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2.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3.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5.xml" ContentType="application/vnd.openxmlformats-officedocument.presentationml.notesSlide+xml"/>
  <Override PartName="/ppt/charts/chart2.xml" ContentType="application/vnd.openxmlformats-officedocument.drawingml.chart+xml"/>
  <Override PartName="/ppt/ink/ink115.xml" ContentType="application/inkml+xml"/>
  <Override PartName="/ppt/ink/ink116.xml" ContentType="application/inkml+xml"/>
  <Override PartName="/ppt/ink/ink117.xml" ContentType="application/inkml+xml"/>
  <Override PartName="/ppt/notesSlides/notesSlide6.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7.xml" ContentType="application/vnd.openxmlformats-officedocument.presentationml.notesSlide+xml"/>
  <Override PartName="/ppt/ink/ink121.xml" ContentType="application/inkml+xml"/>
  <Override PartName="/ppt/notesSlides/notesSlide8.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9.xml" ContentType="application/vnd.openxmlformats-officedocument.presentationml.notesSlide+xml"/>
  <Override PartName="/ppt/ink/ink129.xml" ContentType="application/inkml+xml"/>
  <Override PartName="/ppt/ink/ink130.xml" ContentType="application/inkml+xml"/>
  <Override PartName="/ppt/notesSlides/notesSlide10.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notesSlides/notesSlide11.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notesSlides/notesSlide12.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13.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4.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15.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notesSlides/notesSlide16.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notesSlides/notesSlide17.xml" ContentType="application/vnd.openxmlformats-officedocument.presentationml.notesSlide+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notesSlides/notesSlide18.xml" ContentType="application/vnd.openxmlformats-officedocument.presentationml.notesSlide+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notesSlides/notesSlide19.xml" ContentType="application/vnd.openxmlformats-officedocument.presentationml.notesSlide+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notesSlides/notesSlide20.xml" ContentType="application/vnd.openxmlformats-officedocument.presentationml.notesSlide+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notesSlides/notesSlide21.xml" ContentType="application/vnd.openxmlformats-officedocument.presentationml.notesSlide+xml"/>
  <Override PartName="/ppt/ink/ink952.xml" ContentType="application/inkml+xml"/>
  <Override PartName="/ppt/ink/ink953.xml" ContentType="application/inkml+xml"/>
  <Override PartName="/ppt/notesSlides/notesSlide22.xml" ContentType="application/vnd.openxmlformats-officedocument.presentationml.notesSlide+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notesSlides/notesSlide23.xml" ContentType="application/vnd.openxmlformats-officedocument.presentationml.notesSlide+xml"/>
  <Override PartName="/ppt/ink/ink1099.xml" ContentType="application/inkml+xml"/>
  <Override PartName="/ppt/ink/ink1100.xml" ContentType="application/inkml+xml"/>
  <Override PartName="/ppt/ink/ink1101.xml" ContentType="application/inkml+xml"/>
  <Override PartName="/ppt/notesSlides/notesSlide24.xml" ContentType="application/vnd.openxmlformats-officedocument.presentationml.notesSlide+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notesSlides/notesSlide25.xml" ContentType="application/vnd.openxmlformats-officedocument.presentationml.notesSlide+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notesSlides/notesSlide26.xml" ContentType="application/vnd.openxmlformats-officedocument.presentationml.notesSlide+xml"/>
  <Override PartName="/ppt/ink/ink1115.xml" ContentType="application/inkml+xml"/>
  <Override PartName="/ppt/ink/ink1116.xml" ContentType="application/inkml+xml"/>
  <Override PartName="/ppt/ink/ink111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372" r:id="rId2"/>
    <p:sldId id="857" r:id="rId3"/>
    <p:sldId id="858" r:id="rId4"/>
    <p:sldId id="859" r:id="rId5"/>
    <p:sldId id="860" r:id="rId6"/>
    <p:sldId id="922" r:id="rId7"/>
    <p:sldId id="923" r:id="rId8"/>
    <p:sldId id="1201" r:id="rId9"/>
    <p:sldId id="1228" r:id="rId10"/>
    <p:sldId id="1227" r:id="rId11"/>
    <p:sldId id="861" r:id="rId12"/>
    <p:sldId id="862" r:id="rId13"/>
    <p:sldId id="863" r:id="rId14"/>
    <p:sldId id="864" r:id="rId15"/>
    <p:sldId id="865" r:id="rId16"/>
    <p:sldId id="866" r:id="rId17"/>
    <p:sldId id="867" r:id="rId18"/>
    <p:sldId id="868" r:id="rId19"/>
    <p:sldId id="869" r:id="rId20"/>
    <p:sldId id="870" r:id="rId21"/>
    <p:sldId id="1160" r:id="rId22"/>
    <p:sldId id="1161" r:id="rId23"/>
    <p:sldId id="1162" r:id="rId24"/>
    <p:sldId id="1163" r:id="rId25"/>
    <p:sldId id="1164" r:id="rId26"/>
    <p:sldId id="1165" r:id="rId27"/>
    <p:sldId id="1373" r:id="rId28"/>
    <p:sldId id="1167" r:id="rId29"/>
    <p:sldId id="1168" r:id="rId30"/>
    <p:sldId id="1169" r:id="rId31"/>
    <p:sldId id="1170" r:id="rId32"/>
    <p:sldId id="1171" r:id="rId33"/>
    <p:sldId id="1172" r:id="rId34"/>
    <p:sldId id="1173" r:id="rId35"/>
    <p:sldId id="1174" r:id="rId36"/>
    <p:sldId id="1175" r:id="rId37"/>
    <p:sldId id="1176" r:id="rId38"/>
    <p:sldId id="1177"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42.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42.png"/></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2WS\OFAW\Vorlesung\Gravi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654155730533681"/>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6844706911636043E-2"/>
                  <c:y val="-0.1997834645669291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Tabelle1!$F$5:$F$23</c:f>
              <c:numCache>
                <c:formatCode>0.0%</c:formatCode>
                <c:ptCount val="19"/>
                <c:pt idx="0">
                  <c:v>8.3718472206198685E-2</c:v>
                </c:pt>
                <c:pt idx="1">
                  <c:v>0.28696741513300722</c:v>
                </c:pt>
                <c:pt idx="2">
                  <c:v>2.1783396952723536E-3</c:v>
                </c:pt>
                <c:pt idx="3">
                  <c:v>0.10717533192730737</c:v>
                </c:pt>
                <c:pt idx="4">
                  <c:v>4.625514587186825E-3</c:v>
                </c:pt>
                <c:pt idx="5">
                  <c:v>4.9173536512562538E-2</c:v>
                </c:pt>
                <c:pt idx="6">
                  <c:v>0.14675795130681663</c:v>
                </c:pt>
                <c:pt idx="7">
                  <c:v>0.1246181828910439</c:v>
                </c:pt>
                <c:pt idx="8">
                  <c:v>4.2259522078544939E-4</c:v>
                </c:pt>
                <c:pt idx="9">
                  <c:v>2.0811937103058014E-3</c:v>
                </c:pt>
                <c:pt idx="10">
                  <c:v>3.1407104534046152E-3</c:v>
                </c:pt>
                <c:pt idx="11">
                  <c:v>3.895871655097929E-3</c:v>
                </c:pt>
                <c:pt idx="12">
                  <c:v>4.8058250806039666E-4</c:v>
                </c:pt>
                <c:pt idx="13">
                  <c:v>0.12394031141225594</c:v>
                </c:pt>
                <c:pt idx="14">
                  <c:v>2.903945277952636E-2</c:v>
                </c:pt>
                <c:pt idx="15">
                  <c:v>8.6999598032172897E-3</c:v>
                </c:pt>
                <c:pt idx="16">
                  <c:v>8.4581413765768207E-3</c:v>
                </c:pt>
                <c:pt idx="17">
                  <c:v>2.0191666591200899E-3</c:v>
                </c:pt>
                <c:pt idx="18">
                  <c:v>1.2607270162253804E-2</c:v>
                </c:pt>
              </c:numCache>
            </c:numRef>
          </c:xVal>
          <c:yVal>
            <c:numRef>
              <c:f>Tabelle1!$G$5:$G$23</c:f>
              <c:numCache>
                <c:formatCode>0.0%</c:formatCode>
                <c:ptCount val="19"/>
                <c:pt idx="0">
                  <c:v>3.9903809709406303E-2</c:v>
                </c:pt>
                <c:pt idx="1">
                  <c:v>0.28893058472545408</c:v>
                </c:pt>
                <c:pt idx="2">
                  <c:v>2.3550056305463407E-3</c:v>
                </c:pt>
                <c:pt idx="3">
                  <c:v>2.9826787494585352E-2</c:v>
                </c:pt>
                <c:pt idx="4">
                  <c:v>1.5364743857451204E-2</c:v>
                </c:pt>
                <c:pt idx="5">
                  <c:v>0.10427587359124192</c:v>
                </c:pt>
                <c:pt idx="6">
                  <c:v>0.20320413760693867</c:v>
                </c:pt>
                <c:pt idx="7">
                  <c:v>0.15002907316625791</c:v>
                </c:pt>
                <c:pt idx="8">
                  <c:v>1.8670056803398603E-3</c:v>
                </c:pt>
                <c:pt idx="9">
                  <c:v>2.5483911294050731E-3</c:v>
                </c:pt>
                <c:pt idx="10">
                  <c:v>4.0878100680134749E-3</c:v>
                </c:pt>
                <c:pt idx="11">
                  <c:v>5.3208279667147076E-3</c:v>
                </c:pt>
                <c:pt idx="12">
                  <c:v>1.1386330420566004E-3</c:v>
                </c:pt>
                <c:pt idx="13">
                  <c:v>6.7875252455616764E-2</c:v>
                </c:pt>
                <c:pt idx="14">
                  <c:v>3.330530549032279E-2</c:v>
                </c:pt>
                <c:pt idx="15">
                  <c:v>1.7922760281991156E-2</c:v>
                </c:pt>
                <c:pt idx="16">
                  <c:v>4.0538995417245356E-3</c:v>
                </c:pt>
                <c:pt idx="17">
                  <c:v>7.8631875795861748E-3</c:v>
                </c:pt>
                <c:pt idx="18">
                  <c:v>2.0126919359453276E-2</c:v>
                </c:pt>
              </c:numCache>
            </c:numRef>
          </c:yVal>
          <c:smooth val="0"/>
          <c:extLst>
            <c:ext xmlns:c16="http://schemas.microsoft.com/office/drawing/2014/chart" uri="{C3380CC4-5D6E-409C-BE32-E72D297353CC}">
              <c16:uniqueId val="{00000001-D0D0-4746-8BC6-CA3C424716D7}"/>
            </c:ext>
          </c:extLst>
        </c:ser>
        <c:dLbls>
          <c:showLegendKey val="0"/>
          <c:showVal val="0"/>
          <c:showCatName val="0"/>
          <c:showSerName val="0"/>
          <c:showPercent val="0"/>
          <c:showBubbleSize val="0"/>
        </c:dLbls>
        <c:axId val="1272751600"/>
        <c:axId val="1272750352"/>
      </c:scatterChart>
      <c:valAx>
        <c:axId val="1272751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Rel.</a:t>
                </a:r>
                <a:r>
                  <a:rPr lang="de-DE" baseline="0"/>
                  <a:t> BIP</a:t>
                </a:r>
                <a:endParaRPr lang="de-D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72750352"/>
        <c:crosses val="autoZero"/>
        <c:crossBetween val="midCat"/>
      </c:valAx>
      <c:valAx>
        <c:axId val="1272750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Rel.</a:t>
                </a:r>
                <a:r>
                  <a:rPr lang="de-DE" baseline="0"/>
                  <a:t> Handelsvolumen</a:t>
                </a:r>
                <a:endParaRPr lang="de-D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727516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12:43.367"/>
    </inkml:context>
    <inkml:brush xml:id="br0">
      <inkml:brushProperty name="width" value="0.05" units="cm"/>
      <inkml:brushProperty name="height" value="0.05" units="cm"/>
    </inkml:brush>
  </inkml:definitions>
  <inkml:trace contextRef="#ctx0" brushRef="#br0">1 0 2144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908"/>
    </inkml:context>
    <inkml:brush xml:id="br0">
      <inkml:brushProperty name="width" value="0.05" units="cm"/>
      <inkml:brushProperty name="height" value="0.05" units="cm"/>
    </inkml:brush>
  </inkml:definitions>
  <inkml:trace contextRef="#ctx0" brushRef="#br0">208 0 17684,'-59'27'2055,"39"-19"-1503,-1 2 0,1 0 0,0 1 0,-27 21 0,46-31-500,-1 0 0,0 1-1,1-1 1,-1 1-1,1-1 1,0 1-1,-1 0 1,1 0 0,0-1-1,0 1 1,0 0-1,0 0 1,0 0-1,1 0 1,-1 0-1,1 0 1,-1 3 0,1-3-43,0-1 1,0 0-1,1 0 1,-1 0-1,1 0 1,-1 0-1,1 0 1,-1 0-1,1 0 1,0 0-1,-1 0 1,1 0-1,0 0 1,0 0-1,0 0 1,0-1-1,0 1 1,0 0-1,0-1 1,0 1-1,0 0 1,0-1-1,0 0 1,0 1-1,0-1 1,0 0-1,1 1 1,-1-1-1,0 0 1,0 0-1,2 0 1,11 1-14,-1-1 1,0 0 0,0 0-1,0-2 1,0 0 0,0 0-1,0-1 1,0-1-1,-1 0 1,0 0 0,0-2-1,13-6 1,11-9 33,0-1-1,47-39 1,-64 49 34,-26 24 43,-4 6-83,6-9-17,0 0 0,1 0 0,0 0 0,1 0 0,-3 16 0,5-23-39,0 0-1,1 0 0,-1 1 0,1-1 0,0 0 0,0 1 0,0-1 0,0 0 1,0 1-1,0-1 0,1 0 0,-1 1 0,1-1 0,0 0 0,-1 0 0,1 1 0,0-1 1,0 0-1,1 0 0,-1 0 0,0 0 0,1 0 0,-1-1 0,1 1 0,-1 0 1,1-1-1,0 1 0,4 2 0,1-1-19,0-1 0,1 0 0,-1-1 0,1 1 0,0-1 0,-1-1 0,14 0 0,26-3-228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8:11.988"/>
    </inkml:context>
    <inkml:brush xml:id="br0">
      <inkml:brushProperty name="width" value="0.05" units="cm"/>
      <inkml:brushProperty name="height" value="0.05" units="cm"/>
    </inkml:brush>
  </inkml:definitions>
  <inkml:trace contextRef="#ctx0" brushRef="#br0">0 12 10178,'9'-2'240,"0"1"0,0 0 0,0 0-1,0 1 1,0 0 0,0 1 0,-1-1 0,1 2 0,0-1-1,14 6 1,14 0-376,92 10 48,167 0 0,132-23-121,-358 4 193,251-16-9,144-1-2,-378 22 91,110 17 0,-187-17 28,5 0-27,-14-3-63,-1-1-1,1 1 1,-1 0-1,0 0 1,1-1 0,-1 1-1,0 0 1,1 0-1,-1-1 1,0 1 0,1 0-1,-1-1 1,0 1-1,1-1 1,-1 1 0,0 0-1,0-1 1,0 1-1,1-1 1,-1 1 0,0 0-1,0-1 1,0 1-1,0-1 1,0 1 0,0-1-1,0 1 1,0-1-1,0 1 1,0-1 0,0 1-1,0 0 1,0-1-1,-1 0 1,-4-28 57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2.628"/>
    </inkml:context>
    <inkml:brush xml:id="br0">
      <inkml:brushProperty name="width" value="0.05" units="cm"/>
      <inkml:brushProperty name="height" value="0.05" units="cm"/>
    </inkml:brush>
  </inkml:definitions>
  <inkml:trace contextRef="#ctx0" brushRef="#br0">1 11 17868,'38'50'3829,"-19"-28"-3733,27 22 1,-39-38-111,-2-2-287,-6-7-59,-3-15 380,2-11-17,0 9 14,-7-34-1,3 42-12,6 11-5,-1 1 1,1 0-1,0 0 1,0 0 0,-1 0-1,1 0 1,0 0 0,0 0-1,0 0 1,-1 0-1,1 0 1,0 0 0,0 1-1,-1-1 1,1 0-1,0 0 1,0 0 0,0 0-1,-1 0 1,1 0-1,0 0 1,0 0 0,0 1-1,-1-1 1,1 0 0,0 0-1,0 0 1,0 0-1,0 1 1,0-1 0,-1 0-1,0 2-3,0 0-1,0 0 0,0 0 1,0 1-1,1-1 0,-1 0 1,0 0-1,0 4 1,1 1-22,0 0 1,0-1 0,1 1 0,0-1 0,0 1 0,1-1 0,-1 0 0,1 1-1,1-1 1,-1 0 0,1 0 0,0-1 0,0 1 0,1 0 0,0-1 0,0 0-1,0 0 1,1 0 0,-1-1 0,1 1 0,0-1 0,0 0 0,1 0 0,-1-1-1,1 0 1,0 0 0,0 0 0,0 0 0,0-1 0,8 2 0,-97-25-923,75 19 826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3.730"/>
    </inkml:context>
    <inkml:brush xml:id="br0">
      <inkml:brushProperty name="width" value="0.05" units="cm"/>
      <inkml:brushProperty name="height" value="0.05" units="cm"/>
    </inkml:brush>
  </inkml:definitions>
  <inkml:trace contextRef="#ctx0" brushRef="#br0">118 181 9530,'-19'-32'520,"-1"-2"-824,-4-2 328,0-2-16,-7-3-56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4.242"/>
    </inkml:context>
    <inkml:brush xml:id="br0">
      <inkml:brushProperty name="width" value="0.05" units="cm"/>
      <inkml:brushProperty name="height" value="0.05" units="cm"/>
    </inkml:brush>
  </inkml:definitions>
  <inkml:trace contextRef="#ctx0" brushRef="#br0">3364 0 6305,'-165'10'912,"52"-2"-585,100-8-263,-26 1 294,0 2-1,-64 13 1,16 5 148,-122 47 0,142-39-362,-76 29 117,-413 176-15,471-188-450,-144 103 1,-55 87-1392,140-93 431,-159 201-1,215-233 1469,5 3 0,-134 248 0,163-252-216,5 3 0,5 3 0,-51 206 1,19 118 401,29 6 524,15 311 679,37-629-1562,5 0 0,6 0 1,61 236-1,-49-277-146,3 0 0,4-2 1,83 145-1,-79-166-24,3-2 1,3-3 0,3-1-1,1-2 1,66 56-1,-52-59-202,2-3 1,2-3-1,2-3 0,1-2 0,3-4 0,1-3 0,2-3 0,1-4 1,105 25-1,-59-28-343,0-5 0,2-6-1,0-5 1,170-9 0,-90-17 60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4.677"/>
    </inkml:context>
    <inkml:brush xml:id="br0">
      <inkml:brushProperty name="width" value="0.05" units="cm"/>
      <inkml:brushProperty name="height" value="0.05" units="cm"/>
    </inkml:brush>
  </inkml:definitions>
  <inkml:trace contextRef="#ctx0" brushRef="#br0">0 5580 3785,'760'-333'3226,"-379"106"-1087,-261 149-1595,309-225 712,-378 262-1172,47-39 83,115-120 1,-137 115-200,-5-4 1,-3-3-1,-5-3 1,-4-3-1,-4-2 0,-5-3 1,-4-1-1,-4-2 0,-6-3 1,-4 0-1,-5-2 1,-4-1-1,11-182 0,-29 145 29,-6 1 0,-7-1 0,-7 2-1,-6 0 1,-6 1 0,-60-184 0,53 228 57,-5 1 0,-4 3 1,-107-178-1,115 225 91,-2 1-1,-2 2 1,-2 2-1,-51-45 1,28 36 173,-2 3 0,-109-65-1,101 76-102,-3 3-1,-1 4 0,-1 3 0,-136-34 1,-341-34-116,428 81-447,-135-36-1,169 26 177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5.938"/>
    </inkml:context>
    <inkml:brush xml:id="br0">
      <inkml:brushProperty name="width" value="0.05" units="cm"/>
      <inkml:brushProperty name="height" value="0.05" units="cm"/>
    </inkml:brush>
  </inkml:definitions>
  <inkml:trace contextRef="#ctx0" brushRef="#br0">1 201 13067,'2'1'31,"0"-1"0,0 1 0,0-1 0,1 0 0,-1 1 1,0-1-1,0 0 0,1 0 0,-1 0 0,0 0 0,0-1 0,1 1 1,-1-1-1,0 1 0,0-1 0,0 0 0,4-2 0,7 0-42,189-25-813,-124 20 539,293-9-624,3 30 686,-76-1 472,404-20 800,-3-61-232,-394 11-645,-187 27-151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3.230"/>
    </inkml:context>
    <inkml:brush xml:id="br0">
      <inkml:brushProperty name="width" value="0.05" units="cm"/>
      <inkml:brushProperty name="height" value="0.05" units="cm"/>
    </inkml:brush>
  </inkml:definitions>
  <inkml:trace contextRef="#ctx0" brushRef="#br0">13 1 15115,'-11'7'1465,"9"1"-889,4-3-160,10-4 848,13-1-280,14-1-224,4 1-111,10 0-249,2 0-152,6-2-424,-1 1-312,-6-1-281,-6-1 561,-13-1-160,-4-3-168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3.635"/>
    </inkml:context>
    <inkml:brush xml:id="br0">
      <inkml:brushProperty name="width" value="0.05" units="cm"/>
      <inkml:brushProperty name="height" value="0.05" units="cm"/>
    </inkml:brush>
  </inkml:definitions>
  <inkml:trace contextRef="#ctx0" brushRef="#br0">0 19 18668,'5'1'209,"-1"-1"1,1 0-1,-1 0 0,0 0 1,1 0-1,-1-1 0,1 0 1,-1 0-1,6-2 0,17-2 49,2 1 89,1 1 0,-1 2 0,1 1 0,40 5 0,-60-4-338,-1 1-1,0-1 1,1 2 0,-1-1-1,0 1 1,0 1 0,-1 0-1,1 0 1,-1 0 0,0 1-1,0 1 1,0-1 0,-1 1 0,0 0-1,0 1 1,0 0 0,9 13-1,-12-14-23,-1 1 1,0 0-1,0 1 0,0-1 0,-1 1 1,0-1-1,-1 1 0,1-1 0,-1 1 1,-1 0-1,0 0 0,0-1 0,0 1 1,-1 0-1,0 0 0,-1-1 0,1 1 1,-2-1-1,1 1 0,-5 8 0,-1 3-27,-2 0-1,0-1 0,-1 0 1,0-1-1,-2 0 1,-20 21-1,25-30-34,0 1 0,-1-1 0,1-1 0,-2 0 1,1 0-1,-1-1 0,0 0 0,-15 6 0,-3-2-72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4.748"/>
    </inkml:context>
    <inkml:brush xml:id="br0">
      <inkml:brushProperty name="width" value="0.05" units="cm"/>
      <inkml:brushProperty name="height" value="0.05" units="cm"/>
    </inkml:brush>
  </inkml:definitions>
  <inkml:trace contextRef="#ctx0" brushRef="#br0">18 34 15955,'1'-23'1729,"4"13"-1105,-4 10-280,-2 24 776,-2 8-192,-2 13-351,0 6-249,2 7-688,0 1-297,0-6 537,2-7-96,1-14-72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178"/>
    </inkml:context>
    <inkml:brush xml:id="br0">
      <inkml:brushProperty name="width" value="0.05" units="cm"/>
      <inkml:brushProperty name="height" value="0.05" units="cm"/>
    </inkml:brush>
  </inkml:definitions>
  <inkml:trace contextRef="#ctx0" brushRef="#br0">0 117 16924,'3'-6'193,"-1"1"-1,0 0 1,1 0 0,0 0 0,0 1 0,1-1 0,-1 1 0,1 0 0,0 0 0,0 0-1,1 0 1,-1 0 0,1 1 0,-1 0 0,1 0 0,9-3 0,3-2 160,1 1-1,0 1 1,30-6 0,-31 8-286,1 2 1,-1 0-1,0 1 1,0 1-1,1 0 1,-1 1-1,0 1 1,0 1-1,0 0 1,0 2-1,27 10 0,-34-12-67,-1 2 0,0-1-1,-1 1 1,1 0 0,-1 1-1,0 0 1,0 1 0,-1-1-1,0 1 1,0 1-1,0-1 1,-1 1 0,0 0-1,-1 1 1,0-1 0,0 1-1,-1 0 1,0 0 0,-1 1-1,0-1 1,4 17-1,-6-17 11,0 0 0,-1-1-1,0 1 1,0 0-1,0-1 1,-1 1-1,-1 0 1,0-1 0,0 0-1,-5 15 1,1-11 50,1-1 1,-1 0 0,-1-1-1,0 1 1,0-1 0,-18 18-1,10-14 84,0-1 0,-1 0-1,-1-1 1,0-1 0,-1 0 0,0-1-1,0-1 1,-1-1 0,-21 6 0,27-10 8,0-1 0,-26 3 0,36-5-193,0-1 0,1 0 1,-1 1-1,0-1 0,0-1 0,0 1 0,0 0 1,0-1-1,1 1 0,-1-1 0,0 0 0,0 0 1,1 0-1,-1 0 0,1-1 0,-1 1 1,1-1-1,-1 1 0,1-1 0,-2-2 0,2 2-28,1-1-1,0 1 1,1 0-1,-1-1 1,0 0-1,1 1 1,-1-1-1,1 1 1,0-1-1,0 1 1,0-1-1,0 0 1,0 1-1,1-1 1,-1 1-1,1-1 1,-1 0-1,1 1 1,0 0-1,0-1 1,0 1-1,1 0 1,-1-1-1,3-2 1,15-21-507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571"/>
    </inkml:context>
    <inkml:brush xml:id="br0">
      <inkml:brushProperty name="width" value="0.05" units="cm"/>
      <inkml:brushProperty name="height" value="0.05" units="cm"/>
    </inkml:brush>
  </inkml:definitions>
  <inkml:trace contextRef="#ctx0" brushRef="#br0">22 0 17356,'1'27'1904,"-2"2"-1312,-5 5-272,-2 4 977,5-3-641,-2 0-232,5-12-544,6-7-312,7-15 1592,3-4-1184,4-21 16,1-9-16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8:33.547"/>
    </inkml:context>
    <inkml:brush xml:id="br0">
      <inkml:brushProperty name="width" value="0.05" units="cm"/>
      <inkml:brushProperty name="height" value="0.05" units="cm"/>
    </inkml:brush>
  </inkml:definitions>
  <inkml:trace contextRef="#ctx0" brushRef="#br0">1 0 11634,'29'7'-930,"0"-1"-1,31 1 0,-52-6 954,908 63-150,6-39-82,-244-8 91,887-33 30,495-23 125,-1992 40-27,470 14 124,-534-15-113,-2 0-10,-1 0 1,1 0-1,-1 0 1,1 0-1,-1 0 0,1 1 1,-1-1-1,1 1 1,-1-1-1,1 1 0,-1-1 1,0 1-1,2 1 1,-2 1 25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5.961"/>
    </inkml:context>
    <inkml:brush xml:id="br0">
      <inkml:brushProperty name="width" value="0.05" units="cm"/>
      <inkml:brushProperty name="height" value="0.05" units="cm"/>
    </inkml:brush>
  </inkml:definitions>
  <inkml:trace contextRef="#ctx0" brushRef="#br0">14 390 13995,'0'22'1144,"0"-15"-745,0 0 0,1 0 1,-1 0-1,1-1 0,0 1 0,1 0 1,2 6-1,-4-11-329,1-1-1,0 0 1,0 0-1,-1 0 1,1 0 0,0 1-1,0-1 1,0 0 0,0-1-1,0 1 1,0 0 0,0 0-1,0 0 1,1 0-1,-1-1 1,2 1 0,-1 0-20,1 0 0,-1-1 0,1 0 1,-1 1-1,1-1 0,-1 0 0,1-1 0,-1 1 1,1 0-1,-1-1 0,0 1 0,4-2 1,4-1-6,1-2 1,-1 0 0,0 0 0,0 0 0,-1-1-1,1-1 1,-1 0 0,0 0 0,-1 0 0,0-1-1,0-1 1,-1 1 0,0-1 0,-1-1-1,1 1 1,-2-1 0,7-13 0,-12 22-41,1 0-1,-1 0 1,1 0 0,-1-1-1,1 1 1,-1 0 0,0-1-1,1 1 1,-1 0 0,0-1-1,0 1 1,0-1 0,0 1-1,0 0 1,-1-1 0,1 1-1,0 0 1,-1-1 0,1 1 0,-1 0-1,1 0 1,-1-1 0,-1-1-1,1 2 6,0 1-1,0-1 0,0 1 1,0 0-1,0-1 0,0 1 1,0 0-1,0 0 0,0-1 0,-1 1 1,1 0-1,0 0 0,0 0 1,0 1-1,0-1 0,0 0 1,-1 0-1,1 0 0,0 1 1,0-1-1,0 1 0,0-1 1,0 1-1,0-1 0,0 1 1,0 0-1,0-1 0,-1 2 1,-6 4 70,0 1 1,0 0 0,0 0 0,1 1 0,0 0-1,1 0 1,0 1 0,0 0 0,1 0 0,-5 10 0,4-6 39,1-1 0,0 1 1,1 0-1,0 0 1,1 1-1,1-1 1,-2 18-1,4-27-107,0 1-1,0-1 1,0 0-1,1 1 1,0-1 0,0 0-1,0 0 1,0 1-1,0-1 1,1 0 0,0 0-1,0 0 1,0-1-1,0 1 1,0 0 0,1-1-1,0 0 1,0 1-1,0-1 1,0 0 0,0 0-1,1-1 1,-1 1-1,1-1 1,-1 1 0,1-1-1,0 0 1,0-1-1,0 1 1,0-1 0,1 0-1,-1 0 1,0 0-1,0 0 1,1-1 0,-1 1-1,9-2 1,-9 1-87,1 0 1,0-1-1,-1 0 0,1 0 1,0 0-1,-1 0 1,1-1-1,-1 0 0,0 0 1,0 0-1,0 0 1,0 0-1,0-1 0,0 0 1,3-3-1,-2 1 22,-1 0 0,1 0-1,-1 0 1,-1-1 0,1 1 0,-1-1-1,0 0 1,0 0 0,-1 0 0,3-8-1,5-38-313</inkml:trace>
  <inkml:trace contextRef="#ctx0" brushRef="#br0" timeOffset="1">35 0 18668,'-16'2'1632,"5"6"-1600,5-6-136,5 1 1073,5-12-705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6.360"/>
    </inkml:context>
    <inkml:brush xml:id="br0">
      <inkml:brushProperty name="width" value="0.05" units="cm"/>
      <inkml:brushProperty name="height" value="0.05" units="cm"/>
    </inkml:brush>
  </inkml:definitions>
  <inkml:trace contextRef="#ctx0" brushRef="#br0">117 1 15203,'-4'0'162,"1"0"-1,-1 0 0,1 1 1,0-1-1,-1 1 0,1 0 1,-1 0-1,1 0 0,0 1 1,0-1-1,0 1 0,0 0 1,0 0-1,0 0 1,0 0-1,-2 3 0,0 0 38,1 0 0,0 0 0,0 0 1,0 1-1,1 0 0,0 0 0,0 0 0,-2 6 0,-1 8 50,1-1-1,1 1 1,0 0 0,-1 34 0,5-42-167,0 0 0,0 1 0,1-1 0,1 1 0,0-1 0,1 0 0,0 0 0,9 21 0,-11-30-51,0 0 1,1 0-1,0 0 1,-1 0 0,1-1-1,0 1 1,0-1-1,0 1 1,0-1-1,1 0 1,-1 0 0,1 1-1,-1-2 1,1 1-1,0 0 1,0-1-1,0 1 1,0-1 0,0 0-1,0 0 1,0 0-1,0 0 1,0 0 0,1-1-1,-1 0 1,0 1-1,0-1 1,0 0-1,1-1 1,-1 1 0,0-1-1,0 1 1,1-1-1,-1 0 1,0 0-1,0 0 1,5-3 0,4-2 77,-1-1 0,0 0 0,0 0 0,0-1 0,-1-1 0,0 0 0,-1 0 0,0-1 0,11-15 0,-3 2 152,-2-1 0,0-1 0,14-34-1,-23 47-167,-1 0-1,-1 0 0,0-1 1,0 0-1,-1 0 0,-1 0 1,2-24-1,-4 36-83,0 0-1,0 0 1,0 0-1,0 0 0,0 0 1,0 0-1,0 0 1,0 0-1,0 0 1,-1 1-1,1-1 1,0 0-1,0 0 0,-1 0 1,1 0-1,-1 0 1,1 1-1,-1-1 1,0-1-1,0 2-5,1 0 0,-1 0 1,1 0-1,-1 0 0,1 0 0,-1 0 0,1 0 0,-1 0 0,1 0 0,-1 0 1,1 0-1,-1 0 0,1 1 0,-1-1 0,1 0 0,-1 0 0,1 0 1,0 1-1,-1-1 0,1 0 0,-1 1 0,1-1 0,0 0 0,-1 2 1,-3 1-5,1 1-1,0 0 1,0 0 0,0 0 0,1 0 0,-3 6 0,-2 9-51,1-1-1,0 2 0,-4 27 1,9-38-58,0 0 0,0 1 1,1-1-1,0 1 0,0-1 1,1 0-1,0 1 1,1-1-1,4 12 0,-5-19 27,-1 1 0,1-1 0,1 1 0,-1-1 0,0 0 0,1 0 0,-1 1 0,1-1 0,-1 0 0,1 0 0,0 0 0,0-1 0,0 1 0,0 0 0,0-1 0,1 1 0,-1-1 0,0 0-1,1 0 1,-1 0 0,1 0 0,-1 0 0,1 0 0,-1-1 0,1 1 0,0-1 0,-1 0 0,1 0 0,0 0 0,-1 0 0,1 0 0,-1 0 0,1-1 0,0 0 0,-1 1 0,4-2 0,5-2-113,0 0 0,-1-1 1,1 0-1,-1-1 0,0 0 1,17-14-1,21-24-548,-1-9 25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6.750"/>
    </inkml:context>
    <inkml:brush xml:id="br0">
      <inkml:brushProperty name="width" value="0.05" units="cm"/>
      <inkml:brushProperty name="height" value="0.05" units="cm"/>
    </inkml:brush>
  </inkml:definitions>
  <inkml:trace contextRef="#ctx0" brushRef="#br0">232 8 13931,'0'0'52,"0"0"0,0 0 0,0-1-1,0 1 1,0 0 0,0 0 0,0-1 0,0 1 0,0 0 0,0 0 0,0-1-1,0 1 1,0 0 0,0 0 0,0 0 0,0-1 0,0 1 0,0 0 0,0 0-1,0-1 1,0 1 0,-1 0 0,1 0 0,0-1 0,0 1 0,0 0 0,0 0-1,0 0 1,-1 0 0,1-1 0,0 1 0,0 0 0,0 0 0,-1 0 0,1 0-1,0 0 1,-1-1 0,-9 6 1032,-15 17 311,20-17-804,-29 26 1287,-59 60 1244,93-90-3113,0-1 1,-1 0 0,1 1-1,-1-1 1,1 1-1,0 0 1,0-1 0,-1 1-1,1-1 1,0 1-1,0-1 1,-1 1 0,1 0-1,0-1 1,0 1-1,0-1 1,0 1 0,0 0-1,0-1 1,0 1-1,0 0 1,0-1 0,1 1-1,-1-1 1,0 1-1,0 0 1,0-1 0,1 1-1,-1-1 1,0 1-1,1-1 1,-1 1 0,0-1-1,1 1 1,-1-1 0,1 1-1,-1-1 1,0 0-1,1 1 1,-1-1 0,1 0-1,0 1 1,-1-1-1,1 0 1,-1 1 0,1-1-1,-1 0 1,1 0-1,0 0 1,0 0 0,42 12 28,-29-8-9,1 0-34,1 1 0,-1 1 1,-1 1-1,1 0 0,-1 1 0,0 1 0,15 12 0,-24-18-6,-1 1 1,0 0-1,0 1 0,-1-1 1,1 1-1,-1-1 1,0 1-1,0 0 0,0 0 1,2 8-1,-4-9 6,0 0 0,0 0 0,0 0-1,-1 0 1,0 0 0,0 0 0,0 0 0,0 0 0,0 0-1,-1 1 1,0-1 0,0 0 0,0 0 0,0 0 0,-4 7 0,1-4 54,-1 1 1,0-1 0,0 0 0,-1-1-1,0 1 1,0-1 0,0 0 0,-1 0-1,1-1 1,-2 0 0,1 0 0,0-1 0,-1 0-1,-14 6 1,13-7-56,1 0 0,-1 0 0,0-1 0,0 0 0,1 0 0,-1-1 1,0-1-1,-1 1 0,1-1 0,0-1 0,0 0 0,0 0 0,1-1 0,-10-2 0,15 3-11,1 0 0,-1 0 1,1 0-1,0 0 0,-1 0 0,1-1 0,0 1 1,0-1-1,0 1 0,0-1 0,0 0 0,1 0 1,-1 0-1,0 0 0,1 0 0,-1 0 0,1 0 1,0-1-1,0 1 0,0 0 0,0-1 0,0 1 1,1-1-1,-1 1 0,1-1 0,-1 1 0,1-1 1,0 0-1,0 1 0,0-1 0,0 1 1,1-1-1,-1 1 0,1-1 0,-1 1 0,3-5 1,10-20-290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153"/>
    </inkml:context>
    <inkml:brush xml:id="br0">
      <inkml:brushProperty name="width" value="0.05" units="cm"/>
      <inkml:brushProperty name="height" value="0.05" units="cm"/>
    </inkml:brush>
  </inkml:definitions>
  <inkml:trace contextRef="#ctx0" brushRef="#br0">333 104 19652,'11'-3'1376,"-13"9"-604,-22 14 13,-33 23 107,1 3 1,-85 94 0,126-123-1044,9-12 2,1 1 0,0 0 0,0 0 0,1 0 0,-1 0 0,2 1-1,-1-1 1,1 1 0,-4 11 0,6-17 118,1-1 0,0 0 0,0 1 0,0-1 0,0 0-1,0 1 1,0-1 0,-1 0 0,1 1 0,0-1 0,0 0 0,0 1 0,0-1 0,0 1-1,1-1 1,-1 0 0,0 1 0,0-1 0,0 0 0,0 1 0,0-1 0,0 0 0,1 1-1,-1-1 1,0 0 0,0 1 0,0-1 0,1 0 0,-1 0 0,0 1 0,0-1 0,1 0 0,-1 0-1,0 0 1,1 1 0,-1-1 0,0 0 0,1 0 0,-1 0 0,0 0 0,1 0 0,-1 1-1,0-1 1,1 0 0,-1 0 0,0 0 0,1 0 0,-1 0 0,0 0 0,1 0 0,-1 0 0,1 0-1,-1-1 1,0 1 0,1 0 0,-1 0 0,0 0 0,1 0 0,-1 0 0,0-1 0,0 1-1,1 0 1,-1 0 0,0 0 0,1-1 0,-1 1 0,28-17-1466,21-27-334,-1-1 0,65-82 0,-92 102 1714,130-158 2640,-136 169-1255,-15 14-1228,0 0-1,0 0 1,1 0 0,-1 0-1,0 0 1,0 1 0,0-1-1,0 0 1,1 0 0,-1 0-1,0 0 1,0 0 0,0 0-1,0 1 1,0-1 0,1 0-1,-1 0 1,0 0 0,0 0-1,0 1 1,0-1-1,0 0 1,0 0 0,0 0-1,0 1 1,0-1 0,0 0-1,0 0 1,0 0 0,0 1-1,0-1 1,0 0 0,0 0-1,0 0 1,0 1 0,0-1-1,0 0 1,0 0 0,0 0-1,0 0 1,0 1 0,-1-1-1,1 0 1,0 0 0,-14 38 1676,-5 4-1192,2 1-1,2 0 1,-13 63-1,23-79-615,1 1-1,2 0 1,0-1-1,2 1 1,1 0-1,8 51 1,-4-54-396,0-1-445,1 28 0,-7-37 374,-7-12-149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563"/>
    </inkml:context>
    <inkml:brush xml:id="br0">
      <inkml:brushProperty name="width" value="0.05" units="cm"/>
      <inkml:brushProperty name="height" value="0.05" units="cm"/>
    </inkml:brush>
  </inkml:definitions>
  <inkml:trace contextRef="#ctx0" brushRef="#br0">1 41 18772,'-1'-13'1680,"15"7"-1168,6 2-231,16 1 815,4 3-344,9-3-576,3-1 8,2 1-144,-2-1-24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7.991"/>
    </inkml:context>
    <inkml:brush xml:id="br0">
      <inkml:brushProperty name="width" value="0.05" units="cm"/>
      <inkml:brushProperty name="height" value="0.05" units="cm"/>
    </inkml:brush>
  </inkml:definitions>
  <inkml:trace contextRef="#ctx0" brushRef="#br0">21 21 18740,'7'-21'3077,"-19"152"-48,-2 18-2660,13-118-334,1 1 0,7 52 0,-7-81-30,1 1 1,-1-1-1,1 1 0,0-1 1,0 0-1,0 1 1,1-1-1,-1 0 0,1 0 1,0 0-1,0 0 0,0 0 1,3 2-1,-3-3-3,-1-1 1,1 1-1,0-1 0,0 0 1,0 0-1,0 0 0,0 0 1,0-1-1,1 1 1,-1-1-1,0 1 0,0-1 1,0 1-1,1-1 0,-1 0 1,0 0-1,0 0 0,1-1 1,-1 1-1,0 0 0,3-2 1,8-2 15,0-1 0,0 0 0,-1-1 0,0-1 0,0 0 0,0-1 0,13-11 0,36-22-49,-60 40 30,0 1-1,-1-1 1,1 1-1,0 0 1,0-1-1,-1 1 1,1 0-1,0-1 1,0 1-1,0 0 0,0 0 1,0 0-1,-1 0 1,1 0-1,0 0 1,0 0-1,0 0 1,0 0-1,0 0 1,1 1-1,-2-1 1,1 1-1,-1-1 1,1 1-1,-1-1 1,1 1-1,-1-1 1,0 1-1,1-1 1,-1 1-1,0 0 1,0-1-1,1 1 0,-1-1 1,0 1-1,0 0 1,0-1-1,0 1 1,0 0-1,0-1 1,0 2-1,0 6-10,-1 0 0,-1-1 0,-3 14 0,2-10 5,3-11 9,-2 6-140,1 0 0,0 0-1,0 1 1,0-1 0,1 12-1,0-17 96,0 0-1,0-1 1,1 1-1,-1 0 1,0-1-1,0 1 1,1 0-1,-1-1 1,0 1-1,0 0 1,1-1-1,-1 1 1,1-1-1,-1 1 1,1-1-1,-1 1 1,1-1-1,-1 1 1,1-1-1,-1 1 1,1-1-1,-1 0 1,2 1-1,0-1 0,-1 1 0,1-1-1,0 0 1,-1 0-1,1 0 1,0-1 0,-1 1-1,1 0 1,0-1-1,-1 1 1,1-1 0,-1 1-1,1-1 1,2-1 0,16-7-447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8.425"/>
    </inkml:context>
    <inkml:brush xml:id="br0">
      <inkml:brushProperty name="width" value="0.05" units="cm"/>
      <inkml:brushProperty name="height" value="0.05" units="cm"/>
    </inkml:brush>
  </inkml:definitions>
  <inkml:trace contextRef="#ctx0" brushRef="#br0">98 1 16644,'-14'12'989,"-38"38"574,49-46-1378,-1 0-1,1 0 1,0 0-1,0 0 1,0 1-1,1 0 1,0-1-1,0 1 1,0 0-1,-2 8 1,4-12-150,0 0 0,-1-1-1,1 1 1,0 0 0,0 0 0,0 0 0,0-1-1,0 1 1,0 0 0,0 0 0,0 0 0,1-1-1,-1 1 1,0 0 0,0 0 0,1 0 0,-1-1-1,0 1 1,1 0 0,-1-1 0,1 1 0,-1 0-1,1-1 1,-1 1 0,1 0 0,-1-1 0,1 1-1,0 0 1,1-1-14,0 1 1,-1-1-1,1 1 0,0-1 0,-1 0 0,1 1 1,0-1-1,0 0 0,-1 0 0,1 0 0,0-1 0,2 1 1,5-3-19,0 1 1,0-1-1,15-7 1,-8 1 77,0-1 0,-1 0 0,0-1 1,-1-1-1,0 0 0,-1-1 0,-1-1 0,12-16 1,-28 58 688,2-21-705,1 0-1,0-1 0,0 1 0,1 0 0,-1 0 0,3 13 0,-2-18-46,0-1 0,1 1-1,-1 0 1,1 0 0,0 0 0,-1 0 0,1-1-1,0 1 1,0 0 0,0 0 0,0-1 0,0 1 0,1-1-1,-1 1 1,0-1 0,1 0 0,-1 0 0,1 1-1,0-1 1,-1 0 0,1 0 0,0 0 0,-1-1-1,1 1 1,0 0 0,0-1 0,0 1 0,0-1 0,2 1-1,3 0 6,0-1 0,0 0 1,0 0-1,0 0 0,0-1 0,0 0 0,0-1 0,0 1 0,7-4 0,9-4 1,29-16 0,-34 16-310,40-16 0,-58 25 243,1 0 0,0-1 1,-1 1-1,1 0 0,0 0 0,-1-1 0,1 1 1,-1 0-1,1 0 0,0 0 0,0 0 1,-1 0-1,1 0 0,0 0 0,-1 0 0,1 0 1,0 0-1,-1 0 0,1 0 0,0 0 1,-1 0-1,1 1 0,0-1 0,-1 0 0,1 1 1,-1-1-1,1 0 0,0 1 0,-1-1 0,1 1 1,-1-1-1,1 1 0,-1-1 0,1 1 1,-1-1-1,0 1 0,1-1 0,-1 1 0,0 0 1,1-1-1,-1 1 0,0-1 0,1 2 1,-1-1-35,0 0 0,1 1 1,-1-1-1,1 0 1,0 0-1,-1 0 1,1 0-1,0 0 1,0 0-1,-1-1 0,1 1 1,0 0-1,0 0 1,0 0-1,2 0 1,9 4-320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8.831"/>
    </inkml:context>
    <inkml:brush xml:id="br0">
      <inkml:brushProperty name="width" value="0.05" units="cm"/>
      <inkml:brushProperty name="height" value="0.05" units="cm"/>
    </inkml:brush>
  </inkml:definitions>
  <inkml:trace contextRef="#ctx0" brushRef="#br0">99 238 14803,'-12'9'661,"0"0"-1,0 1 1,1 0 0,-13 16-1,21-23-513,0 1 0,0-1 0,1 1 0,0 0 0,-1-1 0,1 1 1,1 0-1,-1 0 0,0 0 0,1 0 0,0 1 0,0-1 0,0 0 0,1 1 0,-1-1 0,1 0 0,0 1 0,0-1 0,2 7 0,-2-10-111,1 1 0,-1 0 0,1-1 0,-1 0 0,1 1 0,0-1-1,0 1 1,-1-1 0,1 0 0,0 1 0,0-1 0,1 0 0,-1 0 0,0 0 0,0 0-1,0 0 1,1 0 0,-1 0 0,3 1 0,-1-1-10,0 0-1,0 0 1,-1-1 0,1 1-1,0-1 1,0 0 0,0 0-1,0 0 1,6 0 0,0-2-15,0 0 1,0 0-1,0-1 0,0 0 1,15-8-1,-5 0 41,-1-1-1,0 0 1,-1-2-1,-1 0 1,0-1-1,-1 0 1,22-29-1,-15 14 120,-1-1-1,-2-1 0,24-54 1,-39 77-74,0 1 0,-1-1 0,0 0 0,-1 0 0,3-17 0,-5 26-89,0-1 0,0 1-1,0 0 1,0-1 0,0 1-1,0 0 1,0-1-1,0 1 1,0 0 0,0-1-1,0 1 1,0 0 0,0-1-1,0 1 1,0 0-1,-1-1 1,1 1 0,0 0-1,0-1 1,0 1 0,-1 0-1,1 0 1,0-1-1,0 1 1,-1 0 0,1 0-1,0-1 1,0 1 0,-1 0-1,1 0 1,0 0-1,-1 0 1,1-1 0,0 1-1,-1 0 1,1 0 0,-13 6 210,5 2-129,0 1 0,1 0 0,0 1 0,1 0 0,0 0 1,0 0-1,-4 13 0,2-4 43,1 0 1,1 0-1,-6 30 0,11-39-154,-1 0-1,2 1 1,-1-1-1,1 1 0,1-1 1,0 0-1,0 1 1,4 11-1,-3-16-72,0 0-1,0 0 0,1 0 1,0 0-1,0-1 0,0 0 1,1 1-1,-1-1 1,1 0-1,1-1 0,-1 1 1,1-1-1,-1 1 0,10 4 1,3 2-292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9.250"/>
    </inkml:context>
    <inkml:brush xml:id="br0">
      <inkml:brushProperty name="width" value="0.05" units="cm"/>
      <inkml:brushProperty name="height" value="0.05" units="cm"/>
    </inkml:brush>
  </inkml:definitions>
  <inkml:trace contextRef="#ctx0" brushRef="#br0">5 101 15603,'1'4'366,"-1"-1"1,1 1-1,0-1 0,0 1 0,0-1 0,1 1 0,0-1 1,-1 0-1,1 0 0,0 0 0,4 5 0,-5-7-260,1 0 0,-1 0-1,1 0 1,-1 0 0,1-1-1,0 1 1,-1 0 0,1-1-1,0 1 1,0-1 0,-1 1-1,1-1 1,0 0 0,0 0-1,0 0 1,-1 0 0,1 0-1,0 0 1,0 0 0,0-1-1,-1 1 1,1-1 0,0 1 0,0-1-1,1-1 1,4 0 22,-1-1 1,0-1-1,0 1 0,0-1 1,0 0-1,-1 0 0,1-1 1,4-5-1,-7 7-91,0-1 0,0 1-1,0-1 1,0 0 0,-1 0 0,0 0 0,1 0 0,-1 0 0,-1 0-1,1 0 1,-1-1 0,0 1 0,1-6 0,-2 10-30,1-1 0,-1 0 0,0 0 1,0 0-1,0 0 0,0 1 0,0-1 0,0 0 1,0 0-1,-1 0 0,1 1 0,0-1 0,0 0 1,-1 0-1,1 0 0,0 1 0,-1-1 0,1 0 1,-1 1-1,1-1 0,-1 0 0,1 1 0,-1-1 1,0 1-1,0-2 0,-1 2 1,1-1-1,0 1 1,-1-1 0,1 1 0,0 0 0,-1 0-1,1 0 1,0 0 0,-1 0 0,1 0-1,-1 0 1,1 0 0,0 0 0,-2 1 0,-2 1 7,-1-1 0,1 1 0,0 0 1,0 1-1,0-1 0,-8 7 1,4-2-9,1 1 1,0 0-1,0 0 1,1 1-1,0 0 1,-10 17 0,13-20-8,1 0 0,0 0 1,1 0-1,0 1 0,-1-1 1,2 1-1,-1-1 0,1 1 1,0-1-1,1 1 0,-1 0 1,2 11-1,-1-16-1,0 0 1,1 0-1,-1 0 1,1 0-1,-1 0 1,1-1-1,0 1 1,0 0-1,0 0 1,0-1-1,0 1 1,0 0-1,0-1 1,0 1-1,0-1 1,1 1-1,-1-1 1,1 0-1,-1 0 1,3 2-1,-1-2 1,0 0 0,0 0 0,0 0 0,0 0-1,0-1 1,0 1 0,0-1 0,0 0 0,0 0-1,0 0 1,6-1 0,1-1-11,-1 0-1,1 0 1,-1-1 0,0-1-1,0 0 1,0 0-1,9-6 1,-3-1-270,0 0 0,-1 0 0,-1-2 0,0 0 1,-1 0-1,0-1 0,-1-1 0,0 0 0,-2 0 0,0-1 0,0 0 0,6-20 1,-4 6-445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59.716"/>
    </inkml:context>
    <inkml:brush xml:id="br0">
      <inkml:brushProperty name="width" value="0.05" units="cm"/>
      <inkml:brushProperty name="height" value="0.05" units="cm"/>
    </inkml:brush>
  </inkml:definitions>
  <inkml:trace contextRef="#ctx0" brushRef="#br0">97 1 20060,'-26'54'2784,"18"-41"-2390,1 2 0,-7 18 0,3 2 99,2 1 0,-7 51 0,13-66-413,1 1-1,1 0 0,1 0 1,1 0-1,6 30 1,-6-47-79,0 0 1,0 0-1,0 0 1,1 0-1,0 0 1,0 0-1,0-1 1,1 1-1,0-1 1,-1 1 0,2-1-1,-1 0 1,0 0-1,1-1 1,0 1-1,-1-1 1,1 0-1,6 4 1,-4-4-4,0-1 0,0 0 0,0 0 0,0 0 0,1 0 0,-1-1 0,1 0 0,-1-1-1,1 0 1,-1 0 0,1 0 0,-1 0 0,1-1 0,6-2 0,11-3 2,1-2 1,-1 0-1,0-2 0,-1-1 0,23-14 1,-45 25 2,0-1 0,-1 0 1,1 1-1,0-1 0,-1 1 1,1 0-1,0-1 0,0 1 1,-1 0-1,1-1 0,0 1 1,0 0-1,0 0 0,0 0 1,-1-1-1,1 1 0,0 0 1,0 0-1,0 0 0,0 0 1,-1 1-1,1-1 0,0 0 1,1 1-1,-1 0 12,0 1 0,-1-1 0,1 0 0,-1 1 0,0-1 0,1 1 0,-1-1 0,0 1 0,0 0 0,0-1 0,0 1 0,0 1 0,0-1-4,0 0 0,0-1 0,0 1 0,0 0 0,1 0 0,-1-1 0,1 1 0,-1 0 0,1 0 0,0-1 0,0 1 0,-1-1 0,1 1 0,0-1-1,0 1 1,1-1 0,-1 1 0,0-1 0,0 0 0,1 0 0,-1 0 0,1 1 0,-1-2 0,1 1 0,-1 0 0,1 0 0,0 0 0,-1-1 0,1 1 0,0-1 0,2 1 0,7 1-11,0 0 1,0-1-1,0-1 1,14 0 0,12 1-469,-36-1 429,-1 0 1,1 0 0,0 0 0,-1 0-1,1 0 1,-1 0 0,1 1 0,-1-1 0,1 0-1,-1 0 1,1 1 0,-1-1 0,1 0-1,-1 1 1,1-1 0,-1 0 0,0 1-1,1-1 1,-1 1 0,1-1 0,-1 0 0,0 1-1,0-1 1,1 1 0,-1-1 0,0 1-1,0 0 1,1-1 0,-1 1 0,0-1-1,0 1 1,0-1 0,0 1 0,0-1 0,0 1-1,0 0 1,0-1 0,0 1 0,0-1-1,0 1 1,0-1 0,-1 1 0,1 0 0,0-1-1,0 1 1,-1 0 0,-14 27-1462,11-23 1364,-1 5-524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0:12.839"/>
    </inkml:context>
    <inkml:brush xml:id="br0">
      <inkml:brushProperty name="width" value="0.05" units="cm"/>
      <inkml:brushProperty name="height" value="0.05" units="cm"/>
    </inkml:brush>
  </inkml:definitions>
  <inkml:trace contextRef="#ctx0" brushRef="#br0">0 57 9626,'2'3'71,"0"0"1,1-1-1,-1 1 1,0-1-1,1 0 1,-1 1-1,1-1 0,0 0 1,0-1-1,0 1 1,0-1-1,0 1 1,4 1-1,47 10 83,-38-10-157,300 44-24,4-26-11,-65-6 24,117 8 70,462-31 0,912-154-8,-1718 159-41,24-5 55,1 3 0,82 2-1,-122 5 101,-11-1-207,0-1 0,-1 0 0,1 1 0,-1-1 0,1 0 0,0 0 0,-1 1 0,1-1-1,0 0 1,-1-1 0,1 1 0,-1 0 0,1 0 0,0-1 0,-1 1 0,1-1 0,-1 0 0,1 1 0,-1-1 0,1 0 0,-1 0 0,0 0 0,1 0 0,1-2 0,6-10-127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0.513"/>
    </inkml:context>
    <inkml:brush xml:id="br0">
      <inkml:brushProperty name="width" value="0.05" units="cm"/>
      <inkml:brushProperty name="height" value="0.05" units="cm"/>
    </inkml:brush>
  </inkml:definitions>
  <inkml:trace contextRef="#ctx0" brushRef="#br0">93 6 19700,'0'0'47,"0"-1"0,-1 1 0,1 0 1,0-1-1,0 1 0,0 0 0,0-1 0,-1 1 0,1 0 0,0 0 0,0-1 0,-1 1 0,1 0 0,0 0 1,-1 0-1,1-1 0,0 1 0,0 0 0,-1 0 0,1 0 0,0 0 0,-1 0 0,1 0 0,0 0 0,-1 0 1,1-1-1,0 1 0,-1 0 0,1 0 0,-1 1 0,1-1 0,0 0 0,-1 0 0,1 0 0,0 0 0,-1 0 1,1 0-1,0 0 0,0 0 0,-1 1 0,1-1 0,0 0 0,-1 0 0,1 0 0,0 1 0,0-1 0,-1 0 1,1 0-1,0 1 0,0-1 0,0 0 0,-1 1 0,1-1 0,0 0 0,0 0 0,0 1 0,0-1 0,-13 24 1035,5-5-816,1 1-1,1 0 1,0 0 0,2 1-1,0 0 1,2 0 0,0 0 0,2 34-1,0-53-258,0 1-1,0-1 0,0 0 1,1 0-1,-1 1 0,1-1 1,0 0-1,-1 0 0,1 0 1,0 0-1,0 0 0,0 0 1,1 0-1,-1 0 0,0 0 1,1-1-1,-1 1 0,1 0 1,0-1-1,-1 0 0,3 2 1,-1-2-20,0 0 1,-1 0 0,1 0 0,0-1 0,-1 1 0,1-1 0,0 0 0,0 1 0,0-1-1,-1-1 1,1 1 0,0 0 0,0-1 0,4-1 0,5-2-102,0 0-1,-1-1 1,1-1-1,-1 0 1,0-1 0,11-8-1,-19 13 55,0 0-1,0-1 0,0 2 1,1-1-1,-1 0 0,6-1 1,-9 3 48,1 0 0,-1-1 0,0 1 1,1 0-1,-1 0 0,1 0 0,-1 0 0,0 0 1,1 0-1,-1 0 0,1 0 0,-1 0 0,1 0 1,-1 1-1,0-1 0,1 0 0,-1 0 0,1 0 1,-1 0-1,0 1 0,1-1 0,-1 0 0,0 0 1,1 1-1,-1 0 3,1 0 1,-1 0-1,0 0 0,1-1 1,-1 1-1,0 0 1,0 0-1,0 0 1,0 0-1,0 0 0,0 0 1,0 0-1,0 0 1,0-1-1,0 1 0,-1 2 1,-4 19 163,-2 0 1,0 0-1,-1-1 1,-1 1-1,-1-2 1,-25 38-1,33-55-106,0 0-1,-1 0 1,1 0-1,-1 0 1,0-1 0,0 1-1,0-1 1,0 1-1,0-1 1,0 0 0,-1 0-1,1-1 1,0 1-1,-8 1 1,9-2-69,-1-1-1,0 0 1,1 0 0,-1 0-1,1 0 1,-1-1 0,1 1 0,-1-1-1,1 1 1,-1-1 0,1 0-1,-1 0 1,1 0 0,0 0-1,0-1 1,-1 1 0,1 0-1,0-1 1,0 0 0,0 1-1,1-1 1,-1 0 0,-2-2-1,0-2-121,0 0 0,0-1-1,0 1 1,1-1 0,0 1-1,0-1 1,1 0 0,-1 0 0,2 0-1,-1-1 1,1 1 0,0 0-1,0-1 1,1 1 0,0 0-1,1-1 1,1-10 0,9-18-569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0.942"/>
    </inkml:context>
    <inkml:brush xml:id="br0">
      <inkml:brushProperty name="width" value="0.05" units="cm"/>
      <inkml:brushProperty name="height" value="0.05" units="cm"/>
    </inkml:brush>
  </inkml:definitions>
  <inkml:trace contextRef="#ctx0" brushRef="#br0">1 68 20132,'23'-8'1536,"34"-15"0,-39 15-782,0 0-1,0 2 0,24-6 1,-41 11-736,0 1-1,0 0 1,0 0 0,0-1 0,0 1 0,-1 0 0,1 0 0,0 0 0,0 0 0,0 0 0,0 0 0,0 0 0,0 0 0,0 0 0,-1 1 0,1-1 0,0 0 0,0 0 0,0 1-1,0-1 1,-1 1 0,1-1 0,0 1 0,0-1 0,-1 1 0,1-1 0,0 1 0,-1 0 0,2 0 0,-2 1-11,0-1 0,1 1 0,-1 0 0,0-1 0,0 1 0,0-1 0,0 1 0,0-1 0,-1 1 0,1 0 0,0-1 1,-1 1-1,1-1 0,-2 3 0,-3 7-13,-1 0 0,0-1 0,-9 12 0,-35 37 116,-9 11 78,54-62-157,-1 0-1,1 1 1,0 0 0,1 0 0,0 0-1,-5 16 1,8-23-24,1-1 1,0 1-1,-1 0 0,1-1 1,0 1-1,0 0 0,0 0 0,0-1 1,0 1-1,0 0 0,1-1 0,-1 1 1,0 0-1,1-1 0,-1 1 1,1 0-1,0-1 0,0 1 0,-1-1 1,3 3-1,-1-2 0,0-1-1,0 1 1,0 0-1,0-1 1,0 0 0,0 1-1,0-1 1,1 0-1,-1 0 1,1 0-1,-1 0 1,4 0 0,7 1-7,-1 0-1,1-1 1,0 0 0,17-2 0,-28 0-3,26 0-524,-1-2 1,49-10-1,-68 11 329,0 0 1,0-1-1,0 0 1,0 0-1,0-1 0,-1 1 1,1-2-1,-1 1 1,0-1-1,0 0 0,-1-1 1,0 0-1,8-7 1,-3-9-638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1.343"/>
    </inkml:context>
    <inkml:brush xml:id="br0">
      <inkml:brushProperty name="width" value="0.05" units="cm"/>
      <inkml:brushProperty name="height" value="0.05" units="cm"/>
    </inkml:brush>
  </inkml:definitions>
  <inkml:trace contextRef="#ctx0" brushRef="#br0">15 12 17404,'-14'-3'1888,"15"2"-1656,15 1 672,4 0-320,9-2-816,2 1-400,6-2 520,2 3-112,-2-1-88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1.778"/>
    </inkml:context>
    <inkml:brush xml:id="br0">
      <inkml:brushProperty name="width" value="0.05" units="cm"/>
      <inkml:brushProperty name="height" value="0.05" units="cm"/>
    </inkml:brush>
  </inkml:definitions>
  <inkml:trace contextRef="#ctx0" brushRef="#br0">117 211 16860,'-8'2'532,"-1"-1"0,0 1 0,1 1 0,-1 0 0,1 0 0,-9 5 0,14-6-415,-1-1 1,1 1 0,0 1-1,-1-1 1,1 0 0,0 1 0,1 0-1,-1-1 1,0 1 0,1 0 0,-1 1-1,1-1 1,0 0 0,0 1 0,-2 5-1,3-8-113,1 0 0,0 0 0,-1 0-1,1 0 1,0 0 0,0 0 0,0 0-1,0 0 1,0 0 0,0 0 0,0 0-1,0 0 1,0 0 0,1 0 0,-1 0-1,0 0 1,1-1 0,-1 1 0,0 0-1,1 0 1,-1 0 0,1 0 0,-1 0-1,1-1 1,0 1 0,-1 0 0,1-1-1,0 1 1,-1 0 0,1-1 0,0 1-1,0-1 1,0 1 0,0-1 0,-1 1-1,1-1 1,0 0 0,0 1-1,0-1 1,0 0 0,1 0 0,6 2-77,-1-1 1,1-1 0,0 1 0,10-2 0,-5 1-59,-8 0 72,0 1 0,0-1-1,0 1 1,0 0 0,0 0 0,0 0 0,0 1 0,0 0 0,-1 0 0,1 0 0,-1 0 0,0 1 0,1 0 0,-1 0 0,0 0-1,4 4 1,-3-1-15,0 0 0,-1 1-1,1-1 1,-1 1-1,0 0 1,-1 0 0,0 0-1,0 1 1,3 13-1,-1 0 70,-1 1 0,-1-1 0,-1 1 0,0 0 1,-2-1-1,-1 1 0,0 0 0,-6 22 0,5-30 260,-2 0 0,1 0 0,-2 0 0,0 0 1,-1-1-1,0 1 0,-1-1 0,0-1 0,-1 1 1,0-1-1,-1-1 0,-20 20 0,26-28-122,-1 0 1,0 0-1,1 0 0,-1-1 0,0 0 1,-1 1-1,1-2 0,0 1 0,0 0 1,-1-1-1,-5 1 0,9-1-98,-1-1-1,1 0 0,-1 0 1,1 0-1,0-1 1,-1 1-1,1 0 1,0 0-1,0-1 1,-1 1-1,1-1 0,0 1 1,0-1-1,-1 1 1,1-1-1,0 0 1,-2-1-1,2 1-30,0-1-1,-1 0 1,1 1-1,0-1 0,0 0 1,0 0-1,0 0 1,1 1-1,-1-1 1,0 0-1,1 0 1,-1 0-1,1 0 1,0-5-1,-1-3-85,2 0-1,-1-1 0,1 1 1,1 0-1,0 0 0,0 0 1,7-17-1,34-70-524,-40 91 567,22-41-272,2 1 1,56-72-1,80-74 120,-90 110 239,-66 73-30,6-6 45,18-25 0,-29 36-28,0 1-1,0 0 1,0-1-1,0 1 1,-1-1-1,1 1 1,-1-1-1,0 0 1,0 0-1,0 1 1,-1-1-1,1 0 1,-1 0-1,0-5 1,0 8-17,-1 0 1,1 0 0,0 0-1,0 1 1,-1-1-1,1 0 1,-1 1 0,1-1-1,-1 0 1,1 0-1,-1 1 1,1-1-1,-1 1 1,1-1 0,-1 1-1,0-1 1,1 1-1,-1-1 1,0 1 0,1-1-1,-1 1 1,0 0-1,0-1 1,1 1-1,-1 0 1,0 0 0,0 0-1,0 0 1,1-1-1,-1 1 1,0 0 0,0 0-1,0 0 1,0 1-1,-1-1 1,-27 8 324,18-3-268,1 0 0,-1 1 0,1 1 0,1-1 0,-1 2 0,1-1 0,1 1 0,-1 1 0,1-1 0,1 1 0,0 1 0,0-1 0,1 1 0,-8 16 0,10-19-128,0 1 0,1 0-1,0 0 1,0 0-1,1 0 1,0 0-1,1 0 1,0 0-1,0 1 1,0-1-1,1 1 1,0-1-1,1 0 1,0 1-1,0-1 1,1 0-1,0 0 1,1 0-1,-1 0 1,8 14-1,-7-18 19,-1 0 1,2 0-1,-1 0 0,0 0 0,1 0 0,0-1 0,-1 1 0,1-1 0,1 0 0,-1-1 0,0 1 1,5 2-1,25 5-258</inkml:trace>
  <inkml:trace contextRef="#ctx0" brushRef="#br0" timeOffset="0.08">772 366 20676,'0'10'1889,"-4"-3"-1881,-5-10-144,-1-5 1624,2-8-1320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2.402"/>
    </inkml:context>
    <inkml:brush xml:id="br0">
      <inkml:brushProperty name="width" value="0.05" units="cm"/>
      <inkml:brushProperty name="height" value="0.05" units="cm"/>
    </inkml:brush>
  </inkml:definitions>
  <inkml:trace contextRef="#ctx0" brushRef="#br0">270 177 20972,'-3'-3'111,"-1"1"-1,1-1 0,-1 1 0,0 0 0,0 0 0,0 0 0,0 1 0,0-1 0,0 1 0,0 0 0,-1 0 1,1 1-1,0-1 0,0 1 0,-1 0 0,1 0 0,0 0 0,-1 1 0,1-1 0,0 1 0,-1 0 0,1 0 0,-5 3 1,-5 1 35,1 0 0,0 1 0,1 0 0,-1 1 1,-21 17-1,26-18-100,0 1 0,1 1 0,0-1 0,0 1 0,-7 11 0,12-16-40,0 0 1,0 0-1,1 0 0,-1 0 1,0 0-1,1 0 0,0 1 1,0-1-1,0 0 0,0 1 0,1-1 1,-1 1-1,1 0 0,0-1 1,0 1-1,0-1 0,1 1 1,0 4-1,0-6-3,-1-1 0,1 1-1,0-1 1,0 1 0,0-1 0,-1 0 0,1 1 0,0-1-1,1 0 1,-1 0 0,0 0 0,0 0 0,0 0-1,1 0 1,-1 0 0,1 0 0,-1 0 0,0-1 0,2 2-1,1-1 4,0 0-1,0-1 0,-1 1 1,1 0-1,0-1 1,0 0-1,7-1 0,2 0 18,-1-2-1,0 1 1,0-2 0,14-4-1,-2-3 76,0-1 0,-1-1 0,0-1 0,-1 0 0,0-2 0,32-31 0,-26 19 152,-1-1-1,-1-1 0,40-62 0,-49 56-26,-17 32-133,-10 21-71,-4 13-45,0 1 0,-11 38 0,21-55 18,1-1 1,0 1-1,0 0 0,1 0 0,1 0 1,1 0-1,2 28 0,-2-39 8,1 0 0,-1-1 0,1 1 0,0 0 1,0 0-1,0-1 0,0 1 0,0-1 0,0 1 0,1-1 0,-1 1 0,1-1 0,0 0 0,0 0 0,0 1 0,0-1 0,0-1 1,0 1-1,1 0 0,-1-1 0,0 1 0,1-1 0,0 1 0,-1-1 0,1 0 0,0 0 0,-1-1 0,1 1 0,0 0 1,0-1-1,0 0 0,-1 1 0,1-1 0,0 0 0,4-1 0,3 0 11,0-1-1,-1 1 1,1-2-1,0 0 1,-1 0-1,0 0 0,0-1 1,17-10-1,-15 7 12,0-1-1,-1 0 0,0 0 1,-1-1-1,0 0 0,0-1 1,-1 1-1,0-2 0,-1 1 1,0-1-1,6-12 1,-12 21-21,-1 1 0,1 0 1,-1-1-1,1 1 0,-1-1 0,1 1 1,-1 0-1,0-1 0,0 1 1,0-1-1,0 1 0,0-1 1,0 1-1,0-1 0,0 1 1,0-1-1,-1 1 0,1-1 1,-1-1-1,0 2 0,0 0-1,0 1 1,1-1-1,-1 0 1,0 1-1,0-1 1,0 1 0,1-1-1,-1 1 1,0 0-1,0-1 1,0 1-1,0 0 1,0-1-1,0 1 1,0 0-1,0 0 1,0 0 0,0 0-1,0 0 1,-1 0-1,-4 1-2,1 0 0,0 0 0,0 1 0,1-1 0,-1 1 0,0 0 0,0 0 0,1 1 0,-6 3 0,1 1-5,-1 2-1,2-1 0,-1 1 1,1 0-1,-8 13 0,13-18-53,-1 1-1,2 0 1,-1 0 0,0 0-1,1 0 1,0 1-1,0-1 1,1 1 0,-1-1-1,1 1 1,0-1-1,1 1 1,-1 6 0,2-10-9,-1-1 0,0 1 0,1 0 0,-1 0 0,1-1 0,0 1 0,-1 0 0,1-1 0,0 1 0,0-1 0,0 1 0,0-1 0,0 1 0,0-1 0,1 0 0,-1 1 0,0-1 0,1 0 0,-1 0 0,1 0 0,-1 0 0,1 0 0,-1 0 0,1-1 0,0 1 0,-1-1 0,1 1 0,0-1 0,3 1 0,2 0-65,0 0 1,0-1-1,0 0 1,0 0-1,0-1 0,11-2 1,27-9-637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2.820"/>
    </inkml:context>
    <inkml:brush xml:id="br0">
      <inkml:brushProperty name="width" value="0.05" units="cm"/>
      <inkml:brushProperty name="height" value="0.05" units="cm"/>
    </inkml:brush>
  </inkml:definitions>
  <inkml:trace contextRef="#ctx0" brushRef="#br0">65 1 19204,'-6'5'523,"-1"1"-1,0 0 0,1 1 1,0-1-1,-6 10 1,10-12-426,-1 0-1,1-1 1,0 1 0,0 0 0,0 0-1,1 1 1,-1-1 0,1 0 0,0 0 0,0 1-1,0-1 1,1 6 0,0-8-100,0-1 1,1 1-1,-1-1 1,1 1-1,-1 0 0,1-1 1,0 1-1,-1-1 1,1 0-1,0 1 0,0-1 1,0 0-1,0 1 0,0-1 1,1 0-1,-1 0 1,0 0-1,0 0 0,1 0 1,-1 0-1,1 0 1,-1-1-1,3 2 0,41 12-376,-31-11 260,28 7-222,-29-8 234,0 1 0,0 1-1,0 0 1,0 0-1,-1 1 1,18 10-1,-29-14 106,1 0 0,-1 0 0,0-1 0,0 1-1,0 0 1,0 0 0,0 0 0,0 0 0,0 0-1,0 0 1,0 1 0,-1-1 0,1 0 0,0 0 0,-1 1-1,1-1 1,-1 0 0,1 1 0,-1-1 0,1 3-1,-1-3 14,-1 1-1,1-1 0,0 0 1,-1 1-1,1-1 0,-1 0 1,1 1-1,-1-1 0,0 0 1,1 0-1,-1 0 0,0 0 1,0 0-1,0 0 0,0 0 1,0 0-1,-1 1 0,-4 2 16,0 0 0,0-1 0,0 1 0,0-1 0,0-1-1,-1 1 1,-6 1 0,6-3-74,1 1-1,-1-1 1,1-1-1,-1 1 1,0-1 0,1 0-1,-1-1 1,0 0-1,-11-3 1,-2-2-65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3.208"/>
    </inkml:context>
    <inkml:brush xml:id="br0">
      <inkml:brushProperty name="width" value="0.05" units="cm"/>
      <inkml:brushProperty name="height" value="0.05" units="cm"/>
    </inkml:brush>
  </inkml:definitions>
  <inkml:trace contextRef="#ctx0" brushRef="#br0">24 75 18404,'-1'37'1134,"-1"-1"0,-8 42 0,5-47-525,2 0 0,0 1 0,3 42 1,1-68-538,-1 0 1,1-1-1,1 1 1,-1-1-1,1 1 1,-1-1 0,2 0-1,3 8 1,-5-11-39,1 1 1,-1-1 0,1 0-1,0 0 1,0 0-1,0-1 1,0 1 0,0 0-1,0-1 1,0 1 0,1-1-1,-1 0 1,0 0-1,1 0 1,-1 0 0,1 0-1,0 0 1,-1-1 0,1 1-1,2-1 1,3 0 33,0 0-1,1-1 1,-1 0 0,0 0 0,-1-1-1,1 0 1,0 0 0,0-1 0,-1 0-1,0 0 1,1-1 0,-1 0 0,0 0-1,10-9 1,3-3 77,0-2-1,-1 0 0,19-25 0,-11 12-136,-2-2-1,-2 0 1,-1-2-1,-1 0 1,-2-2-1,-1 0 1,14-46-1,-29 66-561,-9 23-473,-14 30-225,18-34 1340,-11 24-622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4.280"/>
    </inkml:context>
    <inkml:brush xml:id="br0">
      <inkml:brushProperty name="width" value="0.05" units="cm"/>
      <inkml:brushProperty name="height" value="0.05" units="cm"/>
    </inkml:brush>
  </inkml:definitions>
  <inkml:trace contextRef="#ctx0" brushRef="#br0">44 506 13291,'0'2'464,"-1"1"-1,0-1 1,-1 0 0,1 1 0,0-1 0,-1 0-1,1 1 1,-1-1 0,0 0 0,1 0 0,-1-1-1,-3 4 1,-7 8 1358,11-12-1735,-1 1 0,1-1 0,0 1 1,1 0-1,-1-1 0,0 1 0,0 0 0,1-1 0,-1 1 1,1 0-1,-1 0 0,1-1 0,0 1 0,0 0 0,0 0 1,0 0-1,0 0 0,0-1 0,0 1 0,1 0 0,-1 0 1,1 0-1,-1-1 0,1 1 0,1 3 0,0-3-42,-1-1-1,1 1 0,-1-1 1,1 0-1,0 1 0,0-1 1,-1 0-1,1 0 0,0 0 1,0 0-1,0-1 0,0 1 1,0 0-1,0-1 0,0 1 1,0-1-1,0 0 0,1 0 1,-1 0-1,0 0 0,0 0 1,2 0-1,4-2 48,0 1-1,-1-1 1,1 0 0,-1-1 0,1 0-1,-1 0 1,0 0 0,0-1 0,0 0 0,-1-1-1,0 1 1,1-1 0,-1 0 0,-1-1-1,1 1 1,-1-1 0,0-1 0,5-7-1,-6 7-20,0 1 0,0-1 0,0 0 0,-1-1 1,0 1-1,0-1 0,-1 1 0,0-1 0,0 0 0,-1 0 0,0 1 0,0-1 0,-1 0 0,0 0 0,-1 0 0,1 0 0,-5-15 0,5 22-69,0 0 0,-1 0 0,1 0 0,0 0 1,-1 0-1,1 0 0,-1 0 0,0 0 0,1 0 0,-1 1 1,0-1-1,1 0 0,-1 0 0,0 1 0,0-1 0,-1-1 0,1 2-3,1 0-1,0 0 0,-1 0 0,1 0 0,0 0 0,-1 0 1,1 1-1,0-1 0,-1 0 0,1 0 0,0 0 0,-1 0 0,1 0 1,0 0-1,0 1 0,-1-1 0,1 0 0,0 0 0,-1 0 1,1 1-1,0-1 0,0 0 0,0 0 0,-1 1 0,1-1 1,0 0-1,0 1 0,0-1 0,0 0 0,-1 0 0,1 1 0,0-1 1,0 0-1,0 1 0,0-1 0,0 0 0,0 1 0,0-1 1,0 0-1,0 1 0,0-1 0,0 0 0,0 1 0,0-1 1,0 0-1,0 1 0,1-1 0,-1 0 0,0 1 0,0-1 1,0 4-12,1 0 1,-1 0 0,1-1 0,0 1 0,0 0 0,0-1 0,0 1 0,1-1 0,-1 1 0,1-1 0,0 1 0,0-1 0,0 0 0,0 0 0,1 0 0,-1 0 0,1-1 0,0 1 0,0-1 0,0 1 0,0-1 0,0 0 0,1 0 0,-1 0 0,0-1 0,1 1 0,-1-1 0,1 0 0,0 0 0,5 1 0,0-1 5,-1 0 1,1 0 0,-1-1-1,1 0 1,0 0-1,-1-1 1,1 0-1,0-1 1,-1 0 0,0 0-1,1-1 1,12-6-1,-5 0 6,-2 0 0,1-1 0,-1-1 0,-1 0 0,0-1 0,0 0-1,-2-1 1,1 0 0,9-16 0,-8 9-1,0-1-1,-1 0 0,-1-1 1,-2 0-1,15-46 1,-20 53-5,-1-1 1,2-18 0,-4 30 4,-1 0 0,0 0 0,0 0 1,0 0-1,0 0 0,-1 0 0,0 0 0,0 0 1,0 0-1,0 0 0,-1 0 0,1 0 1,-4-6-1,4 9 2,0 0-1,0 0 1,1 0 0,-1 0 0,0 0 0,0 1 0,0-1-1,0 0 1,0 0 0,0 1 0,0-1 0,-1 0 0,1 1-1,0-1 1,0 1 0,0 0 0,-1-1 0,1 1 0,0 0-1,0 0 1,-1-1 0,1 1 0,-3 1 0,1-1 1,0 1 0,0 0 1,0 0-1,0 0 0,0 0 1,0 1-1,1-1 0,-1 1 0,-4 2 1,-3 4 6,1 1 0,0 0 0,0 0 0,-8 11 0,4-2 11,0 1-1,1 1 1,1 0 0,0 1-1,-11 34 1,17-41-6,1 1 0,0 1 1,1-1-1,1 0 0,0 1 0,1-1 0,1 1 1,1 0-1,2 17 0,-3-29-14,1-1 0,0 1 0,0 0-1,0-1 1,0 1 0,1 0 0,-1-1 0,1 0-1,0 1 1,0-1 0,0 0 0,0 0 0,1 0 0,-1 0-1,1-1 1,0 1 0,0-1 0,0 1 0,0-1-1,0 0 1,0 0 0,1 0 0,3 1 0,-2-2-9,0 0 1,-1 0 0,1 0-1,0 0 1,0-1 0,0 0 0,0 0-1,0 0 1,0-1 0,0 0-1,0 0 1,-1 0 0,1 0-1,0-1 1,0 0 0,-1 0-1,6-3 1,75-55-162,-85 59 170,1 1 0,0 0-1,-1-1 1,1 1 0,0 0-1,-1-1 1,1 1-1,0 0 1,0 0 0,-1 0-1,1 0 1,0 0 0,-1 0-1,1 0 1,0 0-1,0 0 1,-1 0 0,1 0-1,0 0 1,0 1 0,-1-1-1,1 0 1,0 0-1,-1 1 1,1-1 0,0 0-1,-1 1 1,1-1 0,-1 1-1,1-1 1,0 2-1,15 22 7,-7-9 1,-5-10 4,1 0-1,0 0 1,1-1-1,-1 1 1,1-1 0,0-1-1,0 1 1,0-1-1,0 0 1,0 0-1,1-1 1,0 0 0,-1 0-1,1 0 1,0-1-1,0 0 1,0-1-1,8 1 1,7-1 10,-1-1 0,0-1 0,0-1 0,37-9-1,51-27-56,-21 7-42,-88 31 78,1 1-1,-1 0 1,1 0-1,-1 0 0,0 0 1,1 0-1,-1 0 0,1 0 1,-1-1-1,0 1 0,1 0 1,-1 1-1,1-1 1,-1 0-1,1 0 0,-1 0 1,0 0-1,1 0 0,-1 0 1,1 0-1,-1 1 1,0-1-1,1 0 0,-1 0 1,0 1-1,1-1 0,-1 0 1,0 0-1,1 1 0,-1-1 1,0 0-1,0 1 1,1-1-1,-1 0 0,0 1 1,0-1-1,0 1 0,1-1 1,-1 0-1,0 1 1,0-1-1,0 1 0,0-1 1,0 0-1,0 1 0,0-1 1,0 1-1,0-1 1,0 1-1,0-1 0,0 0 1,0 1-1,-6 32-19,2-18-18,4-13 38,-1-1 1,1 0-1,0 1 1,0-1-1,0 1 1,0-1-1,0 0 0,1 1 1,-1-1-1,0 1 1,0-1-1,1 0 1,-1 1-1,1-1 1,-1 0-1,1 0 1,0 1-1,0-1 1,-1 0-1,1 0 0,0 0 1,0 0-1,0 0 1,0 0-1,0 0 1,0 0-1,0 0 1,1-1-1,-1 1 1,0 0-1,0-1 1,1 1-1,-1-1 1,0 1-1,1-1 0,-1 0 1,0 1-1,1-1 1,-1 0-1,1 0 1,-1 0-1,0 0 1,1 0-1,2-1 1,7 0 1,0-1 0,1-1 1,-1 1-1,15-7 0,-19 6-18,33-12-129,-27 9 15,1 1 0,-1 0 1,1 1-1,0 0 0,0 1 0,0 1 1,18-1-1,-30 3 106,0 1 1,0-1 0,0 1-1,0 0 1,0 0 0,0-1-1,0 1 1,0 1 0,0-1-1,0 0 1,-1 0-1,1 1 1,0-1 0,-1 1-1,3 2 1,-2-2 27,1 1-1,-1-1 1,1 0 0,0 0 0,-1 0-1,1 0 1,6 2 0,2-1 3,1 0-1,0-1 1,0 0 0,0-1 0,0 0 0,0-1 0,0 0 0,1-1 0,-1-1-1,-1 0 1,19-5 0,0-1-15,0-2-1,-1-2 0,34-18 1,-9-2-3,-50 29 22,0 0 1,0-1-1,0 1 1,0-1-1,-1 0 0,1 0 1,-1 0-1,0 0 0,3-7 1,-6 11-8,1 0 1,-1 0-1,0-1 1,0 1-1,0 0 1,1-1-1,-1 1 1,0 0-1,0-1 1,0 1-1,0 0 1,0-1 0,1 1-1,-1 0 1,0-1-1,0 1 1,0 0-1,0-1 1,0 1-1,0 0 1,0-1-1,0 1 1,0 0-1,-1-1 1,1 1-1,0 0 1,0-1-1,0 1 1,0 0-1,0-1 1,-1 1-1,1 0 1,0-1-1,0 1 1,0 0 0,-1 0-1,1-1 1,0 1-1,0 0 1,-1 0-1,1 0 1,0-1-1,-1 1 1,1 0-1,0 0 1,-1 0-1,1 0 1,0 0-1,-1-1 1,1 1-1,0 0 1,-1 0-1,1 0 1,0 0-1,-1 0 1,1 0-1,0 0 1,-1 0 0,1 0-1,-1 1 1,1-1-1,0 0 1,-1 0-1,1 0 1,0 0-1,-1 0 1,1 1-1,0-1 1,-1 0-1,-24 10 209,14-3-100,0 0 0,0 1 0,1 0 0,0 0 0,0 1 0,1 0 0,0 1 0,1 0 0,0 1 0,-12 20-1,20-30-152,-1 1 0,0-1 1,0 1-1,1-1 0,-1 0 0,1 1 0,-1-1 0,1 1 0,-1 0 0,1-1 0,0 1 0,0-1 0,0 1 0,0-1 0,0 1 0,0 0 0,1-1 0,-1 1 0,0-1 0,1 1 0,-1-1 0,1 1 0,-1-1 0,1 1 0,0-1 0,1 2 0,0-1-93,0 0-1,1 0 1,-1 0 0,1 0-1,0 0 1,0-1 0,0 0-1,0 1 1,0-1 0,0 0 0,0 0-1,3 0 1,17 5-485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4.727"/>
    </inkml:context>
    <inkml:brush xml:id="br0">
      <inkml:brushProperty name="width" value="0.05" units="cm"/>
      <inkml:brushProperty name="height" value="0.05" units="cm"/>
    </inkml:brush>
  </inkml:definitions>
  <inkml:trace contextRef="#ctx0" brushRef="#br0">81 0 16251,'-27'42'3216,"21"-34"-2632,1 0 1,0 0-1,0 0 0,1 1 1,-6 12-1,-6 44 1479,15-59-1931,0 0 0,1 0 0,-1 0-1,1 0 1,1 0 0,-1 0 0,1 0 0,0 0 0,2 7 0,-2-11-128,-1 0 0,1-1-1,0 1 1,0-1 0,0 1 0,0-1 0,0 0-1,0 1 1,0-1 0,0 0 0,0 0 0,1 1 0,-1-1-1,0 0 1,1 0 0,-1-1 0,1 1 0,-1 0-1,1 0 1,2 0 0,-1 0-20,1-1-1,0 1 1,-1-1-1,1 0 1,-1 0-1,1 0 1,0 0-1,-1-1 1,5 0-1,6-3-90,-1-1-1,0 0 1,24-13-1,135-88-573,-171 106 693,0-1 1,-1 1 0,1 0-1,-1-1 1,1 1 0,0 0-1,-1-1 1,1 1 0,0 0-1,0 0 1,-1-1 0,1 1-1,0 0 1,0 0 0,-1 0-1,1 0 1,0 0 0,0 0 0,-1 0-1,1 0 1,0 0 0,-1 1-1,1-1 1,1 0 0,-2 1 0,1 0 1,-1-1 0,0 1-1,1 0 1,-1-1 0,0 1-1,1 0 1,-1 0 0,0-1-1,0 1 1,0 0 0,1 0-1,-1-1 1,0 1 0,0 0-1,0 0 1,0-1 0,-1 1-1,1 1 1,-2 7 135,0 1 0,-6 17 0,5-19-43,-2 10 192,-7 33 0,12-47-278,-1-1 0,0 1 1,1 0-1,0 0 0,0 0 1,0 0-1,1 0 0,-1 0 1,1 0-1,0 0 0,0 0 1,0 0-1,1-1 0,-1 1 1,3 4-1,-2-6-67,-1-1 0,0 0-1,0 0 1,1 0 0,-1 0 0,1 0 0,-1 0-1,1 0 1,-1 0 0,1-1 0,-1 1-1,1-1 1,0 1 0,-1-1 0,1 1-1,0-1 1,-1 0 0,1 0 0,0 0 0,0 0-1,-1 0 1,1 0 0,0-1 0,-1 1-1,1 0 1,0-1 0,-1 1 0,1-1-1,-1 0 1,4-1 0,0-1-253,0 0 0,-1 0-1,1 0 1,0 0 0,-1-1 0,0 0-1,0 0 1,4-4 0,1-6-89,0 0 0,-1-1 1,9-19-1,4-14-629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5.165"/>
    </inkml:context>
    <inkml:brush xml:id="br0">
      <inkml:brushProperty name="width" value="0.05" units="cm"/>
      <inkml:brushProperty name="height" value="0.05" units="cm"/>
    </inkml:brush>
  </inkml:definitions>
  <inkml:trace contextRef="#ctx0" brushRef="#br0">114 1 15075,'-2'2'380,"1"0"0,-1 0 0,1 0 0,-1 0 0,0 0 1,1-1-1,-1 1 0,0-1 0,-1 1 0,1-1 0,0 1 0,0-1 0,-5 1 0,-5 6 1042,7-4-1109,0 0 1,0 1-1,0 0 1,0 0-1,1 0 1,0 0-1,0 1 1,0 0-1,1 0 1,0 0-1,0 0 0,-3 10 1,5-13-292,0 0 1,1 0-1,-1 0 0,1 1 1,0-1-1,0 0 0,0 0 1,0 1-1,0-1 0,1 0 1,-1 0-1,1 0 1,0 0-1,0 0 0,0 0 1,1 0-1,-1 0 0,1 0 1,-1 0-1,1-1 0,0 1 1,0-1-1,0 1 1,1-1-1,-1 0 0,0 0 1,6 4-1,9 4-288,0 0 1,33 13-1,-33-15-42,0 0-1,0 0 1,22 16-1,-37-22 281,0 0-1,0-1 1,0 1 0,0 0 0,0 0 0,-1 0-1,1 0 1,-1 0 0,1 0 0,-1 0 0,2 5-1,-3-5 38,1-1 0,-1 0-1,0 0 1,0 0-1,0 0 1,0 0-1,0 0 1,0 0-1,0 0 1,-1 0-1,1 0 1,0 0-1,0 0 1,-1 0-1,1 0 1,-1 0 0,1 0-1,-1 0 1,1 0-1,-1-1 1,1 1-1,-1 0 1,0 0-1,0 0 1,1-1-1,-1 1 1,0 0-1,0-1 1,0 1-1,0-1 1,-1 1 0,-7 4 132,1-1 0,-2-1 0,1 0 0,0 0 1,-1-1-1,1 0 0,-19 1 0,-2-1-13,-37-3-1,43-3-72,10-6-95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1:59.214"/>
    </inkml:context>
    <inkml:brush xml:id="br0">
      <inkml:brushProperty name="width" value="0.05" units="cm"/>
      <inkml:brushProperty name="height" value="0.05" units="cm"/>
    </inkml:brush>
  </inkml:definitions>
  <inkml:trace contextRef="#ctx0" brushRef="#br0">1 0 2929,'54'19'129,"0"-3"0,2-2 1,77 9-1,174 2-276,-153-15 183,358 60-145,-306-41 77,301 4-1,212-42 29,-490 2-8,488-19-28,66-1 176,37-13-23,-763 35-89,13-1 36,131-30-1,-136 16-27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6.800"/>
    </inkml:context>
    <inkml:brush xml:id="br0">
      <inkml:brushProperty name="width" value="0.05" units="cm"/>
      <inkml:brushProperty name="height" value="0.05" units="cm"/>
    </inkml:brush>
  </inkml:definitions>
  <inkml:trace contextRef="#ctx0" brushRef="#br0">20 319 18892,'-1'0'115,"0"1"-1,0 0 1,0 0 0,0 0 0,0-1-1,0 1 1,0 0 0,0 0-1,1 1 1,-1-1 0,0 0-1,1 0 1,-1 0 0,1 0-1,-1 1 1,1-1 0,-1 0 0,1 2-1,-5 26 986,4-25-1067,1 0 0,1-1-1,-1 1 1,0 0-1,1-1 1,0 1 0,-1-1-1,1 1 1,1-1 0,-1 0-1,0 1 1,1-1-1,0 0 1,0 0 0,0 0-1,0 0 1,0 0-1,1 0 1,-1-1 0,6 5-1,-6-5-28,1-1-1,0 1 0,0-1 1,0 0-1,0 0 1,0 0-1,0 0 0,0-1 1,0 1-1,0-1 1,0 0-1,0 1 0,0-1 1,0-1-1,0 1 0,0 0 1,0-1-1,1 0 1,-1 1-1,-1-1 0,1-1 1,0 1-1,0 0 1,5-3-1,2-4 39,1 1 0,-1-1 1,-1-1-1,16-17 0,10-9 220,-35 35-254,1-1-1,-1 1 0,1 0 1,-1-1-1,1 1 1,-1-1-1,1 1 0,-1 0 1,1 0-1,-1-1 1,1 1-1,-1 0 0,1 0 1,-1-1-1,1 1 0,0 0 1,-1 0-1,1 0 1,0 0-1,-1 0 0,1 0 1,-1 0-1,1 0 0,0 0 1,-1 1-1,1-1 1,-1 0-1,2 0 0,-1 1 2,0 0 0,0 0-1,0 0 1,0 0 0,0 0 0,-1 0-1,1 0 1,0 0 0,0 0 0,-1 1-1,1-1 1,0 2 0,3 8 13,-1 0 0,3 20 0,-3-15-4,-2-14-6,-1 0-1,1 0 0,-1 0 0,1 0 0,0 0 1,-1 0-1,1 0 0,0 0 0,1 0 0,-1 0 1,0 0-1,1 0 0,-1-1 0,0 1 1,3 2-1,-2-4 4,-1 0 0,1 1 0,-1-1 0,1 0 0,-1 0 0,1 1 0,0-1 0,-1-1 0,1 1 0,-1 0 0,1 0 0,-1 0 0,1-1 0,-1 1 0,1-1 1,-1 1-1,1-1 0,-1 0 0,0 1 0,1-1 0,-1 0 0,2-2 0,13-8 155,-1 0 1,20-20-1,-22 19-81,1 0-1,25-16 0,-39 27-88,1 1 0,-1 0 0,1-1 0,0 1 0,-1 0 0,1-1 0,-1 1 0,1 0 0,0 0 0,-1 0 0,1-1 0,0 1 0,-1 0 0,1 0 0,-1 0 0,1 0 0,0 0 1,-1 0-1,1 0 0,0 0 0,-1 1 0,1-1 0,0 0 0,-1 0 0,1 0 0,-1 1 0,1-1 0,0 0 0,-1 1 0,1-1 0,-1 0 0,1 1 0,-1-1 0,1 1 0,-1-1 0,1 1 0,-1-1 0,0 1 0,1-1 0,-1 1 0,0 0 0,1-1 0,-1 1 0,0-1 0,0 1 0,0 0 0,1-1 0,-1 1 0,0 0 0,0-1 0,0 1 0,0 0 0,1 7-6,0 0 1,-1 1-1,0 11 0,0-11-3,-1-4 10,1-1 0,1 0 0,-1 0 0,0 1 0,1-1 0,0 0 0,0 0 0,0 0 0,1 0 0,2 5 0,-3-8-1,0 1 0,0-1 0,0 0 0,0 0-1,1 1 1,-1-1 0,1 0 0,-1 0 0,1 0-1,-1 0 1,1-1 0,-1 1 0,1 0 0,0-1-1,-1 1 1,1-1 0,0 0 0,0 1 0,0-1-1,-1 0 1,1 0 0,0 0 0,0 0-1,-1 0 1,1-1 0,0 1 0,3-1 0,4-2 0,-1 1 0,1-1 1,0-1-1,-1 0 0,0 0 0,0 0 1,0-1-1,0-1 0,-1 1 1,0-1-1,13-13 0,2-6-165,35-52 1,-50 67 92,-7 10 67,0 1-1,0-1 0,0 0 1,0 0-1,0 0 1,0 0-1,0 0 0,0 0 1,0 0-1,0 0 0,0 0 1,0 0-1,0 0 1,0 0-1,0 0 0,0 0 1,0 0-1,0 0 0,0 1 1,0-1-1,0 0 1,0 0-1,0 0 0,0 0 1,0 0-1,0 0 1,0 0-1,0 0 0,0 0 1,0 0-1,0 0 0,0 0 1,0 0-1,0 0 1,0 0-1,0 0 0,0 0 1,1 0-1,-1 0 0,0 0 1,0 0-1,0 0 1,0 0-1,0 0 0,0 0 1,0 0-1,0 0 0,0 0 1,0 0-1,0 0 1,0 0-1,0 0 0,0 0 1,0 0-1,0 0 1,1 0-1,-1 0 0,0 0 1,0 0-1,0 0 0,0 0 1,0 0-1,0 0 1,0 0-1,0 10-116,-1 13 37,-2 5 2,-3 32 4,6-56 79,0 0 0,1 0 0,-1 0 0,1 0 1,-1 0-1,1-1 0,0 1 0,1 0 0,-1 0 0,1-1 0,-1 1 0,3 3 0,-3-6-1,0 0 1,0 0-1,1 0 0,-1 0 1,0 0-1,0 0 1,1 0-1,-1 0 0,0 0 1,1-1-1,-1 1 1,1 0-1,-1-1 0,1 1 1,-1-1-1,1 0 1,-1 1-1,1-1 0,-1 0 1,1 0-1,-1 0 1,1 0-1,0 0 0,-1-1 1,1 1-1,-1 0 1,1-1-1,-1 1 1,1-1-1,1 0 0,5-3-1,0 0 0,-1 0 0,1-1 0,7-5-1,-15 9 3,18-13 2,-1 0 0,-1-1-1,-1-1 1,0-1 0,-1 0-1,20-33 1,-6 2-33,33-77 1,-54 110 11,-1 0 0,0 0 0,-1 0 0,-1-1 0,0 0 0,2-22 0,-6 37 16,1 0 1,-1 1 0,0-1-1,0 0 1,0 0-1,0 1 1,0-1 0,0 0-1,0 0 1,0 1-1,-1-1 1,1 0 0,0 0-1,0 1 1,-1-1 0,1 0-1,0 1 1,-1-1-1,1 0 1,0 1 0,-2-2-1,2 2 2,-1 0-1,1 0 1,-1 0 0,1 0-1,-1 1 1,1-1 0,-1 0-1,1 0 1,-1 0-1,1 1 1,-1-1 0,1 0-1,-1 1 1,1-1 0,-1 0-1,1 1 1,0-1-1,-1 1 1,1-1 0,0 0-1,-1 2 1,-18 29-2,8-1 43,1 0 0,1 1-1,2 0 1,1 1-1,2-1 1,-1 44-1,4-24-17,3-1-1,2 0 0,14 67 0,-17-112-25,-1-2-2,1-1 0,-1 1 0,1-1 0,-1 1 0,1-1 0,0 1 0,0-1 0,0 1 1,0-1-1,0 0 0,0 1 0,1-1 0,-1 0 0,1 0 0,3 3 0,-5-5 5,1 0-1,-1 0 1,0 0-1,1 0 0,-1 0 1,1 0-1,-1 0 1,0 0-1,1 0 1,-1 0-1,1 0 1,-1 0-1,0-1 1,1 1-1,-1 0 1,0 0-1,1 0 1,-1-1-1,0 1 1,0 0-1,1 0 1,-1-1-1,0 1 0,0 0 1,1-1-1,-1 1 1,0 0-1,0-1 1,0 1-1,1 0 1,-1-1-1,0 1 1,0 0-1,0-1 1,0 1-1,0-1 1,4-14-15,-2 5-13,-2 1-1,0 0 0,0 0 1,0-1-1,-1 1 1,-1 0-1,1 0 1,-2 0-1,1 0 1,-1 0-1,0 0 0,-9-14 1,2 4-749,-1 0-1,-1 1 1,-1 1 0,-21-24 0,31 39 251,0-1 0,0 1 0,0 0 0,0 0 1,0 0-1,-1 1 0,1-1 0,-1 1 1,-3-1-1,-16-8 2818,17 8 310,7 6-1047,10 6-249,4-4-1033,0 0 0,-1 0 0,2-2 0,-1 0 1,1 0-1,-1-2 0,1 1 0,0-2 0,0-1 1,20-1-1,-35 1-377,1 0 0,-1 0 0,0 0 0,1 0 1,-1 0-1,0 0 0,0-1 0,1 1 0,-1-1 0,0 1 1,0-1-1,1 1 0,-1-1 0,0 0 0,0 1 0,0-1 1,0 0-1,0 0 0,0 0 0,0 0 0,0 0 0,-1 0 1,1 0-1,0 0 0,0 0 0,-1 0 0,1 0 0,-1-1 1,1 1-1,-1 0 0,0 0 0,1-3 0,-1 1-60,-1-1 0,1 0 0,-1 1 0,0-1 0,0 0 0,0 1-1,-1-1 1,1 1 0,-1-1 0,-3-5 0,-19-27-974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7.231"/>
    </inkml:context>
    <inkml:brush xml:id="br0">
      <inkml:brushProperty name="width" value="0.05" units="cm"/>
      <inkml:brushProperty name="height" value="0.05" units="cm"/>
    </inkml:brush>
  </inkml:definitions>
  <inkml:trace contextRef="#ctx0" brushRef="#br0">4 0 19868,'-3'3'1465,"10"-2"-1129,6-1-304,4 0 408,4 0-8,4-1-232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7.641"/>
    </inkml:context>
    <inkml:brush xml:id="br0">
      <inkml:brushProperty name="width" value="0.05" units="cm"/>
      <inkml:brushProperty name="height" value="0.05" units="cm"/>
    </inkml:brush>
  </inkml:definitions>
  <inkml:trace contextRef="#ctx0" brushRef="#br0">186 255 16171,'0'-4'216,"1"-1"-1,-1 0 0,0 1 1,0-1-1,-1 0 0,1 0 1,-1 1-1,0-1 0,0 1 1,-3-7-1,3 9-119,0 0 1,0 0-1,0 0 0,-1 1 0,1-1 0,0 1 1,-1-1-1,0 1 0,1-1 0,-1 1 1,0 0-1,1 0 0,-1 0 0,0 0 0,0 0 1,0 0-1,0 0 0,0 0 0,0 1 1,0-1-1,0 1 0,0 0 0,0 0 0,-1 0 1,-2 0-1,1 0 2,-1 1 0,1 0 0,0 0 0,0 0 0,0 1 0,0-1-1,0 1 1,0 0 0,0 0 0,0 0 0,0 1 0,1-1 0,0 1 0,-1 0 0,1 0 0,0 0 0,0 1 0,1-1 0,-1 1 0,1-1 0,-3 5 0,-3 6-34,1-1-1,0 1 1,1 1 0,-6 24 0,9-29-54,0 0-1,2 0 1,-1 1 0,1-1 0,0 1 0,2 18-1,-1-26-4,0-1-1,1 0 0,-1 1 0,1-1 0,-1 0 1,1 1-1,0-1 0,0 0 0,0 0 0,0 0 1,0 0-1,0 0 0,1 0 0,-1 0 0,1 0 1,-1 0-1,1-1 0,0 1 0,-1 0 0,1-1 1,0 0-1,0 1 0,0-1 0,0 0 1,0 0-1,1 0 0,-1 0 0,0-1 0,0 1 1,1-1-1,-1 1 0,0-1 0,1 0 0,-1 0 1,4 0-1,2 0 28,0-1 0,-1-1-1,1 1 1,0-2 0,-1 1 0,0-1 0,1 0 0,-1 0 0,0 0 0,-1-1 0,12-9 0,0-1 120,-2 0 0,29-32 0,-23 21 51,-2 0 0,-2-1 0,28-50 1,-37 58-123,0 0 0,-2-1 0,0 1 0,-1-1 0,-1-1 0,-1 1 0,2-26 0,-6 43-78,1 0 0,-1 1 0,0-1 0,0 1 0,0-1 0,0 0 0,-1 1 0,1-1 1,0 0-1,-1 1 0,1-1 0,-1-1 0,0 3-4,1 0 0,0 0 0,0-1 1,-1 1-1,1 0 0,0 0 0,-1 0 1,1 0-1,0 0 0,-1 0 0,1 0 1,0 0-1,-1 1 0,1-1 0,0 0 1,0 0-1,-1 0 0,1 0 0,0 0 1,0 0-1,-1 1 0,1-1 0,0 0 1,0 0-1,-1 0 0,1 1 0,0-1 1,0 0-1,0 0 0,-1 1 0,1-1 1,0 0-1,0 0 0,0 1 0,0-1 1,-1 1-1,-3 5-19,0 0-1,1 1 1,-6 14 0,-37 135-159,41-136-97,2 0 1,0 0-1,2 0 1,0 1-1,4 39 0,-3-56 162,1 0-1,0 0 0,0-1 0,0 1 0,0-1 0,1 1 0,-1 0 0,4 4 0,-4-7 71,0 1 0,0-1 0,0 0 0,1 1 0,-1-1 0,1 0 0,-1 0 0,1 0 0,-1 0 0,1 0 0,0 0 0,-1 0 0,1 0 0,0-1 0,0 1 1,-1-1-1,1 1 0,0-1 0,0 0 0,3 0 0,25-3-680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8.042"/>
    </inkml:context>
    <inkml:brush xml:id="br0">
      <inkml:brushProperty name="width" value="0.05" units="cm"/>
      <inkml:brushProperty name="height" value="0.05" units="cm"/>
    </inkml:brush>
  </inkml:definitions>
  <inkml:trace contextRef="#ctx0" brushRef="#br0">46 0 18732,'-5'17'1054,"-12"27"0,11-30-469,0 0 0,-6 27 1,12-41-584,0 0 0,0 0 0,0 0 0,0 0 1,1 0-1,-1 0 0,0 0 0,0 0 0,0 0 1,0 0-1,0 0 0,0 0 0,0 0 0,0 0 1,0 0-1,0 0 0,0 0 0,0 0 0,0 0 1,0 0-1,0 0 0,0 0 0,1 0 0,-1 0 1,0 0-1,0 0 0,0 0 0,0 0 0,0 0 1,0 0-1,0 0 0,0 0 0,0 0 0,0 0 1,0 0-1,0 0 0,0 0 0,0 1 0,0-1 1,0 0-1,0 0 0,0 0 0,0 0 0,0 0 1,0 0-1,0 0 0,0 0 0,0 0 0,0 0 1,0 0-1,0 0 0,0 0 0,0 0 0,0 0 1,0 0-1,0 1 0,0-1 0,0 0 0,7-8 102,9-13-1,-15 20-102,1-3 1,1 0 0,0 1 0,0-1 0,0 1 0,7-6 0,-9 8-2,-1 1 1,1-1-1,0 1 0,0 0 0,-1-1 1,1 1-1,0-1 0,0 1 1,0 0-1,-1 0 0,1 0 1,0 0-1,0-1 0,0 1 1,0 0-1,0 0 0,0 1 0,-1-1 1,1 0-1,0 0 0,0 0 1,0 0-1,0 1 0,-1-1 1,1 0-1,0 1 0,0-1 1,-1 1-1,1-1 0,0 1 0,0-1 1,-1 1-1,1 0 0,-1-1 1,1 1-1,-1 0 0,1-1 1,0 2-1,12 22 0,-11-20 1,0 0 1,0 0-1,0 0 1,1 0-1,3 4 1,-5-7 4,0 0-1,1 0 1,-1 0-1,0 0 1,1 0-1,-1 0 1,0 0-1,1-1 1,-1 1-1,1 0 1,0-1 0,-1 1-1,1-1 1,-1 0-1,1 0 1,-1 0-1,1 1 1,0-1-1,1-1 1,11-1 34,0-1-1,-1 0 1,0-1-1,0-1 1,0 0 0,23-13-1,-17 8 34,34-11 0,-51 20-66,0 0 0,0 0 0,0 1 0,0-1 1,0 1-1,1-1 0,-1 1 0,0 0 0,0 0 1,1 0-1,-1 0 0,0 1 0,0-1 0,0 0 1,1 1-1,-1 0 0,0-1 0,0 1 0,2 1 1,-3 0 16,1-1-1,-1 0 1,0 1 0,0-1 0,0 1 0,-1-1 0,1 1 0,0 0 0,0-1 0,-1 1 0,1 0 0,-1 0 0,0-1 0,1 1 0,-1 0 0,0 0 0,0-1 0,0 1 0,0 0 0,0 0 0,-1 0 0,1-1 0,-2 4 0,-2 15 210,2-11-47,0 0 0,0-1-1,1 1 1,0 15 0,1-23-185,0-1 1,0 1-1,0-1 1,0 1-1,0-1 1,0 1-1,0-1 1,0 1-1,0-1 1,0 1-1,1-1 1,-1 0-1,0 1 1,0-1-1,0 1 1,1-1-1,-1 1 1,0-1-1,0 0 1,1 1-1,-1-1 1,0 0-1,1 1 1,-1-1-1,1 0 1,-1 1-1,0-1 1,1 0-1,-1 0 1,1 1-1,-1-1 1,0 0-1,1 0 1,-1 0-1,1 0 1,-1 0-1,1 0 1,-1 0-1,1 1 1,-1-1-1,1-1 1,-1 1-1,1 0 1,-1 0-1,1 0 1,-1 0-1,1 0 1,-1 0-1,1 0 1,-1-1-1,0 1 1,1 0-1,-1 0 1,1-1-1,-1 1 1,0 0-1,1-1 1,-1 1-1,4-2-81,-1-1-1,0 1 0,0 0 0,0-1 1,-1 0-1,4-3 0,5-11-47,1-3-61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8.976"/>
    </inkml:context>
    <inkml:brush xml:id="br0">
      <inkml:brushProperty name="width" value="0.05" units="cm"/>
      <inkml:brushProperty name="height" value="0.05" units="cm"/>
    </inkml:brush>
  </inkml:definitions>
  <inkml:trace contextRef="#ctx0" brushRef="#br0">202 75 19932,'-1'-2'116,"0"1"1,1-1-1,-1 0 0,0 1 0,-1-1 0,1 1 1,0-1-1,0 1 0,-1-1 0,1 1 0,0 0 0,-1 0 1,0 0-1,1 0 0,-1 0 0,0 0 0,1 0 1,-1 0-1,0 1 0,0-1 0,-3 0 0,2 1-4,0 0 0,0 0 0,-1 1 0,1-1 0,0 1 0,0-1 0,0 1 0,0 0 0,0 0 0,0 1 0,-5 2 0,-2 2-19,0 1-1,0 0 0,1 0 1,0 1-1,1 0 0,-9 11 1,16-18-93,-35 50 2,34-48-17,0 0-1,0 0 1,1 0 0,-1 0-1,1 1 1,0-1 0,0 1-1,0-1 1,0 1 0,0-1-1,1 1 1,0-1 0,0 1-1,0-1 1,0 5 0,1-8 5,-1 1 0,0 0 0,1 0-1,-1 0 1,1 0 0,-1-1 0,1 1 0,-1 0 0,1 0 0,-1-1 0,1 1 0,0 0 0,-1-1-1,1 1 1,0-1 0,0 1 0,-1-1 0,1 1 0,0-1 0,0 1 0,0-1 0,0 0 0,0 1-1,0-1 1,-1 0 0,1 0 0,0 0 0,0 0 0,0 0 0,0 0 0,0 0 0,0 0 0,0 0-1,0 0 1,0 0 0,0-1 0,-1 1 0,1 0 0,1-1 0,6-2-85,0 0 0,-1-1 0,12-6 0,-14 7 36,20-11-148,-14 7 106,0 0-1,1 1 1,0 0-1,0 1 1,0 0-1,22-4 0,-32 8 89,0 1 0,-1 0 0,1 0 0,0 0 0,-1-1 0,1 2 0,-1-1 0,1 0-1,0 0 1,-1 0 0,1 1 0,0-1 0,-1 1 0,1-1 0,-1 1 0,1 0-1,-1 0 1,0-1 0,1 1 0,-1 0 0,0 0 0,1 0 0,-1 1 0,1 0 0,0 1 1,-1 0 1,1-1-1,-1 1 0,0 0 1,0 0-1,-1 0 1,1 0-1,-1 0 1,1 0-1,-1-1 1,0 1-1,0 5 1,-1 5 5,-1 1 0,0-1 0,-1 0 1,-9 24-1,1-9 267,-1-1 1,-2 0 0,-1 0 0,-1-2 0,-1 0-1,-30 34 1,46-58-223,0 1 1,0-1-1,0 0 0,-1 0 0,1 0 0,-1 0 1,1 0-1,0 0 0,-1 0 0,-2 1 1,3-2-30,1 0 0,0 0 1,0 0-1,-1 0 1,1 0-1,0 0 1,0 0-1,-1 0 1,1 0-1,0 0 1,0 0-1,0 0 1,-1 0-1,1 0 0,0-1 1,0 1-1,-1 0 1,1 0-1,0 0 1,0 0-1,0 0 1,-1-1-1,1 1 1,0 0-1,0 0 0,0 0 1,0-1-1,0 1 1,0 0-1,-1 0 1,1-1-1,0 1 1,0 0-1,0 0 1,0-1-1,0 1 1,0 0-1,0 0 0,0-1 1,0 1-1,0-4 11,0 0-1,1 1 1,-1-1-1,1 0 1,0 0 0,0 1-1,0-1 1,0 1-1,3-5 1,10-19-35,2 0 0,1 1 0,1 0 1,1 2-1,40-41 0,-4 13-51,75-54-1,-112 92 55,19-14 0,-34 26 10,-1 1 1,1-1-1,0 1 1,0 0-1,0 0 1,0 0-1,0 0 1,-1 1 0,1-1-1,0 1 1,6 0-1,-8 0 1,0 0-1,-1 0 0,1 0 1,0 0-1,-1 0 0,1 0 1,-1 1-1,1-1 1,0 0-1,-1 0 0,1 1 1,-1-1-1,1 0 0,-1 1 1,1-1-1,-1 1 0,1-1 1,-1 0-1,0 1 1,1-1-1,-1 1 0,1-1 1,-1 1-1,0 0 0,0-1 1,1 2-1,0 19-3,-15 26 14,11-41-7,-36 108 128,39-114-127,0 0-1,0 1 1,-1-1 0,1 1-1,0-1 1,0 1 0,0-1-1,0 0 1,0 1 0,0-1-1,0 1 1,0-1 0,0 1-1,0-1 1,0 1 0,0-1-1,0 1 1,0-1 0,0 0-1,0 1 1,0-1 0,1 1-1,-1-1 1,0 1 0,0-1-1,1 1 1,9-4 105,12-17 75,-13 7-108,-1 0 0,0 0 0,-1-1 0,0 0 0,-1 0 1,7-26-1,-4 3-25,5-59 1,-14 95-97,0 0-1,0 0 1,0 1-1,0-1 0,0 0 1,0 0-1,1 0 1,-1 1-1,0-1 1,0 0-1,1 0 1,-1 1-1,0-1 0,1 0 1,-1 1-1,1-1 1,-1 0-1,1 1 1,-1-1-1,2-1 1,11 7-2019,1 1 1770,8-1-267,4-3-167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09.659"/>
    </inkml:context>
    <inkml:brush xml:id="br0">
      <inkml:brushProperty name="width" value="0.05" units="cm"/>
      <inkml:brushProperty name="height" value="0.05" units="cm"/>
    </inkml:brush>
  </inkml:definitions>
  <inkml:trace contextRef="#ctx0" brushRef="#br0">126 267 18300,'-34'39'1358,"15"-17"-807,-20 27-1,35-42-425,-1 0-1,1 0 0,1 0 1,0 1-1,0-1 1,0 1-1,1 0 1,-3 14-1,4-20-111,1-1 0,0 0 0,0 0 0,0 0 0,0 1 0,0-1 0,0 0 0,0 0 0,0 1 0,0-1-1,0 0 1,1 0 0,-1 0 0,1 1 0,-1-1 0,1 0 0,-1 0 0,1 0 0,-1 0 0,1 0 0,0 0 0,1 1 0,-1-1-6,0-1 0,0 1 0,1-1 0,-1 1 0,0-1 0,0 0 1,0 0-1,1 1 0,-1-1 0,0 0 0,1 0 0,-1 0 0,0 0 1,0-1-1,1 1 0,-1 0 0,2-1 0,7-3-8,-1 0-1,0 0 1,0-1 0,11-7-1,43-33-184,58-53 1,-120 97 180,5-5-26,-3 4 11,-1 0 0,1-1 1,-1 1-1,1 0 0,0 1 0,0-1 0,0 0 0,0 1 0,0-1 0,0 1 1,4-1-1,-6 2 15,-1 0 0,0 0 0,0 0 0,1 0 0,-1 0 0,0 0 0,1 0 0,-1 0 0,0 0 0,1 0 0,-1 0 0,0 0 0,1 0 0,-1 0 0,0 0 0,1 0 0,-1 0 0,0 1 0,0-1 0,1 0 0,-1 0 0,0 0 0,0 1 0,1-1 0,-1 0 0,0 0 0,0 0 0,0 1 0,1-1 0,-1 0 0,0 1 0,0-1 0,0 14-100,-10 17-3,-15 19 250,-2-1 0,-39 54 1,32-52 84,10-14-40,-53 89 558,69-107-662,8-19-85,0 0 1,0 0-1,0 0 1,0 0-1,1 0 1,-1 0-1,0 0 1,0 0-1,0 0 1,0 0-1,0 0 1,1 0-1,-1 0 1,0 0-1,0 0 1,0 0-1,0 0 1,0 0-1,1 0 0,-1 0 1,0 0-1,0 0 1,0 0-1,0 1 1,0-1-1,0 0 1,0 0-1,1 0 1,-1 0-1,0 0 1,0 0-1,0 0 1,0 1-1,0-1 1,0 0-1,0 0 1,0 0-1,0 0 1,0 0-1,0 0 1,0 1-1,0-1 1,0 0-1,0 0 1,0 0-1,0 0 1,0 0-1,0 1 1,0-1-1,0 0 1,0 0-1,0 0 1,0 0-1,0 1 1,7-8-22,-1 0 0,0 0 0,-1-1 0,1 1 0,-1-1 0,-1-1 0,5-8 0,1-3-2,-9 18 23,248-418-251,-216 369 275,-7 10 25,2 1 0,40-45-1,-65 82-39,0-1 8,0 0 0,0 0 0,1 1 0,0-1 1,-1 1-1,1 0 0,0 0 0,0 1 0,1-1 0,-1 1 1,1 0-1,-1 0 0,6-1 0,-10 3-7,1-1 0,-1 1 0,1 0 0,-1 0 0,1 0 0,-1 0 0,1 0 0,-1 0 1,1 0-1,0 0 0,-1 0 0,1 0 0,-1 0 0,1 0 0,-1 1 0,1-1 0,-1 0 0,1 0 0,-1 0 0,1 1 0,-1-1 0,0 0 0,1 1 0,-1-1 0,1 0 0,-1 1 0,0-1 0,1 0 0,-1 1 0,0-1 0,1 1 0,-1-1 0,0 1 0,1 0 0,-1 1 12,0 0-1,1 0 0,-1 0 1,0 0-1,0 0 1,0 0-1,0 0 0,-1 0 1,0 3-1,-16 43 241,-40 56 282,-5 11-26,61-115-517,1 1 0,-1 0 0,1-1 0,0 1 1,-1 0-1,1-1 0,0 1 0,-1 0 0,1 0 1,0-1-1,0 1 0,0 0 0,0 0 0,-1-1 0,1 1 1,0 0-1,0 0 0,1 0 0,-1-1 0,0 1 1,0 0-1,0 0 0,0-1 0,1 1 0,-1 0 1,0 0-1,1-1 0,-1 1 0,0 0 0,1-1 1,0 2-1,1-2-19,-1 1 0,1-1 0,0 1-1,0-1 1,0 0 0,-1 0 0,1 0 0,0 0 0,0 0 0,0 0 0,-1 0 0,1 0 0,2-1 0,10-2-118,1 1 1,-1 1-1,0 0 0,1 1 1,-1 1-1,18 2 0,-28-2 103,0 0-1,0 0 1,0 0 0,-1 0-1,1 1 1,-1 0-1,1 0 1,-1 0-1,1 0 1,-1 0 0,0 0-1,3 4 1,-4-3 19,0-1 0,0 1 0,-1-1 1,1 1-1,-1 0 0,0-1 0,0 1 0,0 0 1,0 0-1,0 0 0,0 0 0,-1 0 0,0 0 1,1 0-1,-1 0 0,-1 0 0,1 0 0,-1 3 0,0 0 47,0 0-1,-1-1 0,0 1 0,-1-1 1,1 0-1,-1 0 0,0 0 0,0 0 1,0 0-1,-1 0 0,0-1 0,0 0 1,0 0-1,0 0 0,0 0 0,-1-1 1,0 1-1,0-1 0,0 0 0,-8 3 1,7-3-48,0 0 0,-1 0 0,1-1 1,-1 0-1,0 0 0,0-1 0,0 1 1,0-2-1,0 1 0,0-1 1,0 0-1,0 0 0,0-1 0,0 0 1,0 0-1,-11-4 0,15 4-1,0-1 0,0 1 0,0-1 0,1 0-1,-1-1 1,1 1 0,-1 0 0,1-1 0,0 1 0,-1-1-1,2 0 1,-1 1 0,0-1 0,0 0 0,-1-4-1,-7-25-287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1.452"/>
    </inkml:context>
    <inkml:brush xml:id="br0">
      <inkml:brushProperty name="width" value="0.05" units="cm"/>
      <inkml:brushProperty name="height" value="0.05" units="cm"/>
    </inkml:brush>
  </inkml:definitions>
  <inkml:trace contextRef="#ctx0" brushRef="#br0">117 23 12787,'13'-20'2571,"-10"17"-723,-6 16-69,-40 111 1746,-33 176-2394,74-288-1106,-6 30 38,8-39-55,0-1 0,-1 0-1,1 0 1,0 1 0,0-1-1,1 0 1,-1 0 0,0 0 0,1 1-1,-1-1 1,1 0 0,0 0 0,0 0-1,1 3 1,-2-5-6,1 0 1,-1 0-1,0 0 0,0 1 0,1-1 1,-1 0-1,0 0 0,1 0 0,-1 0 0,0 1 1,1-1-1,-1 0 0,0 0 0,1 0 1,-1 0-1,0 0 0,1 0 0,-1 0 0,1 0 1,-1 0-1,0 0 0,1 0 0,-1 0 1,0-1-1,1 1 0,-1 0 0,0 0 1,1 0-1,-1 0 0,0-1 0,0 1 0,1 0 1,-1 0-1,0-1 0,11-10 49,-2-2 4,-2-1-1,0 0 0,0 0 0,-2 0 0,6-22 0,13-77 179,-20 95-191,-1 14-10,4 25-11,-3-5-39,-2-7 15,1 0 0,0 0 0,1-1-1,0 1 1,0-1 0,1 0 0,0-1-1,0 1 1,1-1 0,7 8 0,-10-12 9,0 0 0,1 0 1,-1-1-1,0 1 0,1-1 1,-1 0-1,1 0 0,0 0 1,0-1-1,0 1 0,0-1 1,0 0-1,0 0 0,0-1 1,0 1-1,0-1 0,0 0 1,0 0-1,1 0 0,-1 0 1,0-1-1,0 0 0,0 0 1,7-2-1,-5 0 35,1 0 0,-1 0 0,0 0 0,0-1 0,0 0 1,-1 0-1,1-1 0,-1 0 0,0 0 0,-1 0 0,1 0 0,-1-1 0,0 0 0,0 1 1,-1-2-1,5-7 0,-9 9 135,-6 13-101,-9 15-36,11-14-35,1 0 0,-1 0-1,1 1 1,1-1-1,0 1 1,1-1-1,-1 1 1,0 17 0,3-26-3,0 0 0,0 0 0,0 0 0,0 0 0,0 0 0,0 0 0,1-1 0,-1 1 0,0 0 0,1 0 0,-1 0 0,1 0 0,-1 0 0,1 0 0,-1-1 0,1 1 0,-1 0 0,1 0 0,0-1 0,-1 1 0,1-1 0,0 1 0,0 0 0,0-1 1,-1 1-1,1-1 0,0 0 0,0 1 0,0-1 0,0 0 0,0 1 0,0-1 0,0 0 0,0 0 0,0 0 0,0 0 0,-1 0 0,1 0 0,0 0 0,0 0 0,2-1 0,3 0 10,0 0-1,0-1 1,0 1-1,0-1 1,7-4-1,51-26 44,34-14-13,-85 41-41,0 0 1,0 1-1,0 1 1,0 0-1,24-1 1,-33 4-5,-1 0 1,1 0 0,-1 0-1,1 0 1,0 1 0,-1-1-1,1 1 1,-1 0 0,0 0-1,1 0 1,-1 1 0,0-1 0,1 1-1,-1 0 1,0 0 0,0 0-1,3 3 1,-4-2 0,0-1 0,-1 0 0,1 1 1,-1-1-1,1 1 0,-1-1 0,0 1 0,0 0 0,0-1 0,-1 1 1,1 0-1,-1 0 0,1 0 0,-1-1 0,0 1 0,0 0 0,0 0 0,0 0 1,-1 0-1,1-1 0,-1 1 0,-1 4 0,0 0-81,0-1-1,-1 0 1,0 0-1,0 0 1,0 0-1,0 0 1,-1-1 0,0 1-1,-7 6 1,10-11 37,-1 1-1,1-1 1,-1 1 0,1-1 0,-1 0 0,0 0 0,0 0 0,0 0 0,1 0 0,-1 0-1,0-1 1,0 1 0,0 0 0,0-1 0,0 0 0,0 1 0,-1-1 0,1 0 0,0 0-1,0 0 1,0-1 0,0 1 0,0 0 0,0-1 0,0 1 0,0-1 0,0 0 0,0 1-1,0-1 1,1 0 0,-1 0 0,0 0 0,0-1 0,1 1 0,-3-2 0,-20-24-416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1.808"/>
    </inkml:context>
    <inkml:brush xml:id="br0">
      <inkml:brushProperty name="width" value="0.05" units="cm"/>
      <inkml:brushProperty name="height" value="0.05" units="cm"/>
    </inkml:brush>
  </inkml:definitions>
  <inkml:trace contextRef="#ctx0" brushRef="#br0">0 0 17852,'23'0'1776,"17"3"-1192,5-1-184,12 2 377,3-1-425,8 1 48,-1 0-192,-3-4-320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2.786"/>
    </inkml:context>
    <inkml:brush xml:id="br0">
      <inkml:brushProperty name="width" value="0.05" units="cm"/>
      <inkml:brushProperty name="height" value="0.05" units="cm"/>
    </inkml:brush>
  </inkml:definitions>
  <inkml:trace contextRef="#ctx0" brushRef="#br0">56 129 16460,'0'0'89,"-1"0"1,1-1 0,-1 1-1,1 0 1,-1 0 0,1 0-1,-1-1 1,0 1 0,1 0-1,-1 0 1,1 0 0,-1 0-1,1 0 1,-1 0 0,0 0 0,1 0-1,-1 1 1,1-1 0,-1 0-1,1 0 1,-1 0 0,0 0-1,1 1 1,-1-1 0,1 0-1,-1 1 1,1-1 0,0 0-1,-1 1 1,1-1 0,-1 1 0,1-1-1,0 1 1,-1-1 0,1 0-1,0 1 1,-1 0 0,1-1-1,0 1 1,0-1 0,-1 1-1,1 0 1,-11 24 1609,11-22-1464,0 0 1,-1-1-1,1 1 0,0 0 0,1-1 0,-1 1 0,0 0 0,1-1 0,0 1 0,-1 0 0,1-1 0,0 1 0,0-1 1,1 0-1,-1 1 0,0-1 0,4 4 0,-4-7-146,0 1 1,0-1-1,0 0 1,0 0-1,0 0 0,0 0 1,0-1-1,0 1 1,0 0-1,-1 0 0,1 0 1,0-1-1,-1 1 1,1 0-1,0-3 0,0 2 57,32-66 613,-40 83-751,1 1 0,-6 26 0,5-16-15,-8 29 5,2 0 0,3 0 0,2 1 0,0 82 0,8-133-7,0 1 1,0-1-1,0 0 1,1 0-1,0 0 1,0 0-1,0 0 0,4 8 1,-4-12 3,-1 0 1,1 0-1,-1 0 1,1-1-1,0 1 1,0 0-1,-1 0 1,1-1-1,0 1 0,0 0 1,-1-1-1,1 1 1,0-1-1,0 1 1,0-1-1,0 1 1,0-1-1,0 0 1,1 1-1,0-1-1,0 0 0,0 0 0,0 0 0,0-1 0,0 1 0,0 0 0,0-1 0,0 0 0,0 1 0,0-1 0,0 0 0,0 0 0,2-1 0,7-6 0,0 1 0,-1-2 0,1 1 0,16-19 0,31-45-7,-52 64 13,18-24 11,-1-1 1,-2-1-1,31-69 0,-43 82-6,-2 0 0,0 0 1,-1 0-1,-1-1 0,-1 0 0,-1 0 1,-1 0-1,-1-35 0,-1 52-31,-1 0 1,0 0-1,0 1 0,0-1 1,0 0-1,-1 1 0,0-1 1,0 1-1,0 0 0,0-1 1,-4-3-1,5 7-8,1 0 1,-1 0 0,0 1-1,0-1 1,1 0 0,-1 1-1,0-1 1,0 0 0,0 1-1,0-1 1,0 1-1,0 0 1,0-1 0,0 1-1,0 0 1,0-1 0,0 1-1,0 0 1,0 0-1,0 0 1,-2 0 0,1 0-43,0 1 0,0 0 0,0 0 0,1 0 0,-1 0 0,0 0 0,0 0 0,1 0 0,-1 0 0,1 1 0,-1-1 0,1 1 0,-1-1 0,1 1 0,-2 3 0,-8 11-344,-16 35 0,6-6-159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3.204"/>
    </inkml:context>
    <inkml:brush xml:id="br0">
      <inkml:brushProperty name="width" value="0.05" units="cm"/>
      <inkml:brushProperty name="height" value="0.05" units="cm"/>
    </inkml:brush>
  </inkml:definitions>
  <inkml:trace contextRef="#ctx0" brushRef="#br0">109 249 18052,'0'-1'107,"0"-1"1,0 1-1,0 0 0,0 0 1,0-1-1,0 1 0,0 0 1,0 0-1,0-1 1,-1 1-1,1 0 0,-1 0 1,1 0-1,-1-1 0,1 1 1,-1 0-1,1 0 1,-1 0-1,0 0 0,0 0 1,0 0-1,0 0 0,1 0 1,-3-1-1,2 2-39,-1 0 0,1 0-1,0 0 1,-1 1 0,1-1-1,0 0 1,-1 0 0,1 1 0,0-1-1,-1 1 1,1-1 0,0 1-1,0-1 1,0 1 0,-1 0-1,1 0 1,0-1 0,0 1 0,0 0-1,0 0 1,0 0 0,1 0-1,-1 0 1,-1 2 0,-6 7 45,0 1 1,0-1-1,2 1 1,-1 1 0,-5 14-1,9-19-101,0 0 0,0 1 0,1 0 0,0-1 0,1 1-1,-1 0 1,1 0 0,1 0 0,0 14 0,0-21-3,0 0 0,1 1 1,-1-1-1,0 0 0,0 0 0,0 0 1,1 0-1,-1 0 0,1 0 0,-1 0 0,1 0 1,-1 0-1,1 0 0,0 0 0,-1 0 0,1 0 1,0 0-1,0 0 0,0 0 0,-1-1 1,1 1-1,0 0 0,0-1 0,0 1 0,2 0 1,-1-1 6,0 1 0,0-1 0,-1 0 1,1 0-1,0 0 0,0 0 0,0 0 0,0-1 1,0 1-1,0-1 0,0 1 0,0-1 1,2-1-1,5-2 45,-1-1 0,0 0-1,0 0 1,-1 0 0,7-7 0,-4 3 16,-1 0 1,-1 0-1,0-1 1,0 0-1,12-21 0,-27 41 167,7-3-16,10-9 48,-3-3-211,0 0 0,0-1 0,-1 1 0,0-1 0,0-1 0,9-11-1,-2 2-168,10-12-220,-2-2 1,-1 0-1,-1-1 1,24-57-1,-20 36-132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14.463"/>
    </inkml:context>
    <inkml:brush xml:id="br0">
      <inkml:brushProperty name="width" value="0.05" units="cm"/>
      <inkml:brushProperty name="height" value="0.05" units="cm"/>
    </inkml:brush>
  </inkml:definitions>
  <inkml:trace contextRef="#ctx0" brushRef="#br0">0 78 11723,'1'-1'36,"0"0"1,0 0 0,0 1 0,1-1 0,-1 0 0,0 1-1,0-1 1,0 1 0,1 0 0,-1-1 0,0 1 0,0 0 0,1 0-1,-1-1 1,0 1 0,1 0 0,-1 0 0,0 1 0,1-1 0,-1 0-1,0 0 1,0 1 0,1-1 0,1 1 0,4 1-45,51 10-40,94 8-1,61-11-70,-148-7 86,487-5-265,-1-27-401,233-6-580,53 2-1706,-657 19 2476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3.625"/>
    </inkml:context>
    <inkml:brush xml:id="br0">
      <inkml:brushProperty name="width" value="0.05" units="cm"/>
      <inkml:brushProperty name="height" value="0.05" units="cm"/>
    </inkml:brush>
  </inkml:definitions>
  <inkml:trace contextRef="#ctx0" brushRef="#br0">76 1 14827,'-16'54'1368,"3"1"1,-9 80-1,11-60-547,-2 41 1104,13-116-1908,0 0 0,0 0-1,0 1 1,-1-1 0,1 0 0,0 1 0,0-1-1,0 0 1,0 1 0,0-1 0,0 0 0,0 0-1,1 1 1,-1-1 0,0 0 0,0 1 0,0-1-1,0 0 1,0 0 0,0 1 0,0-1 0,1 0-1,-1 1 1,0-1 0,0 0 0,0 0 0,1 0-1,-1 1 1,0-1 0,0 0 0,1 0 0,-1 0-1,0 0 1,0 1 0,1-1 0,-1 0-1,0 0 1,1 0 0,-1 0 0,0 0 0,0 0-1,1 0 1,-1 0 0,0 0 0,1 0 0,-1 0-1,0 0 1,1 0 0,-1 0 0,0 0 0,0 0-1,1 0 1,-1 0 0,0 0 0,1-1 0,-1 1-1,0 0 1,0 0 0,1 0 0,-1 0 0,0-1-1,0 1 1,0 0 0,1 0 0,-1 0 0,0-1-1,20-16 269,-17 14-221,54-52 104,-3-3 1,56-78-1,-99 119-593,-20 22-352,-20 22-591,-3 7 49,-2 2-542,-37 49-1,57-59 1169,13-25 654,1 0-1,0-1 1,-1 1-1,1 0 0,0 0 1,0 0-1,-1 0 1,1 0-1,0 0 0,0 0 1,0-1-1,0 1 1,0 0-1,0 0 1,1 0-1,-1 0 0,0 0 1,0 0-1,1 0 1,-1-1-1,0 1 0,1 0 1,-1 0-1,1 0 1,-1-1-1,1 1 1,-1 0-1,2 1 0,-2-2 37,0 0 0,0 0 0,1 0-1,-1 0 1,0 0 0,0 0-1,0 0 1,0 0 0,0 0-1,1-1 1,-1 1 0,0 0 0,0 0-1,0 0 1,0 0 0,0 0-1,0 0 1,0 0 0,1 0 0,-1 0-1,0 0 1,0 0 0,0 0-1,0-1 1,0 1 0,0 0 0,0 0-1,0 0 1,0 0 0,0 0-1,1 0 1,-1 0 0,0-1 0,0 1-1,0 0 1,0 0 0,0 0-1,0 0 1,0 0 0,0 0 0,0-1-1,0 1 1,0 0 0,0 0-1,0 0 1,0 0 0,0 0 0,0-1-1,-1 1 1,1 0 0,0 0-1,0 0 1,0 0 0,0 0 0,0 0-1,0 0 1,0-1 0,-3-4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4.324"/>
    </inkml:context>
    <inkml:brush xml:id="br0">
      <inkml:brushProperty name="width" value="0.05" units="cm"/>
      <inkml:brushProperty name="height" value="0.05" units="cm"/>
    </inkml:brush>
  </inkml:definitions>
  <inkml:trace contextRef="#ctx0" brushRef="#br0">66 1 15227,'3'2'3723,"-2"7"-2001,-2 10-447,-5 72 712,-23 114 1,20-163-1872,1-10-47,2 2 0,-4 47 1,10-78-63,0 0 0,-1-1 0,2 1 1,-1 0-1,0-1 0,1 1 0,-1-1 1,1 1-1,0-1 0,-1 1 1,1-1-1,1 1 0,-1-1 0,0 0 1,0 0-1,1 1 0,0-1 0,-1 0 1,1 0-1,0 0 0,0-1 0,4 4 1,-4-4-105,0 0 0,1 0 1,-1 0-1,1 0 1,0-1-1,-1 1 0,1-1 1,-1 0-1,1 1 1,0-1-1,-1-1 0,1 1 1,0 0-1,-1 0 0,1-1 1,-1 0-1,1 1 1,-1-1-1,1 0 0,-1 0 1,0-1-1,4-1 0,47-34-1879,-37 25 1569,18-13-412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4.852"/>
    </inkml:context>
    <inkml:brush xml:id="br0">
      <inkml:brushProperty name="width" value="0.05" units="cm"/>
      <inkml:brushProperty name="height" value="0.05" units="cm"/>
    </inkml:brush>
  </inkml:definitions>
  <inkml:trace contextRef="#ctx0" brushRef="#br0">95 1 10738,'1'11'137,"1"0"1,0 0-1,0 0 0,1-1 0,7 17 0,-11-2 10468,-12-5-8907,-10 22-320,-25 61 0,42-87-1297,0 0 0,2 0 0,0 0 0,0 1 0,2-1 0,0 1 0,1 25 0,1-40-77,0 0-1,0 0 0,0 0 0,1 0 1,-1 0-1,1 0 0,-1 0 0,1 0 1,0 0-1,0 0 0,0 0 0,0-1 1,1 3-1,-1-3-1,0 0 0,0 0 0,0-1-1,0 1 1,0 0 0,0-1 0,0 1 0,0 0 0,0-1 0,0 0 0,0 1 0,0-1-1,1 1 1,-1-1 0,0 0 0,0 0 0,2 0 0,1 0-1,-1 0 1,1-1-1,0 0 1,0 0-1,0 0 1,-1 0-1,1-1 1,-1 1-1,1-1 1,-1 0-1,0 0 1,5-3-1,17-16 17,0 0 0,-1-2 0,24-29 0,57-81 56,-103 130-73,1-1-28,3-4-115,0 0 1,0 0-1,-1-1 1,6-13-1,-19 25-1913,-4 7 1571,-5 4-62,-1 2-167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5.257"/>
    </inkml:context>
    <inkml:brush xml:id="br0">
      <inkml:brushProperty name="width" value="0.05" units="cm"/>
      <inkml:brushProperty name="height" value="0.05" units="cm"/>
    </inkml:brush>
  </inkml:definitions>
  <inkml:trace contextRef="#ctx0" brushRef="#br0">0 1 15963,'2'34'2057,"2"1"-1321,5-5-312,2-1 968,5-9-719,2-3-417,7-13 1168,2-4-1192,3-19-176,2-2 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5.646"/>
    </inkml:context>
    <inkml:brush xml:id="br0">
      <inkml:brushProperty name="width" value="0.05" units="cm"/>
      <inkml:brushProperty name="height" value="0.05" units="cm"/>
    </inkml:brush>
  </inkml:definitions>
  <inkml:trace contextRef="#ctx0" brushRef="#br0">205 8 17012,'0'0'66,"0"0"1,0 0-1,0-1 1,0 1-1,0 0 1,0-1-1,0 1 1,0 0-1,0-1 1,0 1-1,-1 0 1,1-1 0,0 1-1,0 0 1,0 0-1,-1-1 1,1 1-1,0 0 1,0 0-1,0-1 1,-1 1-1,1 0 1,0 0-1,-1 0 1,1 0-1,0-1 1,0 1 0,-1 0-1,1 0 1,0 0-1,-1 0 1,1 0-1,-1 0 1,-16 1 917,-18 11 458,32-11-1127,-11 4 64,0 1-1,0 0 1,0 1-1,1 1 1,0 0-1,0 1 1,1 1-1,-12 10 0,23-19-369,0 0-1,0 0 0,1-1 1,-1 1-1,0 0 0,0 0 0,0 0 1,1 0-1,-1 0 0,0 0 0,1 0 1,-1 1-1,1-1 0,0 0 1,-1 0-1,1 0 0,0 0 0,0 1 1,-1-1-1,1 0 0,0 0 0,0 1 1,0-1-1,1 0 0,-1 0 0,0 0 1,0 1-1,1-1 0,-1 0 1,0 0-1,1 0 0,-1 0 0,1 0 1,0 0-1,-1 0 0,1 0 0,0 0 1,0 0-1,0 0 0,-1 0 1,1 0-1,0 0 0,0-1 0,0 1 1,0 0-1,0-1 0,1 1 0,-1-1 1,0 1-1,1 0 0,9 3-54,0 0 1,1-1-1,-1 0 0,16 2 0,-13-3 20,-10-1 24,11 2-49,0 0-1,0 1 1,0 1 0,23 11 0,-36-15 52,0 0 0,1 0 1,-1 0-1,0 0 0,0 1 1,0-1-1,0 1 1,0 0-1,0 0 0,0 0 1,-1 0-1,1 0 0,-1 0 1,1 0-1,-1 0 0,0 0 1,0 1-1,0-1 1,0 1-1,0-1 0,0 0 1,-1 1-1,1 0 0,-1-1 1,0 1-1,0-1 0,0 1 1,0-1-1,0 1 1,0 0-1,-1-1 0,1 1 1,-1-1-1,0 1 0,-1 3 1,-2 2 20,0-2 0,0 1 1,-1 0-1,1-1 0,-1 0 0,-1 0 1,1 0-1,-1 0 0,0-1 0,-10 6 1,12-8-99,-1 0 1,1 0-1,-1 0 1,1-1-1,-1 0 1,0 0-1,0 0 1,0 0-1,0-1 0,-1 0 1,1 0-1,0 0 1,0-1-1,-1 0 1,1 0-1,-9-1 1,11 0 43,1 0 0,-1 0 0,0 0 0,1-1 1,-1 1-1,1-1 0,0 1 0,-1-1 0,1 0 0,0 0 0,0 0 1,0 0-1,0-1 0,1 1 0,-1 0 0,0-1 0,-1-3 0,-7-26-369</inkml:trace>
  <inkml:trace contextRef="#ctx0" brushRef="#br0" timeOffset="1">450 86 19452,'10'3'1961,"5"1"-1209,-2 0-360,1-1 1232,5 2-560,-2-4-992,0-1 1009,-4 0-985,0-3 40,-6-3-80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6.798"/>
    </inkml:context>
    <inkml:brush xml:id="br0">
      <inkml:brushProperty name="width" value="0.05" units="cm"/>
      <inkml:brushProperty name="height" value="0.05" units="cm"/>
    </inkml:brush>
  </inkml:definitions>
  <inkml:trace contextRef="#ctx0" brushRef="#br0">1 146 15491,'-1'-8'462,"2"0"-1,-1-1 0,1 1 1,0 0-1,0 0 0,1 0 1,5-14-1,-5 16-230,0 1-1,1 0 1,-1 0 0,1 1-1,0-1 1,0 0 0,0 1-1,1 0 1,0 0 0,0 0-1,0 0 1,6-4 0,-10 8-217,0 0 1,1-1 0,-1 1-1,0 0 1,1-1-1,-1 1 1,0 0-1,1 0 1,-1 0 0,0-1-1,1 1 1,-1 0-1,1 0 1,-1 0 0,0 0-1,1 0 1,-1 0-1,1 0 1,-1 0 0,0 0-1,1 0 1,-1 0-1,1 0 1,-1 0 0,0 0-1,1 0 1,-1 0-1,1 0 1,-1 0 0,0 0-1,1 1 1,-1-1-1,0 0 1,1 0 0,-1 0-1,0 1 1,1-1-1,-1 0 1,0 1-1,1-1 1,-1 0 0,0 1-1,0-1 1,1 0-1,-1 1 1,0-1 0,0 0-1,0 1 1,0-1-1,0 1 1,1-1 0,-1 0-1,0 1 1,0-1-1,0 1 1,0-1 0,0 0-1,0 1 1,0-1-1,0 1 1,-1 0 0,-2 27 60,-26 59-5,22-68-49,0 0 0,1 0 0,1 0 1,1 1-1,-3 27 0,7-45-19,0-1 0,0 0 0,-1 0 0,1 0-1,0 1 1,0-1 0,1 0 0,-1 0 0,0 0 0,0 1-1,1-1 1,-1 0 0,0 0 0,1 0 0,-1 0-1,1 0 1,0 0 0,-1 0 0,1 0 0,0 0 0,0 0-1,-1 0 1,1 0 0,0 0 0,0 0 0,0-1-1,0 1 1,0 0 0,1 0 0,1-1 0,-1 0 1,0 0-1,0 1 1,0-2-1,1 1 1,-1 0 0,0 0-1,0-1 1,0 1-1,0-1 1,0 0-1,0 0 1,0 1-1,0-1 1,0 0-1,3-2 1,14-11 70,-1 0 0,0-1 0,-1-1-1,0 0 1,-1-1 0,-1-1 0,-1 0 0,-1-2 0,17-28 0,-23 34 162,-9 20 47,-5 20-143,5-11-129,0 0 0,1 0 0,0 1 0,2-1-1,-1 1 1,2-1 0,0 0 0,6 18 0,-7-27 0,2 0 1,-1 0-1,1 0 1,-1 0-1,2 0 1,-1-1 0,1 1-1,0-1 1,7 8-1,-8-10 17,1-1-1,-1 1 0,1 0 1,0-1-1,0 0 1,0 0-1,0 0 0,0 0 1,0 0-1,0-1 0,1 0 1,-1 0-1,0 0 1,1-1-1,5 1 0,-2-2 39,0 1 0,0-2 0,-1 1 0,1-1-1,0 0 1,0-1 0,-1 0 0,0 0 0,1 0-1,-1-1 1,0 0 0,-1-1 0,1 0-1,-1 0 1,0 0 0,0 0 0,0-1 0,7-11-1,-6 9 5,-1 0-1,0 0 0,-1-1 0,0 1 0,0-1 0,-1-1 0,0 1 0,-1-1 0,0 1 0,0-1 1,-1 0-1,-1 0 0,1 0 0,-1-16 0,-1 22-55,-1 0 1,1 1-1,-1-1 1,0 0-1,0 1 1,0-1-1,0 1 1,-1-1-1,1 1 1,-5-6-1,5 7-12,0 1-1,0 1 0,0-1 0,0 0 1,0 0-1,0 0 0,0 0 0,0 1 1,0-1-1,-1 1 0,1-1 0,0 1 1,0-1-1,-1 1 0,1-1 0,0 1 1,-1 0-1,1 0 0,0 0 0,-1 0 1,1 0-1,0 0 0,-1 0 0,1 0 1,0 1-1,-1-1 0,1 0 1,0 1-1,0-1 0,-1 1 0,1-1 1,0 1-1,0 0 0,-1 0 0,-3 2-4,1 1-1,0-1 0,1 0 0,-1 1 1,1 0-1,-1 0 0,1 0 0,0 0 0,0 1 1,1-1-1,-1 1 0,1-1 0,0 1 1,1 0-1,-1 0 0,1 0 0,0 0 1,0 0-1,0 0 0,1 0 0,-1 0 1,2 7-1,-1-10 4,0-1 0,1 1 0,-1-1 0,0 1 0,1-1 1,-1 1-1,1-1 0,0 0 0,-1 1 0,1-1 0,0 0 0,0 0 0,0 1 0,0-1 0,0 0 1,0 0-1,0 0 0,1 0 0,1 1 0,-1-1-1,1 1-1,0-1 1,0 0 0,0 0-1,0 0 1,0-1 0,0 1 0,0-1-1,4 1 1,3-2-8,-1 1 0,1-1 0,-1 0 1,1-1-1,13-5 0,3-2-86,24-14-1,-2 0-118,-47 23 199,0-1 0,1 1 1,-1-1-1,0 1 0,0-1 0,0 1 1,1 0-1,-1 0 0,0-1 0,1 1 1,-1 0-1,0 0 0,0 0 1,1 0-1,-1 1 0,0-1 0,1 0 1,-1 1-1,0-1 0,2 1 0,-2 0 4,0 0 0,0 0 0,0 0-1,-1 0 1,1 0 0,0 0 0,-1 0-1,1 0 1,0 0 0,-1 0 0,1 0 0,-1 0-1,0 0 1,1 1 0,-1-1 0,0 0-1,0 2 1,1 7-22,-1 0 0,-1-1-1,0 1 1,-3 13 0,2-10 37,1 1 34,4-11 44,9-17 59,-6 6-143,7-7-635,1 1 0,1 0 0,16-12 1,-12 11-1811,27-29 0,-19 13 1260,2-4-271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7.215"/>
    </inkml:context>
    <inkml:brush xml:id="br0">
      <inkml:brushProperty name="width" value="0.05" units="cm"/>
      <inkml:brushProperty name="height" value="0.05" units="cm"/>
    </inkml:brush>
  </inkml:definitions>
  <inkml:trace contextRef="#ctx0" brushRef="#br0">163 0 16612,'-3'4'393,"0"0"1,1-1 0,-1 1 0,1 0 0,0 0-1,0 0 1,0 0 0,-2 9 0,-7 38 906,8-36-770,-4 23-230,2 0 0,1 0 0,3 0 0,3 55 0,8-35-598,-14-71-138,-2 1-1,1 0 1,-2 0 0,-10-15 0,13 20 276,-70-109 467,74 116-261,0-1 0,-1 1 0,1-1 0,-1 0 0,1 1 0,0-1 0,-1 1 0,1-1 0,0 0 0,0 0 0,-1 1 0,1-1 0,0 0 0,0 1-1,0-1 1,0 0 0,0 0 0,0 1 0,0-1 0,0 0 0,1 0 0,-1 0-11,0 1 0,1-1 0,-1 1-1,1 0 1,-1-1 0,1 1 0,-1 0 0,0 0-1,1-1 1,-1 1 0,1 0 0,0 0-1,-1 0 1,1 0 0,-1 0 0,1-1 0,-1 1-1,1 0 1,-1 0 0,1 0 0,0 1-1,40 7 779,-30-4-748,-4-3-30,8 3-496,0-1 1,0-1-1,28 1 1,-43-2 447,1-1 0,-1 0 0,0 0 0,1 0 1,-1 0-1,1 0 0,-1 0 0,0 0 0,1 0 0,-1 0 1,1 0-1,-1 0 0,0 0 0,1-1 0,-1 1 1,0 0-1,1 0 0,-1 0 0,1 0 0,-1-1 0,0 1 1,1 0-1,-1 0 0,0-1 0,0 1 0,1 0 0,-1 0 1,0-1-1,0 1 0,1 0 0,-1-1 0,0 1 1,0 0-1,0-1 0,1 1 0,-1-1 0,0 1 0,0 0 1,0-1-1,0 1 0,0-1 0,0 1 0,0 0 0,0-1 1,0 1-1,0-1 0,0 1 0,0 0 0,0-1 1,0 1-1,-1-1 0,-5-10-517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7.605"/>
    </inkml:context>
    <inkml:brush xml:id="br0">
      <inkml:brushProperty name="width" value="0.05" units="cm"/>
      <inkml:brushProperty name="height" value="0.05" units="cm"/>
    </inkml:brush>
  </inkml:definitions>
  <inkml:trace contextRef="#ctx0" brushRef="#br0">9 0 14259,'-8'0'1176,"9"3"-896,5 3-112,11 5 272,5 5-319,12 3 31,3 1-136,15 5-128</inkml:trace>
  <inkml:trace contextRef="#ctx0" brushRef="#br0" timeOffset="1">470 232 16283,'-19'1'1226,"1"0"0,-19 4-1,30-4-1047,1 0-1,-1 1 1,1-1-1,-1 2 1,1-1-1,0 1 1,0 0-1,-11 7 1,17-10-181,-1 0 1,1 1-1,0-1 0,-1 0 0,1 1 1,-1-1-1,1 0 0,0 1 1,-1-1-1,1 1 0,0-1 1,-1 1-1,1-1 0,0 0 0,0 1 1,0-1-1,-1 1 0,1-1 1,0 1-1,0-1 0,0 1 1,0-1-1,0 1 0,0 0 0,0-1 1,0 1-1,0-1 0,0 1 1,0 0-1,1 0-7,-1 0 0,1 0 0,0-1 0,-1 1-1,1 0 1,0 0 0,0-1 0,0 1 0,0 0 0,0-1 0,-1 1 0,1-1 0,2 1 0,35 9-235,-37-9 239,23 3-102,35 7-64,-55-9 160,1-1-1,0 1 1,-1 0 0,1 0-1,-1 0 1,1 1 0,-1-1-1,0 1 1,5 5 0,-8-7 24,0 0 0,0 1 1,0-1-1,0 1 0,0 0 0,0-1 1,0 1-1,-1 0 0,1-1 0,-1 1 1,1 0-1,-1 0 0,1 0 1,-1-1-1,0 1 0,0 0 0,0 0 1,0 0-1,0 0 0,-1-1 0,1 1 1,-1 0-1,1 0 0,-1-1 0,1 1 1,-1 0-1,0-1 0,0 1 1,0 0-1,0-1 0,0 1 0,0-1 1,0 0-1,0 1 0,-2 0 0,1 0-2,0 0 0,0 0-1,0 0 1,0 0-1,0 0 1,0-1 0,-1 1-1,1-1 1,0 0-1,-1 0 1,1 1 0,-1-2-1,0 1 1,1 0-1,-1 0 1,0-1 0,1 0-1,-1 1 1,0-1-1,1 0 1,-1 0 0,0-1-1,-3 1 1,5-1 34,-1 0 0,1 0 1,0 0-1,-1 0 0,1 0 0,0 0 1,0 0-1,0 0 0,0 0 1,0 0-1,0-1 0,0 1 0,0 0 1,1-1-1,-1 1 0,0-1 0,1 1 1,-1-1-1,1 1 0,0-1 1,-1 1-1,1-1 0,0 1 0,0-1 1,0 1-1,0-1 0,0 1 0,0-1 1,0 0-1,1-1 0,7-19 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8.055"/>
    </inkml:context>
    <inkml:brush xml:id="br0">
      <inkml:brushProperty name="width" value="0.05" units="cm"/>
      <inkml:brushProperty name="height" value="0.05" units="cm"/>
    </inkml:brush>
  </inkml:definitions>
  <inkml:trace contextRef="#ctx0" brushRef="#br0">22 322 14563,'-6'23'1206,"1"-6"-536,1 0-1,-2 22 1,6-35-518,0 0-1,-1 0 1,1 0 0,1 0-1,-1-1 1,1 1 0,-1 0 0,1 0-1,0 0 1,0-1 0,1 1 0,-1-1-1,1 1 1,0-1 0,4 7 0,-5-9-74,1 1 1,-1-1 0,1 1 0,0-1-1,0 1 1,-1-1 0,1 0 0,0 0-1,0 0 1,1 0 0,-1 0 0,0 0-1,0-1 1,0 1 0,1-1 0,3 1-1,-1-1 16,0 0-1,0 0 1,0-1-1,0 0 1,0 0-1,0 0 1,7-3-1,2-2 53,0 0 0,-1-1 0,1-1 0,14-11 0,-9 5-30,0-2 0,0 0 0,-2-1 0,0-1 0,-1-1 0,20-28 0,-29 35-106,0 0-1,0 0 0,-1-1 0,-1 1 1,0-1-1,-1 0 0,0-1 0,-1 1 1,-1-1-1,0 1 0,0-1 0,-2-27 0,0 35-12,-1 1 0,0-1 0,0 1 0,0-1-1,-1 0 1,0 1 0,0 0 0,0 0-1,-1-1 1,1 1 0,-1 1 0,0-1 0,-1 0-1,-4-4 1,6 6-1,-1 1 0,1 0-1,-1 0 1,0 1 0,0-1-1,0 0 1,0 1 0,0 0 0,0 0-1,0 0 1,0 0 0,0 0-1,-1 0 1,1 1 0,0 0 0,-1 0-1,1 0 1,0 0 0,0 0-1,-1 0 1,1 1 0,0 0 0,0-1-1,-1 1 1,1 1 0,-3 0-1,-3 3 4,0-1-1,1 2 1,0-1-1,0 1 0,0 0 1,0 1-1,1-1 1,0 2-1,1-1 0,-10 13 1,12-13 3,-1-1 1,1 1-1,0 0 1,1 0-1,-1 1 1,1-1-1,1 1 1,-1-1-1,2 1 1,-1 0-1,1 0 1,0 0-1,0 13 1,2-18-14,-1 0 0,1 1-1,0-1 1,0 0 0,0 1 0,1-1 0,-1 0 0,1 0 0,0 0 0,-1 0 0,2-1 0,-1 1 0,0 0-1,0-1 1,1 0 0,-1 1 0,1-1 0,0 0 0,0 0 0,-1 0 0,1-1 0,6 3 0,6 2-240,0-1 1,1 0 0,25 4 0,-17-4-275,-16-3 372,76 21-2655,-74-20 2265,-1 1 0,0 0-1,1 1 1,-2 0 0,1 1 0,12 9-1,-11-6-100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19.155"/>
    </inkml:context>
    <inkml:brush xml:id="br0">
      <inkml:brushProperty name="width" value="0.05" units="cm"/>
      <inkml:brushProperty name="height" value="0.05" units="cm"/>
    </inkml:brush>
  </inkml:definitions>
  <inkml:trace contextRef="#ctx0" brushRef="#br0">88 295 17100,'0'0'2,"-15"12"1713,-26 29 1,37-37-1538,1 0 0,0 0 1,0 0-1,1 1 1,-1-1-1,1 1 0,0-1 1,0 1-1,0 0 1,1 0-1,0 0 0,0 0 1,-1 5-1,2-9-165,0 0 1,0 1-1,0-1 0,0 0 0,0 1 0,0-1 0,0 0 0,1 1 1,-1-1-1,0 0 0,1 0 0,-1 1 0,1-1 0,-1 0 1,1 0-1,0 0 0,-1 0 0,1 0 0,0 1 0,0-1 0,0-1 1,0 1-1,0 0 0,0 0 0,0 0 0,0 0 0,0-1 0,0 1 1,0-1-1,0 1 0,1-1 0,-1 1 0,0-1 0,0 1 1,1-1-1,-1 0 0,0 0 0,1 0 0,-1 0 0,0 0 0,1 0 1,1 0-1,2-1-11,1 0 0,-1 0-1,0 0 1,0-1 0,0 1 0,0-1 0,0 0 0,-1-1 0,9-4-1,-3-1 4,1-1 0,-1 0 0,-1 0-1,10-12 1,-15 16-12,-1 1 0,1-1 0,-1 0 0,0 0 0,0 0 0,-1-1 0,0 1 0,0-1 0,0 1 0,0-1 0,1-10 0,-3 15 3,0 1 1,0-1-1,0 1 0,0-1 0,0 1 0,0-1 0,0 0 0,0 1 0,0-1 0,0 1 1,0-1-1,0 1 0,0-1 0,0 1 0,0-1 0,0 1 0,-1-1 0,1 1 0,0-1 0,0 1 1,-1-1-1,1 1 0,0-1 0,-1 1 0,1 0 0,-1-1 0,1 1 0,0-1 0,-1 1 0,0-1 1,0 1-2,0 0 0,0 1 0,0-1 0,0 0 0,0 0 0,0 0 0,0 1 0,0-1 0,1 1 0,-1-1 0,0 1 0,0-1 0,0 1 0,1-1 0,-2 2 0,-25 26-85,23-23 86,1 1 1,0-1 0,0 1 0,0 0 0,1 0 0,0 0 0,0 1-1,1-1 1,0 0 0,-1 10 0,1-14 8,1 0 0,0 0 0,0 1 1,0-1-1,1 0 0,-1 0 0,0 0 0,1 1 0,0-1 1,-1 0-1,1 0 0,0 0 0,0 0 0,0 0 1,0 0-1,1 0 0,-1-1 0,0 1 0,1 0 0,-1-1 1,1 1-1,0-1 0,-1 1 0,1-1 0,0 0 0,0 1 1,0-1-1,0 0 0,0 0 0,0-1 0,0 1 1,3 0-1,3 1 19,0-2 1,0 1 0,-1-1 0,1 0-1,0-1 1,0 0 0,-1 0-1,1-1 1,0 0 0,-1 0 0,0-1-1,14-6 1,-1-1 22,1-1 1,-2-2-1,20-14 0,-20 11-17,-1 0 0,0-2 0,-1 0 0,0 0 0,20-33 0,-28 37-25,0 0 1,-1-1 0,-1 0 0,0 0 0,-1 0 0,-1-1-1,-1 0 1,0 0 0,2-22 0,-5 37-3,-1-1-1,0 1 1,0-1 0,0 1 0,0-1 0,0 0-1,0 1 1,0-1 0,-1 1 0,1-1-1,0 1 1,-1-1 0,0 1 0,1-1 0,-1 1-1,0 0 1,0-1 0,-1-1 0,2 3-2,0 0 0,-1 0 0,1-1 0,-1 1 0,1 0 1,0 0-1,-1 0 0,1 0 0,0 0 0,-1 0 0,1 0 0,-1-1 1,1 1-1,-1 0 0,1 1 0,0-1 0,-1 0 0,1 0 1,-1 0-1,1 0 0,0 0 0,-1 0 0,1 0 0,-1 1 0,-13 12 10,-1 9 15,0 1-1,2 0 1,1 1 0,0 1-1,-8 27 1,6-4 34,-16 91 1,9-27-65,-36 117 0,53-210 33,4-19-27,0 0-1,0 0 0,0 0 0,0 1 0,0-1 0,0 0 0,0 0 0,0 0 0,0 0 1,0 0-1,0 0 0,0 0 0,0 0 0,0 1 0,0-1 0,0 0 0,0 0 0,0 0 1,0 0-1,0 0 0,0 0 0,0 0 0,0 0 0,0 0 0,0 0 0,1 0 0,-1 1 1,0-1-1,0 0 0,0 0 0,0 0 0,0 0 0,0 0 0,0 0 0,0 0 0,0 0 1,0 0-1,0 0 0,1 0 0,-1 0 0,0 0 0,0 0 0,0 0 0,0 0 0,0 0 1,0 0-1,0 0 0,0 0 0,0 0 0,1 0 0,-1 0 0,0 0 0,0 0 0,0 0 1,0 0-1,0 0 0,0 0 0,0 0 0,0 0 0,0 0 0,0-1 0,1 1 0,-1 0 1,0 0-1,0 0 0,20-23 100,-18 19-105,122-177 107,-21 26-82,52-52 22,13 15 74,-210 236 9,2 2 1,2 1 0,2 2-1,-51 94 1,80-130-76,1 0-1,0 1 1,1 0 0,0 0 0,-3 15-1,9-18 15,5-15-76,8-18-53,14-63-92,-25 77 115,-1 0 1,0-1-1,-1 1 1,0-1-1,0 1 0,-1-1 1,0-8-1,1 21 40,1 1 0,0-1 0,0 0-1,0 0 1,1 0 0,-1-1-1,1 1 1,0 0 0,0-1 0,0 0-1,1 0 1,-1 0 0,1 0-1,-1 0 1,9 3 0,-2 0 19,1-1 0,0 0 0,1 0 0,20 4 0,-15-6 20,0 0 0,0-1 0,1-1 0,-1-1 0,0-1 0,0 0 0,1-1 0,-1-1 0,0 0 0,31-12 1,-46 14-45,15-3 133,-17 4-122,1 0-1,-1 0 1,0 0 0,1 0 0,-1 0 0,0 0-1,0 0 1,0 0 0,1 0 0,-1 1 0,0-1 0,0 0-1,1 0 1,-1 0 0,0 0 0,0 0 0,0 1 0,0-1-1,1 0 1,-1 0 0,0 0 0,0 1 0,0-1-1,0 0 1,0 0 0,1 1 0,-1-1 0,0 0 0,0 0-1,0 1 1,0-1 0,0 0 0,0 0 0,0 1 0,0-1-1,0 0 1,0 0 0,0 1 0,0-1 0,0 0-1,0 0 1,0 1 0,-1-1 0,1 0 0,0 0 0,0 0-1,0 1 1,0-1 0,0 0 0,0 0 0,-1 0-1,1 1 1,0-1 0,0 0 0,0 0 0,-1 1 0,-2 4 74,1 0 0,0 1 0,0 0 0,0-1 0,1 1 0,0 0 1,-1 7-1,2-12-67,0 1 1,0-1 0,0 0-1,0 0 1,1 0 0,-1 1-1,0-1 1,1 0 0,-1 0-1,1 0 1,-1 0 0,1 1 0,-1-1-1,1 0 1,0 0 0,-1 0-1,1 0 1,0-1 0,0 1-1,0 0 1,0 0 0,0 0-1,0-1 1,0 1 0,0 0-1,0-1 1,0 1 0,0-1-1,0 1 1,0-1 0,1 0-1,-1 1 1,0-1 0,0 0-1,0 0 1,1 0 0,-1 0 0,0 0-1,0 0 1,1 0 0,0-1-1,12 0 27,0-2-1,0 1 0,0-2 1,0 0-1,24-11 1,-24 9-51,-1 1 0,1 0 0,-1 1 1,1 1-1,28-3 0,-41 5 2,0 1 1,0 0-1,0 0 0,0 0 0,1 0 0,-1 0 1,0 0-1,0 1 0,0-1 0,0 0 0,1 1 1,-1-1-1,0 1 0,0-1 0,0 1 0,0-1 1,0 1-1,0 0 0,0-1 0,0 1 0,0 0 1,-1 0-1,1 0 0,0 0 0,0 0 0,-1-1 1,1 2-1,0-1 0,0 1 0,-1 0-68,1 0-1,-1 0 1,0 0-1,0 0 1,0 0-1,0 0 1,0 0-1,-1 0 1,1 0-1,-1 0 1,1 0-1,-1 0 1,1 0-1,-1 0 1,0-1-1,0 1 1,-1 2-1,1-3 32,0 1 1,0 0-1,-1-1 0,1 0 0,0 1 1,-1-1-1,1 0 0,0 1 0,-1-1 0,0 0 1,1 0-1,-4 1 0,-4-1-288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14.867"/>
    </inkml:context>
    <inkml:brush xml:id="br0">
      <inkml:brushProperty name="width" value="0.05" units="cm"/>
      <inkml:brushProperty name="height" value="0.05" units="cm"/>
    </inkml:brush>
  </inkml:definitions>
  <inkml:trace contextRef="#ctx0" brushRef="#br0">0 0 7258,'10'3'568,"-4"2"-528,-4-4-24,-2 2-144,1 0 120,-1 7 8,-10 6-40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0.136"/>
    </inkml:context>
    <inkml:brush xml:id="br0">
      <inkml:brushProperty name="width" value="0.05" units="cm"/>
      <inkml:brushProperty name="height" value="0.05" units="cm"/>
    </inkml:brush>
  </inkml:definitions>
  <inkml:trace contextRef="#ctx0" brushRef="#br0">78 125 17164,'-2'1'122,"-42"30"1895,41-28-1920,0 0 1,0 0-1,0 0 1,0 1-1,1-1 1,-1 1-1,1-1 1,0 1-1,0 0 1,-2 4-1,4-7-89,0-1 0,0 0 0,-1 1 0,1-1 1,0 1-1,0-1 0,0 0 0,0 1 0,0-1 0,0 1 0,-1-1 0,1 0 0,0 1 0,0-1 1,0 1-1,0-1 0,0 1 0,1-1 0,-1 0 0,0 1 0,0-1 0,0 1 0,0-1 0,0 0 1,1 1-1,-1-1 0,0 1 0,0-1 0,0 0 0,1 1 0,-1-1 0,0 0 0,1 1 0,-1-1 1,0 0-1,1 0 0,-1 1 0,0-1 0,2 0 0,-1 1-1,1-1 1,0 0-1,0 0 0,0 0 0,-1 0 1,1-1-1,0 1 0,0 0 0,0-1 0,1 0 1,7-3-5,0 0-1,16-10 1,-6 1 130,-1-2-1,0 0 1,-1 0-1,-1-2 0,-1 0 1,0-1-1,-1-1 1,13-22-1,-27 40-107,0 0 0,-1 0 0,1 0 0,0 0 0,-1 0 0,1 0 0,-1 0 0,1 0 0,-1 0 0,1 0 0,-1 0 0,0 0 0,0 0 0,1-1 0,-1 1 0,0-2 0,-14 22 212,4-2-264,1 2 1,0-1-1,2 1 1,0 0-1,1 1 1,1-1-1,-3 32 1,7-48 22,1 1 1,0 0-1,0 0 0,0 0 1,1-1-1,-1 1 1,1 0-1,0-1 1,0 1-1,0-1 0,1 1 1,-1-1-1,1 1 1,0-1-1,0 0 0,0 0 1,0 0-1,0 0 1,5 5-1,-3-5 7,0-1 1,0 1-1,-1-1 1,2 0-1,-1 0 0,0 0 1,0-1-1,1 1 0,-1-1 1,0 0-1,1 0 0,-1-1 1,1 1-1,0-1 0,-1 0 1,6-1-1,4-1 21,-1 0-1,0-1 0,0 0 1,0-1-1,-1-1 0,1 0 1,-1 0-1,0-2 0,16-10 1,-19 11 2,0-1 0,-1 1 0,1-1 0,-1-1 1,-1 0-1,0 0 0,0 0 0,0-1 0,-1 0 0,-1 0 0,1 0 0,4-13 1,-9 20-21,-1 0 1,1 0-1,-1 0 1,1 0-1,-1 0 0,1 0 1,-1 0-1,0 0 1,0 0-1,0 0 1,0 0-1,-1 0 1,1 0-1,0 0 1,-2-3-1,1 4-2,1 0-1,-1 0 1,0 0-1,1 0 0,-1 1 1,0-1-1,0 0 1,0 1-1,0-1 0,0 1 1,0-1-1,1 1 1,-1-1-1,0 1 0,0 0 1,0-1-1,-1 1 1,1 0-1,0 0 0,0 0 1,0-1-1,0 1 1,0 0-1,0 1 0,0-1 1,0 0-1,0 0 1,0 0-1,0 1 1,-1-1-1,-3 2 10,0 0-1,1 1 1,-1-1 0,1 1-1,0-1 1,-1 1-1,1 1 1,1-1 0,-1 0-1,0 1 1,1 0 0,0 0-1,0 0 1,-4 7 0,5-8-5,1-1 0,0 1 0,0-1 1,0 1-1,0-1 0,0 1 0,0 0 0,1-1 1,-1 1-1,1 0 0,0 0 0,0 4 1,0-5-5,1 0 1,-1-1 0,1 1 0,-1 0-1,1-1 1,0 1 0,0-1 0,-1 1-1,1-1 1,0 1 0,0-1 0,1 1 0,-1-1-1,0 0 1,0 0 0,1 0 0,-1 0-1,1 0 1,-1 0 0,1 0 0,2 1-1,3 1 9,0-1 0,0 0 0,0 0 0,1 0 0,-1-1 0,1 0 0,10-1 0,57-3 22,-54 2-32,214-27-78,-231 26 236,-8-2-51,-9 0 60,-39-10 553,48 12-685,0 1 0,0-1 0,1 0 0,-1 0 0,1 0 0,-1 0 0,1-1 0,0 1 0,0-1 0,-5-5 0,8 7-52,-1 1 0,1 0 1,0-1-1,0 1 0,0 0 0,0-1 1,-1 1-1,1-1 0,0 1 0,0 0 1,0-1-1,0 1 0,0 0 0,0-1 1,0 1-1,0-1 0,0 1 0,0 0 1,0-1-1,0 1 0,1 0 1,-1-1-1,0 1 0,0 0 0,0-1 1,0 1-1,1 0 0,-1-1 0,0 1 1,0 0-1,0-1 0,1 1 0,-1 0 1,0 0-1,1-1 0,-1 1 1,0 0-1,1 0 0,-1 0 0,0 0 1,1-1-1,-1 1 0,0 0 0,1 0 1,-1 0-1,0 0 0,1 0 0,-1 0 1,1 0-1,-1 0 0,0 0 0,1 0 1,25-2 209,-24 2-54,73 3-200,-21 2-96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0.742"/>
    </inkml:context>
    <inkml:brush xml:id="br0">
      <inkml:brushProperty name="width" value="0.05" units="cm"/>
      <inkml:brushProperty name="height" value="0.05" units="cm"/>
    </inkml:brush>
  </inkml:definitions>
  <inkml:trace contextRef="#ctx0" brushRef="#br0">85 66 16692,'-25'44'3898,"12"-15"-2511,1 1 1,-9 34-1,18-49-1267,-1 0-1,2 0 1,0 0-1,0 0 0,2 0 1,1 24-1,-1-35-102,1 1-1,0-1 1,0 1-1,0-1 1,0 0 0,1 1-1,-1-1 1,1 0-1,1 0 1,-1 0-1,0 0 1,1-1 0,0 1-1,0-1 1,5 6-1,-5-7-11,0 0 0,0 0-1,0 0 1,1-1 0,-1 1 0,1-1-1,-1 0 1,1 0 0,0 0 0,-1 0-1,1-1 1,0 1 0,0-1 0,-1 0-1,1 0 1,0 0 0,-1-1 0,1 1-1,5-2 1,1-2-3,1 0 0,-1 0 0,0-1 0,0 0 0,0 0 0,0-1 0,-1-1 0,0 1 0,-1-1 0,1-1 0,-1 0 0,-1 0 0,1-1 0,-2 0 0,9-12 0,-4 3-89,-1 0 0,0-1 0,-1 0 0,-1-1 0,-1 0 0,-1 0 0,5-25 0,-11 45 76,0 0-1,0 0 1,-1 0 0,1 0-1,0 0 1,0 0 0,0 1-1,0-1 1,0 0 0,-1 0-1,1 0 1,0-1 0,0 1-1,0 0 1,0 0 0,0 0-1,0 0 1,-1 0 0,1 0-1,0 0 1,0 0 0,0 0-1,0 0 1,0 0-1,0 0 1,0 0 0,0 0-1,-1 0 1,1-1 0,0 1-1,0 0 1,0 0 0,0 0-1,0 0 1,0 0 0,0 0-1,0 0 1,0-1 0,0 1-1,0 0 1,-8 14-91,1 6 102,1 0 0,1 0 0,1 0 0,0 1 0,2-1 0,0 1 0,3 30 0,-1-48 23,0 0 0,1 0 0,-1 0-1,1 0 1,0 0 0,0 0 0,0 0-1,0 0 1,0-1 0,1 1 0,-1-1-1,1 1 1,0-1 0,0 1 0,0-1-1,0 0 1,0 0 0,0 0 0,4 2 0,-3-2 10,1 0 0,-1-1 0,1 0 0,0 1 1,0-1-1,0 0 0,0-1 0,0 1 0,-1-1 1,1 0-1,0 0 0,8-1 0,0-1 30,-1 0-1,1-1 0,-1 0 0,1-1 0,-1 0 1,0-1-1,0-1 0,17-11 0,-16 8-47,-1 0 0,0-1 0,0-1 0,-1 0 0,-1 0-1,0-1 1,0-1 0,-1 1 0,-1-1 0,0 0 0,-1-1 0,0 0-1,-1 0 1,0 0 0,-1 0 0,-1-1 0,-1 0 0,0 0 0,0 1-1,-2-26 1,-1 34-50,0 0-1,0 0 1,0 1-1,-1-1 1,0 0-1,-1 1 1,1-1-1,-5-6 1,7 10-36,-1 1 0,0-1 1,0 1-1,0 0 1,0-1-1,0 1 1,-1 0-1,1 0 1,0 0-1,0 0 1,-1 0-1,1 0 1,-1 0-1,1 0 1,-1 0-1,1 0 1,-1 1-1,0-1 0,1 1 1,-1 0-1,0-1 1,1 1-1,-1 0 1,0 0-1,1 0 1,-1 0-1,0 0 1,0 0-1,1 0 1,-1 1-1,0-1 1,-2 2-1,1-1-179,-1 1-1,1 0 1,0 0 0,0 1-1,0-1 1,0 1 0,0 0-1,0-1 1,1 1-1,-1 0 1,-2 6 0,-1 1-102,0 0-1,-6 18 1,-3 14-780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1.614"/>
    </inkml:context>
    <inkml:brush xml:id="br0">
      <inkml:brushProperty name="width" value="0.05" units="cm"/>
      <inkml:brushProperty name="height" value="0.05" units="cm"/>
    </inkml:brush>
  </inkml:definitions>
  <inkml:trace contextRef="#ctx0" brushRef="#br0">16 528 21381,'7'-4'594,"0"0"1,0 1-1,0 0 1,0 0-1,1 0 1,-1 1-1,12-2 1,-9 2-527,1-1 0,-1 0 0,11-5 1,-15 5-23,1-1 1,-1-1-1,1 1 1,-1-1 0,7-8-1,-12 12-27,1 0-1,-1 0 0,0 0 1,0-1-1,0 1 0,-1-1 1,1 1-1,0-1 1,0 1-1,-1-1 0,1 1 1,-1-1-1,1-2 1,-1 3-8,0 0 1,0 0-1,-1 0 1,1 0-1,0 0 1,-1 0-1,1 1 1,0-1-1,-1 0 1,1 0 0,-1 0-1,1 1 1,-1-1-1,1 0 1,-1 1-1,0-1 1,1 0-1,-1 1 1,0-1-1,0 1 1,1-1 0,-1 1-1,0-1 1,0 1-1,0 0 1,0-1-1,-1 1 1,-1-1 13,-1 0 0,0 0-1,0 1 1,0 0 0,0-1 0,0 1 0,0 1 0,0-1 0,0 1 0,0-1 0,0 1 0,1 0-1,-1 0 1,0 1 0,0-1 0,1 1 0,-1 0 0,1 0 0,-6 4 0,0 0-20,1 0 1,0 1-1,0 0 1,1 0-1,0 0 0,-9 14 1,11-14-8,1 1 0,0-1 0,0 1 0,1 0 1,0 1-1,0-1 0,1 0 0,-1 10 0,2-15-2,1 1-1,0-1 1,0 0 0,0 0-1,0 1 1,1-1 0,-1 0-1,1 0 1,0 0-1,2 6 1,-2-7 0,0-1 0,0 1 0,0 0 0,0-1 0,0 1 0,1-1 0,-1 1 0,1-1 0,-1 0 0,1 1 1,-1-1-1,1 0 0,0 0 0,0 0 0,0 0 0,-1-1 0,1 1 0,4 1 0,1-1-22,0 0 0,0-1 0,0 0 0,0 0 0,0 0 0,0-1 0,-1 0 0,1 0 0,0-1 0,0 0 0,0 0 0,-1 0 0,1-1 0,-1 0 0,10-6 0,0-1-40,-1-1 1,0 0-1,-1-1 0,23-24 1,-23 21-23,-1-1 1,0 0-1,-2-1 1,1 0-1,-2-1 1,0 0-1,10-31 1,-18 37-59,-7 14 42,-8 19 16,9-11 95,1 1 0,0 0 0,-2 19-1,4-26 4,1 1-1,0-1 0,-1 0 1,2 0-1,-1 1 0,0-1 0,1 0 1,0 1-1,0-1 0,0 0 1,1 0-1,2 7 0,-2-9 1,0-1-1,-1 1 1,1 0-1,0-1 1,0 1-1,0-1 1,0 1 0,0-1-1,0 0 1,0 0-1,1 0 1,-1 0-1,0-1 1,0 1-1,1-1 1,-1 1-1,1-1 1,-1 0 0,0 1-1,1-1 1,4-1-1,2 0 27,0 0 0,0-1 0,0 1 0,13-6 0,-5 0 11,-1-1 0,0 0 0,0-1 0,-1 0 0,-1-2 0,1 0 0,-1 0 0,-1-1 0,13-15 0,-5 2 32,0-1 0,-2-1 0,-1 0 0,15-32 0,15-43 106,-44 90-148,0 0 0,0-1 0,-1 1-1,-1-1 1,0 0 0,0-20 0,-5 16 18,3 17-54,-1 0 0,1-1 1,0 1-1,0 0 0,0 0 1,-1 0-1,1-1 0,0 1 1,0 0-1,0 0 0,-1 0 1,1 0-1,0-1 0,0 1 1,-1 0-1,1 0 0,0 0 1,-1 0-1,1 0 0,0 0 1,0 0-1,-1 0 0,1 0 1,0 0-1,-1 0 0,1 0 1,0 0-1,0 0 0,-1 0 1,1 0-1,-2 1 2,0 1 0,0-1 0,0 1 1,0-1-1,1 1 0,-1-1 0,0 1 0,1 0 1,0 0-1,-1 0 0,1-1 0,-2 5 0,-12 27 2,0 1 0,3 0 0,0 1 0,3 1 0,0-1 0,3 2 0,1-1-1,0 41 1,4-51-6,1-1 0,6 38-1,-5-53 2,1 0-1,1-1 0,-1 0 1,2 1-1,-1-1 0,1 0 1,0 0-1,1-1 0,9 13 1,-13-19-11,1 0 1,0 0-1,-1-1 1,1 1 0,0 0-1,0-1 1,0 0-1,0 1 1,0-1 0,0 0-1,1 0 1,-1 0-1,0 0 1,4 0 0,-6-1-3,1 0 1,0 0 0,-1 0-1,1 0 1,0 0 0,-1 0-1,1 0 1,-1 0 0,1 0-1,0 0 1,-1 0 0,1-1-1,-1 1 1,1 0 0,-1-1-1,1 1 1,0 0 0,-1-1 0,1 1-1,-1 0 1,0-1 0,1 0-1,0 0-14,0 0 0,-1 0 0,1-1 0,-1 1 0,1 0 0,-1-1 0,0 1 0,1 0 0,-1-1-1,0 1 1,0-1 0,0 1 0,0 0 0,0-3 0,-3-13-262,-1 0 0,-1-1 0,0 1 1,-1 1-1,-15-30 0,4 6-34,5 12 127,-30-82-181,38 97 429,1-1-1,0 1 1,0 0-1,2-1 1,0 1-1,0-21 1,1 33-41,0-1 1,1 1-1,-1 0 1,0 0-1,0-1 1,0 1-1,1 0 1,-1-1-1,1 1 1,-1 0-1,1 0 1,-1 0-1,1-1 1,0 1-1,0 0 1,-1 0-1,1 0 1,0 0-1,0 0 1,0 0-1,0 1 1,0-1-1,0 0 1,1 0-1,-1 1 1,0-1-1,0 1 1,0-1-1,1 1 1,-1-1-1,0 1 1,0 0-1,1 0 1,-1-1-1,0 1 1,1 0-1,-1 0 1,0 0-1,1 0 1,-1 1-1,2-1 1,7 2-48,-1 1 1,1 0-1,-1 0 1,15 7-1,-14-5-256,-4-3-57,11 6-214,-1-2-1,1 0 1,0-1-1,35 7 1,-13-11-139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2.686"/>
    </inkml:context>
    <inkml:brush xml:id="br0">
      <inkml:brushProperty name="width" value="0.05" units="cm"/>
      <inkml:brushProperty name="height" value="0.05" units="cm"/>
    </inkml:brush>
  </inkml:definitions>
  <inkml:trace contextRef="#ctx0" brushRef="#br0">268 90 15667,'-30'9'1302,"1"0"0,-44 23 0,58-24-1145,0 1 0,1 0 0,0 1 0,1 1-1,0 0 1,-14 15 0,24-22-142,-1 0 0,1 0 0,0 0 0,1 0-1,-1 1 1,-2 5 0,5-10-13,0 1-1,0-1 1,-1 1 0,1 0 0,0-1-1,0 1 1,0 0 0,0-1-1,-1 1 1,1-1 0,0 1-1,0 0 1,0-1 0,1 1-1,-1 0 1,0-1 0,0 1 0,0 0-1,0-1 1,1 1 0,-1-1-1,0 1 1,0 0 0,1-1-1,-1 1 1,0-1 0,1 1-1,-1-1 1,1 1 0,-1-1 0,1 1-1,-1-1 1,1 0 0,-1 1-1,1-1 1,-1 0 0,1 1-1,0-1 1,-1 0 0,1 0-1,-1 1 1,1-1 0,0 0 0,-1 0-1,1 0 1,0 0 0,-1 0-1,1 0 1,0 0 0,-1 0-1,1 0 1,0 0 0,-1 0-1,1-1 1,0 1 0,4-1 10,1 0-1,-1 0 1,0 0 0,0-1-1,0 0 1,0 0 0,0 0 0,0-1-1,-1 1 1,1-1 0,-1 0 0,6-5-1,8-8 47,21-24-1,-34 35-48,12-15 61,0 0-1,-2-2 1,0 0 0,-1 0-1,-1-2 1,13-33 0,-26 57-60,0 0 0,0 0-1,0 0 1,0 0 0,0 0 0,1 0 0,-1 0 0,0 0-1,0 0 1,0 0 0,0 0 0,0 0 0,0 0 0,0 0-1,0 0 1,0 0 0,0 0 0,0 0 0,0 1 0,0-1 0,0 0-1,0 0 1,0 0 0,0 0 0,1 0 0,-1 0 0,0 0-1,0 0 1,0 0 0,-2 15 142,-3 24 68,-11 86 483,15-109-550,1 1 0,0-1 0,1 1-1,1-1 1,7 27 0,-8-39-116,-1-1 1,2 0-1,-1 0 0,0 0 0,0 0 0,1 0 0,0 0 1,0-1-1,-1 1 0,2 0 0,-1-1 0,0 1 1,0-1-1,1 0 0,-1 0 0,1 0 0,0 0 1,0 0-1,-1-1 0,1 1 0,0-1 0,1 0 1,-1 0-1,0 0 0,0 0 0,0 0 0,1-1 1,-1 1-1,0-1 0,0 0 0,1 0 0,-1 0 1,0-1-1,1 1 0,-1-1 0,5-1 0,4-2 33,0 0-1,0-1 0,0 0 0,-1-1 1,0 0-1,11-9 0,61-52 142,-30 22-161,-53 45-51,1-1 1,-1 0-1,1 1 0,0-1 1,-1 1-1,1 0 0,-1-1 1,1 1-1,0-1 1,-1 1-1,1 0 0,0 0 1,0-1-1,-1 1 0,1 0 1,0 0-1,0 0 1,-1 0-1,1 0 0,0 0 1,0 0-1,1 0 0,-2 0 1,1 1-1,-1-1 1,1 1-1,-1-1 1,0 1-1,1-1 1,-1 1-1,0 0 1,0-1-1,1 1 1,-1-1-1,0 1 1,0 0-1,0-1 1,0 1-1,0 0 1,0-1-1,0 1 1,0 0-1,0 0 1,-8 45-22,6-38 12,2-7 9,-1 4 6,0 0 1,0 0 0,0 0-1,1 1 1,0 7-1,0-12-1,1 0 0,-1 0 0,0 0 0,0-1 0,0 1-1,1 0 1,-1 0 0,0 0 0,1 0 0,-1-1-1,1 1 1,-1 0 0,1 0 0,-1-1 0,1 1 0,0 0-1,-1-1 1,1 1 0,0-1 0,-1 1 0,1-1-1,0 1 1,0-1 0,0 0 0,-1 1 0,1-1 0,0 0-1,0 1 1,0-1 0,0 0 0,0 0 0,0 0-1,-1 0 1,1 0 0,0 0 0,0 0 0,0 0 0,0 0-1,0 0 1,1-1 0,11-2 20,-1 0 1,1-1 0,-1-1-1,0 0 1,22-13-1,-25 12-26,0 1 1,1 0-1,0 0 1,0 1-1,1 1 0,-1 0 1,0 0-1,1 1 0,16-2 1,-25 4-4,0 0 0,0 0 0,0 0 0,0 0 0,0 0 0,-1 1 1,1-1-1,0 1 0,0-1 0,0 1 0,0 0 0,0 0 0,0 0 0,-1 0 1,1 0-1,0 0 0,-1 0 0,1 0 0,-1 1 0,1-1 0,-1 0 0,0 1 1,0 0-1,2 2 0,-1 1-1,0 1-1,0-1 1,0 1 0,-1-1-1,0 1 1,1 10 0,5 23 33,-6-38-20,-1 0-1,1 1 1,0-1 0,-1 0 0,1-1 0,0 1-1,0 0 1,0 0 0,0 0 0,0 0-1,0-1 1,0 1 0,0 0 0,1-1 0,-1 1-1,0-1 1,0 1 0,0-1 0,1 0 0,-1 0-1,0 1 1,0-1 0,1 0 0,-1 0-1,0 0 1,1 0 0,-1 0 0,0-1 0,0 1-1,1 0 1,-1-1 0,0 1 0,2-1-1,8-3 47,-1 0-1,19-9 0,-22 10-22,30-17 54,-28 14-105,1 1 0,-1 0-1,1 0 1,1 1 0,-1 0 0,1 1 0,-1 0 0,17-2 0,-26 4-5,0 1 0,0 0 0,0 0 0,0 0 0,0 0 0,0 0 0,0 1 0,0-1 0,0 0 0,0 0 0,0 1 0,0-1 1,0 1-1,0-1 0,0 1 0,0-1 0,-1 1 0,1-1 0,0 1 0,0 0 0,0-1 0,-1 1 0,1 0 0,0 0 0,-1 0 0,1-1 0,-1 1 1,1 0-1,-1 0 0,1 0 0,-1 0 0,1 2 0,-1 0-59,1 1 0,-1-1 0,0 1 1,0-1-1,0 0 0,0 1 0,-1-1 0,-1 7 1,-2 6-154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3.560"/>
    </inkml:context>
    <inkml:brush xml:id="br0">
      <inkml:brushProperty name="width" value="0.05" units="cm"/>
      <inkml:brushProperty name="height" value="0.05" units="cm"/>
    </inkml:brush>
  </inkml:definitions>
  <inkml:trace contextRef="#ctx0" brushRef="#br0">9 24 16996,'2'-4'443,"6"-14"1922,-5 17-1004,-3 10-87,-8 37 1052,4-22-2114,0 0 0,1 0 0,2 0 0,0 1 0,3 25 1,-2-49-210,0 1 0,1-1 0,-1 1 0,0-1 0,1 1 0,-1-1 0,1 1 0,0-1 1,-1 1-1,1-1 0,0 0 0,0 1 0,0-1 0,0 0 0,0 0 0,0 1 0,0-1 1,0 0-1,1 0 0,-1 0 0,2 1 0,-1-2 1,1 1 1,-1 0-1,0-1 1,0 1-1,1-1 0,-1 0 1,0 0-1,1 0 1,-1 0-1,0 0 0,1-1 1,-1 1-1,2-1 1,6-2 5,0-1 1,-1 0-1,0 0 1,1 0-1,10-9 1,12-8 20,-2-2 0,42-38 0,-60 53 5,-12 8-35,0 0 0,1 0 0,-1 1 0,0-1 0,0 0 0,1 0 0,-1 1 0,0-1 0,0 0 0,0 0 0,0 1 0,0-1 0,1 0 0,-1 1 0,0-1 0,0 0 0,0 1 0,0-1 0,0 0 0,0 0 0,0 1 0,0-1 0,0 0 0,0 1 0,0-1 0,0 0 0,0 1 0,0-1 0,-9 38 35,4-21-30,5-16-5,-1 0 1,1 0-1,0-1 1,0 1-1,0 0 1,0-1-1,0 1 1,-1 0-1,1 0 0,1-1 1,-1 1-1,0 0 1,0-1-1,0 1 1,0 0-1,0 0 1,1-1-1,-1 1 1,0 0-1,1-1 0,-1 1 1,0 0-1,1-1 1,-1 1-1,1-1 1,-1 1-1,1-1 1,-1 1-1,1-1 0,-1 1 1,1-1-1,0 1 1,-1-1-1,1 0 1,-1 1-1,1-1 1,0 0-1,0 0 1,-1 1-1,1-1 0,0 0 1,-1 0-1,1 0 1,0 0-1,0 0 1,-1 0-1,1 0 1,0 0-1,0 0 0,1-1 1,3 0 8,0-1 0,0 0 0,0 0 0,0-1-1,8-4 1,42-29 23,-22 15-10,-1 1 1,39-17-1,-70 37-26,1-1 1,0 0-1,0 0 0,-1 1 1,1-1-1,0 1 1,0 0-1,0 0 0,0-1 1,0 1-1,0 0 0,0 0 1,0 1-1,3 0 1,-4-1 1,0 1 0,0-1 0,0 1 0,-1-1 0,1 1 0,0 0 0,0 0 0,-1-1 0,1 1 0,-1 0 0,1 0 0,0 0 0,-1 0 0,0-1 0,1 1 1,-1 0-1,1 0 0,-1 0 0,0 0 0,0 0 0,0 0 0,0 0 0,1 0 0,-1 0 0,0 0 0,-1 0 0,1 0 0,0 2 0,-1 5-4,-1-1-1,0 0 0,0 1 0,0-1 1,-4 7-1,3-8-338,1 0 1,-1 0-1,2 0 1,-1 1-1,1-1 1,-2 11-1,11-22-545,1-6 254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4.165"/>
    </inkml:context>
    <inkml:brush xml:id="br0">
      <inkml:brushProperty name="width" value="0.05" units="cm"/>
      <inkml:brushProperty name="height" value="0.05" units="cm"/>
    </inkml:brush>
  </inkml:definitions>
  <inkml:trace contextRef="#ctx0" brushRef="#br0">0 171 18332,'3'5'221,"1"-1"1,0 0-1,-1 0 0,1 0 1,1-1-1,-1 1 1,0-1-1,1 0 0,0 0 1,0 0-1,0-1 0,0 0 1,0 0-1,0 0 1,0-1-1,8 2 0,-4-2 11,-1 0-1,0-1 0,1 0 1,-1 0-1,1-1 0,-1 0 0,0-1 1,0 0-1,0 0 0,12-5 1,-13 4-105,1 0 1,-1-1 0,1 0-1,-1-1 1,-1 1 0,1-2-1,0 1 1,-1-1-1,0 1 1,7-11 0,-9 11-108,-1 1 0,0-1 0,-1 0 1,1 0-1,-1 0 0,0 0 0,0 0 0,-1 0 0,1-1 1,-1 1-1,0-1 0,-1 1 0,1-1 0,-1 1 1,0-1-1,-2-7 0,2 11-15,0-1-1,0 1 1,0 0 0,-1 0 0,1-1-1,-1 1 1,0 0 0,0 0 0,0 0-1,0 0 1,0 0 0,0 0 0,0 0-1,-1 0 1,1 0 0,-1 1-1,1-1 1,-1 0 0,0 1 0,0-1-1,1 1 1,-1 0 0,0 0 0,0 0-1,0 0 1,0 0 0,-1 0 0,1 0-1,0 0 1,0 1 0,0 0 0,-1-1-1,1 1 1,0 0 0,-4 0-1,0 1-4,1-1 0,0 2-1,-1-1 1,1 0-1,0 1 1,0 0-1,0 1 1,0-1-1,0 1 1,0 0-1,1 0 1,-1 0-1,-7 8 1,3-2-4,1 1-1,0 0 1,0 1-1,1 0 1,0 0-1,1 0 1,-8 23-1,11-27 1,1 0 0,0 0-1,0 0 1,1 0 0,0 1 0,0-1-1,0 0 1,1 0 0,0 1 0,1-1-1,0 0 1,0 0 0,0 0 0,1 0-1,4 10 1,-4-13 3,0 0 0,0 0 0,0-1 0,1 1 0,-1-1 0,1 0 0,0 0 0,0 0 0,0 0 0,0 0 0,1 0 0,-1-1 0,1 0 0,4 3 0,-2-3 1,1 1-1,-1-1 1,1 0-1,0-1 1,0 1-1,0-1 1,-1-1 0,10 1-1,-3-2 7,1 0 0,-1 0 0,0-2 0,0 1 0,0-2 0,0 0 0,0 0 0,19-10 0,-16 5 10,0-1 0,-1 0 0,0-1 0,23-23 0,-30 26-2,-1 0-1,0 0 1,0 0 0,-1-1 0,0 0 0,-1-1 0,0 1 0,0-1 0,4-15-1,-9 24-10,1 0-1,-1 1 0,0-1 0,0 0 1,1 0-1,-1 0 0,0 0 0,0 0 1,0 0-1,0 0 0,0 0 0,0 0 1,-1 0-1,1 0 0,0-1 0,-1 1 0,1 1 0,0 0-1,0 0 1,-1-1-1,1 1 1,0 0 0,0 0-1,-1 0 1,1 0 0,0-1-1,-1 1 1,1 0-1,0 0 1,-1 0 0,1 0-1,0 0 1,-1 0-1,1 0 1,0 0 0,-1 0-1,1 0 1,0 0 0,-1 0-1,1 0 1,0 0-1,0 0 1,-1 0 0,0 1-1,-1 0 7,-1 0 0,1 0 0,-1 0 0,1 1 0,-1 0 0,1-1 0,0 1 0,-4 4 0,1 0-1,0 0-1,1 1 1,-1 0-1,1 0 1,0 0 0,-3 10-1,5-13 1,1 0 0,0 0 0,-1 0 0,1 1 0,1-1 0,-1 0 0,1 1 0,-1-1 0,1 0 0,1 1 0,-1-1 0,1 0 0,1 6 0,-2-9-3,1 1 0,-1-1 0,1 0 0,-1 0 0,1 1 0,0-1 0,0 0 0,0 0 0,0 0 0,0 0 1,0 0-1,0 0 0,0 0 0,0 0 0,0-1 0,0 1 0,0 0 0,1-1 0,-1 1 0,0-1 0,3 1 0,0 0 2,-1 0 1,1-1-1,0 0 0,0 0 1,0 0-1,-1 0 0,1-1 0,4 0 1,5-2 9,-1-1 1,1 0 0,21-11-1,-11 3-27,-1-2 0,0 0 0,-1-2 0,0 0 0,-1-1-1,-1-1 1,-1-1 0,25-31 0,-52 70-64,1 1-1,-9 37 0,15-47 8,-3 2-133,2 0 1,0 0 0,0 0 0,1 1-1,1-1 1,0 1 0,2 20-1,6-17-96,3-6-126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4.630"/>
    </inkml:context>
    <inkml:brush xml:id="br0">
      <inkml:brushProperty name="width" value="0.05" units="cm"/>
      <inkml:brushProperty name="height" value="0.05" units="cm"/>
    </inkml:brush>
  </inkml:definitions>
  <inkml:trace contextRef="#ctx0" brushRef="#br0">13 14 16476,'-7'-14'1624,"7"15"-1592,0-1 1,0 0-1,0 0 1,0 0-1,0 0 0,0 0 1,0 0-1,0 0 1,0 0-1,0 0 1,0 0-1,0 0 0,0 0 1,0 0-1,0 0 1,0 0-1,0 0 0,0 1 131,0-1-131,0 0 0,0 0 1,0 0-1,0 0 1,0 0-1,0 0 0,0 0 1,0 0-1,0 0 1,-1 0-1,1 0 0,0 0 1,0 0-1,0 0 1,0 0-1,0 0 1,0 0-1,0 0 0,0 0 1,0 0-1,0 0 1,0 0-1,0 0 0,0 0 1,0 0-1,10 26 859,2-7-2275,1 0 0,1-1 0,30 31 0,-35-40 1089,1-1 0,0 1-1,0-2 1,1 0 0,0 0-1,0-1 1,0 0 0,17 6-1,-27-12 427,-1 0 0,2 2 2095,-2-2-2095,1 0-1,-1 0 1,0 0 0,0 0 0,0 1 0,0-1 0,0 0 0,0 0 0,0 0 0,0 1 0,0-1 0,0 0-1,0 0 1,0 0 0,0 0 0,0 1 0,0-1 0,0 0 0,0 0 0,0 0 0,0 1 0,-7 9 2591,-21 14-1241,15-13-513,5-4-593,-28 29 755,33-33-1072,1-1 1,0 1-1,0 0 0,0 0 0,1 0 1,-1 0-1,1 0 0,-1 0 0,1 1 1,0-1-1,-1 6 0,2-8-62,0 0-1,0-1 1,1 1-1,-1-1 1,0 1-1,0 0 1,0-1-1,1 1 1,-1-1-1,0 1 1,1 0 0,-1-1-1,1 1 1,-1-1-1,0 1 1,1-1-1,-1 0 1,1 1-1,-1-1 1,1 1-1,-1-1 1,1 0-1,0 1 1,-1-1 0,1 0-1,-1 0 1,1 1-1,0-1 1,-1 0-1,2 0 1,23 4-369,-19-4 283,27 3-342,-15-2 253,-1 0 0,0 1 0,0 1 0,-1 1 0,22 7 0,-37-11 193,0 0 0,0 1 1,0-1-1,0 0 0,0 1 0,0-1 1,0 1-1,0 0 0,0-1 0,-1 1 0,1 0 1,0-1-1,0 1 0,0 0 0,-1 0 1,1-1-1,-1 1 0,1 0 0,0 1 0,-1-1 7,0 0-1,0-1 0,0 1 1,0-1-1,0 1 0,-1 0 1,1-1-1,0 1 0,0-1 1,-1 1-1,1-1 0,0 1 0,-1-1 1,1 1-1,0-1 0,-1 1 1,1-1-1,-1 0 0,1 1 1,-1-1-1,1 1 0,-1-1 1,0 1-1,-5 2 140,0 0 0,0-1 0,0 1 0,-10 2 0,-27 6 504,-57 7 1,77-16-1337,0-1 0,-28-1 0,31-4-545,19 4 1178,1 0 0,-1-1-1,0 1 1,1 0 0,-1-1-1,1 1 1,-1-1 0,1 1-1,-1 0 1,1-1 0,0 1 0,-1-1-1,1 1 1,0-1 0,-1 0-1,1 1 1,0-1 0,-1 1-1,1-1 1,0 0 0,0 1-1,0-1 1,0 1 0,0-1 0,0 0-1,0 1 1,0-2 0,1-10-898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5.298"/>
    </inkml:context>
    <inkml:brush xml:id="br0">
      <inkml:brushProperty name="width" value="0.05" units="cm"/>
      <inkml:brushProperty name="height" value="0.05" units="cm"/>
    </inkml:brush>
  </inkml:definitions>
  <inkml:trace contextRef="#ctx0" brushRef="#br0">273 1 20492,'-7'10'1105,"0"0"-1,0 0 0,-10 22 0,5-9-650,-37 66 280,4 2 1,4 2-1,-31 106 1,70-191-686,-10 42 192,11-48-226,1 0 1,0 1 0,0-1-1,-1 0 1,1 0-1,1 0 1,-1 1 0,0-1-1,0 0 1,1 0 0,0 0-1,-1 1 1,1-1-1,0 0 1,0 0 0,0 0-1,0 0 1,2 2 0,-3-4-12,1 1 1,0 0 0,0-1 0,-1 1 0,1-1 0,0 1 0,0-1 0,0 1 0,0-1 0,-1 0 0,1 1-1,0-1 1,0 0 0,0 0 0,0 0 0,0 0 0,0 0 0,0 0 0,0 0 0,0 0 0,0 0 0,0 0-1,1-1 1,1 1-1,-1-1-1,1-1 1,-1 1-1,1 0 1,-1-1-1,0 1 0,1-1 1,1-2-1,3-3-17,0 0 0,0-1 0,9-13 0,-3 1-100,-1-1 0,-1-1 0,-2 1 1,10-28-1,19-91-1137,-36 139 876,1 7 284,1 9 85,-2-5 14,0-1-1,1 0 0,0 0 1,1 0-1,0 0 1,0-1-1,1 1 0,0-1 1,1 0-1,8 10 1,-11-15 3,0 0 1,1 0 0,-1 0-1,1 0 1,0 0 0,0-1 0,0 0-1,0 0 1,0 0 0,1 0 0,-1-1-1,0 1 1,1-1 0,-1 0 0,1 0-1,-1-1 1,1 0 0,0 1-1,-1-1 1,1-1 0,-1 1 0,1-1-1,7-2 1,-4 1 5,0-2 0,0 1 1,-1-1-1,1 0 0,-1 0 0,0-1 0,0 0 0,-1 0 1,1-1-1,-1 0 0,0 0 0,-1 0 0,0-1 0,7-11 1,-7 9 27,-6 10 18,-7 16 43,6-9-64,-1 1 0,1 0 0,0 0 0,1 0 0,0 1 0,1 9 1,0-16-33,0-1 1,0 1 0,1 0-1,-1-1 1,1 1 0,0-1 0,-1 1-1,1-1 1,0 1 0,1-1 0,-1 0-1,0 1 1,1-1 0,-1 0 0,1 0-1,0 0 1,-1 0 0,1 0-1,0-1 1,0 1 0,0 0 0,1-1-1,-1 1 1,0-1 0,1 0 0,3 2-1,4-1 11,0 1-1,0-2 0,0 1 0,0-1 0,0-1 0,0 1 1,0-2-1,18-2 0,85-22-15,-83 17-18,18-4-4,-23 4-9,0 2 1,0 0-1,38-2 0,-62 8 27,0 0 1,0 0 0,0-1 0,0 2 0,1-1 0,-1 0-1,0 0 1,0 0 0,0 0 0,0 1 0,0-1-1,0 0 1,0 1 0,0-1 0,0 1 0,0-1-1,-1 1 1,1-1 0,0 1 0,1 1 0,-1-1 2,-1 0 1,0 0 0,1-1 0,-1 1-1,0 0 1,0 0 0,0 0-1,1 0 1,-1 0 0,0 0 0,0 0-1,0 0 1,0 0 0,-1 0 0,1 0-1,0 0 1,0-1 0,-1 3-1,-2 5 41,-1-1 0,0 1 0,0-1 0,-7 8 0,4-5 8,-48 77-240,55-86 150,-1-1 0,1 0-1,0 0 1,-1 1 0,1-1-1,0 0 1,0 1 0,-1-1 0,1 0-1,0 1 1,0-1 0,0 1-1,0-1 1,-1 0 0,1 1-1,0-1 1,0 1 0,0-1-1,0 0 1,0 1 0,0-1-1,0 1 1,0-1 0,0 1-1,0-1 1,0 0 0,0 1-1,1-1 1,-1 1 0,0-1-1,0 0 1,0 1 0,0-1-1,1 0 1,-1 1 0,0-1 0,0 0-1,1 1 1,-1-1 0,0 0-1,1 1 1,-1-1 0,0 0-1,1 0 1,-1 1 0,0-1-1,1 0 1,23 0-748,0-6 155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25.705"/>
    </inkml:context>
    <inkml:brush xml:id="br0">
      <inkml:brushProperty name="width" value="0.05" units="cm"/>
      <inkml:brushProperty name="height" value="0.05" units="cm"/>
    </inkml:brush>
  </inkml:definitions>
  <inkml:trace contextRef="#ctx0" brushRef="#br0">23 1 21869,'-4'12'2544,"-2"-3"-1712,-3-3-544,5-3 2529,6-6-2185,-2 0-280,0-3-328,1-5-72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2:49.328"/>
    </inkml:context>
    <inkml:brush xml:id="br0">
      <inkml:brushProperty name="width" value="0.05" units="cm"/>
      <inkml:brushProperty name="height" value="0.05" units="cm"/>
    </inkml:brush>
  </inkml:definitions>
  <inkml:trace contextRef="#ctx0" brushRef="#br0">7350 696 10794,'-74'-48'718,"0"-1"-634,-108-52 0,93 63-96,-1 5-1,-170-41 1,-199-9 324,217 43 101,-197-52 634,-44-8-138,356 82-1038,-2 5 0,1 6-1,-242 18 1,-73 37-728,28-2 427,361-41 379,-708 77 125,550-49-1020,-327 96-1,-359 211-208,827-309 1912,2 2 0,-99 65 0,145-82-618,1 1 1,0 1-1,1 1 0,1 1 0,1 0 0,1 2 0,1 0 0,1 1 0,1 1 0,-16 32 0,11-9-269,2 1 0,3 0 0,-14 76 0,-11 155-681,25-150 535,-102 542 1672,49-323-430,55-253-789,0 165 0,15-200-176,2 0 1,3-1 0,27 108-1,-21-122-13,2-1-1,3-1 1,1-1-1,1 0 1,45 65-1,-14-38-106,3-2-1,2-2 1,94 82-1,-58-69-174,191 123 0,128 65-74,163 100 467,-487-318-62,1-3-1,2-5 1,2-3-1,145 37 1,-83-39-13,2-7 1,172 9 0,227-13-37,2-23-63,-218-1 13,-52 2 48,507-5-49,-5-53 26,-659 37 52,-1-6 0,-1-5 1,221-83-1,-272 81-3,-1-3-1,-2-4 1,-1-2 0,-3-4-1,-1-3 1,-3-3 0,65-64-1,-98 80 29,-3-1 0,0-1 0,-3-2 0,-1-1 0,26-53 0,84-227 179,-64 121-66,73-323 0,-120 396-68,-5-1 0,-7-1 0,-4-240 0,-19 252 38,-5 1 1,-5 0 0,-4 2-1,-52-142 1,-202-420 127,162 434 449,-217-334-1,209 409-489,-17 10 77,141 155-286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54.098"/>
    </inkml:context>
    <inkml:brush xml:id="br0">
      <inkml:brushProperty name="width" value="0.05" units="cm"/>
      <inkml:brushProperty name="height" value="0.05" units="cm"/>
    </inkml:brush>
  </inkml:definitions>
  <inkml:trace contextRef="#ctx0" brushRef="#br0">0 55 11939,'32'4'87,"0"-2"1,0-1 0,-1-1-1,47-7 1,-23 3-61,385 1-67,-213 7 31,530-16 9,-3 1-2,535-17 4,1128 32-28,-1079 40 28,-863-36-2,665 4-2,222 14-1,323-2 0,-1278-33 2,227-2 19,-605 13-30,-5 0 604,-45-10-62,-18-1-381,-19-5-9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34.790"/>
    </inkml:context>
    <inkml:brush xml:id="br0">
      <inkml:brushProperty name="width" value="0.05" units="cm"/>
      <inkml:brushProperty name="height" value="0.05" units="cm"/>
      <inkml:brushProperty name="color" value="#008C3A"/>
    </inkml:brush>
  </inkml:definitions>
  <inkml:trace contextRef="#ctx0" brushRef="#br0">2072 21 14147,'-119'-19'1194,"101"18"-1235,1 1-1,-1 0 1,1 1 0,-32 7 0,-12 8-358,-107 46-1,-35 11-448,-244 17 729,102-23 773,303-57-575,1 1 1,0 3-1,1 1 0,-46 25 1,57-24-44,2 1 1,0 1 0,1 2-1,1 0 1,1 2 0,-26 30-1,29-29-13,2 0 0,0 2-1,2 0 1,1 2 0,-21 46-1,32-63-27,2-1 0,-1 1 0,1 0 0,1 0-1,0 0 1,0 0 0,1 1 0,1-1 0,-1 0-1,2 1 1,-1-1 0,1 0 0,1 1 0,0-1-1,0 0 1,1 0 0,1 0 0,-1-1 0,1 1-1,8 12 1,-2-8 0,1-1 0,0 0 0,1 0 0,0-1 0,0-1 0,1 0 0,1-1 0,0 0 0,0-1 0,1-1-1,0 0 1,1-1 0,22 7 0,19 3-19,-1-3-1,89 11 1,-40-11 18,1-4 0,1-5 0,0-5 0,-1-4 0,206-37 0,-171 12-30,174-61 0,-284 78 20,0-1-1,-1-1 1,0-2-1,-2-1 1,0-1-1,-1-2 1,0 0 0,-2-2-1,-1-1 1,0-1-1,30-41 1,-18 19-59,-3-1 0,-1-2 0,-3-1 0,-2-1 0,37-99 0,-62 144 90,0 0 0,-1 0-1,1-1 1,-1 1-1,-1-1 1,1 1 0,-1-1-1,0 1 1,0-1 0,-1 0-1,0 1 1,0 0-1,-1-1 1,0 1 0,0 0-1,-3-8 1,0 6 14,0 1 1,0-1-1,0 1 1,-1 0-1,0 1 0,-1-1 1,1 1-1,-1 1 1,0-1-1,-1 1 0,-10-6 1,-7-1-4,-1 0 0,0 1 0,-1 2 0,1 1 0,-2 1-1,1 1 1,-38-3 0,-200 0 142,252 9-167,-387 27-948,312-18 763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36.328"/>
    </inkml:context>
    <inkml:brush xml:id="br0">
      <inkml:brushProperty name="width" value="0.05" units="cm"/>
      <inkml:brushProperty name="height" value="0.05" units="cm"/>
      <inkml:brushProperty name="color" value="#008C3A"/>
    </inkml:brush>
  </inkml:definitions>
  <inkml:trace contextRef="#ctx0" brushRef="#br0">1795 246 10578,'-22'-45'1259,"17"34"-1154,0-1 1,-1 1 0,0 0 0,-1 1-1,0 0 1,0 0 0,-1 0-1,-14-12 1,12 14-146,0 1-1,0 1 1,-1 0 0,0 0-1,-1 1 1,1 1 0,-1 0-1,0 0 1,0 1 0,0 1-1,0 0 1,0 0 0,-14 1-1,-19 1 110,1 2 0,-55 9-1,-455 42 999,498-48-1077,-12 1-31,0 3 1,-116 30 0,151-29 44,1 1-1,0 1 1,1 2-1,0 1 1,1 2-1,1 1 1,-40 31 0,57-39 0,1 1 1,0-1-1,0 2 1,1 0-1,1 0 1,0 0-1,1 1 1,0 1-1,-9 22 1,14-26-19,0-1 1,0 1 0,1 0 0,0 0-1,1 0 1,0 0 0,1 0 0,0 0-1,0 0 1,1 0 0,1 0 0,0 0 0,0 0-1,0 0 1,8 15 0,25 49-18,3-1-1,3-2 1,4-2 0,63 77 0,-79-111 170,1-1-1,1-1 1,2-2 0,1-2-1,56 39 1,-65-52-74,1-2 0,0 0 0,1-2 0,0-1 0,1-1 0,0-1 0,0-1 0,1-2 0,42 4-1,-20-8-49,-1-2 0,1-3-1,-1-1 1,0-3-1,78-21 1,-47 4-110,-1-3 0,116-57 0,-124 48-91,-2-4 1,-1-2-1,95-77 1,-129 90 101,-2-2 1,-2-1-1,-1-1 0,-1-1 1,-2-2-1,-1-1 1,38-74-1,-56 94 129,0-1-1,-2 0 1,0-1-1,-1 1 1,0-1-1,-2 0 1,0 0-1,-2-1 1,0 1-1,-1 0 1,-1-1-1,-4-25 1,2 30 25,-1 0 0,0 0 0,-1 1 0,-1-1 0,0 1 0,-1 0 0,-1 1 0,0 0 0,0 0 0,-2 1 0,1 0 0,-2 0-1,0 1 1,0 0 0,0 1 0,-15-9 0,-3 1-30,1 2-1,-2 1 0,0 1 0,-1 2 0,0 0 0,-1 3 1,0 0-1,-38-3 0,-18 0-125,-161 1 0,61 15-12,-24 11-46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8.580"/>
    </inkml:context>
    <inkml:brush xml:id="br0">
      <inkml:brushProperty name="width" value="0.05" units="cm"/>
      <inkml:brushProperty name="height" value="0.05" units="cm"/>
      <inkml:brushProperty name="color" value="#008C3A"/>
    </inkml:brush>
  </inkml:definitions>
  <inkml:trace contextRef="#ctx0" brushRef="#br0">162 28 19228,'-2'-1'152,"0"0"1,0 0-1,-1 0 0,1 0 1,0 1-1,0-1 0,0 1 0,-1-1 1,1 1-1,0 0 0,0 0 1,-1 0-1,1 0 0,0 0 1,0 0-1,-1 1 0,1-1 0,-2 1 1,0 1 39,0 0 0,0 0 0,0 0 0,0 1 0,0-1 0,1 1 0,-1 0 0,-5 5 0,1 1 44,1 1 0,0-1 0,0 1 0,1 1 0,-10 21-1,10-18-124,1 1-1,1 0 1,-4 22-1,6-29-93,1 0 0,1-1 0,0 1 0,0 0 0,0 0 0,1-1 0,0 1 0,4 13 0,-4-19-16,-1-1 0,1 1 0,0 0 1,-1 0-1,1-1 0,0 1 0,0 0 0,0-1 0,0 1 0,0-1 0,1 1 0,-1-1 0,0 0 0,1 0 0,-1 1 1,1-1-1,-1 0 0,1 0 0,-1 0 0,1-1 0,3 2 0,-3-2 0,1 1 1,-1-1-1,1 0 0,0 0 0,-1 0 1,1 0-1,0-1 0,-1 1 0,1-1 1,-1 0-1,1 1 0,-1-1 0,4-2 1,4-3 5,0 0 0,0 0 1,0-1-1,-1 0 0,12-13 1,0-2 47,-1 0 0,32-50 0,-41 55-11,-1-1 1,-1 0 0,0 0 0,-2-1-1,8-26 1,-14 29 45,-8 21 21,-9 27-20,8-11-58,2 1 1,0 0-1,2 0 0,0 0 1,1 0-1,2 1 0,1 44 1,1-65-31,-1 1 0,0-1 0,1 0 1,-1 1-1,1-1 0,0 0 0,-1 0 1,1 0-1,0 1 0,1-1 0,-1 0 1,0 0-1,0-1 0,1 1 0,0 0 1,-1 0-1,3 2 0,-2-3 3,0-1 1,0 1-1,-1 0 0,1 0 1,0-1-1,0 1 0,0-1 0,0 0 1,0 1-1,0-1 0,0 0 1,-1 0-1,1 0 0,0-1 1,0 1-1,3-1 0,3-1 13,-1-1 0,0 0 0,-1 0 0,1 0 1,0-1-1,-1 0 0,0 0 0,0-1 0,6-5 0,12-15 46,0-2 0,-2 0 0,-1-1-1,-1-1 1,28-55 0,-61 143 105,6-29-144,1 1 0,2 0 1,-1 54-1,6-82-25,-1 0-1,0 0 1,0 0 0,1 1-1,0-1 1,0 0-1,0 0 1,0 0 0,0 0-1,1 0 1,-1 0 0,4 4-1,-4-6-11,0 0-1,0 0 1,0 0-1,0 0 1,0-1-1,0 1 1,1 0-1,-1-1 0,0 1 1,0-1-1,1 1 1,-1-1-1,0 0 1,0 1-1,1-1 1,-1 0-1,0 0 1,1 0-1,-1 0 1,0 0-1,1 0 0,-1 0 1,0-1-1,1 1 1,-1 0-1,0-1 1,0 1-1,1-1 1,-1 1-1,0-1 1,0 0-1,0 0 0,2-1 1,2-2 9,1 0 0,-1 0 0,0-1 0,0 0 0,0 0 0,0-1 1,6-11-1,24-46 188,-29 51-277,13-27 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9.238"/>
    </inkml:context>
    <inkml:brush xml:id="br0">
      <inkml:brushProperty name="width" value="0.05" units="cm"/>
      <inkml:brushProperty name="height" value="0.05" units="cm"/>
      <inkml:brushProperty name="color" value="#008C3A"/>
    </inkml:brush>
  </inkml:definitions>
  <inkml:trace contextRef="#ctx0" brushRef="#br0">225 56 16139,'0'-1'132,"-1"0"0,1 1 0,-1-1 0,0 1 0,1-1-1,-1 1 1,0-1 0,1 1 0,-1-1 0,0 1 0,0 0-1,0 0 1,1-1 0,-1 1 0,0 0 0,0 0 0,0 0-1,1 0 1,-1 0 0,0 0 0,-1 0 0,-25 0 1464,19 1-707,7-1-856,0 0 1,0 0-1,1-1 1,-1 1-1,0 0 1,0 0-1,1 0 1,-1-1 0,0 1-1,0 0 1,1-1-1,-1 1 1,1-1-1,-1 1 1,0-1 0,1 1-1,-1-1 1,1 1-1,-1-1 1,1 1-1,-1-1 1,1 0-1,-1 1 1,1-1 0,0 0-1,-1 1 1,1-1-1,0 0 1,0 0-1,0 1 1,-1-1-1,1 0 1,0 0 0,0 1-1,0-1 1,0 0-1,0 0 1,1-1-1,-1 1-11,0 0-1,0 0 1,0 0-1,0 0 0,0 0 1,-1 0-1,1 0 1,0 0-1,0 0 0,-1 0 1,1 0-1,-1 0 1,1 0-1,0 0 0,-1 0 1,0 1-1,1-1 1,-1 0-1,0 0 0,1 0 1,-1 1-1,0-1 1,0 0-1,0 1 1,1-1-1,-1 1 0,0-1 1,0 1-1,0-1 1,0 1-1,-1-1 0,0 1-22,1-1 0,0 1-1,-1 0 1,1 0 0,0 0-1,-1 0 1,1 0 0,0 0-1,-1 0 1,1 0 0,0 0-1,-1 0 1,1 1 0,-2 0-1,2 0 90,-1 0 0,1 0-1,0 1 1,-1-1-1,1 1 1,0-1-1,0 1 1,0-1-1,0 1 1,-1 3-1,-11 26 395,1 0 1,2 1-1,-6 34 0,-2 1-116,-14 53-415,32-116-1856,2-4 509,7-11-238,9-19 448,-3 0-12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9.835"/>
    </inkml:context>
    <inkml:brush xml:id="br0">
      <inkml:brushProperty name="width" value="0.05" units="cm"/>
      <inkml:brushProperty name="height" value="0.05" units="cm"/>
      <inkml:brushProperty name="color" value="#008C3A"/>
    </inkml:brush>
  </inkml:definitions>
  <inkml:trace contextRef="#ctx0" brushRef="#br0">95 271 16908,'6'-7'955,"10"-10"1319,-10 18-965,-1 12 211,-5 17-996,0 0-1,-2 0 1,-1-1-1,-13 57 0,9-54-295,-77 338 816,73-323-925,9-42-117,0 6-16,3-16-13,3-13 23,23-118-29,83-239-1,-108 370 36,70-170 51,-58 146-38,1 1 1,1 1-1,35-46 0,-11 31 24,-38 41-37,0-1 0,-1 0 0,1 1 0,1-1 0,-1 1 0,0 0 0,0-1 0,0 1 0,1 0 0,-1 0 0,0 1 0,1-1 0,-1 0 0,1 1 0,-1 0 0,1-1 0,-1 1-1,4 0 1,-5 1-1,0-1-1,0 0 0,0 1 0,0-1 0,0 1 0,0 0 1,-1-1-1,1 1 0,0 0 0,0-1 0,-1 1 0,1 0 1,0 0-1,-1-1 0,1 1 0,-1 0 0,1 0 0,-1 0 0,0 0 1,1 0-1,-1 0 0,0 0 0,1 0 0,-1 0 0,0 0 1,0 0-1,0 0 0,0 0 0,0 1 0,-5 32 10,-2-13 20,-1 0 1,-18 32-1,16-33 14,0-1 0,2 1 1,-7 22-1,14-40-43,1-1 0,0 1 0,0-1 0,-1 1 0,1-1 0,0 1 0,0-1 0,0 1 0,1-1 0,-1 1 0,0-1 0,0 0 0,1 1 0,-1-1 0,1 1 0,-1-1 1,1 0-1,0 1 0,0-1 0,-1 0 0,1 0 0,0 1 0,0-1 0,2 1 0,1 2-13,1-1 1,0 1-1,0-1 1,0-1-1,6 3 1,13 8-53,-18-8 64,0 0-1,0 0 0,0 1 1,0 0-1,-1 0 0,0 1 1,0-1-1,-1 1 0,0 0 1,0 0-1,0 1 0,-1-1 1,0 1-1,-1-1 0,0 1 1,2 9-1,-4-13 2,1 0-1,-1 0 1,0 0-1,0 0 1,0 0-1,0 0 1,-1 0-1,0 0 1,1 0-1,-2 0 1,1 0-1,0 0 1,-1 0-1,0 0 1,1-1-1,-2 1 0,1-1 1,0 1-1,-1-1 1,1 0-1,-1 0 1,0 0-1,0 0 1,0-1-1,0 1 1,-1-1-1,1 0 1,-1 0-1,1 0 1,-1 0-1,0-1 1,0 1-1,-5 0 1,5-1-85,0 0 1,0 0 0,0-1-1,0 1 1,-1-1 0,1 0-1,0 0 1,-1-1 0,1 1-1,0-1 1,0 0 0,0 0-1,0 0 1,0-1 0,0 1-1,0-1 1,0 0 0,0 0-1,1 0 1,-1-1 0,1 1-1,-4-4 1,5 3-5,-1 1 0,1-1 0,-1 0 0,1 0 0,0 0-1,0 0 1,0-1 0,0 1 0,1 0 0,-1-1 0,1 1 0,0-1 0,0 0 0,0 1-1,1-1 1,-1 0 0,1 1 0,0-1 0,0 0 0,0 1 0,0-1 0,1 0 0,0 0-1,0 1 1,1-6 0,11-18-753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0.440"/>
    </inkml:context>
    <inkml:brush xml:id="br0">
      <inkml:brushProperty name="width" value="0.05" units="cm"/>
      <inkml:brushProperty name="height" value="0.05" units="cm"/>
      <inkml:brushProperty name="color" value="#008C3A"/>
    </inkml:brush>
  </inkml:definitions>
  <inkml:trace contextRef="#ctx0" brushRef="#br0">107 172 18332,'4'-2'328,"0"-1"1,0 1-1,0-1 0,0 0 0,0 0 1,-1 0-1,1 0 0,-1-1 1,0 1-1,0-1 0,5-7 1,-7 9-221,0 1 1,-1-1 0,1 0 0,0 0 0,0 0 0,-1 0 0,1 1 0,-1-1 0,0 0 0,0 0 0,1 0 0,-1 0 0,0 0 0,-1 0 0,1 0-1,0 0 1,-1 0 0,1 0 0,-1 0 0,1 0 0,-1 1 0,0-1 0,0 0 0,0 0 0,0 1 0,0-1 0,0 0 0,0 1 0,0-1 0,-1 1 0,-2-3 0,2 3-74,0 0 1,0 0 0,0 0 0,0 0 0,0 0 0,0 0 0,0 0-1,0 0 1,-1 1 0,1-1 0,0 1 0,0 0 0,-1 0 0,1 0-1,0 0 1,-1 0 0,1 0 0,0 1 0,-1-1 0,1 1 0,0-1-1,0 1 1,0 0 0,0 0 0,0 0 0,0 0 0,0 0 0,0 0 0,0 1-1,-3 2 1,-2 1 8,1 1-1,-1 0 0,1 0 1,1 0-1,-1 1 1,1 0-1,-5 8 0,6-7-28,0 0-1,1 0 0,0 0 1,0 0-1,-2 13 0,5-19-12,0 0 1,0 1-1,-1-1 0,1 1 1,0-1-1,1 1 0,-1-1 0,0 1 1,1-1-1,1 4 0,-2-5-1,1 0-1,0 0 0,-1 0 0,1 0 1,0 0-1,0 0 0,-1 0 1,1 0-1,0 0 0,0 0 0,0-1 1,0 1-1,0 0 0,0-1 1,0 1-1,0-1 0,0 1 0,1-1 1,-1 0-1,0 1 0,0-1 1,2 0-1,9 0-6,-1 0 0,0-1 0,0 0 1,0-1-1,0 0 0,0-1 0,16-6 0,7-2-11,-31 11 15,23-8-26,1 2-1,32-3 1,-53 9 24,1-1 0,-1 1-1,1 0 1,-1 0 0,0 1 0,1 0 0,-1 0 0,0 0 0,0 1-1,1 0 1,-1 0 0,-1 0 0,1 1 0,0 0 0,8 6-1,-11-5 336,-11-17 48,-2-13 124,1 0 0,-9-56 0,12 53-320,6 19-215,5 10-63,12 13-189,-13-9 171,0-1 75,0 0 1,0 0-1,1 0 0,-1-1 1,1 0-1,0 1 0,0-2 0,0 1 1,0-1-1,0 0 0,0 0 1,0 0-1,0 0 0,0-1 0,0 0 1,1 0-1,-1-1 0,0 1 0,0-1 1,0 0-1,7-3 0,-2 1-32,0-1-1,0-1 0,0 0 0,-1 0 0,1-1 1,-1 0-1,0-1 0,-1 0 0,8-8 1,-13 12 71,-6 5-10,-6 9-111,-8 3-2316,17-9 1956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1.168"/>
    </inkml:context>
    <inkml:brush xml:id="br0">
      <inkml:brushProperty name="width" value="0.05" units="cm"/>
      <inkml:brushProperty name="height" value="0.05" units="cm"/>
      <inkml:brushProperty name="color" value="#008C3A"/>
    </inkml:brush>
  </inkml:definitions>
  <inkml:trace contextRef="#ctx0" brushRef="#br0">395 402 10234,'1'-3'494,"1"0"0,-1 0-1,0-1 1,0 1 0,0-1 0,0 1-1,0 0 1,-1-1 0,0 1-1,1-5 1,-2 7-341,1 0-1,0 1 1,0-1-1,0 1 0,-1-1 1,1 1-1,0-1 1,0 1-1,-1-1 1,1 1-1,0-1 1,-1 1-1,1-1 1,-1 1-1,1 0 1,-1-1-1,1 1 1,-1-1-1,1 1 1,-1 0-1,1 0 0,-1-1 1,0 1-1,-1 0 85,0-1 0,0 1 0,0 0 0,0 0 0,0 0 0,-1 0 0,1 0 0,0 0 0,-4 2 0,4-2-136,0 0 0,-1 0 0,1 0 0,0 0 0,0 0-1,0 0 1,-1-1 0,1 1 0,0-1 0,0 0 0,0 1 0,0-1 0,0 0 0,0 0 0,0 0 0,0-1-1,0 1 1,-2-2 0,1 1-23,1 0 0,-1 0-1,1 1 1,-1-1-1,0 1 1,0 0 0,0 0-1,0 0 1,0 0 0,-5-1-1,-13 1 57,0 0 1,0 1-1,0 2 0,0 0 0,1 1 0,-22 6 0,35-7-96,0 0-1,0 0 1,1 1-1,-1 0 1,1 0-1,0 1 1,0 0-1,0 0 0,1 0 1,-1 1-1,1 0 1,0 0-1,0 0 1,1 1-1,-1-1 1,1 1-1,1 0 0,-1 0 1,1 1-1,0-1 1,-3 10-1,4-9-25,0 0 0,1 0 1,-1 0-1,1 0 0,1 0 0,0 1 0,0 9 0,0-16-13,0 1 0,0-1 0,1 1 1,-1-1-1,0 1 0,1-1 0,-1 1 0,1-1 0,0 1 0,-1-1 0,1 0 0,0 1 1,0-1-1,0 0 0,0 0 0,0 0 0,0 0 0,0 0 0,0 0 0,0 0 0,1 0 1,-1 0-1,0 0 0,1 0 0,-1-1 0,0 1 0,1-1 0,-1 1 0,1-1 0,-1 1 1,1-1-1,-1 0 0,1 0 0,-1 0 0,1 0 0,0 0 0,-1 0 0,1 0 0,1-1 1,8-1-2,-1-1 0,0 0 0,0 0 0,0-1 0,0-1 0,-1 0 1,1 0-1,-1 0 0,9-9 0,9-6 31,37-40 1,-30 24 55,-2 0 0,29-44 0,-46 59-13,-2-1 0,0-1-1,-2 0 1,0 0 0,11-40-1,-19 54-27,-1 0-1,-1-1 0,2-14 1,-3 22-32,0-1 0,0 1 0,-1-1 0,1 1 1,-1-1-1,1 1 0,-1-1 0,-1-2 0,2 5-5,0-1-1,-1 0 0,1 0 0,-1 1 1,1-1-1,-1 0 0,0 0 1,1 1-1,-1-1 0,0 1 1,1-1-1,-1 1 0,0-1 0,1 1 1,-1-1-1,0 1 0,0 0 1,0-1-1,0 1 0,1 0 1,-1 0-1,-1-1 0,0 1 0,1 0 0,-1 0 0,1 0 0,-1 0 0,1 1-1,-1-1 1,1 0 0,0 1 0,-1-1 0,1 1 0,0-1 0,-1 1 0,1 0 0,0 0-1,0-1 1,-1 1 0,0 2 0,-18 20 33,18-20-34,-14 18 4,2 2 0,1 0 1,0 0-1,2 1 0,1 1 1,1 0-1,1 0 0,1 1 1,1 0-1,1 0 0,-1 35 1,6-57-71,0 1 1,0 0 0,1 0 0,-1 0 0,1 0 0,0 0 0,0 0 0,1 0 0,0-1 0,0 1-1,2 4 1,-3-7 46,1-1-1,-1 1 1,1 0-1,-1-1 0,1 1 1,-1-1-1,1 1 1,0-1-1,0 0 1,0 0-1,0 1 0,0-1 1,0-1-1,0 1 1,0 0-1,0 0 1,0-1-1,0 0 0,0 1 1,1-1-1,-1 0 1,0 0-1,0 0 0,1 0 1,3-1-1,2-1-26,1 0 0,-1 0 0,1-1 0,-1 0 0,0-1-1,14-8 1,17-12-277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1.787"/>
    </inkml:context>
    <inkml:brush xml:id="br0">
      <inkml:brushProperty name="width" value="0.05" units="cm"/>
      <inkml:brushProperty name="height" value="0.05" units="cm"/>
      <inkml:brushProperty name="color" value="#008C3A"/>
    </inkml:brush>
  </inkml:definitions>
  <inkml:trace contextRef="#ctx0" brushRef="#br0">73 13 17748,'2'7'1229,"-1"-5"-937,0 0 0,-1 0 0,1 0-1,0 0 1,0 1 0,0-1 0,1 0 0,-1-1 0,0 1 0,1 0 0,-1 0 0,4 2 0,-5-4-235,0 0 1,0 0 0,0 0-1,0 0 1,1 0 0,-1 0-1,0 0 1,0 0 0,0 0-1,0 0 1,1 0 0,-1 0-1,0 0 1,0 0 0,0 0-1,0 0 1,1 0 0,-1 0-1,0 0 1,0 0 0,0 0 0,0 0-1,1-1 1,-1 1 0,0 0-1,0 0 1,0 0 0,0 0-1,0 0 1,0 0 0,0-1-1,1 1 1,-1 0 0,0 0-1,0 0 1,0 0 0,0-1-1,0 1 1,0 0 0,0 0 0,1-12 1135,-7-9-134,6 20-1038,-1 0 0,0 0 1,0 0-1,0 1 0,1-1 1,-1 0-1,0 0 1,0 1-1,0-1 0,0 0 1,0 1-1,0-1 1,-1 1-1,1 0 0,0-1 1,0 1-1,0 0 1,0 0-1,0-1 0,-1 1 1,1 0-1,0 0 0,0 0 1,0 1-1,-1-1 1,1 0-1,0 0 0,0 1 1,0-1-1,0 0 1,0 1-1,0-1 0,0 1 1,0-1-1,0 1 1,0 0-1,0 0 0,0-1 1,0 1-1,0 0 1,-1 1-1,-2 2-15,-1 1 1,1-1-1,0 1 0,0 0 1,0 1-1,-4 6 0,6-7-6,-1 1 0,1-1 0,0 1 0,0 0 0,1 0 0,0-1 0,0 1 0,0 10 0,1-15 0,0 0-1,0 1 1,0-1-1,0 0 0,1 1 1,-1-1-1,0 0 1,1 0-1,-1 0 0,1 1 1,-1-1-1,1 0 1,0 0-1,-1 0 1,1 0-1,0 0 0,0 0 1,1 1-1,-1-1 0,1 0 0,-1-1 1,1 1-1,-1-1 0,1 1 0,-1-1 0,1 0 0,0 1 0,-1-1 0,1 0 0,-1 0 1,1 0-1,0 0 0,-1 0 0,1-1 0,-1 1 0,1 0 0,2-2 0,12-4-5,0 0-1,-1-1 0,0-1 1,25-17-1,27-15-5,-59 37 11,-1 0 1,1 0 0,0 0 0,0 1-1,0 0 1,1 1 0,9-1-1,-16 1 1,1 1-1,-1 0 1,1 0-1,0 1 1,-1-1-1,1 0 0,-1 1 1,1-1-1,-1 1 1,1 0-1,-1 0 0,0 0 1,1 0-1,-1 1 1,0-1-1,0 1 1,0-1-1,0 1 0,0 0 1,0-1-1,0 1 1,-1 0-1,1 0 1,0 0-1,1 4 0,0 0-2,-1 0 0,0 0-1,0 0 1,0 1-1,-1-1 1,0 1-1,0-1 1,-1 0-1,0 8 1,0-13 4,0 0 0,0 0 0,0 0 0,0 1 0,0-1 0,0 0 0,0 0-1,0 0 1,1 0 0,-1 0 0,0 0 0,1 0 0,-1 0 0,1 0 0,-1 0 0,1 0 0,-1 0 0,1 0 0,0 0 0,0 0 0,0 0 0,0-1 1,-1 0 0,1 0-1,0 0 1,0 1 0,-1-1-1,1 0 1,0 0 0,0 0-1,-1 0 1,1-1 0,0 1-1,0 0 1,-1 0 0,1 0 0,0 0-1,-1-1 1,1 1 0,0 0-1,-1-1 1,1 1 0,0-1-1,7-5 20,-1 1-1,0-1 1,11-13-1,-10 11-7,39-32 8,-42 36-42,0 1 0,0 0-1,0 0 1,0 0 0,0 1 0,1 0-1,-1 0 1,9-2 0,-12 4 8,0 0 0,-1 0 1,1 0-1,-1 0 0,1 0 1,-1 0-1,1 0 0,0 0 1,-1 1-1,1-1 0,-1 1 1,1-1-1,-1 1 0,1-1 1,-1 1-1,0 0 0,1 0 1,-1 0-1,0 0 0,1 0 1,-1 0-1,0 0 0,0 0 1,0 0-1,0 1 0,0-1 1,0 0-1,-1 1 0,1-1 1,0 1-1,-1-1 1,1 0-1,-1 1 0,1 0 1,0 1-1,1 8-52,0 0 0,-1 0 0,0 0-1,0 13 1,0 3-11,-1-26 76,0-1 0,0 0 0,0 1-1,0-1 1,0 1 0,0-1 0,0 1 0,0-1-1,0 0 1,0 1 0,0-1 0,0 1 0,0-1-1,0 1 1,0-1 0,1 0 0,-1 1 0,0-1-1,0 1 1,0-1 0,1 0 0,-1 1 0,0-1-1,1 0 1,-1 0 0,0 1 0,1-1 0,-1 0 0,0 1-1,1-1 1,-1 0 0,0 0 0,1 0 0,-1 0-1,1 1 1,-1-1 0,1 0 0,-1 0 0,0 0-1,1 0 1,-1 0 0,1 0 0,-1 0 0,1 0-1,-1 0 1,0 0 0,1 0 0,-1 0 0,1-1-1,-1 1 1,1 0 0,-1 0 0,0 0 0,1-1-1,21-18 52,-18 15-39,19-20 42,-14 13-36,1 1-1,0 0 1,0 0 0,1 1 0,0 1 0,1 0-1,14-7 1,-25 14-17,0 0 0,0 1 0,0-1 0,0 1 1,0 0-1,1-1 0,-1 1 0,0 0 0,0 0 0,0 0 0,1 0 0,-1 0 0,0 0 0,0 0 0,1 0 0,-1 0 0,0 1 0,0-1 0,0 0 0,0 1 0,1-1 0,-1 1 1,1 0-1,0 1-3,-1-1 1,0 0 0,0 1 0,0-1-1,1 1 1,-1 0 0,-1-1 0,1 1-1,0 0 1,0 0 0,-1-1 0,1 1 0,0 3-1,1 8-13,-1-1 0,0 1-1,-2 22 1,0-24 12,0 40-2028,1-61 1656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2.937"/>
    </inkml:context>
    <inkml:brush xml:id="br0">
      <inkml:brushProperty name="width" value="0.05" units="cm"/>
      <inkml:brushProperty name="height" value="0.05" units="cm"/>
      <inkml:brushProperty name="color" value="#008C3A"/>
    </inkml:brush>
  </inkml:definitions>
  <inkml:trace contextRef="#ctx0" brushRef="#br0">16 0 20292,'-5'19'1289,"2"4"-1169,-1-2-64,1 5 248,4 5-256,3 0-144,2-1-72,0-3-312,1-4-129,-1-5-383,-2-2 720,-2-6-176,-1-3-128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3.340"/>
    </inkml:context>
    <inkml:brush xml:id="br0">
      <inkml:brushProperty name="width" value="0.05" units="cm"/>
      <inkml:brushProperty name="height" value="0.05" units="cm"/>
      <inkml:brushProperty name="color" value="#008C3A"/>
    </inkml:brush>
  </inkml:definitions>
  <inkml:trace contextRef="#ctx0" brushRef="#br0">8 138 17972,'-1'-2'156,"-1"-1"1,1 0-1,1 0 0,-1 0 1,0 1-1,1-1 1,-1 0-1,1 0 0,0 0 1,0 0-1,0 0 0,0 0 1,1 0-1,-1 0 1,2-3-1,-1 2-45,1 1 1,0 0 0,0-1-1,0 1 1,0 0-1,0 0 1,1 0-1,0 1 1,-1-1 0,1 1-1,5-4 1,1-1-18,-1 2 0,1-1 1,0 1-1,1 1 0,-1 0 0,1 0 1,0 0-1,0 1 0,0 1 1,0 0-1,14-1 0,-19 3-90,0 0 0,1 0 0,-1 0 1,0 1-1,-1 0 0,1 0 0,0 1 0,0-1 0,0 1 0,-1 0 0,1 0 0,-1 0 0,1 1 0,-1 0 0,0-1 0,0 2 1,0-1-1,0 0 0,-1 1 0,1 0 0,-1-1 0,0 1 0,0 1 0,-1-1 0,4 6 0,-3-4 93,1 2 0,-1-1-1,-1 0 1,1 1 0,-1-1-1,-1 1 1,1-1 0,-1 1-1,0 0 1,-1 0 0,0 0-1,0-1 1,-1 1 0,0 0 0,0 0-1,-1-1 1,0 1 0,0-1-1,-1 1 1,0-1 0,0 0-1,-1 0 1,0 0 0,0-1-1,-9 12 1,5-9-23,1-1 0,-1-1-1,0 1 1,-1-1 0,1-1 0,-2 0 0,1 0-1,0-1 1,-1 0 0,0 0 0,0-1 0,-1 0-1,1-1 1,-1-1 0,0 1 0,0-2 0,-21 2-1,30-3-172,-7 0-770,21-2 703,11-2-108,5 0-85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4:23.154"/>
    </inkml:context>
    <inkml:brush xml:id="br0">
      <inkml:brushProperty name="width" value="0.05" units="cm"/>
      <inkml:brushProperty name="height" value="0.05" units="cm"/>
    </inkml:brush>
  </inkml:definitions>
  <inkml:trace contextRef="#ctx0" brushRef="#br0">1 1 13651,'0'0'14,"0"0"1,0 0-1,0 1 1,0-1-1,0 0 1,0 0-1,0 1 0,0-1 1,0 0-1,0 0 1,0 0-1,0 1 1,0-1-1,0 0 1,0 0-1,0 0 0,0 1 1,0-1-1,1 0 1,-1 0-1,0 0 1,0 1-1,0-1 1,0 0-1,1 0 0,-1 0 1,0 0-1,0 0 1,0 1-1,0-1 1,1 0-1,-1 0 0,0 0 1,0 0-1,0 0 1,1 0-1,-1 0 1,17 6 11,24 3-280,-37-8 294,935 150-240,-351-94 80,4-30 142,-34-1 19,-107-12-27,-85-4-73,-363-9-26,-7 1 31,-19 5 8,-36 6-8,-7-3-22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3.726"/>
    </inkml:context>
    <inkml:brush xml:id="br0">
      <inkml:brushProperty name="width" value="0.05" units="cm"/>
      <inkml:brushProperty name="height" value="0.05" units="cm"/>
      <inkml:brushProperty name="color" value="#008C3A"/>
    </inkml:brush>
  </inkml:definitions>
  <inkml:trace contextRef="#ctx0" brushRef="#br0">1 2 18268,'8'-1'1784,"-3"4"-1232,-5 7-232,0 3 1305,1 1-897,2 3-456,-2-1-184,4 0-416,-2-3-280,-1-6-464,0-7 880,2-3-72,-1-9-201,0-6-119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4.164"/>
    </inkml:context>
    <inkml:brush xml:id="br0">
      <inkml:brushProperty name="width" value="0.05" units="cm"/>
      <inkml:brushProperty name="height" value="0.05" units="cm"/>
      <inkml:brushProperty name="color" value="#008C3A"/>
    </inkml:brush>
  </inkml:definitions>
  <inkml:trace contextRef="#ctx0" brushRef="#br0">21 297 13875,'2'2'223,"1"0"1,-1 0-1,1 0 0,0 0 1,-1 0-1,1-1 1,0 1-1,0-1 0,0 0 1,0 0-1,0 0 0,0 0 1,1-1-1,5 1 1,-3-1 41,0 0 1,1 0 0,-1-1 0,0 0-1,0 0 1,0-1 0,8-2 0,1-3 144,-1 0-1,0 0 1,0-1 0,0-1-1,15-13 1,-25 19-227,0 0 1,1-1 0,-1 0-1,-1 0 1,1 0-1,0 0 1,-1-1-1,0 1 1,4-8-1,-7 12-168,0 0 0,0 0 0,0 0 0,0 0 1,0-1-1,0 1 0,0 0 0,0 0 0,0 0 0,0 0 0,0 0 0,0-1 0,0 1 1,0 0-1,0 0 0,0 0 0,0 0 0,0 0 0,0 0 0,0-1 0,0 1 0,0 0 1,0 0-1,0 0 0,0 0 0,0 0 0,-1 0 0,1-1 0,0 1 0,0 0 0,0 0 1,0 0-1,0 0 0,0 0 0,0 0 0,0 0 0,-1 0 0,1 0 0,0 0 0,0-1 1,0 1-1,0 0 0,0 0 0,-9 1 309,-7 5 6,8-1-245,0-1-1,-1 2 1,2-1-1,-1 1 1,1 0-1,0 1 1,0 0-1,1 0 1,-1 0 0,2 1-1,-1 0 1,1 0-1,0 0 1,1 1-1,0-1 1,0 1-1,1 0 1,0 0-1,-2 17 1,4-23-96,1-1 0,-1 0 1,1 0-1,0 0 0,0 0 0,0 0 0,1 0 0,-1 0 0,0 1 1,1-1-1,-1 0 0,1 0 0,0 0 0,-1 0 0,1 0 1,0-1-1,0 1 0,1 0 0,-1 0 0,0-1 0,0 1 1,1 0-1,-1-1 0,1 1 0,0-1 0,-1 0 0,1 0 1,0 0-1,0 1 0,0-2 0,0 1 0,-1 0 0,1 0 0,1 0 1,-1-1-1,2 1 0,0-1-109,0 0 0,0 0 0,0 0 1,0 0-1,0-1 0,0 1 0,-1-1 0,1 0 0,0-1 1,-1 1-1,1 0 0,0-1 0,-1 0 0,0 0 0,1 0 0,-1 0 1,0-1-1,0 1 0,3-4 0,12-16-396,-4-3-140</inkml:trace>
  <inkml:trace contextRef="#ctx0" brushRef="#br0" timeOffset="1">40 0 19900,'-19'7'1064,"8"3"-1064,3-3-8,7-5 465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4.598"/>
    </inkml:context>
    <inkml:brush xml:id="br0">
      <inkml:brushProperty name="width" value="0.05" units="cm"/>
      <inkml:brushProperty name="height" value="0.05" units="cm"/>
      <inkml:brushProperty name="color" value="#008C3A"/>
    </inkml:brush>
  </inkml:definitions>
  <inkml:trace contextRef="#ctx0" brushRef="#br0">54 104 18708,'-1'0'133,"-1"0"1,0 0-1,0 0 0,1 0 1,-1 0-1,0 0 1,0 0-1,1 1 0,-1-1 1,0 1-1,1-1 0,-1 1 1,1 0-1,-1-1 0,1 1 1,-1 0-1,1 0 0,-1 0 1,1 0-1,0 0 1,-1 1-1,1-1 0,0 0 1,0 1-1,0-1 0,0 0 1,0 1-1,0-1 0,1 1 1,-1 0-1,0-1 0,1 1 1,-1 0-1,0 3 1,-1 6 60,0 0 0,0 0 1,1 0-1,1 13 0,0-19-156,-1 7-11,2 0 0,-1 0 0,2 1-1,0-1 1,0 0 0,1-1 0,7 20-1,-9-29-13,0 1-1,0 0 0,0-1 1,1 1-1,-1-1 0,1 0 1,0 1-1,0-1 0,0 0 1,0 0-1,0 0 0,0-1 1,0 1-1,0 0 0,1-1 1,-1 1-1,1-1 0,-1 0 1,1 0-1,0 0 0,-1 0 1,1 0-1,0-1 0,0 1 0,-1-1 1,1 0-1,0 1 0,0-1 1,0-1-1,-1 1 0,1 0 1,0-1-1,0 1 0,-1-1 1,1 0-1,0 0 0,-1 0 1,5-2-1,4-3 60,0 0 0,-1-1 0,0 0 0,0 0 0,0-1 1,-1 0-1,0-1 0,-1 0 0,10-13 0,3-6 185,-2-1 0,17-34 0,-24 42-57,-2-1-1,0-1 1,-1 1-1,9-42 1,-23 99-101,2 1 0,1 0 0,2-1 0,8 67 0,-8-98-173,1 1 1,0-1 0,0 0 0,1 1-1,-1-1 1,1 0 0,0 0 0,0 0-1,0 0 1,0-1 0,4 6 0,-4-8 61,-1 0 1,1 0 0,-1 0 0,1 0-1,-1 0 1,1 0 0,0 0 0,-1-1-1,1 1 1,0-1 0,0 1 0,-1-1 0,1 0-1,0 1 1,0-1 0,0 0 0,0 0-1,-1 0 1,1-1 0,0 1 0,0 0-1,0-1 1,-1 1 0,1-1 0,0 1-1,0-1 1,-1 0 0,1 0 0,1-1-1,21-13-244,0-3-66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5.210"/>
    </inkml:context>
    <inkml:brush xml:id="br0">
      <inkml:brushProperty name="width" value="0.05" units="cm"/>
      <inkml:brushProperty name="height" value="0.05" units="cm"/>
      <inkml:brushProperty name="color" value="#008C3A"/>
    </inkml:brush>
  </inkml:definitions>
  <inkml:trace contextRef="#ctx0" brushRef="#br0">249 45 19180,'0'-2'124,"0"0"0,0 0 0,0 0 0,-1 0 0,1 0 0,0 1 0,-1-1 0,0 0 0,1 0 0,-1 1 0,0-1 0,0 0 0,0 1 0,0-1 0,0 1 0,-1-1 0,1 1 0,0 0 0,-1-1 0,1 1 0,-1 0 0,1 0 0,-1 0 0,1 0 0,-1 0 0,0 0 0,1 0 0,-1 1 0,0-1 0,0 1 0,0-1 0,0 1 0,0 0 1,1 0-1,-1 0 0,0 0 0,0 0 0,0 0 0,0 0 0,0 0 0,0 1 0,1-1 0,-1 1 0,-2 1 0,-5 1 92,-1 1 0,2 0 1,-1 0-1,0 1 0,1 1 0,0-1 1,-10 10-1,1 0-96,1 0 0,-24 30-1,36-40-125,0 1-1,0-1 0,1 1 1,-1 0-1,2 0 0,-1 0 0,0 0 1,1 1-1,0-1 0,1 1 1,-1-1-1,1 1 0,0 10 0,1-16 4,0-1-1,0 1 1,1 0-1,-1 0 0,0 0 1,0-1-1,0 1 1,1 0-1,-1 0 1,0-1-1,1 1 0,-1 0 1,1-1-1,-1 1 1,1 0-1,-1-1 1,1 1-1,-1-1 0,1 1 1,0 0-1,-1-1 1,1 0-1,0 1 0,0 0 1,2 0-4,-1 0 1,1-1-1,-1 1 1,1-1-1,0 1 0,-1-1 1,1 0-1,2 0 1,9 0-17,-1-2 0,19-3-1,-24 3 13,8-1-21,54-8-64,-65 11 88,1 0 1,-1 0-1,1 0 0,-1 1 1,0-1-1,1 1 0,-1 1 1,0-1-1,0 1 1,8 3-1,-12-5 12,1 1 0,-1 0 0,1 1 0,-1-1 0,1 0 0,-1 0 0,0 1 0,1-1 0,-1 1 0,0-1 0,0 1 0,0-1 0,0 1 0,0 0-1,-1-1 1,1 1 0,0 0 0,-1 0 0,1 0 0,-1-1 0,0 1 0,1 0 0,-1 0 0,0 0 0,0 0 0,0 0 0,-1 0 0,1-1 0,0 1 0,-1 0 0,1 0 0,-1 0 0,0-1 0,1 1 0,-3 2 0,0 3 37,-1 0-1,1 0 1,-2-1 0,1 0 0,-1 0 0,0 0 0,-9 8-1,1-3-10,-1-1 0,0 0 0,-21 11 0,29-18-192,0 0 1,0 0-1,0-1 0,-1 0 1,1 0-1,-1 0 0,1-1 1,-1 0-1,0 0 0,1-1 1,-11 0-1,15-1-285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5.784"/>
    </inkml:context>
    <inkml:brush xml:id="br0">
      <inkml:brushProperty name="width" value="0.05" units="cm"/>
      <inkml:brushProperty name="height" value="0.05" units="cm"/>
      <inkml:brushProperty name="color" value="#008C3A"/>
    </inkml:brush>
  </inkml:definitions>
  <inkml:trace contextRef="#ctx0" brushRef="#br0">179 18 18940,'-14'26'4528,"-14"39"-3178,25-57-1129,-114 259 126,112-257-400,-6 21-1071,11-26-618,9-19 5,111-219-7970,-45 81 10696,-71 144-318,-4 7-509,1-1 0,-1 1-1,1-1 1,0 1 0,-1 0-1,1-1 1,0 1 0,0 0 0,0 0-1,0-1 1,0 1 0,0 0-1,0 0 1,0 0 0,0 0 0,1 0-1,1 0 1,-3 2 73,1 0-1,-1 0 1,1 0-1,-1 0 1,1 0-1,-1 0 1,0 0 0,0 0-1,1 1 1,-1-1-1,0 0 1,0 0-1,0 0 1,0 1-1,0-1 1,-1 2 0,1-2 78,-5 104 2818,-1 68-1180,6-145-2065,2-1 0,1 0 0,2 1 0,8 29 0,-11-51-98,-2-2 17,1-1-1,-1 0 0,1 0 0,0 0 0,0 0 0,1 0 0,-1 0 1,1 0-1,-1-1 0,1 1 0,0 0 0,0-1 0,0 1 1,0-1-1,4 3 0,-6-5 114,0 0-1,0 0 1,1 0 0,-1 0-1,0 0 1,0 0 0,0 0 0,1-1-1,-1 1 1,0 0 0,0 0 0,1 0-1,-1 0 1,0 0 0,0 0-1,0 0 1,1-1 0,-1 1 0,0 0-1,0 0 1,0 0 0,0 0 0,0-1-1,1 1 1,-1 0 0,0 0-1,0 0 1,0-1 0,0 1 0,0 0-1,0 0 1,0 0 0,0-1-1,0 1 1,0 0 0,0 0 0,0-1-1,0 1 1,0 0 0,0 0 0,0-1-1,0 1 1,0 0 0,0 0-1,0 0 1,0-1 0,0 1 0,0 0-1,0 0 1,0-1 0,-1 1 0,1 0-1,0 0 1,0-1 0,-6-16-1582,-6-2 1463,0 1 1,-2 0 0,0 1 0,-1 0 0,-26-21 0,17 15 3237,-29-36 0,52 59-2965,1-1 0,-1 1 0,1-1-1,-1 1 1,1-1 0,-1 0 0,1 1 0,0-1 0,-1 1 0,1-1 0,0 0 0,-1 1 0,1-1 0,0 0 0,0 0 0,0 1 0,-1-1 0,1 0 0,0 0 0,0 1 0,0-1 0,0 0 0,0 1 0,1-1 0,-1 0 0,0 0 0,0 1 0,0-1 0,1 0 0,-1 1 0,0-1 0,1 0 0,-1 1 0,0-1 0,1 1 0,-1-1 0,1 0 0,-1 1 0,1-1 0,-1 1 0,1-1 0,0 1 0,-1 0 0,2-1 0,3-2 16,-1 1-1,1 1 1,0-1 0,0 1 0,7-2-1,-4 1-410,8-2-165,0-1 0,0-1 1,0-1-1,22-13 1,0-3-147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6.359"/>
    </inkml:context>
    <inkml:brush xml:id="br0">
      <inkml:brushProperty name="width" value="0.05" units="cm"/>
      <inkml:brushProperty name="height" value="0.05" units="cm"/>
      <inkml:brushProperty name="color" value="#008C3A"/>
    </inkml:brush>
  </inkml:definitions>
  <inkml:trace contextRef="#ctx0" brushRef="#br0">0 65 20772,'2'-12'66,"8"-28"-4120,-4 28 5573,-1 17 214,-1 16 226,9 209 2394,-6-50-3646,-7-174-695,0 0-3,1 1 0,-1-1 0,1 0 0,0 0 0,1 0 0,-1 0 1,1 0-1,1 0 0,3 8 0,-6-14-8,1 1 0,-1 0 0,1-1 0,0 1 0,-1-1 0,1 1 1,0 0-1,-1-1 0,1 1 0,0-1 0,0 0 0,0 1 0,-1-1 0,1 0 0,0 1 0,0-1 1,0 0-1,0 0 0,0 0 0,-1 0 0,1 0 0,0 0 0,0 0 0,0 0 0,0 0 0,0 0 0,0 0 1,-1 0-1,1-1 0,0 1 0,0 0 0,0-1 0,-1 1 0,1-1 0,0 1 0,0-1 0,-1 1 1,1-1-1,0 1 0,0-2 0,5-3 7,1-1-1,-1 0 1,7-9 0,-12 14-6,70-98 0,-51 68 3,1 1 0,38-40-1,-57 67-3,1 0-1,1 0 0,-1 1 0,0-1 0,1 1 1,-1 0-1,6-3 0,-8 5 0,0-1 0,0 1-1,0 0 1,0 0 0,0-1 0,0 1 0,0 0-1,0 0 1,0 0 0,1 0 0,-1 0 0,0 0-1,0 1 1,0-1 0,0 0 0,0 0 0,0 1 0,0-1-1,0 1 1,0-1 0,0 1 0,-1-1 0,1 1-1,0 0 1,0-1 0,0 1 0,-1 0 0,1 0-1,0-1 1,-1 1 0,1 0 0,0 0 0,-1 0 0,1 0-1,0 1 1,2 6 0,0-1 1,-1 1-1,0-1 0,0 1 1,0 0-1,0 15 0,0 55 18,-2-54-14,-1 6-32,3 46-780,-2-75 752,0 0 0,0-1 0,0 1 0,0 0 0,0-1 0,0 1 0,0-1 0,1 1 0,-1 0 1,0-1-1,0 1 0,0-1 0,1 1 0,-1 0 0,0-1 0,1 1 0,-1-1 0,0 1 0,1-1 0,-1 1 0,1-1 0,-1 0 0,1 1 0,0-1-65,-1 0 0,1 0 0,-1 0 0,1-1-1,-1 1 1,1 0 0,-1 0 0,0-1 0,1 1 0,-1 0-1,1 0 1,-1-1 0,1 1 0,-1-1 0,0 1-1,1 0 1,-1-1 0,0 1 0,0-1 0,1 0 0,14-31-2427,-3 0 1352,2-2-316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6.792"/>
    </inkml:context>
    <inkml:brush xml:id="br0">
      <inkml:brushProperty name="width" value="0.05" units="cm"/>
      <inkml:brushProperty name="height" value="0.05" units="cm"/>
      <inkml:brushProperty name="color" value="#008C3A"/>
    </inkml:brush>
  </inkml:definitions>
  <inkml:trace contextRef="#ctx0" brushRef="#br0">51 1 17292,'-9'16'1225,"1"1"1,0 0 0,-7 26-1,12-33-976,1-1 1,0 1-1,0 0 0,1 0 0,1 0 0,-1 0 0,2 0 0,1 10 0,-2-19-229,0 0 1,0 0-1,0 0 1,0 0-1,0 0 1,0 0-1,1 0 1,-1 0 0,0-1-1,1 1 1,-1 0-1,1 0 1,-1 0-1,1 0 1,-1-1-1,1 1 1,0 0-1,-1-1 1,1 1-1,0 0 1,-1-1-1,1 1 1,0-1-1,0 1 1,0-1-1,-1 1 1,1-1-1,2 1 1,-2-1 3,1 0-1,0-1 1,0 1 0,0 0-1,0-1 1,-1 1 0,1-1-1,0 1 1,0-1 0,-1 0 0,1 0-1,-1 1 1,3-3 0,7-5 65,-1-1 0,0 1 1,9-12-1,-17 18-68,14-17 119,-13 15-103,0-1 0,0 1 0,1-1 0,0 1 0,0 0 0,0 0 0,0 1 0,1-1 0,-1 1-1,1 0 1,10-5 0,-14 8-33,1 0 0,-1 0 0,0 0 0,0 0 0,1 0-1,-1 1 1,0-1 0,0 0 0,1 1 0,-1-1 0,0 1 0,0-1-1,0 1 1,0-1 0,0 1 0,1 0 0,-1 0 0,-1-1-1,1 1 1,0 0 0,0 0 0,0 0 0,0 0 0,0 0 0,-1 0-1,1 0 1,-1 0 0,2 2 0,14 41 22,-11-28-16,-3-11 1,0 0-1,0 0 0,0-1 1,1 1-1,0-1 0,-1 0 1,2 1-1,-1-1 0,7 6 1,-8-8 6,0-1 0,0 0 0,1 1 1,-1-1-1,0 0 0,1 0 0,-1 0 1,1-1-1,-1 1 0,1-1 0,-1 1 1,1-1-1,0 0 0,-1 0 0,1 0 1,-1 0-1,1 0 0,-1-1 0,1 1 1,-1-1-1,4-1 0,8-3 81,-1-1 0,1 0 0,-2-1-1,21-15 1,-24 16-95,0-1 0,1 1 1,0 0-1,0 1 0,0 0 0,1 1 0,0 0 0,-1 1 0,13-3 0,-21 6-48,0 0-1,1 0 0,-1-1 1,0 1-1,0 1 0,0-1 1,1 0-1,-1 0 0,0 1 1,0-1-1,0 1 0,0 0 1,0 0-1,0 0 0,0 0 1,0 0-1,0 0 0,0 0 1,0 1-1,-1-1 0,1 1 1,-1-1-1,1 1 0,-1-1 1,3 4-1,-1 2-376,0 0-1,0 1 1,0-1 0,-1 0-1,3 16 1,-4-16 79,1 1-1,0 0 1,0-1 0,6 13 0,1-11-418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3:57.820"/>
    </inkml:context>
    <inkml:brush xml:id="br0">
      <inkml:brushProperty name="width" value="0.05" units="cm"/>
      <inkml:brushProperty name="height" value="0.05" units="cm"/>
      <inkml:brushProperty name="color" value="#008C3A"/>
    </inkml:brush>
  </inkml:definitions>
  <inkml:trace contextRef="#ctx0" brushRef="#br0">278 489 14931,'-2'-5'277,"-1"1"0,0-1 0,0 1 0,0-1 0,0 1 0,-1 0 0,0 0 0,0 1 0,0-1 0,0 1 0,0 0 0,0 0-1,-1 0 1,0 1 0,0-1 0,-9-2 0,9 3-102,1 2 0,0-1 0,-1 0-1,1 1 1,-1 0 0,1 0 0,-1 0 0,1 1 0,-1-1-1,1 1 1,-1 0 0,1 0 0,0 1 0,-1 0-1,1-1 1,0 1 0,0 0 0,0 1 0,0-1-1,-5 6 1,-2 1 7,1 1-1,1 0 1,0 1 0,0-1-1,1 2 1,-10 17-1,13-20-152,0 1 0,1-1 0,0 1-1,1 0 1,0 0 0,0 0 0,1 0 0,0 1-1,0 12 1,2-22-28,0 1 0,0 0 0,0-1 0,0 1 0,0 0 1,0-1-1,0 1 0,0 0 0,1-1 0,-1 1 0,1 0 0,-1-1 0,1 1 0,0-1 0,0 1 0,-1-1 0,1 1 0,0-1 0,0 0 0,0 0 0,1 1 0,-1-1 0,2 2 0,-1-3 7,-1 1-1,1-1 1,0 0 0,0 0-1,-1 1 1,1-1-1,0 0 1,0 0 0,0-1-1,-1 1 1,1 0 0,0-1-1,0 1 1,-1-1-1,1 1 1,0-1 0,2-1-1,7-4 45,-1-1 0,0 1-1,0-2 1,-1 1 0,10-11-1,10-13 171,-2-2 0,-1 0-1,-1-2 1,31-59-1,-30 41 186,-2-1-1,29-97 1,-48 134-250,-1-1 1,3-23 0,-7 41-155,0 0 1,1 0-1,-1-1 0,0 1 1,0 0-1,0 0 0,0 0 1,0-1-1,0 1 0,0 0 1,0 0-1,0 0 0,0-1 1,0 1-1,0 0 0,0 0 1,0-1-1,0 1 0,0 0 1,0 0-1,0 0 0,0-1 1,0 1-1,0 0 1,0 0-1,0-1 0,0 1 1,0 0-1,-1 0 0,1 0 1,0 0-1,0-1 0,0 1 1,0 0-1,-1 0 0,1 0 1,0 0-1,0-1 0,0 1 1,0 0-1,-1 0 0,1 0 1,0 0-1,0 0 0,-1 0 1,1 0-1,-8 8 68,-1 12-43,0 0 0,1 2 0,2-1-1,0 0 1,-4 30 0,4-26-18,-2 13 2,-5 65 0,12-92-11,1 0-1,0 0 0,0 0 0,1 0 0,1 0 0,0-1 0,0 1 0,1 0 1,1-1-1,8 19 0,-10-26-2,-1-1 1,1 0-1,-1 0 1,1 0-1,0 0 1,0 0-1,0 0 1,0 0 0,0 0-1,0-1 1,1 0-1,-1 1 1,1-1-1,-1 0 1,1 0-1,-1 0 1,1 0-1,-1 0 1,1-1-1,0 1 1,-1-1-1,1 0 1,0 0-1,0 0 1,-1 0 0,1 0-1,0-1 1,-1 1-1,1-1 1,0 1-1,-1-1 1,1 0-1,2-2 1,6-1-2,0-1 0,-1-1 0,0 0 1,0 0-1,-1-1 0,14-12 0,-8 4 3,0 0 0,-1-1 0,-1 0 0,19-30 0,-27 38 5,0-1 0,0 0 1,-1 0-1,0 0 1,-1-1-1,0 0 0,0 1 1,-1-1-1,-1 0 1,1 0-1,-1-19 0,-1 27-3,0 0-1,0 0 1,0 0-1,-1 0 1,1 0-1,0 0 1,-1 0-1,1 0 1,-1 0 0,0 1-1,1-1 1,-1 0-1,0 0 1,0 0-1,0 1 1,-1-1-1,1 1 1,0-1-1,0 1 1,-1-1-1,1 1 1,-1-1-1,0 1 1,1 0-1,-1 0 1,0 0-1,0 0 1,1 0-1,-1 1 1,0-1-1,0 0 1,-4 0-1,3 1 0,0 0 0,0 1 0,0-1 0,-1 1 0,1 0 0,0 0 0,0 0 0,1 0 0,-1 0 0,0 1 0,0-1 0,0 1 0,1 0 0,-1-1 0,1 1 0,0 1 0,-1-1 0,1 0 0,0 0 0,0 1 0,-2 2 0,-2 6-1,-1 0 0,2 1 0,-1-1-1,1 1 1,1 0 0,0 1-1,-3 21 1,5-25 0,1-1-1,0 1 1,1-1-1,-1 1 0,2-1 1,-1 1-1,1-1 1,1 1-1,0-1 1,0 1-1,0-1 1,6 12-1,-6-16 0,1-1 0,-1 1 0,1-1 0,0 0 0,0 0 0,0 0 0,1 0 0,-1 0 0,1-1 0,-1 0 1,1 1-1,0-1 0,0-1 0,0 1 0,0 0 0,0-1 0,0 0 0,1 0 0,-1 0 0,0-1 0,1 1 0,-1-1 0,8-1 0,2 1-2,-1-2 1,0 0-1,0 0 1,0-1-1,-1 0 0,22-10 1,-12 3 2,0-2-1,-1 0 1,0-1 0,-1-1 0,-1-1-1,0-1 1,-1-1 0,0 0 0,-2-1 0,18-25-1,-24 29 3,0 0 0,-1-1 0,-1 0 0,0-1-1,-2 0 1,1 0 0,-2 0 0,0-1 0,-1 0 0,-1 0-1,0 0 1,-1 0 0,-1 0 0,-1-1 0,-2-22-1,2 38-1,0 1 0,-1-1 0,1 0 0,0 0 0,-1 0 0,1 0 0,-1 1 0,0-1 0,1 0 0,-1 0 0,0 1-1,0-1 1,0 1 0,0-1 0,-1 1 0,1-1 0,0 1 0,-1 0 0,1-1 0,-3 0 0,3 1-1,-1 1 1,1 0 0,-1 0-1,1 0 1,-1-1-1,1 2 1,0-1-1,-1 0 1,1 0 0,-1 0-1,1 1 1,0-1-1,-1 0 1,1 1 0,0-1-1,-1 1 1,1 0-1,0 0 1,0-1-1,-1 1 1,1 0 0,0 0-1,0 0 1,0 0-1,0 0 1,0 0 0,-1 3-1,-7 7 3,1 0-1,1 1 0,0 0 1,0 1-1,1-1 1,1 1-1,-4 14 1,1-2-2,2 1 1,-6 48-1,11-61 1,0 0 0,1 0 0,0 0-1,4 23 1,-4-33-2,1-1 1,-1 0-1,1 1 0,-1-1 0,1 0 0,0 0 0,0 1 1,0-1-1,0 0 0,0 0 0,0 0 0,1 0 1,-1 0-1,0 0 0,1-1 0,0 1 0,-1 0 1,1-1-1,0 1 0,0-1 0,0 0 0,0 0 0,0 0 1,0 0-1,0 0 0,1 0 0,-1 0 0,0 0 1,0-1-1,1 0 0,-1 1 0,1-1 0,3 0 0,1-1 2,0-1-1,0 1 0,0-1 0,0-1 1,0 1-1,0-1 0,-1-1 0,1 1 1,-1-1-1,8-6 0,-8 5 1,1 1-1,0-1 1,0 1-1,1 1 1,-1-1-1,1 2 1,11-4-1,-18 6 0,1 0 0,-1 0 0,0 0-1,0 0 1,1 0 0,-1 0 0,0 1 0,0-1 0,1 1-1,-1-1 1,0 1 0,0-1 0,0 1 0,0-1 0,0 1-1,0 0 1,0 0 0,0 0 0,0-1 0,0 1 0,0 0 0,0 0-1,0 0 1,-1 1 0,1-1 0,0 0 0,-1 0 0,1 0-1,-1 0 1,1 2 0,3 7-3,-1 1 0,4 19 0,-2-7 0,-5-23 3,0 1 0,0 0 0,0-1 0,1 1 1,-1 0-1,0-1 0,0 1 0,1 0 0,-1-1 0,0 1 1,1-1-1,-1 1 0,0 0 0,1-1 0,-1 1 0,1-1 1,-1 1-1,1-1 0,-1 0 0,1 1 0,0-1 0,-1 1 1,1-1-1,-1 0 0,1 0 0,0 1 0,-1-1 0,1 0 1,0 0-1,-1 0 0,1 0 0,0 0 0,0 0 0,-1 0 1,1 0-1,0 0 0,-1 0 0,1 0 0,0 0 0,-1 0 1,1-1-1,0 1 0,-1 0 0,1 0 0,0-1 0,5-2-1,-1-1-1,0 0 1,0 0-1,7-7 1,-8 7-82,-1 1 1,0 0-1,1 0 1,0 0-1,7-4 1,-10 7 33,0 0 1,0-1-1,-1 1 1,1 0-1,0 0 1,0 0-1,0 0 1,-1 0-1,1 0 1,0 0-1,0 0 1,0 0-1,-1 0 1,1 0-1,0 0 1,0 0-1,0 1 1,-1-1-1,1 0 1,0 1-1,-1-1 1,1 0-1,0 1 1,0-1-1,-1 1 1,1-1-1,-1 1 1,1 0-1,-1-1 1,1 1-1,-1 0 1,1-1-1,-1 1 1,1 0-1,-1-1 0,0 1 1,1 0-1,-1 0 1,0-1-1,1 2 1,0 3-104,-1 0 0,1 1-1,-1-1 1,0 10 0,-1 7-467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3.063"/>
    </inkml:context>
    <inkml:brush xml:id="br0">
      <inkml:brushProperty name="width" value="0.05" units="cm"/>
      <inkml:brushProperty name="height" value="0.05" units="cm"/>
      <inkml:brushProperty name="color" value="#008C3A"/>
    </inkml:brush>
  </inkml:definitions>
  <inkml:trace contextRef="#ctx0" brushRef="#br0">1 1 15475,'0'41'2574,"1"60"1212,0-88-3505,1 0 0,0 0 1,1 0-1,0-1 0,8 18 0,-11-29-266,0 0 1,0 0-1,0 0 0,1 0 0,-1 0 0,1 0 0,-1 0 0,1 0 0,-1 0 1,1 0-1,-1-1 0,1 1 0,0 0 0,-1 0 0,1-1 0,0 1 0,0 0 0,0-1 1,-1 1-1,1-1 0,0 1 0,0-1 0,0 1 0,0-1 0,0 0 0,0 1 1,0-1-1,0 0 0,0 0 0,0 0 0,0 0 0,0 0 0,0 0 0,0 0 0,0 0 1,0 0-1,0 0 0,0 0 0,0-1 0,0 1 0,0 0 0,0-1 0,0 1 1,0-1-1,0 1 0,0-1 0,-1 0 0,1 1 0,0-1 0,1-1 0,6-5 69,-1-1 0,0 0 0,-1 0 0,7-11 0,-6 9-6,2-2 11,-1-1 27,1 1 1,1 0-1,0 0 1,22-19-1,-30 29-105,0 1 1,1-1-1,-1 0 0,0 1 0,1 0 0,-1-1 0,1 1 0,-1 0 1,1 0-1,0 0 0,-1 1 0,1-1 0,0 1 0,0-1 1,-1 1-1,1 0 0,0 0 0,0 0 0,0 0 0,-1 1 0,1-1 1,0 1-1,-1 0 0,1 0 0,0-1 0,-1 2 0,1-1 1,-1 0-1,1 1 0,-1-1 0,0 1 0,1-1 0,2 5 1,3 2-3,-1 0 1,0 0 0,-1 1-1,0 0 1,0 1 0,5 11 0,24 63-38,-32-75 26,5 18 4,-7-22 9,0 0 0,0 0 1,0-1-1,1 1 1,0-1-1,0 1 0,0-1 1,0 0-1,1 1 0,0-1 1,-1-1-1,5 5 1,-6-8-8,-1 1 0,1-1 0,-1 0 0,1 0 0,-1 0 0,1 0 1,0 1-1,-1-1 0,1 0 0,0 0 0,-1 0 0,1 0 0,-1-1 1,1 1-1,0 0 0,-1 0 0,1 0 0,-1 0 0,1-1 0,-1 1 1,1 0-1,0 0 0,-1-1 0,1 1 0,-1 0 0,1-1 0,-1 1 1,0-1-1,1 1 0,-1-1 0,1 1 0,-1-1 0,0 1 0,1-1 1,-1 1-1,0-1 0,0 1 0,1-1 0,-1 0 0,0 0 0,13-31 83,-11 27-65,6-21 56,-3 8-17,1 0 0,1 0 0,1 0 0,0 1-1,16-23 1,-23 39-67,0-1 0,0 0-1,0 1 1,0-1 0,1 1 0,-1 0-1,1-1 1,-1 1 0,1 0 0,0 0-1,-1 0 1,1 0 0,0 0 0,0 0-1,-1 0 1,1 0 0,0 1 0,0-1-1,0 1 1,0 0 0,4-1 0,-4 2-6,1-1 1,-1 1-1,0 0 1,1 0-1,-1 0 1,0 0-1,0 0 1,0 0 0,0 1-1,0-1 1,0 1-1,-1-1 1,1 1-1,0 0 1,2 3-1,3 5-85,0 1-1,-1 0 0,0 0 1,0 0-1,5 21 0,-7-22-166,-1 0 0,0 0 1,0 0-1,-1 1 0,-1-1 0,0 1 0,0 11 0,-5-11-172,4-11 423,0 0 0,-1-1 0,1 1 0,-1 0 0,1 0 0,0 0 0,-1 0 0,1 0 0,0 0 0,-1 0 0,1 0 0,0-1 0,-1 1 1,1 0-1,0 0 0,-1 0 0,1-1 0,0 1 0,0 0 0,-1-1 0,1 1 0,0 0 0,0 0 0,-1-1 0,1 1 0,0 0 0,0-1 0,0 1 0,0 0 1,-1-2-1,-10-21-494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3.511"/>
    </inkml:context>
    <inkml:brush xml:id="br0">
      <inkml:brushProperty name="width" value="0.05" units="cm"/>
      <inkml:brushProperty name="height" value="0.05" units="cm"/>
      <inkml:brushProperty name="color" value="#008C3A"/>
    </inkml:brush>
  </inkml:definitions>
  <inkml:trace contextRef="#ctx0" brushRef="#br0">2 1 17404,'-2'3'1528,"2"8"-1016,0 2-328,2 1 2305,1 1-1737,2 0-248,1 0-64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5:18.708"/>
    </inkml:context>
    <inkml:brush xml:id="br0">
      <inkml:brushProperty name="width" value="0.05" units="cm"/>
      <inkml:brushProperty name="height" value="0.05" units="cm"/>
    </inkml:brush>
  </inkml:definitions>
  <inkml:trace contextRef="#ctx0" brushRef="#br0">0 1 11618,'12'7'339,"-1"-2"-1,1 0 0,15 5 0,8-4-364,0-1 1,0-2-1,0-1 0,62-5 1,-75 2 17,189-18-51,-22 1 30,-47 15 7,0 7 0,247 38 0,754 67 9,256-44 60,-859-56-17,-373-15-148,202-33 0,-334 35-109,-22 3 151,-1-1 1,1 0 0,12-4 0,-30 5-63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4.055"/>
    </inkml:context>
    <inkml:brush xml:id="br0">
      <inkml:brushProperty name="width" value="0.05" units="cm"/>
      <inkml:brushProperty name="height" value="0.05" units="cm"/>
      <inkml:brushProperty name="color" value="#008C3A"/>
    </inkml:brush>
  </inkml:definitions>
  <inkml:trace contextRef="#ctx0" brushRef="#br0">134 23 18804,'-1'-2'175,"0"1"0,0-1-1,0 1 1,0-1 0,0 1 0,-1-1 0,1 1 0,0 0-1,-1 0 1,1 0 0,-1 0 0,0 0 0,1 0-1,-1 0 1,0 0 0,1 1 0,-1-1 0,0 1 0,0-1-1,0 1 1,0 0 0,1 0 0,-1-1 0,0 1-1,0 1 1,0-1 0,0 0 0,0 0 0,1 1 0,-5 0-1,2 1-17,-1-1 0,1 1-1,0-1 1,-1 1-1,1 1 1,0-1 0,0 1-1,1-1 1,-1 1 0,0 0-1,-5 6 1,6-4-165,0-1 0,0 1 0,0-1 1,1 1-1,0 0 0,0 0 0,0 0 0,0 0 1,1 0-1,0 1 0,0-1 0,0 0 0,0 1 1,1-1-1,0 0 0,0 1 0,1-1 0,0 0 0,0 1 1,2 6-1,-3-12-9,1 1 0,-1 0 0,1 0 0,-1 0 0,1 0 0,0-1-1,0 1 1,-1 0 0,1-1 0,0 1 0,0 0 0,0-1 0,0 1 0,0-1 0,0 1 0,0-1 0,0 0 0,0 1 0,0-1 0,0 0 0,0 0 0,0 0 0,0 0 0,0 0-1,0 0 1,2 0 0,-2 0 3,1 0-1,-1 0 1,1 0-1,-1 0 1,1 1-1,-1-1 1,1 0-1,-1 1 1,0-1-1,1 1 1,-1-1-1,0 1 1,1 0 0,-1-1-1,0 1 1,2 1-1,0 2 6,1 1 0,-1 0 0,0 0 0,0 0 0,0 0 0,-1 0-1,0 0 1,0 1 0,1 5 0,11 55-6,-11-49 6,12 74 135,4 144-1,-18-228-73,-1-6-40,1 0 1,-1 0-1,0 1 1,0-1-1,0 0 1,0 1-1,0-1 1,0 0-1,0 0 1,0 1-1,-1-1 1,1 0-1,0 0 1,-1 1-1,1-1 1,-1 0-1,1 0 1,-1 0-1,-1 2 0,2-3-6,0 0 0,0 0 0,-1 0-1,1 0 1,0 0 0,0 0-1,0 0 1,-1 0 0,1 0-1,0 0 1,0 0 0,-1 0-1,1 0 1,0 0 0,0 0 0,0 0-1,-1 0 1,1 0 0,0 0-1,0 0 1,0-1 0,-1 1-1,1 0 1,0 0 0,0 0 0,0 0-1,0 0 1,0-1 0,-1 1-1,1 0 1,0 0 0,0 0-1,0 0 1,0-1 0,0 1-1,0 0 1,0 0 0,0 0 0,-1-1-1,1 1 1,0 0 0,-4-13 62,4 11-35,-9-29 54,3 0 0,0-1 1,-2-61-1,8 72-92,0 0-1,2 0 1,0 0 0,1 0-1,1 0 1,14-39 0,-16 56-12,0-1 1,0 1 0,0 0 0,0-1-1,1 1 1,0 0 0,0 1 0,0-1 0,0 0-1,1 1 1,-1 0 0,1 0 0,0 0-1,0 0 1,0 0 0,0 1 0,0 0 0,1 0-1,-1 0 1,1 0 0,-1 1 0,1 0-1,0 0 1,-1 0 0,1 0 0,0 1 0,0 0-1,0 0 1,0 0 0,-1 0 0,1 1-1,0 0 1,0 0 0,-1 0 0,9 4-1,-11-4 17,-1 0 0,1 0 0,0 0 0,-1 0 0,1 0 0,-1 1 0,1-1 0,-1 1 0,0-1 0,0 1 0,1 0 0,-1-1 0,0 1 0,-1 0 0,1 0 0,0 0 0,1 2 0,0-1 79,-2-17 17,0 12-88,0-23 134,2-57 352,-1 74-434,0 1 0,0 0 0,1-1 0,0 1 0,0 0 0,1 0 0,0 0 0,6-11 0,-9 18-53,1-1-1,-1 1 1,1-1-1,-1 0 1,1 1-1,-1-1 1,1 1-1,-1-1 1,1 1-1,0-1 1,-1 1-1,1 0 1,0-1-1,-1 1 1,1 0-1,0-1 1,-1 1-1,1 0 1,0 0-1,0 0 1,-1 0-1,1-1 1,0 1-1,0 0 1,-1 0-1,1 1 1,0-1-1,0 0 1,-1 0-1,1 0 1,0 0-1,0 1 1,0-1-1,25 18-378,-4-4-1216,-18-14 1296,0 0-1,-1 0 0,1 0 0,0 0 0,0-1 0,-1 1 1,1-1-1,-1 0 0,1 0 0,-1-1 0,5-1 0,6-3-276,7 1-325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4.696"/>
    </inkml:context>
    <inkml:brush xml:id="br0">
      <inkml:brushProperty name="width" value="0.05" units="cm"/>
      <inkml:brushProperty name="height" value="0.05" units="cm"/>
      <inkml:brushProperty name="color" value="#008C3A"/>
    </inkml:brush>
  </inkml:definitions>
  <inkml:trace contextRef="#ctx0" brushRef="#br0">29 256 15451,'-1'-7'2985,"-2"11"-940,-3 12-471,2 1-969,0-6-438,1 0-1,1 0 0,0 1 0,0-1 0,1 18 0,1-29-162,1 0 0,-1 0 0,0 0 0,0 0 0,1 0 0,-1 0 0,0 0 0,1 0 0,-1 0 0,0 0 0,1 0 0,-1 0 0,0 0 0,0 0 0,1 0 0,-1 0 0,0 0 0,1 0 0,-1-1 1,0 1-1,0 0 0,1 0 0,-1 0 0,0 0 0,0-1 0,0 1 0,1 0 0,-1 0 0,0-1 0,0 1 0,0 0 0,1 0 0,-1-1 0,10-9 23,-2 3-16,0-1 0,0 1 0,1 0 0,0 1 0,0 0 1,13-6-1,-20 11-10,1-1-1,0 1 1,-1 0 0,1 0 0,0 1 0,0-1 0,0 0 0,0 1 0,0 0 0,0 0 0,-1 0 0,1 0 0,0 0-1,0 0 1,0 1 0,0 0 0,0-1 0,0 1 0,-1 0 0,1 0 0,0 1 0,-1-1 0,1 0 0,-1 1-1,1 0 1,-1 0 0,0-1 0,4 5 0,0 1 1,-1 1 0,0-1 0,0 1 0,0 1 0,-1-1 0,-1 0 0,1 1 0,-1 0 0,-1 0 0,0 0 0,0 0 0,0 10 0,2 17 77,-4 61 1,0-94-72,-1 22 153,-1 0 0,-9 46 0,14-116 183,7-28-277,4 1-1,2 1 1,4 1-1,3 0 1,51-108-1,-39 117 21,-32 56-69,2-1 1,-1 1-1,0-1 0,1 1 1,0 1-1,1-1 0,8-6 0,-13 11-15,0-1-1,0 0 1,0 1-1,0-1 0,0 0 1,0 1-1,0 0 0,0-1 1,0 1-1,0-1 0,0 1 1,0 0-1,0 0 1,0 0-1,0 0 0,1 0 1,-1 0-1,0 0 0,0 0 1,0 0-1,0 0 1,0 1-1,2 0 0,-2 0 0,0-1 0,0 1 0,0 0 0,0 0 0,0 1 0,-1-1 0,1 0 0,0 0 0,-1 0 0,1 0 0,-1 1 0,1-1 0,-1 0 0,1 0 0,-1 1 0,0 1 0,1 8 16,0 0-1,-1-1 1,-3 20-1,2-26-5,-5 27 29,4-24-27,1 0-1,-1 0 1,1 0-1,0 12 1,2-18-12,-1 0 1,0 0-1,0 0 1,1 0-1,-1 0 1,1-1-1,-1 1 1,1 0-1,-1 0 1,1 0-1,0 0 1,-1-1-1,1 1 1,0 0-1,-1-1 1,1 1-1,0-1 1,0 1-1,1 0 1,23 11-21,-9-5-78,-11-3 86,-1-1 0,-1 1 0,1-1 0,0 1 1,-1 0-1,0 1 0,0-1 0,0 0 0,0 1 0,-1 0 0,1-1 1,-1 1-1,-1 0 0,1 0 0,-1 0 0,1 1 0,-2-1 0,1 0 0,0 0 1,-1 1-1,0-1 0,0 0 0,-1 1 0,0-1 0,1 0 0,-4 7 1,3-7 29,0 0 0,-1 0 0,1 0 0,-1 0 0,-1 0 1,1-1-1,-1 1 0,1-1 0,-1 0 0,0 0 1,-1 0-1,1 0 0,-1 0 0,0-1 0,0 0 0,0 1 1,0-2-1,0 1 0,-1 0 0,1-1 0,-1 0 0,0 0 1,0 0-1,0 0 0,0-1 0,0 0 0,-6 1 1,9-2-91,-1 0 0,0 0 0,1-1 0,-1 1 1,1-1-1,-1 1 0,1-1 0,-1 0 0,1 0 1,-1 0-1,1 0 0,0 0 0,0 0 0,-1-1 1,1 1-1,0-1 0,0 0 0,1 0 1,-1 1-1,0-1 0,0 0 0,1 0 0,-1-1 1,1 1-1,0 0 0,0 0 0,0-1 0,0 1 1,0-1-1,0 1 0,1-1 0,-1 1 0,1-1 1,-1 1-1,1-1 0,0 1 0,0-1 0,0 0 1,1 1-1,-1-1 0,2-4 0,10-17-559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5.109"/>
    </inkml:context>
    <inkml:brush xml:id="br0">
      <inkml:brushProperty name="width" value="0.05" units="cm"/>
      <inkml:brushProperty name="height" value="0.05" units="cm"/>
      <inkml:brushProperty name="color" value="#008C3A"/>
    </inkml:brush>
  </inkml:definitions>
  <inkml:trace contextRef="#ctx0" brushRef="#br0">0 64 14603,'6'0'614,"-1"0"0,1 0-1,-1-1 1,0 0 0,1 0-1,-1 0 1,0 0 0,6-3 0,-9 3-479,-1 0 1,1 0 0,-1 0 0,0 0 0,1 0 0,-1 0 0,0 0-1,0 0 1,0-1 0,0 1 0,0-1 0,0 1 0,0 0 0,0-1 0,0 0-1,-1 1 1,1-1 0,-1 1 0,1-1 0,-1 0 0,0 1 0,1-1-1,-1 0 1,0 1 0,0-1 0,0 0 0,-1 1 0,1-1 0,-1-2 0,-2-5 60,-3 10-35,-6 17 23,6-2-142,1 1 0,1-1 1,1 1-1,0 0 0,1 0 1,0 0-1,2 0 0,0 0 0,4 25 1,-4-41-43,0-1 0,0 1 0,0 0 0,0 0 0,0 0 0,0-1 0,1 1 0,-1 0 0,0 0 0,1-1 0,-1 1 0,0 0 0,1-1 0,-1 1 0,1 0 0,-1-1 1,1 1-1,-1-1 0,1 1 0,0-1 0,-1 1 0,1-1 0,0 1 0,-1-1 0,1 0 0,1 1 0,-1-1-1,0 0 0,0 0-1,1-1 1,-1 1 0,0 0 0,0-1-1,0 1 1,0-1 0,0 1 0,0-1 0,0 1-1,0-1 1,-1 0 0,1 1 0,0-1-1,1-1 1,5-6-15,0-1-1,-1 1 0,6-11 1,-9 15 4,7-13 0,0 1 7,19-24-1,-27 37 1,0 0 0,0 1 0,1 0 0,-1-1 0,0 1 0,1 0 0,0 0 0,0 0 0,-1 1 0,1-1 0,0 1 0,0-1 0,0 1 0,1 0 0,-1 0 0,4 0 0,-4 1 2,-1 0-1,1 0 1,-1 1-1,1-1 0,-1 1 1,0 0-1,1 0 1,-1 0-1,0 0 1,1 0-1,-1 0 0,0 1 1,0-1-1,0 0 1,0 1-1,0 0 1,-1 0-1,1-1 0,0 1 1,1 4-1,5 4-14,-2 1 0,11 23 0,-4-7 19,2-10 79,-15-17-90,0 0 1,1 1 0,-1-1-1,0 0 1,0 1 0,1-1 0,-1 0-1,0 1 1,1-1 0,-1 0 0,0 0-1,1 1 1,-1-1 0,0 0 0,1 0-1,-1 0 1,0 0 0,1 1 0,-1-1-1,1 0 1,-1 0 0,0 0-1,1 0 1,-1 0 0,1 0 0,-1 0-1,0 0 1,1 0 0,-1 0 0,1 0-1,-1 0 1,0 0 0,1 0 0,-1-1-1,1 1 1,-1 0 0,0 0-1,1 0 1,-1-1 0,0 1 0,1 0-1,-1 0 1,0-1 0,1 1 0,-1 0-1,0-1 1,0 1 0,1-1 0,-3-4-49,-7-2-26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5.704"/>
    </inkml:context>
    <inkml:brush xml:id="br0">
      <inkml:brushProperty name="width" value="0.05" units="cm"/>
      <inkml:brushProperty name="height" value="0.05" units="cm"/>
      <inkml:brushProperty name="color" value="#008C3A"/>
    </inkml:brush>
  </inkml:definitions>
  <inkml:trace contextRef="#ctx0" brushRef="#br0">1 98 19644,'14'73'4376,"35"224"-1722,-48-287-2634,1-1 1,1 1 0,0-1 0,0 1 0,0-1-1,6 10 1,-8-18-14,-1-1 0,0 1 0,1 0 0,-1-1 0,1 1 0,-1-1 0,1 1-1,-1 0 1,1-1 0,-1 1 0,1-1 0,0 1 0,-1-1 0,1 0 0,0 1 0,0-1 0,-1 0 0,1 1 0,0-1 0,0 0-1,-1 0 1,1 0 0,0 1 0,0-1 0,-1 0 0,1 0 0,0 0 0,0 0 0,0-1 0,-1 1 0,1 0 0,0 0 0,0 0 0,-1-1-1,1 1 1,0 0 0,0-1 0,-1 1 0,1 0 0,0-1 0,-1 1 0,1-1 0,0 0 0,3-2 29,-1-1 1,0 0-1,0 1 1,0-1 0,3-6-1,9-16 150,-2-1 0,19-52-1,11-64 353,-28 89-333,2-10-3,22-63-131,-36 163-2484,-15 72-364,11-104 2677,-4 38-841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6.792"/>
    </inkml:context>
    <inkml:brush xml:id="br0">
      <inkml:brushProperty name="width" value="0.05" units="cm"/>
      <inkml:brushProperty name="height" value="0.05" units="cm"/>
      <inkml:brushProperty name="color" value="#008C3A"/>
    </inkml:brush>
  </inkml:definitions>
  <inkml:trace contextRef="#ctx0" brushRef="#br0">0 456 17452,'9'-3'1014,"-6"1"-718,0 1-1,0-1 0,0 1 0,0 0 0,0 1 0,0-1 0,0 0 1,0 1-1,6 0 0,-9 1-98,1 1 1,-1 0-1,0 0 1,0 0-1,0 0 0,0-1 1,0 1-1,0 0 1,0 0-1,0 0 1,-1 0-1,1 0 0,-1-1 1,0 1-1,1 0 1,-2 1-1,0 4 133,1-2-236,-7 24 275,-4 33-1,11-54-345,0 0 0,0 0 0,1 0 0,1 0 0,-1 0 0,1 0 0,0 0 0,1 0 1,4 11-1,-6-18-6,0 0 1,0 0 0,1 0 0,-1 0-1,0-1 1,1 1 0,-1 0 0,1 0-1,-1 0 1,1 0 0,0-1 0,-1 1-1,1 0 1,0-1 0,-1 1 0,1 0 0,0-1-1,0 1 1,0-1 0,0 1 0,-1-1-1,1 0 1,0 1 0,0-1 0,0 0-1,0 1 1,0-1 0,1 0 0,0 0 15,0-1 1,0 1 0,-1-1 0,1 0-1,0 1 1,0-1 0,-1 0-1,1 0 1,-1 0 0,1 0 0,-1-1-1,1 1 1,1-2 0,4-5 120,-1 1 1,0-1-1,0 0 0,5-12 1,-2 2 86,-1 0 1,-1-1 0,-1 1 0,5-22-1,-9 30-177,0 1 0,-1-1-1,0 1 1,-1-1-1,0 1 1,-1-1 0,1 0-1,-2 1 1,0 0-1,-3-14 1,5 22-60,-1 0 1,1 0-1,-1-1 0,1 1 0,0 0 1,-1 0-1,0 0 0,1 0 0,-1-1 1,0 1-1,0 0 0,1 0 1,-1 0-1,0 1 0,0-1 0,0 0 1,0 0-1,0 0 0,0 1 0,-1-1 1,1 0-1,0 1 0,0-1 1,0 1-1,-1 0 0,1-1 0,0 1 1,-3 0-1,3 0-5,-1 0 1,1 1-1,-1 0 1,1-1-1,0 1 1,-1 0 0,1 0-1,0 0 1,0 0-1,0 0 1,0 0-1,0 0 1,0 0-1,0 0 1,0 0-1,0 1 1,0-1-1,0 0 1,1 1-1,-1-1 1,1 0-1,-1 1 1,1-1 0,-1 3-1,0 0-7,0-1 0,1 1-1,-1-1 1,1 1 0,0-1 0,0 1 0,0-1-1,0 1 1,1-1 0,-1 0 0,1 1 0,0-1-1,0 1 1,0-1 0,1 0 0,-1 0 0,1 0-1,3 5 1,-4-6 0,1 0 0,0 0-1,0 0 1,0 0 0,0-1-1,0 1 1,0 0 0,0-1-1,0 0 1,1 1 0,-1-1-1,1 0 1,-1 0 0,1-1-1,-1 1 1,1 0 0,-1-1-1,1 1 1,0-1 0,-1 0 0,1 0-1,-1 0 1,1 0 0,0-1-1,4 0 1,3-3-10,0 1 1,0-2-1,-1 1 1,1-1-1,-1-1 1,0 0-1,-1 0 1,0 0-1,0-1 1,11-12-1,4-6-8,37-54 0,17-43 35,-70 108-4,1-1-1,-2 0 1,0 0-1,-1 0 1,-1-1-1,5-27 1,-9 40-2,0 0 1,0 0-1,0 0 0,0 0 0,0 0 1,0 0-1,-1 0 0,0 0 1,0 0-1,0 0 0,0 0 1,0 1-1,-2-5 0,2 6-2,0 0 0,0 0 0,1 0 1,-1 0-1,0 0 0,0 1 0,0-1 0,0 0 0,0 1 0,-1-1 0,1 1 0,0-1 0,0 1 0,0-1 0,0 1 0,-1 0 0,1-1 1,0 1-1,0 0 0,-1 0 0,1 0 0,0 0 0,0 0 0,-1 0 0,1 0 0,0 1 0,0-1 0,0 0 0,-1 1 0,1-1 0,0 1 0,0-1 1,-2 2-1,-3 1-1,0 1 1,1 0-1,-1 0 1,1 1 0,0 0-1,0 0 1,0 0-1,1 0 1,0 1 0,-6 9-1,-2 6 6,-16 40-1,17-35-9,2 1-1,1 0 1,1 1 0,1-1-1,1 1 1,2 0 0,1 0 0,2 48-1,1-70 2,-1 0-1,1 0 0,1 0 1,-1 0-1,1 0 0,0-1 0,0 1 1,1-1-1,-1 1 0,1-1 1,0 0-1,1 0 0,7 9 1,-8-11-3,0 0 1,1-1 0,-1 1 0,1-1-1,0 1 1,0-1 0,0 0 0,0-1 0,0 1-1,0-1 1,1 1 0,-1-1 0,0-1 0,1 1-1,-1-1 1,0 1 0,1-1 0,-1 0-1,7-2 1,-2 1-1,0-2-1,1 1 0,-1-1 0,0-1 1,-1 0-1,1 0 0,-1 0 0,0-1 1,0 0-1,0-1 0,0 0 1,-1 0-1,0-1 0,7-9 0,-9 11 5,-1-1-1,0 1 1,-1-1-1,1 0 1,-1 0-1,0 0 1,-1-1-1,1 1 1,1-9-1,-3 11 4,0-1-1,-1 0 0,0 1 0,0-1 0,0 0 1,0 1-1,-1-1 0,1 1 0,-1-1 1,-1 1-1,1-1 0,0 1 0,-1-1 0,-3-5 1,5 9-1,-1 1 1,1-1 0,0 0 0,-1 0-1,1 1 1,-1-1 0,1 0 0,-1 0-1,1 1 1,-1-1 0,1 1 0,-1-1-1,1 1 1,-1-1 0,0 1 0,1-1-1,-1 1 1,0-1 0,0 1 0,1 0-1,-1-1 1,0 1 0,0 0 0,-1 0-1,1 0 1,0 0 0,1 0 0,-1 1 0,0-1-1,0 1 1,1-1 0,-1 1 0,0-1-1,1 1 1,-1-1 0,0 1 0,1 0 0,-1-1-1,1 1 1,-1 0 0,1-1 0,-1 1-1,0 1 1,-1 4 4,-1 0-1,1-1 1,0 1 0,1 0-1,-2 11 1,2-6-4,0 0 1,2-1-1,-1 1 0,1 0 0,4 20 1,-4-28-3,-1-1 0,1 1 0,0 0 1,0-1-1,0 1 0,0 0 0,0-1 1,1 1-1,-1-1 0,1 0 0,-1 1 0,1-1 1,0 0-1,0 0 0,0 0 0,0 0 1,0-1-1,1 1 0,-1 0 0,0-1 0,1 0 1,-1 1-1,1-1 0,0 0 0,-1 0 1,1-1-1,0 1 0,3 0 0,2-1-1,-1 0 0,0-1-1,0 0 1,0 0-1,1 0 1,-1-1 0,-1 0-1,1-1 1,0 1 0,7-5-1,8-6-16,32-24-1,11-6-64,-65 42 79,1 0-1,0 1 1,0-1 0,0 0 0,0 1-1,0 0 1,0-1 0,0 1 0,0-1 0,0 1-1,0 0 1,0 0 0,0 0 0,0-1-1,0 1 1,0 0 0,0 0 0,0 0-1,0 1 1,0-1 0,1 0 0,-1 0-1,0 1 1,0-1 0,0 0 0,0 1 0,0 0-1,1 0-2,-1 1 0,0 0 0,0-1 0,0 1-1,-1 0 1,1 0 0,0 0 0,-1-1 0,1 1-1,-1 0 1,0 0 0,1 0 0,-1 0 0,0 3-1,0 27-30,0-23 41,-1 0 0,2 0 1,-1 0-1,1-1 0,0 1 0,1 0 0,0 0 1,0-1-1,5 10 0,-7-18 3,0 1-1,1-1 1,-1 1 0,0-1-1,1 1 1,-1-1 0,1 1-1,-1-1 1,1 1 0,-1-1-1,1 0 1,-1 1 0,1-1-1,-1 0 1,1 1 0,0-1-1,-1 0 1,1 0 0,-1 1-1,1-1 1,0 0 0,-1 0-1,1 0 1,0 0 0,-1 0-1,1 0 1,0 0-1,-1 0 1,1 0 0,0 0-1,-1 0 1,1-1 0,-1 1-1,1 0 1,0 0 0,-1-1-1,1 1 1,-1 0 0,1-1-1,-1 1 1,2-1 0,20-22 129,-17 17-104,4-4 12,-2 2-11,-1 0 0,2 1 0,-1-1 0,11-7 0,-16 14-32,-1 0 1,1 0-1,0 0 1,-1 0-1,1 0 1,0 0-1,-1 1 1,1-1-1,0 1 1,0-1-1,0 1 0,0-1 1,-1 1-1,1 0 1,0 0-1,0 0 1,0 0-1,0 0 1,0 1-1,0-1 1,-1 0-1,1 1 1,0 0-1,0-1 1,0 1-1,-1 0 0,1 0 1,0 0-1,-1 0 1,2 1-1,3 4-16,0 0 0,-1 0 0,0 0-1,0 1 1,-1 0 0,7 13 0,-6-10-2,0 0 1,12 14-1,-16-23 18,0 0 1,0-1-1,0 1 0,0 0 0,0 0 1,0-1-1,0 1 0,0-1 1,0 1-1,0-1 0,0 1 0,0-1 1,0 0-1,1 1 0,-1-1 0,0 0 1,0 0-1,0 0 0,1 0 0,-1 0 1,0 0-1,0 0 0,0 0 0,1-1 1,-1 1-1,0 0 0,0-1 0,0 1 1,0-1-1,0 1 0,0-1 0,2-1 1,4-2 1,0-1 0,0-1 0,9-9 0,-7 7-1,-1 0-33,1 0-1,1 1 0,-1 0 1,1 1-1,19-10 0,-25 15 9,0-1-1,0 1 0,0 0 0,0 0 1,0 0-1,0 1 0,0-1 1,1 1-1,-1 0 0,0 0 0,0 1 1,0-1-1,0 1 0,0 0 1,0 0-1,0 0 0,0 0 0,0 1 1,7 3-1,0 3-42,0 0-1,17 15 0,11 9-1064,-35-26 696,-3 1 181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7.579"/>
    </inkml:context>
    <inkml:brush xml:id="br0">
      <inkml:brushProperty name="width" value="0.05" units="cm"/>
      <inkml:brushProperty name="height" value="0.05" units="cm"/>
      <inkml:brushProperty name="color" value="#008C3A"/>
    </inkml:brush>
  </inkml:definitions>
  <inkml:trace contextRef="#ctx0" brushRef="#br0">213 219 13739,'-55'6'2810,"51"-5"-2415,-1 0 0,1 0 0,-1 0-1,1 1 1,0 0 0,0 0-1,-1 0 1,1 0 0,-5 4-1,9-6-341,-1 0 1,1 0-1,0 1 0,0-1 0,-1 0 0,1 0 0,0 0 0,0 1 0,0-1 0,-1 0 0,1 0 0,0 1 0,0-1 1,0 0-1,0 0 0,-1 1 0,1-1 0,0 0 0,0 1 0,0-1 0,0 0 0,0 0 0,0 1 0,0-1 0,0 0 0,0 1 1,0-1-1,0 0 0,0 1 0,0-1 0,0 0 0,0 1 0,0-1 0,1 1 0,10 4 957,16-4 138,-19-3-995,1 0-1,-1-1 1,0 0 0,0 0 0,0-1 0,0 0-1,0-1 1,-1 1 0,0-2 0,0 1 0,0-1-1,-1 0 1,0 0 0,8-10 0,-9 10-113,0 0 0,-1-1 1,0 1-1,0-1 1,-1 0-1,1 0 0,-1 0 1,-1 0-1,0-1 0,0 1 1,0-1-1,-1 1 0,0-1 1,0 0-1,-1 1 1,-1-14-1,1 18-36,-1 1 0,1 0 1,-1-1-1,1 1 0,-1 0 0,0-1 1,0 1-1,0 0 0,0 0 1,0 0-1,0 0 0,-1 0 0,1 0 1,-1 0-1,0 0 0,1 1 0,-1-1 1,0 0-1,0 1 0,0 0 1,0-1-1,0 1 0,0 0 0,0 0 1,-1 0-1,1 0 0,0 1 0,0-1 1,-1 1-1,1-1 0,-1 1 0,1 0 1,0 0-1,-1 0 0,1 0 1,-1 0-1,-1 1 0,-5 0 2,0 1-1,1 0 1,0 0-1,-1 1 1,1 0-1,0 0 1,1 1-1,-1 0 1,-7 6-1,-1 1-7,1 2 0,1 0 0,0 0 0,-23 29-1,31-34-6,-1 1 0,2 0 0,-1 0 0,1 1 0,0-1 0,1 1 0,0 0 0,1 0 0,0 1 0,-2 12 0,5-21 6,-1 0 0,1 0 0,0 0 0,0 0 0,0 0 0,0 0 0,0 0 0,1 0 0,-1 0 0,0 0 1,1 0-1,0 0 0,-1 0 0,1 0 0,0-1 0,0 1 0,0 0 0,0 0 0,0-1 0,1 1 0,1 2 1,-1-3-3,0 0 1,0 0 0,0 0 0,1 0 0,-1 0 0,0 0 0,1-1 0,-1 1 0,0-1 0,1 1 0,-1-1 0,1 0 0,-1 0-1,0 0 1,4-1 0,5 0-2,0-2-1,-1 1 0,1-1 1,0-1-1,-1 0 0,14-7 1,64-44 5,-65 39 10,2 1-1,0 0 0,0 2 1,40-14-1,-62 26-8,0 0 0,0 0 0,-1 0 1,1 1-1,0 0 0,0-1 0,0 1 0,0 0 0,0 0 1,0 0-1,0 1 0,0-1 0,0 1 0,0 0 1,0-1-1,0 1 0,-1 1 0,1-1 0,0 0 0,-1 1 1,1-1-1,-1 1 0,1 0 0,-1 0 0,0 0 1,0 0-1,0 0 0,0 0 0,0 1 0,0-1 0,1 3 1,3 8-10,0-1 0,-1 1 0,0-1 0,-1 1 0,3 20 0,-3-14 6,-4-18 6,1 0 0,-1 0 0,0 0 0,0 1 0,1-1 0,-1 0 0,0 0 0,1 0 0,-1 0-1,1 0 1,0 0 0,-1 0 0,1 0 0,0-1 0,-1 1 0,1 0 0,2 1 0,-3-2 0,1 0 1,-1 0-1,1 0 1,-1 0-1,1 0 0,-1 0 1,1 0-1,0 0 1,-1 0-1,1 0 1,-1-1-1,0 1 0,1 0 1,-1 0-1,1-1 1,-1 1-1,1 0 0,-1-1 1,1 1-1,-1 0 1,0-1-1,1 1 1,-1-1-1,0 1 0,1 0 1,-1-1-1,5-7 45,-1 0 0,1 0 0,3-12-1,-5 12-20,5-10 43,17-37 94,-23 50-148,1 1-1,0-1 1,1 0-1,-1 1 1,1 0 0,-1 0-1,1 0 1,5-4 0,-8 8-15,-1-1 0,1 1 0,-1-1-1,1 1 1,0-1 0,-1 1 0,1-1 0,0 1 0,-1 0 0,1-1 0,0 1 0,0 0 0,-1 0 0,1 0 0,0 0 0,0 0 0,-1 0 0,1 0 0,0 0 0,0 0 0,0 0 0,-1 0 0,1 0-1,0 0 1,0 0 0,-1 1 0,1-1 0,0 0 0,0 1 0,-1-1 0,1 0 0,0 1 0,-1-1 0,1 1 0,-1-1 0,1 1 0,-1 0 0,1-1 0,-1 1 0,1-1 0,-1 1 0,1 0 0,-1-1-1,0 1 1,1 0 0,-1 1 0,2 4 0,0 0-1,0 0 0,-1 0 0,2 10 1,-3-14-2,7 68-180,-7-62 42,0 1 0,0-1 0,-1 0 0,0 1 0,-1-1 0,-3 11 0,2-16-38,-3-5-72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9.045"/>
    </inkml:context>
    <inkml:brush xml:id="br0">
      <inkml:brushProperty name="width" value="0.05" units="cm"/>
      <inkml:brushProperty name="height" value="0.05" units="cm"/>
      <inkml:brushProperty name="color" value="#008C3A"/>
    </inkml:brush>
  </inkml:definitions>
  <inkml:trace contextRef="#ctx0" brushRef="#br0">24 323 17644,'-4'-24'4199,"4"24"-4154,0 0 0,0 0 0,-1 0 0,1-1 0,0 1 0,0 0 0,0 0 0,0 0 0,0 0 0,0 0 0,0 0 0,0 0 0,0 0 0,0-1 0,0 1 0,0 0 1,0 0-1,0 0 0,-1 0 0,1 0 0,0 0 0,0 0 0,0 0 0,0 0 0,0 0 0,0 0 0,0 0 0,-1 0 0,1 0 0,0 0 0,0 0 0,0 0 0,0 0 0,0 0 0,0 0 0,-1 0 1,1 0-1,0 0 0,0 0 0,0 0 0,0 0 0,0 0 0,0 0 0,0 0 0,-1 0 0,1 0 0,-4 12 1459,0 10-738,-2 42 0,6-55-746,0 0 0,0 0 0,1 0 0,1 0 0,-1-1 0,1 1 0,5 12 0,-7-20-16,0 0 0,1 0 0,-1 0 0,1 0 0,0 0-1,-1 0 1,1 0 0,0 0 0,-1 0 0,1-1-1,0 1 1,0 0 0,0 0 0,0-1 0,0 1 0,0 0-1,0-1 1,0 1 0,0-1 0,0 1 0,0-1-1,0 0 1,0 1 0,0-1 0,2 0 0,-1 0 2,0 0 0,1-1 1,-1 1-1,1-1 1,-1 1-1,0-1 0,1 0 1,-1 0-1,0 0 0,0 0 1,3-2-1,4-3 9,1-1 1,-2-1-1,1 1 0,7-10 1,1-6-35,0-1 1,18-33 0,-39 74 16,2 0 0,0 1 0,1-1 0,0 0 0,1 1 0,2-1 0,5 30 0,-7-46 7,0 1-1,0-1 1,1 0 0,-1 0-1,1 1 1,-1-1 0,1 0 0,-1 0-1,1 0 1,0 0 0,-1 1-1,1-1 1,0 0 0,0 0 0,0-1-1,0 1 1,0 0 0,0 0-1,0 0 1,0-1 0,0 1 0,1 0-1,-1-1 1,2 1 0,-2-1 6,1 0 0,-1 0 0,1 0 0,-1-1 0,1 1 0,-1-1 0,1 1 0,-1-1 0,1 1 0,-1-1 0,1 0 0,-1 0 0,0 0 1,0 0-1,1 0 0,-1 0 0,1-1 0,6-6 57,-1-1 0,-1 0 1,1 0-1,7-15 1,0-5 69,-1 0 1,-2-1 0,15-62-1,-31 173-91,4-68-47,-1 16 2,0-1 1,5 49-1,-3-76 1,0 1 1,0-1-1,0 0 1,0 0-1,0 0 1,1 1-1,-1-1 1,0 0-1,1 0 1,-1 0-1,0 0 1,1 0-1,0 0 1,-1 0-1,1 0 1,0 0-1,-1 0 1,1 0-1,0 0 1,0 0-1,0 0 1,0-1-1,0 1 1,0 0-1,0-1 1,0 1-1,2 0 0,-2-1 8,1 0-1,-1 0 1,1-1-1,-1 1 0,1 0 1,-1-1-1,1 0 0,-1 1 1,1-1-1,-1 0 0,0 1 1,0-1-1,1 0 0,-1 0 1,0 0-1,0 0 0,0 0 1,0-1-1,0 1 0,0 0 1,1-2-1,10-14 86,0-1-1,-1 0 0,14-33 1,18-62 165,-28 70-218,-12 65-33,-4 27-14,-1-29-10,2 1 0,0-1 0,5 34 0,-4-52 14,-1 0 0,1 0 0,-1 0-1,1 0 1,0 0 0,-1 0 0,1 0-1,0 0 1,0 0 0,1 0 0,-1-1-1,0 1 1,0 0 0,1-1 0,-1 1-1,1-1 1,2 2 0,-3-2-1,0-1 1,1 1 0,-1-1-1,1 1 1,0-1-1,-1 0 1,1 0-1,-1 0 1,1 0-1,0 0 1,-1 0-1,1 0 1,-1 0-1,1 0 1,-1-1-1,1 1 1,-1-1-1,1 1 1,-1-1-1,1 0 1,-1 1-1,1-1 1,1-1-1,8-7-7,0 1-1,-1-1 1,0-1 0,-1 0-1,0 0 1,-1-1-1,13-20 1,11-13-429,-32 44 410,0 0 0,0-1-1,1 1 1,-1 0 0,0 0-1,0-1 1,0 1 0,0 0-1,1 0 1,-1-1 0,0 1 0,0 0-1,1 0 1,-1 0 0,0-1-1,0 1 1,1 0 0,-1 0-1,0 0 1,1 0 0,-1 0-1,0 0 1,1-1 0,-1 1 0,0 0-1,1 0 1,-1 0 0,0 0-1,1 0 1,-1 0 0,0 0-1,1 1 1,-1-1 0,5 12-753,-3 31-689,-2-24 492,1-14 573,-1-1 1,1 1-1,0 0 0,0 0 1,3 6-1,-4-10 328,1-1 0,-1 1 0,0 0 0,0-1 0,1 1 0,-1-1 1,1 1-1,-1-1 0,0 1 0,1 0 0,-1-1 0,1 0 0,-1 1 0,1-1 0,-1 1 0,1-1 0,0 0 0,-1 1 0,1-1 0,0 0 1,-1 1-1,1-1 0,-1 0 0,1 0 0,0 0 0,0 0 0,-1 0 0,1 0 0,0 0 0,-1 0 0,1 0 0,0 0 0,-1 0 0,1 0 1,0 0-1,-1 0 0,1-1 0,0 1 0,-1 0 0,1-1 0,-1 1 0,1 0 0,0-1 0,-1 1 0,1-1 0,0 0 0,4-3-297,0 0 0,0-1 0,-1 0 0,0 0 0,1 0-1,-2 0 1,7-12 0,21-48-913,-19 38 898,9-21 494,23-82 0,-15 9 3065,-34 157-1149,0 71 1,4-70-1434,0 7-67,-1-21-274,0 1 1,2-1-1,1 1 0,2-1 0,0 1 0,6 24 1,-3-36-169,-3-12-329,-5-21-231,-3 7 309,-2 0-1,0 0 1,0 1-1,-2 0 0,1 0 1,-17-17-1,14 16 260,1 1 0,0-2 0,0 1 0,-11-26 0,21 39-46,-1 0 0,1 0 0,-1 0 0,1 0 0,0-1 1,0 1-1,-1 0 0,1 0 0,0 0 0,0 0 0,0 0 0,0 0 0,1-1 0,-1 1 0,0 0 0,0 0 1,1 0-1,-1 0 0,0 0 0,1 0 0,-1 0 0,1 0 0,0 0 0,-1 0 0,1 0 0,0 0 1,-1 0-1,1 1 0,0-1 0,0 0 0,0 0 0,0 1 0,0-1 0,0 0 0,0 1 0,0-1 1,0 1-1,0 0 0,0-1 0,0 1 0,0 0 0,0 0 0,2-1 0,6-1 279,1 1 0,0-1 0,19 1 0,-17 1-155,19 0 71,-22 1-454,0-1 0,0-1 1,0 1-1,18-5 0,-15-1-38,-7-4-113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09.478"/>
    </inkml:context>
    <inkml:brush xml:id="br0">
      <inkml:brushProperty name="width" value="0.05" units="cm"/>
      <inkml:brushProperty name="height" value="0.05" units="cm"/>
      <inkml:brushProperty name="color" value="#008C3A"/>
    </inkml:brush>
  </inkml:definitions>
  <inkml:trace contextRef="#ctx0" brushRef="#br0">12 2 20956,'-10'-2'1641,"9"5"-1241,1 0-288,12 1 288,1-1 24,0 3-296,-6 1-192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0.580"/>
    </inkml:context>
    <inkml:brush xml:id="br0">
      <inkml:brushProperty name="width" value="0.05" units="cm"/>
      <inkml:brushProperty name="height" value="0.05" units="cm"/>
      <inkml:brushProperty name="color" value="#008C3A"/>
    </inkml:brush>
  </inkml:definitions>
  <inkml:trace contextRef="#ctx0" brushRef="#br0">42 315 17900,'3'-20'3576,"-6"19"-2089,-3 13-258,-2 13-942,0 1 0,2 0 0,1 1 0,1-1-1,1 1 1,2 52 0,1-75-290,0 0-1,1 0 0,-1 0 1,1-1-1,0 1 0,0 0 1,0-1-1,0 1 0,1 0 1,0-1-1,-1 0 0,1 1 1,0-1-1,5 5 1,-5-7 1,-1 1 0,1-1 0,1 0 0,-1 1 0,0-1 0,0 0 0,0-1 0,1 1 0,-1 0 0,0-1 0,1 1 1,-1-1-1,0 0 0,1 1 0,-1-1 0,1 0 0,-1-1 0,0 1 0,1 0 0,-1-1 0,0 1 0,1-1 0,-1 0 0,4-1 1,5-3 1,0-1 0,1 0 0,-2-1 0,1 0 0,-1 0 1,0-1-1,-1 0 0,10-12 0,67-81 86,-84 98-80,31-40 127,49-84 0,-71 106-84,0-1 1,-2 0-1,0 0 1,-2-1-1,0-1 1,5-34-1,-10 21 44,-2 35-91,0 1 0,1 0 0,-2-1 1,1 1-1,0-1 0,0 1 1,0 0-1,-1-1 0,1 1 1,0 0-1,-1 0 0,1-1 0,-1 1 1,0 0-1,1 0 0,-1 0 1,0 0-1,0-1 0,0 1 1,0 0-1,0 1 0,-2-3 0,3 3 0,-1 0-1,0 0 0,0 0 0,0 0 0,0 0 0,0 0 0,0 0 0,0 0 0,0 0 0,0 0 0,1 1 1,-1-1-1,0 0 0,0 1 0,0-1 0,0 0 0,0 1 0,1-1 0,-1 1 0,0-1 0,1 1 1,-1 0-1,0-1 0,1 1 0,-1 0 0,0-1 0,1 1 0,-1 0 0,0 1 0,-14 28 22,1 5-31,2 2 0,2-1 0,1 1-1,2 1 1,1 0 0,2-1-1,2 2 1,3 54 0,1-81-3,-1 0 1,1 0-1,1 0 1,0-1-1,6 15 0,-8-24 6,0 1-1,1-1 1,-1 1 0,0-1-1,1 0 1,0 0-1,-1 0 1,1 0-1,0 0 1,0 0-1,0 0 1,0-1-1,3 2 1,-4-2 1,1 0 0,0-1 0,-1 1 0,1-1 0,0 0 0,0 1 0,-1-1 0,1 0 0,0 0 0,0 0 0,-1 0 0,1-1 0,0 1 0,0 0 0,-1-1 0,1 1 0,0-1 0,-1 0 0,1 1 0,-1-1 0,1 0 0,1-2 0,1 1-7,0-1 0,-1 0 1,1-1-1,-1 1 0,0-1 0,0 1 1,0-1-1,0 0 0,-1 0 1,4-8-1,18-52 10,-10 25 53,-11 33-37,1-1-1,-1 1 1,1 0 0,0 0-1,1 0 1,9-10 0,-13 15-13,0 0 0,0 0 1,0 0-1,0 0 0,0 1 1,0-1-1,1 0 1,-1 1-1,0-1 0,0 0 1,1 1-1,-1 0 0,1-1 1,-1 1-1,0 0 0,1 0 1,1 0-1,-1 0-3,-1 0 0,0 1 0,1 0-1,-1-1 1,0 1 0,0 0 0,0 0 0,1-1-1,-1 1 1,0 0 0,0 0 0,0 0 0,-1 0-1,1 0 1,0 1 0,0-1 0,0 0-1,-1 0 1,1 1 0,-1-1 0,2 3 0,0 4-8,0 0 0,0 0 0,0 1 0,-1-1 0,0 1-1,-1-1 1,1 1 0,-2-1 0,-1 13 0,-2 6-46,-12 39 1,33-132 239,-6 21-46,31-83-1,-42 127-139,0 0 0,0 1-1,0-1 1,1 0-1,-1 1 1,0-1-1,1 0 1,-1 1-1,1-1 1,-1 1-1,0-1 1,1 0 0,-1 1-1,1-1 1,0 1-1,-1-1 1,1 1-1,-1 0 1,1-1-1,0 1 1,1-1 0,-2 1-1,1 0 1,-1 1 0,1-1 0,-1 0 0,1 0 0,-1 1 0,1-1 0,-1 0 0,1 1 0,-1-1 0,1 1 0,-1-1 0,0 0 0,1 1 0,-1-1 0,0 1 0,1-1 0,-1 1 0,0-1 0,0 1 0,1 0-1,12 44-31,-9-29 16,-3-13 20,0 0 0,0 0 0,1 0 0,-1 0 0,1 0 0,-1-1-1,1 1 1,0 0 0,0-1 0,0 1 0,0-1 0,1 0 0,-1 0 0,1 0 0,-1 0 0,1 0 0,5 2-1,-4-2 12,0-1 0,0 0 0,0 0-1,0-1 1,0 1 0,1-1-1,-1 0 1,0 0 0,0 0-1,0-1 1,0 1 0,5-2-1,5-3 30,-1 1 0,1-2-1,-2 0 1,1 0-1,-1-1 1,0-1-1,12-9 1,-7 4 31,23-24 1,-36 33-66,0 0 0,0-1 1,-1 1-1,1-1 1,-1 0-1,0-1 0,0 1 1,-1 0-1,1-1 1,1-9-1,-3 15-8,-1-1 1,0 1-1,0-1 0,0 0 0,0 1 1,0-1-1,0 0 0,0 1 1,0-1-1,0 1 0,0-1 1,0 0-1,0 1 0,0-1 1,-1 0-1,1 1 0,0-1 0,0 1 1,-1-1-1,1 0 0,-10 0 29,7 3-27,0-1 1,0 1 0,0 0 0,0-1-1,0 1 1,-3 4 0,-3 3-6,1 0 1,1 0-1,0 1 0,0 0 1,-11 21-1,15-25 3,0 0 0,1 1 0,0-1-1,0 1 1,0 0 0,0 0 0,1-1 0,1 1-1,-1 0 1,1 0 0,1 12 0,-1-17-1,0 0 1,1-1-1,-1 1 1,0 0-1,1-1 0,-1 1 1,1-1-1,0 1 1,-1-1-1,1 1 1,0-1-1,0 1 1,0-1-1,0 0 1,0 0-1,1 1 1,-1-1-1,0 0 1,0 0-1,1 0 1,-1 0-1,3 1 1,-1-2 0,-1 1 0,1 0 0,0-1 1,-1 0-1,1 0 0,0 1 1,0-2-1,-1 1 0,1 0 0,0 0 1,-1-1-1,5-1 0,7-3 2,-1 0 0,1-2 0,-2 1 0,14-9 0,-24 13-4,20-12 1,-14 8-2,-1 0 0,1 1 0,1 1 0,-1-1 0,1 1 0,0 1 0,0-1 0,0 1 0,12-2 0,-19 5 1,0 0-1,0 0 1,0 0 0,0 0-1,0 1 1,0-1 0,0 0-1,-1 1 1,1 0 0,0-1-1,0 1 1,-1 0 0,1 0 0,0 0-1,-1 0 1,1 0 0,-1 0-1,1 0 1,-1 0 0,1 1-1,-1-1 1,0 1 0,0-1-1,0 1 1,0-1 0,0 1-1,0 0 1,1 1 0,1 6 2,0 1 0,0-1-1,-1 0 1,1 16 0,5 13 13,-8-38-13,0 0-1,0 1 1,0-1-1,0 0 1,0 0 0,0 1-1,0-1 1,0 0 0,0 1-1,1-1 1,-1 0-1,0 0 1,0 1 0,0-1-1,1 0 1,-1 0 0,0 1-1,0-1 1,1 0-1,-1 0 1,0 0 0,0 0-1,1 1 1,-1-1 0,0 0-1,0 0 1,1 0-1,-1 0 1,0 0 0,1 0-1,-1 0 1,1 0 0,8-7 11,5-17-8,-13 22-5,6-14-20,8-15-85,-14 29 86,0 1-1,0-1 1,0 1 0,0 0 0,0-1-1,1 1 1,-1 0 0,0 0 0,1-1-1,-1 1 1,1 0 0,-1 1 0,1-1-1,3-1 1,-5 2 8,1 0-1,0 0 0,-1 0 1,1 0-1,0 0 0,-1 0 1,1 0-1,-1 0 0,1 1 1,0-1-1,-1 0 0,1 1 1,-1-1-1,1 0 1,-1 1-1,1-1 0,-1 0 1,1 1-1,-1-1 0,1 1 1,-1-1-1,0 1 0,1-1 1,-1 1-1,0-1 1,1 1-1,-1-1 0,0 1 1,0 0-1,1-1 0,-1 2 1,6 20-367,-5-20 333,1 6-49,0 1 1,-1 0-1,0 0 1,-1 0-1,0 0 1,0 0 0,0 0-1,-2 0 1,1 0-1,-4 11 1,-3-5-57,7-15 144,1 0-1,0 0 1,-1 1-1,1-1 1,-1 0 0,1 0-1,0 0 1,-1 0-1,1 0 1,-1 0-1,1 0 1,-1 0 0,1 0-1,0 0 1,-1 0-1,1 0 1,-1-1 0,1 1-1,0 0 1,-1 0-1,1 0 1,-1-1-1,1 1 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0.985"/>
    </inkml:context>
    <inkml:brush xml:id="br0">
      <inkml:brushProperty name="width" value="0.05" units="cm"/>
      <inkml:brushProperty name="height" value="0.05" units="cm"/>
      <inkml:brushProperty name="color" value="#008C3A"/>
    </inkml:brush>
  </inkml:definitions>
  <inkml:trace contextRef="#ctx0" brushRef="#br0">53 65 21061,'-24'-13'1256,"8"2"-1816,8-2 528,3-2 1136,7 2-1256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5:19.562"/>
    </inkml:context>
    <inkml:brush xml:id="br0">
      <inkml:brushProperty name="width" value="0.05" units="cm"/>
      <inkml:brushProperty name="height" value="0.05" units="cm"/>
    </inkml:brush>
  </inkml:definitions>
  <inkml:trace contextRef="#ctx0" brushRef="#br0">1 29 6041,'234'34'1386,"686"14"-1574,-821-46 173,773-2-149,2-29 35,-440 13 103,185-7 26,841-22 207,-1004 54-169,-356-1 126,0 5 1,146 38-1,-212-43 1244,-34-8-1393,0 1-1,0-1 0,0 1 1,0-1-1,0 1 1,0-1-1,0 1 0,0-1 1,0 0-1,0 1 1,0-1-1,0 1 0,-1-1 1,1 1-1,0-1 0,0 0 1,-1 1-1,1-1 1,0 0-1,0 1 0,-1-1 1,1 0-1,0 1 1,-1-1-1,1 0 0,0 0 1,-1 1-1,1-1 0,-1 0 1,1 0-1,0 0 1,-2 1-1,-22 11 341,-11 2 78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1.935"/>
    </inkml:context>
    <inkml:brush xml:id="br0">
      <inkml:brushProperty name="width" value="0.05" units="cm"/>
      <inkml:brushProperty name="height" value="0.05" units="cm"/>
      <inkml:brushProperty name="color" value="#008C3A"/>
    </inkml:brush>
  </inkml:definitions>
  <inkml:trace contextRef="#ctx0" brushRef="#br0">199 377 17748,'1'-1'196,"-1"-1"0,0 1-1,0 0 1,0-1 0,0 1 0,0-1 0,0 1 0,0 0 0,0-1 0,0 1 0,-1 0 0,1-1-1,0 1 1,-1 0 0,1-1 0,-1 1 0,0 0 0,1 0 0,-1-1 0,0 1 0,0 0 0,0 0-1,0 0 1,0 0 0,0 0 0,0 0 0,0 1 0,0-1 0,0 0 0,0 0 0,-1 1-1,1-1 1,0 1 0,0-1 0,-3 0 0,1 0-61,0 1-1,-1-1 1,1 1-1,-1 0 1,1-1-1,0 1 1,-1 1-1,1-1 1,-1 0-1,1 1 1,0 0-1,0 0 1,-6 2-1,0 2-128,0 1 0,0 1 0,1-1 0,0 1 0,0 1 0,1 0 0,0 0 0,0 0 0,1 1 0,0-1 0,0 2 0,1-1 0,0 0 0,1 1 0,0 0 0,1 0 0,0 1 0,0-1 0,1 0 0,0 1 0,1 13 0,0-23-13,1-1-1,0 1 1,1 0-1,-1 0 1,0 0 0,0 0-1,0 0 1,0 0-1,1 0 1,-1-1 0,1 1-1,-1 0 1,0 0-1,1 0 1,-1-1 0,1 1-1,1 1 1,-2-2 1,1 1 0,-1-1 0,1 0 0,-1 0 0,1 0 0,-1 1 0,1-1 1,-1 0-1,1 0 0,0 0 0,-1 0 0,1 0 0,-1 0 0,1 0 0,-1 0 0,1 0 0,0-1 1,-1 1-1,1 0 0,0-1 0,2 0-15,1-1 1,-1 0-1,0 0 0,0 0 1,0-1-1,4-3 1,8-11-25,0-1 0,-2 0 0,0-1 0,-1 0 0,14-30 0,37-107 144,-56 139-71,6-17 89,-1 0 0,-2-1 0,-1 0 0,6-57 0,-17 103-25,-10 81-101,11-68-8,0 114 3,2-125 17,0 0-1,1-1 1,1 1-1,0-1 1,0 0 0,1 0-1,1 0 1,10 18-1,-14-28-2,0 0 0,0 0 0,0 0 0,0 0 0,1 0 0,-1-1 0,1 1 0,-1-1 0,1 1 0,0-1 0,0 1 0,0-1 1,-1 0-1,1 0 0,0 0 0,0 0 0,1 0 0,-1-1 0,0 1 0,4 0 0,-3-1-1,-1 0 1,1-1 0,0 1-1,-1-1 1,1 1 0,0-1-1,-1 0 1,1 0-1,-1 0 1,1 0 0,-1-1-1,0 1 1,0-1-1,4-2 1,2-3-2,-1-1 0,0 1-1,0-1 1,-1 0 0,0-1 0,-1 0 0,8-15-1,-7 11 10,-1-1 0,-1 1 0,3-16 0,-7 57 2,1 50 12,0-70-15,0 0 0,0 0 0,1 0 0,0 0 1,0-1-1,1 1 0,4 9 0,-6-16-2,-1 0 0,1-1 0,-1 1 0,1 0 0,-1 0 0,1-1 1,0 1-1,-1-1 0,1 1 0,0-1 0,0 1 0,-1-1 0,1 1 0,0-1 0,0 0 0,0 1 0,-1-1 0,1 0 0,0 0 0,0 1 0,0-1 0,0 0 1,0 0-1,0 0 0,-1 0 0,1 0 0,0 0 0,0-1 0,0 1 0,0 0 0,0 0 0,0-1 0,-1 1 0,1 0 0,0-1 0,0 1 0,0-1 0,-1 1 1,1-1-1,0 1 0,0-2 0,7-4 33,-1 0 0,0 0 0,7-10 0,-5 7 7,22-24 62,-18 18-62,1 0 0,1 1 1,0 1-1,0 0 0,18-10 0,-31 22-41,0 0-1,-1 0 1,1 0 0,-1 0 0,1 1 0,0-1 0,0 0 0,-1 1 0,1-1 0,0 1 0,0 0 0,0 0 0,0 0 0,-1 0 0,1 0 0,0 0-1,0 0 1,0 0 0,0 1 0,-1-1 0,1 1 0,0-1 0,0 1 0,-1 0 0,1 0 0,-1 0 0,1 0 0,0 0 0,-1 0 0,0 0-1,1 0 1,-1 1 0,0-1 0,1 0 0,-1 1 0,0-1 0,0 1 0,0 0 0,0-1 0,1 4 0,2 7 12,1 0 0,-2 0 0,1 0 0,2 23 0,-4-24-5,1 10-73,4 15 399,-7-36-325,0 0-1,0 0 1,0 0 0,0 0-1,0 0 1,0 0 0,0 0-1,0 0 1,0 0 0,0 0-1,0 0 1,0 0 0,0 0-1,0 0 1,0 0 0,0 0-1,1 0 1,-1 0 0,0 0-1,0 0 1,0 0 0,0 0-1,0 0 1,0 0 0,-1-22 244,-9-52 331,6 50-850,-2-45 0,6 67 77,0-1-1,1 1 0,-1-1 0,1 1 0,-1-1 0,1 1 0,0 0 0,0-1 0,0 1 0,0 0 0,0 0 0,0 0 0,1 0 0,-1 0 0,1 0 0,0 0 0,2-2 0,9-8-583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2.384"/>
    </inkml:context>
    <inkml:brush xml:id="br0">
      <inkml:brushProperty name="width" value="0.05" units="cm"/>
      <inkml:brushProperty name="height" value="0.05" units="cm"/>
      <inkml:brushProperty name="color" value="#008C3A"/>
    </inkml:brush>
  </inkml:definitions>
  <inkml:trace contextRef="#ctx0" brushRef="#br0">12 0 19284,'-10'0'1528,"8"10"-1183,2 4-297,3 6 376,6 5-624,4 2 152,0-1-192,5 1-97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2.755"/>
    </inkml:context>
    <inkml:brush xml:id="br0">
      <inkml:brushProperty name="width" value="0.05" units="cm"/>
      <inkml:brushProperty name="height" value="0.05" units="cm"/>
      <inkml:brushProperty name="color" value="#008C3A"/>
    </inkml:brush>
  </inkml:definitions>
  <inkml:trace contextRef="#ctx0" brushRef="#br0">69 179 18468,'5'1'405,"0"0"0,0 0 0,1-1 0,-1 0 0,0 0 1,0 0-1,0 0 0,0-1 0,0 0 0,1 0 0,-1-1 0,-1 1 0,1-1 0,9-5 0,2-1 327,0-1 0,27-21 0,-36 25-621,-1 0 0,0-1 0,0 0-1,-1 0 1,9-12 0,-13 17-99,0 0-1,0 0 1,0-1-1,-1 1 1,1 0 0,0-1-1,-1 1 1,1 0 0,0-1-1,-1 1 1,0-1 0,1 1-1,-1-1 1,0 0 0,0 1-1,0-1 1,0 1 0,0-1-1,0 1 1,0-1 0,-1 1-1,1-1 1,0 1 0,-1-1-1,1 1 1,-1-1-1,0 1 1,1-1 0,-1 1-1,0 0 1,0 0 0,0-1-1,0 1 1,0 0 0,0 0-1,0 0 1,0 0 0,-3-1-1,-1-1 1,-1 0 0,0 0 0,-1 1 0,1 0 0,0 0 0,0 1 0,-1 0-1,1 0 1,-1 0 0,0 1 0,1 0 0,-1 0 0,1 0 0,-1 1 0,1 0 0,-1 1 0,1-1-1,0 1 1,0 0 0,0 1 0,-12 6 0,10-5-28,0 0 0,0 1 0,0 1 0,1-1 0,0 1 0,0 0 0,0 1 0,1 0 0,0 0 0,0 0 0,0 1 0,1 0 0,1 0 0,-8 17 0,9-19-78,2 1 0,-1-1 0,1 1 0,0-1 0,0 1 0,1 0 0,0-1 0,0 1 0,0-1 1,1 1-1,3 12 0,-3-15-27,0-1-1,0 0 1,1 0 0,-1 0 0,1 0 0,0 0-1,-1 0 1,2-1 0,-1 1 0,0 0 0,0-1-1,1 0 1,-1 1 0,1-1 0,0 0 0,0 0-1,-1-1 1,1 1 0,0-1 0,1 1 0,-1-1-1,0 0 1,0 0 0,6 1 0,-2-1-87,0-1 0,0 1 1,0-1-1,0-1 0,-1 1 1,1-1-1,0 0 0,11-4 1,-2-1-176,-1 0 1,24-14-1,18-13-672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3.331"/>
    </inkml:context>
    <inkml:brush xml:id="br0">
      <inkml:brushProperty name="width" value="0.05" units="cm"/>
      <inkml:brushProperty name="height" value="0.05" units="cm"/>
      <inkml:brushProperty name="color" value="#008C3A"/>
    </inkml:brush>
  </inkml:definitions>
  <inkml:trace contextRef="#ctx0" brushRef="#br0">17 0 18900,'-9'78'1172,"3"-1"-1,4 1 1,13 128-1,-3-173-1250,0-21-168,-8-12 226,0 0-1,1 0 1,-1 0 0,0 0 0,1 0 0,-1 0 0,1 0 0,-1 0 0,0 0 0,1 0 0,-1 0 0,1 0 0,-1 0 0,0 0 0,1 0 0,-1-1 0,0 1 0,1 0 0,-1 0 0,0 0-1,1-1 1,-1 1 0,0 0 0,1 0 0,-1-1 0,0 1 0,0 0 0,1-1 0,-1 1 0,0 0 0,0-1 0,1 0 0,2-7-279,1 0-1,-1-1 1,-1 1 0,0-1-1,0 0 1,0 1 0,-1-1 0,0-13-1,0 6-170,1-1-9,-1-1-29,4 33 734,-4-7-97,12 57 668,-12-61-715,0 0 0,1 0 0,-1 0 0,1-1 0,0 1 0,0 0 0,0-1 0,0 0 0,0 1 0,1-1 1,0 0-1,0 0 0,4 4 0,-6-7-41,0 1 1,1-1 0,-1 1-1,0-1 1,0 1-1,0-1 1,0 0 0,1 0-1,-1 0 1,0 0 0,0 0-1,0 0 1,1 0-1,-1 0 1,0 0 0,0 0-1,0-1 1,0 1 0,1 0-1,-1-1 1,0 1-1,0-1 1,0 1 0,0-1-1,0 0 1,0 1-1,0-1 1,0 0 0,0 0-1,0 0 1,-1 1 0,1-1-1,1-2 1,2-3 147,1 0 1,-1 0 0,0-1 0,3-7-1,4-12 151,-2-1 0,0 0 0,-1 0 0,-2-1 0,4-44 0,-5 12-122,-4-90-1,-3 139-244,1 12 16,-2 15 0,-1 59-60,3 0-1,12 102 0,-11-176 73,2 11 3,-1 0 0,1 0 0,1-1 0,0 1 0,1-1 0,6 13 0,-10-23-5,0-1-1,0 1 1,1 0-1,-1-1 1,0 1-1,0-1 1,1 1 0,-1 0-1,0-1 1,1 1-1,-1-1 1,1 1-1,-1-1 1,1 1-1,-1-1 1,1 0 0,-1 1-1,1-1 1,-1 1-1,1-1 1,-1 0-1,1 1 1,-1-1 0,1 0-1,0 0 1,-1 0-1,1 1 1,0-1-1,-1 0 1,1 0-1,0 0 1,-1 0 0,1 0-1,0 0 1,-1 0-1,1 0 1,0-1-1,-1 1 1,2 0-1,-1-1-8,0 0-1,0-1 0,0 1 1,0 0-1,0 0 0,0 0 0,-1-1 1,1 1-1,0 0 0,-1-1 0,1 1 1,0-1-1,-1 1 0,0-1 0,1-2 1,0-8-50,0 0 0,0-1 0,-1 1 0,-3-17 0,2 21 54,0 1 1,0 1-1,-1-1 0,0 0 0,0 0 1,-1 1-1,0-1 0,0 1 0,-5-7 1,0 6 61,4 12 32,4 17 16,1-17-98,0 0-1,1 0 1,0 0-1,0 0 1,0 0-1,0 0 1,1 0-1,0-1 1,0 1 0,0-1-1,0 0 1,1 0-1,0 0 1,-1 0-1,1-1 1,1 0 0,8 6-1,-6-6-6,-1 0 1,1 0-1,0-1 1,1 0-1,-1-1 1,0 1-1,0-1 0,1-1 1,-1 1-1,0-1 1,1-1-1,10-1 0,-3-1-7,-1 0-1,25-10 1,16-4-37,-54 17 46,0 0 0,0 0 0,0 0 0,0 0 0,0 0 1,0 0-1,-1 0 0,1 0 0,0 0 0,0 1 0,0-1 1,0 0-1,0 0 0,0 1 0,-1-1 0,1 1 0,0-1 1,0 1-1,-1-1 0,1 1 0,0-1 0,0 1 0,-1 0 1,1-1-1,-1 1 0,1 0 0,0 1 0,11 27 67,-4-8 26,-7-19-77,0 0 0,0 0 0,0 0 0,0-1 0,0 1 0,1 0 1,-1 0-1,1-1 0,-1 1 0,1-1 0,0 0 0,-1 1 0,1-1 0,0 0 1,0 0-1,0 0 0,0 0 0,0 0 0,0 0 0,0-1 0,1 1 0,-1-1 1,0 0-1,0 1 0,0-1 0,0 0 0,1 0 0,-1 0 0,0-1 0,4 0 1,4-2 58,1 0 0,-1-1 0,0-1 0,0 1 0,11-9 0,13-5 46,-29 16-104,0 0 0,1 0 0,-1 1 0,0-1 0,0 1 0,1 0 0,-1 1 0,0-1 0,1 1 0,-1 0 0,1 0 0,5 2 1,-8-1-46,0 0 1,1 0 0,-1 0 0,0 0 0,0 1 0,0 0 0,0-1 0,0 1 0,-1 0 0,1 1 0,0-1 0,-1 0 0,0 1 0,1-1 0,-1 1 0,0 0 0,0 0 0,-1 0 0,3 5 0,-3-7 13,0 1 0,-1-1 1,1 0-1,-1 1 0,1-1 0,-1 0 1,1 1-1,-1-1 0,0 1 1,0-1-1,0 1 0,0-1 0,0 0 1,0 1-1,0-1 0,-1 3 0,-4-1-130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119"/>
    </inkml:context>
    <inkml:brush xml:id="br0">
      <inkml:brushProperty name="width" value="0.05" units="cm"/>
      <inkml:brushProperty name="height" value="0.05" units="cm"/>
      <inkml:brushProperty name="color" value="#008C3A"/>
    </inkml:brush>
  </inkml:definitions>
  <inkml:trace contextRef="#ctx0" brushRef="#br0">1 201 17892,'10'126'4103,"7"95"-1774,-17-210-2442,0-7-43,0 0 0,1 0 0,-1 0 1,1-1-1,0 1 0,1 4 0,-2-7 133,0-1 0,0 0 0,0 0 0,0 0 0,0 0 0,0 0 0,0 0 1,0 1-1,0-1 0,0 0 0,0 0 0,0 0 0,1 0 0,-1 0 0,0 0 1,0 0-1,0 0 0,0 0 0,0 1 0,0-1 0,0 0 0,0 0 0,1 0 1,-1 0-1,0 0 0,0 0 0,0 0 0,0 0 0,0 0 0,0 0 0,1 0 1,-1 0-1,0 0 0,0 0 0,0 0 0,0 0 0,0 0 0,0 0 0,1 0 0,-1 0 1,0 0-1,0 0 0,0 0 0,0 0 0,0 0 0,0 0 0,0-1 0,1 1 1,-1 0-1,0 0 0,0 0 0,0 0 0,0 0 0,0 0 0,0 0 0,0 0 1,0 0-1,0-1 0,0 1 0,0 0 0,0 0 0,0 0 0,1 0 0,2-11-874,2-19-562,-2-1 1,-2 0-1,-1 0 1,-7-57-1,4 51 838,1 9 3,-5-49 159,6 68 658,-1 0-1,0 1 0,0-1 1,-1 1-1,0 0 1,-5-10-1,8 18-176,0 0-1,0 0 0,0 0 1,0 0-1,0 0 0,0-1 1,0 1-1,0 0 0,0 0 1,0 0-1,0 0 1,0 0-1,0-1 0,0 1 1,0 0-1,0 0 0,0 0 1,0 0-1,0 0 1,0 0-1,-1 0 0,1-1 1,0 1-1,0 0 0,0 0 1,0 0-1,0 0 1,0 0-1,0 0 0,-1 0 1,1 0-1,0 0 0,0 0 1,0 0-1,0 0 0,0-1 1,0 1-1,-1 0 1,1 0-1,0 0 0,0 0 1,0 0-1,0 0 0,0 0 1,-1 0-1,1 1 1,0-1-1,0 0 0,0 0 1,0 0-1,0 0 0,0 0 1,-1 0-1,1 0 1,0 0-1,0 0 0,0 0 1,0 0-1,0 0 0,0 1 1,-2 11 1060,4 21 120,5 7-47,20 72 0,-21-96-932,0 1 0,1-1 0,0 0 0,1 0 0,1-1 0,20 25 0,-26-35-133,1-1 0,0 0 0,-1 0 0,2 0 0,-1-1 0,0 0 0,1 0 0,0 0 0,-1 0-1,1 0 1,0-1 0,0 0 0,1 0 0,-1-1 0,0 1 0,1-1 0,-1 0 0,1-1 0,5 1 0,-4-2 17,-1 0 0,0 0 0,0 0 1,0-1-1,0 0 0,0 0 0,0-1 0,-1 1 0,1-1 1,-1-1-1,0 1 0,0-1 0,0 0 0,0 0 0,-1 0 1,8-9-1,-2 1 46,0-2 0,-1 1 0,-1-1 1,0 0-1,-1-1 0,-1 0 0,0 0 0,0 0 1,-2-1-1,0 0 0,-1 0 0,1-17 1,-2 17-75,-1-1 1,-1 0-1,-1 1 1,0-1-1,-1 1 1,-1-1-1,0 1 1,-2 0-1,1 0 1,-2 0-1,-13-25 1,16 34-56,-1 0 1,-1 1-1,-8-10 1,12 14-31,-1 0 1,0 0-1,0 0 1,0 1-1,0-1 1,0 1-1,-1 0 1,1-1 0,0 1-1,-1 0 1,1 0-1,-1 0 1,1 1-1,-3-1 1,3 1-13,1 0-1,0 0 1,0 0 0,0 0 0,0 0 0,0 1-1,0-1 1,0 0 0,0 1 0,0-1 0,0 1 0,0-1-1,0 1 1,0 0 0,0-1 0,0 1 0,1 0-1,-1 0 1,0-1 0,0 1 0,1 0 0,-1 0-1,0 0 1,1 0 0,-1 0 0,1 0 0,-1 0-1,1 0 1,0 0 0,-1 0 0,1 0 0,0 0 0,0 0-1,0 1 1,0-1 0,0 2 0,-1 6-293,1 0 1,-1 0-1,3 11 1,0-1-233,1 0 1,1 0-1,10 29 1,0-13-118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552"/>
    </inkml:context>
    <inkml:brush xml:id="br0">
      <inkml:brushProperty name="width" value="0.05" units="cm"/>
      <inkml:brushProperty name="height" value="0.05" units="cm"/>
      <inkml:brushProperty name="color" value="#008C3A"/>
    </inkml:brush>
  </inkml:definitions>
  <inkml:trace contextRef="#ctx0" brushRef="#br0">154 104 19724,'-4'-4'212,"-1"0"0,0 0 0,1 1 1,-1 0-1,-1-1 0,1 2 0,0-1 0,-1 0 0,1 1 0,-1 0 0,0 1 0,0-1 0,-11 0 1,14 1-175,1 1 0,-1 0 0,0 1 1,1-1-1,-1 0 0,1 1 0,-1-1 1,0 1-1,1 0 0,0 0 1,-1 0-1,1 0 0,0 0 0,-1 1 1,1-1-1,0 1 0,0-1 0,0 1 1,0 0-1,0 0 0,1 0 1,-1 0-1,0 0 0,1 0 0,0 0 1,-1 1-1,1-1 0,0 0 0,0 1 1,0-1-1,1 1 0,-1-1 1,0 1-1,1 3 0,-1-3-30,0 1 0,1-1 0,-1 1-1,1 0 1,0-1 0,0 1 0,0 0 0,0-1-1,1 1 1,0 0 0,0-1 0,0 1-1,0-1 1,0 1 0,1-1 0,-1 0 0,1 1-1,0-1 1,0 0 0,0 0 0,0 0 0,1 0-1,-1-1 1,1 1 0,0-1 0,0 0 0,0 1-1,0-1 1,0 0 0,0-1 0,0 1 0,1 0-1,-1-1 1,1 0 0,-1 0 0,1 0 0,-1 0-1,1-1 1,0 1 0,-1-1 0,1 0 0,0 0-1,-1 0 1,1-1 0,0 1 0,-1-1 0,1 0-1,-1 0 1,1 0 0,-1 0 0,7-4 0,1-2 53,-1 0 0,1 0 1,-1-1-1,-1 0 1,0-1-1,0 0 0,0 0 1,-1-1-1,-1 0 1,0-1-1,0 0 1,-1 0-1,0 0 0,-1-1 1,0 1-1,-1-1 1,-1-1-1,3-14 0,-6 17-26,-2 8-31,-6 13-79,4 1-189,1-1 0,0 0-1,1 1 1,0-1-1,1 1 1,1 0 0,0-1-1,0 1 1,1 0-1,0-1 1,1 1 0,1-1-1,0 1 1,8 19-1,-10-28 188,0-1 0,0 1-1,1-1 1,-1 1 0,1-1-1,0 0 1,2 3-1,17 5-662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4.972"/>
    </inkml:context>
    <inkml:brush xml:id="br0">
      <inkml:brushProperty name="width" value="0.05" units="cm"/>
      <inkml:brushProperty name="height" value="0.05" units="cm"/>
      <inkml:brushProperty name="color" value="#008C3A"/>
    </inkml:brush>
  </inkml:definitions>
  <inkml:trace contextRef="#ctx0" brushRef="#br0">105 367 14515,'-9'7'402,"1"0"1,-1 0-1,1 1 1,0 0-1,1 0 0,0 1 1,0 0-1,-5 11 0,8-13-245,0 0-1,0 0 1,1 1-1,0-1 1,0 1 0,1 0-1,0 0 1,1 0-1,-1 0 1,2 0-1,-1 13 1,1-19-144,0 0 1,0 0-1,0 0 0,0 0 1,1 0-1,-1 0 1,0 0-1,1 0 0,0 0 1,-1 0-1,1 0 0,0 0 1,0-1-1,0 1 0,0 0 1,0-1-1,1 1 1,-1-1-1,0 1 0,1-1 1,-1 1-1,1-1 0,0 0 1,-1 0-1,1 0 0,0 0 1,0 0-1,-1 0 1,1 0-1,0-1 0,0 1 1,0-1-1,0 1 0,0-1 1,0 0-1,0 0 1,0 0-1,3 0 0,2-1 55,0 0 0,0 0 0,-1-1-1,1 0 1,-1 0 0,1-1 0,-1 0 0,0 0-1,0-1 1,8-5 0,1-4 101,1 0 1,-2-1 0,0-1-1,-1 0 1,0-1-1,-1-1 1,-1 0-1,-1 0 1,0-1-1,10-30 1,-12 28-70,-1 0-1,-1-1 1,0 0 0,-2 0-1,-1 0 1,-1-1 0,0 0-1,-2 1 1,-3-40 0,2 53-76,-1 0 0,0 0 1,0 0-1,-1 0 0,0 1 0,0-1 0,-1 1 1,0 0-1,0 0 0,-7-8 0,9 12-17,0 1-1,0-1 0,0 1 0,-1 0 1,1 0-1,-1 0 0,0 0 0,0 1 1,1-1-1,-1 1 0,0-1 0,0 1 1,0 0-1,-1 0 0,1 0 0,0 1 1,0-1-1,0 1 0,-1 0 0,1 0 1,0 0-1,-1 0 0,1 0 0,0 1 1,0-1-1,0 1 0,-7 2 0,3 0 0,0 1 1,1 0-1,-1 0 0,0 0 0,1 0 0,0 1 0,0 0 0,1 1 1,-1-1-1,1 1 0,0 0 0,1 0 0,-6 10 0,4-5-7,0 0 0,1 0 0,0 0-1,1 1 1,0 0 0,1 0 0,-3 20-1,6-29 3,-1 0 0,1 0-1,0 0 1,0 0 0,1 0 0,-1 0-1,0 0 1,1 0 0,0 0-1,0 0 1,0 0 0,0 0 0,0 0-1,0-1 1,3 5 0,-1-4 0,0 1 1,0-1 0,0 0-1,1 0 1,-1-1 0,1 1-1,0-1 1,0 1 0,7 2-1,54 22-93,-48-21-138,-1 0 0,1 1 0,-1 1 0,-1 0 0,1 1 0,-2 1 0,1 1 0,17 15 0,-20-12 265,-1 1 0,0 0-1,-1 1 1,13 25 0,-8-10-299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5.504"/>
    </inkml:context>
    <inkml:brush xml:id="br0">
      <inkml:brushProperty name="width" value="0.05" units="cm"/>
      <inkml:brushProperty name="height" value="0.05" units="cm"/>
      <inkml:brushProperty name="color" value="#008C3A"/>
    </inkml:brush>
  </inkml:definitions>
  <inkml:trace contextRef="#ctx0" brushRef="#br0">3 1 18396,'9'225'6692,"-3"-104"-5714,-6-93-827,0-21-115,0 0-1,0 0 0,0 1 0,1-1 0,0 0 0,0 0 0,1 0 1,4 13-1,-6-19-33,1-1 0,-1 0 0,0 1 1,0-1-1,1 1 0,-1-1 0,0 0 0,1 1 1,-1-1-1,0 0 0,1 1 0,-1-1 1,0 0-1,1 0 0,-1 1 0,1-1 0,-1 0 1,1 0-1,-1 0 0,0 1 0,1-1 1,-1 0-1,1 0 0,-1 0 0,1 0 0,-1 0 1,1 0-1,-1 0 0,1 0 0,0 0 1,16-10 33,14-22-12,-28 28-21,7-6-49,0-1 1,0 2-1,1-1 1,0 2-1,0-1 1,1 1-1,16-7 1,-24 13 8,-1 1 1,1-1-1,1 1 0,-1 0 0,0 0 1,0 0-1,0 0 0,1 1 0,-1 0 1,0 0-1,0 0 0,6 1 0,-7 0 5,0 0-1,0 0 0,0 0 1,-1 0-1,1 1 0,0-1 1,0 1-1,-1 0 1,1 0-1,-1 0 0,0 0 1,1 0-1,-1 0 0,0 1 1,0-1-1,0 1 0,-1 0 1,3 4-1,-2-5 47,-1 1-1,1-1 1,-1 1 0,0 0 0,0-1-1,0 1 1,0 0 0,0 0-1,0 0 1,-1 0 0,0 0 0,1 0-1,-1 0 1,0-1 0,0 1-1,-1 0 1,1 0 0,-1 0 0,1 0-1,-1 0 1,0 0 0,0 0-1,0-1 1,-1 1 0,1 0 0,-1-1-1,1 1 1,-1-1 0,0 0-1,0 1 1,0-1 0,0 0 0,0 0-1,0 0 1,-1-1 0,1 1-1,-1 0 1,-2 0 0,-7 4 121,1 0 0,-1-1-1,0-1 1,-1 0 0,1-1 0,-1 0 0,-18 1 0,-48 1-23,71-5-470,0 0 0,0-1 1,1 0-1,-1 0 0,1-1 0,-1 0 1,-13-5-1,20 7 289,1-1 0,0 1 0,-1 0 0,1 0 0,0 0 0,-1 0 0,1 0 0,0 0 0,0-1 1,-1 1-1,1 0 0,0 0 0,0 0 0,-1-1 0,1 1 0,0 0 0,0 0 0,-1-1 0,1 1 0,0 0 0,0-1 0,0 1 0,0 0 1,0 0-1,-1-1 0,1 1 0,0 0 0,0-1 0,0 1 0,0 0 0,0-1 0,0 1 0,0 0 0,0-1 0,0 1 0,0 0 0,0-1 1,0 1-1,1 0 0,-1-1 0,10-7-1063,5 4-118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4:16.253"/>
    </inkml:context>
    <inkml:brush xml:id="br0">
      <inkml:brushProperty name="width" value="0.05" units="cm"/>
      <inkml:brushProperty name="height" value="0.05" units="cm"/>
      <inkml:brushProperty name="color" value="#008C3A"/>
    </inkml:brush>
  </inkml:definitions>
  <inkml:trace contextRef="#ctx0" brushRef="#br0">138 148 15395,'1'-2'151,"-1"0"0,1 0 0,-1 0-1,0 0 1,0-1 0,0 1 0,0 0 0,0 0-1,0 0 1,-1 0 0,1-1 0,-1 1-1,1 0 1,-1 0 0,0 0 0,0 0 0,0 0-1,0 0 1,0 0 0,0 1 0,0-1 0,-1 0-1,1 1 1,-1-1 0,1 0 0,-1 1-1,0 0 1,0-1 0,1 1 0,-1 0 0,0 0-1,0 0 1,0 0 0,0 0 0,0 1 0,0-1-1,-1 1 1,1-1 0,0 1 0,0 0-1,0 0 1,0 0 0,-1 0 0,1 0 0,0 0-1,0 0 1,0 1 0,0-1 0,-1 1 0,1 0-1,0 0 1,0-1 0,0 1 0,1 1-1,-1-1 1,0 0 0,0 0 0,0 1 0,1-1-1,-1 1 1,-1 1 0,-3 4-94,1-1 1,0 1-1,0 0 1,1 1-1,0-1 0,0 1 1,1 0-1,0 0 1,0 0-1,1 0 1,0 1-1,0-1 0,1 1 1,0-1-1,0 1 1,1-1-1,1 10 1,-1-17-61,0 0 1,0-1 0,0 1-1,1 0 1,-1 0 0,0 0-1,1 0 1,-1 0 0,0 0-1,1 0 1,-1 0 0,1 0-1,-1-1 1,1 1 0,-1 0-1,1 0 1,0-1 0,-1 1-1,1 0 1,0-1 0,0 1-1,0-1 1,-1 1 0,1-1-1,1 1 1,0-1 1,-1 0 0,1 0 1,-1 0-1,0 0 0,1 0 0,-1 0 0,0-1 1,1 1-1,-1 0 0,0-1 0,1 0 0,-1 1 1,0-1-1,0 0 0,2-1 0,5-3 10,-1-1 0,0-1 0,12-14 0,1-6 4,-16 20-6,1 0 0,-1 1-1,10-10 1,-14 15-8,1 1 1,-1 0-1,0 0 0,0 0 1,0 0-1,1-1 0,-1 1 1,0 0-1,0 0 0,1 0 1,-1 0-1,0 0 0,0-1 0,1 1 1,-1 0-1,0 0 0,0 0 1,1 0-1,-1 0 0,0 0 1,1 0-1,-1 0 0,0 0 0,0 0 1,1 0-1,-1 0 0,0 0 1,0 0-1,1 1 0,-1-1 1,0 0-1,1 0 0,-1 0 0,0 0 1,6 11-10,1 19-5,-7-27 8,2 10-9,-2-9 16,0 1 1,1 0-1,-1-1 0,1 1 1,1-1-1,-1 1 1,0-1-1,1 1 0,0-1 1,4 6-1,-6-10 2,0 1-1,1-1 1,-1 0 0,0 0-1,1 1 1,-1-1 0,1 0-1,-1 0 1,1 0 0,-1 1-1,0-1 1,1 0-1,-1 0 1,1 0 0,-1 0-1,1 0 1,-1 0 0,0 0-1,1 0 1,-1 0 0,1 0-1,-1 0 1,1 0-1,-1-1 1,1 1 0,-1 0-1,0 0 1,1 0 0,-1-1-1,1 1 1,-1 0-1,0 0 1,1-1 0,-1 1-1,0 0 1,1-1 0,-1 1-1,12-16 74,-11 14-65,7-10 116,-1-2 1,-1 1-1,0-1 1,8-26 0,8-62 639,-13 58-409,-4 30-233,2 12-122,8 20-169,-7-7 92,4 1-32,0 0 0,0-1 0,26 18-1,-21-17 92,26 24 0,-40-32 14,1 0-2,0 0 0,1 0 0,-1 0 0,1 0-1,-1-1 1,8 4 0,-10-6-4,-1-1 1,1 1-1,0-1 0,0 1 0,-1-1 0,1 0 1,0 0-1,0 0 0,0 0 0,-1 0 0,1 0 1,0 0-1,0-1 0,0 1 0,-1-1 1,1 1-1,0-1 0,-1 0 0,1 1 0,0-1 1,-1 0-1,1 0 0,-1 0 0,3-2 0,20-22-144,-20 20 127,1 0-1,-1 1 1,1-1 0,7-4 0,-11 9 25,0 0 0,-1 0 1,1 0-1,0 0 1,-1 0-1,1 1 0,0-1 1,-1 0-1,1 0 1,-1 1-1,1-1 0,0 0 1,-1 1-1,1-1 1,-1 1-1,1-1 0,-1 1 1,1-1-1,-1 1 1,1-1-1,-1 1 0,0-1 1,1 1-1,-1 0 1,0-1-1,1 1 0,-1 0 1,0-1-1,0 1 1,0 0-1,1-1 0,-1 2 1,8 25 10,11 60 43,-5-65-604,-11-15 414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2.929"/>
    </inkml:context>
    <inkml:brush xml:id="br0">
      <inkml:brushProperty name="width" value="0.05" units="cm"/>
      <inkml:brushProperty name="height" value="0.05" units="cm"/>
    </inkml:brush>
  </inkml:definitions>
  <inkml:trace contextRef="#ctx0" brushRef="#br0">1 311 12211,'81'17'381,"2"-4"1,96 2 0,168-13-254,208-27-46,94-1-5,-532 26-77,994-23 27,21-33 47,1 25-51,-551 28 4,858-21-1,128-52 40,-239 10-38,-219 39-59,1 29 27,-25 4-131,1689 31 129,-246-17 64,95-23-87,-536-3-30,-923-2 147,-1000 7-85,185 1 39,-9 19-91,-308-16 44,0 1-1,57 16 0,-85-18 3,-1 0-1,1 0 1,-1 0 0,1 1-1,5 4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3.252"/>
    </inkml:context>
    <inkml:brush xml:id="br0">
      <inkml:brushProperty name="width" value="0.05" units="cm"/>
      <inkml:brushProperty name="height" value="0.05" units="cm"/>
    </inkml:brush>
  </inkml:definitions>
  <inkml:trace contextRef="#ctx0" brushRef="#br0">244 0 18652,'-11'15'768,"0"-1"-308,2 0 0,-1 1 1,-7 16-1,16-27-357,-1 1 1,0-1 0,1 1-1,0-1 1,0 1-1,0-1 1,0 1-1,1 0 1,-1-1-1,1 1 1,1 0-1,-1-1 1,1 1-1,0-1 1,0 1-1,2 5 1,9 19 245,20 32 1,10 22-282,-34-61-49,0 1 0,-1 0 1,-1 1-1,-1-1 1,-2 1-1,0 0 0,-1 0 1,-2 0-1,0 1 0,-2-1 1,0 0-1,-2 0 1,0-1-1,-2 1 0,-1-1 1,0 0-1,-2-1 0,-1 1 1,0-2-1,-22 32 1,25-42 77,0-2 1,-1 1 0,-1-1 0,1 0 0,-17 12 0,22-18-61,0-1 0,1 0 0,-1-1 1,0 1-1,0 0 0,0-1 0,0 0 1,-1 1-1,1-1 0,0-1 1,0 1-1,-1 0 0,1-1 0,-1 1 1,1-1-1,0 0 0,-1 0 1,1-1-1,-1 1 0,1-1 0,0 1 1,-1-1-1,1 0 0,0-1 1,-4-1-1,1-1-11,1 1 1,1-1 0,-1-1-1,1 1 1,-1-1-1,1 0 1,0 0 0,1 0-1,-1 0 1,1-1-1,0 1 1,1-1 0,-1 0-1,1 0 1,0 0-1,1 0 1,-1 0 0,1 0-1,1 0 1,-1-10-1,0-3-55,1 0-1,1 0 0,1 0 0,0 1 1,8-29-1,-3 25-39,1 0 1,1 1-1,0 0 1,2 0-1,1 1 1,0 0-1,1 1 0,1 1 1,1 0-1,33-30 1,-16 21-59,1 1 1,1 1-1,1 2 0,1 1 1,45-19-1,-17 15 27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39.298"/>
    </inkml:context>
    <inkml:brush xml:id="br0">
      <inkml:brushProperty name="width" value="0.05" units="cm"/>
      <inkml:brushProperty name="height" value="0.05" units="cm"/>
    </inkml:brush>
  </inkml:definitions>
  <inkml:trace contextRef="#ctx0" brushRef="#br0">46 75 11426,'-6'-8'149,"-1"-1"195,-1 0 0,2-1 1,-1 0-1,-4-11 0,11 21-364,0-1 0,0 1-1,0 0 1,0-1 0,0 1 0,0 0 0,0 0-1,0-1 1,0 1 0,0 0 0,0 0-1,1-1 1,-1 1 0,0 0 0,0 0-1,0-1 1,0 1 0,1 0 0,-1 0 0,0 0-1,0-1 1,0 1 0,1 0 0,-1 0-1,0 0 1,0 0 0,1-1 0,-1 1 0,0 0-1,1 0 1,-1 0 0,0 0 0,0 0-1,1 0 1,-1 0 0,0 0 0,1 0-1,-1 0 1,0 0 0,0 0 0,1 0 0,-1 0-1,0 0 1,1 0 0,-1 0 0,0 1-1,0-1 1,1 0 0,-1 0 0,23 6-811,-13-4 409,127 17-3113,-136-19 3532,42 3-594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5.230"/>
    </inkml:context>
    <inkml:brush xml:id="br0">
      <inkml:brushProperty name="width" value="0.05" units="cm"/>
      <inkml:brushProperty name="height" value="0.05" units="cm"/>
    </inkml:brush>
  </inkml:definitions>
  <inkml:trace contextRef="#ctx0" brushRef="#br0">1 402 12811,'28'-11'83,"1"0"0,0 2 0,0 0-1,1 3 1,0 0 0,1 2 0,31 0 0,-15 4-9,-1 2-1,0 2 1,89 19-1,-50-3-53,225 47 76,7-26-41,201-39-25,2-34 17,-304 17-36,871-65 21,702-42 61,-182 88-31,-136 5-4,-82-47 22,-206 9-70,333 21-77,-3 72 14,-780 11 54,893 34 7,-1321-64-9,1847 66-29,-584 18 25,88 4 138,3-27 740,-1163-56-453,400 13 312,-2 21-291,-96 43-763,-590-62 271,-24-5-43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5:09.136"/>
    </inkml:context>
    <inkml:brush xml:id="br0">
      <inkml:brushProperty name="width" value="0.05" units="cm"/>
      <inkml:brushProperty name="height" value="0.05" units="cm"/>
    </inkml:brush>
  </inkml:definitions>
  <inkml:trace contextRef="#ctx0" brushRef="#br0">93 165 15147,'-56'5'931,"19"-2"-423,74-5-549,497-42-2247,-126 7 1151,1315 14 1289,249 16 306,-1701-10-453,537-25 126,0 50 133,-716-3-234,-20-6-11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29.710"/>
    </inkml:context>
    <inkml:brush xml:id="br0">
      <inkml:brushProperty name="width" value="0.05" units="cm"/>
      <inkml:brushProperty name="height" value="0.05" units="cm"/>
    </inkml:brush>
  </inkml:definitions>
  <inkml:trace contextRef="#ctx0" brushRef="#br0">19369 861 12211,'-117'-30'481,"-209"-84"0,263 92-591,-2 2 0,0 3 0,0 3 0,-105-9 0,-272 8-186,387 15 280,-1514-21 144,844 9-146,-453-34 161,2-37 192,257 22-199,-502-42-44,-235-46-247,-4 39-96,551 90 130,-1 45 242,845-16-111,-856 42 49,10 79-22,-348 207 81,1325-298-91,-153 67 0,204-69-37,1 5-1,-139 94 1,118-60-13,-124 117-1,167-134 38,3 2 0,3 3-1,-50 76 1,86-113-20,2 1-1,0 1 1,-22 59 0,33-73-7,1 1 1,0-1 0,1 0-1,1 1 1,0 0 0,1 0-1,1-1 1,0 1-1,1 0 1,4 18 0,0-16-29,0 0 1,2 0 0,0 0 0,1-1-1,1 0 1,0 0 0,1-1-1,1 0 1,1-1 0,23 24 0,-4-9-229,1-1 0,2-1 1,60 38-1,-33-31-252,1-3-1,2-2 1,1-3 0,73 20-1,280 55-1894,-361-89 2214,97 21-357,716 150 240,7-28 2412,-270-71-956,654 110-736,-92 69 44,-424-89 279,5-28 202,293-25-386,6-82-362,1-61-190,-4-40-21,191-17-17,0 37 144,-530 42-2,259-5-16,-4-68-48,279-170-7,-29-116 34,-730 181 12,-366 127-63,-3-6 0,112-72 0,-187 104 33,-2-2 1,55-48 0,-81 64 4,-1 1 0,0-1 0,-1-1 0,0 0 0,0 0 0,-1 0 0,-1-1 0,0 0 0,0-1 0,-2 1 0,1-1 0,-1 0 0,2-16 0,-1-14 152,-3 1 0,-5-84-1,-23-84 121,7 101-277,-4 1-1,-5 1 0,-56-137 0,55 175-53,-4 1-1,-2 1 1,-3 2-1,-3 2 1,-91-108-1,69 103-81,-3 3 0,-2 3 0,-3 2 0,-136-86 0,55 59 13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50.603"/>
    </inkml:context>
    <inkml:brush xml:id="br0">
      <inkml:brushProperty name="width" value="0.05" units="cm"/>
      <inkml:brushProperty name="height" value="0.05" units="cm"/>
    </inkml:brush>
  </inkml:definitions>
  <inkml:trace contextRef="#ctx0" brushRef="#br0">19375 622 8970,'-425'-59'3211,"-4"24"-2838,165 14-356,-252-21-334,-906-91 330,1074 90 72,-584-67 256,-5 30-367,-625 1-1041,-135 60 303,-917 37 1865,1633-17-657,-673 35-161,732-9-272,-27 16 9,5 66-350,-398 148-927,1217-229 1294,1 5 1,1 6 0,3 5-1,-130 67 1,-46 64 64,233-129-39,2 1 0,-78 81-1,124-113-58,2 1-1,0 1 0,1-1 0,1 2 1,0 0-1,1 0 0,1 1 0,1 0 0,1 1 1,1 0-1,0 0 0,1 0 0,-1 21 1,4-24-8,1-1 1,1 1 0,0 0 0,1-1 0,1 1-1,1 0 1,0-1 0,1 0 0,1 0 0,1 0-1,0 0 1,0-1 0,2 0 0,0-1 0,1 1-1,16 20 1,-5-14-8,1 0 0,1-1-1,1-1 1,0-1 0,1-1 0,1-1-1,1-1 1,50 21 0,-7-10-101,1-2 0,98 19 0,269 35-966,4-21-231,-134-18 587,-265-34 617,909 117-668,5-31 1487,302-22 440,160 11-402,-288 12-384,698 42-200,866-30-80,-1772-86-42,301 11 316,-1142-26-316,674 23 382,1-34-35,-204-29-161,900-177 0,-449-31-197,-875 205 22,-2-5 1,-2-6 0,-2-5 0,-3-5 0,-3-6 0,-2-4 0,120-101-1,-205 147 18,-1-1-1,-1-1 0,-2-1 0,-1-2 1,-1-1-1,25-43 0,-35 50-2,-1 0 0,0-1-1,-2-1 1,-1 0 0,-1 0 0,-1-1 0,-2 0-1,-1 0 1,2-41 0,-7 47-31,-1 0-1,0 1 1,-2-1-1,0 0 1,-2 1 0,0 0-1,-1 1 1,-1-1-1,-1 1 1,-1 1 0,-17-27-1,1 9-2,-1 1 0,-1 2 0,-2 0-1,-49-40 1,40 40-47,-2 3 0,-1 1 0,-1 1 0,-1 3 0,-2 2-1,0 1 1,-2 3 0,0 2 0,0 2 0,-2 2 0,-90-11 0,-32 7-34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23.991"/>
    </inkml:context>
    <inkml:brush xml:id="br0">
      <inkml:brushProperty name="width" value="0.05" units="cm"/>
      <inkml:brushProperty name="height" value="0.05" units="cm"/>
    </inkml:brush>
  </inkml:definitions>
  <inkml:trace contextRef="#ctx0" brushRef="#br0">1 108 13203,'26'5'238,"0"0"1,0-1 0,0-2-1,46-2 1,105-17-310,-155 14 109,246-40-159,177-18-205,157 71 120,-295 3 275,341-12 186,33 2 451,-275 33 55,-401-35-783,-3-1 19,-1 0-1,1 1 0,0-1 0,-1 0 0,1 0 1,0 0-1,0 0 0,-1 0 0,1-1 1,0 1-1,2-1 0,-1-3-59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25.218"/>
    </inkml:context>
    <inkml:brush xml:id="br0">
      <inkml:brushProperty name="width" value="0.05" units="cm"/>
      <inkml:brushProperty name="height" value="0.05" units="cm"/>
    </inkml:brush>
  </inkml:definitions>
  <inkml:trace contextRef="#ctx0" brushRef="#br0">1 109 12035,'32'17'162,"0"-2"1,1-1-1,1-1 0,0-3 1,1 0-1,0-2 1,52 5-1,255-1-48,-275-12 18,458 4 454,392-4-117,-184-44-405,-3-39 32,-608 68-82,438-50 91,-351 52 8,0 8 1,240 27-1,-391-16-170,0-4 1,0-1-1,71-9 0,-42-9-31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02.250"/>
    </inkml:context>
    <inkml:brush xml:id="br0">
      <inkml:brushProperty name="width" value="0.05" units="cm"/>
      <inkml:brushProperty name="height" value="0.05" units="cm"/>
    </inkml:brush>
  </inkml:definitions>
  <inkml:trace contextRef="#ctx0" brushRef="#br0">1 375 11658,'76'-19'240,"133"-50"-1,-116 36-321,-11 4-42,354-113-399,-340 116 441,1 5 1,163-15 0,331 40 349,-246 7 17,233-16 216,197 3-118,-239 8-316,345 11-44,-353 32 9,-4 29 22,-19-7 16,684 10-1,543-102-19,-646 0-23,1080 27 51,-826-6 321,-1065-2-306,968 62 358,-1241-60-451,416 36 115,-299-31-165,180-16 1,-267 8 6,1-1 0,-1-2 0,0-1 0,52-18 0,-42 3-9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6:03.335"/>
    </inkml:context>
    <inkml:brush xml:id="br0">
      <inkml:brushProperty name="width" value="0.05" units="cm"/>
      <inkml:brushProperty name="height" value="0.05" units="cm"/>
    </inkml:brush>
  </inkml:definitions>
  <inkml:trace contextRef="#ctx0" brushRef="#br0">1 159 13683,'20'8'197,"0"-2"1,1-1-1,36 5 1,66-2-494,-79-6 310,415 2-366,2-24 158,70-2 75,352 15-55,413-11 130,29-41 69,-200 8-28,-1 27 5,1284 71 23,-565-2 177,-387-18 82,-3 50 299,-770-31-388,-1-35-1568,-585-12 1166,-8 1-87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36.581"/>
    </inkml:context>
    <inkml:brush xml:id="br0">
      <inkml:brushProperty name="width" value="0.05" units="cm"/>
      <inkml:brushProperty name="height" value="0.05" units="cm"/>
    </inkml:brush>
  </inkml:definitions>
  <inkml:trace contextRef="#ctx0" brushRef="#br0">15259 587 10226,'-43'-4'155,"-1071"-103"1524,195 22-1572,160 14-1278,-632-18-4274,-4 46 3763,-727-51 1230,1766 75 1257,-1377-43-38,540 49-1416,786 25 570,0 17 0,2 18 0,3 18 0,-592 174 0,804-178 239,3 9-1,3 8 1,-254 147 0,318-148-347,4 5 0,-156 143 1,160-124 75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37.606"/>
    </inkml:context>
    <inkml:brush xml:id="br0">
      <inkml:brushProperty name="width" value="0.05" units="cm"/>
      <inkml:brushProperty name="height" value="0.05" units="cm"/>
    </inkml:brush>
  </inkml:definitions>
  <inkml:trace contextRef="#ctx0" brushRef="#br0">259 1193 4817,'-167'468'1408,"141"-369"-886,4 2-1,-16 188 1,33-171-261,5 0 1,5 0 0,5 0-1,6 0 1,42 163 0,-33-195-297,3-1 0,4-1 0,3-2 0,5-1 0,2-2 0,4-2 1,100 126-1,-65-112-39,4-4 1,3-3 0,183 132-1,334 161 468,-373-253-226,6-10 0,4-11 1,4-11-1,452 107 0,626 48-134,-1078-205-20,1769 180 14,-536-196 18,-761-20-29,-63 4-32,864 7 155,-2-62 284,806-257-164,-1573 142-250,-8-45 7,-444 101 12,-4-13-1,-5-12 1,283-175 0,-177 58 61,-24-34-395,-334 248 204,249-225-1780,-209 180 622,104-131-1,27-85 229,-159 215 1866,73-162 0,-17-26 2472,125-501 1,-209 669-3125,-4-1 1,-4 0 0,-5-1 0,-5-1 0,-12-140-1,3 181-183,-3 0 0,-3 0 0,-3 1 0,-2 1 0,-2 0 0,-31-62 0,28 75-149,-3 1 0,-1 2 0,-2 0 0,-1 2 0,-3 1 0,-1 2 0,-72-64 0,12 30-35,-4 0-21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39.841"/>
    </inkml:context>
    <inkml:brush xml:id="br0">
      <inkml:brushProperty name="width" value="0.05" units="cm"/>
      <inkml:brushProperty name="height" value="0.05" units="cm"/>
    </inkml:brush>
  </inkml:definitions>
  <inkml:trace contextRef="#ctx0" brushRef="#br0">0 0 7050,'7'0'408,"2"2"-408,-5 3 0,4 3 192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1:51.887"/>
    </inkml:context>
    <inkml:brush xml:id="br0">
      <inkml:brushProperty name="width" value="0.05" units="cm"/>
      <inkml:brushProperty name="height" value="0.05" units="cm"/>
    </inkml:brush>
  </inkml:definitions>
  <inkml:trace contextRef="#ctx0" brushRef="#br0">19025 482 9282,'-343'-64'229,"-390"-22"1,-467 23-832,807 45 1201,-1426-36 2198,1618 50-2681,-1369-71 1080,66 1-493,-359 31-135,-303 61-1811,592 131 899,679 25 401,21 68 5,39 66-23,641-219-40,3 8 0,-201 139 0,201-104-14,6 9 0,-219 213 1,-79 180-42,393-416 13,5 3 0,-128 245 1,133-191-49,7 3 0,9 4 0,-72 324 1,-82 751-41,162-425 118,60-644-93,8-2-1,52 271 1,77 67-241,52-18 6,384 774-105,-305-760 442,44-25 42,-184-327-69,7-6 0,7-6 1,304 249-1,-248-250-87,284 164 1,260 62-52,-337-215 103,772 203 0,592-3-5,-298-172 251,-1088-169 102,709-46 0,-752-17-87,346-85-1,317-161 21,-29-96-97,-36-69-22,427-342-46,-947 504-665,421-373 0,-591 431-263,307-360 0,138-327 13,-228 147 1977,-344 527 172,120-336 0,-64-54 496,-62-17-813,19-593-427,-126 218-1047,-22 874 172,-7 1 0,-7 0 0,-6 2 0,-69-206 0,69 276 252,-3 1 0,-4 2 0,-2 1 0,-4 2 0,-62-79 0,42 73 223,-4 2 1,-2 4-1,-154-123 0,116 118-8,-3 4 0,-3 5 0,-2 6 0,-4 4 0,-1 5 0,-3 6 0,-142-33 0,130 47-146,-2 7-1,0 6 1,-148-2 0,25 18-65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7:52.310"/>
    </inkml:context>
    <inkml:brush xml:id="br0">
      <inkml:brushProperty name="width" value="0.05" units="cm"/>
      <inkml:brushProperty name="height" value="0.05" units="cm"/>
    </inkml:brush>
  </inkml:definitions>
  <inkml:trace contextRef="#ctx0" brushRef="#br0">40 152 12403,'-33'11'1088,"27"-7"-1115,24-8 38,73-27-178,-6 1 226,-31 17 106,0 3 1,2 1-1,-1 4 0,1 1 1,80 7-1,270-14 33,-399 11-197,29-2 2,376-18 59,-282 19 14,152 19-1,-225-11-53,301 27 156,365-43-97,-259-11-43,-345 18-12,431-22-16,-249 8 4,189-2 905,-466 19-722,0 1 0,0 2 0,0 0-1,0 1 1,-1 1 0,43 18 0,-65-23-154,17 4-430,-17-9 0,-7-8 290,-13-19-95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8:28.018"/>
    </inkml:context>
    <inkml:brush xml:id="br0">
      <inkml:brushProperty name="width" value="0.05" units="cm"/>
      <inkml:brushProperty name="height" value="0.05" units="cm"/>
    </inkml:brush>
  </inkml:definitions>
  <inkml:trace contextRef="#ctx0" brushRef="#br0">0 143 7426,'60'18'445,"1"-3"1,85 10-1,125 0 968,-187-19-999,23-1-99,0-5 1,119-15 0,208-48-123,-112 14-214,2 20 109,353 27 385,-213 7 92,-195-5-300,780-9 222,-424-39-411,-412 28-27,-176 16 4,-1 2 0,1 2 0,59 6 0,-63 0 15,-10-1-120,1-2-1,46 2 1,-66-5 49,0-1 0,-1 1-1,1-1 1,-1 1 0,1-1 0,5-2 0,-7 2-3,0-1 0,1 1 0,-1-1 0,0 0-1,0 0 1,0 1 0,2-4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08.583"/>
    </inkml:context>
    <inkml:brush xml:id="br0">
      <inkml:brushProperty name="width" value="0.05" units="cm"/>
      <inkml:brushProperty name="height" value="0.05" units="cm"/>
    </inkml:brush>
  </inkml:definitions>
  <inkml:trace contextRef="#ctx0" brushRef="#br0">54 55 11875,'-19'0'1000,"2"-3"-864,6-3-160,5 2 408,13 3-488,7-2-40,18 0-112,7 1-40,18-2-440,12-2-281,8-1 769,5 0-80,2-2-96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09.033"/>
    </inkml:context>
    <inkml:brush xml:id="br0">
      <inkml:brushProperty name="width" value="0.05" units="cm"/>
      <inkml:brushProperty name="height" value="0.05" units="cm"/>
    </inkml:brush>
  </inkml:definitions>
  <inkml:trace contextRef="#ctx0" brushRef="#br0">1 335 8874,'484'32'1716,"3"-21"-550,76 4-511,-469-11-606,590 21 178,3-37 33,-30-42 66,130-8 43,-466 47-224,333-17 150,-2-22-74,-87-16-88,16-1-80,2 22 114,-399 46-60,-119 10-67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56.158"/>
    </inkml:context>
    <inkml:brush xml:id="br0">
      <inkml:brushProperty name="width" value="0.05" units="cm"/>
      <inkml:brushProperty name="height" value="0.05" units="cm"/>
    </inkml:brush>
  </inkml:definitions>
  <inkml:trace contextRef="#ctx0" brushRef="#br0">1 0 12483,'9'5'150,"1"0"0,1-1 1,-1 0-1,1-1 1,-1 0-1,1-1 0,16 2 1,80 0-64,-85-5 16,76 1 93,307 9 334,392 6-81,160-20-537,-13 15 255,0-35 80,-610 14-211,-195 6 2,145-3 139,-2 22 156,-128 12-115,-106-16-535,1-2 0,0-2 0,69-1 0,-71-10 100,-4-6-74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9:58.577"/>
    </inkml:context>
    <inkml:brush xml:id="br0">
      <inkml:brushProperty name="width" value="0.05" units="cm"/>
      <inkml:brushProperty name="height" value="0.05" units="cm"/>
    </inkml:brush>
  </inkml:definitions>
  <inkml:trace contextRef="#ctx0" brushRef="#br0">1086 1 5689,'-62'4'575,"9"-2"687,0 3 0,0 2 0,-57 15 0,62-5-977,2 2 1,0 1-1,1 3 0,1 2 1,-54 39-1,-68 70-531,141-113 167,-127 119-184,143-131 304,0 0 0,1 1 0,0 0 0,1 0 0,0 1 0,0 0 0,1 1 0,1-1 0,-6 19 0,9-23-33,0 1 0,1-1 0,-1 1 1,2 0-1,-1-1 0,1 1 0,1 0 1,-1-1-1,1 1 0,0 0 0,1-1 0,0 1 1,0-1-1,1 0 0,0 1 0,6 10 0,2 1 21,1-1-1,0 0 0,2-1 0,0-1 1,1 0-1,0 0 0,25 18 1,-17-18-4,1 0 0,0-2 0,1-1 0,1 0 1,27 8-1,-5-6 5,0-1 1,54 7 0,99 4 17,33 17 499,-195-33-402,-23-6-130,1 0 0,-1-2 0,1 0-1,0 0 1,-1-1 0,1-1 0,-1-1 0,1-1-1,-1 0 1,0-1 0,0 0 0,0-2 0,0 0 0,-1 0-1,0-2 1,20-12 0,35-19 26,18-11-153,-78 43 62,-1 0 0,1-1 0,-1 0 0,-1 0 1,1-1-1,9-14 0,-12 15 30,0-1-1,-1 1 1,0-1 0,0-1 0,-1 1-1,0-1 1,-1 1 0,0-1-1,0 0 1,-1-1 0,-1 1 0,1 0-1,-2 0 1,1-1 0,-1 1-1,-1 0 1,0-1 0,-3-13 0,-4-12 77,1-1 1,-1-51 0,1 9-46,5 67 22,1 0 0,-2 0-1,0 0 1,0 1 0,-1-1 0,0 1-1,-1 0 1,0 0 0,-1 1 0,0 0 0,-1 0-1,0 0 1,-1 0 0,0 1 0,0 1 0,-1-1-1,0 1 1,0 1 0,-1 0 0,-10-6-1,2 1-11,2-1-1,0-1 1,0 0-1,1-1 1,1 0-1,0-2 1,-12-19-1,21 30-26,1 0 0,-1 0 0,0 0 0,0 1-1,0 0 1,-1 0 0,0 1 0,0-1-1,0 1 1,0 0 0,-1 1 0,0 0-1,0 0 1,1 0 0,-2 1 0,1 0-1,0 0 1,0 1 0,-1-1 0,1 2-1,0-1 1,-1 1 0,1 0 0,-1 1-1,1 0 1,0 0 0,-13 4 0,-36 13-2,-10 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31:00.628"/>
    </inkml:context>
    <inkml:brush xml:id="br0">
      <inkml:brushProperty name="width" value="0.05" units="cm"/>
      <inkml:brushProperty name="height" value="0.05" units="cm"/>
    </inkml:brush>
  </inkml:definitions>
  <inkml:trace contextRef="#ctx0" brushRef="#br0">15 217 10874,'-15'2'-1,"31"-6"9,47-10 10,-46 10-19,34-5 4,1 1-1,88 0 0,107 15 140,-48 1 243,395-26 754,56 1-747,-99 51-285,-254-10-72,410-3 4,-18-2-7,830 18 52,-652-37-70,-772 1-15,2149-69-7,-479-28-51,-1127 66 184,493 5 84,-182 8-274,-594 3-16,999-23-93,-29 71 356,-642-8-65,-172-7-94,44 18 158,134 5 494,-405-38-335,91 2 127,-358-6-314,-1 1 1,1 1 0,-1 0 0,29 8 0,-38-9 1764,-7-10-1405,-5-9-18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0"/>
    </inkml:context>
    <inkml:brush xml:id="br0">
      <inkml:brushProperty name="width" value="0.05" units="cm"/>
      <inkml:brushProperty name="height" value="0.05" units="cm"/>
    </inkml:brush>
  </inkml:definitions>
  <inkml:trace contextRef="#ctx0" brushRef="#br0">87 547 12995,'-31'15'1415,"19"-9"-406,0 0 1,-20 14-1,33-18 276,6-4-693,12-4 19,69-46 937,113-88-1,-72 46-1047,172-112-1396,-299 204 832,38-29-757,-37 28 757,0 0 0,0 0 0,0 0 0,-1 0-1,0 0 1,1-1 0,-1 1 0,0-1 0,-1 1 0,3-5 0,-2-14-447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1"/>
    </inkml:context>
    <inkml:brush xml:id="br0">
      <inkml:brushProperty name="width" value="0.05" units="cm"/>
      <inkml:brushProperty name="height" value="0.05" units="cm"/>
    </inkml:brush>
  </inkml:definitions>
  <inkml:trace contextRef="#ctx0" brushRef="#br0">3 132 17196,'0'0'38,"0"0"1,0 0 0,0 0-1,0 0 1,-1 0 0,1 0-1,0 0 1,0 0-1,0 0 1,0 0 0,0 0-1,0 0 1,0-1 0,-1 1-1,1 0 1,0 0 0,0 0-1,0 0 1,0 0 0,0 0-1,0 0 1,0 0 0,0-1-1,0 1 1,0 0-1,-1 0 1,1 0 0,0 0-1,0 0 1,0 0 0,0 0-1,0-1 1,0 1 0,0 0-1,0 0 1,0 0 0,0 0-1,0 0 1,0-1-1,0 1 1,0 0 0,0 0-1,0 0 1,0 0 0,1 0-1,-1-1 1,7-2 642,18-3-457,-20 5 63,481-101 979,-470 98-1287,-5 1-34,0 1 1,0 0 0,0 0 0,22 1 0,-32 1 43,1 0 1,0 0-1,-1 0 0,1 0 1,0 1-1,-1-1 0,1 0 1,0 1-1,-1 0 0,1-1 1,-1 1-1,1 0 1,-1 0-1,1 0 0,-1 0 1,0 0-1,0 0 0,1 0 1,-1 0-1,0 1 0,0-1 1,0 0-1,0 1 1,0-1-1,0 1 0,-1-1 1,1 1-1,0-1 0,-1 1 1,1-1-1,-1 1 0,0 0 1,1-1-1,-1 1 1,0 0-1,0-1 0,0 1 1,0 0-1,-1-1 0,1 3 1,-2 12-28,-1 0 0,0 0 1,-2 0-1,-6 18 0,-32 65 16,16-40 25,16-32 90,-18 40 126,-39 136 1,66-195-180,0 0 0,1 0-1,0 0 1,0 0 0,0 0 0,1 0 0,1 0 0,0 8 0,-1-15-35,1-1 0,-1 1 1,0-1-1,0 1 1,1-1-1,-1 1 0,0-1 1,1 0-1,-1 1 0,0-1 1,1 1-1,-1-1 1,1 0-1,-1 1 0,0-1 1,1 0-1,-1 0 1,1 1-1,-1-1 0,1 0 1,-1 0-1,1 0 0,-1 0 1,1 0-1,0 1 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41.986"/>
    </inkml:context>
    <inkml:brush xml:id="br0">
      <inkml:brushProperty name="width" value="0.05" units="cm"/>
      <inkml:brushProperty name="height" value="0.05" units="cm"/>
    </inkml:brush>
  </inkml:definitions>
  <inkml:trace contextRef="#ctx0" brushRef="#br0">18 13 10626,'-11'-4'716,"4"0"-81,18 3-491,5 1-201,147-4-92,-136 4 139,1 2 1,-1 0 0,0 2 0,42 11 0,-2-1-11,105 14 20,2-7 0,186-2 0,9-1-32,286 3-3,-422-21 41,250-4 7,171 3-26,589 2 11,-1117-3 3,504 21-15,142-4-4,-557-29 18,173-4-51,-384 18 40,0 0 0,-1 0 0,1 0 0,-1 0 0,1-1 0,0 0 0,-1 0 0,1 0 0,3-1 0,-7 2 11,0 0-1,1 0 0,-1-1 0,0 1 1,0 0-1,0 0 0,1 0 0,-1 0 1,0 0-1,0 0 0,0-1 0,1 1 1,-1 0-1,0 0 0,0 0 0,0-1 1,0 1-1,0 0 0,1 0 0,-1 0 1,0-1-1,0 1 0,0 0 0,0 0 1,0-1-1,0 1 0,0 0 0,0 0 1,0 0-1,0-1 0,0 1 0,0 0 1,0 0-1,0-1 0,0 1 0,0 0 1,0 0-1,0-1 0,0 1 0,0 0 1,0 0-1,-1-1 0,1 1 0,0 0 1,0 0-1,-20-14-21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2"/>
    </inkml:context>
    <inkml:brush xml:id="br0">
      <inkml:brushProperty name="width" value="0.05" units="cm"/>
      <inkml:brushProperty name="height" value="0.05" units="cm"/>
    </inkml:brush>
  </inkml:definitions>
  <inkml:trace contextRef="#ctx0" brushRef="#br0">223 274 17260,'-15'-3'515,"1"0"0,-1 1 0,0 0 0,0 1 1,-21 1-1,31 1-397,0 0 0,0 0 0,0 0 0,0 0 0,0 1 1,0 0-1,0 0 0,1 0 0,-1 0 0,1 1 0,-1 0 0,1 0 1,0 0-1,0 1 0,0-1 0,1 1 0,-1 0 0,-5 8 0,6-7-33,0 0-1,0 0 0,1 0 1,0 1-1,0-1 0,0 1 1,0 0-1,1-1 0,0 1 1,0 0-1,0 0 0,1 0 1,1 10-1,-1-14-61,0 0 0,1 0 0,-1 0 1,1-1-1,-1 1 0,1 0 0,0 0 0,0-1 0,0 1 1,0-1-1,0 1 0,0-1 0,0 1 0,0-1 1,1 1-1,-1-1 0,0 0 0,3 2 0,-1-2-4,0 0 0,0 0 0,-1 0 0,1 0-1,0-1 1,0 1 0,0-1 0,0 0 0,0 0-1,0 0 1,0 0 0,-1 0 0,1-1 0,0 1-1,5-2 1,12-5 21,0 0-1,0-1 0,-1-2 1,0 0-1,0 0 1,-1-2-1,20-16 0,10-13 97,51-53 0,-90 85-112,75-81 208,-71 74-129,0-1 1,-1 0-1,17-32 1,-24 36-3,-5 13-99,0 0 0,0 0 0,0 0 0,0 0-1,0 0 1,0 0 0,0 0 0,0 0 0,0 0 0,0 0 0,0 0 0,0 0 0,0 0 0,0 0 0,-1 0 0,1 0 0,0 0 0,0 0 0,0 0 0,0 0 0,0 0 0,0 0 0,0 0 0,0 0 0,0 0 0,0 0-1,0 0 1,0 0 0,0 0 0,0 0 0,0 0 0,-1 0 0,1 0 0,0 0 0,0 0 0,0 0 0,0 0 0,0 0 0,0 0 0,0 0 0,0 0 0,0 0 0,0 0 0,0 0 0,0-1 0,0 1 0,0 0 0,0 0-1,0 0 1,0 0 0,0 0 0,0 0 0,0 0 0,0 0 0,0 0 0,0 0 0,0 0 0,0 0 0,0 0 0,0 0 0,0 0 0,0-1 0,0 1 0,0 0 0,0 0 0,-17 21 148,-1 10-112,1 0 1,1 1 0,2 1-1,1 1 1,2 0 0,1 0-1,1 1 1,-6 61 0,15-89-43,0 1 0,0-1 0,0 1 1,1-1-1,3 11 0,-4-17-28,0 0-1,0 0 1,0 1-1,1-1 1,-1 0-1,0 0 1,1 0 0,-1 0-1,1 0 1,0 0-1,-1 0 1,1 0-1,0 0 1,-1 0-1,1 0 1,0 0-1,0-1 1,0 1 0,0 0-1,0 0 1,0-1-1,0 1 1,0-1-1,0 1 1,0-1-1,0 1 1,0-1-1,1 0 1,-1 0-1,0 1 1,0-1 0,0 0-1,0 0 1,1 0-1,-1 0 1,0 0-1,0 0 1,0-1-1,0 1 1,1 0-1,1-2 1,0 1-81,0 0-1,0-1 0,0 0 1,0 0-1,0 0 1,-1 0-1,1 0 1,-1-1-1,1 1 1,-1-1-1,2-2 1,21-36-316,-19 29 198,14-26-418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3"/>
    </inkml:context>
    <inkml:brush xml:id="br0">
      <inkml:brushProperty name="width" value="0.05" units="cm"/>
      <inkml:brushProperty name="height" value="0.05" units="cm"/>
    </inkml:brush>
  </inkml:definitions>
  <inkml:trace contextRef="#ctx0" brushRef="#br0">4 103 16388,'3'1'247,"0"0"0,-1 0 1,1 0-1,0-1 0,0 1 1,0-1-1,0 0 0,0 1 1,0-1-1,0-1 0,0 1 1,0 0-1,0-1 0,-1 1 1,1-1-1,0 0 0,0 0 1,4-2-1,7-4 378,1 0 1,15-12-1,-11 8-226,-10 6-275,-3 2-28,0-1 0,1 0 0,-1 0 0,-1 0 0,1-1 0,0 1 0,5-8 1,-11 12-88,1 0 1,-1-1 0,0 1-1,0 0 1,0 0 0,1 0-1,-1 0 1,0-1 0,0 1 0,0 0-1,0 0 1,1 0 0,-1-1-1,0 1 1,0 0 0,0 0-1,0 0 1,0-1 0,0 1 0,0 0-1,0 0 1,0-1 0,0 1-1,0 0 1,0 0 0,0-1-1,0 1 1,0 0 0,0 0 0,0-1-1,0 1 1,0 0 0,0 0-1,0-1 1,0 1 0,0 0-1,0 0 1,0 0 0,-1-1 0,1 1-1,0 0 1,0 0 0,0 0-1,0-1 1,0 1 0,-1 0-1,1 0 1,0 0 0,0 0 0,-1-1-1,1 1 1,0 0 0,0 0-1,0 0 1,-1 0 0,1 0-1,0 0 1,-1 0 0,-15 2 384,5 2-265,1 0-1,0 1 0,0 1 0,1 0 0,0 0 0,0 1 1,0 0-1,-12 13 0,9-8-35,1 2-1,0 0 1,0 0-1,-14 26 1,22-34-75,1-1 0,0 1 1,0-1-1,0 1 0,0 0 0,1 0 1,0 0-1,-1 10 0,2-15-44,0 1-1,1-1 0,-1 0 0,0 1 1,0-1-1,0 0 0,1 1 1,-1-1-1,1 0 0,-1 1 1,1-1-1,0 0 0,-1 0 1,1 0-1,0 0 0,0 0 1,0 0-1,-1 0 0,1 0 1,0 0-1,1 0 0,-1 0 1,0 0-1,0 0 0,0-1 0,0 1 1,1-1-1,-1 1 0,0-1 1,0 1-1,1-1 0,-1 0 1,0 1-1,1-1 0,-1 0 1,1 0-1,-1 0 0,0 0 1,1 0-1,-1-1 0,0 1 1,3-1-1,4 0-119,1-1 1,-1 0-1,0-1 1,0 1 0,0-2-1,12-5 1,43-31-143,-56 35 144,34-23-384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4"/>
    </inkml:context>
    <inkml:brush xml:id="br0">
      <inkml:brushProperty name="width" value="0.05" units="cm"/>
      <inkml:brushProperty name="height" value="0.05" units="cm"/>
    </inkml:brush>
  </inkml:definitions>
  <inkml:trace contextRef="#ctx0" brushRef="#br0">96 0 19468,'-7'4'412,"0"-1"1,0 2-1,0-1 0,0 1 0,1 0 0,0 0 0,0 1 1,0-1-1,1 1 0,0 1 0,0-1 0,-5 10 1,9-14-403,1-1 1,-1 0-1,1 0 1,0 1-1,0-1 1,0 0-1,0 1 1,0-1 0,0 0-1,0 1 1,0-1-1,0 0 1,0 0-1,1 1 1,-1-1-1,1 0 1,-1 0-1,1 1 1,-1-1 0,1 0-1,0 0 1,-1 0-1,1 0 1,0 0-1,0 0 1,0 0-1,0 0 1,0 0-1,0-1 1,0 1 0,0 0-1,0 0 1,0-1-1,2 1 1,5 4-44,1-1 0,-1-1 1,16 5-1,-18-7 21,23 6-125,17 5-45,-43-11 166,1 0 0,-1 0 0,0 1-1,0-1 1,-1 1 0,1 0 0,0 0 0,-1 0-1,1 0 1,4 4 0,-7-5 17,1 0 0,0 1 1,0-1-1,-1 0 0,1 0 0,0 1 1,-1-1-1,0 0 0,1 0 0,-1 1 1,0-1-1,1 1 0,-1-1 0,0 0 1,0 1-1,0-1 0,0 0 0,-1 1 1,1-1-1,-1 3 0,0-1 20,0 1 0,-1-1 0,0 0 0,1 0 0,-1 0 0,0-1 0,0 1 0,-4 3 0,-5 5 100,0-2 0,-1 1 0,-13 7-1,21-14-85,-5 3-82,0-1-1,0 0 1,-19 8-1,27-12 19,-1 0 0,0-1 0,0 1 1,1-1-1,-1 1 0,0-1 0,0 1 0,0-1 0,1 0 0,-1 0 0,0 0 0,0 0 0,0 0 1,0-1-1,1 1 0,-1 0 0,0-1 0,0 1 0,1-1 0,-1 0 0,0 0 0,1 0 1,-1 0-1,0 0 0,1 0 0,0 0 0,-1 0 0,1 0 0,0-1 0,-1 1 0,0-2 0,-7-14-316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5"/>
    </inkml:context>
    <inkml:brush xml:id="br0">
      <inkml:brushProperty name="width" value="0.05" units="cm"/>
      <inkml:brushProperty name="height" value="0.05" units="cm"/>
    </inkml:brush>
  </inkml:definitions>
  <inkml:trace contextRef="#ctx0" brushRef="#br0">104 7 17060,'0'-1'71,"0"1"0,1 0 1,-1 0-1,0-1 1,0 1-1,0 0 0,0-1 1,0 1-1,0 0 1,0 0-1,1 0 0,-1-1 1,0 1-1,0 0 0,0 0 1,1 0-1,-1-1 1,0 1-1,0 0 0,1 0 1,-1 0-1,0 0 1,0-1-1,1 1 0,-1 0 1,0 0-1,0 0 0,1 0 1,-1 0-1,0 0 1,0 0-1,1 0 0,-1 0 1,1 0-1,-1 11 1588,-9 27-73,7-31-1388,-37 127 1200,21-78-791,3 0 0,-13 83 0,28-132-545,-1-1 0,1 0 1,0 0-1,1 1 0,-1-1 0,1 0 0,1 0 0,-1 0 0,4 8 0,-5-12-43,1 0-1,0-1 1,0 1 0,0 0-1,0-1 1,0 1 0,0-1-1,0 1 1,1-1 0,-1 0-1,0 1 1,1-1 0,-1 0-1,1 0 1,0 0 0,-1 0-1,1 0 1,0 0-1,-1-1 1,1 1 0,0-1-1,0 1 1,0-1 0,0 1-1,0-1 1,-1 0 0,1 0-1,0 0 1,0 0 0,0 0-1,0-1 1,0 1 0,3-1-1,2-2 48,1 0-1,-1 0 0,0-1 0,0 0 1,0 0-1,-1 0 0,1-1 1,-1 0-1,0 0 0,9-12 1,2-2 117,-2-1 1,15-23 0,-17 24-652,-2 0 0,0-1-1,-1 0 1,-1 0 0,10-32 0,-19 46-1896,-2 5 786,-8 11 10,-9 20-578,14-21 1149,-35 70-5443,36-68 6513,0 1 0,-5 22 0,9-33 45,-1 0 0,1 0-1,0 0 1,0 0 0,0 0 0,0 1-1,0-1 1,0 0 0,0 0-1,1 0 1,-1 0 0,0 0-1,0 1 1,1-1 0,-1 0-1,1 0 1,-1 0 0,1 0 0,0 0-1,-1 0 1,1 0 0,0-1-1,0 1 1,-1 0 0,1 0-1,0 0 1,0-1 0,0 1-1,0 0 1,0-1 0,0 1 0,0-1-1,0 1 1,0-1 0,0 0-1,2 1 1,6 1 587,-1-1 1,0 0-1,0-1 0,13 0 0,2 0-189,-9 2-115,-1 1 1,0 0-1,0 1 0,18 7 1,-12-4 301,-18-6-661,0-1-1,0 0 1,0 0 0,0 1 0,0-1-1,0 0 1,0 0 0,0 0 0,1 0 0,-1 0-1,0 0 1,0 0 0,0 0 0,0-1 0,0 1-1,0 0 1,0-1 0,0 1 0,0 0 0,0-1-1,0 1 1,0-1 0,0 0 0,1 0-1,-1-1 19,1 0-1,0 0 1,-1 0-1,0 0 1,1 0-1,-1-1 1,0 1-1,0 0 1,0-1-1,0-3 1,1 1 42,-1 0 0,0 0 0,-1 0 0,1 0 0,-1-1 0,0 1 0,-1 0 0,1 0-1,-1 0 1,-1-7 0,-3 6 193,1 10-128,4-3-162,0 1 1,0-1 0,-1 1-1,1-1 1,0 1 0,0-1-1,0 0 1,0 1 0,1-1-1,-1 1 1,1 1 0,0-1-5,1 1 0,-1-1 0,1 0 0,0 0 0,0 0 0,0 0 0,0 0 0,0 0 1,0 0-1,0-1 0,1 1 0,-1-1 0,1 1 0,-1-1 0,1 0 0,-1 0 0,1 0 0,0 0 0,0-1 0,-1 1 1,1-1-1,0 0 0,0 0 0,5 0 0,4 0 2,0-1 0,-1 0 0,1-1 0,17-4 0,-3-2-16,44-20-1,-59 23-184,-1 0 0,0-1-1,0 0 1,16-13 0,-33 28 165,0 1 1,0-1-1,1 1 0,0 0 1,0 1-1,-4 12 1,7-15-66,1-1 0,-1 1 0,1-1-1,0 1 1,1 0 0,0 0 0,0 0 0,1 0 0,0 0 0,1 8 0,-1-15 78,0-1 1,0 0-1,0 0 0,0 0 1,0 1-1,0-1 1,0 0-1,0 0 1,0 1-1,0-1 1,0 0-1,0 0 0,0 1 1,0-1-1,0 0 1,0 0-1,0 0 1,0 1-1,1-1 1,-1 0-1,0 0 0,0 1 1,0-1-1,0 0 1,0 0-1,1 0 1,-1 0-1,0 0 1,0 1-1,0-1 0,1 0 1,-1 0-1,0 0 1,0 0-1,1 0 1,-1 0-1,0 0 1,0 0-1,0 0 0,1 1 1,-1-1-1,0 0 1,0 0-1,1 0 1,-1 0-1,0-1 1,0 1-1,1 0 0,-1 0 1,0 0-1,1 0 1,10-12-379,-8 9 296,15-17-396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6"/>
    </inkml:context>
    <inkml:brush xml:id="br0">
      <inkml:brushProperty name="width" value="0.05" units="cm"/>
      <inkml:brushProperty name="height" value="0.05" units="cm"/>
    </inkml:brush>
  </inkml:definitions>
  <inkml:trace contextRef="#ctx0" brushRef="#br0">12 0 19132,'-7'8'1536,"6"3"-1424,-2-4-288,6 0 1185,3 1-737,8 0 56,3-1-152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7"/>
    </inkml:context>
    <inkml:brush xml:id="br0">
      <inkml:brushProperty name="width" value="0.05" units="cm"/>
      <inkml:brushProperty name="height" value="0.05" units="cm"/>
    </inkml:brush>
  </inkml:definitions>
  <inkml:trace contextRef="#ctx0" brushRef="#br0">81 58 16916,'-20'75'1713,"3"0"1,4 1 0,-5 78-1,6-2-1470,17-184-241,2 0 0,11-34 0,-2 10-65,33-118-173,-35 133 140,2 0 1,22-41-1,-34 74 79,1 0 1,0 1-1,0-1 1,10-9-1,-14 15 16,0 1-1,0-1 1,1 1 0,-1 0 0,1 0-1,0-1 1,-1 1 0,1 0 0,0 0-1,-1 1 1,1-1 0,0 0-1,0 0 1,0 1 0,0 0 0,0-1-1,0 1 1,0 0 0,-1 0 0,1 0-1,0 0 1,0 0 0,0 0 0,0 0-1,3 1 1,-4 0 7,1 0 1,-1-1-1,0 1 1,0 0-1,0 0 0,0 0 1,0 0-1,0 0 1,0 0-1,-1 0 0,1 0 1,0 0-1,0 0 1,-1 0-1,1 0 0,-1 1 1,1-1-1,-1 0 1,1 0-1,-1 1 0,0-1 1,0 0-1,1 1 1,-1-1-1,0 0 0,0 1 1,0-1-1,-1 3 1,0 2 58,0-1 0,0 1 1,0 0-1,-1-1 0,-4 9 0,-2 4 281,-2 0 0,0-1 0,0-1-1,-2 1 1,0-2 0,-1 0 0,-23 22-1,33-35-290,0 1 1,0-1-1,-1 0 0,1 0 0,0 0 0,-1-1 0,-5 3 0,8-4-90,0 0 0,1 0 0,-1 0 0,0 1 0,0-1 0,1 0 0,-1 0 0,0 0 0,1 0 0,-1-1 0,0 1 0,0 0 0,1 0 0,-1 0 0,0 0 0,1-1-1,-1 1 1,0 0 0,1-1 0,-1 1 0,1 0 0,-1-1 0,0 1 0,1-1 0,-1 1 0,1-1 0,-1 1 0,1-1 0,0 0 0,-1 1 0,1-1 0,0 1 0,-1-1 0,1 0 0,0 1 0,-1-1-1,1 0 1,0 1 0,0-1 0,0 0 0,0 0 0,0 1 0,0-1 0,0-1 0,-1-6-254,1 0 0,0-1-1,0 1 1,1 0 0,0 0 0,1 0-1,0-1 1,4-10 0,8-13-659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8"/>
    </inkml:context>
    <inkml:brush xml:id="br0">
      <inkml:brushProperty name="width" value="0.05" units="cm"/>
      <inkml:brushProperty name="height" value="0.05" units="cm"/>
    </inkml:brush>
  </inkml:definitions>
  <inkml:trace contextRef="#ctx0" brushRef="#br0">219 0 17356,'1'0'45,"-1"0"1,0 0 0,0 0-1,0 0 1,1 1 0,-1-1-1,0 0 1,0 0 0,0 0-1,0 0 1,0 0 0,1 1-1,-1-1 1,0 0 0,0 0-1,0 0 1,0 0 0,0 1-1,0-1 1,0 0 0,0 0-1,0 0 1,0 1 0,0-1-1,0 0 1,0 0-1,0 0 1,0 1 0,0-1-1,0 0 1,0 0 0,0 0-1,0 1 1,0-1 0,0 0-1,0 0 1,0 0 0,0 0-1,0 1 1,0-1 0,0 0-1,-7 12 149,5-7 47,-36 63 1279,-60 120 1390,80-149-2412,2 1 1,-20 78-1,35-114-472,-5 29 92,6-32-116,0 0 0,0 0-1,0 0 1,0 0 0,0 0 0,0 0 0,1 0-1,-1 0 1,0 0 0,1 0 0,-1 0 0,0 0-1,1 0 1,-1 0 0,1 0 0,0 0 0,-1 0-1,1 0 1,0 0 0,-1-1 0,1 1 0,0 0-1,1 1 1,-1-2-6,0 0 0,0 0 0,0 0-1,0 0 1,0 0 0,-1 0 0,1 0 0,0 0 0,0 0-1,0 0 1,0 0 0,0 0 0,-1-1 0,1 1 0,0 0-1,0-1 1,-1 1 0,1-1 0,0 1 0,0-1 0,-1 1-1,1-1 1,0 1 0,-1-1 0,1 0 0,-1 1-1,1-2 1,16-20-174,-17 22 177,16-27-318,-1-2 0,13-38 0,-22 54 187,-8 27 98,0 0 0,2 28 0,1-36 73,-1-1 1,1 1-1,0 0 0,1 0 0,-1-1 1,5 11-1,-5-14-26,0 0 0,0-1 0,0 1 0,0 0 0,1-1 0,-1 1 0,1 0 0,-1-1 0,1 1 0,-1-1 0,1 0 0,0 0 0,-1 0 0,1 1 0,0-2 0,0 1 0,0 0 0,0 0 0,0 0 0,3 0 0,-1-1-3,0 1 1,0-1-1,0 0 0,1 0 0,-1-1 0,0 1 1,0-1-1,0 0 0,0 0 0,0 0 0,0-1 0,0 1 1,0-1-1,5-3 0,3-3-28,-1 0 0,21-20 1,1 0-221,-33 28 235,0 0 0,0 0 1,0 0-1,1 0 0,-1 1 1,0-1-1,0 0 0,0 0 1,1 0-1,-1 0 0,0 1 0,0-1 1,0 0-1,0 0 0,0 1 1,0-1-1,0 0 0,1 0 1,-1 0-1,0 1 0,0-1 1,0 0-1,0 0 0,0 1 1,0-1-1,0 0 0,0 0 1,0 1-1,0-1 0,0 0 1,0 0-1,0 0 0,0 1 1,-1-1-1,1 0 0,0 0 0,0 1 1,0-1-1,0 0 0,0 0 1,-1 1-1,-1 12 30,-13 25 189,11-29-109,0 0 1,0 0-1,1 0 1,0 1-1,0 0 1,1 0 0,1-1-1,-1 1 1,1 15-1,1-25-96,1 1-1,-1 0 1,0 0 0,0-1-1,1 1 1,-1 0 0,0-1-1,1 1 1,-1 0 0,0-1-1,1 1 1,-1-1 0,1 1-1,-1-1 1,1 1-1,-1-1 1,1 1 0,0-1-1,-1 1 1,1-1 0,0 0-1,-1 1 1,1-1 0,0 0-1,-1 0 1,1 1-1,0-1 1,-1 0 0,1 0-1,0 0 1,0 0 0,-1 0-1,1 0 1,0 0 0,0 0-1,-1 0 1,1 0 0,0-1-1,-1 1 1,1 0-1,0 0 1,0-1 0,-1 1-1,2-1 1,36-18 7,-32 16-45,2-2-1,126-67-866,-103 58 287,0 1 0,49-14-1,-73 25 469,31-7-455,-36 9 529,1 0-1,-1-1 1,1 1-1,-1 0 1,1 0-1,0 1 1,-1-1-1,1 0 1,-1 1-1,1-1 1,3 3-1,-5-3 53,-1 0-1,0 1 0,1-1 1,-1 1-1,0-1 0,1 1 1,-1-1-1,0 1 0,1-1 1,-1 1-1,0-1 1,0 1-1,0 0 0,0-1 1,1 1-1,-1-1 0,0 1 1,0-1-1,0 1 0,0 0 1,0-1-1,0 1 0,0-1 1,-1 1-1,1 0 0,0-1 1,0 1-1,0-1 0,-1 1 1,1-1-1,0 1 0,0-1 1,-1 1-1,1-1 0,-1 1 1,1 0-1,-16 20 6,14-19-51,-25 25-1302,24-26 1113,-2-1-50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29"/>
    </inkml:context>
    <inkml:brush xml:id="br0">
      <inkml:brushProperty name="width" value="0.05" units="cm"/>
      <inkml:brushProperty name="height" value="0.05" units="cm"/>
    </inkml:brush>
  </inkml:definitions>
  <inkml:trace contextRef="#ctx0" brushRef="#br0">6 133 14859,'-6'10'3129,"12"-17"-757,10-12-583,13-10-501,-17 16-1173,1-1 1,1 2 0,0 0-1,1 1 1,17-10 0,-31 20-131,-1 1 0,1-1 0,0 1 1,-1-1-1,1 1 0,0 0 1,0-1-1,0 1 0,-1 0 0,1 0 1,0 0-1,0-1 0,0 1 1,-1 0-1,1 0 0,0 0 1,0 0-1,0 1 0,0-1 0,-1 0 1,1 0-1,0 0 0,0 1 1,1-1-1,-1 1 1,-1 0 1,1 0-1,-1 0 0,1 0 1,-1 0-1,1-1 0,-1 1 1,0 0-1,1 0 0,-1 0 1,0 0-1,0 0 0,0 0 1,0 0-1,0 0 0,0 0 1,0 2-1,-1 8-20,-1 0 0,0 0 0,-5 11 0,4-12 79,-10 38 231,6-22 107,0 0 0,1 1 0,2-1-1,-2 34 1,6-59-368,-1 0 0,1 0 1,0 0-1,0 1 0,0-1 0,0 0 0,1 0 0,-1 0 1,0 0-1,0 1 0,1-1 0,-1 0 0,1 0 0,-1 0 1,1 0-1,-1 0 0,1 0 0,0 0 0,0 0 0,-1 0 1,1 0-1,1 1 0,-1-2-60,0 0 1,0 0-1,0-1 0,0 1 1,0 0-1,0 0 0,0 0 1,-1-1-1,1 1 0,0-1 1,0 1-1,0-1 0,0 1 1,-1-1-1,1 1 0,0-1 1,-1 1-1,1-1 0,0 0 1,-1 1-1,1-1 0,-1 0 1,1 0-1,-1 0 1,1 1-1,-1-1 0,1 0 1,-1 0-1,1-2 0,22-51-702,-9 20 258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0"/>
    </inkml:context>
    <inkml:brush xml:id="br0">
      <inkml:brushProperty name="width" value="0.05" units="cm"/>
      <inkml:brushProperty name="height" value="0.05" units="cm"/>
    </inkml:brush>
  </inkml:definitions>
  <inkml:trace contextRef="#ctx0" brushRef="#br0">42 60 15203,'9'-1'1387,"-1"0"-1,1 0 1,-1 0 0,14-5-1,-9 2-853,0-1-1,0-1 1,0 0-1,13-9 1,-25 15-524,-1 0 0,1-1 0,-1 1 0,1 0 1,-1 0-1,1-1 0,-1 1 0,1 0 0,-1-1 1,0 1-1,1-1 0,-1 1 0,1 0 0,-1-1 1,0 1-1,0-1 0,1 1 0,-1-1 0,0 1 1,0-1-1,1 1 0,-1-1 0,0 1 0,0-1 0,-10-3 60,-21 7-3,21 1-2,1-1-1,0 1 1,0 1 0,0 0 0,1 0 0,0 0-1,0 1 1,0 0 0,1 1 0,-11 12 0,13-14-8,1 1 0,0-1-1,0 1 1,1 0 0,-1 0 0,1 0 0,1 0 0,-1 1 0,1-1 0,0 1 0,1-1 0,-1 1-1,1 0 1,1 0 0,-1-1 0,1 9 0,1-12-39,-1-1-1,0 1 1,0-1-1,1 0 0,0 1 1,-1-1-1,1 0 1,0 1-1,0-1 1,0 0-1,1 0 1,-1 0-1,0 0 1,1 0-1,-1 0 1,1 0-1,0 0 1,0-1-1,3 3 1,-2-2-8,0 0 1,1 0 0,0-1 0,-1 0-1,1 0 1,0 0 0,-1 0-1,1 0 1,0-1 0,0 0 0,5 0-1,4-1-180,0 0 1,0-2-1,-1 1 0,1-2 0,-1 1 0,17-9 1,-22 9 264,-4 3-93,0-1 1,-1 0-1,1 0 1,-1 0-1,1-1 1,-1 1-1,0 0 1,1-1-1,-1 0 1,0 1-1,0-1 1,0 0-1,0 0 1,0 0-1,-1 0 1,1-1-1,0 1 1,1-4-1,-2-8-271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1"/>
    </inkml:context>
    <inkml:brush xml:id="br0">
      <inkml:brushProperty name="width" value="0.05" units="cm"/>
      <inkml:brushProperty name="height" value="0.05" units="cm"/>
    </inkml:brush>
  </inkml:definitions>
  <inkml:trace contextRef="#ctx0" brushRef="#br0">0 51 21525,'4'-6'1792,"-1"2"-1744,7-2-144,0-8 1104,3-6-784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47.778"/>
    </inkml:context>
    <inkml:brush xml:id="br0">
      <inkml:brushProperty name="width" value="0.05" units="cm"/>
      <inkml:brushProperty name="height" value="0.05" units="cm"/>
    </inkml:brush>
  </inkml:definitions>
  <inkml:trace contextRef="#ctx0" brushRef="#br0">47 5660 9090,'-4'2'133,"-1"0"-53,0-1 0,-1 1 0,1-1-1,0 0 1,-11 1 0,38-9-1324,355-187 445,-136 64 790,98-36 57,419-227 144,853-549 72,-1188 692-240,258-148-20,-248 153-50,386-210 96,69-42 274,-703 391-256,315-196 111,-32 18-25,-190 123-84,402-230 95,257-91-69,-810 424-34,162-82 2751,-288 139-2749,1 1-1,-1-1 1,1 0-1,-1 0 1,1 0-1,-1 0 1,0-1-1,0 1 0,0 0 1,0 0-1,0-1 1,0 1-1,0-1 1,0 1-1,0-1 1,0 1-1,-1-1 1,1 1-1,-1-1 1,1 0-1,-1 1 0,0-1 1,1 0-1,-1 1 1,0-1-1,0 0 1,0 0-1,-1 1 1,1-1-1,0 0 1,-1 1-1,1-1 1,-1-2-1,-7-14-135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2"/>
    </inkml:context>
    <inkml:brush xml:id="br0">
      <inkml:brushProperty name="width" value="0.05" units="cm"/>
      <inkml:brushProperty name="height" value="0.05" units="cm"/>
    </inkml:brush>
  </inkml:definitions>
  <inkml:trace contextRef="#ctx0" brushRef="#br0">382 1 18676,'1'0'42,"-1"0"1,0 0-1,1 0 0,-1 0 1,1 0-1,-1 0 0,1 0 1,-1 0-1,1 0 0,-1 0 1,1 0-1,-1 0 0,1 1 0,-1-1 1,0 0-1,1 0 0,-1 1 1,1-1-1,-1 0 0,0 0 1,1 1-1,-1-1 0,0 0 1,1 1-1,-1-1 0,0 1 1,0-1-1,1 0 0,-1 1 1,0-1-1,0 1 0,0-1 1,0 1-1,1-1 0,-1 1 1,0-1-1,0 0 0,0 1 1,0-1-1,0 1 0,0-1 0,0 1 1,0-1-1,0 1 0,-1-1 1,1 1-1,0-1 0,0 1 1,-1 0-1,-12 29 263,9-23-123,-238 426 2321,153-281-2341,54-92-273,26-45-543,32-50-46,136-240-1217,-79 131 1494,22-39 724,-91 166-81,-11 17-216,0 0 0,0 0 0,0 0 0,0 1 0,0-1 1,0 0-1,0 0 0,0 0 0,0 0 0,0 0 0,0 0 0,0 0 0,0 0 1,0 0-1,0 0 0,0 1 0,0-1 0,0 0 0,0 0 0,0 0 1,0 0-1,0 0 0,0 0 0,0 0 0,0 0 0,0 1 0,0-1 0,0 0 1,0 0-1,0 0 0,0 0 0,0 0 0,0 0 0,0 0 0,0 0 1,0 0-1,0 0 0,0 1 0,0-1 0,0 0 0,1 0 0,-1 0 0,0 0 1,0 0-1,0 0 0,0 0 0,0 0 0,0 0 0,0 0 0,0 0 1,0 0-1,1 0 0,-1 0 0,0 0 0,0 0 0,0 0 0,0 0 1,0 0-1,0 0 0,0 0 0,0 0 0,0 0 0,1 0 0,-1 0 0,0 0 1,0 0-1,0 0 0,0 0 0,0 0 0,-9 37 437,-56 146 712,31-96-91,-33 140 1,65-218-989,0-5-39,1 1 1,0-1 0,0 1-1,1 0 1,-1-1 0,1 1-1,0 0 1,0 0-1,0 0 1,1-1 0,1 8-1,-2-12-35,0 0 0,0 0 1,0 0-1,0 1 0,0-1 0,0 0 0,0 0 0,1 0 0,-1 0 0,0 0 0,0 0 0,0 0 0,0 1 0,0-1 0,0 0 0,0 0 0,0 0 0,0 0 0,0 0 1,0 0-1,0 0 0,1 0 0,-1 0 0,0 0 0,0 0 0,0 0 0,0 1 0,0-1 0,0 0 0,0 0 0,1 0 0,-1 0 0,0 0 0,0 0 0,0 0 0,0 0 1,0 0-1,0 0 0,1 0 0,-1 0 0,0 0 0,0 0 0,0-1 0,0 1 0,0 0 0,0 0 0,1 0 0,2-7-5,1-11 9,0-8-5,-2 5-4,1 0 1,8-24-1,-9 38 15,1 0 0,0 0-1,0 0 1,0 0 0,1 1 0,0-1-1,1 1 1,-1 0 0,11-10-1,0 3 35,0 1 0,0 0-1,1 1 1,0 1-1,21-10 1,-25 14-13,1 1-1,-1 1 1,1 0 0,0 0 0,0 1 0,0 1 0,0 0-1,19 0 1,-29 2-28,0 0 0,0 0 0,1 1 1,-1-1-1,0 1 0,0 0 0,0 0 0,0 0 0,0 0 0,0 0 0,0 0 0,0 1 0,0 0 0,0-1 0,-1 1 1,1 0-1,-1 0 0,0 1 0,1-1 0,-1 0 0,0 1 0,0 0 0,0-1 0,-1 1 0,1 0 0,-1 0 1,1 0-1,-1 0 0,0 0 0,0 0 0,0 0 0,-1 0 0,1 0 0,-1 1 0,0-1 0,0 0 0,0 4 1,0 5 0,-1 0 0,-1 0 0,0-1 0,-4 13 0,-3 26 40,8-49-43,1-1 1,0 1 0,0 0-1,0-1 1,0 1 0,0 0 0,0-1-1,0 1 1,0-1 0,0 1 0,0 0-1,0-1 1,0 1 0,1 0 0,-1-1-1,0 1 1,0-1 0,1 1-1,-1-1 1,0 1 0,1 0 0,-1-1-1,1 0 1,-1 1 0,0-1 0,1 1-1,-1-1 1,1 1 0,0 0 0,1-1 0,-1 0 0,1 0 1,-1 0-1,0 1 1,1-1-1,-1 0 1,1-1-1,-1 1 0,0 0 1,1 0-1,-1-1 1,1 1-1,0-1 1,10-4 9,-1 0 1,17-11-1,-21 12-6,9-5 5,-4 1-4,1 0-1,0 1 0,0 1 0,1 0 0,0 1 0,15-4 1,-27 9-7,-1 0 1,0-1 0,0 1 0,0 0-1,0 0 1,1 0 0,-1 0 0,0 0-1,0 1 1,0-1 0,0 0 0,0 0-1,0 1 1,1-1 0,-1 1 0,0-1-1,0 1 1,0-1 0,0 1 0,0 0-1,-1-1 1,1 1 0,0 0 0,0 0-1,0 0 1,0-1 0,-1 1 0,1 0-1,-1 0 1,1 0 0,0 0 0,-1 0-1,0 1 1,1-1 0,-1 0 0,0 0-1,1 0 1,-1 0 0,0 0 0,0 0-1,0 1 1,0-1 0,0 1 0,0 7 2,-1 0 1,0 1-1,0-1 1,-3 11 0,2-13-6,-1 9-117,3-11-208,-1-1 0,0 1 0,0 0 0,0-1-1,-4 8 1,9-18-33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3"/>
    </inkml:context>
    <inkml:brush xml:id="br0">
      <inkml:brushProperty name="width" value="0.05" units="cm"/>
      <inkml:brushProperty name="height" value="0.05" units="cm"/>
    </inkml:brush>
  </inkml:definitions>
  <inkml:trace contextRef="#ctx0" brushRef="#br0">251 46 17500,'0'-2'142,"0"0"0,0 0 1,0 0-1,-1 0 1,1 0-1,-1 1 0,1-1 1,-1 0-1,0 0 0,0 0 1,0 0-1,0 1 0,0-1 1,0 0-1,0 1 1,0-1-1,-1 1 0,1 0 1,0-1-1,-1 1 0,1 0 1,-1 0-1,0 0 0,1 0 1,-1 0-1,0 0 0,0 0 1,0 1-1,1-1 1,-1 0-1,0 1 0,0 0 1,0-1-1,0 1 0,0 0 1,0 0-1,-3 1 0,-3-1 60,0 0-1,0 1 0,0 0 1,0 0-1,0 1 0,0 0 1,-14 7-1,12-4-124,0 0 1,1 1-1,0 1 1,0-1-1,0 1 1,-12 14-1,16-16-61,0 1 0,1-1 0,0 1 0,0 0 0,0 0 0,1 1 0,0-1 0,0 1 0,0-1 0,1 1 0,-2 8-1,4-13-11,0-1 0,-1 0-1,1 1 1,0-1 0,0 1-1,0-1 1,0 1 0,1-1-1,-1 0 1,0 1 0,0-1-1,1 1 1,-1-1 0,1 0-1,-1 1 1,1-1-1,0 0 1,0 0 0,-1 0-1,1 1 1,0-1 0,0 0-1,0 0 1,0 0 0,0 0-1,0 0 1,0-1 0,1 1-1,-1 0 1,0 0 0,0-1-1,1 1 1,-1-1 0,0 1-1,1-1 1,-1 0-1,3 1 1,2 0 7,0-1 0,0 1 0,0-1 0,0 0 0,0-1 0,0 1 0,11-4 0,0-1 10,0-1 0,-1 0 0,1-1-1,29-19 1,56-45 210,-85 59-182,-1 3 31,-16 9-78,0 0 0,0 0 0,0 0 0,1 0 0,-1 0 1,0 0-1,0 0 0,1 0 0,-1 0 0,0 0 0,0 1 1,0-1-1,1 0 0,-1 0 0,0 0 0,0 0 0,0 0 1,1 0-1,-1 0 0,0 0 0,0 1 0,0-1 0,0 0 1,0 0-1,1 0 0,-1 0 0,0 1 0,0-1 0,0 0 1,0 0-1,0 0 0,0 0 0,0 1 0,0-1 1,1 0-1,-1 1 0,-5 27 51,3-17-103,-1 1-64,0-3-237,1 0-1,0 0 1,1 0 0,0 1-1,0-1 1,1 0 0,2 18-1,-2-27 257,0 1-1,0-1 1,1 1 0,-1 0-1,0-1 1,0 1-1,0 0 1,1-1 0,-1 1-1,0-1 1,1 1-1,-1-1 1,0 1 0,1-1-1,-1 1 1,1-1 0,-1 1-1,1-1 1,-1 1-1,1-1 1,-1 0 0,1 1-1,-1-1 1,1 0-1,-1 1 1,1-1 0,0 0-1,-1 0 1,1 0-1,0 1 1,1-2-17,0 1 1,-1 0-1,1-1 0,-1 1 1,1-1-1,-1 1 0,1-1 1,-1 0-1,1 1 0,-1-1 1,1 0-1,1-1 0,17-15-1201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4"/>
    </inkml:context>
    <inkml:brush xml:id="br0">
      <inkml:brushProperty name="width" value="0.05" units="cm"/>
      <inkml:brushProperty name="height" value="0.05" units="cm"/>
    </inkml:brush>
  </inkml:definitions>
  <inkml:trace contextRef="#ctx0" brushRef="#br0">153 1 14747,'1'7'285,"-1"-1"1,-1 1-1,1 0 0,-1 0 0,-1 0 0,1 0 1,-1 0-1,0-1 0,-4 8 0,-32 61 1080,16-36 146,8-11-1035,1 0-1,2 0 1,1 1 0,1 0 0,1 0-1,-4 35 1,12-59-451,-1-1 0,1 1 0,0 0 0,0 0 0,0-1 0,1 1 0,0 0 0,0 0 0,0-1 0,1 1 0,-1-1 0,5 8 0,-5-9-37,1-1 0,0 0 0,-1 0 0,1 0 0,0 0 0,1 0 0,-1 0 0,0 0 0,0-1 0,1 1 0,-1-1 0,1 1 0,-1-1 0,1 0 0,0 0 0,-1 0 0,1-1 0,0 1 0,0-1 0,0 1 0,0-1 0,5 0 0,-3-1-26,1 1-1,0-1 0,0 0 0,-1 0 0,1 0 1,0-1-1,-1 0 0,0 0 0,8-4 1,2-3-100,24-19 0,8-5-33,-46 33 171,-1 0 0,0 0 0,0 0 0,0 0 0,0 0 1,0 0-1,1 0 0,-1-1 0,0 1 0,0 0 0,0 0 1,1 0-1,-1 0 0,0 0 0,0 0 0,0 0 0,0 0 0,1 0 1,-1 0-1,0 0 0,0 0 0,0 0 0,1 0 0,-1 0 1,0 0-1,0 0 0,0 0 0,0 0 0,1 0 0,-1 0 1,0 1-1,0-1 0,0 0 0,0 0 0,1 0 0,-1 0 1,0 0-1,0 0 0,0 1 0,0-1 0,0 0 0,0 0 0,1 0 1,-1 13 44,-9 21 90,6-23-88,2-5-19,-1 0 0,2 0 0,-1 0-1,0 0 1,1 0 0,0 0 0,1 0 0,1 11-1,-1-14-19,0-1-1,0 1 1,0-1 0,0 1-1,0-1 1,0 1-1,1-1 1,-1 0-1,1 0 1,0 0 0,0 0-1,0 0 1,0 0-1,0 0 1,0-1-1,0 1 1,0-1 0,1 0-1,-1 1 1,0-1-1,1 0 1,3 1-1,1 0 1,-1-1-1,1 0 0,0 0 1,0 0-1,0-1 1,-1 0-1,1 0 0,12-2 1,3-3-21,28-9 0,-10 2-108,-39 12 114,-1-1 1,1 1-1,0 0 0,0 0 0,-1-1 0,1 1 0,0 0 0,0 0 0,0 0 0,-1 0 0,1 0 0,0 0 0,0 0 0,0 0 0,-1 1 1,1-1-1,0 0 0,0 0 0,-1 1 0,1-1 0,0 0 0,0 1 0,-1-1 0,1 1 0,0 0 0,0 0 0,-1 0 0,1 0 0,-1 0 0,1 0 0,-1 0 0,0 0 0,0 1-1,1-1 1,-1 0 0,0 0 0,0 0 0,0 0 0,0 0 0,0 1 0,-1 1 0,-2 7-10,1 0 0,-2-1-1,-5 13 1,7-16 22,-11 24 90,-158 356 2949,170-383-3022,0 0-1,-1 0 1,0-1-1,1 1 1,-1 0-1,0-1 1,0 1-1,-1-1 1,1 1 0,-4 2-1,5-5-17,0 1 0,0-1 0,0 1 0,0-1 0,0 0 0,0 0 0,0 1 0,-1-1 0,1 0 0,0 0 0,0 0 0,0 0 0,0 0 0,-1 0 0,1 0 0,0-1 0,0 1 0,0 0 0,0-1 0,0 1 0,0-1 0,-1 1 0,1-1 0,0 1 0,0-1 0,1 0-1,-1 0 1,0 1 0,0-1 0,0 0 0,0 0 0,0-1 0,-4-4-7,0 1-1,1-1 0,0 0 0,0 0 1,1-1-1,-1 1 0,1-1 0,1 0 1,-1 0-1,1 0 0,1 0 0,-1 0 1,1 0-1,0 0 0,1-1 0,0-9 0,0 4-166,1 0 0,1 1 0,0-1-1,1 1 1,0-1 0,1 1 0,1 0-1,8-18 1,-3 13-201,0 1 0,1 1 0,0 0-1,1 0 1,1 1 0,0 1 0,1 0 0,1 1 0,24-16 0,10-1-530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5"/>
    </inkml:context>
    <inkml:brush xml:id="br0">
      <inkml:brushProperty name="width" value="0.05" units="cm"/>
      <inkml:brushProperty name="height" value="0.05" units="cm"/>
    </inkml:brush>
  </inkml:definitions>
  <inkml:trace contextRef="#ctx0" brushRef="#br0">200 3 21245,'-1'0'124,"0"-1"1,-1 1-1,1-1 1,0 1-1,-1 0 1,1 0 0,0-1-1,-1 1 1,1 0-1,0 0 1,-1 1 0,1-1-1,-1 0 1,1 0-1,0 1 1,-3 0 0,-22 9-6,24-9 13,-15 7 117,1 0-1,0 1 1,1 1-1,0 0 0,0 1 1,2 1-1,-16 15 0,28-26-248,0 0 0,0-1-1,1 1 1,-1 0-1,0 1 1,0-1-1,1 0 1,-1 0-1,0 0 1,1 0-1,-1 0 1,1 1 0,0-1-1,-1 0 1,1 0-1,0 1 1,0-1-1,0 0 1,0 1-1,0-1 1,0 2 0,1-2-15,-1 0 0,1 0 0,0 0 1,0 0-1,-1 0 0,1 0 1,0 0-1,0 0 0,0-1 1,0 1-1,0 0 0,0-1 1,0 1-1,0 0 0,0-1 1,0 0-1,0 1 0,3 0 1,7 1-139,-1 0 0,1-1 0,1 0 0,10-1 0,-13 0 45,7 0-93,52 4-627,-62-3 753,0 0 0,0 0 0,0 1-1,-1-1 1,1 1 0,0 1 0,-1-1-1,10 7 1,-13-8 80,-1 0-1,1 0 1,-1 1-1,1-1 1,-1 0 0,1 1-1,-1-1 1,0 1-1,0 0 1,0-1-1,0 1 1,0 0-1,0 0 1,-1-1 0,1 1-1,0 0 1,-1 0-1,1 0 1,-1 0-1,0 0 1,0 2-1,0 0 51,-1-1-1,1 1 1,-1-1-1,0 1 1,0-1-1,0 1 0,-1-1 1,1 0-1,-1 1 1,-4 4-1,1 0 135,-1 0 0,-1-1-1,1 0 1,-1 0 0,-1-1-1,1 1 1,-17 9 0,21-15-191,0 1 1,-1 0-1,1-1 1,0 0-1,0 0 1,-1 0-1,1 0 1,-1 0-1,1-1 1,-1 0-1,1 1 1,-1-1 0,1-1-1,-1 1 1,1 0-1,-1-1 1,1 0-1,-1 0 1,1 0-1,-6-2 1,7 1-47,-1 1 1,1-1 0,0 0-1,0 0 1,1 1-1,-1-1 1,0-1 0,1 1-1,-1 0 1,1 0-1,0 0 1,-1-1 0,1 1-1,0-1 1,0 1-1,1-1 1,-1 1-1,1-1 1,-1 1 0,1-1-1,0 0 1,0 1-1,0-1 1,0 0 0,0 1-1,0-1 1,1 1-1,1-4 1,8-27-485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6"/>
    </inkml:context>
    <inkml:brush xml:id="br0">
      <inkml:brushProperty name="width" value="0.05" units="cm"/>
      <inkml:brushProperty name="height" value="0.05" units="cm"/>
    </inkml:brush>
  </inkml:definitions>
  <inkml:trace contextRef="#ctx0" brushRef="#br0">51 105 20300,'20'-1'1092,"0"0"0,0 0 0,36-10 0,-48 10-993,-1-1-1,0-1 1,1 0-1,-1 0 0,-1 0 1,1-1-1,0 0 0,-1 0 1,0 0-1,0-1 0,0 0 1,0 0-1,4-7 1,-9 12-98,0-1 1,0 0-1,-1 0 1,1 1-1,-1-1 1,1 0 0,-1 0-1,1 0 1,-1 0-1,1 0 1,-1 0-1,0 1 1,1-1 0,-1 0-1,0 0 1,0 0-1,0 0 1,0 0-1,0 0 1,0 0 0,0 0-1,0 0 1,0 0-1,-1-1 1,1 1 0,-1 0-1,0 0 1,1 1 0,-1-1 0,0 0 0,0 1-1,0-1 1,0 1 0,0-1 0,0 1-1,1-1 1,-1 1 0,0 0 0,0-1 0,0 1-1,0 0 1,0 0 0,-2 0 0,-5-1 13,1 1 1,-1 0 0,0 1 0,-13 2 0,6 1 34,0 0 0,0 2 0,0 0 0,0 0 1,-24 16-1,32-18-17,0 1 0,0 0 1,0 0-1,1 0 1,0 1-1,0 0 0,0 1 1,1-1-1,0 1 0,0 0 1,1 0-1,-6 13 0,9-18-35,0 1 1,0-1-1,0 1 0,1 0 0,-1-1 0,1 1 0,-1 0 0,1-1 0,0 1 0,0 0 0,1 0 0,-1-1 0,0 1 1,1 0-1,0-1 0,-1 1 0,1 0 0,0-1 0,0 1 0,1-1 0,-1 0 0,0 1 0,1-1 0,0 0 0,-1 0 1,1 0-1,0 0 0,0 0 0,0 0 0,0-1 0,1 1 0,-1 0 0,0-1 0,1 0 0,-1 0 0,1 0 0,2 1 1,6 2-15,0 0 1,0-1 0,1 0 0,-1-1-1,1-1 1,0 1 0,14-2 0,31-3-80,1-6-22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7"/>
    </inkml:context>
    <inkml:brush xml:id="br0">
      <inkml:brushProperty name="width" value="0.05" units="cm"/>
      <inkml:brushProperty name="height" value="0.05" units="cm"/>
    </inkml:brush>
  </inkml:definitions>
  <inkml:trace contextRef="#ctx0" brushRef="#br0">1 82 17108,'1'-4'206,"1"0"1,0-1-1,0 1 1,0 0 0,1 0-1,0 0 1,-1 1 0,1-1-1,0 0 1,1 1-1,-1 0 1,1 0 0,-1 0-1,7-3 1,-4 2 48,0 1-1,0 0 1,0 0 0,0 1 0,1 0 0,-1 0-1,1 1 1,0-1 0,11 0 0,-13 2-129,0 0-1,0 0 1,0 1 0,0-1 0,0 1 0,0 0 0,0 1 0,0-1-1,0 1 1,-1 0 0,1 0 0,-1 0 0,5 4 0,-6-4-87,0 1 0,0-1 0,0 1 0,0 0 0,-1 0 0,1 0 0,-1 0 0,0 1 0,0-1 0,0 1 0,-1-1 0,1 1 0,-1-1 0,0 1 1,0 0-1,0 0 0,0 0 0,0 6 0,-1 1-21,-1 1 0,0 0 0,0-1 1,-1 1-1,-1-1 0,0 1 0,0-1 0,-1 0 1,-1 0-1,-7 13 0,-5 8 5,-2-1 1,-25 30-1,21-32 3,10-12 2,0 0 0,-17 31 0,29-47-24,0 0 0,0 1 0,1-1 0,-1 0 0,1 1 0,-1-1 0,1 1 0,-1-1 0,1 1 0,0-1 0,0 1 0,0-1 0,0 1 0,0-1 0,0 1 0,0-1 0,0 1 0,2 2 0,-2-3-1,1 0 0,0 0 0,-1 0 0,1 0 0,0 0 0,0 0 0,0 0 0,0-1 0,0 1 0,0 0 0,0 0 0,0-1 0,1 1 0,-1-1 0,0 1-1,0-1 1,3 1 0,5 1 8,1-1-1,-1-1 0,1 1 0,17-3 1,-12 1-7,45-1-732,1-3-1,114-24 0,-156 24 443,0-2 0,33-16 0,-19 5-289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8"/>
    </inkml:context>
    <inkml:brush xml:id="br0">
      <inkml:brushProperty name="width" value="0.05" units="cm"/>
      <inkml:brushProperty name="height" value="0.05" units="cm"/>
    </inkml:brush>
  </inkml:definitions>
  <inkml:trace contextRef="#ctx0" brushRef="#br0">1 192 18188,'3'2'282,"1"0"0,0-1 0,0 1 0,-1-1-1,1 0 1,0 0 0,0 0 0,1-1 0,-1 1 0,0-1 0,0 0 0,0 0 0,0 0 0,0-1 0,0 0 0,6-1-1,8-3 274,0-1-1,21-10 1,-35 14-443,18-8 182,0-1-1,27-18 1,-43 25-273,1-1 0,-1 1 0,0-1 0,0-1 0,-1 1 0,0-1 0,0 0-1,0 0 1,-1-1 0,0 1 0,5-11 0,-8 16-20,-1 0 0,1-1 1,0 1-1,-1 0 0,0 0 0,1 0 0,-1 0 0,0 0 0,1-1 0,-1 1 0,0 0 1,0 0-1,0 0 0,0-1 0,0 1 0,0 0 0,-1 0 0,1-1 0,0 1 0,-1 0 0,1 0 1,-1 0-1,1 0 0,-1 0 0,1 0 0,-1 0 0,0 0 0,1 0 0,-1 0 0,0 0 1,0 0-1,0 0 0,0 0 0,0 1 0,0-1 0,0 0 0,0 1 0,0-1 0,0 1 1,0-1-1,0 1 0,0-1 0,0 1 0,-1 0 0,1 0 0,0-1 0,0 1 0,0 0 1,-1 0-1,1 0 0,-1 1 0,-5-1-1,1 0 1,-1 0-1,1 1 1,0 0-1,-1 0 0,1 1 1,0 0-1,-11 4 1,2 3 7,0 1 1,0 0-1,1 1 1,0 0-1,1 1 1,0 1-1,-20 27 1,24-29 12,1 1 0,0 1 0,0 0 0,2 0 0,0 0 0,0 1 0,1 0 0,1 0 0,0 0 1,-2 16-1,6-25-12,-1 0 1,1 1 0,0-1 0,0 1-1,1-1 1,1 6 0,-2-9-21,1 0-1,-1-1 1,1 1 0,0 0 0,-1 0 0,1-1 0,0 1-1,0 0 1,0-1 0,1 1 0,-1-1 0,0 1 0,0-1 0,1 0-1,-1 0 1,1 1 0,-1-1 0,1 0 0,0 0 0,-1 0-1,3 0 1,2 1-91,0-1 0,-1 0 0,1 0 0,0 0 0,0-1-1,0 1 1,0-2 0,0 1 0,0-1 0,0 1 0,6-3 0,11-3-195,32-14 1,-39 14 229,40-15-387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39"/>
    </inkml:context>
    <inkml:brush xml:id="br0">
      <inkml:brushProperty name="width" value="0.05" units="cm"/>
      <inkml:brushProperty name="height" value="0.05" units="cm"/>
    </inkml:brush>
  </inkml:definitions>
  <inkml:trace contextRef="#ctx0" brushRef="#br0">75 1 16652,'-17'17'1478,"6"-6"-743,1 0 0,-11 15 0,19-23-607,0 0 0,1 0-1,-1 0 1,0 0 0,1 0-1,0 0 1,0 0 0,0 1-1,0-1 1,0 0 0,1 1-1,-1-1 1,1 0 0,0 1-1,0 3 1,1-5-106,-1-1-1,1 1 1,-1-1-1,1 1 1,0-1 0,-1 1-1,1-1 1,0 0-1,0 1 1,0-1 0,0 0-1,0 0 1,0 0-1,0 1 1,0-1 0,1-1-1,-1 1 1,0 0-1,1 0 1,-1 0-1,0-1 1,1 1 0,-1 0-1,1-1 1,-1 0-1,1 1 1,1-1 0,5 1-8,-1 0 0,0 0 0,0-1 0,12-1 0,4-3-38,0-1 0,0 0 0,-1-2 0,0-1 0,24-12 0,-8 5-91,-37 14 108,0 1 0,0 0-1,0-1 1,0 1 0,0 0-1,0-1 1,0 1 0,0 0-1,0 0 1,0 0 0,0 0-1,0 0 1,2 0 0,-3 0 4,1 1 0,-1-1 1,0 0-1,0 0 0,1 0 0,-1 0 1,0 1-1,0-1 0,1 0 0,-1 0 1,0 1-1,0-1 0,0 0 0,0 0 1,0 1-1,1-1 0,-1 0 0,0 1 1,0-1-1,0 0 0,0 0 0,0 1 1,0-1-1,0 0 0,0 1 0,0-1 1,0 0-1,0 1 0,0-1 0,-12 30-81,7-20 88,-17 46 443,2 0-1,2 0 1,-9 61 0,-10 178 1345,37-289-1787,0 0-1,-1 0 1,0 0-1,-1 1 1,1-1-1,-5 8 0,6-13-3,0 0 0,-1-1 0,1 1 0,-1 0 0,1 0 0,-1-1 0,1 1-1,-1 0 1,0-1 0,1 1 0,-1 0 0,0-1 0,0 1 0,0-1 0,1 1 0,-1-1-1,0 0 1,0 1 0,0-1 0,-1 1 0,1-1 2,-1-1 0,1 1 0,-1 0-1,1 0 1,-1-1 0,1 1 0,0 0 0,-1-1 0,1 0 0,-1 1 0,1-1-1,0 0 1,0 0 0,-1 1 0,1-1 0,0 0 0,-1-2 0,-4-2 1,1-1 0,0 0 1,0-1-1,1 1 1,0-1-1,0 0 0,1 0 1,-1 0-1,2-1 1,-5-13-1,0-6-3,-5-46-1,10 51-31,0 0 0,1-1 0,1 1 0,7-45 1,-6 58-128,1 0 1,1-1 0,-1 1 0,2 0 0,-1 0-1,1 1 1,1-1 0,-1 1 0,1 0-1,1 0 1,-1 0 0,2 1 0,-1 0 0,9-8-1,3 2-443,0 0-1,1 1 0,40-17 0,-13 7-141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0"/>
    </inkml:context>
    <inkml:brush xml:id="br0">
      <inkml:brushProperty name="width" value="0.05" units="cm"/>
      <inkml:brushProperty name="height" value="0.05" units="cm"/>
    </inkml:brush>
  </inkml:definitions>
  <inkml:trace contextRef="#ctx0" brushRef="#br0">219 1 15307,'-1'0'141,"1"0"-1,-1 0 0,0 0 1,0 1-1,1-1 0,-1 0 1,0 1-1,0-1 0,1 1 1,-1-1-1,1 1 0,-1-1 1,0 1-1,1-1 1,-1 1-1,1 0 0,-1-1 1,1 1-1,-1 0 0,1-1 1,0 1-1,-1 0 0,1 0 1,-1 0-1,-6 24 1102,5-18-801,-14 46 814,-59 220 2271,64-221-3199,2 0 0,3 0 0,0 70 0,6-107-333,1-1 0,0 0 0,1 0-1,1 0 1,5 17 0,-2-19-281,-6-12 274,0 0 0,0 0 0,0 0 0,0 0 0,0 0 0,1 1 0,-1-1 0,0 0 0,0 0 1,0 0-1,0 0 0,0 0 0,0 0 0,0 0 0,0 0 0,0 0 0,0 0 0,1 0 0,-1 0 0,0 0 0,0 0 0,0 0 0,0 0 1,0 0-1,0 0 0,0 0 0,0 0 0,0 0 0,0 0 0,1 0 0,-1 0 0,0 0 0,0-1 0,0 1 0,0 0 0,0 0 0,0 0 1,0 0-1,0 0 0,0 0 0,0 0 0,0 0 0,0 0 0,0 0 0,0 0 0,1 0 0,-1 0 0,0-1 0,0 1 0,0 0 1,0 0-1,0 0 0,0 0 0,0 0 0,0 0 0,-1-23-1322,-6-4-40,-1 0 1,-21-46-1,-8-19-371,34 80 1759,-1-1 0,2 1 0,-1-1 0,2 1 0,-1-21 0,2 30 76,0 0 0,1 0-1,-1 0 1,0 1-1,1-1 1,0 0 0,-1 0-1,1 1 1,0-1 0,1 1-1,-1-1 1,0 1 0,1-1-1,-1 1 1,1 0 0,0-1-1,0 1 1,0 0-1,0 0 1,0 1 0,0-1-1,0 0 1,1 1 0,-1-1-1,1 1 1,-1 0 0,5-2-1,6-1 181,0 1 0,-1 1-1,1 0 1,26 0 0,15-4-587,-38-1 114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1"/>
    </inkml:context>
    <inkml:brush xml:id="br0">
      <inkml:brushProperty name="width" value="0.05" units="cm"/>
      <inkml:brushProperty name="height" value="0.05" units="cm"/>
    </inkml:brush>
  </inkml:definitions>
  <inkml:trace contextRef="#ctx0" brushRef="#br0">43 0 18740,'4'8'1560,"-1"4"-1088,2 8-216,-5 6 753,-5 3-321,-2 5-344,-4 4-80,2-4-288,0 0-256,2-8-608,0-7 800,7-9-176,6-6-64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24:39.472"/>
    </inkml:context>
    <inkml:brush xml:id="br0">
      <inkml:brushProperty name="width" value="0.05" units="cm"/>
      <inkml:brushProperty name="height" value="0.05" units="cm"/>
    </inkml:brush>
  </inkml:definitions>
  <inkml:trace contextRef="#ctx0" brushRef="#br0">11409 188 11394,'-142'-41'677,"-262"-40"-1,-154 26 91,385 46-577,0 8 0,0 7 0,-284 48 0,-151 86 80,9 33-61,590-170-207,-1214 378 136,1026-319-90,-1461 558 349,84 181-212,45 222-90,1288-830-104,8 11-1,-409 464 1,532-532-11,5 5 0,7 5 1,7 3-1,6 5 0,-112 283 0,167-353-23,3 2-1,5 2 0,-19 136 1,36-174 10,2 0 0,2 0 0,2 0 0,2 0 0,2-1 0,3 1 0,26 89 0,-23-108 15,1-1 1,1-1 0,2 0 0,1-1-1,1-1 1,2-1 0,33 38 0,-22-33 8,1-1 0,1-2-1,2-1 1,1-2 0,39 22 0,-11-12 6,2-4 0,90 32 0,141 22 1,-82-39 18,404 33 1,-356-68 14,324-27-1,-132-30 4,472-110 0,429-189 80,516-324 68,-78-187-107,-541 144-94,-65-99-1,-911 593 73,350-358 0,-312 213 172,-251 277-122,-4-3 0,67-135 0,-99 167-33,-3-1 1,-3-1-1,25-106 0,-37 120-19,-2 1 1,-3-1 0,-1 0 0,-2 0-1,-10-86 1,2 93-32,-1 1 0,-1 0 1,-3 1-1,0 0 0,-3 1 0,-31-56 0,18 44-91,-3 1 0,-1 2 0,-3 2 1,-41-41-1,31 39 32,-1 2 0,-62-42 1,29 34-9,-101-49 0,-109-38-89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2"/>
    </inkml:context>
    <inkml:brush xml:id="br0">
      <inkml:brushProperty name="width" value="0.05" units="cm"/>
      <inkml:brushProperty name="height" value="0.05" units="cm"/>
    </inkml:brush>
  </inkml:definitions>
  <inkml:trace contextRef="#ctx0" brushRef="#br0">21 4 21565,'-6'-1'1960,"3"1"-1400,-4-1-232,4 1 728,2 0-663,2 0-1458,6 0 1073,5 0-336,-2-2-176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3"/>
    </inkml:context>
    <inkml:brush xml:id="br0">
      <inkml:brushProperty name="width" value="0.05" units="cm"/>
      <inkml:brushProperty name="height" value="0.05" units="cm"/>
    </inkml:brush>
  </inkml:definitions>
  <inkml:trace contextRef="#ctx0" brushRef="#br0">263 109 17124,'-1'-9'389,"0"0"-1,0 0 1,-1 0 0,0 0 0,-1 0 0,0 1 0,-5-12 0,7 18-313,0 0 1,0 0 0,0 1-1,0-1 1,-1 0 0,1 1-1,0-1 1,-1 0 0,0 1 0,1 0-1,-1-1 1,0 1 0,1 0-1,-1 0 1,0 0 0,-2-1-1,2 2-6,0 0-1,0 0 0,0 0 0,0 0 1,0 0-1,0 0 0,0 0 1,0 1-1,0-1 0,0 1 0,0-1 1,0 1-1,1 0 0,-1 0 0,0 0 1,0 0-1,1 0 0,-1 0 0,1 0 1,-3 3-1,-4 3 19,1 1 0,0-1 0,1 1 0,0 1 0,0-1 0,1 1 0,-6 12-1,-27 72 159,35-86-216,-13 38 194,1 1 0,-10 61 1,21-81-73,1 0 1,1 0-1,1 0 1,1 1 0,7 48-1,-5-60-140,2-1 0,-1 0 0,2 0 0,0 0 0,1 0 0,0 0 0,11 16 0,-17-30-19,0 0-1,0 0 0,0 0 1,0 1-1,0-1 1,0 0-1,0 0 1,0 0-1,0 0 0,0 0 1,0 0-1,0 0 1,0 0-1,0 0 1,0 0-1,0 0 0,0 0 1,0 1-1,0-1 1,0 0-1,0 0 1,0 0-1,0 0 0,1 0 1,-1 0-1,0 0 1,0 0-1,0 0 1,0 0-1,0 0 0,0 0 1,0 0-1,0 0 1,0 0-1,0 0 1,0 0-1,0 0 0,1 0 1,-1 0-1,0 0 1,0 0-1,0 0 1,0 0-1,0 0 0,0 0 1,0 0-1,0 0 1,0 0-1,0 0 1,0 0-1,0 0 1,1 0-1,-1 0 0,0 0 1,0 0-1,0-1 1,0 1-1,0 0 1,0 0-1,0 0 0,0 0 1,0 0-1,0 0 1,0 0-1,0 0 1,0 0-1,1-9-314,-5-13-141,-59-169-760,63 190 1241,0 1 1,-1-1-1,1 0 1,0 0-1,-1 1 1,1-1-1,0 0 0,0 0 1,0 0-1,0 1 1,0-1-1,0 0 1,0 0-1,0 0 1,0 0-1,0 1 0,0-1 1,0 0-1,1 0 1,-1 1-1,0-1 1,1 0-1,-1 0 1,0 1-1,1-1 0,-1 0 1,1 1-1,-1-1 1,1 0-1,0 1 1,0-2-1,2 2 11,0-1-1,-1 0 1,1 1-1,0-1 1,0 1-1,0 0 1,0 0-1,3 0 1,-3 0-87,20 0-545,-2 1 119,0-2 0,34-4 0,-17-4-10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4"/>
    </inkml:context>
    <inkml:brush xml:id="br0">
      <inkml:brushProperty name="width" value="0.05" units="cm"/>
      <inkml:brushProperty name="height" value="0.05" units="cm"/>
    </inkml:brush>
  </inkml:definitions>
  <inkml:trace contextRef="#ctx0" brushRef="#br0">152 52 14627,'-7'1'626,"0"-1"0,1 1 0,-1 1 0,1-1 0,-1 1 0,1 0 0,-1 1 0,1-1 0,-7 5 0,6-3-477,1-1 1,0 2 0,0-1-1,0 0 1,0 1 0,1 0-1,0 1 1,0-1 0,0 1-1,1 0 1,-1 0 0,2 0 0,-6 11-1,9-17-145,0 0 1,-1 1-1,1-1 0,0 0 0,0 1 0,0-1 0,0 1 0,-1-1 0,1 0 1,0 1-1,0-1 0,0 1 0,0-1 0,0 0 0,0 1 0,0-1 1,0 1-1,0-1 0,0 0 0,0 1 0,1-1 0,-1 1 0,0-1 1,0 0-1,0 1 0,0-1 0,1 0 0,-1 1 0,0-1 0,0 0 1,1 1-1,-1-1 0,14-1 75,19-14-16,-32 15-60,31-20 37,41-34 1,21-13-68,-92 66 4,0 0-1,0 0 1,0 0 0,0 0-1,1 0 1,-1 0-1,0 0 1,1 1 0,1-1-1,-3 1 1,0 0-1,-1 0 1,1 0-1,-1 0 0,1 1 1,-1-1-1,1 0 1,-1 0-1,1 1 1,-1-1-1,1 0 0,-1 1 1,0-1-1,1 0 1,-1 1-1,1-1 1,-1 1-1,0-1 0,1 0 1,-1 1-1,0-1 1,1 1-1,-1-1 1,0 1-1,0-1 1,0 1-1,0-1 0,1 1 1,-1 0-1,0-1 1,0 1-1,0-1 1,0 1-1,0-1 0,0 1 1,0-1-1,0 1 1,-1 0-1,1-1 1,0 1-1,-2 16-906,1 26-814,1-41 1668,0 0-1,0-1 1,0 1-1,1 0 0,-1 0 1,1 0-1,-1 0 0,1 0 1,0 0-1,0-1 1,0 1-1,0 0 0,0 0 1,0-1-1,0 1 0,0-1 1,2 2-1,12 4-656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5"/>
    </inkml:context>
    <inkml:brush xml:id="br0">
      <inkml:brushProperty name="width" value="0.05" units="cm"/>
      <inkml:brushProperty name="height" value="0.05" units="cm"/>
    </inkml:brush>
  </inkml:definitions>
  <inkml:trace contextRef="#ctx0" brushRef="#br0">32 1 13403,'-8'17'1203,"3"-5"-531,1-1 0,0 1 0,0 0-1,-3 22 1,7-33-611,0 0 1,0 0-1,0 0 0,1 0 0,-1 0 1,0 0-1,0 1 0,1-1 1,-1 0-1,1 0 0,-1 0 0,1 0 1,-1 0-1,1 0 0,0 0 0,-1-1 1,1 1-1,0 0 0,0 0 0,-1 0 1,1-1-1,0 1 0,0 0 0,0-1 1,0 1-1,0-1 0,0 1 0,2-1 1,34 9 402,-22-7-442,-2 2-12,1-1 0,-1 2-1,21 9 1,-30-12-5,0 0-1,-1 0 1,1 0-1,-1 0 1,0 0-1,0 1 1,0-1-1,0 1 1,0 0-1,-1 0 1,1 0-1,-1 0 1,1 1-1,-1-1 1,-1 1-1,1-1 1,2 7-1,-4-8 18,1 1 0,-1-1 0,0 0 0,0 0 0,0 1 0,0-1 0,-1 0 0,1 1 0,-1-1 0,1 0 0,-1 0 0,0 0-1,0 1 1,0-1 0,0 0 0,0 0 0,0 0 0,-1 0 0,1-1 0,-1 1 0,1 0 0,-1-1 0,0 1 0,1-1 0,-1 1 0,0-1-1,0 0 1,0 0 0,0 0 0,0 0 0,-1 0 0,-3 1 0,3-1-37,0 0 0,0 0 0,0 0 1,0 0-1,0-1 0,0 1 0,-1-1 0,1 0 0,0 0 0,0 0 0,0-1 1,0 1-1,0-1 0,-1 1 0,1-1 0,0 0 0,0 0 0,0-1 0,1 1 1,-1 0-1,0-1 0,0 0 0,-3-3 0,3 1-11,0 0 0,0-1 0,0 0 0,1 1 0,0-1 0,0 0 0,0 0-1,1 0 1,-1 0 0,1 0 0,1-1 0,-1 1 0,1 0 0,0 0 0,0-1 0,0 1 0,1-6 0,5-42-272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6"/>
    </inkml:context>
    <inkml:brush xml:id="br0">
      <inkml:brushProperty name="width" value="0.05" units="cm"/>
      <inkml:brushProperty name="height" value="0.05" units="cm"/>
    </inkml:brush>
  </inkml:definitions>
  <inkml:trace contextRef="#ctx0" brushRef="#br0">163 1 15259,'4'33'1029,"-1"1"1,-2 0-1,-1 0 0,-1 0 0,-7 35 1,-1 26 683,7-54-1508,1-1 0,2 1 1,2-1-1,11 55 0,-13-91-427,0-1 0,-1 1 0,1-1 0,-1 1 0,0-1 0,0 6 0,0-8 160,0-1 0,0 0 0,0 1 0,0-1 0,-1 0 0,1 1 0,0-1 0,0 0 0,0 1 0,0-1 0,-1 0 0,1 1 0,0-1 0,0 0 0,0 0 0,-1 1 0,1-1 0,0 0 0,0 0 0,-1 0 0,1 1 0,0-1 0,-1 0 0,1 0 0,0 0 0,-1 0 0,0 0-40,0 0 0,0 0 1,0 0-1,0 0 0,0 0 0,0-1 0,0 1 0,0 0 0,0-1 0,0 1 0,0-1 0,0 1 0,-2-2 0,-7-5-327,1-1 1,-1 0-1,1-1 0,1 0 0,0 0 1,-9-13-1,0-3 809,-18-37 0,30 55 3,2-1 1,-1 0-1,1 0 0,0 0 0,1 0 0,-3-14 0,5 20-287,0 0 0,0 0 0,0 1 0,0-1 0,0 0 0,0 1 0,1-1 0,-1 0-1,0 1 1,1-1 0,0 0 0,-1 1 0,1-1 0,0 1 0,0-1 0,0 1 0,0-1 0,0 1 0,0 0 0,0-1 0,0 1-1,1 0 1,-1 0 0,0 0 0,1 0 0,-1 0 0,1 0 0,-1 1 0,1-1 0,-1 0 0,1 1 0,0-1 0,-1 1 0,1-1-1,0 1 1,-1 0 0,1 0 0,0 0 0,1 0 0,17-1-52,0 1 0,-1 1-1,1 1 1,25 6 0,-19-3-288,44 2 1,-14-10-49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7"/>
    </inkml:context>
    <inkml:brush xml:id="br0">
      <inkml:brushProperty name="width" value="0.05" units="cm"/>
      <inkml:brushProperty name="height" value="0.05" units="cm"/>
    </inkml:brush>
  </inkml:definitions>
  <inkml:trace contextRef="#ctx0" brushRef="#br0">0 247 18572,'0'1'99,"0"1"0,1 0 0,-1 0 0,0-1 0,1 1 0,-1 0 0,1-1 0,-1 1 0,1 0 0,0-1 0,0 1 0,0-1-1,0 1 1,0-1 0,0 1 0,0-1 0,0 0 0,0 0 0,1 1 0,-1-1 0,1 0 0,-1 0 0,1 0 0,-1-1 0,1 1 0,-1 0 0,1 0 0,0-1 0,-1 1 0,1-1 0,0 0 0,0 1 0,-1-1 0,1 0 0,3 0 0,2 0 95,0 0 0,0 0 0,0-1 0,0 0 0,0 0 0,-1-1 0,1 0 0,7-2 0,-4-1-48,1 0 0,-1-1 0,0 0 0,0-1 0,-1 0-1,0 0 1,0-1 0,0 0 0,-1-1 0,7-10 0,-11 14-105,0 0 0,0-1 0,-1 0 0,0 1 0,0-1-1,-1 0 1,1-1 0,-1 1 0,-1 0 0,1-1 0,-1 1 0,0-1 0,-1 1 0,1-1 0,-1 1 0,-1-1 0,1 1-1,-1-1 1,-2-9 0,2 13-39,0 0 0,1 0 1,-1 1-1,0-1 0,-1 0 0,1 1 0,0-1 0,-1 0 0,1 1 0,-1 0 0,0-1 0,0 1 0,0 0 1,0 0-1,0 0 0,-1 0 0,1 0 0,-1 1 0,1-1 0,-1 1 0,1 0 0,-1-1 0,0 1 0,0 0 1,1 1-1,-1-1 0,0 0 0,0 1 0,0 0 0,0-1 0,0 1 0,-3 1 0,0-1-11,0 2-1,0-1 0,0 1 1,1 0-1,-1 0 0,1 0 1,-1 1-1,1 0 0,0 0 1,0 0-1,0 1 0,0-1 1,1 1-1,-9 9 0,4-1-15,0 0 0,1 1 0,0 0-1,0 0 1,2 0 0,0 1 0,-6 19-1,10-26 13,-1 0 0,2 1-1,-1-1 1,1 0-1,0 1 1,0-1-1,1 1 1,0 0-1,1-1 1,-1 1-1,2-1 1,-1 1-1,1-1 1,0 0-1,0 0 1,5 10 0,-5-13 0,1-1 0,-1 1 1,1-1-1,0 1 1,-1-1-1,2 0 1,-1 0-1,0-1 1,1 1-1,-1-1 1,1 1-1,-1-1 1,1 0-1,5 1 1,-3-1-6,0 0 1,1-1-1,-1 1 1,1-1-1,-1-1 0,1 0 1,-1 0-1,11-1 1,-2-1-7,0-1 1,0-1-1,0-1 0,-1 0 1,1 0-1,-1-2 0,14-8 1,-13 5 14,26-21 1,10-7 87,-51 38-76,1 0-1,-1 0 0,0 1 0,0-1 0,1 0 0,-1 0 1,0 0-1,0 0 0,1 0 0,-1 1 0,0-1 0,0 0 1,1 0-1,-1 0 0,0 1 0,0-1 0,0 0 0,0 0 1,1 0-1,-1 1 0,0-1 0,0 0 0,0 0 0,0 1 1,0-1-1,0 0 0,0 1 0,0-1 0,0 0 0,0 0 1,0 1-1,0-1 0,0 0 0,0 1 0,0-1 0,0 0 1,0 0-1,0 1 0,0-1 0,0 0 0,0 1 0,-1 20 75,1-16-30,0-4-40,0 0 0,0 0 0,0-1 0,0 1 0,0 0 0,1 0 0,-1 0 0,0-1 0,0 1 0,1 0 0,-1 0-1,0-1 1,1 1 0,-1 0 0,1-1 0,-1 1 0,1 0 0,-1-1 0,1 1 0,0-1 0,-1 1 0,1-1 0,0 1 0,-1-1 0,1 1 0,0-1 0,0 0 0,-1 1-1,1-1 1,0 0 0,0 0 0,-1 1 0,1-1 0,0 0 0,0 0 0,0 0 0,0 0 0,-1 0 0,1 0 0,0 0 0,0 0 0,0-1 0,-1 1 0,1 0 0,1-1 0,6-1 54,0 0 0,-1 0 0,13-7 0,-20 9-57,62-30 240,20-10-18,-71 36-213,1-1-1,0 2 1,-1 0 0,1 0 0,16-1 0,-25 4-13,0 0-1,0 0 1,0 0-1,0 0 1,0 0 0,0 1-1,0-1 1,0 1-1,0 0 1,0-1 0,0 2-1,-1-1 1,1 0 0,0 0-1,-1 1 1,1 0-1,-1-1 1,1 1 0,3 4-1,-2-1-7,-1-1-1,0 1 0,-1 0 1,1 0-1,-1 0 1,0 0-1,0 1 1,0-1-1,1 9 1,-3-13 9,0 0-1,1 1 1,-1-1 0,1 1 0,-1-1 0,1 0 0,-1 1 0,1-1 0,0 0 0,0 0-1,-1 0 1,3 2 0,-3-3 0,1 1 1,-1-1-1,1 0 0,-1 1 0,1-1 0,-1 0 0,1 0 1,-1 0-1,1 1 0,0-1 0,-1 0 0,1 0 0,-1 0 1,1 0-1,0 0 0,-1 0 0,1 0 0,0 0 1,-1 0-1,2 0 0,1-2-4,1 0 1,0 1-1,-1-1 0,0-1 1,1 1-1,-1 0 1,3-4-1,-2 4-12,6-7-40,27-19-272,-34 26 248,0 0 0,0 1 0,0-1 0,0 1 0,1 0-1,-1-1 1,0 1 0,1 1 0,-1-1 0,6 0-1,-9 1 49,1 0-1,0 0 0,-1 0 1,1 0-1,0 0 0,-1 0 1,1 0-1,-1 0 0,1 0 1,0 0-1,-1 1 0,1-1 1,-1 0-1,1 0 0,0 1 1,-1-1-1,1 0 0,-1 1 1,1-1-1,-1 1 0,0-1 1,1 1-1,-1-1 0,1 1 1,-1-1-1,0 1 0,1-1 1,-1 1-1,0-1 0,1 2 1,-1-1-95,0 1 0,0 0 0,0-1 0,0 1 0,0 0 0,0-1 0,0 1 0,0 0 1,-1-1-1,1 1 0,-2 2 0,0 1-212,0 0-1,-1 1 1,0-1 0,0 0-1,-7 8 1,2-7-213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8"/>
    </inkml:context>
    <inkml:brush xml:id="br0">
      <inkml:brushProperty name="width" value="0.05" units="cm"/>
      <inkml:brushProperty name="height" value="0.05" units="cm"/>
    </inkml:brush>
  </inkml:definitions>
  <inkml:trace contextRef="#ctx0" brushRef="#br0">1 0 17812,'7'6'1312,"4"-2"-1296,4-1-488,2-2 1136,-1-2-592,1-3-272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49"/>
    </inkml:context>
    <inkml:brush xml:id="br0">
      <inkml:brushProperty name="width" value="0.05" units="cm"/>
      <inkml:brushProperty name="height" value="0.05" units="cm"/>
    </inkml:brush>
  </inkml:definitions>
  <inkml:trace contextRef="#ctx0" brushRef="#br0">53 244 18140,'6'-1'276,"1"0"1,0 0-1,-1-1 0,0 1 1,1-2-1,-1 1 0,0-1 1,0 0-1,0 0 0,-1 0 1,1-1-1,-1 0 0,0 0 1,0 0-1,0-1 0,5-6 1,-3 4-146,-1-1 0,0 1 0,0-1 0,-1-1 0,0 1 0,-1-1 0,0 0 1,0 0-1,0 0 0,2-15 0,-5 21-111,0-1 0,-1 1 0,0-1 0,0 1 1,0-1-1,0 1 0,0-1 0,-1 1 0,1-1 0,-1 1 0,0-1 1,0 1-1,0-1 0,-1 1 0,1 0 0,-1 0 0,-2-3 0,2 4-6,1 0-1,-1 1 0,0-1 0,0 1 0,0 0 0,0-1 0,0 1 0,0 0 0,0 0 0,0 0 1,0 1-1,0-1 0,-1 0 0,1 1 0,0 0 0,0-1 0,-1 1 0,1 0 0,0 0 1,-1 0-1,1 1 0,0-1 0,-1 0 0,1 1 0,0 0 0,0-1 0,-3 2 0,-3 2 17,0-1 0,1 1-1,-1 1 1,1-1-1,0 1 1,0 1 0,1-1-1,-1 1 1,1 0 0,0 1-1,1-1 1,-6 8-1,5-5-3,1 0 0,-1 0 0,2 0 0,-1 1 0,1-1 0,0 1 0,1 0 0,0 0 0,-2 17-1,5-25-21,-1 0-1,1 0 1,0 0-1,0 0 0,0 1 1,0-1-1,0 0 0,0 0 1,1 0-1,-1 1 1,1-1-1,0 0 0,-1 0 1,1 0-1,0 0 0,0 0 1,0 0-1,0 0 0,1-1 1,-1 1-1,0 0 1,1-1-1,0 1 0,-1-1 1,1 1-1,0-1 0,-1 0 1,1 1-1,0-1 1,0 0-1,0 0 0,0-1 1,0 1-1,0 0 0,0-1 1,1 1-1,-1-1 1,3 1-1,5-1 4,0 0 0,-1 0 0,1-1 0,0 0-1,-1-1 1,1 0 0,12-4 0,59-25 9,-62 22-22,1 1 0,0 1 0,0 1 0,0 1 0,0 0 0,39-3 0,-57 8 14,1 0 1,-1 0-1,1 0 1,-1 1 0,1-1-1,-1 0 1,0 1 0,1 0-1,-1 0 1,0-1 0,1 1-1,-1 1 1,0-1 0,0 0-1,0 0 1,0 1 0,0-1-1,0 1 1,0 0 0,0 0-1,-1 0 1,2 2 0,0 1 68,0 1 0,0-1 0,-1 1 1,0 0-1,-1 0 0,1 0 1,0 12-1,-2-18-60,1 1 0,-1 0 0,0 0-1,0 0 1,0 0 0,1-1 0,-1 1 0,0 0 0,1 0-1,-1-1 1,1 1 0,-1 0 0,1-1 0,-1 1 0,1 0-1,-1-1 1,1 1 0,0-1 0,-1 1 0,1-1 0,0 1 0,0-1-1,-1 1 1,1-1 0,1 1 0,0-1 4,1 1-1,-1-1 1,0 0-1,1 0 1,-1 0 0,0 0-1,1 0 1,-1 0 0,4-1-1,6-3 7,1 0 0,20-10-1,-24 10-11,75-29-205,-74 30 113,0 0 0,0 1 0,0 0 1,0 1-1,0 0 0,18 1 0,-26 0 59,0 0 0,0 0 1,0 1-1,0-1 0,-1 0 1,1 1-1,0 0 0,0-1 1,0 1-1,0 0 0,-1 0 1,1 0-1,0 0 0,-1 0 1,1 0-1,-1 0 0,1 1 1,-1-1-1,0 0 0,1 1 1,-1-1-1,0 1 0,0 0 1,0-1-1,0 1 1,0 0-1,0 0 0,-1-1 1,2 4-1,-2 0-32,1 0 0,-1 0 0,0 0 0,0 0 0,-1 0 0,1-1 0,-1 1 0,0 0 0,0 0-1,-3 6 1,3-10 34,1 1 0,0-1-1,-1 1 1,1 0 0,0-1-1,0 1 1,0-1 0,0 1-1,0 0 1,1 2-1,0 2-71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0"/>
    </inkml:context>
    <inkml:brush xml:id="br0">
      <inkml:brushProperty name="width" value="0.05" units="cm"/>
      <inkml:brushProperty name="height" value="0.05" units="cm"/>
    </inkml:brush>
  </inkml:definitions>
  <inkml:trace contextRef="#ctx0" brushRef="#br0">33 337 15875,'-28'19'2783,"28"-19"-2738,-1 0 0,1 0 0,0 0 0,0 0 1,0 0-1,-1 0 0,1 0 0,0 1 0,0-1 1,0 0-1,0 0 0,-1 0 0,1 0 0,0 0 1,0 0-1,0 1 0,0-1 0,0 0 0,0 0 1,-1 0-1,1 0 0,0 1 0,0-1 0,0 0 1,0 0-1,0 0 0,0 1 0,0-1 0,0 0 1,0 0-1,0 0 0,0 1 0,0-1 0,0 0 1,0 0-1,0 0 0,0 1 0,0-1 1,0 0-1,19-4 1774,0-3-1287,0-1 0,-1-1 0,0-1 0,-1-1 0,31-24 0,-7 0-72,38-42 1,-6-10-31,-15 16-140,-47 63-219,-7 15-12,-5 17-4,-26 107 53,15-80-171,2 1 0,-6 103 0,16-152-6,1 18-253,-1-20 320,0-1 0,0 0 1,0 1-1,0-1 0,0 0 1,0 0-1,0 1 0,0-1 0,0 0 1,1 1-1,-1-1 0,0 0 1,0 0-1,0 1 0,0-1 1,0 0-1,1 0 0,-1 0 1,0 1-1,0-1 0,0 0 0,1 0 1,-1 0-1,0 1 0,0-1 1,0 0-1,1 0 0,-1 0 1,0 0-1,1 0 0,-1 1 0,0-1 1,0 0-1,1 0 0,-1 0 1,0 0-1,1 0 0,-1 0 1,0 0-1,0 0 0,1 0 0,-1 0 1,0 0-1,1 0 0,-1-1 1,0 1-1,0 0 0,1 0 1,-1 0-1,0 0 0,0 0 0,1 0 1,-1-1-1,0 1 0,0 0 1,0 0-1,1 0 0,-1-1 1,0 1-1,0 0 0,0 0 0,0-1 1,1 1-1,-1 0 0,13-17-142,3-7-2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1"/>
    </inkml:context>
    <inkml:brush xml:id="br0">
      <inkml:brushProperty name="width" value="0.05" units="cm"/>
      <inkml:brushProperty name="height" value="0.05" units="cm"/>
    </inkml:brush>
  </inkml:definitions>
  <inkml:trace contextRef="#ctx0" brushRef="#br0">17 0 20716,'-5'20'2265,"2"0"-1633,-3-11-360,3 0 1344,3-5-1656,2-6-608,2 0 552,3-4-264,2 6-200</inkml:trace>
  <inkml:trace contextRef="#ctx0" brushRef="#br0" timeOffset="1">32 273 20700,'-5'10'1897,"2"-6"-1361,1-1-240,2-5 672,0-2-536,2-3-1936,3 0 1488,0 1-392,3 0-208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0:25.080"/>
    </inkml:context>
    <inkml:brush xml:id="br0">
      <inkml:brushProperty name="width" value="0.05" units="cm"/>
      <inkml:brushProperty name="height" value="0.05" units="cm"/>
    </inkml:brush>
  </inkml:definitions>
  <inkml:trace contextRef="#ctx0" brushRef="#br0">5 109 11610,'-1'-1'101,"1"1"-1,-1-1 1,1 1-1,0-1 0,-1 1 1,1-1-1,0 0 0,0 1 1,0-1-1,-1 1 1,1-1-1,0 0 0,0 1 1,0-1-1,0 1 0,0-1 1,0 0-1,0 1 0,0-1 1,0 1-1,0-1 1,0 0-1,1 1 0,-1-1 1,0 1-1,0-1 0,1 0 1,-1 1-1,0-1 1,1 1-1,-1-1 0,0 1 1,1-1-1,-1 1 0,1 0 1,-1-1-1,1 1 1,-1-1-1,1 1 0,-1 0 1,1 0-1,-1-1 0,1 1 1,-1 0-1,2-1 0,20 1-57,166-7-52,-73-8 25,-2-1 0,125 0 0,-227 16-35,-1 1 1,0 0-1,16 3 0,-24-4 4,-1 1 0,1-1-1,-1 0 1,1 1 0,-1-1-1,1 0 1,-1 1 0,1 0 0,-1-1-1,1 1 1,-1 0 0,0 0-1,1 0 1,-1 0 0,0 0-1,0 0 1,0 0 0,0 0 0,0 1-1,0-1 1,0 0 0,0 0-1,0 1 1,-1-1 0,1 1-1,-1-1 1,1 1 0,-1-1 0,1 1-1,-1-1 1,0 1 0,0-1-1,0 3 1,0-3 5,0 0 0,-1 0 0,0 0 1,1 0-1,-1 0 0,0 0 0,1 0 0,-1 0 0,0 0 0,0 0 0,0-1 0,0 1 1,0 0-1,0-1 0,0 1 0,0 0 0,0-1 0,0 1 0,0-1 0,-1 0 1,1 1-1,0-1 0,0 0 0,0 0 0,-2 1 0,-36 2-15,33-3 15,-159 4 56,82-4-5,-166 21-1,229-19-89,26-6-3,29-9-10,28-1 6,0 2 1,1 3-1,85-2 0,-1 1-269,-142 9 310,32-5-94,-36 6 108,-1 0 0,0 0-1,0 0 1,0-1 0,1 1 0,-1 0-1,0-1 1,0 1 0,0-1 0,0 0-1,0 1 1,0-1 0,0 0 0,0 1-1,0-1 1,0 0 0,0 0 0,0 0 0,0 0-1,-1 0 1,1 0 0,0 0 0,-1 0-1,1-2 1,-1 3 7,0-1 0,0 0 0,-1 0 0,1 0 0,0 0 0,-1 0 0,1 0 0,-1 0 0,1 1 0,-1-1 0,1 0 0,-1 0 0,1 1 0,-1-1 0,0 0 0,1 1 0,-1-1 0,0 1 0,0-1 0,1 1 0,-1-1-1,0 1 1,0-1 0,0 1 0,0 0 0,0-1 0,0 1 0,1 0 0,-2 0 0,-28-5 78,7 5-64,1 1 1,-1 1-1,1 2 1,-38 9 0,-86 37-66,93-30-124,-66 16 0,95-32 106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3"/>
    </inkml:context>
    <inkml:brush xml:id="br0">
      <inkml:brushProperty name="width" value="0.05" units="cm"/>
      <inkml:brushProperty name="height" value="0.05" units="cm"/>
    </inkml:brush>
  </inkml:definitions>
  <inkml:trace contextRef="#ctx0" brushRef="#br0">3 501 15747,'-3'20'2250,"3"-20"-2185,0 0 1,0 0-1,0 1 1,0-1-1,0 0 1,0 0-1,0 0 1,0 1 0,0-1-1,0 0 1,1 0-1,-1 0 1,0 1-1,0-1 1,0 0-1,0 0 1,0 0 0,0 1-1,0-1 1,0 0-1,1 0 1,-1 0-1,0 0 1,0 1 0,0-1-1,0 0 1,1 0-1,-1 0 1,0 0-1,0 0 1,0 0-1,1 0 1,-1 0 0,0 1-1,0-1 1,1 0-1,1-1 174,1-1-1,-1 1 1,1 0-1,-1-1 1,1 0 0,-1 1-1,0-1 1,0 0-1,0 0 1,2-3-1,199-227 3723,12-12-3061,-187 219-893,-28 25-8,0 0 1,0-1 0,1 1-1,-1 0 1,0-1-1,1 1 1,-1 0-1,0-1 1,1 1-1,-1 0 1,0 0-1,1 0 1,-1-1-1,1 1 1,-1 0-1,0 0 1,1 0-1,-1 0 1,1 0-1,-1 0 1,1-1-1,-1 1 1,1 0-1,-1 0 1,0 1-1,1-1 1,-1 0-1,1 0 1,-1 0-1,1 0 1,-1 0-1,0 0 1,1 0-1,-1 1 1,1-1-1,-1 0 1,0 0-1,1 1 1,-1-1-1,0 0 1,1 1-1,-1-1 1,0 0-1,1 1 1,-1-1 0,0 0-1,0 1 1,0-1-1,1 0 1,-1 1-1,0-1 1,0 1-1,0-1 1,0 1-1,0-1 1,0 0-1,0 1 1,1-1-1,-1 1 1,0-1-1,-1 1 1,1-1-1,0 1 1,-3 28-33,3-29 33,-22 80-143,-65 151 0,54-150-885,32-77 924,1-4 82,-1 1 0,1 0 0,0 0 1,-1-1-1,1 1 0,0 0 0,-1-1 0,1 1 0,-1-1 1,1 1-1,-1 0 0,1-1 0,-1 1 0,1-1 0,-1 1 1,0-1-1,0 1 0,-8 4-292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4"/>
    </inkml:context>
    <inkml:brush xml:id="br0">
      <inkml:brushProperty name="width" value="0.05" units="cm"/>
      <inkml:brushProperty name="height" value="0.05" units="cm"/>
    </inkml:brush>
  </inkml:definitions>
  <inkml:trace contextRef="#ctx0" brushRef="#br0">0 162 18700,'2'-7'214,"0"-1"0,1 1 0,0 0-1,0 0 1,0 0 0,1 1 0,0-1 0,1 1 0,-1 0 0,1 0 0,0 0-1,1 1 1,-1 0 0,1 0 0,0 0 0,0 0 0,1 1 0,-1 0 0,12-4-1,-1 0 28,1 1 0,-1 1-1,1 1 1,0 1 0,1 0-1,-1 1 1,20 0 0,-32 2-195,0 1 0,0 1 1,0-1-1,0 1 1,1 0-1,8 2 0,-13-2-37,0 0 0,1 0 0,-1 0 0,0 0 0,0 0 0,0 1 0,0-1 0,0 0 0,0 1 0,-1 0 0,1-1 0,0 1 0,-1 0 0,0 0 0,1 0 0,-1 0 0,0 0 0,0 0 0,2 4 0,-2 1-5,0-1 1,0 0-1,0 0 1,-1 1 0,0-1-1,0 0 1,0 0-1,-1 1 1,0-1-1,-1 0 1,1 0-1,-1 0 1,0 0-1,-1 0 1,-2 5 0,-8 14 3,-1-1 0,-17 24 0,28-44-4,-95 125 75,-27 43 194,121-166-256,1-1-1,-1 1 1,2 0 0,-1 1-1,-2 8 1,4-13-12,1 0-1,0-1 1,-1 1-1,1-1 1,0 1-1,0-1 1,0 1-1,0 0 1,0-1-1,0 1 1,1-1 0,-1 1-1,0-1 1,1 1-1,0-1 1,-1 1-1,1-1 1,0 1-1,-1-1 1,1 0-1,0 1 1,0-1-1,0 0 1,0 0 0,0 0-1,1 0 1,-1 0-1,0 0 1,3 2-1,2 0 14,1-1 0,-1 1 0,1-1-1,0-1 1,-1 1 0,1-1 0,11 0 0,52-1 59,-38-2-312,0-2-1,0-2 0,0-1 1,-1-1-1,47-19 1,-52 11-616,-25 16 824,0-1 0,-1 1 1,1-1-1,-1 0 0,1 0 0,-1 1 1,1-1-1,-1 0 0,1 0 1,-1 0-1,0 0 0,1 1 0,-1-1 1,0 0-1,0 0 0,0 0 1,1 0-1,-1 0 0,0 0 0,0 0 1,-1 0-1,1 0 0,0 0 0,0 1 1,-1-3-1,-6-12-541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5"/>
    </inkml:context>
    <inkml:brush xml:id="br0">
      <inkml:brushProperty name="width" value="0.05" units="cm"/>
      <inkml:brushProperty name="height" value="0.05" units="cm"/>
    </inkml:brush>
  </inkml:definitions>
  <inkml:trace contextRef="#ctx0" brushRef="#br0">5 49 16868,'-4'0'1568,"10"0"-984,11 2-288,7-7 904,9-2-455,13 0-753,3-3-273,4-1 273,3 5-64,-2 1-192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6"/>
    </inkml:context>
    <inkml:brush xml:id="br0">
      <inkml:brushProperty name="width" value="0.05" units="cm"/>
      <inkml:brushProperty name="height" value="0.05" units="cm"/>
    </inkml:brush>
  </inkml:definitions>
  <inkml:trace contextRef="#ctx0" brushRef="#br0">233 0 20452,'-20'1'719,"0"1"0,0 1 0,-32 10 0,41-10-510,0 1 0,0 0 0,0 1 0,0 1 0,1-1 0,0 2 0,-14 10 0,22-15-197,0 0-1,0 0 1,0 0-1,0 0 1,0 0-1,1 1 1,-1-1-1,1 0 1,-1 1-1,1-1 1,-1 5-1,1-6-15,1-1 0,0 1-1,0 0 1,0 0 0,0 0-1,0 0 1,0 0-1,0 0 1,1 0 0,-1-1-1,0 1 1,0 0 0,1 0-1,-1 0 1,0 0 0,1-1-1,-1 1 1,1 0 0,-1 0-1,1-1 1,0 1 0,-1 0-1,1-1 1,-1 1 0,1-1-1,0 1 1,0-1-1,-1 1 1,1-1 0,0 1-1,0-1 1,0 0 0,-1 1-1,1-1 1,0 0 0,2 1-1,12 2-44,0 0 0,0-1 0,0-1 0,23-1-1,4 1-8,-35 0 54,27 1-69,50 9 0,-75-9 56,-1 0-1,0 0 1,0 1 0,0 0-1,0 0 1,-1 0-1,1 1 1,-1 1 0,0-1-1,0 1 1,11 10 0,-17-13 28,1-1 0,-1 1 0,1-1 0,-1 1 0,0 0 0,0 0 0,0-1 0,0 1 0,0 0 0,0 0 0,-1 0 0,1 0 0,-1 0 0,1 0 0,-1 0 0,0 0 0,0 1 0,0-1 0,0 0 0,0 0 0,0 0 0,-1 2 0,0 0 34,0-1-1,-1 1 0,0-1 1,0 0-1,0 1 0,0-1 1,0 0-1,0-1 0,-1 1 1,1 0-1,-6 3 0,-2 2 125,0-1-1,-1 0 0,0-1 1,0 0-1,-1-1 1,-18 7-1,15-8-59,1-1 0,-1-1-1,1 0 1,-22 1 0,31-3-234,-1 0 0,0-1 0,0 1-1,0-1 1,0 0 0,0 0 0,1-1 0,-1 0 0,0 0-1,1 0 1,0-1 0,-1 0 0,-8-6 0,13 8 47,0 0 0,-1 0 1,1-1-1,0 1 1,0 0-1,0-1 0,0 0 1,0 1-1,0-1 0,0 1 1,0-1-1,1 0 0,-1 0 1,0 1-1,1-1 1,0 0-1,-1 0 0,1 0 1,0 0-1,0 1 0,0-1 1,0 0-1,0 0 1,1 0-1,-1 0 0,1 1 1,-1-1-1,1 0 0,-1 0 1,1 1-1,0-1 0,2-2 1,16-15-827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7"/>
    </inkml:context>
    <inkml:brush xml:id="br0">
      <inkml:brushProperty name="width" value="0.05" units="cm"/>
      <inkml:brushProperty name="height" value="0.05" units="cm"/>
    </inkml:brush>
  </inkml:definitions>
  <inkml:trace contextRef="#ctx0" brushRef="#br0">73 25 20492,'5'-18'1271,"-3"11"-547,-2 9 371,-74 362 2039,72-352-3128,1-3 10,0 0 1,0 0 0,1 0-1,-1-1 1,4 18 0,-3-24-14,0-1 0,1 0 1,-1 1-1,1-1 1,-1 0-1,1 1 0,0-1 1,-1 0-1,1 0 1,0 0-1,0 0 1,0 0-1,0 0 0,0 0 1,0 0-1,0 0 1,2 1-1,-1-1 0,0 0-1,0-1 1,0 1 0,0-1-1,1 1 1,-1-1 0,0 0-1,0 0 1,0 0 0,0 0-1,0-1 1,0 1 0,0 0-1,0-1 1,3-1 0,22-7-48,39-20-1,-50 20-10,1 2-1,-1-1 0,1 2 0,1 0 0,-1 2 0,29-5 1,-43 8 42,0 1 1,0 0-1,0 0 1,0 0 0,-1 0-1,1 1 1,0-1 0,0 1-1,0-1 1,-1 1-1,1 0 1,0 0 0,0 0-1,-1 1 1,1-1-1,-1 1 1,0-1 0,4 4-1,-4-3-2,0 1 0,-1-1 0,1 1 0,-1-1 0,1 1-1,-1 0 1,0-1 0,0 1 0,0 0 0,-1 0-1,1 0 1,-1 0 0,1-1 0,-1 7 0,-1 4 112,0 0-1,-1 0 1,-1 0 0,0 0 0,-1 0-1,-7 16 1,11-29-90,0 0 0,0 1 0,0-1 0,0 0 0,0 0 0,0 0 0,0 0-1,0 0 1,0 0 0,0 1 0,0-1 0,0 0 0,0 0 0,0 0 0,0 0 0,0 0 0,0 0 0,0 1 0,-1-1 0,1 0 0,0 0 0,0 0 0,0 0-1,0 0 1,0 0 0,0 0 0,0 0 0,-1 0 0,1 0 0,0 0 0,0 1 0,0-1 0,0 0 0,0 0 0,0 0 0,-1 0 0,1 0 0,0 0-1,0 0 1,0 0 0,0 0 0,0 0 0,-1 0 0,1 0 0,0 0 0,0-1 0,0 1 0,0 0 0,0 0 0,0 0 0,-1 0 0,1 0 0,0 0 0,0 0-1,0 0 1,0 0 0,0 0 0,0 0 0,-1-1 0,1-5 137</inkml:trace>
  <inkml:trace contextRef="#ctx0" brushRef="#br0" timeOffset="1">649 590 22309,'-13'21'1720,"7"-6"-2160,-2-12 352,9-11 1200,5-6-712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59"/>
    </inkml:context>
    <inkml:brush xml:id="br0">
      <inkml:brushProperty name="width" value="0.05" units="cm"/>
      <inkml:brushProperty name="height" value="0.05" units="cm"/>
    </inkml:brush>
  </inkml:definitions>
  <inkml:trace contextRef="#ctx0" brushRef="#br0">4 1 19804,'10'-1'341,"-1"1"-1,1 0 0,-1 1 1,1 0-1,-1 0 1,1 1-1,16 6 1,-22-6-257,1 0 0,-1 1 0,1-1 0,-1 1 0,0 0 0,0 0 0,0 1 0,-1-1 0,1 1 1,-1 0-1,0 0 0,0 0 0,0 0 0,-1 0 0,1 1 0,2 6 0,-2-3-19,0 0 0,0 1 0,-1-1 0,0 1 0,-1 0-1,0 0 1,0-1 0,-1 1 0,0 0 0,-2 14 0,-1-9-20,0 0 0,0 0 0,-2-1 0,1 1 0,-14 23 0,-1-4 32,-2-2 1,0-1 0,-2-1 0,-28 27-1,51-56-75,0 0 0,0 0 0,0 0-1,0 0 1,-1 0 0,1 0-1,0 1 1,0-1 0,0 0-1,0 0 1,0 0 0,0 0-1,-1 0 1,1 0 0,0 0 0,0 0-1,0 0 1,0 1 0,0-1-1,0 0 1,0 0 0,0 0-1,0 0 1,0 0 0,0 0-1,0 1 1,-1-1 0,1 0 0,0 0-1,0 0 1,0 0 0,0 0-1,0 1 1,0-1 0,0 0-1,0 0 1,0 0 0,1 0 0,-1 0-1,0 1 1,0-1 0,0 0-1,0 0 1,0 0 0,0 0-1,0 0 1,0 1 0,0-1-1,0 0 1,0 0 0,1 0 0,-1 0-1,0 0 1,0 0 0,0 0-1,7 0 28,6-5-6,-1-1-1,0 0 0,0-1 1,-1 0-1,11-10 0,10-5 2,63-37 4,108-74-76,-198 129 43,-3 2 3,1 0 0,-1 0 0,1 0 0,-1 1 0,1-1-1,-1 1 1,1 0 0,5-2 0,-7 3 2,-1 1 0,0-1 0,0 0 0,0 0 0,1 1 1,-1-1-1,0 0 0,0 0 0,0 1 0,0-1 0,0 0 0,1 0 1,-1 1-1,0-1 0,0 0 0,0 0 0,0 1 0,0-1 0,0 0 0,0 1 1,0-1-1,0 0 0,0 1 0,0-1 0,0 0 0,0 0 0,0 1 1,0-1-1,-1 0 0,1 1 0,0-1 0,0 0 0,0 0 0,0 1 1,-1-1-1,1 0 0,0 0 0,0 0 0,-1 1 0,-5 14 16,6-15-16,-8 17 24,1 0 0,-5 20 0,11-31-7,-1 1 0,1 1-1,0-1 1,0 0 0,1 0 0,0 0-1,0 0 1,2 13 0,-2-19-10,1 1 0,-1 0 0,1 0 1,-1-1-1,1 1 0,0 0 0,0-1 0,0 1 0,0-1 0,0 1 1,0-1-1,0 1 0,0-1 0,0 0 0,1 0 0,-1 0 1,1 1-1,-1-1 0,1 0 0,-1-1 0,4 3 0,-2-2 8,1 0-1,0-1 1,-1 1-1,1-1 1,0 1-1,-1-1 1,1 0-1,0-1 1,0 1-1,3-1 1,6-3 30,0 1-1,0-1 1,-1-1 0,1 0 0,11-8-1,5-4 42,-2-2-1,-1-1 1,0-1-1,-1-1 1,-2-1-1,0-1 1,-2-1-1,27-39 1,-34 43-20,-14 21-65,0 0 0,0 1 0,0-1 0,0 0 0,0 0 0,0 0 0,0 0 0,0 1 0,0-1 0,1 0 0,-1 0 0,0 0 0,0 0 0,0 1 0,0-1 0,0 0 0,0 0 0,0 0 0,0 0 0,0 1 0,0-1 0,1 0 0,-1 0 0,0 0 0,0 0 0,0 0 0,0 0 0,0 0 0,1 0 0,-1 1 0,0-1 0,0 0 0,0 0 0,0 0 0,1 0 0,-1 0 0,0 0 0,0 0 0,0 0 0,0 0 0,1 0 0,-1 0 0,0 0 0,0 0 0,0 0 0,0 0 0,1 0 0,-1 0 0,0 0 0,0-1 0,0 1 0,0 0 0,1 0 0,-1 0 0,0 0 0,0 0-1,-1 22 13,-2 0-1,-8 37 0,-4 25-7,14-77 1,1 1 0,-1 0-1,2-1 1,-1 1 0,1 0 0,0-1 0,1 1 0,0-1-1,3 11 1,-4-17-2,0 1 0,0 0 0,0 0 0,1 0-1,-1-1 1,0 1 0,1 0 0,-1-1 0,1 1-1,-1-1 1,1 0 0,0 0 0,-1 1 0,1-1-1,3 1 1,-2-1 3,0-1 0,0 1 0,-1-1-1,1 1 1,0-1 0,0 0 0,0 0 0,0 0-1,0 0 1,0-1 0,-1 0 0,1 1 0,0-1-1,3-1 1,2-2 21,0 0-1,0 0 0,-1 0 1,0-1-1,0 0 0,0 0 1,0-1-1,-1 0 0,0 0 1,0 0-1,-1-1 0,0 0 1,6-10-1,-3 3 15,0 0 0,-1-1 0,-1 0 0,0 0 0,-1 0-1,3-19 1,-4 15 24,2-37 0,-6 49-59,0 1 1,0 0 0,-1-1-1,0 1 1,0 0 0,0 0-1,-1 0 1,0-1 0,-3-7-1,4 13-6,1 0-1,-1 0 0,1 0 0,-1 0 0,1 0 0,-1 0 0,0 0 0,1 0 0,-1 0 0,0 0 1,0 0-1,1 1 0,-1-1 0,0 0 0,0 1 0,0-1 0,0 1 0,0-1 0,0 1 0,0-1 1,0 1-1,0 0 0,-2-1 0,1 1 0,1 0 0,0 1 0,0-1 1,0 1-1,0-1 0,0 1 0,0-1 0,0 1 1,0 0-1,0-1 0,0 1 0,0 0 0,0 0 1,0 0-1,0 0 0,1 0 0,-1 0 0,0 1 1,-2 2-6,0 1 0,0 0 1,1 0-1,0 1 0,0-1 0,0 0 1,1 1-1,-2 6 0,3-10 3,0-1-1,0 1 1,-1 0-1,1-1 1,0 1-1,1 0 0,-1 0 1,0-1-1,0 1 1,1 0-1,-1-1 1,1 1-1,-1 0 0,1-1 1,0 1-1,0-1 1,-1 1-1,1-1 1,0 1-1,0-1 0,1 0 1,1 3-1,-1-4-1,-1 1-1,1 0 0,0 0 1,0-1-1,0 1 1,0-1-1,0 0 1,0 0-1,-1 1 0,1-1 1,0 0-1,0-1 1,0 1-1,0 0 1,0 0-1,3-2 1,4-1-3,0 0 0,0-1 0,-1 0 0,1-1 0,-1 1 0,0-2 0,8-6 0,0-2 1,-1-2 0,-1 0 0,17-24 0,-31 40 2,1-1-1,-1 1 0,0-1 0,1 1 0,-1-1 1,0 1-1,1-1 0,-1 1 0,1-1 1,-1 1-1,1-1 0,-1 1 0,1 0 1,-1-1-1,1 1 0,-1 0 0,1-1 0,-1 1 1,1 0-1,0 0 0,0-1 0,3 11-43,-9 22 41,-35 130 39,36-143-3,2 1 0,0 0 0,1 0 1,1 0-1,1 1 0,4 23 0,-5-41-19,1 0 0,0 1 0,0-1-1,0 0 1,0 0 0,0 0-1,1 0 1,-1 0 0,1 0 0,0 0-1,0 0 1,0 0 0,0-1 0,1 1-1,-1-1 1,1 0 0,-1 0 0,1 0-1,0 0 1,5 3 0,-4-4-4,-1 0 1,1 0 0,-1 0 0,1-1-1,-1 1 1,1-1 0,-1 0-1,1 0 1,-1-1 0,1 1 0,-1 0-1,1-1 1,-1 0 0,1 0-1,-1 0 1,0-1 0,0 1 0,1-1-1,-1 1 1,3-3 0,3-2-61,0-1 1,-1 1-1,0-1 1,0-1-1,-1 1 1,0-1-1,0-1 1,-1 1-1,0-1 1,0 0-1,-1-1 1,0 1-1,-1-1 1,5-15 0,-6 13-386,0 0 0,0 0 1,-2-1-1,1 1 0,-2-1 1,1 1-1,-3-20 0,-14-58-1104,4 42 606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0"/>
    </inkml:context>
    <inkml:brush xml:id="br0">
      <inkml:brushProperty name="width" value="0.05" units="cm"/>
      <inkml:brushProperty name="height" value="0.05" units="cm"/>
    </inkml:brush>
  </inkml:definitions>
  <inkml:trace contextRef="#ctx0" brushRef="#br0">19 5 16083,'0'-3'2161,"0"2"-1313,-1 1-384,-4 0 1425,2 5-825,1 0-216,0 2-544,1 0-384,-2-1-736,1-1 1928,2 1-1128,2 0-24,4-2-16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1"/>
    </inkml:context>
    <inkml:brush xml:id="br0">
      <inkml:brushProperty name="width" value="0.05" units="cm"/>
      <inkml:brushProperty name="height" value="0.05" units="cm"/>
    </inkml:brush>
  </inkml:definitions>
  <inkml:trace contextRef="#ctx0" brushRef="#br0">237 50 17956,'-9'-7'1091,"0"0"1,-1 1-1,0 0 1,0 0 0,-21-7-1,27 12-966,0 0-1,-1 0 1,1 0-1,0 1 1,-1-1 0,1 1-1,-1 0 1,1 1-1,-1-1 1,1 1 0,0-1-1,-1 1 1,1 1-1,0-1 1,0 1 0,0-1-1,0 1 1,-6 4-1,5-3-121,0 1 0,-1 0 0,1 0 0,1 0-1,-1 1 1,1 0 0,-1 0 0,1 0 0,1 0 0,-1 1-1,1-1 1,0 1 0,0 0 0,1 0 0,-1 0-1,1 0 1,-2 13 0,4-18-9,0 0 1,0 0-1,0 0 0,0 0 1,0-1-1,0 1 1,1 0-1,-1 0 0,0 0 1,0 0-1,1 0 0,-1 0 1,1 0-1,-1 0 0,1-1 1,-1 1-1,1 0 0,-1 0 1,1-1-1,0 1 1,1 1-1,0-1-14,0 0-1,0 1 1,0-1 0,1 0 0,-1 0 0,0-1-1,1 1 1,3 0 0,7 1-122,0-1 0,23-2 0,-23 1 31,48-3-275,45 0-255,-94 3 551,0 1 1,0 1-1,-1 0 0,1 1 1,0 0-1,17 7 0,-27-9 91,1 0-1,0 1 0,-1-1 1,1 1-1,-1 0 0,1-1 1,-1 1-1,0 0 0,1 0 1,-1 1-1,0-1 0,-1 0 0,4 6 1,-4-7 13,-1 1-1,1-1 1,-1 1 0,0-1-1,1 1 1,-1-1 0,0 1-1,0-1 1,0 1 0,0-1-1,0 1 1,-1-1 0,1 1 0,0-1-1,-1 1 1,1-1 0,-1 1-1,0-1 1,1 1 0,-1-1-1,0 0 1,0 1 0,0-1 0,0 0-1,0 0 1,0 0 0,-2 2-1,-9 8 186,0 0-1,-1-2 0,0 1 1,-1-1-1,0-1 1,-26 11-1,18-10-39,-1-2 0,-1 0 1,-43 7-1,61-13-287,0 0 0,0-1-1,0 0 1,-1 0 0,-8-1 0,14 1 108,0 0 1,1-1-1,-1 1 1,0 0-1,1 0 0,-1 0 1,0-1-1,1 1 1,-1 0-1,1-1 1,-1 1-1,0-1 1,1 1-1,-1 0 1,1-1-1,-1 1 0,1-1 1,-1 0-1,1 1 1,0-1-1,-1 1 1,0-2-1,1 1 5,0-1 1,0 1-1,1 0 0,-1 0 0,0 0 0,0-1 0,1 1 1,-1 0-1,0 0 0,1 0 0,-1 0 0,1-1 1,0 1-1,-1 0 0,1 0 0,0 0 0,-1 0 1,2-1-1,15-17-383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2"/>
    </inkml:context>
    <inkml:brush xml:id="br0">
      <inkml:brushProperty name="width" value="0.05" units="cm"/>
      <inkml:brushProperty name="height" value="0.05" units="cm"/>
    </inkml:brush>
  </inkml:definitions>
  <inkml:trace contextRef="#ctx0" brushRef="#br0">76 410 18172,'-24'52'2353,"15"-34"-1733,0-1 0,2 1 0,0 1 0,1-1 0,-6 33 0,12-49-570,-1-1 0,1 1 0,0 0-1,0 0 1,0 0 0,0 0 0,0 0-1,0 0 1,0 0 0,1 0 0,-1 0 0,1 0-1,0-1 1,-1 1 0,1 0 0,0 0 0,0-1-1,0 1 1,0 0 0,0-1 0,2 2-1,-2-2-37,1 0-1,-1-1 0,1 1 1,0-1-1,-1 0 0,1 1 0,-1-1 1,1 0-1,0 0 0,-1 0 0,1 0 1,0 0-1,-1-1 0,1 1 1,-1 0-1,1-1 0,-1 1 0,1-1 1,0 0-1,-1 1 0,0-1 0,1 0 1,-1 0-1,1 0 0,1-2 0,10-6-12,-1-1 0,-1 0 0,1-1 0,-2-1-1,1 1 1,-2-2 0,15-22 0,-8 7 5,-1 0 0,19-53 0,-23 50 2,-2-1 0,-1 0 0,4-36 0,-9 49-3,-2 1 0,0-1 1,-1 0-1,-1 0 0,-1 1 1,-8-35-1,9 49-1,0-1 0,0 1 0,-1 0 0,0 0-1,0 1 1,0-1 0,0 0 0,0 1 0,-1-1 0,0 1 0,0 0 0,-3-4 0,4 6 4,1 0 1,-1 0-1,1 0 1,-1 0-1,0 1 1,0-1-1,1 0 1,-1 1-1,0-1 0,0 1 1,0 0-1,0-1 1,1 1-1,-1 0 1,0 0-1,0 0 1,0 0-1,0 1 1,0-1-1,1 1 0,-1-1 1,0 1-1,0-1 1,0 1-1,1 0 1,-1 0-1,1 0 1,-1 0-1,-1 1 1,-3 3 50,0 0 0,1 0 1,0 0-1,0 1 0,0 0 1,1 0-1,0 0 1,0 0-1,1 1 0,-1-1 1,1 1-1,-3 13 0,3-11 14,1 0 0,0-1 0,0 1 0,1 0-1,0 0 1,1 0 0,0 0 0,1 0-1,-1 0 1,4 13 0,1-9-74,1 0-1,1 0 1,-1 0 0,2-1 0,0 0-1,0 0 1,16 15 0,16 24-470,-27-31 90,-1 1 0,-1 0 0,-1 0 0,12 36 0,-18-45-7,-1 1 0,0-1 0,-1 1 0,0-1-1,-1 1 1,0 0 0,-1 0 0,-1 0 0,-3 24 0,3-34-109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3"/>
    </inkml:context>
    <inkml:brush xml:id="br0">
      <inkml:brushProperty name="width" value="0.05" units="cm"/>
      <inkml:brushProperty name="height" value="0.05" units="cm"/>
    </inkml:brush>
  </inkml:definitions>
  <inkml:trace contextRef="#ctx0" brushRef="#br0">32 0 18900,'1'26'2259,"-1"-25"-2065,0 0 0,0 0 1,0 0-1,0 0 0,0 1 0,1-1 0,-1 0 0,0 0 0,1 0 0,-1 0 0,0 0 0,1 0 0,-1 0 0,1 0 0,0 0 0,0 2 1,0-3-190,0-1 1,0 1 0,-1 0 0,1-1 0,-1 1 0,1-1-1,0 1 1,-1-1 0,1 1 0,-1-1 0,1 0 0,-1 1-1,1-1 1,-1 1 0,0-1 0,1 0 0,-1 0 0,0 1-1,1-1 1,-1 0 0,0 1 0,0-1 0,0 0 0,0 0-1,1 0 1,-1 1 0,0-1 0,0 0 0,-1 0 0,1 1-1,0-2 1,0 1-6,0 1 0,0-1-1,0 1 1,0-1 0,0 1-1,0 0 1,0-1 0,0 1-1,0-1 1,0 1 0,-1-1-1,1 1 1,0 0 0,0-1-1,0 1 1,-1 0 0,1-1-1,0 1 1,0-1 0,-1 1-1,1 0 1,0 0-1,0-1 1,-1 1 0,1 0-1,-1-1 1,1 1 0,0 0-1,-1 0 1,1 0 0,0 0-1,-1-1 1,1 1 0,-1 0-1,1 0 1,-1 0 0,1 0-1,0 0 1,-1 0 0,1 0-1,-1 0 1,1 0 0,-1 0-1,1 0 1,0 0 0,-1 0-1,1 1 1,-1-1 0,1 0-1,0 0 1,-1 0 0,1 0-1,0 1 1,-1-1 0,1 0-1,0 0 1,-1 1 0,1-1-1,0 0 1,-1 1 0,1-1-1,0 1 1,-4 3 19,1-1 0,0 1 0,0 0 0,1 0 0,-1 1-1,1-1 1,0 1 0,0-1 0,1 1 0,-1-1 0,1 1 0,0 0 0,0 0 0,0 0 0,1-1 0,0 1-1,0 0 1,1 8 0,-1-7 7,1 0-1,0-1 0,0 1 0,0 0 0,1 0 1,0-1-1,0 1 0,0-1 0,0 0 0,1 0 1,0 1-1,0-2 0,1 1 0,-1 0 1,7 5-1,-5-6-20,0-1-1,1 0 1,-1 0 0,1 0 0,-1-1-1,1 0 1,0 0 0,0-1 0,0 1-1,0-1 1,0 0 0,0-1 0,0 0-1,0 0 1,0 0 0,0 0 0,0-1-1,1 0 1,8-3 0,5-2-23,-1-1 0,0 0 0,-1-1 0,29-18 0,-13 4 3,-25 15 53,-1 1-1,2 0 0,-1 0 1,1 1-1,10-4 0,-20 10-22,1-1 0,-1 0 0,0 1 0,1-1 0,-1 0 0,0 1 0,0-1 0,0 1 0,1-1 0,-1 0 0,0 1-1,0-1 1,0 1 0,0-1 0,0 1 0,0-1 0,0 0 0,0 1 0,0-1 0,0 1 0,0-1 0,0 1 0,0-1-1,0 1 1,0-1 0,0 0 0,0 1 0,-1-1 0,1 1 0,0-1 0,0 0 0,-1 1 0,1-1 0,0 1 0,-8 21 293,-8 16 102,6-14-764,-13 40 0,22-63-95,1-5 243,-1-9-180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0:26.399"/>
    </inkml:context>
    <inkml:brush xml:id="br0">
      <inkml:brushProperty name="width" value="0.05" units="cm"/>
      <inkml:brushProperty name="height" value="0.05" units="cm"/>
    </inkml:brush>
  </inkml:definitions>
  <inkml:trace contextRef="#ctx0" brushRef="#br0">98 104 14419,'2'-2'162,"0"0"0,0-1 1,0 1-1,0 0 0,1 0 0,-1 0 0,1 1 0,-1-1 0,5-1 1,-3 0 10,15-7 59,1 1-1,0 0 1,1 1-1,-1 1 1,44-8-1,111-5-256,-103 19-255,1 2 0,-1 4-1,127 25 1,-163-21-66,-33-7 126,-21-4 114,-81-12 33,0 4 0,-134 4 0,184 8 89,0 3 0,1 1 0,0 2 1,0 3-1,1 1 0,-86 36 0,86-27-98,46-21 80,1 0 1,0 0 0,0 0-1,0 0 1,0 0-1,-1 0 1,1 0 0,0 0-1,0 0 1,0 0 0,0 0-1,-1 0 1,1 1 0,0-1-1,0 0 1,0 0 0,0 0-1,0 0 1,0 0-1,-1 0 1,1 1 0,0-1-1,0 0 1,0 0 0,0 0-1,0 0 1,0 1 0,0-1-1,0 0 1,0 0-1,0 0 1,0 0 0,0 1-1,0-1 1,0 0 0,0 0-1,0 0 1,0 1 0,0-1-1,0 0 1,0 0-1,0 0 1,0 0 0,0 1-1,11 1-42,35-1-54,72-9-1,-51 3 46,587-14-225,-638 19 236,-7 0-24,0 0 0,1 1 1,10 2-1,-105 0-618,-516-44 1983,553 34-1071,3 0 58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4"/>
    </inkml:context>
    <inkml:brush xml:id="br0">
      <inkml:brushProperty name="width" value="0.05" units="cm"/>
      <inkml:brushProperty name="height" value="0.05" units="cm"/>
    </inkml:brush>
  </inkml:definitions>
  <inkml:trace contextRef="#ctx0" brushRef="#br0">152 156 19836,'1'8'305,"1"1"1,-2-1-1,1 0 0,-1 1 0,0-1 1,0 0-1,-1 1 0,-4 15 0,2-3 320,-3 40-264,3 0 0,8 92 0,-1-56-2034,-4-94 1425,0-1-1,0 1 0,0 0 0,0 0 1,-1 0-1,0 0 0,-1 4 1,2-6 179,0-1 0,0 0-1,0 1 1,-1-1 0,1 0 0,0 1 0,0-1 0,-1 0 0,1 0 0,0 1 0,0-1-1,-1 0 1,1 0 0,0 1 0,-1-1 0,1 0 0,0 0 0,0 0 0,-1 0-1,1 1 1,-1-1 0,1 0 0,0 0 0,-1 0 0,1 0 0,-1 0-35,0-1 1,0 1 0,0 0 0,0 0-1,0-1 1,0 1 0,1-1-1,-1 1 1,0-1 0,0 1 0,0-1-1,1 1 1,-1-1 0,-1-1-1,-7-8-384,0-1 0,1 0 1,0 0-1,1-1 0,0 0 0,-5-13 0,1-3 426,-15-50 0,19 49 510,1 0 0,1-1 0,1 0 0,2 1 0,1-1 0,4-35 0,-2 51-56,2-1 0,-1 1 0,2 0 0,0 1 0,1-1 1,9-18-1,-10 24-145,1 0 1,0 0-1,0 1 0,1 0 1,0 0-1,0 0 1,0 1-1,1 0 1,0 0-1,0 0 0,9-4 1,-11 7-182,0 0 1,0 0-1,1 1 0,-1-1 1,0 1-1,1 1 1,0-1-1,-1 1 0,1 0 1,0 0-1,-1 1 1,1-1-1,0 1 0,0 0 1,0 1-1,-1 0 1,1 0-1,0 0 0,-1 0 1,1 1-1,-1 0 1,1 0-1,-1 1 0,0-1 1,0 1-1,0 0 0,0 1 1,0-1-1,-1 1 1,0 0-1,0 0 0,0 0 1,0 0-1,0 1 1,-1 0-1,0 0 0,0 0 1,0 0-1,-1 0 1,0 0-1,3 8 0,-2-2-41,0 1-1,-1-1 1,0 1 0,-1 0-1,0 0 1,-1 0-1,-1 0 1,0 0-1,0 0 1,-6 21-1,-4 5 173,-31 71 0,25-71 25,-14 52-1,30-87-224,0 1-1,0-1 0,0 1 0,1 0 1,-1-1-1,1 1 0,0-1 0,0 1 0,1 0 1,-1-1-1,1 1 0,1 3 0,-1-5-42,0 0 0,0 0-1,0-1 1,0 1-1,0 0 1,0-1-1,1 1 1,-1-1-1,0 0 1,1 1-1,0-1 1,-1 0-1,1 0 1,0 0-1,-1 0 1,1 0-1,0 0 1,0-1-1,0 1 1,0-1-1,0 1 1,0-1 0,2 1-1,9-1-265,-1 0-1,0 0 1,0-1 0,1-1 0,-1 0-1,0-1 1,-1 0 0,1 0-1,0-2 1,19-9 0,10-5-484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5"/>
    </inkml:context>
    <inkml:brush xml:id="br0">
      <inkml:brushProperty name="width" value="0.05" units="cm"/>
      <inkml:brushProperty name="height" value="0.05" units="cm"/>
    </inkml:brush>
  </inkml:definitions>
  <inkml:trace contextRef="#ctx0" brushRef="#br0">25 426 14555,'-2'4'404,"1"0"-1,-1 0 1,1 0-1,0 0 1,1 0-1,-1 0 1,1 0-1,-1 5 1,1-8-333,0 0 0,0 0 0,1 0 0,-1-1 0,0 1-1,0 0 1,0 0 0,1 0 0,-1 0 0,0-1 0,1 1 0,-1 0 0,1 0 0,-1 0 0,1-1 0,-1 1 0,1 0 0,0-1-1,-1 1 1,1-1 0,0 1 0,-1 0 0,1-1 0,0 0 0,0 1 0,0-1 0,-1 1 0,1-1 0,0 0 0,0 0-1,0 1 1,0-1 0,0 0 0,-1 0 0,1 0 0,0 0 0,0 0 0,0 0 0,0 0 0,0 0 0,0 0 0,1-1 0,7-1 151,-1-1 1,1 1 0,-1-1-1,0-1 1,0 0 0,-1 0 0,14-9-1,-16 10-94,-1-1-1,0 1 0,0 0 1,0-1-1,0 0 0,0 0 1,-1 0-1,0-1 1,0 1-1,0-1 0,0 1 1,-1-1-1,4-10 0,-6 15-114,1-1-1,-1 0 1,0 1-1,0-1 0,0 1 1,1-1-1,-1 1 1,0-1-1,0 1 1,0-1-1,0 0 0,0 1 1,0-1-1,0 1 1,0-1-1,0 1 0,0-1 1,0 0-1,-1 1 1,1-1-1,0 1 1,0-1-1,-1 1 0,1-1 1,0 1-1,0-1 1,-1 1-1,1-1 1,-1 1-1,1 0 0,0-1 1,-1 1-1,1-1 1,-1 1-1,1 0 0,-1 0 1,1-1-1,-1 1 1,1 0-1,-1 0 1,1-1-1,-1 1 0,0 0 1,1 0-1,-1 0 1,1 0-1,-1 0 1,1 0-1,-1 0 0,0 0 1,1 0-1,-1 0 1,1 0-1,-1 0 0,1 1 1,-1-1-1,1 0 1,-1 0-1,1 0 1,-1 1-1,1-1 0,-1 1 1,-4 1 18,0-1 0,1 2 0,-1-1 0,1 0 0,-8 7 0,0 3 17,0 1 0,1 0 1,0 0-1,1 1 0,0 1 0,-9 19 1,13-23-14,1 0 1,0 0 0,1 1-1,1 0 1,-1 0 0,2 0-1,0 0 1,0 0 0,1 18-1,1-28-28,-1-1 0,1 0 0,0 1 0,1-1 0,-1 1-1,0-1 1,0 1 0,1-1 0,-1 0 0,1 1 0,-1-1-1,1 0 1,-1 1 0,1-1 0,0 0 0,0 0 0,0 1-1,0-1 1,-1 0 0,1 0 0,1 0 0,-1 0 0,0 0 0,0-1-1,0 1 1,0 0 0,1 0 0,-1-1 0,0 1 0,1-1-1,-1 1 1,0-1 0,1 0 0,-1 1 0,1-1 0,-1 0-1,1 0 1,-1 0 0,1 0 0,1 0 0,4-1 12,0-1-1,0 1 1,0-1 0,0 0 0,0-1 0,-1 0-1,8-3 1,7-7-8,-1 0 0,0-1 0,-1 0 0,0-2 0,-1 0 0,22-28-1,-6 3 12,53-85 0,-68 94-12,-1 0 1,-2-1-1,-1 0 0,-1-1 1,-3-1-1,12-52 0,-21 78-3,-1 6-4,0 0 1,-1 0-1,1 0 1,-1 0-1,1 0 0,-1 0 1,0-1-1,0 1 1,0 0-1,0 0 1,-1 0-1,0 0 1,1 0-1,-1 0 1,0 0-1,-2-5 0,2 8-2,1 0 0,0-1 0,-1 1 0,1 0 0,0-1 0,-1 1 0,1 0 0,0 0 0,-1-1 0,1 1 0,-1 0 0,1 0 0,-1 0 0,1 0 0,0-1 0,-1 1 0,1 0-1,-1 0 1,1 0 0,-1 0 0,1 0 0,-1 0 0,1 0 0,-1 0 0,1 0 0,-1 1 0,1-1 0,0 0 0,-1 0 0,1 0 0,-1 0 0,1 1 0,-1-1 0,1 0-1,0 0 1,-1 1 0,1-1 0,0 0 0,-1 1 0,-14 17-1,14-17 1,-10 17 6,0 1 0,2 0 0,-14 35-1,-13 66-1,30-95-172,1-1 0,-3 42 0,8-56 58,0 0 0,0 0 0,0 0 0,2 0 0,-1 0 0,1 0 0,0 0 0,1 0 0,7 14 0,-9-20 80,1-1 0,0 0 0,0 0 1,0 0-1,1 0 0,-1 0 0,1-1 0,3 4 0,24 9-265,-26-14 261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6"/>
    </inkml:context>
    <inkml:brush xml:id="br0">
      <inkml:brushProperty name="width" value="0.05" units="cm"/>
      <inkml:brushProperty name="height" value="0.05" units="cm"/>
    </inkml:brush>
  </inkml:definitions>
  <inkml:trace contextRef="#ctx0" brushRef="#br0">16 11 23189,'3'7'1640,"-7"-7"-1856,1 0-384,-1-2 920,-1-2-128,2-7-328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7"/>
    </inkml:context>
    <inkml:brush xml:id="br0">
      <inkml:brushProperty name="width" value="0.05" units="cm"/>
      <inkml:brushProperty name="height" value="0.05" units="cm"/>
    </inkml:brush>
  </inkml:definitions>
  <inkml:trace contextRef="#ctx0" brushRef="#br0">0 114 18596,'6'32'1443,"-2"1"0,-1 0 0,-1 38 0,0-1-840,-1-48-457,0-3-59,0 0-1,1-1 1,7 27 0,-9-43-89,0-1 0,1 0 0,-1 1-1,1-1 1,-1 0 0,1 0 0,-1 0 0,1 1-1,0-1 1,0 0 0,-1 0 0,1 0 0,0 0-1,0 0 1,0 0 0,0-1 0,2 2 0,-2-1-5,0-1 0,0 0 0,-1 0 1,1 0-1,0 0 0,0 0 0,0 0 1,0 0-1,-1 0 0,1 0 0,0 0 1,0 0-1,0-1 0,-1 1 0,1 0 1,0 0-1,0-1 0,-1 1 0,1-1 1,0 1-1,0-1 0,3-3-40,0 0 0,0 0 0,0 0-1,0 0 1,-1-1 0,0 1 0,3-7 0,10-18-181,-2-2 1,-1 0 0,15-56 0,11-102-459,-32 103 471,-15 204 313,-10 294 1638,18-407-1699,0 1 1,1-1 0,0 1 0,0-1 0,3 8-1,-14-31-491,0 0 0,-1 1 0,0 0 0,-16-16 0,19 22 231,-19-19-163,19 21 326,0 0-1,0-1 0,0 0 0,1 0 1,-7-15-1,39 31-134,-1 1-535,0 0 1,1-2-1,48 5 0,-19-6 102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8"/>
    </inkml:context>
    <inkml:brush xml:id="br0">
      <inkml:brushProperty name="width" value="0.05" units="cm"/>
      <inkml:brushProperty name="height" value="0.05" units="cm"/>
    </inkml:brush>
  </inkml:definitions>
  <inkml:trace contextRef="#ctx0" brushRef="#br0">108 1 18052,'-17'19'984,"1"2"0,-22 36 0,32-47-726,1-1 0,1 1 1,0 0-1,0 0 1,1 0-1,0 1 0,0-1 1,-1 22-1,4-31-233,0 1 0,0-1 0,-1 0 0,1 1 0,0-1 0,1 0 0,-1 1 0,0-1 0,0 0 0,0 1 0,1-1 0,-1 0 0,1 0 0,-1 1 0,1-1 0,0 0 0,-1 0 0,1 0 0,0 0 0,0 0 0,-1 0-1,1 0 1,0 0 0,0 0 0,0 0 0,0 0 0,1-1 0,-1 1 0,0 0 0,0-1 0,0 1 0,1-1 0,-1 1 0,0-1 0,0 1 0,1-1 0,-1 0 0,0 0 0,1 0 0,-1 0 0,0 0 0,1 0 0,-1 0 0,0 0 0,3-1 0,5-1 13,0 0 0,-1-1 0,1 0 0,0 0-1,10-6 1,5-4-29,0 0-5,0 1 0,1 2 1,0 0-1,42-10 0,-62 19-5,1-1 1,0 2-1,-1-1 0,1 1 1,0-1-1,-1 2 0,1-1 1,0 1-1,0-1 1,-1 2-1,1-1 0,-1 0 1,1 1-1,-1 0 0,0 1 1,0-1-1,0 1 1,0 0-1,0 0 0,0 0 1,-1 1-1,0 0 0,0 0 1,0 0-1,0 0 1,0 1-1,4 7 0,-6-8-28,16 18 77,-18-22-75,1 1-1,-1-1 1,1 0 0,-1 1-1,1-1 1,-1 0-1,1 0 1,0 0 0,-1 1-1,1-1 1,-1 0-1,1 0 1,0 0 0,-1 0-1,1 0 1,-1 0 0,1 0-1,0 0 1,-1 0-1,1 0 1,-1-1 0,1 1-1,-1 0 1,1 0-1,0 0 1,-1-1 0,1 1-1,-1 0 1,1-1-1,-1 1 1,1 0 0,-1-1-1,0 1 1,1-1 0,-1 1-1,1-1 1,-1 1-1,0-1 1,1 1 0,-1-1-1,0 1 1,1-2-1,24-30-477,-2 10 201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69"/>
    </inkml:context>
    <inkml:brush xml:id="br0">
      <inkml:brushProperty name="width" value="0.05" units="cm"/>
      <inkml:brushProperty name="height" value="0.05" units="cm"/>
    </inkml:brush>
  </inkml:definitions>
  <inkml:trace contextRef="#ctx0" brushRef="#br0">90 387 14059,'-27'33'3146,"19"-25"-2635,2 0 0,-1 0 0,1 1 0,1-1 0,-9 19 0,10-18-300,1 0-1,1 0 1,0 1 0,0-1-1,-1 17 1,3-24-173,0 0-1,0 0 1,0 0 0,0 0 0,1 0-1,-1 0 1,1 0 0,-1 0-1,1-1 1,-1 1 0,1 0-1,0 0 1,0-1 0,0 1 0,2 2-1,-2-3-11,0 0 0,1-1 0,-1 1-1,0 0 1,1 0 0,-1-1 0,0 1 0,1-1-1,-1 1 1,1-1 0,-1 0 0,1 0 0,-1 0-1,1 1 1,0-1 0,-1-1 0,1 1 0,-1 0-1,1 0 1,-1 0 0,1-1 0,2 0 0,6-3 27,0 0 1,0-1-1,0 0 1,0 0 0,-1-1-1,0 0 1,0-1 0,-1 0-1,0 0 1,10-12 0,7-10 109,33-49 1,-33 41 31,27-52 0,-45 76-141,-1-1 0,0 0 1,-1 0-1,-1 0 0,0 0 1,-1-1-1,3-25 0,-6 39-41,0 0 0,0-1 0,0 1-1,0 0 1,0 0 0,0-1 0,-1 1 0,1 0-1,0 0 1,-1 0 0,1 0 0,-2-2 0,2 2-8,0 1 1,0 0-1,-1 0 1,1-1-1,0 1 1,0 0 0,-1 0-1,1 0 1,0-1-1,-1 1 1,1 0 0,0 0-1,-1 0 1,1 0-1,0 0 1,0 0-1,-1 0 1,1 0 0,0 0-1,-1 0 1,1 0-1,0 0 1,-1 0-1,1 0 1,0 0 0,-1 0-1,1 0 1,-1 0-1,-1 2 10,0-1 0,-1 0 1,1 1-1,0-1 0,0 1 0,0 0 0,1-1 0,-1 1 0,-2 3 0,-8 12 46,0 1 0,1 0 0,1 1 0,-13 33 0,10-18 118,-14 70 0,23-89-123,2 0-1,0 1 1,1-1 0,1 24-1,1-34-38,-1-1-1,1 0 0,0 1 1,0-1-1,1 0 0,-1 0 1,1 1-1,4 6 0,-5-9-7,1 0 0,-1 0 0,1 0-1,0 0 1,0 0 0,0-1 0,0 1-1,0-1 1,0 1 0,0-1 0,0 0 0,1 0-1,-1 0 1,1 0 0,-1 0 0,4 1 0,2-1-25,0-1 0,1 1 0,-1-1 1,0-1-1,0 1 0,0-2 1,1 1-1,-1-1 0,0 0 0,-1 0 1,1-1-1,0 0 0,-1-1 1,0 0-1,1 0 0,-1 0 0,-1-1 1,10-8-1,1-1-34,-2-1 0,1-1-1,-2 0 1,0-1 0,20-33-1,-27 35 83,0 3 43,-7 12-62,0 0-1,0 0 1,0 0 0,0 0-1,0 0 1,0 0 0,0 0-1,0 0 1,0 0-1,0 0 1,1 0 0,-1 0-1,0 0 1,0 0 0,0 0-1,0 0 1,0 0 0,0 0-1,0 0 1,0 0 0,0 0-1,0 0 1,-14 45 216,7-23-131,-9 37 1,15-52-91,0-1 0,1 1 0,-1-1 0,1 1 0,1-1-1,-1 1 1,1-1 0,0 1 0,1-1 0,2 10 0,-3-14-5,0 0 0,0-1 0,0 1 0,0-1 0,0 1 0,0-1 0,1 1 0,-1-1 0,0 1 0,1-1 0,-1 0 0,1 0 0,-1 0 0,1 0 0,0 0 0,-1 0 0,1 0 0,0 0 0,0-1 0,-1 1 0,1-1 0,0 1 1,0-1-1,0 0 0,0 0 0,0 0 0,0 0 0,0 0 0,0 0 0,-1 0 0,1-1 0,3 0 0,3-1 2,1 0 1,-1-1 0,0 0-1,0-1 1,15-8 0,-6 0 1,-1 0 0,0-1 0,0-1 0,-2 0 1,0-1-1,13-17 0,5-12 3,28-49 0,-47 71-4,-1 0-1,-1 0 0,-1-1 1,-1 0-1,-1-1 0,-1 0 1,-1 0-1,5-45 0,-10 64-3,-1-1 0,0 1-1,0 0 1,-1 0 0,0 0 0,0 0-1,0 0 1,0 0 0,-1 0-1,-3-7 1,4 10-1,0 1-1,0-1 1,0 1-1,0-1 1,0 1-1,0 0 1,-1 0-1,1 0 1,0 0-1,-1 0 1,1 0-1,-1 0 1,1 0 0,-1 0-1,1 0 1,-1 1-1,0-1 1,1 1-1,-1-1 1,0 1-1,1 0 1,-1 0-1,0 0 1,1 0-1,-1 0 1,0 0-1,0 0 1,1 0 0,-1 1-1,0-1 1,1 0-1,-1 1 1,0 0-1,-1 0 1,-3 2 8,-1 1-1,1 0 1,-1 0 0,1 0 0,0 1 0,1 0 0,-1 0 0,1 0 0,0 1-1,0 0 1,-6 11 0,-4 7 138,-20 44 0,24-43-28,1 0 0,2 0 0,-10 46 0,15-58-71,1 1 1,1-1-1,0 1 1,1 0 0,0-1-1,1 1 1,1 0-1,0-1 1,4 14-1,-3-21-100,-1 0-1,1 0 0,0 0 0,0-1 0,1 1 0,0-1 1,-1 0-1,2 0 0,-1-1 0,1 1 0,-1-1 0,1 0 1,1 0-1,-1-1 0,0 1 0,1-1 0,10 4 0,-5-2-140,1-2-1,0 1 0,0-1 0,0-1 0,0 0 0,0 0 0,0-2 0,17 0 0,10-4-344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0"/>
    </inkml:context>
    <inkml:brush xml:id="br0">
      <inkml:brushProperty name="width" value="0.05" units="cm"/>
      <inkml:brushProperty name="height" value="0.05" units="cm"/>
    </inkml:brush>
  </inkml:definitions>
  <inkml:trace contextRef="#ctx0" brushRef="#br0">121 14 17716,'6'-13'3171,"-12"18"-609,-16 23-184,3-4-1713,-31 47 17,45-63-686,1-1 0,0 1 0,1 0 0,-1 0 0,2 1 0,-1-1 0,-2 14 0,5-21-16,0 0 1,0 1-1,0-1 1,0 1 0,0-1-1,1 1 1,-1-1-1,0 0 1,1 1-1,-1-1 1,1 0-1,-1 1 1,1-1 0,0 0-1,-1 0 1,1 0-1,0 1 1,0-1-1,0 0 1,0 0 0,0 0-1,0 0 1,0 0-1,0-1 1,1 1-1,-1 0 1,0-1-1,0 1 1,1 0 0,-1-1-1,3 1 1,4 2-158,1-1 0,-1-1 0,1 1-1,9-1 1,-5 0-102,5 1-30,27 3-379,-43-5 663,1 1 0,0-1-1,0 1 1,-1 0-1,1 0 1,0 0-1,-1 1 1,1-1-1,-1 0 1,1 1 0,3 3-1,-6-4 47,1-1 0,-1 0 0,0 1 1,1-1-1,-1 0 0,0 1 0,0-1 0,1 1 0,-1-1 0,0 1 0,0-1 0,0 1 0,1-1 1,-1 1-1,0-1 0,0 1 0,0-1 0,0 1 0,0-1 0,0 1 0,0-1 0,0 1 0,0-1 1,-1 1-1,1-1 0,0 1 0,0-1 0,-1 1 0,-12 12 531,-27 4 353,35-15-755,-1 0-21,-50 17 873,51-18-1027,0 0 1,0 0 0,0 0-1,0 0 1,-1-1-1,1 0 1,0 0 0,0-1-1,-6 0 1,11 1-23,-1 0 0,0-1 0,1 1 0,-1 0 0,1 0 0,-1 0 0,1-1-1,-1 1 1,1 0 0,-1-1 0,1 1 0,-1 0 0,1-1 0,-1 1 0,1 0 0,0-1 0,-1 1 0,1-1 0,0 1-1,-1-1 1,1 1 0,0-1 0,-1 1 0,1-1 0,0 1 0,0-1 0,0 0 0,0 1 0,-1-1 0,1 1 0,0-1-1,0 1 1,0-1 0,0 0 0,0 1 0,0-1 0,1 1 0,-1-1 0,0 1 0,0-2 0,14-21-890,0 7 218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1"/>
    </inkml:context>
    <inkml:brush xml:id="br0">
      <inkml:brushProperty name="width" value="0.05" units="cm"/>
      <inkml:brushProperty name="height" value="0.05" units="cm"/>
    </inkml:brush>
  </inkml:definitions>
  <inkml:trace contextRef="#ctx0" brushRef="#br0">23 44 21093,'1'1'117,"0"1"1,0-1-1,0 0 1,0 1-1,0-1 1,-1 1-1,1-1 1,-1 1-1,1-1 1,-1 1-1,0-1 1,0 1-1,1 0 1,-1-1-1,0 1 1,0-1-1,0 1 1,-1 0-1,1-1 1,0 1-1,-1-1 1,1 1-1,-1-1 1,0 3-1,-1 4 214,-22 145 2352,23-137-2634,0 1 0,1 0 0,1-1 0,1 1 0,0 0 0,1-1 0,6 21 1,-8-34-35,0 0 1,0 0-1,1 0 1,-1-1-1,0 1 1,1 0-1,0 0 1,0-1-1,0 1 1,0-1-1,0 0 1,0 1 0,1-1-1,-1 0 1,1 0-1,-1-1 1,1 1-1,0 0 1,0-1-1,0 0 1,-1 0-1,1 0 1,5 1-1,-5-1 9,1-1-1,0 0 1,0 0-1,0-1 0,0 1 1,0-1-1,0 0 1,0 0-1,-1 0 0,1 0 1,0-1-1,-1 1 1,1-1-1,-1 0 0,1 0 1,-1 0-1,0-1 1,4-3-1,5-5 64,-2-1 0,0 0 0,0-1 0,-2 1 0,1-2 0,-1 1 0,9-25 0,1-7 206,13-53 0,-23 71-196,-2 0 1,-2 0 0,3-34-1,-7 60-119,0 0 0,1 1-1,-1-1 1,0 0 0,0 1-1,0-1 1,0 0 0,0 1-1,-1-1 1,1 0-1,0 1 1,0-1 0,0 1-1,-1-1 1,1 0 0,0 1-1,0-1 1,-1 1 0,1-1-1,-1 0 1,0 0-1,1 1 17,-1 0 0,1 0 0,-1 0 0,1 0 0,-1 0 0,1 0 0,-1 0 0,1 1 0,-1-1 0,1 0 0,-1 0 0,1 0 0,-1 0 0,1 1 0,0-1 0,-1 0 0,1 0 0,-1 1 0,1-1 0,0 0 0,-1 1 0,1-1 0,0 1 0,-1 0 0,1 0-168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2"/>
    </inkml:context>
    <inkml:brush xml:id="br0">
      <inkml:brushProperty name="width" value="0.05" units="cm"/>
      <inkml:brushProperty name="height" value="0.05" units="cm"/>
    </inkml:brush>
  </inkml:definitions>
  <inkml:trace contextRef="#ctx0" brushRef="#br0">245 387 13739,'-5'-2'293,"1"0"1,0 0 0,-1 1-1,1 0 1,-1 0-1,1 0 1,-1 1-1,1-1 1,-1 1-1,0 0 1,1 0 0,-1 1-1,1 0 1,-1-1-1,1 1 1,-1 1-1,1-1 1,-1 1-1,1 0 1,0 0-1,-7 4 1,-1 1 282,0 1 1,0 0-1,1 1 1,0 0-1,-18 19 1,23-20-374,-1 1 0,1-1 1,1 1-1,-1 0 0,1 0 0,-5 15 1,9-21-179,0 0 0,0 0 0,0 1-1,0-1 1,0 0 0,1 1 0,-1-1 0,1 1 0,0-1 0,0 0 0,0 1 0,1-1 0,-1 0 0,1 1 0,0-1 0,0 0 0,0 1 0,0-1 0,0 0 0,1 0 0,-1 0 0,1 0 0,3 3-1,-3-4-20,1 0-1,-1 0 1,1 0-1,0 0 0,0-1 1,0 1-1,-1-1 0,1 0 1,0 0-1,1 0 1,-1 0-1,0-1 0,0 1 1,0-1-1,0 0 0,0 0 1,1 0-1,-1 0 0,0-1 1,0 1-1,6-2 1,1-1 3,0 0 1,0 0 0,-1-1-1,1 0 1,13-9 0,-7 2 47,0 0 0,0-1 0,-1-1 0,-1 0 1,0-2-1,-1 1 0,13-20 0,-20 25 13,0 0-1,0 0 1,-1 0 0,0-1-1,-1 0 1,0 0-1,-1 0 1,0-1-1,0 1 1,-1-1-1,-1 1 1,1-1-1,-2 0 1,0-15-1,0 24-41,-1-1 0,1 1-1,0 0 1,-1-1 0,0 1-1,1 0 1,-1 0 0,0 0-1,0 0 1,-1-1 0,1 1-1,0 1 1,-4-5 0,5 6-19,-1-1-1,1 1 1,-1 0 0,1-1 0,-1 1-1,1 0 1,-1 0 0,1-1 0,-1 1-1,1 0 1,-1 0 0,1 0 0,-1 0-1,1 0 1,-1 0 0,0 0 0,1 0-1,-1 0 1,1 0 0,-1 0 0,0 0-1,0 0 1,0 1-4,0 0 0,0-1 0,-1 1-1,1 0 1,0 0 0,0-1 0,0 1-1,0 0 1,0 0 0,0 1 0,0-1 0,-1 2-1,-2 6-3,-1 0-1,2 0 0,-1 1 0,1-1 1,1 1-1,0 0 0,0 0 0,1 0 1,0 0-1,1 0 0,0 0 0,0 0 1,1 0-1,1-1 0,4 19 0,-5-25 2,-1 1 0,1-1 0,1 0 0,-1 0 0,0 0 0,1-1 0,0 1 0,-1 0 0,1-1 0,0 1 0,0-1 0,1 1 0,-1-1-1,0 0 1,5 3 0,-5-4 2,0 0 0,0 0 1,0 0-1,0-1 0,0 1 0,0-1 0,1 1 0,-1-1 0,0 0 0,0 0 0,1 0 0,-1 0 0,0 0 0,0 0 0,1 0 0,-1-1 1,0 0-1,0 1 0,0-1 0,0 0 0,1 0 0,2-2 0,6-4 8,-1 0 0,0-1 0,0 0 0,-1-1 0,0 0 0,-1-1 0,0 0 0,0 0 0,7-13 0,3-8 68,28-65-1,0-28 81,-42 109-133,0-1-1,-1 0 0,0 1 0,-1-2 0,-1 1 1,-1-18-1,0 32-21,0 0 1,0 0-1,-1 0 0,1 0 1,-1 0-1,1 0 1,-1 0-1,0 0 0,0 0 1,-2-3-1,3 5-2,-1-1-1,1 1 1,-1-1 0,1 1-1,-1 0 1,1-1-1,-1 1 1,1 0 0,-1-1-1,1 1 1,-1 0-1,0 0 1,1 0 0,-1-1-1,1 1 1,-1 0-1,0 0 1,1 0 0,-1 0-1,0 0 1,1 0-1,-1 0 1,0 0-1,1 0 1,-1 1 0,1-1-1,-1 0 1,0 0-1,1 0 1,-1 1 0,1-1-1,-1 0 1,1 1-1,-1-1 1,1 1 0,-1-1-1,1 0 1,-1 1-1,0 0 1,-6 7-4,1 0 0,0 0 1,0 1-1,1-1 0,0 1 0,0 0 0,1 1 1,-5 16-1,0-4 4,-15 39 26,-19 71 1,37-107-29,0 1 0,2 0-1,1 1 1,1-1 0,2 46 0,0-68-7,1 0 1,-1 0-1,1 0 0,0 0 1,0-1-1,0 1 0,0 0 1,1-1-1,-1 1 0,1-1 1,0 1-1,0-1 0,1 0 1,-1 0-1,0 0 0,5 4 1,-4-5-8,0 0-1,0 0 1,1 0 0,-1-1 0,0 1 0,1-1 0,-1 0 0,1 0 0,0 0 0,-1 0 0,1-1 0,0 1 0,-1-1 0,1 0 0,0 0 0,-1 0 0,6-2 0,2 0-30,0-1 0,-1 0 1,1-1-1,0 0 1,-1-1-1,0 0 0,0 0 1,-1-1-1,1-1 0,8-7 1,1-2-8,0-1 0,-2-1 1,24-30-1,-27 27 18,-11 16 33,0 1 1,0-1-1,0 1 1,1-1-1,-1 1 1,1 0-1,6-5 1,-9 9 0,-1 0 0,0 0 1,0 0-1,1 0 1,-1 0-1,0-1 1,0 1-1,0 0 1,1 0-1,-1 0 1,0 0-1,0 0 1,1 1-1,-1-1 1,0 0-1,0 0 1,0 0-1,1 0 1,-1 0-1,0 0 1,0 0-1,0 0 1,1 0-1,-1 1 1,0-1-1,0 0 1,0 0-1,0 0 1,1 0-1,-1 0 1,0 1-1,0-1 1,0 0-1,0 0 1,0 0-1,0 1 1,1-1-1,-1 0 1,0 0-1,0 1 1,0-1-1,0 0 1,0 0-1,0 0 1,0 1-1,0-1 1,0 0-1,0 0 1,0 1-1,0-1 1,0 0-1,-1 1 1,2 16 26,-2-14-26,1 4 3,0 5 18,0 0 0,1-1 0,0 1 1,5 19-1,-6-28-16,1-1 0,-1 0 0,1 0 0,0 0 0,0 0 0,0-1 0,0 1 1,0 0-1,0 0 0,0 0 0,1-1 0,-1 1 0,1-1 0,-1 1 0,1-1 0,-1 1 0,1-1 0,0 0 0,0 0 0,0 0 1,0 0-1,-1 0 0,1 0 0,0-1 0,1 1 0,-1-1 0,0 1 0,0-1 0,0 0 0,0 0 0,0 0 0,0 0 1,3 0-1,8-3 16,0 0-1,-1-1 1,1-1 0,-1 0 0,-1 0 0,1-1 0,13-9 0,-10 5-16,1 2 0,0 0 0,18-6 1,-31 13-9,0 0 0,1 0 0,-1 0 0,0 1 0,1-1 0,-1 1 0,0 0 0,1 0 0,-1 0 1,0 0-1,1 0 0,-1 1 0,0 0 0,1-1 0,-1 1 0,0 1 0,0-1 0,4 2 0,-2 0-4,-1 1-1,-1-1 0,1 1 0,0 0 1,-1 0-1,0 0 0,1 0 0,-2 0 0,1 1 1,4 9-1,-5-10 17,-1 0 0,2 0 0,-1 0 0,0 0 0,1 0 0,0 0 0,0-1 0,5 6 0,-7-8-2,1-1 1,-1 1-1,1 0 0,0 0 0,-1-1 0,1 1 0,0-1 0,0 0 0,-1 1 1,1-1-1,0 0 0,0 0 0,-1 0 0,1 0 0,0-1 0,0 1 0,-1 0 0,1-1 1,0 1-1,-1-1 0,1 1 0,0-1 0,-1 0 0,1 0 0,1-1 0,36-21 111,-26 15-103,0 0-1,0 1 1,0 0-1,23-7 1,-32 13-19,0 0 0,-1 0 1,1 1-1,0-1 0,0 1 1,0 0-1,0 0 0,0 0 1,0 1-1,0-1 0,0 1 1,0 0-1,0 0 0,0 0 1,-1 1-1,1-1 0,-1 1 0,1 0 1,-1 0-1,1 0 0,-1 1 1,3 2-1,13 13-3,-14-12 7,1-1-1,0 0 1,-1 0 0,11 6-1,-14-10 1,0 0-1,1 0 0,-1 0 1,0 0-1,1 0 0,-1-1 1,1 1-1,-1-1 1,1 0-1,-1 1 0,1-1 1,-1 0-1,1-1 1,-1 1-1,1 0 0,-1-1 1,5-1-1,4-2 2,-1-2-1,1 1 1,-1-1-1,0-1 1,0 0-1,-1 0 1,10-10-1,-11 10-4,-1 0-1,2 0 0,-1 1 0,1 0 1,0 0-1,0 1 0,1 0 0,16-6 1,-24 11 1,-1 0 0,1-1 1,-1 1-1,0 0 0,1 0 1,-1 0-1,1 0 0,-1 0 1,1 1-1,-1-1 0,1 0 1,-1 1-1,1-1 0,-1 1 1,0-1-1,1 1 0,-1-1 1,0 1-1,1 0 0,-1 0 1,0 0-1,0 0 0,0 0 1,0 0-1,0 0 0,0 0 1,0 0-1,0 1 0,0-1 1,0 0-1,-1 0 0,1 1 1,-1-1-1,1 2 0,3 6 12,-2 1 1,1-1-1,-1 1 0,0 12 0,1-3 42,-3-18-41,1 1 0,-1-1 0,0 1 0,1 0 0,-1-1 0,1 1 0,-1-1 0,1 1 0,0-1 0,0 0 0,-1 1 1,1-1-1,0 0 0,0 1 0,1-1 0,-1 0 0,0 0 0,0 0 0,0 0 0,1 0 0,-1 0 0,3 1 0,-2-2-53,0 1 0,0-1-1,0 0 1,0 0-1,0 0 1,0 0 0,0 0-1,0-1 1,0 1-1,0-1 1,0 1 0,-1-1-1,1 0 1,0 1-1,0-1 1,-1 0 0,1 0-1,2-2 1,-2 1-28,-2 2 56,1 0 1,-1-1-1,0 1 1,1 0 0,-1 0-1,1-1 1,-1 1 0,0 0-1,1 0 1,-1-1 0,1 1-1,-1 0 1,1 0 0,-1 0-1,1 0 1,-1 0 0,0 0-1,1 0 1,-1 0 0,1 0-1,-1 0 1,2 0 0,-1 3-254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3"/>
    </inkml:context>
    <inkml:brush xml:id="br0">
      <inkml:brushProperty name="width" value="0.05" units="cm"/>
      <inkml:brushProperty name="height" value="0.05" units="cm"/>
    </inkml:brush>
  </inkml:definitions>
  <inkml:trace contextRef="#ctx0" brushRef="#br0">50 117 17604,'5'3'317,"-1"0"0,1 0 0,-1-1 0,1 1 0,0-1 0,0-1 0,0 1 0,0-1 0,1 1 0,-1-1 0,0-1 0,0 1 0,1-1 0,-1 0 0,0 0 0,10-2 0,-4 0-126,-1 0-1,0-1 1,0 0-1,0 0 1,0-1-1,-1 0 1,14-9-1,-20 12-165,0-1 0,0 0 0,-1 0-1,1-1 1,-1 1 0,0 0 0,0-1-1,0 0 1,0 1 0,0-1 0,0 0-1,-1 0 1,1 0 0,-1 0 0,0 0-1,0 0 1,1-4 0,-2 5-9,0 0 1,0 0-1,0 1 0,0-1 1,0 0-1,-1 0 1,1 0-1,-1 0 0,1 0 1,-1 1-1,1-1 0,-1 0 1,0 1-1,0-1 0,0 0 1,0 1-1,0-1 1,0 1-1,0-1 0,-1 1 1,1 0-1,-1-1 0,1 1 1,-1 0-1,1 0 1,-1 0-1,1 0 0,-1 0 1,0 1-1,1-1 0,-5-1 1,-2 0 21,0 1 1,0 0 0,1 0-1,-2 0 1,1 1 0,0 0-1,0 0 1,0 1 0,0 0-1,0 1 1,1-1-1,-1 2 1,0-1 0,1 1-1,-1 0 1,1 1 0,-12 6-1,13-6-34,0 0-1,0 0 1,0 0-1,0 1 0,1 0 1,-1 0-1,1 0 1,0 1-1,1 0 1,0 0-1,0 0 0,0 0 1,0 1-1,1-1 1,0 1-1,1 0 1,-1 0-1,1 0 1,-1 10-1,2-14-6,1-1 1,0 0-1,0 0 1,0 1-1,0-1 1,0 0-1,1 0 0,-1 0 1,1 1-1,-1-1 1,1 0-1,0 0 1,0 0-1,0 0 0,0 0 1,0 0-1,0 0 1,1 0-1,-1-1 1,1 1-1,-1 0 1,3 1-1,-1-1 0,0 0 0,1-1-1,-1 1 1,1-1 0,-1 0 0,1 0 0,-1 0-1,1 0 1,0-1 0,-1 1 0,1-1 0,5 0 0,7-1-3,0-1 0,0-1 0,0 0 0,0-1 0,16-7 0,63-28-11,-65 24 15,2 2-1,0 2 1,53-13-1,-79 22 6,0 2 0,0-1-1,0 1 1,0 0-1,0 0 1,0 0 0,9 3-1,-13-3 3,1 1 0,-1 0 1,0-1-1,0 1 0,0 0 0,0 0 0,0 1 0,-1-1 0,1 0 0,0 1 0,0-1 0,-1 1 0,1-1 0,-1 1 0,0 0 0,1 0 0,-1 0 0,0 0 0,0 0 0,0 0 0,0 0 1,1 4-1,2 31 103,-4-31-62,1 0 1,-1-1-1,1 1 0,0 0 1,3 9-1,-4-15-39,0 0 0,1 1-1,-1-1 1,0 0 0,0 0 0,0 1-1,1-1 1,-1 0 0,0 0-1,0 1 1,1-1 0,-1 0-1,0 0 1,0 0 0,1 0 0,-1 1-1,0-1 1,1 0 0,-1 0-1,0 0 1,1 0 0,-1 0-1,0 0 1,1 0 0,-1 0 0,0 0-1,1 0 1,-1 0 0,0 0-1,1 0 1,14-6 94,16-15-14,-27 18-51,18-14 22,3-2-2,39-23 0,-56 38-65,-1 0 1,1 0 0,0 1-1,0 0 1,1 0-1,-1 1 1,1 0 0,-1 1-1,1 0 1,9 0 0,-16 1 4,1 0-1,0 0 1,0 0 0,0 1 0,0 0-1,-1-1 1,1 1 0,0 0 0,-1 0 0,1 1-1,0-1 1,-1 1 0,0-1 0,1 1-1,-1 0 1,0-1 0,0 1 0,0 0-1,0 1 1,0-1 0,0 0 0,-1 1 0,1-1-1,-1 0 1,0 1 0,1 0 0,0 3-1,1 3-23,-1 0-1,0 0 0,0 0 0,-1 1 0,-1-1 0,1 0 0,-2 10 0,1-17 27,0 0 0,0-1 0,0 1 0,-1-1-1,1 1 1,-1 0 0,1-1 0,-1 1-1,1-1 1,-1 1 0,0-1 0,0 0-1,0 1 1,-1 1 0,-7 4-11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24:44.631"/>
    </inkml:context>
    <inkml:brush xml:id="br0">
      <inkml:brushProperty name="width" value="0.05" units="cm"/>
      <inkml:brushProperty name="height" value="0.05" units="cm"/>
    </inkml:brush>
  </inkml:definitions>
  <inkml:trace contextRef="#ctx0" brushRef="#br0">20650 129 14235,'-113'-42'981,"80"28"-942,-65-18 0,27 18-18,0 3 0,-79-1 0,-144 9-70,283 3 44,-917 51-814,481-18 449,-887 27 210,-5-28 646,434-12-20,-1394 61 463,3 65-691,789-12-396,2 42-197,12 69 23,21 98 247,712-115 198,19 54 82,-272 242-103,749-357-287,-395 326 0,535-384-80,-173 192 1,239-232 110,3 2 0,3 3-1,3 2 1,-56 119 0,85-150 74,2 0-1,2 2 1,2 0-1,3 0 1,1 1-1,2 1 1,-1 62 0,8-76 82,2-1 1,2 1 0,1 0-1,2-1 1,1 0 0,1 0 0,2-1-1,2 0 1,0-1 0,3 0-1,18 31 1,-5-20 59,2-2 0,2 0-1,1-3 1,2 0 0,2-3-1,1 0 1,2-3 0,0-1-1,88 48 1,-44-36 9,3-3 0,2-4 0,0-4 0,134 29 0,-44-24-47,185 14 1,190-24-62,550-85-98,619-128 172,-779 78 199,-473 57-80,1452-174 510,1266-296-335,-3069 497-327,1116-225-109,-6-34-37,191-94 34,-9-42 116,-613 157 127,-6-33 85,-54-29 38,-34-64-15,-278 89 21,-354 241-159,-3-4 0,-3-3 1,92-114-1,-138 153-116,-1-2 0,-1-1 0,-2 0 0,-1-1 0,23-60 0,-35 77-63,-1 0 0,0 0 0,-1 0 0,0-1 0,-1 1 0,-1 0 0,-1-25 0,-1 28 3,0 0 0,0-1 1,-1 1-1,-1 0 1,1 0-1,-2 1 0,1-1 1,-1 1-1,-1 0 0,0 0 1,-7-9-1,-4 1-35,1 0 1,-39-28-1,-54-34-369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4"/>
    </inkml:context>
    <inkml:brush xml:id="br0">
      <inkml:brushProperty name="width" value="0.05" units="cm"/>
      <inkml:brushProperty name="height" value="0.05" units="cm"/>
    </inkml:brush>
  </inkml:definitions>
  <inkml:trace contextRef="#ctx0" brushRef="#br0">156 20 12643,'0'2'215,"1"11"1045,0-13-1228,-1 0 1,0 1 0,0-1-1,0 0 1,0 0 0,1 0 0,-1 0-1,0 1 1,0-1 0,1 0-1,-1 0 1,0 0 0,0 0-1,0 0 1,1 0 0,-1 0 0,0 0-1,0 0 1,1 0 0,-1 0-1,0 0 1,0 0 0,1 0-1,-1 0 1,0 0 0,0 0 0,1 0-1,-1 0 1,0 0 0,0 0-1,0 0 1,1 0 0,-1 0-1,0-1 1,0 1 0,0 0 0,1 0-1,-1 0 1,0 0 0,0-1-1,0 1 1,0 0 0,1 0-1,-1 0 1,0-1 0,0 1 0,0 0-1,0 0 1,0 0 0,0-1-1,0 1 1,1-1 151,-1 0-1,0 0 1,1 0-1,-1 0 1,0 0 0,0 0-1,0 0 1,0 0-1,0 0 1,0 0-1,0 0 1,0 0 0,0 0-1,0 0 1,0 1-1,-1-1 1,1 0-1,0 0 1,-1 0 0,1 0-1,-1 0 1,1 0-1,-1 1 1,1-1 0,-1 0-1,0 0 1,1 1-1,-1-1 1,0 0-1,0 1 1,1-1 0,-1 1-1,0-1 1,0 1-1,0-1 1,0 1-1,0-1 1,0 1 0,1 0-1,-1 0 1,0-1-1,0 1 1,0 0-1,0 0 1,0 0 0,0 0-1,0 0 1,0 0-1,0 1 1,0-1 0,0 0-1,0 0 1,0 1-1,-1 0 1,-11 10-28,0 0 0,1 1 0,1 1 0,0 0 0,0 1 0,1 0 0,1 0 0,1 1 0,0 0 0,1 0 0,0 1 0,-6 24 0,12-36-145,0 0-1,1 0 0,-1 0 1,0 0-1,1 0 0,0 0 0,0 0 1,0 0-1,1 0 0,-1 0 1,1 0-1,0 0 0,2 5 1,-2-7-8,0 0 0,1 0 0,-1 0 0,1-1 0,-1 1 0,1 0 1,-1-1-1,1 1 0,0-1 0,0 0 0,0 1 0,0-1 0,0 0 1,0 0-1,0 0 0,0 0 0,1-1 0,-1 1 0,0-1 0,1 1 0,-1-1 1,0 0-1,0 0 0,5 0 0,5-1-5,0 0 1,-1 0-1,1-2 0,-1 1 1,1-2-1,-1 1 1,0-1-1,0-1 0,0 0 1,12-9-1,9-6-5,56-48 0,-66 48 16,0-2 0,-1 0 0,-1-2 0,-1 0 1,16-27-1,-35 51-9,0 0-1,0 0 1,0 0 0,0 0 0,0 1 0,0-1 0,0 0 0,0 0 0,1 0 0,-1 0-1,0 0 1,0 0 0,0 0 0,0 0 0,0 0 0,0 0 0,0 0 0,0 0 0,0 0-1,0 0 1,0 0 0,0 0 0,1 0 0,-1 0 0,0 0 0,0 0 0,0 0 0,0 0-1,0 0 1,0 0 0,0 0 0,0 0 0,0 0 0,0 0 0,1 0 0,-1 0 0,0 0-1,0 0 1,0 0 0,0 0 0,0 0 0,0 0 0,0 0 0,0 0 0,0 0-1,0 0 1,0 0 0,0 0 0,0-1 0,0 1 0,0 0 0,1 0 0,-1 0 0,0 0-1,0 0 1,0 0 0,0 0 0,0 0 0,0 0 0,0 0 0,0 0 0,0-1 0,0 1-1,0 0 1,0 12-2,-5 22-7,3-27 1,0 7 4,0-3 10,0-1 1,1 0-1,0 0 1,1 0-1,2 21 1,-2-30-9,0-1 0,0 1 0,0-1 1,1 1-1,-1-1 0,0 1 0,0-1 0,1 1 1,-1 0-1,0-1 0,1 0 0,-1 1 1,0-1-1,1 1 0,-1-1 0,1 1 1,-1-1-1,1 0 0,-1 1 0,1-1 0,-1 0 1,1 0-1,-1 1 0,1-1 0,0 0 1,-1 0-1,1 0 0,-1 0 0,1 1 0,0-1 1,-1 0-1,1 0 0,-1 0 0,1 0 1,0-1-1,-1 1 0,1 0 0,-1 0 0,1 0 1,-1 0-1,1-1 0,0 1 0,-1 0 1,1 0-1,-1-1 0,1 1 0,-1 0 0,1-1 1,30-22-180,-25 19 142,-6 3 36,7-4-87,-1 0 0,1 0-1,0 1 1,0 0 0,0 0 0,8-3 0,-13 7 70,0-1 0,-1 1 0,1 0 0,0-1 0,-1 1 0,1 0 0,0 0 0,0 0 0,-1 0 0,1 0 0,0 1 0,-1-1 0,1 1 0,0-1 0,-1 1 0,1-1 0,-1 1 0,1 0 0,-1 0 0,1 0 0,-1 0 0,0 0 0,1 0 0,-1 0 0,0 0 0,0 0 0,0 1 0,0-1 0,0 0 0,0 1 0,0-1 0,0 1 0,0-1 0,-1 1 0,2 2 0,6 26-78,-8-26 130,1 0-1,0 0 1,0 0 0,0 0 0,0 0-1,1 0 1,-1-1 0,1 1 0,0 0-1,3 3 1,-4-7-21,0 1-1,0-1 1,0 1-1,0-1 1,0 0-1,0 0 1,0 1-1,0-1 1,0 0-1,0 0 1,0 0 0,0 0-1,0 0 1,0-1-1,0 1 1,0 0-1,0 0 1,0-1-1,0 1 1,0 0-1,0-1 1,0 1-1,0-1 1,0 0 0,0 1-1,0-1 1,0 0-1,0 0 1,28-24-1223,-26 23 867,20-17-412,-13 15 255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5"/>
    </inkml:context>
    <inkml:brush xml:id="br0">
      <inkml:brushProperty name="width" value="0.05" units="cm"/>
      <inkml:brushProperty name="height" value="0.05" units="cm"/>
    </inkml:brush>
  </inkml:definitions>
  <inkml:trace contextRef="#ctx0" brushRef="#br0">236 205 19020,'-2'1'261,"0"1"-1,1 0 1,-1-1-1,0 1 1,0-1-1,0 0 1,0 0-1,0 0 1,0 0-1,0 0 1,-3 1-1,-13 7 648,-10 12-40,2 1-1,-26 28 0,40-38-664,1 0-1,1 1 0,0 0 1,1 1-1,1 0 0,-11 23 0,18-35-176,0 0 0,0 0 0,1 1 0,-1-1 0,0 0 0,1 1 0,-1-1 0,1 1 0,0-1 0,0 1 0,0-1 0,0 0 0,0 1 0,1-1 0,-1 1 0,2 3 0,-1-5-19,0 0-1,0 0 1,0 0 0,0 0 0,0 0-1,0 0 1,0 0 0,1-1-1,-1 1 1,0 0 0,1-1 0,-1 1-1,0 0 1,1-1 0,-1 0-1,1 1 1,-1-1 0,1 0 0,-1 0-1,1 0 1,-1 0 0,1 0-1,-1 0 1,1 0 0,-1 0-1,0-1 1,1 1 0,1-1 0,12-3-5,0 0 0,0 0 0,0-2 0,-1 0 0,27-15 0,63-50-18,-46 26 27,60-60 1,-92 79 1,-1-1 1,-2-1-1,0-2 1,22-39-1,-29 37-1,-14 18 0,-9 14-7,-14 17 0,-4 13-136,2 2 0,1 1 1,1 1-1,2 0 0,1 2 0,2 0 1,-21 70-1,29-68-41,6-10-33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6"/>
    </inkml:context>
    <inkml:brush xml:id="br0">
      <inkml:brushProperty name="width" value="0.05" units="cm"/>
      <inkml:brushProperty name="height" value="0.05" units="cm"/>
    </inkml:brush>
  </inkml:definitions>
  <inkml:trace contextRef="#ctx0" brushRef="#br0">14 1 21052,'-8'38'1673,"4"10"-1305,3 3-152,1 5 496,2 2-192,4-5-160,0-5-160,0-8-384,1-7-240,-6-10-664,1-5 2024,-5-11-1056,-7-6-64,-6-7-88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7"/>
    </inkml:context>
    <inkml:brush xml:id="br0">
      <inkml:brushProperty name="width" value="0.05" units="cm"/>
      <inkml:brushProperty name="height" value="0.05" units="cm"/>
    </inkml:brush>
  </inkml:definitions>
  <inkml:trace contextRef="#ctx0" brushRef="#br0">1 209 15115,'0'-8'266,"1"1"0,0-1 0,1 0 0,0 1 0,0 0 0,0-1 0,1 1 0,0 0 0,0 0 0,1 1 0,0-1 0,0 1 0,1-1 0,-1 1 0,1 1 0,1-1 0,-1 1 0,1 0 0,9-7 0,-1 3 25,0 0 0,0 1 0,1 1 0,0 0 0,0 1 0,0 0 0,1 2 0,0 0 0,0 0 0,0 2 0,1 0 0,-1 0 0,27 3 0,-39-1-253,1 0-1,-1 1 1,1 0-1,-1 0 0,1 0 1,-1 1-1,1 0 1,-1-1-1,0 1 1,0 1-1,0-1 1,0 1-1,0-1 0,-1 1 1,1 0-1,-1 1 1,0-1-1,5 7 1,-5-5 10,0 0 1,-1 0 0,0 0 0,0 0 0,0 1-1,-1-1 1,0 0 0,0 1 0,0 0 0,0-1 0,-1 1-1,0-1 1,0 1 0,-1 0 0,-1 6 0,-2 6 140,0 0 1,-1 0-1,-1 0 1,-16 30 0,-42 66 698,15-30-432,48-83-458,-2 5-1,0-1-1,0 2 1,0-1 0,1 0 0,-2 9 0,4-14-37,-1 0 0,1 1 0,0-1 1,0 0-1,0 0 0,0 0 0,0 0 1,0 0-1,1 0 0,-1 0 0,0 0 1,0 0-1,1 0 0,-1 0 0,1 0 0,-1 0 1,1 0-1,-1-1 0,1 1 0,-1 0 1,1 0-1,0 0 0,-1-1 0,1 1 1,0 0-1,0-1 0,0 1 0,0 0 0,-1-1 1,1 1-1,0-1 0,0 0 0,0 1 1,0-1-1,0 0 0,0 1 0,0-1 1,0 0-1,0 0 0,0 0 0,0 0 0,0 0 1,2 0-1,9-1-548,0 0 1,0 0-1,-1-1 1,1-1-1,0 0 1,15-7-1,-11 5 221,17-6-607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8"/>
    </inkml:context>
    <inkml:brush xml:id="br0">
      <inkml:brushProperty name="width" value="0.05" units="cm"/>
      <inkml:brushProperty name="height" value="0.05" units="cm"/>
    </inkml:brush>
  </inkml:definitions>
  <inkml:trace contextRef="#ctx0" brushRef="#br0">40 84 15403,'-2'0'202,"0"1"-1,1-1 1,-1 1-1,0-1 1,0 1-1,1-1 1,-1 1-1,0 0 1,1 0-1,-1 0 1,1 0-1,-1 0 1,1 0-1,-1 0 1,1 0-1,0 1 1,-1-1-1,1 1 1,0-1-1,0 1 1,-1 2 0,1-3-109,0 0 1,1 0 0,-1 0 0,1 1 0,-1-1 0,1 0 0,0 0 0,-1 1-1,1-1 1,0 0 0,0 1 0,0-1 0,0 0 0,0 0 0,0 1 0,0-1 0,1 0-1,-1 1 1,0-1 0,1 0 0,-1 0 0,1 1 0,-1-1 0,1 0 0,-1 0 0,1 0-1,0 0 1,0 0 0,0 0 0,-1 0 0,3 1 0,1 1-33,0-1 0,1 1 0,-1-1-1,1 0 1,0 0 0,-1-1 0,1 1 0,0-1 0,0 0 0,0 0 0,0-1 0,0 0-1,1 0 1,6 0 0,0-1 39,1-1 0,-1 0 0,0-1 0,22-8 1,-19 6 94,-1-1 0,0-1 0,19-13 1,-29 18-117,-1-1 0,1 1 0,-1-1 0,0 1 0,0-1 0,0 0 0,0-1 0,-1 1 0,1 0 0,-1-1-1,0 1 1,1-1 0,-2 0 0,1 0 0,0 0 0,-1 0 0,0 0 0,1-4 0,-2 6-49,0 1 0,0-1 0,1 1 0,-2-1 0,1 0-1,0 1 1,0-1 0,0 1 0,-1-1 0,1 1 0,-1-1 0,1 1-1,-1-1 1,0 1 0,1 0 0,-1-1 0,0 1 0,0 0 0,0-1-1,0 1 1,0 0 0,0 0 0,-1 0 0,1 0 0,0 0 0,0 0-1,-1 0 1,1 1 0,0-1 0,-1 0 0,1 1 0,-1-1 0,1 1-1,-1 0 1,1-1 0,-1 1 0,0 0 0,1 0 0,-1 0 0,1 0-1,-1 0 1,-1 0 0,-4 1-9,1-1 1,-1 1-1,1 1 0,0-1 0,-1 1 1,1 0-1,0 0 0,0 1 0,-6 3 1,1 1-29,0 1 0,0 0 0,1 1 0,0 0 1,1 1-1,0 0 0,0 0 0,1 1 0,1 0 0,0 1 1,0-1-1,1 1 0,0 1 0,1-1 0,1 1 1,0 0-1,-3 17 0,7-27-3,-1 0 1,1 0-1,0 0 1,0 0-1,0 0 0,1 0 1,-1 0-1,1 0 0,0 0 1,-1 0-1,1 0 1,1 0-1,-1 0 0,0-1 1,1 1-1,-1 0 1,1-1-1,0 1 0,3 2 1,-2-2-28,0 0 0,1-1 0,-1 1 0,1-1 0,0 0 0,0 0 0,0-1 0,0 1 0,0-1 0,0 0 0,0 0 0,0 0 0,7 0 0,3 0-316,1-1-1,0 0 0,0-2 1,-1 0-1,1 0 1,-1-1-1,1-1 0,-1-1 1,0 0-1,-1 0 0,1-2 1,-1 1-1,0-2 0,-1 0 1,18-14-1,10-25-672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79"/>
    </inkml:context>
    <inkml:brush xml:id="br0">
      <inkml:brushProperty name="width" value="0.05" units="cm"/>
      <inkml:brushProperty name="height" value="0.05" units="cm"/>
    </inkml:brush>
  </inkml:definitions>
  <inkml:trace contextRef="#ctx0" brushRef="#br0">1 610 18060,'1'-8'464,"1"1"1,1 0-1,-1 0 1,1 0-1,0 1 0,1-1 1,6-8-1,5-12 874,9-21-438,72-149 745,-78 155-1424,-2-1-1,18-80 0,-33 122-214,4-43 146,-5 43-145,0-1 0,0 1 0,0 0 0,0 0-1,-1 0 1,1 0 0,0 0 0,0-1 0,-1 1 0,1 0 0,-1 0 0,1 0 0,-1 0-1,0-1 1,0 2-3,1-1 0,-1 1 0,1 0 0,-1 0-1,0-1 1,1 1 0,-1 0 0,1 0 0,-1 0 0,0 0-1,1 0 1,-1 0 0,1 0 0,-1 0 0,0 0 0,1 0-1,-1 0 1,1 0 0,-1 0 0,1 1 0,-1-1 0,0 0-1,1 0 1,-1 1 0,1-1 0,-1 0 0,1 1 0,-1-1-1,1 0 1,-1 1 0,-3 3 8,-1-1 0,1 1 0,1 0 0,-1 0 0,0 0 0,1 1 0,0-1 0,-4 9 0,-20 44 108,21-41-76,-14 33 212,-18 68 1,32-92-139,1 1 1,1-1-1,1 1 1,0 46 0,3-67-171,1 0 0,-1 0 0,1-1 1,0 1-1,0 0 0,0 0 1,1-1-1,-1 1 0,1-1 0,0 1 1,1-1-1,-1 0 0,1 0 1,5 7-1,-4-8-44,0 1 1,0-1-1,0 0 1,1 0-1,-1 0 0,1-1 1,0 0-1,0 0 1,0 0-1,0 0 1,0-1-1,0 0 0,6 1 1,21 2-399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0"/>
    </inkml:context>
    <inkml:brush xml:id="br0">
      <inkml:brushProperty name="width" value="0.05" units="cm"/>
      <inkml:brushProperty name="height" value="0.05" units="cm"/>
    </inkml:brush>
  </inkml:definitions>
  <inkml:trace contextRef="#ctx0" brushRef="#br0">24 1 21669,'-4'7'1856,"-2"0"-1384,0-1-272,5-6 376,1 1 48,-6-1-664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1"/>
    </inkml:context>
    <inkml:brush xml:id="br0">
      <inkml:brushProperty name="width" value="0.05" units="cm"/>
      <inkml:brushProperty name="height" value="0.05" units="cm"/>
    </inkml:brush>
  </inkml:definitions>
  <inkml:trace contextRef="#ctx0" brushRef="#br0">209 121 13403,'13'-13'1012,"24"-30"626,-35 41-1489,-1 0-1,1 0 1,-1 0 0,0 0-1,0 0 1,0 0 0,0-1-1,0 1 1,0 0 0,-1-1-1,1 1 1,-1 0 0,1-1-1,-1 1 1,0-1-1,0 1 1,0-1 0,-1-3-1,0 5-20,0 0-1,0-1 0,0 1 0,0 0 0,0 0 1,0 0-1,0 0 0,0 0 0,0 0 0,0 0 0,0 0 1,-1 1-1,1-1 0,0 0 0,-1 1 0,1-1 1,-1 1-1,1 0 0,0-1 0,-1 1 0,1 0 1,-1 0-1,1 0 0,-1 0 0,1 0 0,-1 0 1,1 0-1,-3 1 0,-4 0 212,1 0 0,-1 1-1,1-1 1,-11 6 0,5-1-181,2 0 0,-1 1 0,1 0 0,0 1 0,1 1 0,0 0 0,0 0 1,1 1-1,0 0 0,0 0 0,1 1 0,1 0 0,-10 20 0,11-19-132,0-1-1,1 1 0,1 0 1,0 0-1,0 1 1,2-1-1,-1 1 1,2-1-1,-1 1 1,2 0-1,0 0 1,0 0-1,1-1 1,4 20-1,-4-28-22,0-1 0,1 1 0,-1-1 0,1 1 0,-1-1 0,1 1 1,0-1-1,1 0 0,-1 0 0,0 0 0,1 0 0,0 0 0,-1 0 0,1-1 0,0 0 0,1 1 0,-1-1 0,0 0 0,1 0 1,-1-1-1,1 1 0,-1-1 0,1 0 0,0 0 0,-1 0 0,1 0 0,0-1 0,0 1 0,0-1 0,5 0 0,5-1-3,0 0 1,1-1-1,-1 0 0,0-2 0,0 1 0,26-12 0,-20 7 44,0-1 0,-1-1 1,0-1-1,-1-1 0,0 0 0,30-28 0,-46 38-22,0 1-1,-1-1 0,0 1 0,1-1 0,-1 0 0,0 1 0,1-1 0,-1 0 1,0 0-1,-1 0 0,1 0 0,0 0 0,0 0 0,-1 0 0,1 0 0,-1 0 1,0 0-1,1-4 0,-2 4-1,1 0 0,-1 1 0,0-1 0,1 1 0,-1-1 0,0 1 1,0 0-1,0-1 0,0 1 0,0 0 0,0-1 0,0 1 0,-1 0 0,1 0 1,0 0-1,-1 0 0,1 0 0,-1 1 0,1-1 0,-1 0 0,1 1 0,-1-1 0,1 0 1,-3 1-1,-6-3 42,0 1 1,0 0-1,0 1 1,0 0-1,0 1 1,0 0-1,0 0 1,0 1-1,-16 4 1,19-4-55,0 1-1,1 0 1,-1 0 0,0 1 0,1 0 0,-1 0 0,1 0 0,0 1 0,0 0 0,1 0 0,-1 1 0,1-1 0,0 1 0,-6 8 0,9-11-12,1-1 0,0 1 0,0 0 0,0 0 1,0 0-1,0-1 0,0 1 0,1 0 0,-1 0 0,1 0 1,-1 0-1,1 3 0,0-4-1,0-1 0,0 1-1,0 0 1,0 0 0,0 0 0,1 0 0,-1-1-1,0 1 1,0 0 0,1 0 0,-1-1 0,1 1-1,-1 0 1,1-1 0,-1 1 0,1 0 0,-1-1 0,1 1-1,-1-1 1,1 1 0,1 0 0,0 0-11,1 0 1,0 0 0,-1 0-1,1 0 1,0 0 0,0-1-1,0 1 1,0-1-1,0 0 1,0 0 0,0 0-1,-1 0 1,1 0-1,6-2 1,25-8-218,-1-1 1,1-1-1,39-22 0,-41 19-183,1 0-1,1 2 0,37-9 0,-69 21 383,-1 1 0,1-1 0,0 1-1,-1 0 1,1-1 0,0 1 0,0 0 0,0 0 0,-1 0-1,1 0 1,0 0 0,0 1 0,-1-1 0,1 1 0,0-1-1,0 1 1,-1-1 0,1 1 0,2 2 0,-3-2 34,0 1 0,0-1 1,0 1-1,-1-1 1,1 1-1,-1 0 0,1-1 1,-1 1-1,1 0 1,-1-1-1,0 1 0,0 0 1,0-1-1,0 1 1,0 0-1,0 0 0,-1-1 1,1 1-1,0 0 1,-1-1-1,0 3 0,-49 162 1727,47-149-2160,10-22-517,13-30-574,-16 28 1627,14-23-669,5-4-227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2"/>
    </inkml:context>
    <inkml:brush xml:id="br0">
      <inkml:brushProperty name="width" value="0.05" units="cm"/>
      <inkml:brushProperty name="height" value="0.05" units="cm"/>
    </inkml:brush>
  </inkml:definitions>
  <inkml:trace contextRef="#ctx0" brushRef="#br0">25 1 19844,'1'25'968,"-2"1"-1,0-1 1,-7 31 0,-1 24 140,6-49-798,1-13-182,1 1 1,1-1 0,0 0-1,4 22 1,-4-40-127,-1 1 1,1-1-1,0 0 0,0 1 1,0-1-1,0 1 0,0-1 1,1 0-1,-1 1 0,0-1 0,0 0 1,0 1-1,0-1 0,0 1 1,0-1-1,1 0 0,-1 1 0,0-1 1,0 0-1,0 0 0,1 1 1,-1-1-1,0 0 0,1 1 0,-1-1 1,0 0-1,0 0 0,1 0 1,-1 1-1,0-1 0,1 0 1,-1 0-1,0 0 0,1 0 0,0 0 1,7-11 22,4-23-33,-6-5-450,-1 1 0,-3-1-1,-1 0 1,-7-73 0,8 115-1558,0-1 1747,1 1 0,-1-1 0,0 0 0,1 0 0,-1 0 0,1 0-1,0 0 1,0-1 0,-1 1 0,1-1 0,4 2 0,7-1-291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3"/>
    </inkml:context>
    <inkml:brush xml:id="br0">
      <inkml:brushProperty name="width" value="0.05" units="cm"/>
      <inkml:brushProperty name="height" value="0.05" units="cm"/>
    </inkml:brush>
  </inkml:definitions>
  <inkml:trace contextRef="#ctx0" brushRef="#br0">205 222 18100,'-9'0'695,"1"1"1,-1-1 0,1 1-1,-1 1 1,1 0-1,0 0 1,0 1 0,-11 4-1,10-3-437,2 1 1,-1 0-1,0 0 0,1 1 0,0 0 0,0 0 0,-10 13 1,10-11-180,1 1 0,0-1-1,0 1 1,-5 12 0,9-16-70,0 0 1,0-1-1,1 1 0,-1 0 0,1 0 0,0 1 0,0-1 0,1 0 0,0 0 0,0 9 0,0-13-7,0 0 0,0 0 0,1 1-1,-1-1 1,0 0 0,0 0 0,1 0-1,-1 1 1,1-1 0,-1 0 0,1 0-1,0 0 1,-1 0 0,1 0 0,0 0-1,0 0 1,-1 0 0,1 0 0,0-1-1,0 1 1,0 0 0,0 0-1,0-1 1,2 2 0,-1-2 0,0 1 1,1-1-1,-1 0 1,0 0-1,0 1 1,1-1-1,-1-1 1,0 1-1,0 0 0,1-1 1,-1 1-1,3-2 1,6-2 4,0 0 0,-1-1 1,0-1-1,12-7 0,5-7 27,43-40 0,-46 37-62,52-37 0,-75 59 24,0 1-1,0-1 1,-1 0 0,1 1-1,0-1 1,0 0-1,0 1 1,0-1-1,0 1 1,0 0-1,0-1 1,0 1-1,1 0 1,-1 0-1,0 0 1,0-1-1,0 1 1,0 0-1,0 1 1,0-1-1,0 0 1,0 0-1,1 0 1,0 1-1,-1 0 0,0 0 1,-1 0-1,1 0 0,-1 0 0,1 0 0,0 0 0,-1 0 0,0 0 1,1 0-1,-1 0 0,0 0 0,1 0 0,-1 0 0,0 0 0,0 0 1,0 0-1,0 1 0,0 1 0,-1 8-6,-1-1 0,0 1 0,-4 15 0,-32 87 191,-17 63 246,50-152-415,0 1 1,1-1 0,2 1-1,1 0 1,1 32-1,0-55-21,1 0-1,-1 1 1,0-1 0,1 0-1,-1 0 1,1 0 0,-1 0-1,1 0 1,0 0 0,0-1-1,0 1 1,0 0-1,2 2 1,-3-4 7,0 0 0,0 1-1,1-1 1,-1 0 0,0 0 0,1 0-1,-1 0 1,0 1 0,1-1 0,-1 0 0,0 0-1,1 0 1,-1 0 0,0 0 0,1 0-1,-1 0 1,0 0 0,1 0 0,-1 0-1,0 0 1,1 0 0,-1 0 0,0 0-1,1 0 1,-1 0 0,0-1 0,1 1-1,-1 0 1,13-14-74,-5-3 62,-1 1 0,-1-1 0,8-28 0,1-3 14,2-4 43,79-215 295,-74 213-208,3 2-1,58-92 0,-42 92-38,-37 47-90,0 1-1,1 0 1,-1 0 0,1 1 0,0-1 0,-1 1-1,2 0 1,9-4 0,-14 7-2,0-1 0,-1 1 0,1 0 0,0-1 1,0 1-1,-1 0 0,1 0 0,0 0 0,0 0 0,-1 0 0,1 0 0,0 0 1,0 0-1,-1 0 0,1 0 0,0 0 0,-1 1 0,1-1 0,0 0 0,0 0 1,-1 1-1,1-1 0,0 0 0,-1 1 0,1-1 0,-1 1 0,1-1 0,-1 1 1,1-1-1,0 1 0,-1-1 0,0 1 0,1 0 0,-1-1 0,1 1 0,-1 0 1,0-1-1,1 1 0,-1 0 0,0-1 0,0 1 0,0 0 0,0 0 0,1-1 1,-1 1-1,0 0 0,0 0 0,0-1 0,-1 1 0,1 0 0,0 1 0,0 5-9,-1-1-1,0 1 0,0 0 0,-3 8 0,-2 1 22,0 0 0,-16 28 0,-7 15 64,29-59-74,0 1 1,0 0 0,-1-1 0,1 1-1,0-1 1,0 1 0,0 0 0,0-1-1,0 1 1,0 0 0,0-1 0,0 1-1,0-1 1,0 1 0,0 0 0,0-1-1,1 1 1,-1-1 0,0 1 0,0 0-1,1-1 1,-1 1 0,0-1 0,1 1-1,-1-1 1,0 1 0,1-1 0,-1 1-1,1-1 1,-1 0 0,1 1 0,-1-1-1,1 0 1,-1 1 0,1-1 0,-1 0-1,1 0 1,-1 1 0,1-1 0,0 0-1,-1 0 1,1 0 0,0 0 0,-1 0-1,2 0 1,39 1-70,-20-1 8,-14 1 33,0 0 1,0 1-1,0-1 1,-1 1 0,1 1-1,-1-1 1,1 1-1,-1 0 1,0 1 0,0-1-1,0 1 1,0 0-1,8 9 1,-11-9 29,0-1 0,0 1 0,0 0 0,0 0 1,-1 0-1,0 0 0,0 0 0,0 0 0,0 1 0,-1-1 0,1 1 0,-1-1 0,0 1 0,0-1 1,-1 1-1,0 0 0,0-1 0,0 1 0,0 0 0,-1-1 0,-1 8 0,-1-2 123,-1 1 1,0-1-1,0 0 0,-1 0 0,-1 0 0,0-1 0,0 0 0,0 0 1,-2-1-1,1 1 0,-1-2 0,0 1 0,0-1 0,-1 0 1,0-1-1,0 0 0,-11 6 0,12-9-57,1 1-1,0-1 1,-1-1 0,0 1-1,1-1 1,-1-1 0,0 1 0,0-1-1,0-1 1,-13 0 0,15 0-119,0-1 0,0 0 0,0-1 0,0 0 0,0 1 0,1-2 0,-1 1 0,1-1 0,0 0 0,0 0 0,0 0 0,0 0 0,0-1 0,0 0 0,-4-6 0,5 6-322,0-1-1,0 0 1,1 0 0,0 0-1,0 0 1,-4-9 0,6 12 220,1 0 0,-1 0 0,0 0 1,1 0-1,-1 0 0,1 0 0,0 0 1,0 0-1,0 0 0,0 0 0,0 0 0,0 0 1,0 0-1,1 0 0,-1 0 0,1 0 0,-1 0 1,1 0-1,0 0 0,0 0 0,2-3 0,9-8-964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5.842"/>
    </inkml:context>
    <inkml:brush xml:id="br0">
      <inkml:brushProperty name="width" value="0.05" units="cm"/>
      <inkml:brushProperty name="height" value="0.05" units="cm"/>
    </inkml:brush>
  </inkml:definitions>
  <inkml:trace contextRef="#ctx0" brushRef="#br0">1 156 11226,'7'-2'269,"1"-1"0,-1 0 0,1-1 0,-1 0 0,10-7 0,16-8-22,-7 7-193,0 2 1,1 2-1,0 0 1,0 1-1,36-3 0,140-2 41,-138 11-2,126-19 0,-180 16 51,-19 2-61,-21 1 23,-144 3 267,-132-2 345,300-1-676,9-1-38,11-2-14,208-4-107,-181 7 110,42 0 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4"/>
    </inkml:context>
    <inkml:brush xml:id="br0">
      <inkml:brushProperty name="width" value="0.05" units="cm"/>
      <inkml:brushProperty name="height" value="0.05" units="cm"/>
    </inkml:brush>
  </inkml:definitions>
  <inkml:trace contextRef="#ctx0" brushRef="#br0">0 205 17828,'13'-2'663,"0"-1"0,0 0 0,0-1-1,-1 0 1,0-1 0,1 0 0,-2-1 0,1 0 0,11-9 0,-17 11-411,1-1 0,-1 0 0,-1 0 0,1 0 0,-1-1-1,0 1 1,0-1 0,0 0 0,-1-1 0,0 1 0,0-1 0,-1 0 0,0 0 0,0 0 0,0-1 0,2-11-1,-5 17-229,0 1 0,1 0 0,-1-1 0,0 1 0,0-1-1,0 1 1,0 0 0,0-1 0,0 1 0,0-1-1,-1 1 1,1 0 0,0-1 0,-1 1 0,1 0-1,-1-1 1,0 1 0,1 0 0,-1 0 0,0 0 0,0-1-1,-1 0 1,1 1-7,0 1 0,0-1 0,-1 0 0,1 1 0,0 0 0,-1-1 0,1 1-1,-1 0 1,1-1 0,0 1 0,-1 0 0,1 0 0,-1 0 0,1 1 0,0-1 0,-1 0 0,-2 1 0,-2 1 7,0 0 1,0 0-1,1 1 1,-1 0 0,1 0-1,-1 0 1,1 0-1,-8 8 1,5-2-14,0 0 1,1 1-1,0 0 1,1 0-1,0 0 0,1 1 1,0-1-1,1 1 0,0 1 1,0-1-1,1 1 1,1-1-1,-2 14 0,4-18-5,-1-1 0,1 0-1,1 1 1,-1-1 0,1 1-1,0-1 1,1 0 0,-1 1-1,1-1 1,1 0 0,3 7-1,-4-8 0,1-1-1,0 0 1,0 0-1,0 0 0,1-1 1,-1 1-1,1-1 0,0 0 1,0 1-1,1-2 1,-1 1-1,0-1 0,1 1 1,-1-1-1,10 3 0,-3-2-178,1 0 0,0-1-1,-1 0 1,1-1 0,0 0-1,0-1 1,0 0 0,-1-1-1,1 0 1,0-1 0,-1 0-1,1-1 1,-1 0 0,1-1-1,-1-1 1,-1 1 0,14-9-1,-21 12 119,-1-1-1,0 1 1,0 0-1,0-1 1,0 0-1,-1 1 1,1-1-1,0 0 1,-1 0-1,1 0 1,-1 0 0,1-1-1,-1 1 1,0 0-1,0 0 1,0-1-1,0 1 1,-1-1-1,1 1 1,0-4-1,-9-18-796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43:51.585"/>
    </inkml:context>
    <inkml:brush xml:id="br0">
      <inkml:brushProperty name="width" value="0.05" units="cm"/>
      <inkml:brushProperty name="height" value="0.05" units="cm"/>
    </inkml:brush>
  </inkml:definitions>
  <inkml:trace contextRef="#ctx0" brushRef="#br0">1 99 17764,'6'0'2464,"9"0"-1303,3-1-585,5-4 2856,2 1-2207,6 0-1257,-3-2 1056,-1-5-992,-1-2-8,-7-2-88</inkml:trace>
  <inkml:trace contextRef="#ctx0" brushRef="#br0" timeOffset="1">253 63 21565,'-4'12'2224,"4"-8"-1408,0-5-408,3-9 1593,5-5-1329,1-2-328,0 0-184,-4-2-288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8.239"/>
    </inkml:context>
    <inkml:brush xml:id="br0">
      <inkml:brushProperty name="width" value="0.05" units="cm"/>
      <inkml:brushProperty name="height" value="0.05" units="cm"/>
    </inkml:brush>
  </inkml:definitions>
  <inkml:trace contextRef="#ctx0" brushRef="#br0">43 17 7074,'-30'-10'3284,"18"4"480,35 8-3411,-11-2-329,195 0-75,-129-2-1286,94 8 1,-138 1 116,-22 1 760,-12-7 457,0-1-1,0 1 1,0-1 0,-1 1 0,1-1 0,0 1-1,0-1 1,0 0 0,0 1 0,0-1-1,0 1 1,-1-1 0,1 1 0,0-1 0,0 0-1,-1 1 1,1-1 0,0 1 0,-1-1-1,1 0 1,0 1 0,-1-1 0,1 0-1,0 0 1,-1 1 0,1-1 0,-1 0 0,1 0-1,-1 1 1,-16 7 528,1-1-1,-1-1 0,-1 0 1,1-1-1,-1-1 0,-22 2 1,3 1 556,-10 2-193,0-2-1,-76 1 1,122-9-863,0 1-1,0 0 1,-1 0 0,1 0-1,0 0 1,0-1 0,-1 1-1,1-1 1,0 1 0,0-1-1,0 1 1,-2-2 0,3 2-24,0-1 0,-1 1 0,1-1 0,0 1 0,0 0 1,-1-1-1,1 1 0,0-1 0,0 1 0,0 0 0,0-1 0,0 1 1,0-1-1,0 1 0,-1-1 0,1 1 0,1 0 0,-1-1 0,0 1 1,0-1-1,0 1 0,0-1 0,0 1 0,0-1 0,0 1 0,1 0 1,-1-1-1,0 1 0,0-1 0,0 1 0,1 0 0,-1-1 1,0 1-1,1 0 0,-1-1 0,0 1 0,1 0 0,-1 0 0,0-1 1,1 1-1,-1 0 0,1 0 0,-1 0 0,0-1 0,2 1 0,25-14-7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4.090"/>
    </inkml:context>
    <inkml:brush xml:id="br0">
      <inkml:brushProperty name="width" value="0.05" units="cm"/>
      <inkml:brushProperty name="height" value="0.05" units="cm"/>
    </inkml:brush>
  </inkml:definitions>
  <inkml:trace contextRef="#ctx0" brushRef="#br0">4 216 18612,'-1'1'125,"1"0"1,-1 1-1,1-1 1,0 1-1,-1-1 1,1 1-1,0-1 1,0 1-1,0-1 0,0 1 1,0-1-1,0 1 1,0-1-1,1 1 1,-1-1-1,0 0 1,1 1-1,-1-1 0,1 1 1,0-1-1,-1 0 1,3 2-1,-2-1-40,1 0-1,0-1 0,-1 1 1,1-1-1,0 0 0,0 0 1,0 0-1,0 0 1,0 0-1,0 0 0,1 0 1,-1-1-1,0 1 0,0-1 1,1 1-1,3-1 1,9 0 89,0 0 1,0 0-1,0-2 1,0 0 0,16-5-1,77-25 329,-77 21-330,248-91 680,-27 8-674,-249 93-179,7-2-5,0 0 1,0 0-1,0 1 1,16-2-1,-24 4 4,-1-1 0,1 1 0,-1 0 0,0 0 0,1 1 0,-1-1 0,0 0 0,1 0-1,-1 1 1,0-1 0,1 1 0,-1-1 0,0 1 0,0-1 0,1 1 0,-1 0 0,0 0 0,0-1-1,0 1 1,0 0 0,0 0 0,0 0 0,0 0 0,0 0 0,-1 1 0,1-1 0,0 0 0,0 0-1,-1 0 1,1 1 0,-1-1 0,1 0 0,-1 1 0,0-1 0,0 0 0,1 1 0,-1-1 0,0 3-1,0 4-1,0 0-1,-1 0 0,0 0 1,0-1-1,-1 1 0,0 0 0,0-1 1,-5 10-1,-4 8 2,-17 25 0,16-27 5,-111 183 111,-98 194 237,209-374-467,1 1-1,2 1 1,0 0-1,2 0 1,1 1-1,2-1 1,-2 40-1,5-67 113,1-1-1,0 0 1,0 0 0,-1 0 0,1 0-1,0 1 1,0-1 0,-1 0 0,1 0-1,0 0 1,0 0 0,-1 0 0,1 0-1,0 0 1,0 0 0,-1 0-1,1 0 1,0 0 0,-1 0 0,1 0-1,0 0 1,0 0 0,-1 0 0,1 0-1,0 0 1,-1 0 0,1 0 0,0 0-1,0-1 1,-1 1 0,1 0-1,0 0 1,0 0 0,0 0 0,-1-1-1,1 1 1,0 0 0,0 0 0,0 0-1,-1-1 1,1 1 0,0 0 0,0 0-1,0-1 1,-6-6-30,0 0 0,0 0 0,1 0 0,-7-14-1,5 8-23,-22-38-244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9.938"/>
    </inkml:context>
    <inkml:brush xml:id="br0">
      <inkml:brushProperty name="width" value="0.05" units="cm"/>
      <inkml:brushProperty name="height" value="0.05" units="cm"/>
    </inkml:brush>
  </inkml:definitions>
  <inkml:trace contextRef="#ctx0" brushRef="#br0">176 142 10538,'-1'0'153,"-1"0"0,1 0 0,0 0 0,-1 0 0,1-1 0,0 1 0,0 0 0,-1-1 0,1 1 0,0-1 0,0 1 0,-2-2 0,4-1 753,11 4-689,87 11-299,160-2 0,-76-6 148,-162-2 44,-21-2-107,1-1 0,-1 1 1,0 0-1,0 0 1,0 0-1,0 0 1,0 0-1,0 0 1,1 0-1,-1 0 0,0 0 1,0 0-1,0 0 1,0 0-1,0 0 1,0 0-1,1 0 1,-1 0-1,0 0 0,0 0 1,0 0-1,0 0 1,0 0-1,1 0 1,-1 1-1,0-1 1,0 0-1,0 0 0,0 0 1,0 0-1,0 0 1,0 0-1,0 0 1,1 0-1,-1 0 1,0 1-1,0-1 0,0 0 1,0 0-1,0 0 1,0 0-1,0 0 1,0 0-1,0 1 1,0-1-1,0 0 0,0 0 1,0 0-1,0 0 1,0 0-1,0 1 1,0-1-1,-6 4 101,-4-1-22,0 0-1,-1-1 1,1 0 0,0-1-1,-20 1 1,-4 0 152,1 1 49,-45 5 631,0-3 1,-107-7-1,177 1-868,5 2-80,-1-1 1,1-1 0,0 1-1,-1 0 1,1-1-1,0 1 1,0-1-1,0 0 1,-1 0-1,1-1 1,0 1 0,1-1-1,-1 1 1,-4-4-1,6 5 12,1 0-1,0-1 0,0 1 1,0 0-1,0-1 0,-1 1 1,1 0-1,0 0 0,0-1 1,0 1-1,0 0 0,0-1 1,0 1-1,0 0 0,0-1 1,0 1-1,0 0 0,0-1 1,0 1-1,0 0 0,0-1 1,0 1-1,0 0 0,0-1 1,0 1-1,0 0 0,0 0 1,1-1-1,-1 1 0,0 0 0,0-1 1,0 1-1,1 0 0,12-6-387,17 3 98,-28 3 280,60-2-299,13 0-190,90-13 0,-159 14 500,-4 1 21,0 0 0,1-1 1,-1 1-1,0 0 0,0-1 1,1 0-1,-1 0 0,0 1 1,0-1-1,0 0 0,0-1 0,0 1 1,3-2-1,-5 3 5,0 0 1,0-1-1,0 1 0,0 0 1,0 0-1,0-1 1,0 1-1,0 0 0,0 0 1,1-1-1,-1 1 0,0 0 1,0 0-1,0-1 0,0 1 1,-1 0-1,1 0 0,0-1 1,0 1-1,0 0 1,0 0-1,0-1 0,0 1 1,0 0-1,0 0 0,0-1 1,-1 1-1,1 0 0,0 0 1,0 0-1,0-1 0,0 1 1,-1 0-1,1 0 0,0 0 1,0 0-1,0 0 1,-1-1-1,1 1 0,0 0 1,0 0-1,-1 0 0,1 0 1,-1 0-1,-13-5 162,12 4-126,-50-10 551,-1 2-1,0 3 1,-57-1-1,50 5-141,-114-21-1,169 22-445,-25-8 58,29 8-61,1 1 0,-1 0 0,0-1 0,1 1 0,-1-1 0,0 1 0,1-1 0,-1 0 0,1 1 0,-1-1 0,0 0 0,1 1 0,0-1 0,-1 0 0,1 1 0,-1-1 0,1 0 0,0 0 0,0 0 0,-1 1 0,1-1 0,0 0 0,0 0 0,0 0 0,0 0 0,0 1 0,0-1 0,0 0 0,0 0 0,0 0 0,0 0 0,1 0 0,11-23-41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2:36.008"/>
    </inkml:context>
    <inkml:brush xml:id="br0">
      <inkml:brushProperty name="width" value="0.05" units="cm"/>
      <inkml:brushProperty name="height" value="0.05" units="cm"/>
    </inkml:brush>
  </inkml:definitions>
  <inkml:trace contextRef="#ctx0" brushRef="#br0">3944 425 5145,'1'-1'161,"45"-50"3643,-43 47-3534,0 0-1,-1 0 1,1 0 0,-1 0 0,0-1-1,0 1 1,0 0 0,-1-1-1,1 0 1,-1 1 0,0-1-1,0-5 1,-1 8-185,0-1-1,-1 1 0,0 0 1,1-1-1,-1 1 1,0 0-1,0 0 1,0 0-1,0-1 1,0 1-1,-1 0 1,1 0-1,-1 1 1,1-1-1,-1 0 1,0 0-1,1 1 1,-1-1-1,0 1 1,0 0-1,-4-3 1,-5-2 17,0 1 0,-22-8 0,30 12-80,-263-69-191,157 45 183,-87-20 104,-356-34-1,263 62-117,-1 13-1,-422 47 1,258 23-52,334-43-1,-202 68 0,273-73-11,1 2-1,2 2 1,0 2-1,1 2 0,-75 58 1,97-66 19,1 2 1,1 1-1,1 1 0,1 0 1,1 1-1,1 1 1,0 1-1,2 1 0,2 0 1,0 1-1,-15 45 1,18-37 2,2 1 1,1 1-1,1-1 1,3 1-1,0 0 1,6 70 0,0-78 9,2-1 1,0 1 0,2-1 0,1 0 0,2-1 0,0 0 0,2 0-1,1-1 1,21 32 0,-11-25-30,2-1 0,1-1 0,1-2 0,2 0 0,59 44 0,-43-42-3,1-1 0,1-3 0,91 38-1,-43-31 32,2-3 0,1-6-1,1-3 1,128 11 0,254-2 117,3-31-47,900-99-62,-932 11 0,-360 63 40,-1-4-1,154-73 0,-213 86 19,-2-1 1,0-1-1,-1-2 0,-1-1 0,43-40 0,-59 48 5,-1 1-1,0-1 1,-1-1 0,0 0-1,-1 0 1,-1-1-1,0 0 1,-1-1 0,-1 0-1,0 0 1,-1 0 0,-1-1-1,3-25 1,-5 6 32,-1 1 1,-2-1-1,-2 1 1,-1 0-1,-1-1 1,-2 2-1,-19-54 1,5 31 41,-2 1 1,-2 1-1,-54-84 0,59 108-103,-1 0-1,-2 1 0,-1 2 1,-1 0-1,-2 2 0,0 1 0,-2 1 1,0 1-1,-2 1 0,0 2 1,-1 2-1,-2 0 0,-50-18 0,19 16-238,0 3-1,-1 2 1,-111-9-1,-203 12-519,195 16 421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4:37.046"/>
    </inkml:context>
    <inkml:brush xml:id="br0">
      <inkml:brushProperty name="width" value="0.05" units="cm"/>
      <inkml:brushProperty name="height" value="0.05" units="cm"/>
    </inkml:brush>
  </inkml:definitions>
  <inkml:trace contextRef="#ctx0" brushRef="#br0">1 372 8714,'51'2'3207,"-2"1"-3359,251-5 99,-19 0 11,222 29 5,68 2 12,314-63 21,-2-50 1,128-8 0,-60 35 13,-270 18-4,540-6 5,-492 24-6,373-31 3,-905 47 322,-193 6 37,-8 2-283,-11 1-123,-12-3 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0.242"/>
    </inkml:context>
    <inkml:brush xml:id="br0">
      <inkml:brushProperty name="width" value="0.05" units="cm"/>
      <inkml:brushProperty name="height" value="0.05" units="cm"/>
    </inkml:brush>
  </inkml:definitions>
  <inkml:trace contextRef="#ctx0" brushRef="#br0">389 98 11779,'-29'-6'848,"-2"-1"-760,2-2-72,4 2 120,3 0-80,2-1-24,1 1-40,-2 0-56,2-1-224,-5 0-296,-4 0-385,-6 0 761,-8 3-136,-3 2-160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0.976"/>
    </inkml:context>
    <inkml:brush xml:id="br0">
      <inkml:brushProperty name="width" value="0.05" units="cm"/>
      <inkml:brushProperty name="height" value="0.05" units="cm"/>
    </inkml:brush>
  </inkml:definitions>
  <inkml:trace contextRef="#ctx0" brushRef="#br0">1344 0 6857,'-132'45'1654,"-176"87"-1,249-101-1732,1 2 1,2 3-1,1 2 0,3 3 0,-54 52 0,53-38-319,3 2 0,2 3 0,2 1-1,4 2 1,2 2 0,3 2 0,-34 88-1,37-71 338,-28 110 0,52-150 52,1 1 0,2 0-1,2 0 1,2 67-1,4-88-24,1 0 1,2-1-1,0 1 1,1-1-1,2 0 1,0 0-1,2-1 0,21 42 1,-15-38-10,2-1 1,0-1 0,2 0-1,1-2 1,0 0 0,37 30-1,-19-24 8,1-1 0,0-2 0,2-2-1,1-1 1,1-2 0,1-3 0,0-1 0,1-2-1,50 8 1,18-4-33,0-5 0,1-6 0,196-11 0,-227-3 90,-2-4-1,1-3 1,-2-3-1,0-4 1,-1-4-1,-2-3 1,78-39-1,-61 19 71,-2-5 0,-3-3 1,-2-4-1,-3-3 0,-2-5 0,-4-3 0,-3-3 0,122-156 1,-97 81 230,-91 134-130,0-1 1,-2 0 0,0-1-1,-1 0 1,0 0 0,-2 0-1,5-34 1,-8 37 55,-2 0 1,0 0-1,0 0 1,-2 1-1,1-1 0,-2 1 1,0-1-1,0 1 0,-12-22 1,-6-8 632,-40-56 0,57 92-827,-54-79 407,-70-78-1,88 119-455,-2 2 0,-1 1 0,-58-40 0,91 74-24,-32-24-35,0 1 0,-3 3-1,0 1 1,-52-20 0,-4 14-3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9.647"/>
    </inkml:context>
    <inkml:brush xml:id="br0">
      <inkml:brushProperty name="width" value="0.05" units="cm"/>
      <inkml:brushProperty name="height" value="0.05" units="cm"/>
    </inkml:brush>
  </inkml:definitions>
  <inkml:trace contextRef="#ctx0" brushRef="#br0">290 114 7362,'-25'-9'1000,"-3"1"-480,2-2-168,1 2 488,-1-1-40,5 1-272,0-1-135,2 2-321,1-2-297,0 0-607,0 0 704,-3-1-96,-2 1-136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41.591"/>
    </inkml:context>
    <inkml:brush xml:id="br0">
      <inkml:brushProperty name="width" value="0.05" units="cm"/>
      <inkml:brushProperty name="height" value="0.05" units="cm"/>
    </inkml:brush>
  </inkml:definitions>
  <inkml:trace contextRef="#ctx0" brushRef="#br0">6822 206 7762,'-262'-53'2073,"-132"-21"815,247 53-2881,-40-6 21,-206-3 1,309 31-170,-155 24 1,-79 42-625,122-23 982,-376 33 0,389-64-21,-578 63 1076,649-58-1270,0 5-1,2 6 1,-190 74 0,-596 286-17,462-168-51,17 29-4,396-237 70,-53 33-15,3 4 1,-91 80-1,126-96 6,1 2 1,2 1-1,1 2 0,2 1 1,-39 70-1,41-57-34,-39 107 0,56-126 8,1 1-1,1 0 0,3 1 0,-4 52 1,10-62-12,1 0 1,1 0 0,1 0 0,1 0-1,2-1 1,1 1 0,0-1-1,2-1 1,1 0 0,1 0-1,1-1 1,1 0 0,0-1-1,2 0 1,1-2 0,1 0-1,0 0 1,2-2 0,0 0 0,1-1-1,30 20 1,182 87-46,-34-21 32,-145-72 37,3-3 0,0-2 0,1-3 1,2-2-1,0-2 0,1-4 0,92 13 0,-45-18 50,0-4 1,188-15-1,212-54-93,-187 19 17,580-100-168,-378 53 227,787-197-33,-245-56-141,-887 283 88,-117 40 36,67-22-247,199-96 0,-315 134 288,0-1 0,-1 0 0,0-1 1,0 0-1,-1 0 0,0-1 0,0 0 1,0-1-1,-1 0 0,-1 0 0,0-1 1,0 0-1,-1 0 0,0 0 0,6-16 1,8-29 113,-3-1 1,-3-1 0,-2 0 0,6-77-1,-14 69 40,-4-1 0,-9-74 0,-1-41 170,10 128-299,1-3-37,-8-66 1,5 104 35,-1-1 0,-1 0-1,-1 1 1,-1 0 0,-1 0 0,0 0 0,-13-23 0,2 15-92,0 0 1,-2 1-1,0 0 0,-2 2 1,-1 1-1,0 1 0,-2 0 1,0 2-1,-1 1 0,-1 1 0,-42-19 1,3 9-160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8:46.690"/>
    </inkml:context>
    <inkml:brush xml:id="br0">
      <inkml:brushProperty name="width" value="0.05" units="cm"/>
      <inkml:brushProperty name="height" value="0.05" units="cm"/>
    </inkml:brush>
  </inkml:definitions>
  <inkml:trace contextRef="#ctx0" brushRef="#br0">5219 1 10314,'-1467'202'1673,"664"-3"-1980,557-118 542,-281 134 1,50 23-297,-481 322 0,795-449-938,-264 234 0,276-207 562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8:48.319"/>
    </inkml:context>
    <inkml:brush xml:id="br0">
      <inkml:brushProperty name="width" value="0.05" units="cm"/>
      <inkml:brushProperty name="height" value="0.05" units="cm"/>
    </inkml:brush>
  </inkml:definitions>
  <inkml:trace contextRef="#ctx0" brushRef="#br0">1149 3408 6153,'-162'213'530,"10"6"-1,-139 270 1,190-290-193,9 5 0,-127 413 0,181-471-251,6 2 1,7 1 0,-11 250 0,35-290-59,5 0 1,4 0 0,5 0 0,4-2 0,58 192 0,-18-144-27,6-4 0,6-2 0,93 144 0,173 201-27,-253-380 20,77 102-206,355 368-1,-374-449-24,5-7 0,6-7-1,230 143 1,-52-77-124,429 177 0,379 77 64,69-25 229,-848-296 60,477 147-200,878 158 0,-471-209-10,8-30 56,-1016-152 133,1241 123-252,-1070-140 183,672-59 0,-80-109 50,-13-77-84,884-370-297,-478 4 264,-173-46 141,-373 86-49,-672 417 8,-6-7 0,189-212 0,-181 155 27,226-342 0,42-208 134,-210 225-63,-184 393-19,-6-3 1,24-146-1,-40 115 34,-7-1 1,-8-1-1,-7 0 0,-7 0 1,-8 0-1,-7 1 0,-7 1 1,-8 1-1,-7 2 0,-110-287 1,83 291-70,-94-163 0,103 223 33,-5 3 1,-120-142 0,93 140 192,-5 4 0,-181-142 0,130 131 433,-239-129 0,-218-68 680,-11 23-568,570 261-719,-1802-711 259,82 189-764,382 210-538,-22 106 579,475 127 476,-190-23 44,868 90-76,-653-72-9,-5 52 64,-122 92 211,6 76 51,792-83-304,-323 43 69,313-53-81,11-20-10,231-4-3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0:12.195"/>
    </inkml:context>
    <inkml:brush xml:id="br0">
      <inkml:brushProperty name="width" value="0.05" units="cm"/>
      <inkml:brushProperty name="height" value="0.05" units="cm"/>
    </inkml:brush>
  </inkml:definitions>
  <inkml:trace contextRef="#ctx0" brushRef="#br0">1 1 14555,'68'23'-444,"118"56"0,-127-49 440,1-3 0,2-3 0,0-2 0,1-3 0,83 13 0,-46-17-4,0-5 0,179-3 0,417 25 18,-6 1-5,-524-38-33,492 1 8,-483 12-149,-1-8 1,239-30-1,-100-19-269,140-18 152,-420 65 406,-32 2-64,-1 1-12,-1-1-1,1 0 1,0 0-1,-1 1 1,1-1-1,0 0 1,-1 0-1,1 0 1,0 1 0,-1-1-1,1 0 1,-1 0-1,1 0 1,-1 0-1,1 0 1,0 0-1,-1 0 1,1 0-1,-1 0 1,1 0 0,-1 0-1,1 0 1,0 0-1,-1 0 1,1 0-1,-1-1 1,1 1-1,0 0 1,-1 0 0,1 0-1,0-1 1,-1 1-1,1 0 1,-1-1-1,-16-10 101,5-6-134,-8-7-17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4.476"/>
    </inkml:context>
    <inkml:brush xml:id="br0">
      <inkml:brushProperty name="width" value="0.05" units="cm"/>
      <inkml:brushProperty name="height" value="0.05" units="cm"/>
    </inkml:brush>
  </inkml:definitions>
  <inkml:trace contextRef="#ctx0" brushRef="#br0">1 1 17812,'15'-1'1856,"16"7"-960,3 1-263,16 2 967,7 1-432,15 0-224,6 0-136,6-2-808,1 1-512,-2-3 520,-6-5-184,-8-2-168</inkml:trace>
  <inkml:trace contextRef="#ctx0" brushRef="#br0" timeOffset="1">1056 364 22181,'-6'13'1856,"6"-7"-1392,0-5-272,3-1 312,0 0-912,5-10 520,2-14-208,2-19-256,1-6-240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0:14.087"/>
    </inkml:context>
    <inkml:brush xml:id="br0">
      <inkml:brushProperty name="width" value="0.05" units="cm"/>
      <inkml:brushProperty name="height" value="0.05" units="cm"/>
    </inkml:brush>
  </inkml:definitions>
  <inkml:trace contextRef="#ctx0" brushRef="#br0">4054 915 11106,'-2'-7'127,"1"0"0,-1-1 0,2 1 0,-1-1 0,1 1 0,0-1 0,0 1 0,1-1 0,0 1-1,1-1 1,-1 1 0,1 0 0,1-1 0,4-9 0,7-12-290,1 1 1,21-30-1,-13 22 269,-16 25-119,0 0 1,0 0 0,-1-1 1,0 1-1,4-17 0,-8 25 23,-1-1-1,-1 0 0,1 0 1,-1 0-1,1 0 1,-1 0-1,0 0 0,-1 0 1,1 0-1,-1 1 0,0-1 1,1 0-1,-2 0 1,1 0-1,0 1 0,-1-1 1,0 1-1,-3-6 0,-49-61 265,40 55-275,1-1 0,1-1-1,0 1 1,-11-25 0,9 11-51,4 6 20,-2 0-1,-15-22 1,22 38 41,-1 0-1,0 0 1,-1 1 0,0 0-1,0 1 1,0-1 0,-1 1-1,0 1 1,-10-6 0,-6 0 35,-1 1 0,1 1 1,-45-10-1,17 5-46,12 4-26,-1 1 1,0 2 0,0 2-1,-64 0 1,30 8-434,-121 19 0,93-6-472,-149 1 0,173-17 1867,-80-12-1,-503-45-3,30 63-1439,119 4 1692,461-10-1303,1 2 1,0 3-1,1 2 0,-63 16 0,58-10-129,5-2 264,0 2 1,-79 33-1,117-40-10,-1 0 0,1 0 0,0 1 0,1 1 1,0 0-1,0 0 0,0 1 0,1 1 0,1 0 0,0 0 0,0 1 0,1 0 0,0 0 0,-12 24 0,17-26-35,0 0-1,1 0 1,0 1 0,0-1-1,1 0 1,0 1-1,1-1 1,0 1-1,0-1 1,1 1-1,0-1 1,1 0-1,0 1 1,4 10-1,-3-9-104,1 0-1,1-1 0,0 1 1,0-1-1,1 0 0,0 0 1,1-1-1,0 0 1,1 0-1,0 0 0,10 8 1,4-1-160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1:29.325"/>
    </inkml:context>
    <inkml:brush xml:id="br0">
      <inkml:brushProperty name="width" value="0.05" units="cm"/>
      <inkml:brushProperty name="height" value="0.05" units="cm"/>
    </inkml:brush>
  </inkml:definitions>
  <inkml:trace contextRef="#ctx0" brushRef="#br0">14627 947 5001,'-170'-57'1084,"-6"-2"438,-293-61 2616,80 22-3576,-485-108-345,-148 37-169,887 149-40,-587-66 16,-3 21-26,314 29 12,-77 6 2,-526 34 0,763 7-23,-773 45-170,-918 83-118,1700-123 310,-282 12 6,-56 5-14,3 26-16,-337 110 5,48 76 81,421-66 7,373-143-84,3 3 0,1 2 1,2 4-1,-60 54 0,102-78-16,2 1-1,0 2 1,2 0-1,1 1 0,0 1 1,2 1-1,1 1 1,2 0-1,0 1 1,2 0-1,1 1 0,2 0 1,-9 44-1,6-6-106,4 0-1,2 0 1,3 0-1,3 1 1,4-1 0,2 0-1,3 0 1,19 70-1,-5-53-136,4 0 0,3-1 0,4-2 0,4-1 0,82 131 0,257 313-379,29-22 504,148 116-50,-163-243 90,-136-139 86,-103-88 21,425 404-31,8-69-356,-577-478 373,619 451-289,-19-62 247,-549-358 46,633 366-80,-433-271 21,534 192 0,315-27 185,-769-234-110,649 34 0,-678-93 19,-1-14 1,406-64-1,22-79 67,-520 91-146,278-121 0,-268 79-133,287-179 0,57-91 105,-33-24 91,-27-32 23,-410 331 9,-4-5 0,92-128 1,131-254 143,135-335-47,-417 737-2,-2-1 1,-5-2 0,36-159 0,-56 186 173,-2-1-1,-3 1 1,-3-1 0,-3 0 0,-2 0-1,-17-103 1,1 79 324,-40-110-1,-45-76 6,29 99-546,-8 3-1,-7 4 1,-7 3 0,-8 6 0,-185-218 0,182 253 9,9 13-353,-127-183-1,49 48 34,83 127 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4:26.654"/>
    </inkml:context>
    <inkml:brush xml:id="br0">
      <inkml:brushProperty name="width" value="0.05" units="cm"/>
      <inkml:brushProperty name="height" value="0.05" units="cm"/>
    </inkml:brush>
  </inkml:definitions>
  <inkml:trace contextRef="#ctx0" brushRef="#br0">1422 350 3441,'-770'270'3813,"709"-247"-3262,-82 43 1,122-54-489,1 0-1,1 1 1,0 2 0,0-1-1,2 2 1,0 1-1,-23 29 1,14-10-109,3 2-1,1 1 1,2 1 0,1 1-1,-25 84 1,14-11-429,-17 124 1,25-71-25,7 1-1,8 0 1,6 0 0,43 319-1,-36-441 476,113 758-684,-85-619 407,100 311 0,-95-386 217,5-2-1,4-2 0,5-3 0,69 100 1,-3-37-95,233 250-1,181 109 29,-524-517 152,884 793-131,-687-635-1,7-10 0,356 198 0,-266-202-37,6-13 1,332 100 0,-287-132-69,616 101 0,-607-161 121,701-1 1,-627-64-159,550-94 0,-101-72-156,-611 106 418,309-130 0,-421 137 26,-3-7-1,-3-7 0,-4-7 0,223-176 0,-302 204 9,-4-2 0,-2-4 0,116-154 0,-117 125 22,-3-3-1,90-202 0,-53 57 59,103-388 0,-18-281-14,-109 70 31,-71-2 68,-14 643 406,-46-283 1,30 361 82,-5 1 0,-6 1 0,-69-164 0,55 178-412,-4 2 0,-5 2-1,-94-130 1,114 186-218,-2 2 0,-3 1 1,-1 3-1,-2 1 0,-3 2 0,-1 3 0,-2 1 0,-64-34 0,29 30 265,-1 3 0,-2 4 0,-2 4 0,-117-24 0,-392-45 975,299 57-1244,125 14-31,-9-3-88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4:28.007"/>
    </inkml:context>
    <inkml:brush xml:id="br0">
      <inkml:brushProperty name="width" value="0.05" units="cm"/>
      <inkml:brushProperty name="height" value="0.05" units="cm"/>
    </inkml:brush>
  </inkml:definitions>
  <inkml:trace contextRef="#ctx0" brushRef="#br0">1806 988 11546,'-136'35'702,"-429"133"-361,499-139-445,1 2 0,2 2-1,2 4 1,1 2 0,2 3 0,1 2-1,3 2 1,2 3 0,2 3-1,2 1 1,3 2 0,2 2-1,-40 71 1,38-49-33,3 2 0,4 1-1,3 3 1,5 1 0,2 1 0,5 1-1,4 1 1,3 1 0,-6 141 0,21-105 173,5 0-1,24 150 1,0-115-15,60 195 0,93 176-44,-117-379-29,115 200 0,80 38-187,-184-296 19,164 160-1,-116-147-228,266 180 0,174 34-378,-308-201 559,5-11 0,4-12 0,477 111 0,-437-149 97,2-13 0,3-13 0,375-9 1,-435-33 67,-1-11 1,-1-11 0,-1-10 0,-3-12-1,364-126 1,-331 75 71,-6-13-1,-4-11 1,268-174 0,-311 155 29,-7-10 1,-7-8 0,301-309-1,-18-88 29,-394 431 16,-6-4-1,117-227 1,-171 284 110,-3-3 0,-4-1 0,22-92 0,-42 126 24,-2-1-1,-3 1 0,-1-2 1,-2 1-1,-3-1 0,-1 1 1,-9-50-1,-3 33 96,-2 0-1,-3 1 1,-3 1-1,-3 1 1,-37-68-1,3 23 274,-139-191-1,85 155-405,-6 4 0,-6 5 0,-6 7 0,-5 5 0,-6 6 0,-4 6 0,-201-115 0,49 64 147,-349-135-1,-342-58-76,543 221-493,-569-92-1,712 179 170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7:34.108"/>
    </inkml:context>
    <inkml:brush xml:id="br0">
      <inkml:brushProperty name="width" value="0.05" units="cm"/>
      <inkml:brushProperty name="height" value="0.05" units="cm"/>
    </inkml:brush>
  </inkml:definitions>
  <inkml:trace contextRef="#ctx0" brushRef="#br0">0 57 8378,'0'0'2850,"17"0"-1937,214-27-1501,-137 13 350,96-1 0,301 50-82,-307-15 247,503 42-100,1-25-14,245 13 120,57 1 52,-104-56 9,-216 23 43,-235 22 106,-391-33 85,-43-7-225,-1 0 0,0 0 0,0 0 0,1 0 0,-1 0 0,0 0 0,0 0 0,0 0 0,1 1 0,-1-1 0,0 0 0,0 0 0,0 0 0,1 0 0,-1 1 0,0-1 0,0 0 0,0 0 0,0 1 0,0-1 0,0 0 0,1 0 0,-1 0 0,0 1 0,0-1 0,0 0 0,0 0 0,0 1 0,0-1 0,0 0 0,0 0 0,0 1 0,0-1 0,0 0 0,0 0 0,0 1 0,0-1 0,0 0 0,-1 0 0,1 1 0,0-1 0,0 0 0,0 0 0,0 0 0,0 1 0,0-1 0,-1 0 0,1 0 0,0 0 0,0 1 0,0-1 0,-1 0 0,1 0 0,0 0 0,0 0 0,0 0 0,-1 1 0,1-1 0,-10 9 42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36.661"/>
    </inkml:context>
    <inkml:brush xml:id="br0">
      <inkml:brushProperty name="width" value="0.05" units="cm"/>
      <inkml:brushProperty name="height" value="0.05" units="cm"/>
    </inkml:brush>
  </inkml:definitions>
  <inkml:trace contextRef="#ctx0" brushRef="#br0">0 2 5737,'2'0'6,"0"-1"0,0 1 0,-1 0 0,1 0 0,0 0 0,0 0 0,-1 0 0,1 0 0,0 0 0,0 0 0,-1 1 0,1-1 0,0 1 0,0-1 0,-1 1 0,1 0 0,-1 0 0,1-1 0,-1 1 0,3 2 0,-2-1-24,0-1 0,0 0 1,0 0-1,0 0 0,0 0 1,1 0-1,-1 0 0,0 0 1,0-1-1,1 1 1,-1-1-1,3 1 0,62 6-391,-50-4 337,0-1 1,1-1-1,32-1 0,-26-4 47,-11 2 18,0 1-1,0 0 1,0 0 0,18 2 0,833 57 195,2-56-28,9-9-138,-32 1 38,537 7-172,-860 11 116,723 27 851,-1176-34 3746,-51-5-4509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44.102"/>
    </inkml:context>
    <inkml:brush xml:id="br0">
      <inkml:brushProperty name="width" value="0.05" units="cm"/>
      <inkml:brushProperty name="height" value="0.05" units="cm"/>
    </inkml:brush>
  </inkml:definitions>
  <inkml:trace contextRef="#ctx0" brushRef="#br0">1 508 11867,'18'9'111,"1"-1"0,0-1 1,0-1-1,1 0 0,0-1 0,32 2 1,122 2-178,324-38 86,-3-38-2,-70 7-19,544-26-39,-251 27 34,160-42 5,-290 31 16,-267 41-16,-216 24 80,112 10-1,-200-5 96,-17-1-164,0 1-1,0 0 0,0 0 1,1 0-1,-1 0 0,0 0 1,0 0-1,0 0 0,0 0 1,1 0-1,-1 0 0,0 0 1,0 0-1,0 0 1,0-1-1,0 1 0,1 0 1,-1 0-1,0 0 0,0 0 1,0 0-1,0-1 0,0 1 1,0 0-1,0 0 0,1 0 1,-1 0-1,0-1 0,0 1 1,0 0-1,0 0 0,0 0 1,0 0-1,0-1 1,0 1-1,0 0 0,0 0 1,0-1-1,-2-2 19,0 0 1,0 1-1,0-1 0,-1 0 1,1 1-1,-1-1 0,1 1 1,-4-2-1,-37-29 64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57.070"/>
    </inkml:context>
    <inkml:brush xml:id="br0">
      <inkml:brushProperty name="width" value="0.05" units="cm"/>
      <inkml:brushProperty name="height" value="0.05" units="cm"/>
    </inkml:brush>
  </inkml:definitions>
  <inkml:trace contextRef="#ctx0" brushRef="#br0">1 4084 9290,'7'-19'2453,"-2"14"-2455,1 1 0,-1 0 1,1 0-1,-1 1 0,1 0 1,0 0-1,0 0 1,0 1-1,1 0 0,11-3 1,16-6 1,29-16 26,71-26 42,60-1-82,52-18-4,-88 18 20,137-52 4,-67-1-3,-134 60-5,106-38-1,58 18-129,-169 47 125,113-40 1,99-66 55,-63 24-25,25-9-13,78-30 1,10 26-9,-122 57-3,204-56-16,-393 102 12,340-99-19,-9-23 17,-155 46 10,287-75 1,326-80 11,-236 41-9,-212 70 0,-59 28-7,322-120-6,-383 106 21,-130 56-8,47-15 1,280-81 0,327-119-6,-625 215-2,265-93-1,12 38 3,-345 100 11,103-23 178,-224 54-885,14-8 534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3.123"/>
    </inkml:context>
    <inkml:brush xml:id="br0">
      <inkml:brushProperty name="width" value="0.05" units="cm"/>
      <inkml:brushProperty name="height" value="0.05" units="cm"/>
    </inkml:brush>
  </inkml:definitions>
  <inkml:trace contextRef="#ctx0" brushRef="#br0">39 0 10810,'-7'28'880,"2"0"-671,-4 1-73,4 5 376,0 2-288,1 2-64,1-1-16,3-4-72,0-5-40,0-9 0,7-12-32,2-11 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16.944"/>
    </inkml:context>
    <inkml:brush xml:id="br0">
      <inkml:brushProperty name="width" value="0.05" units="cm"/>
      <inkml:brushProperty name="height" value="0.05" units="cm"/>
    </inkml:brush>
  </inkml:definitions>
  <inkml:trace contextRef="#ctx0" brushRef="#br0">587 49 11186,'-31'10'220,"1"1"0,1 2-1,0 1 1,1 1-1,0 1 1,2 1 0,0 2-1,-30 27 1,30-21-184,1 1 0,2 2-1,1 0 1,0 1 0,3 1 0,0 1 0,-15 36 0,12-17-44,3 0 0,2 0 0,2 2 0,3 0 1,1 1-1,-4 80 0,13-90 1,2 0-1,1 1 1,3-1-1,1 0 1,3 0-1,1-1 1,2 0 0,24 60-1,-26-81 3,1 0 0,1-1 0,0 0 0,2-1-1,0 0 1,1-1 0,1-1 0,0 0 0,1-1 0,19 14 0,-24-22 6,0-1 0,1 0 1,0 0-1,0-1 0,1 0 0,-1-1 1,1-1-1,0 0 0,0-1 1,1 0-1,-1-1 0,1-1 0,-1 0 1,1 0-1,0-2 0,-1 0 1,1 0-1,15-4 0,-2-3 18,0 0 1,-1-2-1,0-1 0,-1-1 0,0-1 1,-1-2-1,-1 0 0,30-25 0,5-9 89,95-107 1,-96 91-35,-3-3 1,-2-1-1,-4-4 0,-3-1 1,52-118-1,-85 165-71,-3 0-1,0-1 0,-1 0 0,-2 0 0,5-53 1,-10 63 14,-2 0 0,1 1 0,-2-1 1,0 0-1,-1 1 0,-1-1 0,-1 1 0,0 0 1,-2 0-1,-11-24 0,4 16 48,-2 1 0,0 1 0,-1 0-1,-1 2 1,-1 0 0,-25-21 0,17 19-122,-1 1 1,-1 1-1,-1 2 0,-46-23 1,45 28-79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5.176"/>
    </inkml:context>
    <inkml:brush xml:id="br0">
      <inkml:brushProperty name="width" value="0.05" units="cm"/>
      <inkml:brushProperty name="height" value="0.05" units="cm"/>
    </inkml:brush>
  </inkml:definitions>
  <inkml:trace contextRef="#ctx0" brushRef="#br0">162 93 19540,'3'3'165,"-1"0"0,0 1 0,1-1 0,-2 1 0,1 0 0,0 0 0,-1 0 0,0-1 0,0 1 0,0 1 0,0-1-1,-1 0 1,1 8 0,-2 1-9,-1 1 0,0-1 0,-4 14 0,1-1 445,-122 595 278,122-604-846,5-17-32,0 0-1,0 0 1,0 0-1,0 0 1,0 0-1,0 0 1,0 0 0,0 0-1,0 0 1,0 0-1,0-1 1,0 1-1,0 0 1,0 0 0,0 0-1,0 0 1,-1 0-1,1 0 1,0 0-1,0 0 1,0 0 0,0 0-1,0 0 1,0 0-1,0 0 1,0 0-1,0 0 1,0 0 0,0 0-1,0 0 1,0 0-1,0 0 1,0 0-1,-1 0 1,1 0 0,0 0-1,0 0 1,0 1-1,0-1 1,0 0-1,0 0 1,0 0 0,0 0-1,0 0 1,0 0-1,0 0 1,0 0-1,0 0 1,0 0 0,0 0-1,0 0 1,0 0-1,0 0 1,0 0 0,0 0-1,-2-26-13,2 25 10,-14-306-2319,-2-113-2128,17 405 4482,4 19 188,7 29 417,-8-19-408,17 41 883,53 98 1,-57-126-848,0 0 1,2-1-1,1 0 1,1-2-1,27 25 1,-41-43-155,0 0 0,1 0 1,0 0-1,0-1 0,13 6 0,-17-10-58,0 1-1,-1-1 1,1 0 0,0 0-1,0 0 1,0 0 0,0-1-1,1 1 1,-1-1 0,0 0-1,0-1 1,0 1 0,0-1-1,0 1 1,5-3 0,-2 0 25,-1 0-1,1-1 1,-1 0 0,0 0 0,0 0-1,-1-1 1,0 0 0,1 0 0,-2 0 0,1-1-1,0 0 1,-1 0 0,0 0 0,-1 0-1,4-9 1,5-12 243,0 0 0,8-39 0,24-121 696,-40 161-963,-1 0 0,-1 0 0,-2 0 0,0 0 0,-6-33 0,3 45-492,3 14 411,0 0 0,0 0 0,0 0 0,0 0 0,0 0 1,0 0-1,0 0 0,0 0 0,0 0 0,0 0 1,0 0-1,0 0 0,0 1-80,0-1 80,0 0 0,0 0 0,0 0 0,0 0 1,-1 0-1,1 0 0,0 0 0,0 0 0,0 0 1,0 0-1,0 0 0,0 0 0,0 0 0,0 0 0,0 0 1,0 0-1,0 0 0,0 0 0,0 0 0,0 0 1,0 0-1,0 0 0,0 0 0,0 0 0,0 0 0,2 22-1230,5 1 724,1 7-176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0.154"/>
    </inkml:context>
    <inkml:brush xml:id="br0">
      <inkml:brushProperty name="width" value="0.05" units="cm"/>
      <inkml:brushProperty name="height" value="0.05" units="cm"/>
    </inkml:brush>
  </inkml:definitions>
  <inkml:trace contextRef="#ctx0" brushRef="#br0">538 31 12859,'-12'-1'58,"1"0"0,-1 1-1,0 0 1,1 1 0,-1 1 0,1-1 0,-1 2 0,1 0 0,0 0 0,0 1-1,0 0 1,1 1 0,-1 0 0,1 1 0,0 0 0,0 0 0,1 1 0,0 1-1,-12 12 1,-3 5-78,1 1-1,2 1 1,0 1-1,-17 31 1,7-2 0,-31 75 1,43-86 16,2 2 1,3 0-1,1 1 0,-10 74 1,21-100-9,0 0 1,1 0-1,1-1 1,2 1 0,0 0-1,1-1 1,1 1 0,2-1-1,0 0 1,1-1 0,1 1-1,14 24 1,-17-36 1,1 0 0,0-1 0,1 0 0,0 0 0,1-1 0,0 0 0,0 0 0,0-1-1,1 0 1,0 0 0,1-1 0,-1-1 0,1 1 0,0-1 0,1-1 0,-1 0 0,1-1 0,-1 1 0,1-2 0,0 0 0,1 0 0,-1-1 0,0-1 0,0 1 0,0-2 0,1 0 0,-1 0-1,0-1 1,0 0 0,0-1 0,-1 0 0,13-6 0,-1-1 19,-1-1 0,-1 0 0,0-2 0,0 0 0,-2-2 0,1 0 1,-2-1-1,20-22 0,-3-3 42,-1-1 0,42-73 0,-47 67 10,-3-1 1,-2-1-1,-2-1 1,21-79-1,-33 94 4,-1-1-1,-3 0 0,0 0 1,-3 0-1,-1-1 0,-1 0 0,-9-55 1,6 76-26,-1 0 0,0 0 0,-1 0 0,-11-24-1,14 36 7,-1 0 0,1 0 0,-1 0 0,0 1 0,0-1 0,-1 1 0,1 0 0,-1 0 0,0 0 0,0 1 0,0-1 0,0 1 0,-1 0 0,0 0 0,1 1 0,-1-1 0,0 1 0,-8-3 0,-1 3 84,0-1-1,-30 1 0,6 1 39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803"/>
    </inkml:context>
    <inkml:brush xml:id="br0">
      <inkml:brushProperty name="width" value="0.05" units="cm"/>
      <inkml:brushProperty name="height" value="0.05" units="cm"/>
    </inkml:brush>
  </inkml:definitions>
  <inkml:trace contextRef="#ctx0" brushRef="#br0">25 1 10162,'-7'70'968,"1"-6"-584,0-3-127,3-8 703,0-6-96,3-8-192,0-5-8,0-11-8,2-4 8,-1-9-47,1 0-57,-2-2-336,0-3-344,1-5 200,2-4-16,-3-32-176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17.145"/>
    </inkml:context>
    <inkml:brush xml:id="br0">
      <inkml:brushProperty name="width" value="0.05" units="cm"/>
      <inkml:brushProperty name="height" value="0.05" units="cm"/>
    </inkml:brush>
  </inkml:definitions>
  <inkml:trace contextRef="#ctx0" brushRef="#br0">108 63 13227,'-1'-1'103,"0"1"0,0-1 1,1 1-1,-1 0 0,0-1 1,0 1-1,0 0 0,0-1 1,0 1-1,0 0 0,0 0 1,0 0-1,0 0 0,0 0 1,0 0-1,-1 0 0,1 1-61,0-1 0,0 1 0,0 0 0,1 0 0,-1-1 0,0 1 0,1 0 0,-1 0 0,0 0 0,1 0 0,-1 0 0,1 0 0,0 0 0,-1 0 0,1 0 0,-1 2 0,-2 9 16,0 1 1,1-1-1,0 1 1,1 0-1,0 0 1,1-1 0,0 1-1,1 0 1,1 0-1,4 17 1,-6-28-59,0-1 1,0 0-1,1 1 0,-1-1 1,1 0-1,-1 0 0,1 1 1,-1-1-1,1 0 0,0 0 1,0 0-1,-1 0 0,1 0 1,0 0-1,0 0 0,0 0 1,0 0-1,0 0 0,0-1 1,1 1-1,-1 0 0,0-1 1,0 1-1,0-1 0,1 1 1,-1-1-1,0 1 0,1-1 1,-1 0-1,0 0 0,1 0 1,-1 0-1,0 0 0,1 0 1,-1 0-1,0 0 0,1 0 1,-1-1-1,0 1 0,1 0 1,-1-1-1,0 1 0,0-1 1,0 0-1,1 1 0,-1-1 1,0 0-1,0 0 0,0 0 1,1-1-1,4-3 32,0 0-1,0-1 1,-1 1 0,0-1 0,0 0-1,0-1 1,4-8 0,-6 8 48,0 1 1,-1-1-1,0 0 1,0 0-1,0 0 1,-1 0-1,0 0 1,0 0-1,-1-1 1,0 1-1,0 0 1,-1 0-1,-2-14 1,2 18-47,0 0-1,1 0 1,-1 0 0,-1 1-1,1-1 1,0 0 0,-1 1-1,1-1 1,-1 1 0,0-1-1,0 1 1,0 0 0,0 0-1,0 0 1,0 0 0,-1 0 0,1 0-1,0 1 1,-1-1 0,0 1-1,1 0 1,-1 0 0,0 0-1,0 0 1,1 0 0,-1 0-1,0 1 1,0-1 0,0 1 0,0 0-1,0 0 1,0 0 0,0 0-1,0 1 1,0-1 0,-4 2-1,1 0-39,1-1-1,-1 1 0,0 1 1,1-1-1,0 1 0,-1 0 1,1 0-1,0 0 0,1 1 1,-1 0-1,0 0 0,1 0 1,0 0-1,0 1 0,1-1 1,-1 1-1,1 0 0,0 1 1,0-1-1,0 0 0,1 1 1,0-1-1,-2 7 0,4-11 4,0 0 0,0 1 0,-1-1-1,1 0 1,0 0 0,0 0-1,1 0 1,-1 0 0,0 0 0,0 0-1,0 0 1,1 0 0,-1 0-1,0 0 1,1 0 0,-1 0 0,1 0-1,-1 0 1,1-1 0,-1 1-1,1 0 1,0 0 0,0 0 0,-1-1-1,1 1 1,0 0 0,0-1-1,1 2 1,0-1 1,1-1-1,0 1 1,-1 0-1,1-1 1,0 1-1,-1-1 1,1 0-1,0 0 1,-1 0-1,1 0 1,3-1-1,1 0 11,1 0 0,0-1 0,-1 0 1,1-1-1,-1 0 0,0 0 0,9-5 0,-14 6-1,0 1-1,-1-1 1,1 1-1,-1-1 1,0 1-1,1-1 1,-1 0-1,0 0 1,0 0-1,0 0 1,0 0-1,-1 0 1,1 0-1,0 0 1,-1 0-1,1 0 1,-1 0-1,0 0 1,0 0-1,0 0 1,0-1-1,0 1 1,0 0-1,0 0 1,-1 0-1,1 0 1,-2-3-1,1 2-17,0 0-1,0 0 1,0 0-1,-1 0 1,0 0-1,1 1 1,-1-1 0,0 0-1,0 1 1,0-1-1,-1 1 1,1 0-1,0 0 1,-1 0 0,0 0-1,1 0 1,-6-2-1,6 3 2,1 1 0,0-1 0,0 1 0,-1 0 0,1 0 0,0 0 0,-1 0 0,1 0 0,0 0 0,-1 0 0,1 0 0,0 0 0,-1 0 0,1 1 0,0-1 0,0 1 0,-1-1 0,1 1 0,0-1 0,0 1 0,0 0 0,0 0 0,-1-1 0,1 1 0,0 0 0,1 0 0,-1 0 0,0 0 0,0 0 0,0 0 0,0 0 0,1 0 0,-1 1 0,1-1 0,-2 2 0,0 3-17,-1 0-1,1 0 1,0 1-1,1-1 1,-1 0 0,0 7-1,2-8 16,-1 0-1,1 0 1,0-1 0,1 1-1,-1 0 1,1-1-1,0 1 1,0 0-1,0-1 1,0 1 0,1-1-1,0 0 1,0 1-1,0-1 1,1 0 0,3 4-1,-4-5 7,0-1-1,1 0 1,-1 0-1,1 0 1,0 0 0,-1 0-1,1 0 1,0-1-1,0 0 1,0 1-1,0-1 1,0 0-1,1 0 1,-1-1 0,0 1-1,0-1 1,1 0-1,-1 1 1,0-2-1,1 1 1,-1 0-1,0-1 1,0 1 0,4-2-1,0 0 67,0 0 1,-1-1-1,1 1 0,-1-1 0,1-1 1,-1 0-1,0 1 0,0-2 1,-1 1-1,1-1 0,-1 0 0,0 0 1,-1 0-1,1 0 0,-1-1 0,4-7 1,-6 10-27,0 0 0,0-1 1,-1 1-1,1 0 1,-1-1-1,0 1 0,0-1 1,-1 0-1,1 1 0,-1-1 1,1 0-1,-1 1 1,0-1-1,0 0 0,-1 1 1,1-1-1,-1 1 1,0-1-1,0 0 0,0 1 1,-1-1-1,1 1 0,-1 0 1,1 0-1,-1-1 1,0 1-1,0 0 0,-1 0 1,1 1-1,-1-1 0,1 0 1,-6-3-1,5 4-19,0 0 0,0 0 0,0 1 0,-1-1 0,1 1-1,0 0 1,-1-1 0,1 2 0,0-1 0,-7 0 0,9 0 2,-1 1 0,1 0 1,-1 0-1,1 0 0,-1 0 1,1 0-1,-1 0 0,1 0 1,-1 1-1,1-1 0,-1 1 0,1-1 1,-1 1-1,1-1 0,0 1 1,-1 0-1,1 0 0,0-1 1,0 1-1,-1 0 0,1 0 1,0 0-1,0 1 0,0-1 0,0 0 1,0 0-1,0 2 0,1-3-11,0 1 0,0-1 0,0 0 0,0 1 0,0-1 0,0 0 0,0 1-1,0-1 1,0 0 0,0 1 0,0-1 0,0 0 0,0 1 0,0-1 0,1 0 0,-1 0-1,0 1 1,0-1 0,0 0 0,1 0 0,-1 1 0,0-1 0,0 0 0,0 0 0,1 1-1,-1-1 1,0 0 0,1 0 0,-1 0 0,0 0 0,0 0 0,1 1 0,-1-1-1,0 0 1,1 0 0,-1 0 0,0 0 0,1 0 0,-1 0 0,0 0 0,1 0 0,-1 0-1,0 0 1,1 0 0,-1 0 0,13 0 95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131"/>
    </inkml:context>
    <inkml:brush xml:id="br0">
      <inkml:brushProperty name="width" value="0.05" units="cm"/>
      <inkml:brushProperty name="height" value="0.05" units="cm"/>
    </inkml:brush>
  </inkml:definitions>
  <inkml:trace contextRef="#ctx0" brushRef="#br0">248 1 15019,'-9'10'1449,"-2"2"-1097,-4 8-184,2 2 984,-3 9-880,-2-1-96,1 7-88,1-1-32,0 2-16,-2-1-152,2-2-472,0-3 760,-6-10-224,0-5-56,-1-14-24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532"/>
    </inkml:context>
    <inkml:brush xml:id="br0">
      <inkml:brushProperty name="width" value="0.05" units="cm"/>
      <inkml:brushProperty name="height" value="0.05" units="cm"/>
    </inkml:brush>
  </inkml:definitions>
  <inkml:trace contextRef="#ctx0" brushRef="#br0">0 13 16996,'9'-13'1352,"1"13"-1104,1 0-144,3 9 688,5 1-392,7 6-328,2 3-72,9 5-40,1 2 16,2 0 48,0-1-64,-2-3-528,-3-2 2184,-6-4-1528,-4-3 97,-8-7 55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950"/>
    </inkml:context>
    <inkml:brush xml:id="br0">
      <inkml:brushProperty name="width" value="0.05" units="cm"/>
      <inkml:brushProperty name="height" value="0.05" units="cm"/>
    </inkml:brush>
  </inkml:definitions>
  <inkml:trace contextRef="#ctx0" brushRef="#br0">263 0 18364,'-5'1'214,"0"1"1,0-1-1,0 1 1,1 0-1,-1 0 0,0 0 1,1 0-1,0 1 1,-1 0-1,1 0 1,-5 5-1,1-3-2,-40 32-131,-84 82 0,132-119-89,-1 0 0,1 0 1,0 0-1,0 1 0,-1-1 0,1 0 0,0 0 0,0 0 0,0 1 0,-1-1 1,1 0-1,0 0 0,0 1 0,0-1 0,0 0 0,0 1 0,0-1 0,-1 0 1,1 0-1,0 1 0,0-1 0,0 0 0,0 1 0,0-1 0,0 0 0,0 1 1,0-1-1,0 0 0,0 1 0,1-1 0,-1 0 0,0 0 0,0 1 0,0-1 1,13 5-181,29-5-25,-22-1 121,-9 2 82,0-1 1,0 2-1,0 0 1,0 0-1,0 1 1,0 0-1,-1 1 0,0 0 1,1 0-1,18 13 1,-28-17 4,0 1 1,-1 0 0,1-1 0,0 1 0,0 0-1,0 0 1,-1 0 0,1 0 0,0 0-1,-1 0 1,1 0 0,-1 0 0,1 0-1,-1 0 1,1 0 0,-1 0 0,0 0-1,1 1 1,-1-1 0,0 0 0,0 0 0,0 0-1,0 0 1,0 1 0,-1 1 0,0-1 5,0 0 1,0 1 0,0-1-1,0 0 1,0 0 0,-1 0 0,1 0-1,-1 0 1,0 0 0,1 0 0,-4 2-1,-4 3 37,0-1 1,-1 0-1,0 0 0,-12 4 0,-73 22 40,62-22 722,10 0-379,19-7-294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8.325"/>
    </inkml:context>
    <inkml:brush xml:id="br0">
      <inkml:brushProperty name="width" value="0.05" units="cm"/>
      <inkml:brushProperty name="height" value="0.05" units="cm"/>
    </inkml:brush>
  </inkml:definitions>
  <inkml:trace contextRef="#ctx0" brushRef="#br0">109 26 17012,'-3'1'497,"0"0"0,1 0 0,-1 0 0,0-1 0,0 1 0,0-1 0,-4 0 1,4 0-398,0 0 0,1 1 0,-1-1 0,0 0 0,1 1 0,-1 0 0,0-1 0,1 1 0,-6 3 0,4-1-112,0 0-1,0 0 1,1 1 0,-1 0 0,1-1 0,-1 1 0,1 1 0,1-1 0,-1 0-1,0 1 1,1-1 0,0 1 0,0 0 0,1 0 0,-3 7 0,4-10-25,-1 0 1,1 0-1,0 0 1,-1 0 0,1 0-1,0 0 1,0 0-1,0 0 1,1 0-1,-1 1 1,0-2 0,1 1-1,-1 0 1,1 0-1,0 0 1,0 0 0,-1 0-1,1 0 1,1-1-1,-1 1 1,0 0 0,0-1-1,0 1 1,1-1-1,-1 1 1,1-1-1,-1 0 1,1 1 0,0-1-1,-1 0 1,1 0-1,0 0 1,0-1 0,0 1-1,0 0 1,0-1-1,0 1 1,0-1 0,0 1-1,3-1 1,-2 0 31,-1 1 0,1-1 0,0 0 0,0 0 1,0-1-1,-1 1 0,1 0 0,0-1 0,0 0 1,-1 0-1,1 1 0,-1-2 0,1 1 0,-1 0 1,1 0-1,-1-1 0,0 1 0,1-1 0,-1 0 1,0 0-1,0 0 0,0 0 0,0 0 0,-1 0 1,1 0-1,-1-1 0,3-3 0,-2 1-40,1-1-1,-1-1 1,0 1 0,0 0-1,-1 0 1,1-1 0,-2 1-1,1-1 1,-1 1 0,0-11-1,-3-23-334,2 22 48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8.725"/>
    </inkml:context>
    <inkml:brush xml:id="br0">
      <inkml:brushProperty name="width" value="0.05" units="cm"/>
      <inkml:brushProperty name="height" value="0.05" units="cm"/>
    </inkml:brush>
  </inkml:definitions>
  <inkml:trace contextRef="#ctx0" brushRef="#br0">0 46 12435,'30'-12'706,"0"2"0,33-7 0,-52 15-566,-1 0 0,1 1 1,-1 0-1,1 1 0,0 0 0,-1 0 0,1 2 0,-1-1 0,1 1 0,10 3 0,-19-4-114,0 0-1,0-1 0,0 1 1,-1 0-1,1 0 1,0 0-1,0 0 1,-1 0-1,1 0 1,0 0-1,-1 1 0,1-1 1,-1 1-1,0-1 1,1 1-1,-1-1 1,0 1-1,0 0 1,0 0-1,1 2 1,-1-1 27,-1 0 0,0-1 0,0 1 0,0-1 0,0 1 0,0-1 0,0 1 1,-1 0-1,1-1 0,-1 1 0,1-1 0,-1 0 0,0 1 0,-1 2 1,-5 7 285,-1 1 0,0-1 1,-1-1-1,-15 17 1,21-25-246,-12 13 718,-27 22-1,61-34-799,18 1-221,-20-2 44,0-1 0,0 0-1,0-2 1,0 0-1,30-3 1,-26-6-29,-6-3-83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9.081"/>
    </inkml:context>
    <inkml:brush xml:id="br0">
      <inkml:brushProperty name="width" value="0.05" units="cm"/>
      <inkml:brushProperty name="height" value="0.05" units="cm"/>
    </inkml:brush>
  </inkml:definitions>
  <inkml:trace contextRef="#ctx0" brushRef="#br0">1 4 14155,'0'-2'1072,"6"2"-896,3 3-88,8 0 408,6 0-192,8 2-191,4 0-57,12-5-1201,4-3 1041,3-4-72,0-3-80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50.200"/>
    </inkml:context>
    <inkml:brush xml:id="br0">
      <inkml:brushProperty name="width" value="0.05" units="cm"/>
      <inkml:brushProperty name="height" value="0.05" units="cm"/>
    </inkml:brush>
  </inkml:definitions>
  <inkml:trace contextRef="#ctx0" brushRef="#br0">3 5 12115,'-3'6'1344,"9"-3"-928,14-6-224,5-2 1840,6 1-1952,4 3-40,9 1-8,1 4 0,6 3 0,2 2-8,-2 0-160,1 0-144,-9 1 248,-4-4-40,-17-11-24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5.597"/>
    </inkml:context>
    <inkml:brush xml:id="br0">
      <inkml:brushProperty name="width" value="0.05" units="cm"/>
      <inkml:brushProperty name="height" value="0.05" units="cm"/>
    </inkml:brush>
  </inkml:definitions>
  <inkml:trace contextRef="#ctx0" brushRef="#br0">219 86 21629,'-1'-1'110,"0"1"0,0-1 0,-1 1 0,1-1 0,0 1 0,0-1 0,0 1 0,0-1 0,-1 1 0,1 0 0,0 0 0,0 0 0,-1 0 0,1 0 0,0 0 0,0 0 0,-3 0 0,-22 8 67,15-3-45,0 2-1,1-1 0,0 1 1,0 1-1,0 0 0,1 0 0,0 1 1,1 0-1,-10 14 0,10-12-112,0 1-1,0 0 1,2 0-1,-1 0 0,2 1 1,-1 0-1,-6 27 1,11-32-13,0-1 1,0 0 0,1 1 0,0-1-1,0 0 1,1 1 0,1 7 0,-2-14-1,1 1 0,-1 0 0,0-1 0,1 1 0,-1-1 0,1 1 0,0-1 1,-1 1-1,1-1 0,0 1 0,0-1 0,0 0 0,0 1 0,0-1 0,0 0 0,0 0 1,0 0-1,1 0 0,-1 0 0,0 0 0,1 0 0,-1 0 0,1 0 0,-1-1 0,1 1 1,-1 0-1,1-1 0,0 1 0,-1-1 0,1 0 0,-1 0 0,1 0 0,0 0 0,-1 0 1,1 0-1,2 0 0,1-2 23,0 1 0,0-1 0,0 0 0,0-1 1,-1 1-1,1-1 0,0 0 0,-1 0 0,0 0 0,0-1 0,0 0 1,0 1-1,-1-1 0,0-1 0,4-4 0,2-3 63,-1-1 0,-1 0 0,0 0-1,7-19 1,-7 14-28,-1-2 0,-1 1-1,-1 0 1,-1-1 0,0 0 0,-1 0-1,-2 0 1,-2-37 0,1 53-112,0 0 0,0 0 0,-1 0 0,1 0 0,-1 0 0,0 1 0,0-1 0,0 0 0,-5-5 0,6 8-45,1 0 0,-1 1 0,0-1-1,1 0 1,-1 0 0,0 1 0,0-1 0,1 0 0,-1 1 0,0-1 0,0 1 0,0-1 0,0 1 0,0-1 0,0 1 0,0 0 0,1 0 0,-1-1 0,0 1 0,0 0 0,0 0 0,0 0 0,0 0 0,0 0 0,0 0 0,0 0 0,0 0 0,0 1 0,0-1 0,0 0 0,0 0 0,0 1-1,0-1 1,0 1 0,0-1 0,0 1 0,0-1 0,1 1 0,-1 0 0,0-1 0,-1 2 0,1 0-18,1 0-1,-1-1 1,0 1-1,1 0 0,-1-1 1,1 1-1,0 0 1,0 0-1,0-1 1,-1 1-1,1 0 1,1 0-1,-1 0 0,0-1 1,0 1-1,2 3 1,7 15-1003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50.647"/>
    </inkml:context>
    <inkml:brush xml:id="br0">
      <inkml:brushProperty name="width" value="0.05" units="cm"/>
      <inkml:brushProperty name="height" value="0.05" units="cm"/>
    </inkml:brush>
  </inkml:definitions>
  <inkml:trace contextRef="#ctx0" brushRef="#br0">369 6 15195,'1'0'115,"28"-6"2141,-28 6-2238,-1 0 1,0 0-1,1 0 1,-1 0-1,1 0 1,-1 0-1,0 0 1,1 0-1,-1 0 0,0 0 1,1 1-1,-1-1 1,0 0-1,1 0 1,-1 0-1,0 0 1,1 1-1,-1-1 1,0 0-1,1 0 1,-1 0-1,0 1 0,0-1 1,1 0-1,-1 1 1,0 0-21,0 0 0,0-1 0,0 1 0,0 0 0,0 0 0,0-1 0,-1 1 0,1 0 0,0 0 0,0-1 0,-1 1 0,1 0 0,-1-1 0,1 1 0,0 0 0,-1-1 0,1 1 0,-2 0 0,-13 17 0,-2-2-1,0 0 1,-25 18 0,5-4 31,29-24-19,-133 123 167,124-112-169,0 2 0,2 0 0,0 1 1,1 0-1,-19 38 0,31-53-20,0 0 0,0 0 1,0 0-1,0 0 0,1 1 1,0-1-1,0 0 0,1 1 1,-1 5-1,1-9 3,1 0 1,-1 0-1,0 0 1,1 0 0,0 0-1,-1 0 1,1 0-1,0 0 1,0 0-1,0 0 1,0-1-1,1 1 1,-1 0-1,0-1 1,1 1 0,-1-1-1,1 1 1,-1-1-1,1 0 1,0 1-1,0-1 1,0 0-1,-1 0 1,1 0-1,0-1 1,3 2 0,25 7-143,1-2 1,-1-1-1,2-2 1,33 1 0,-20-1-712,77 8 240,-65-6 278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38.673"/>
    </inkml:context>
    <inkml:brush xml:id="br0">
      <inkml:brushProperty name="width" value="0.05" units="cm"/>
      <inkml:brushProperty name="height" value="0.05" units="cm"/>
    </inkml:brush>
  </inkml:definitions>
  <inkml:trace contextRef="#ctx0" brushRef="#br0">557 130 16772,'-1'1'205,"0"0"1,-1 0 0,1-1 0,0 1 0,-1 0-1,1-1 1,-1 1 0,0-1 0,1 1 0,-1-1-1,1 0 1,-1 0 0,1 0 0,-1 0 0,0 0-1,1 0 1,-1 0 0,-1-1 0,-40-1 203,-7-6-20,-67-20 0,84 19-348,-1 0 0,1 2 0,-1 2-1,0 1 1,-43 0 0,26 13-174,30-5-243,36-14-1409,25-14 0,12 0 622,-25 9 518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39.295"/>
    </inkml:context>
    <inkml:brush xml:id="br0">
      <inkml:brushProperty name="width" value="0.05" units="cm"/>
      <inkml:brushProperty name="height" value="0.05" units="cm"/>
    </inkml:brush>
  </inkml:definitions>
  <inkml:trace contextRef="#ctx0" brushRef="#br0">405 628 14611,'-23'-1'831,"1"-1"-1,0 0 1,0-2-1,-43-14 1,26 5-500,-66-34 1,97 42-277,1 1 0,-1-2 0,1 1 0,0-1 0,0 0 0,0 0 0,1-1 1,0 0-1,1 0 0,-1 0 0,1-1 0,-7-15 0,9 17-54,0 0-1,1 0 1,0 0-1,1-1 1,-1 1-1,1 0 1,0-1-1,1 1 1,-1 0-1,1-1 1,0 1-1,1-1 1,0 1-1,0 0 1,0-1 0,1 1-1,0 0 1,0 0-1,4-7 1,-2 7-13,0-1 0,0 2 0,1-1 0,0 0 1,0 1-1,0 0 0,1 0 0,0 1 0,8-6 0,65-33-53,-47 27 43,19-12-44,-2-1 0,-1-3 0,69-60 0,-109 84 107,-8 8-70,0-1-1,1 1 1,-1-1-1,0 1 1,1 0-1,-1-1 0,1 1 1,-1 0-1,0 0 1,1-1-1,-1 1 1,1 0-1,-1 0 1,1 0-1,-1-1 1,1 1-1,-1 0 1,1 0-1,-1 0 1,1 0-1,0 0 1,-1 0-1,1 0 1,-1 0-1,1 0 1,0 1-1,3-1-102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3.333"/>
    </inkml:context>
    <inkml:brush xml:id="br0">
      <inkml:brushProperty name="width" value="0.05" units="cm"/>
      <inkml:brushProperty name="height" value="0.05" units="cm"/>
    </inkml:brush>
  </inkml:definitions>
  <inkml:trace contextRef="#ctx0" brushRef="#br0">40 7 13971,'-7'-6'842,"4"12"-596,1 20-262,2-22 144,-13 280-273,-1 106 482,26-444 1069,25-218-203,23 4-1100,-58 262-113,0 1 1,0-1 0,0 1 0,0 0-1,1 0 1,0 0 0,0 0 0,0 0-1,1 1 1,-1-1 0,7-5 0,-8 9-2,1-1 0,-1 1 0,0-1 1,1 1-1,-1 0 0,1 0 1,0 0-1,-1 0 0,1 1 0,0-1 1,-1 1-1,1-1 0,0 1 1,0 0-1,-1 0 0,1 0 0,0 1 1,0-1-1,-1 0 0,1 1 1,0 0-1,-1 0 0,1 0 1,3 2-1,3 1-34,-1 0 0,0 0 0,-1 1 0,1 1 0,-1-1 0,0 1 0,0 0 0,-1 1 0,1 0 0,-2 0 0,10 14 0,-13-18 35,0 1-1,0-1 0,0 1 1,0-1-1,-1 1 0,0 0 1,0 0-1,0 0 0,0 0 1,-1 0-1,1 0 1,-1 0-1,0 0 0,0 0 1,-1 0-1,1 0 0,-1 0 1,0 0-1,0 0 0,0 0 1,0-1-1,-1 1 0,1 0 1,-1-1-1,0 1 1,0-1-1,-1 1 0,-3 4 1,-2 0 79,0-1 0,0 0 1,0 0-1,-1-1 1,0 0-1,0-1 1,-1 1-1,1-2 0,-16 6 1,9-5 35,1-1 0,-1 0 0,1-1 0,-1-1 0,-28 1 0,43-3-111,-34-3-109,34 3 115,0 0 0,0 0 0,0 0 0,0-1 0,0 1 0,0 0 0,0 0 1,0-1-1,1 1 0,-1-1 0,0 1 0,0-1 0,0 1 0,0-1 0,0 0 1,1 1-1,-1-1 0,0 0 0,0 1 0,1-1 0,-1 0 0,1 0 0,-1 0 1,1 0-1,-1 0 0,1 1 0,-1-1 0,1 0 0,0 0 0,0 0 0,-1-2 1,8-12-100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4.326"/>
    </inkml:context>
    <inkml:brush xml:id="br0">
      <inkml:brushProperty name="width" value="0.05" units="cm"/>
      <inkml:brushProperty name="height" value="0.05" units="cm"/>
    </inkml:brush>
  </inkml:definitions>
  <inkml:trace contextRef="#ctx0" brushRef="#br0">201 8 11682,'11'-7'902,"-21"16"704,9-7-1280,-5-1 3458,-8-2-3672,9 1 223,-1 0-305,0 1 0,0 0 0,0 0-1,1 0 1,-1 1 0,0 0 0,1 0 0,0 0 0,-1 1 0,1-1 0,0 1 0,0 1 0,1-1 0,-6 5 0,8-6-50,-1 0 1,1 0-1,0 1 0,0-1 1,0 1-1,0 0 0,0-1 1,0 1-1,1 0 0,-1 0 1,1 0-1,0 0 0,0 0 1,0 1-1,0-1 0,1 0 1,-1 0-1,1 1 1,0-1-1,0 0 0,0 0 1,0 1-1,0-1 0,1 0 1,0 1-1,1 4 0,-1-6-31,0 1 0,1 0 0,-1-1-1,0 1 1,1-1 0,0 0 0,0 0 0,0 1-1,0-1 1,0 0 0,0 0 0,0-1 0,0 1-1,6 2 1,0 0-90,0 0 1,1-1-1,12 3 0,-15-5 113,-1 1 0,1-1 0,0 1 1,-1 0-1,0 0 0,1 1 0,-1 0 0,0 0 0,0 0 0,8 8 1,-12-11 26,-1 1 1,1-1-1,-1 1 1,1 0-1,-1 0 1,0-1-1,1 1 1,-1 0-1,0 0 1,1-1-1,-1 1 1,0 0-1,0 0 1,0 0-1,0-1 1,0 1-1,0 0 1,0 0-1,0 0 1,0 0-1,0-1 1,0 1-1,-1 1 1,0 1 13,0-1 0,0 0 0,0 0 0,0 0 0,-1 0 0,1 0 0,-1 0 0,-2 2 0,-4 4 165,-1-1 0,-17 11 0,22-16-89,-7 5 122,0-1-1,0-1 1,0 0 0,-1 0-1,0-1 1,1-1 0,-2 0-1,1 0 1,0-1 0,-22 0 0,34-2-223,0 0 1,0 0-1,0 0 1,0 0 0,-1 0-1,1 0 1,0 0-1,0 0 1,0 0 0,0 0-1,-1 0 1,1-1 0,0 1-1,0 0 1,0 0-1,0 0 1,0 0 0,0 0-1,-1-1 1,1 1-1,0 0 1,0 0 0,0 0-1,0 0 1,0-1-1,0 1 1,0 0 0,0 0-1,0 0 1,0-1-1,0 1 1,0 0 0,0 0-1,0 0 1,0 0-1,0-1 1,0 1 0,0 0-1,0 0 1,0 0-1,0-1 1,0 1 0,0 0-1,1 0 1,-1 0-1,0 0 1,0-1 0,0 1-1,0 0 1,0 0 0,0 0-1,1 0 1,-1 0-1,0 0 1,0 0 0,0-1-1,0 1 1,0 0-1,1 0 1,-1 0 0,0 0-1,0 0 1,0 0-1,1 0 1,-1 0 0,0 0-1,0 0 1,7-8-228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4.726"/>
    </inkml:context>
    <inkml:brush xml:id="br0">
      <inkml:brushProperty name="width" value="0.05" units="cm"/>
      <inkml:brushProperty name="height" value="0.05" units="cm"/>
    </inkml:brush>
  </inkml:definitions>
  <inkml:trace contextRef="#ctx0" brushRef="#br0">101 1 16035,'-5'1'21,"0"-1"0,0 2 0,1-1 0,-1 1 0,0-1 0,0 1 0,1 1 0,-1-1 0,1 1 0,0-1 0,0 1 0,0 1 0,0-1 0,0 0 0,1 1 0,0 0 0,-1 0 0,1 0 0,1 0 0,-1 0 0,1 1 0,-1-1 0,1 1 0,0-1 0,1 1 0,-1 0 0,1 0 0,0 0 0,0 0 0,1 0 0,-1 0 0,1 0 0,0 0 0,1 0 0,-1 0 0,1 0 0,0 0 0,2 7 0,-2-10-24,-1 0-1,0-1 0,1 1 0,-1-1 1,1 1-1,0-1 0,-1 1 0,1-1 1,0 1-1,0-1 0,0 0 0,0 1 1,0-1-1,0 0 0,0 0 0,1 0 1,-1 0-1,0 0 0,1 0 0,-1 0 1,0 0-1,1-1 0,-1 1 0,1 0 1,0-1-1,-1 1 0,1-1 0,-1 0 1,1 0-1,0 1 0,-1-1 0,1 0 1,-1 0-1,1 0 0,0-1 0,-1 1 1,1 0-1,0-1 0,-1 1 0,1-1 1,-1 1-1,1-1 0,1 0 0,2-2 59,0 0 0,0-1-1,-1 1 1,1-1 0,-1 0-1,1 0 1,-1 0-1,0 0 1,-1-1 0,1 0-1,2-5 1,20-42 261,-14 26-125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5.116"/>
    </inkml:context>
    <inkml:brush xml:id="br0">
      <inkml:brushProperty name="width" value="0.05" units="cm"/>
      <inkml:brushProperty name="height" value="0.05" units="cm"/>
    </inkml:brush>
  </inkml:definitions>
  <inkml:trace contextRef="#ctx0" brushRef="#br0">0 37 13667,'12'-6'205,"0"0"1,0 1-1,1 1 0,0 0 1,-1 1-1,1 0 1,1 1-1,-1 0 0,0 1 1,0 0-1,1 2 0,24 2 1,-36-3-205,-1 1 1,1-1-1,-1 1 1,1-1-1,-1 1 0,1 0 1,-1-1-1,0 1 1,1 0-1,-1 0 1,0 0-1,0 0 0,1 0 1,-1 0-1,0 1 1,0-1-1,0 0 1,0 0-1,-1 1 0,1-1 1,0 1-1,0-1 1,-1 1-1,1-1 1,-1 1-1,0-1 1,1 1-1,-1-1 0,0 1 1,0 0-1,0-1 1,0 1-1,0-1 1,0 1-1,0 0 0,-1-1 1,1 1-1,-1 2 1,-3 8 27,1-1-1,-2 1 1,1-1 0,-8 12 0,5-10 30,-7 15 71,9-19-45,0 0-1,0 0 1,1 0 0,1 1-1,-1-1 1,-2 15-1,6-22-76,0-1 0,0 0-1,1 1 1,-1-1 0,0 1-1,1-1 1,-1 1 0,1-1 0,-1 0-1,1 0 1,-1 1 0,1-1-1,0 0 1,0 0 0,0 1-1,0-1 1,0 0 0,0 0-1,0 0 1,0 0 0,0-1-1,0 1 1,0 0 0,1 0-1,-1-1 1,0 1 0,1 0 0,-1-1-1,0 0 1,1 1 0,2-1-1,2 2-105,1 0 0,0-1 0,-1 0 0,1-1 0,11 0 0,-18 0 95,1 0-3,-1 0 1,0 0-1,1 0 0,-1 0 0,1 0 0,-1 0 0,1 0 0,-1 0 0,1 0 0,-1 0 1,1 0-1,-1 0 0,0 0 0,1 0 0,-1-1 0,1 1 0,-1 0 0,0 0 0,1-1 0,-1 1 1,1 0-1,-1-1 0,0 1 0,1 0 0,-1-1 0,0 1 0,0 0 0,1-1 0,-1 1 1,0 0-1,0-1 0,0 1 0,1-1 0,-2-8-139</inkml:trace>
  <inkml:trace contextRef="#ctx0" brushRef="#br0" timeOffset="0.3">7 204 11258,'5'-2'1145,"3"1"-849,10-1-144,2-1 1104,11-3-2768,4-4 1456,3-4-176,0-3-104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09.005"/>
    </inkml:context>
    <inkml:brush xml:id="br0">
      <inkml:brushProperty name="width" value="0.05" units="cm"/>
      <inkml:brushProperty name="height" value="0.05" units="cm"/>
    </inkml:brush>
  </inkml:definitions>
  <inkml:trace contextRef="#ctx0" brushRef="#br0">1073 12 7306,'-64'-6'547,"42"4"-508,1 0 0,-1 1-1,0 1 1,-26 4 0,13 2-55,0 3-1,1 1 0,1 1 1,-54 26-1,31-8 26,-91 64 0,114-67 52,2 0-1,0 2 1,2 1 0,1 1 0,2 2 0,1 1 0,1 0 0,2 2-1,-21 46 1,14-20-26,3 2 0,4 1 0,1 1 0,-20 121 0,35-144-70,1 0 0,2 0 1,2 1-1,2-1 1,1 0-1,3 0 1,14 62-1,-14-83 8,2-1 1,0 0-1,1-1 0,2 1 1,0-2-1,0 1 0,17 20 1,-17-27 8,0 0 1,1-2 0,0 1 0,1-1 0,0-1 0,0 0-1,1 0 1,0-1 0,1-1 0,0-1 0,14 6-1,-5-5 8,1-1 0,0-2-1,-1 0 1,1-1 0,1-1 0,-1-2-1,0 0 1,0-1 0,0-2-1,35-8 1,-3-2 34,0-4 1,-1-1-1,65-33 0,-58 21 44,-2-2-1,0-3 1,-3-3-1,-1-2 1,-2-3-1,50-50 1,-67 55 68,-1-2 0,-3-1 0,-1-2 0,-2-1 1,-2-1-1,-2-1 0,-2-2 0,25-68 0,-26 47 381,-3 0-1,-3-2 1,-3 0-1,-3 0 1,2-119-1,-13 175-387,0 0 0,-2 0-1,0 0 1,0 0-1,-1 0 1,-1 0 0,-1 1-1,-6-15 1,8 23-79,0-1 0,0 1 0,-1 0 0,0 1 0,-1-1 0,1 1 0,-1-1 0,0 1 0,0 1 0,-1-1 0,1 1 0,-1 0 0,0 0 0,0 1 0,0-1 0,-1 1 0,1 1 0,-1-1 0,-10-1 0,-5 0-80,-1 1 1,1 1-1,-1 1 0,0 1 0,1 1 1,-1 1-1,1 1 0,0 1 0,-1 1 0,2 1 1,-33 13-1,0 8-73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1.947"/>
    </inkml:context>
    <inkml:brush xml:id="br0">
      <inkml:brushProperty name="width" value="0.05" units="cm"/>
      <inkml:brushProperty name="height" value="0.05" units="cm"/>
    </inkml:brush>
  </inkml:definitions>
  <inkml:trace contextRef="#ctx0" brushRef="#br0">0 3 10058,'2'-3'2249,"-2"3"-2235,1 0 1,-1 0-1,1 0 1,-1 0-1,1 0 1,-1 0 0,1 0-1,-1 1 1,1-1-1,-1 0 1,1 0-1,-1 0 1,0 1-1,1-1 1,-1 0 0,1 0-1,-1 1 1,0-1-1,1 0 1,-1 1-1,0-1 1,1 0 0,-1 1-1,0 0 1,13 11 28,-1 0 0,2-1 0,-1 0-1,2-1 1,27 15 0,-6-3-19,46 32-20,88 54-31,-91-56 12,-3 2 0,132 123 0,-82-48-3,-86-84 2,3-2 0,78 62 1,178 77-114,-94-62 114,140 80 39,-227-135-32,197 145 14,-56-33-4,-143-105 2,166 134 0,-50-8-4,327 266 0,-282-229 2,58 41-38,-214-191 4,189 137 11,148 89-75,-318-226 96,199 158 0,-234-152 24,196 148-64,280 177 23,92 141 39,-479-394-142,371 241 0,-172-128-16,-277-196 100,197 101 0,-18-13 115,-183-97-59,167 111-36,-64-6 95,-53-39 62,-151-126-141,-14-11 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2.735"/>
    </inkml:context>
    <inkml:brush xml:id="br0">
      <inkml:brushProperty name="width" value="0.05" units="cm"/>
      <inkml:brushProperty name="height" value="0.05" units="cm"/>
    </inkml:brush>
  </inkml:definitions>
  <inkml:trace contextRef="#ctx0" brushRef="#br0">99 0 15171,'-10'9'1136,"-4"13"-951,-3 6-81,6 7 592,-1 5-496,0 17-312,1 9-184,5 16-328,0 4-913,6 15 1281,3 1-232,9-3-152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6.685"/>
    </inkml:context>
    <inkml:brush xml:id="br0">
      <inkml:brushProperty name="width" value="0.05" units="cm"/>
      <inkml:brushProperty name="height" value="0.05" units="cm"/>
    </inkml:brush>
  </inkml:definitions>
  <inkml:trace contextRef="#ctx0" brushRef="#br0">1 158 20028,'0'0'66,"1"0"0,-1 0 0,1 0 0,0 0 0,-1 0 0,1 1 0,-1-1 0,1 0 0,-1 0 0,0 1 0,1-1 0,-1 0 0,1 1 0,-1-1 0,1 0 0,-1 1 0,0-1 0,1 1 0,-1-1 0,0 1 0,1-1 0,-1 1 0,0-1 0,0 1 0,0-1 0,1 1 0,-1-1 0,0 1-1,0-1 1,0 1 0,0-1 0,0 1 0,0-1 0,0 1 0,0 0 0,0-1 0,0 2 0,-5 29 223,2-16 327,1 12-374,0 0 1,2-1-1,5 43 1,-3-56-228,0 1 1,1-1 0,1 0 0,0 0 0,0 0-1,1 0 1,1-1 0,13 22 0,-18-32 4,1 1 0,0-1-1,0 1 1,0-1 0,0 0 0,0 0 0,1 0 0,-1 0 0,1 0-1,-1-1 1,1 1 0,0-1 0,0 1 0,-1-1 0,1 0 0,0 0-1,0 0 1,0-1 0,0 1 0,0-1 0,0 1 0,1-1-1,-1 0 1,0-1 0,0 1 0,0 0 0,0-1 0,0 1 0,0-1-1,0 0 1,0 0 0,0 0 0,-1-1 0,1 1 0,0-1-1,-1 1 1,1-1 0,-1 0 0,1 0 0,-1 0 0,0 0 0,2-3-1,4-6 73,0-1-1,-1 0 0,-1 0 0,0 0 0,-1 0 0,0-1 0,-1 0 0,0 0 0,2-16 0,-1-6 106,0 0 0,-2-48 0,-3 76-182,0 0-1,0 0 1,-1 0 0,0 0-1,-2-9 1,3 53-99,1-30 71,1 1 1,-1-1-1,1 0 0,0 0 0,1 0 1,0-1-1,0 1 0,0 0 0,1-1 0,0 0 1,0 0-1,1 0 0,-1-1 0,1 1 1,0-1-1,9 7 0,-7-8 7,-1-1 0,0 1 0,1-1 0,0 0 0,0-1 0,0 0 0,0 0 0,0 0 0,0-1-1,1 0 1,-1 0 0,0-1 0,1 0 0,-1-1 0,0 1 0,12-3 0,1-2-1,0 0 0,0-2 1,-1 0-1,0-1 0,0-1 0,-1-1 1,0 0-1,26-21 0,-27 18-3,0-2 0,-1 0-1,0-1 1,-1 0 0,-1-1 0,-1-1 0,22-36-1,-32 49 6,-1-1 0,0 1 0,0 0 0,0 0 0,-1-1 0,1 1 0,-1-1 0,-1 0 0,1-10 0,-1 15 3,0 0 1,0 0-1,0-1 0,-1 1 1,1 0-1,0 0 1,-1 0-1,1 0 0,-1 0 1,1 0-1,-1 0 1,1 0-1,-1 0 0,0 0 1,1 0-1,-1 0 1,0 0-1,0 0 0,0 1 1,-1-2-1,0 1 2,0 0 0,0 1-1,-1-1 1,1 1 0,0 0 0,0-1 0,0 1-1,0 0 1,0 0 0,0 1 0,-1-1-1,1 0 1,0 1 0,0-1 0,-3 2-1,-8 3 8,-1 0 0,2 1 0,-1 0 0,1 1 0,0 0 0,0 1 0,-12 11-1,7-4 14,1 1 0,1 0 0,-26 34 0,36-42-15,-1-1 0,2 1 0,-1 1 0,1-1 0,0 1 0,1-1 0,0 1 0,1 0 0,-1 0 0,0 12 0,3-17-7,0 0 0,0 0 0,0 0-1,1 0 1,-1 0 0,1 0-1,0 0 1,1 0 0,-1 0 0,0 0-1,1 0 1,0-1 0,0 1-1,0 0 1,0-1 0,1 0 0,0 0-1,-1 0 1,1 0 0,0 0-1,0 0 1,0-1 0,1 1 0,-1-1-1,8 4 1,-5-3-19,1 0 0,0 0 0,1 0 0,-1-1 0,0 0 0,1 0 0,-1-1-1,1 0 1,0 0 0,-1-1 0,15-1 0,-10 0-18,0-2 0,0 1 0,0-2 0,-1 1 0,1-1 0,18-11-1,-4 0-42,0-1-1,-2-2 1,0 0-1,-1-2 1,24-24-1,-31 24 36,-13 17 41,-1-1 0,1 1 0,0-1 0,0 1 0,0 0 0,1 0 0,-1 1 0,0-1 0,1 1 0,0-1 0,0 1 0,7-3 0,-10 5 6,0 0 1,0 0-1,-1 0 0,1 0 1,0 0-1,-1 0 0,1 0 1,0 1-1,0-1 1,-1 0-1,1 0 0,0 1 1,-1-1-1,1 0 0,0 1 1,-1-1-1,1 1 0,-1-1 1,1 1-1,-1-1 0,1 1 1,-1-1-1,1 1 0,-1 0 1,1-1-1,-1 1 0,0 0 1,1-1-1,-1 1 0,0 0 1,0-1-1,1 1 0,-1 0 1,0 0-1,0 1 0,4 33 12,-4-27-12,0-4-10,0 0-1,0 0 0,1 0 1,-1 0-1,1 0 1,0 0-1,0 0 1,1-1-1,-1 1 0,1 0 1,0-1-1,0 1 1,0-1-1,0 0 1,0 1-1,1-1 1,-1 0-1,1 0 0,0-1 1,0 1-1,0-1 1,1 1-1,-1-1 1,0 0-1,1 0 1,-1 0-1,1-1 0,0 1 1,0-1-1,-1 0 1,1 0-1,0 0 1,0-1-1,0 1 0,0-1 1,7-1-1,10 0-238,1-1-1,-1-2 1,-1 0 0,1-1-1,-1-1 1,1-1-1,22-12 1,-9 5-386,37-9 1,-69 22 615,1 1 0,-1-1 1,0 0-1,1 1 1,-1 0-1,0-1 0,1 1 1,-1 0-1,0 0 1,1 0-1,-1 1 0,1-1 1,-1 1-1,0-1 1,3 2-1,-4-1 49,1 0-1,-1 0 1,0 1 0,0-1-1,0 0 1,0 1 0,0-1-1,-1 1 1,1-1 0,0 1-1,-1-1 1,1 1 0,-1 0-1,1-1 1,-1 1 0,0 0-1,1-1 1,-1 1 0,0 0-1,-1 1 1,1 27 494,-1-25-382,0-1-1,1 1 1,0 0 0,0 0-1,1 0 1,-1-1 0,1 1 0,2 8-1,-2-12-109,-1 0 0,1 0 0,-1 0-1,1 0 1,0 0 0,0-1-1,-1 1 1,1 0 0,0 0 0,0 0-1,0-1 1,0 1 0,0-1 0,0 1-1,0 0 1,0-1 0,1 1-1,1 0 8,0-1-1,0 0 0,-1 1 0,1-1 0,0 0 0,0 0 0,0 0 0,-1-1 0,6 0 0,25-8-64,-1-2-1,0 0 1,37-21-1,-23 11-209,-7 4 7,-18 6 29,0 1 1,0 2 0,1 0-1,1 1 1,-1 1 0,28-4-1,-48 10 203,0 0-1,0 0 1,0 0-1,1 0 1,-1 0 0,0 0-1,0 0 1,0 0-1,-1 1 1,1-1-1,0 1 1,0-1 0,0 1-1,0 0 1,0 0-1,0 0 1,-1 0-1,1 0 1,0 0-1,-1 1 1,1-1 0,-1 0-1,0 1 1,1-1-1,-1 1 1,0 0-1,0-1 1,0 1-1,0 0 1,0 0 0,0 0-1,0-1 1,-1 1-1,1 0 1,-1 0-1,1 2 1,0 7 188,-1 0 0,0 0 0,0 0 1,-1 0-1,-4 16 0,2-1 197,2-22-317,0 0-20,0 1 1,1-1-1,-1 0 0,1 0 1,0 0-1,0 0 1,0 1-1,1-1 1,0 0-1,0 0 0,0 0 1,0 0-1,0 0 1,1 0-1,2 4 0,-4-8-68,1 1 0,0-1 0,-1 1 0,1-1 0,0 0-1,0 1 1,0-1 0,-1 0 0,1 1 0,0-1 0,0 0-1,0 0 1,-1 0 0,1 0 0,0 0 0,0 0-1,0 0 1,0 0 0,-1 0 0,1-1 0,0 1 0,0 0-1,0 0 1,-1-1 0,1 1 0,0 0 0,0-1 0,-1 1-1,1-1 1,0 1 0,-1-1 0,1 1 0,0-2 0,27-23-40,-25 21-7,24-26-180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127"/>
    </inkml:context>
    <inkml:brush xml:id="br0">
      <inkml:brushProperty name="width" value="0.05" units="cm"/>
      <inkml:brushProperty name="height" value="0.05" units="cm"/>
    </inkml:brush>
  </inkml:definitions>
  <inkml:trace contextRef="#ctx0" brushRef="#br0">129 0 17492,'-4'9'1128,"-3"1"-1240,-5-3-216,-6 2 248,1-4-528,2-1-88,1-3-169,-1-2 441,2-6-48,0-2-56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520"/>
    </inkml:context>
    <inkml:brush xml:id="br0">
      <inkml:brushProperty name="width" value="0.05" units="cm"/>
      <inkml:brushProperty name="height" value="0.05" units="cm"/>
    </inkml:brush>
  </inkml:definitions>
  <inkml:trace contextRef="#ctx0" brushRef="#br0">1849 106 13467,'-11'2'-46,"0"0"-1,0 0 1,-1-1 0,1-1-1,0 0 1,0-1 0,0 0 0,0 0-1,0-1 1,0-1 0,0 0-1,0 0 1,1-1 0,-1 0 0,1-1-1,-17-11 1,9 6-106,0 1-1,-1 1 1,0 0 0,0 2-1,-1 0 1,-32-5 0,17 7 257,1 2 1,0 1-1,-40 4 1,-36 7 314,36-3 68,-120-2 0,25-19-455,66 4-499,-126 4 0,-113 32-2728,258-22 2617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940"/>
    </inkml:context>
    <inkml:brush xml:id="br0">
      <inkml:brushProperty name="width" value="0.05" units="cm"/>
      <inkml:brushProperty name="height" value="0.05" units="cm"/>
    </inkml:brush>
  </inkml:definitions>
  <inkml:trace contextRef="#ctx0" brushRef="#br0">764 0 11771,'-80'13'864,"5"-4"-728,1-2-32,4-5 120,4-1-88,3 1-152,1-2-160,-3 1-840,1 2 880,-7 3-121,-2 0-135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5.324"/>
    </inkml:context>
    <inkml:brush xml:id="br0">
      <inkml:brushProperty name="width" value="0.05" units="cm"/>
      <inkml:brushProperty name="height" value="0.05" units="cm"/>
    </inkml:brush>
  </inkml:definitions>
  <inkml:trace contextRef="#ctx0" brushRef="#br0">1879 8 9050,'-162'8'1964,"-263"-19"1,317 7-1726,-122 10 0,-107 27-368,322-32 123,-207 18 459,-11 1 1051,183-11-1211,37-6-222,-1 0 0,0-1 0,-15 1-1,27-3-43,1 0-1,-1-1 0,1 1 0,-1 0 0,1-1 0,0 1 1,-1-1-1,1 1 0,-1-1 0,1 0 0,0 1 0,-3-3 0,-2-4-2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027"/>
    </inkml:context>
    <inkml:brush xml:id="br0">
      <inkml:brushProperty name="width" value="0.05" units="cm"/>
      <inkml:brushProperty name="height" value="0.05" units="cm"/>
    </inkml:brush>
  </inkml:definitions>
  <inkml:trace contextRef="#ctx0" brushRef="#br0">50 19 15227,'9'-10'1024,"-3"1"-879,-12 15-105,-1 6 360,-1 4-296,0 3-104,2 4-8,-2 5 24,3 3-216,2 9 8,-3 3 160,1-1-48,2 2 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430"/>
    </inkml:context>
    <inkml:brush xml:id="br0">
      <inkml:brushProperty name="width" value="0.05" units="cm"/>
      <inkml:brushProperty name="height" value="0.05" units="cm"/>
    </inkml:brush>
  </inkml:definitions>
  <inkml:trace contextRef="#ctx0" brushRef="#br0">47 0 8306,'-7'69'504,"0"-1"-496,1-8-8,1-3 40</inkml:trace>
  <inkml:trace contextRef="#ctx0" brushRef="#br0" timeOffset="1">18 1496 9474,'-6'76'552,"2"-6"-496,1-3-48,1 4-672,1-1 648,-1 0-104,2 1-16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8.537"/>
    </inkml:context>
    <inkml:brush xml:id="br0">
      <inkml:brushProperty name="width" value="0.05" units="cm"/>
      <inkml:brushProperty name="height" value="0.05" units="cm"/>
    </inkml:brush>
  </inkml:definitions>
  <inkml:trace contextRef="#ctx0" brushRef="#br0">152 20 12419,'-6'-16'1112,"-2"13"-784,-1 9-176,0 19 1304,-1 8-1352,0 18-80,-2 11-16,0 12-16,1 6 8,-1 8 8,0 1 0,1-4-272,0-4-48,6-14 264,-3-7-56,2-23-32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8.908"/>
    </inkml:context>
    <inkml:brush xml:id="br0">
      <inkml:brushProperty name="width" value="0.05" units="cm"/>
      <inkml:brushProperty name="height" value="0.05" units="cm"/>
    </inkml:brush>
  </inkml:definitions>
  <inkml:trace contextRef="#ctx0" brushRef="#br0">44 17 12835,'-13'44'453,"-12"91"0,22-109-451,1 0 0,2 0 1,1 0-1,7 51 0,-7-70-1,1 0 0,0 0 0,0 0 0,1 0 0,-1 0 0,1-1 1,1 1-1,4 6 0,-7-12 13,0 1 1,0-1 0,1 1 0,-1-1 0,1 1 0,-1-1-1,1 0 1,-1 0 0,1 0 0,0 0 0,0 0 0,0 0-1,-1 0 1,1 0 0,0-1 0,0 1 0,0-1 0,0 1-1,0-1 1,0 0 0,0 0 0,0 0 0,0 0 0,0 0-1,0 0 1,0-1 0,0 1 0,0-1 0,0 1 0,0-1-1,0 0 1,3-1 0,5-4 112,-1 0 1,1 0-1,-1-1 1,0 0-1,-1 0 1,14-17-1,43-58 611,-47 57-526,18-24-70,120-167 3498,-141 193-3207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9.689"/>
    </inkml:context>
    <inkml:brush xml:id="br0">
      <inkml:brushProperty name="width" value="0.05" units="cm"/>
      <inkml:brushProperty name="height" value="0.05" units="cm"/>
    </inkml:brush>
  </inkml:definitions>
  <inkml:trace contextRef="#ctx0" brushRef="#br0">305 25 17388,'0'-1'53,"0"0"0,0 0 0,-1 0 0,1 0-1,0 0 1,-1 0 0,1 0 0,0 0 0,-1 0 0,1 0 0,-1 0 0,1 0 0,-1 0 0,0 0 0,0 1 0,1-1 0,-1 0 0,0 0 0,0 1 0,0-1 0,1 1 0,-3-2 0,1 1-21,-1 1 0,1-1 0,0 0 1,-1 1-1,1 0 0,-1-1 0,1 1 1,0 0-1,-5 1 0,-1 0-6,0 0-1,0 1 1,1 1-1,-1-1 1,-11 6-1,5 0-87,-1 0-1,2 1 0,-1 1 1,1 1-1,1-1 0,0 2 1,0 0-1,1 0 0,1 1 1,0 0-1,0 1 0,-8 18 1,17-30 10,0-1 1,0 1-1,0 0 1,0 0-1,0 0 1,1 0 0,-1 0-1,1 0 1,-1 0-1,1 0 1,0 1 0,0-1-1,0 0 1,0 0-1,0 0 1,0 0-1,0 0 1,1 0 0,-1 0-1,1 0 1,0 0-1,0 0 1,-1 0-1,1 0 1,0 0 0,1 0-1,-1-1 1,0 1-1,3 3 1,0-2-56,1-1 0,-1 1 0,1 0 1,0-1-1,0 0 0,0 0 0,0-1 0,0 1 0,0-1 1,10 1-1,152 13-551,-165-15 647,0 1 0,0-1 1,0 0-1,1 1 0,-1-1 0,0 1 0,0 0 0,0 0 0,0-1 0,0 1 0,0 1 1,2 0-1,-4-1 11,0-1 1,1 0 0,-1 0-1,0 1 1,0-1 0,0 0 0,1 1-1,-1-1 1,0 1 0,0-1-1,0 0 1,0 1 0,0-1-1,0 0 1,0 1 0,0-1 0,0 0-1,0 1 1,0-1 0,0 1-1,0-1 1,0 0 0,0 1 0,0-1-1,-1 1 1,-11 12 149,-20 9 553,-1-3 0,-1 0 1,-72 27-1,59-27-5,4-2-1036,43-17 317,0 0 1,1 0 0,-1 1 0,0-1 0,0 0-1,0 0 1,0 0 0,0 0 0,0 0 0,0 0-1,0 0 1,0 0 0,0 0 0,13-7-232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111"/>
    </inkml:context>
    <inkml:brush xml:id="br0">
      <inkml:brushProperty name="width" value="0.05" units="cm"/>
      <inkml:brushProperty name="height" value="0.05" units="cm"/>
    </inkml:brush>
  </inkml:definitions>
  <inkml:trace contextRef="#ctx0" brushRef="#br0">112 1 16131,'-6'2'100,"1"1"0,-1-1 0,1 2 0,0-1 0,0 0-1,0 1 1,0 0 0,0 0 0,1 0 0,0 1 0,0 0-1,0 0 1,1 0 0,-1 0 0,-3 9 0,1-3-107,1 1 0,0 0 0,1 0 0,0 0 0,1 0 0,-3 19 0,6-27-9,-1-1 0,1 1 0,0 0 0,0-1 0,0 1 0,1-1 0,-1 1 0,1 0 0,0-1 0,0 1 0,0-1 0,0 0 0,1 1 0,-1-1 0,1 0 0,0 0 0,0 0 0,0 0 0,0 0 0,1 0 0,-1-1 0,5 4 0,-5-4 4,1-1 1,0 1-1,0-1 1,-1 0-1,1 0 0,0 0 1,0 0-1,0-1 0,0 1 1,0-1-1,1 1 1,-1-1-1,0 0 0,0-1 1,0 1-1,0 0 1,0-1-1,0 0 0,0 1 1,0-1-1,0 0 0,0-1 1,0 1-1,-1 0 1,1-1-1,2-2 0,2 0 8,-1 0 0,0-1 0,-1 0-1,1-1 1,-1 1 0,0-1 0,0 0-1,-1 0 1,0 0 0,0-1 0,0 0 0,4-12-1,-4 8-4,0 0-1,-2-1 0,1 1 1,-1-1-1,-1 1 1,0-1-1,-1-19 0,-4-6-52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7.335"/>
    </inkml:context>
    <inkml:brush xml:id="br0">
      <inkml:brushProperty name="width" value="0.05" units="cm"/>
      <inkml:brushProperty name="height" value="0.05" units="cm"/>
    </inkml:brush>
  </inkml:definitions>
  <inkml:trace contextRef="#ctx0" brushRef="#br0">206 1 17836,'-5'9'540,"1"0"1,0 0 0,0 0-1,1 0 1,0 1-1,1 0 1,-3 19-1,-3 10 1134,-12 40-264,-73 330 692,91-393-2088,-1-7-11,2 0 0,-1 0-1,1 0 1,1 0 0,0 0-1,0 0 1,1 0 0,3 17 0,-4-25-5,1 1 0,0-1 1,-1 0-1,1 1 1,0-1-1,0 0 0,0 0 1,0 0-1,0 0 1,0 1-1,0-1 0,0-1 1,0 1-1,0 0 1,1 0-1,-1 0 0,0-1 1,0 1-1,1 0 1,-1-1-1,1 1 1,-1-1-1,1 0 0,-1 1 1,0-1-1,1 0 1,-1 0-1,1 0 0,-1 0 1,1 0-1,-1 0 1,1-1-1,-1 1 0,2-1 1,8-2-5,0 0 0,0 0 1,16-9-1,-10 5 1,-10 4 3,90-29-80,-87 29 46,-1 1 0,1 1-1,0-1 1,0 2 0,0-1 0,1 1 0,-1 1 0,11 2 0,-19-3 21,0 0-1,1 1 0,-1-1 1,0 1-1,1 0 0,-1 0 1,0 0-1,1 0 0,-1 0 1,0 0-1,0 0 0,0 1 1,0-1-1,0 1 0,-1 0 1,1-1-1,0 1 0,-1 0 1,1 0-1,-1 0 0,0 0 1,0 0-1,1 1 0,-1-1 1,-1 0-1,1 0 0,0 1 1,0-1-1,-1 1 0,0-1 0,1 0 1,-1 1-1,0-1 0,0 5 1,-1-1 10,0 0 0,-1 0 0,0 0 1,1 0-1,-2 0 0,1 0 0,-1-1 1,0 1-1,0-1 0,0 0 0,-1 0 0,-6 8 1,1-5 80,0 0 1,-1 0 0,0-1 0,0 0 0,-1 0 0,1-2-1,-1 1 1,-1-1 0,1-1 0,-1 0 0,1 0 0,-1-1-1,0-1 1,-22 2 0,25-3-84,-1-1-1,1 0 0,0 0 1,0-1-1,-1 0 1,1-1-1,0 0 1,0 0-1,0-1 0,1 0 1,-1 0-1,1-1 1,0 0-1,0-1 1,0 0-1,0 0 0,1-1 1,0 0-1,0 0 1,-7-8-1,12 12-35,0-1 0,0 0-1,0 0 1,0 0 0,1 0 0,-1 0-1,1 0 1,0 0 0,-1 0 0,2-1 0,-1 1-1,0 0 1,1-1 0,-1 1 0,1-1-1,0 1 1,0-1 0,0 1 0,1 0-1,-1-1 1,1 1 0,0 0 0,0-1-1,0 1 1,0 0 0,0 0 0,1 0-1,0 0 1,-1 0 0,1 0 0,0 0-1,4-3 1,32-25-472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514"/>
    </inkml:context>
    <inkml:brush xml:id="br0">
      <inkml:brushProperty name="width" value="0.05" units="cm"/>
      <inkml:brushProperty name="height" value="0.05" units="cm"/>
    </inkml:brush>
  </inkml:definitions>
  <inkml:trace contextRef="#ctx0" brushRef="#br0">0 24 13091,'59'-10'1370,"-44"6"-1193,1 1 0,0 0 0,-1 1 0,1 1 0,0 1 1,30 2-1,-44-1-177,-1-1-1,1 0 1,0 1 0,0 0 0,0-1 0,-1 1-1,1 0 1,0 0 0,-1 0 0,1 0 0,-1 0-1,1 0 1,-1 1 0,0-1 0,0 0 0,1 1 0,-1-1-1,0 1 1,0-1 0,0 1 0,0 0 0,-1-1-1,1 1 1,0 0 0,-1-1 0,1 1 0,-1 0-1,1 0 1,-1 0 0,0 0 0,0 0 0,0-1 0,0 1-1,0 0 1,0 0 0,-1 2 0,-1 7-12,0 1 1,-1-1-1,-1 0 0,-6 16 1,8-23 10,-8 20 15,5-13 5,0-1-1,1 1 1,1 0 0,-1 0-1,2 1 1,-2 14-1,3-25-15,1 0-1,0 1 0,0-1 0,1 1 0,-1-1 0,0 0 0,0 1 0,1-1 1,-1 0-1,1 1 0,-1-1 0,1 0 0,-1 0 0,1 0 0,0 1 0,0-1 1,0 0-1,0 0 0,-1 0 0,1 0 0,0 0 0,1 0 0,-1-1 1,0 1-1,0 0 0,0 0 0,0-1 0,1 1 0,-1-1 0,0 1 0,1-1 1,-1 0-1,0 1 0,1-1 0,-1 0 0,2 0 0,6 1 9,-1-1 0,1-1-1,-1 1 1,14-4-1,-19 4-6,12-3 0,0 0 0,0-1 0,-1-1 0,0 0 0,0-1 0,0 0 0,0-1 0,-1-1 0,0 0 0,11-11 0,0-5 0</inkml:trace>
  <inkml:trace contextRef="#ctx0" brushRef="#br0" timeOffset="1">149 172 9994,'20'0'968,"11"-9"-608,6-3-152,11-7 777,7-3-641,4-7 88,0 0 128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887"/>
    </inkml:context>
    <inkml:brush xml:id="br0">
      <inkml:brushProperty name="width" value="0.05" units="cm"/>
      <inkml:brushProperty name="height" value="0.05" units="cm"/>
    </inkml:brush>
  </inkml:definitions>
  <inkml:trace contextRef="#ctx0" brushRef="#br0">9 326 13643,'-7'23'864,"5"5"-768,2 3-72,5-2 96,3 0-8,7-4-96,1-5-160,-1-8 128,-2-6-8,-7-19-48</inkml:trace>
  <inkml:trace contextRef="#ctx0" brushRef="#br0" timeOffset="1">27 0 12299,'-2'5'1296,"1"2"-960,1 5-176,3-1 1736,7 4-2176,2-1-432,4 4 592,1 0-64,6-1-64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1.505"/>
    </inkml:context>
    <inkml:brush xml:id="br0">
      <inkml:brushProperty name="width" value="0.05" units="cm"/>
      <inkml:brushProperty name="height" value="0.05" units="cm"/>
    </inkml:brush>
  </inkml:definitions>
  <inkml:trace contextRef="#ctx0" brushRef="#br0">120 419 14691,'-5'0'62,"-1"1"0,1 0-1,0 0 1,0 0 0,0 1-1,0 0 1,0 0 0,0 0 0,1 1-1,-1 0 1,1-1 0,0 1 0,-1 1-1,1-1 1,1 1 0,-1 0-1,-4 5 1,4-5-73,1 0-1,0 0 0,0 1 1,0-1-1,0 1 1,1 0-1,0 0 1,0 0-1,0 0 1,1 0-1,-1 0 0,1 0 1,0 1-1,1-1 1,-1 0-1,1 1 1,1 4-1,-1-8 9,0-1 0,0 1 0,1-1 1,-1 1-1,1-1 0,-1 1 0,1-1 0,-1 0 0,1 1 0,0-1 0,0 0 1,0 0-1,0 0 0,0 1 0,0-1 0,0 0 0,0 0 0,0 0 0,0-1 1,0 1-1,1 0 0,-1 0 0,0-1 0,1 1 0,-1 0 0,0-1 0,1 0 1,-1 1-1,1-1 0,-1 0 0,1 1 0,-1-1 0,1 0 0,-1 0 0,1 0 1,-1-1-1,1 1 0,-1 0 0,1-1 0,1 0 0,3 0 12,0-1-1,0 0 0,-1 0 1,1-1-1,-1 1 0,1-1 1,-1-1-1,8-6 0,-2 0 52,0-1 0,-1 0 0,16-24 0,-21 28-15,0 0 1,-1-1-1,0 1 1,-1-1-1,0 0 1,0 0 0,-1 0-1,3-12 1,-6 10 46,-4 14-34,-6 18-31,8-15-39,1 0-1,0 1 1,1-1-1,0 1 1,0-1-1,0 1 1,1-1-1,0 1 1,2 9-1,-2-15 9,0 0 0,1 1-1,-1-1 1,1 0 0,0 0-1,-1 0 1,1 0 0,0 0-1,1 0 1,-1 0 0,0 0-1,0 0 1,1 0 0,-1 0-1,1-1 1,0 1 0,-1-1-1,1 1 1,0-1 0,0 0 0,0 1-1,0-1 1,0 0 0,0 0-1,0-1 1,1 1 0,-1 0-1,0-1 1,0 1 0,1-1-1,-1 0 1,0 0 0,0 0-1,4 0 1,2-1 12,0 0 0,-1-1 0,1 1 0,0-2 0,-1 1 0,1-1 0,-1 0 0,0-1 1,0 0-1,0 0 0,-1 0 0,11-9 0,0-2 46,-2 0 0,0 0 0,19-25 1,-13 9 29,-2 0 1,-1-1 0,-2 0 0,0-2 0,-3 0 0,-1 0-1,12-56 1,-21 78-24,-1-1 1,0 1-1,-1-1 0,0 1 0,-2-15 0,1 26-54,0 0 1,0 0-1,0 1 0,0-1 1,0 0-1,0 0 0,0 0 1,-1 0-1,1 0 0,0 0 1,-1 0-1,1 0 0,-1 0 0,1 1 1,-1-1-1,1 0 0,-1 0 1,1 1-1,-1-1 0,0 0 1,1 0-1,-1 1 0,0-1 1,-1 0-1,1 1-1,1 0 0,-1 0-1,0 0 1,0 1 0,0-1 0,0 0 0,0 0-1,0 1 1,0-1 0,1 0 0,-1 1 0,0-1-1,0 1 1,0-1 0,1 1 0,-1-1 0,0 1 0,1 0-1,-2 0 1,-3 5 18,0 0 0,1 0 0,-1 0 0,-5 12 0,2 0-32,0 1 0,1 0 0,1 1 0,1-1 0,1 1 0,0 0 0,2 1 0,-1 29 0,3-42 2,1 0-1,0 0 1,0 0-1,1 0 1,0 0-1,0-1 1,1 1-1,0-1 1,0 1-1,8 11 1,-7-14 3,-1 0 1,2-1 0,-1 1 0,0-1 0,1 0 0,0 0 0,0-1-1,0 0 1,0 1 0,1-1 0,-1-1 0,1 1 0,0-1 0,-1 0 0,11 2-1,-6-3 33,0 0-1,0 0 0,0-1 0,0-1 1,0 1-1,0-2 0,0 1 0,0-1 0,0-1 1,-1 0-1,1 0 0,-1-1 0,0 0 1,0 0-1,0-1 0,16-12 0,-14 8 28,1 0-1,-1 0 0,-1-1 1,0 0-1,0-1 1,-1 0-1,-1-1 0,0 0 1,0 0-1,-1-1 1,7-16-1,-13 26-2,0 0 0,-1 1 0,1-1 0,-1 0 0,1 1 0,-1-1 1,0 0-1,0 1 0,0-1 0,-1-5 0,1 8-38,0-1 1,0 0 0,-1 1-1,1-1 1,0 0 0,-1 1-1,1-1 1,0 0-1,-1 1 1,1-1 0,-1 1-1,1-1 1,-1 1-1,1-1 1,-1 1 0,0-1-1,1 1 1,-1 0-1,1-1 1,-1 1 0,0 0-1,1 0 1,-1-1-1,0 1 1,1 0 0,-1 0-1,0 0 1,0 0 0,1 0-1,-1 0 1,0 0-1,0 0 1,1 0 0,-1 0-1,0 0 1,1 0-1,-1 1 1,0-1 0,1 0-1,-1 0 1,0 1-1,1-1 1,-2 1 0,-2 1 1,0 0 1,1 1 0,-1-1-1,0 1 1,1 0 0,0 0 0,0 0-1,0 0 1,0 1 0,0-1-1,0 1 1,1 0 0,0 0 0,0 0-1,0 0 1,0 0 0,1 0-1,-1 0 1,-1 9 0,2-9-27,1 0 1,-1 0-1,0 0 1,1 0-1,0 1 0,0-1 1,0 0-1,1 0 1,-1 0-1,1 0 1,0 0-1,0 0 1,0 0-1,1 0 1,-1 0-1,1 0 0,0-1 1,0 1-1,1 0 1,-1-1-1,4 5 1,-1-5 81,0 1 0,0 0 0,1-1 0,-1 0 0,1 0 0,-1-1 0,1 0 0,0 0 0,0 0 0,0 0 0,0-1 0,0 0 0,1-1 0,-1 1 0,0-1 0,0 0 0,1-1 0,-1 1 0,9-3 0,47-15 169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2.047"/>
    </inkml:context>
    <inkml:brush xml:id="br0">
      <inkml:brushProperty name="width" value="0.05" units="cm"/>
      <inkml:brushProperty name="height" value="0.05" units="cm"/>
    </inkml:brush>
  </inkml:definitions>
  <inkml:trace contextRef="#ctx0" brushRef="#br0">196 147 16051,'0'-2'159,"0"0"0,0-1-1,0 1 1,-1 0-1,1 0 1,-1-1-1,1 1 1,-1 0 0,0 0-1,0 0 1,1 0-1,-2 0 1,1 0 0,0 0-1,-2-2 1,2 3-78,0 0 0,-1 0 1,1 0-1,0 1 0,0-1 0,-1 0 1,1 1-1,0-1 0,-1 1 0,1-1 1,-1 1-1,1 0 0,-1-1 1,1 1-1,-1 0 0,1 0 0,-1 0 1,1 0-1,-1 0 0,1 1 0,0-1 1,-1 0-1,1 1 0,-1-1 0,-2 2 1,-2 1-29,-1 1-1,0-1 1,1 2 0,0-1 0,0 0 0,0 1 0,1 0 0,-1 1 0,1-1-1,-8 12 1,3-3-105,1 1 0,0 1 0,-11 25 0,15-30-9,1 1 0,0 0 0,1 0 0,0 1 0,1-1 0,-1 25-1,3-34 44,0 0 0,1 0 0,-1 0 0,0 0 0,1 0 0,0 0 0,0 0-1,0 0 1,0 0 0,0 0 0,1 0 0,-1-1 0,1 1 0,2 3 0,-2-5 4,0 1 0,0 0 0,0-1 1,1 1-1,-1-1 0,0 0 0,1 0 1,-1 0-1,1 0 0,-1 0 0,1 0 0,0-1 1,-1 1-1,1-1 0,0 0 0,-1 0 1,1 0-1,0 0 0,3-1 0,3 0 3,1-1-1,-1 0 1,1-1-1,-1 0 1,0-1 0,-1 0-1,1 0 1,-1-1-1,1 0 1,-1 0-1,11-11 1,-3 2 73,-1 0 0,-1-1 0,-1 0 1,19-27-1,-24 30-22,-1 0 0,-1-1 0,0 0 0,0 0 1,-1 0-1,-1-1 0,0 0 0,-1 0 0,0 0 1,-1 0-1,-1 0 0,0 0 0,-2-16 0,1 26-80,-1 0-1,0 0 0,0 0 1,-1 1-1,1-1 0,-1 0 1,0 1-1,0-1 1,0 1-1,0 0 0,-1-1 1,1 1-1,-1 0 0,-4-3 1,6 5-16,0 0 0,0 0 0,-1 0 0,1 0 0,0 1 0,0-1 1,0 0-1,-1 1 0,1-1 0,0 1 0,-1 0 0,1-1 0,0 1 1,-1 0-1,1 0 0,0 0 0,-1 0 0,1 0 0,-1 0 1,1 0-1,0 0 0,-1 1 0,1-1 0,0 0 0,-1 1 0,1-1 1,0 1-1,0 0 0,-1-1 0,1 1 0,0 0 0,0 0 0,0 0 1,0-1-1,0 1 0,0 0 0,0 1 0,0-1 0,1 0 1,-1 0-1,0 0 0,0 0 0,0 3 0,-1 0-52,0 1 0,0 0 0,0 0 0,1 0 0,0 0 0,0 1 0,0-1 0,1 0 0,0 0 0,0 8 0,1 26-622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2.447"/>
    </inkml:context>
    <inkml:brush xml:id="br0">
      <inkml:brushProperty name="width" value="0.05" units="cm"/>
      <inkml:brushProperty name="height" value="0.05" units="cm"/>
    </inkml:brush>
  </inkml:definitions>
  <inkml:trace contextRef="#ctx0" brushRef="#br0">79 58 15155,'-1'0'41,"-1"1"-1,0-1 1,1 1-1,-1 0 1,1-1 0,-1 1-1,1 0 1,0 0-1,-1 0 1,1 0-1,0 0 1,0 0-1,0 1 1,0-1-1,0 0 1,0 0 0,0 1-1,0-1 1,0 1-1,0-1 1,1 1-1,-1-1 1,0 3-1,-13 45-43,12-43 101,-4 24-126,1 1 0,2 0 0,0 46 0,12 93 91,-4-112 0,-5-47 31,2 14-86,-1-19 302,1-10 463,25-189 1028,-6 33-1088,-15 120-661,-1 1-74,2 0-1,16-47 0,-23 85 12,0 0 0,0 0 0,0 0 0,1 0 0,-1 0 0,0 0 0,1 1-1,-1-1 1,1 0 0,-1 0 0,1 0 0,-1 1 0,1-1 0,-1 0 0,1 0 0,0 1 0,-1-1-1,1 1 1,0-1 0,0 1 0,0-1 0,-1 1 0,1-1 0,0 1 0,1-1 0,-1 2-6,0-1 0,0 0 0,0 0 0,0 1 0,0-1 0,0 1 0,0-1 1,0 1-1,0-1 0,-1 1 0,1 0 0,0-1 0,0 1 0,-1 0 0,1 0 0,0-1 1,-1 1-1,2 1 0,1 4-71,1 0-1,-1 1 1,0-1 0,0 1 0,2 8-1,-4-8 59,0 1-1,0 0 1,-1 0-1,1-1 0,-2 1 1,1 0-1,-1 0 1,-1-1-1,1 1 1,-1 0-1,-1-1 0,1 0 1,-1 1-1,-6 10 1,4-10 46,0 1 0,0-2 0,-1 1 1,0-1-1,0 1 0,-1-2 0,0 1 0,0-1 1,0 0-1,-1 0 0,-15 7 0,19-11-52,0 0 1,0-1-1,-1 1 0,1-1 0,-1 0 0,1-1 1,-8 1-1,11 0 29,0-1 1,0 0 0,0 0-1,1 0 1,-1 0-1,0 0 1,0 0 0,0-1-1,0 1 1,0 0-1,1 0 1,-1-1-1,0 1 1,0 0 0,0-1-1,1 1 1,-1-1-1,0 1 1,0-1-1,1 1 1,-1-1 0,0 1-1,1-1 1,-1 0-1,1 1 1,-1-1 0,1 0-1,-1 0 1,1 1-1,0-1 1,-1 0-1,1 0 1,0 0 0,-1 1-1,1-1 1,0 0-1,0 0 1,0 0 0,0 0-1,0 0 1,0 0-1,0 1 1,0-1-1,0 0 1,0 0 0,1-1-1,6-20-102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3.307"/>
    </inkml:context>
    <inkml:brush xml:id="br0">
      <inkml:brushProperty name="width" value="0.05" units="cm"/>
      <inkml:brushProperty name="height" value="0.05" units="cm"/>
    </inkml:brush>
  </inkml:definitions>
  <inkml:trace contextRef="#ctx0" brushRef="#br0">68 1 14179,'0'3'89,"1"0"-1,-1 0 1,1 1-1,-1-1 1,0 0 0,0 0-1,-1 1 1,1-1-1,-1 0 1,0 4 0,-2 7 28,0 35 0,2 0-1,5 57 0,20 97-232,-14-128 233,-28-115 1648,-13-42-1130,28 74-505,-43-108-495,54 126 324,-1 0-1,2-1 0,-1 0 0,1 0 0,1-1 0,-1 0 0,2-1 0,-1 0 0,1 0 0,0-1 0,0-1 0,0 0 1,1 0-1,16 3 0,-21-6 54,0 0 0,1-1 0,-1 0-1,1-1 1,0 0 0,-1 0 0,1-1 0,-1 1 0,1-2 0,13-3 0,-15 3 8,0 0-1,-1-1 1,0 0 0,1 0-1,-1 0 1,0-1 0,-1 1-1,1-1 1,-1 0 0,1-1-1,-1 1 1,-1-1 0,1 0-1,0 0 1,2-6 0,-2 4 32,1-1 1,-2 0-1,1 0 1,-1-1-1,4-15 0,-7 28-70,0 0 0,0 1-1,1-1 1,0 0-1,0 0 1,0 0 0,0 0-1,1 0 1,-1 0-1,1-1 1,0 1 0,0 0-1,1-1 1,-1 1-1,1-1 1,0 0-1,-1 0 1,1 0 0,1 0-1,-1-1 1,0 1-1,1-1 1,-1 0 0,1 0-1,7 4 1,-1-4 18,-1 0-1,1-1 1,-1 0 0,1-1 0,0 0 0,0 0 0,-1-1 0,1 0 0,0 0-1,-1-2 1,1 1 0,16-7 0,10-6 41,61-34 0,-81 40-23,17-12 15,-25 15-39,1 1 0,0 0-1,17-8 1,-24 14-2,-1-1 0,0 0 0,0 1 0,0-1-1,0 1 1,0-1 0,0 1 0,0 0 0,-1-1-1,1 1 1,0 0 0,0 0 0,0 0-1,-1 0 1,1 0 0,0-1 0,-1 1 0,1 0-1,-1 0 1,1 1 0,0 1 0,8 10-72,-5-10 83,0-1-1,0 0 0,0 0 0,0 0 0,1-1 0,-1 1 0,0-1 1,1 0-1,-1 0 0,1-1 0,-1 1 0,1-1 0,-1 0 1,1 0-1,-1-1 0,9-1 0,6-2 72,1-1 0,24-9 0,-40 13-65,70-28 190,34-11 112,-101 39-297,-1 0 0,0 0 0,1 1 0,-1 0 0,1 0 0,-1 0 0,1 1-1,-1 0 1,0 1 0,0-1 0,11 5 0,-7-3 2,0 0-1,0-1 1,16 2-1,-13-4-6,0 0-1,-1-1 0,1 0 0,0-1 1,15-5-1,-20 6-23,-1-2 1,0 1-1,0-1 1,0-1-1,0 1 1,0-1-1,-1 0 0,0 0 1,12-11-1,-7-2-18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3.712"/>
    </inkml:context>
    <inkml:brush xml:id="br0">
      <inkml:brushProperty name="width" value="0.05" units="cm"/>
      <inkml:brushProperty name="height" value="0.05" units="cm"/>
    </inkml:brush>
  </inkml:definitions>
  <inkml:trace contextRef="#ctx0" brushRef="#br0">20 20 18316,'-14'-12'1328,"9"8"-1112,5 1-136,10 3 368,3 0-824,9 8 328,1 6-112,5 7-104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4.081"/>
    </inkml:context>
    <inkml:brush xml:id="br0">
      <inkml:brushProperty name="width" value="0.05" units="cm"/>
      <inkml:brushProperty name="height" value="0.05" units="cm"/>
    </inkml:brush>
  </inkml:definitions>
  <inkml:trace contextRef="#ctx0" brushRef="#br0">8 61 2577,'-2'-1'9497,"-4"12"-6480,6-6-2939,0-1 0,1 0-1,-1 1 1,1-1 0,0 0-1,0 1 1,0-1 0,1 0-1,-1 0 1,1 0 0,0 0-1,0 0 1,0 0 0,1-1-1,0 1 1,-1-1 0,1 1-1,0-1 1,1 0 0,-1 0-1,0-1 1,1 1 0,0-1-1,-1 1 1,1-1 0,0 0-1,0-1 1,0 1 0,8 1-1,-1 0-81,0-1 0,1 0 0,-1-1-1,1 0 1,-1-1 0,1 0 0,-1-1-1,1 0 1,-1-1 0,15-4-1,8-5 105,-1-2-1,0-2 1,-1 0-1,55-37 1,-86 50-107,1 1 0,-1 0 0,1 0 1,0 0-1,0 0 0,-1 0 0,1 1 0,0-1 0,0 1 1,4-2-1,-5 3-7,0-1 0,0 0 1,0 1-1,0-1 0,0 1 1,0 0-1,0-1 0,0 1 1,0 0-1,0 0 0,0-1 1,0 1-1,0 0 0,0 0 0,-1 0 1,1 0-1,1 2 0,1 0 2,0 0-1,1 0 0,0-1 1,-1 1-1,1-1 0,0 0 1,0 1-1,0-2 0,1 1 0,-1-1 1,0 1-1,1-1 0,-1 0 1,0 0-1,1-1 0,-1 0 0,9 0 1,10 0 48,-1-1 0,26-5 0,-44 5-36,59-11 101,78-26-1,10-2-70,-150 40-34,-1-1 1,1 1-1,0 0 0,0 0 1,0 0-1,0 0 0,-1 0 1,1 0-1,0 0 0,0 0 0,0 1 1,0-1-1,-1 0 0,1 0 1,0 1-1,0-1 0,0 0 1,-1 1-1,1-1 0,0 1 1,-1-1-1,1 1 0,0-1 0,-1 1 1,1 0-1,-1-1 0,1 2 1,13 8 7,-8-8 73,1 0-1,-1 0 1,1-1-1,-1 0 1,1 0-1,0-1 1,0 0-1,-1 0 1,1 0-1,0-1 1,0 0-1,-1 0 1,8-3-1,-4-1 111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1.656"/>
    </inkml:context>
    <inkml:brush xml:id="br0">
      <inkml:brushProperty name="width" value="0.05" units="cm"/>
      <inkml:brushProperty name="height" value="0.05" units="cm"/>
    </inkml:brush>
  </inkml:definitions>
  <inkml:trace contextRef="#ctx0" brushRef="#br0">0 31 9882,'2'-1'968,"2"1"-680,3-2-144,8 1 1241,8-4-1201,12 1-152,12-3 8,10 2-16,7 2 8,9 0 24,3 3-32,4 0-512,-1 5-401,0-1 753,-5 5-120,2-3-88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2.028"/>
    </inkml:context>
    <inkml:brush xml:id="br0">
      <inkml:brushProperty name="width" value="0.05" units="cm"/>
      <inkml:brushProperty name="height" value="0.05" units="cm"/>
    </inkml:brush>
  </inkml:definitions>
  <inkml:trace contextRef="#ctx0" brushRef="#br0">0 189 6369,'263'-16'4419,"-30"2"-4433,-84 3 118,356-38 220,-478 45-307,280-38 398,-231 36-237,1 3 1,80 8-1,391 8 134,-302-32 114,-239 18-420,6-1 17,0 0-1,-1 0 1,1-2-1,21-7 0,9-9 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7.880"/>
    </inkml:context>
    <inkml:brush xml:id="br0">
      <inkml:brushProperty name="width" value="0.05" units="cm"/>
      <inkml:brushProperty name="height" value="0.05" units="cm"/>
    </inkml:brush>
  </inkml:definitions>
  <inkml:trace contextRef="#ctx0" brushRef="#br0">1 220 19804,'0'0'68,"0"0"0,0 0 1,1 1-1,-1-1 0,0 0 0,1 0 0,-1 1 0,0-1 0,1 0 1,-1 0-1,0 0 0,1 0 0,-1 1 0,0-1 0,1 0 0,-1 0 0,0 0 1,1 0-1,-1 0 0,1 0 0,-1 0 0,0 0 0,1 0 0,-1 0 0,0 0 1,1 0-1,-1 0 0,1-1 0,-1 1 0,0 0 0,1 0 0,-1 0 1,1-1-1,16-4 262,6-4 426,-1-1 0,39-23-1,-53 28-696,-1 0 0,1-1-1,-1 0 1,1 0-1,-2-1 1,1 0-1,-1 0 1,0-1 0,0 1-1,5-12 1,-10 17-43,0 0 0,0 0 0,0 0 0,0 1 0,0-1 0,-1 0 0,1 0 0,-1 0 0,1 0 0,-1 0 0,0-1 0,0 1 0,0 0 0,0 0 0,0 0 0,0 0 0,0 0 0,-1 0 0,1 0 0,-1 0 0,0 0 0,1 0 0,-1 0 0,0 0 0,0 1 0,0-1 0,0 0 0,-1 1 0,1-1 0,0 0 0,-1 1 0,1-1 0,-1 1 0,0 0 0,-2-2 0,0 1 10,0 0-1,-1 0 1,1 1-1,0-1 1,-1 1-1,1 0 0,-1 0 1,1 1-1,-1-1 1,1 1-1,-1 0 1,0 1-1,1-1 1,-1 1-1,-7 1 1,6 0-21,0 1 0,0-1 0,0 1 0,0 0 1,0 0-1,0 1 0,1 0 0,0 0 0,0 0 0,0 1 0,0-1 0,1 1 1,0 0-1,-1 1 0,2-1 0,-1 1 0,-3 8 0,5-10-16,0 0-1,1 0 1,-1 0 0,1 0-1,0 0 1,1 0-1,-1 0 1,1 0-1,0 1 1,0-1 0,0 0-1,0 0 1,1 0-1,-1 1 1,1-1 0,0 0-1,1 0 1,-1 0-1,1 0 1,-1-1 0,1 1-1,0 0 1,1-1-1,-1 1 1,1-1-1,-1 0 1,1 0 0,6 5-1,3 2-100,0-1-1,1-1 1,0 0-1,1-1 1,0 0-1,0-1 1,0 0-1,18 3 1,127 23-888,-131-28 832,239 36-268,-270-41 693,-1-1 0,0 0 0,1 0 0,-1 0 1,1-1-1,-1 1 0,1-1 0,0 0 0,0 0 1,0 0-1,1 0 0,-1 0 0,1-1 0,-4-5 1,0-1-129,0 1 0,1-1 1,0-1-1,1 1 1,-4-14-1,3 6-114,2 0-1,0 0 1,1-1-1,1 0 1,0 1-1,2-1 1,4-32-1,-5 49-22,1 0-1,-1 0 1,1 0-1,0 0 1,0 0 0,-1 0-1,1 0 1,0 0-1,1 0 1,-1 1 0,0-1-1,0 1 1,1-1 0,-1 1-1,1-1 1,-1 1-1,1 0 1,0-1 0,-1 1-1,1 0 1,0 0-1,0 0 1,0 1 0,0-1-1,0 0 1,0 1-1,0-1 1,4 0 0,3 1-110,0 0 1,0 1 0,1-1 0,-1 2 0,11 2-1,2 0-407,-7-2 35,13 3-27,0-1-1,38-1 1,-11-8-46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1.254"/>
    </inkml:context>
    <inkml:brush xml:id="br0">
      <inkml:brushProperty name="width" value="0.05" units="cm"/>
      <inkml:brushProperty name="height" value="0.05" units="cm"/>
    </inkml:brush>
  </inkml:definitions>
  <inkml:trace contextRef="#ctx0" brushRef="#br0">12 0 15419,'-7'3'1041,"2"-4"-865,13 1 80,0 0-72,13 1-128,7 2-56,12-1-328,10-1 144,16 2 120,8 1-32,5-4-9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6.981"/>
    </inkml:context>
    <inkml:brush xml:id="br0">
      <inkml:brushProperty name="width" value="0.05" units="cm"/>
      <inkml:brushProperty name="height" value="0.05" units="cm"/>
    </inkml:brush>
  </inkml:definitions>
  <inkml:trace contextRef="#ctx0" brushRef="#br0">13 235 13827,'-4'2'1464,"-1"-1"-1048,1 1 1729,4-5-1985,3-6-272,-2-1-168,4-12-256,1-9-128,0-14 487,-1-9-127,3-12-104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7.399"/>
    </inkml:context>
    <inkml:brush xml:id="br0">
      <inkml:brushProperty name="width" value="0.05" units="cm"/>
      <inkml:brushProperty name="height" value="0.05" units="cm"/>
    </inkml:brush>
  </inkml:definitions>
  <inkml:trace contextRef="#ctx0" brushRef="#br0">21 332 13211,'-3'-9'1224,"1"-3"-944,-1-4-136,2 0 520,0-4-360,-1-2-96,-1-4-104,2-5-8,-1-4-376,-1-3 264,3-13-24,2-5-24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7.772"/>
    </inkml:context>
    <inkml:brush xml:id="br0">
      <inkml:brushProperty name="width" value="0.05" units="cm"/>
      <inkml:brushProperty name="height" value="0.05" units="cm"/>
    </inkml:brush>
  </inkml:definitions>
  <inkml:trace contextRef="#ctx0" brushRef="#br0">20 779 11562,'-7'-33'1757,"2"0"0,-3-62-1,10-68-2927,-1 132 1224,4-31-1679,3-1 1,18-71-1,-25 125 1876,1 0 1,-1 0-1,-1-14 0,-5-25 4402,2 38-2545,2 7-2189,0 0 0,0 0 0,1 1 0,-1-1 0,1 0 0,0 0 0,0-4 0,1-22-71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4.523"/>
    </inkml:context>
    <inkml:brush xml:id="br0">
      <inkml:brushProperty name="width" value="0.05" units="cm"/>
      <inkml:brushProperty name="height" value="0.05" units="cm"/>
    </inkml:brush>
  </inkml:definitions>
  <inkml:trace contextRef="#ctx0" brushRef="#br0">7 4 13371,'0'-1'1160,"-2"-2"592,1 7-1511,-1 4-225,1-1-112,1 3-265,0 3 577,0 8-232,0-1-56,0 1 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4.935"/>
    </inkml:context>
    <inkml:brush xml:id="br0">
      <inkml:brushProperty name="width" value="0.05" units="cm"/>
      <inkml:brushProperty name="height" value="0.05" units="cm"/>
    </inkml:brush>
  </inkml:definitions>
  <inkml:trace contextRef="#ctx0" brushRef="#br0">32 0 7674,'-2'22'648,"2"-3"-424,0 0-48,2-3 88,0 3-152,1 4 64,-1-1-16</inkml:trace>
  <inkml:trace contextRef="#ctx0" brushRef="#br0" timeOffset="1">2 875 4881,'-1'14'832,"1"-4"-440,0-1-168,1-4 577,2-1-153,0-3-352,2-1-152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6.778"/>
    </inkml:context>
    <inkml:brush xml:id="br0">
      <inkml:brushProperty name="width" value="0.05" units="cm"/>
      <inkml:brushProperty name="height" value="0.05" units="cm"/>
    </inkml:brush>
  </inkml:definitions>
  <inkml:trace contextRef="#ctx0" brushRef="#br0">1 32 17484,'7'-18'1552,"1"6"-1160,0 11-216,-8 2 936,0 5-639,-1 4-489,1 5-161,0 3-471,1 2-208,1 3 312,-1 1 272,-4 3-120,-3-3-144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7.177"/>
    </inkml:context>
    <inkml:brush xml:id="br0">
      <inkml:brushProperty name="width" value="0.05" units="cm"/>
      <inkml:brushProperty name="height" value="0.05" units="cm"/>
    </inkml:brush>
  </inkml:definitions>
  <inkml:trace contextRef="#ctx0" brushRef="#br0">16 1 9330,'-3'26'1080,"-1"-3"-576,1 1-216,3-5 785,0-2-513,0-4-264,3-1-32,1 0-136,-4 2-56,-1 4-88</inkml:trace>
  <inkml:trace contextRef="#ctx0" brushRef="#br0" timeOffset="1">15 589 15803,'4'-2'1329,"-4"1"-1017,2 1 328,-2-2-576,-3 1-888,-6 1 640,0 1-72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7.613"/>
    </inkml:context>
    <inkml:brush xml:id="br0">
      <inkml:brushProperty name="width" value="0.05" units="cm"/>
      <inkml:brushProperty name="height" value="0.05" units="cm"/>
    </inkml:brush>
  </inkml:definitions>
  <inkml:trace contextRef="#ctx0" brushRef="#br0">0 1 15483,'3'7'1281,"-3"-3"-1113,0 1-152,0 2 520,0 5-600,1 1-176,1 6-272,2 0 400,-1 7-56,5 0-65,-6 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8.016"/>
    </inkml:context>
    <inkml:brush xml:id="br0">
      <inkml:brushProperty name="width" value="0.05" units="cm"/>
      <inkml:brushProperty name="height" value="0.05" units="cm"/>
    </inkml:brush>
  </inkml:definitions>
  <inkml:trace contextRef="#ctx0" brushRef="#br0">5 0 11290,'0'13'913,"0"2"-833,1-1-112,2 1 264,0 2-72</inkml:trace>
  <inkml:trace contextRef="#ctx0" brushRef="#br0" timeOffset="1">4 340 11138,'0'0'801,"2"0"-809,-3-3 584,-3-4-576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033"/>
    </inkml:context>
    <inkml:brush xml:id="br0">
      <inkml:brushProperty name="width" value="0.05" units="cm"/>
      <inkml:brushProperty name="height" value="0.05" units="cm"/>
    </inkml:brush>
  </inkml:definitions>
  <inkml:trace contextRef="#ctx0" brushRef="#br0">482 86 15083,'22'-9'1010,"0"0"1,-1-1-1,0-1 0,0-2 0,22-17 1,-41 27 1349,-11 5-1453,-12 8-298,-3 7-441,1 2 0,1 0 0,0 1-1,2 1 1,1 1 0,0 1 0,-16 27-1,20-27-213,2 0-1,0 1 0,2 0 0,0 1 0,2 0 0,1 1 0,-9 51 0,15-61-7,1 0-1,1 0 1,0 0-1,1 0 1,1 0-1,1 0 0,0 0 1,8 22-1,7 8-160,33 62-1,-34-74 118,0 1-1,-2 0 1,16 58-1,-28-80 74,-1 0 1,0-1-1,0 1 1,-1 0-1,-1 0 1,0 0-1,-1 0 1,-1 0-1,-3 18 1,3-25 31,0 0 1,-1 0 0,1 0-1,-1-1 1,-1 1-1,1-1 1,-1 1-1,0-1 1,0-1-1,0 1 1,0 0 0,-1-1-1,0 0 1,0 0-1,0 0 1,-1-1-1,1 0 1,-1 0 0,1 0-1,-1-1 1,-8 3-1,-4 0 62,0-1-1,0 0 1,-1-1-1,1-1 0,-1-1 1,0-1-1,1-1 1,-26-3-1,32 3-49,1-1 0,-1-1 1,1 0-1,0 0 0,0-1 0,0 0 0,0-1 0,1-1 0,0 1 0,0-2 1,0 1-1,1-1 0,0-1 0,-12-12 0,17 16-31,1-1 0,0 0 1,0 0-1,0 0 0,1 0 0,-1-1 0,1 1 1,1 0-1,-1-1 0,1 0 0,0 1 0,0-1 0,0 0 1,1 0-1,0 1 0,0-1 0,1 0 0,-1 0 0,1 1 1,1-1-1,-1 0 0,1 1 0,2-7 0,3-4-28,1 1 0,0 0 0,1 0 0,1 1 0,0 0 0,23-24 0,-2 8-2,2 1 0,2 1 0,0 2 0,1 1 0,64-31 0,211-81 124,-283 126-63,-3 1-1,300-131 275,-310 134-255,1-2-1,-2 1 1,1-2 0,-1 0-1,0-1 1,-1 0 0,14-15-1,-25 24-29,-1 0 0,1 1 0,-1-1 0,1 0 0,-1 0 0,0 0 0,0 0 0,0-1 0,0 1 0,0 0 0,0 0 0,-1-1 0,1 1 0,-1 0 0,1-1 0,-1 1 0,0 0 0,0-1 0,0 1 0,0-1 0,-1 1 0,1 0 0,-1-1 0,1 1 0,-1 0 0,0-1 0,0 1 0,0 0 0,0 0 0,0 0 0,0 0 0,-1 0 0,-2-3 0,0 1 4,-1 0 1,1 1-1,-1-1 1,0 1-1,0 0 1,0 1-1,-1-1 1,1 1-1,0 0 0,-1 0 1,0 1-1,-9-2 1,-2 1-86,0 1 0,-1 1 0,1 1 0,0 0 0,0 1 0,-1 1 0,2 0 1,-1 2-1,0 0 0,-16 7 0,22-8-82,1 1 1,-1 0-1,1 1 1,0 0-1,0 1 1,1-1-1,0 2 1,0-1-1,1 1 1,0 1-1,0 0 1,1 0-1,0 0 1,1 1-1,-10 19 1,3 12-458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8.406"/>
    </inkml:context>
    <inkml:brush xml:id="br0">
      <inkml:brushProperty name="width" value="0.05" units="cm"/>
      <inkml:brushProperty name="height" value="0.05" units="cm"/>
    </inkml:brush>
  </inkml:definitions>
  <inkml:trace contextRef="#ctx0" brushRef="#br0">4 220 12851,'-1'-12'1352,"0"5"-984,-1 1-184,2 0 936,0 3-808,0 2-95,3-4-177,-2 2-289,-1 5 177,0-1-16</inkml:trace>
  <inkml:trace contextRef="#ctx0" brushRef="#br0" timeOffset="1">35 1 16596,'-4'11'1056,"-1"1"-992,1-3-64,0 4 160,2 0-152,1 6-160,1 3-64,0-2-24,0 4-8,0 0-24,0 0 8,-2-1-9,2 2-47,0-2-112,0 4 24,0-1 264,2-1-72,-1-5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5.885"/>
    </inkml:context>
    <inkml:brush xml:id="br0">
      <inkml:brushProperty name="width" value="0.05" units="cm"/>
      <inkml:brushProperty name="height" value="0.05" units="cm"/>
    </inkml:brush>
  </inkml:definitions>
  <inkml:trace contextRef="#ctx0" brushRef="#br0">17 799 9714,'-1'0'131,"0"0"-1,1 0 1,-1 0-1,0 0 1,0 0-1,1 0 0,-1-1 1,0 1-1,0 0 1,1-1-1,-1 1 1,0 0-1,1-1 1,-1 1-1,1-1 1,-1 1-1,0-1 1,1 1-1,-1-1 1,1 1-1,-1-1 1,1 0-1,0 1 1,-1-1-1,1 0 1,1-1-8,0 1 0,0 0 0,0 0 0,1 0 0,-1 0 0,0 0 0,1 0 0,-1 0 0,1 1 1,-1-1-1,1 0 0,-1 1 0,3-1 0,185-69 538,38-15-714,384-121 304,-197 65-267,-256 83 10,56-11 52,87-33 38,-274 90-61,-17 7 9,0 0-1,0 0 1,1 1-1,0 1 1,0 0 0,0 0-1,18-1 1,-30 4-81,0 1 1,0 0-1,0-1 1,0 1-1,0 0 1,0-1-1,1 1 1,-1 0 0,0 0-1,1 0 1,-1 0-1,0 0 1,1 0-1,-1 2 1,-1 0 40,-3 3-287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6.381"/>
    </inkml:context>
    <inkml:brush xml:id="br0">
      <inkml:brushProperty name="width" value="0.05" units="cm"/>
      <inkml:brushProperty name="height" value="0.05" units="cm"/>
    </inkml:brush>
  </inkml:definitions>
  <inkml:trace contextRef="#ctx0" brushRef="#br0">66 1 5465,'-41'544'1090,"29"-266"-1156,-1 99 948,15-286 411,3-2-1,21 107 1,-17-153-908,26 176 276,-33-189-546,-1-1 0,-1 1 0,-2-1 0,-1 1 0,-9 42 0,2-38 236,7-24 156,-1 1 0,2 0 0,-1 0 0,0 19 1082,-1-28-2321,3-2 538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7.249"/>
    </inkml:context>
    <inkml:brush xml:id="br0">
      <inkml:brushProperty name="width" value="0.05" units="cm"/>
      <inkml:brushProperty name="height" value="0.05" units="cm"/>
    </inkml:brush>
  </inkml:definitions>
  <inkml:trace contextRef="#ctx0" brushRef="#br0">11 1 12259,'0'0'46,"-1"0"0,1 0 1,-1 0-1,1 0 0,-1 0 1,1 0-1,0 0 0,-1 0 0,1 0 1,-1 0-1,1 0 0,-1 0 1,1 0-1,0 0 0,-1 1 1,1-1-1,-1 0 0,1 0 1,0 0-1,-1 1 0,1-1 1,0 0-1,-1 0 0,0 1 1,7 6 281,22 9-529,-23-14 308,34 22-76,71 56 1,27 40 27,-70-59-46,54 46 1,450 381 109,-497-434-106,106 60 0,89 28 26,-241-128-41,-2-1 5,11 5 8,-1 1-1,-1 2 1,45 35-1,-47-23 23,-32-32-23,0 0 1,0 0-1,0 1 1,0-1-1,0 1 1,0-1-1,0 1 1,-1-1-1,1 1 0,0-1 1,-1 1-1,1 0 1,-1-1-1,0 1 1,0 0-1,0 0 1,1-1-1,-2 1 1,1 0-1,0-1 1,0 1-1,0 0 1,-1 2-1,1-8 2,-2-5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7.871"/>
    </inkml:context>
    <inkml:brush xml:id="br0">
      <inkml:brushProperty name="width" value="0.05" units="cm"/>
      <inkml:brushProperty name="height" value="0.05" units="cm"/>
    </inkml:brush>
  </inkml:definitions>
  <inkml:trace contextRef="#ctx0" brushRef="#br0">16 0 12283,'0'0'33,"-1"0"1,1 0 0,-1 0 0,1 0 0,-1 0 0,1 0 0,-1 0-1,1 0 1,-1 1 0,1-1 0,0 0 0,-1 0 0,1 0-1,-1 1 1,1-1 0,-1 0 0,1 0 0,0 1 0,-1-1 0,1 0-1,-1 1 1,1-1 0,0 0 0,-1 1 0,1-1 0,0 1 0,0-1-1,-1 0 1,1 1 0,0 0 0,-4 22 389,10 32-384,-5-48-14,76 735-58,-48-412 49,17 660 50,-48-751 173,6-272-556,-3 11 250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0.340"/>
    </inkml:context>
    <inkml:brush xml:id="br0">
      <inkml:brushProperty name="width" value="0.05" units="cm"/>
      <inkml:brushProperty name="height" value="0.05" units="cm"/>
    </inkml:brush>
  </inkml:definitions>
  <inkml:trace contextRef="#ctx0" brushRef="#br0">4 16 11835,'-3'-8'1088,"3"7"-712,0-1 112,0 1 192,0-2-776,1 7 64,1 5 16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0.804"/>
    </inkml:context>
    <inkml:brush xml:id="br0">
      <inkml:brushProperty name="width" value="0.05" units="cm"/>
      <inkml:brushProperty name="height" value="0.05" units="cm"/>
    </inkml:brush>
  </inkml:definitions>
  <inkml:trace contextRef="#ctx0" brushRef="#br0">9 9 18036,'-2'-1'1160,"-1"-2"-1032,0 3 352,4 0-1496,2-3 728,0 1 16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1.192"/>
    </inkml:context>
    <inkml:brush xml:id="br0">
      <inkml:brushProperty name="width" value="0.05" units="cm"/>
      <inkml:brushProperty name="height" value="0.05" units="cm"/>
    </inkml:brush>
  </inkml:definitions>
  <inkml:trace contextRef="#ctx0" brushRef="#br0">56 15 16812,'-3'-12'1264,"-3"9"-1000,-1 3-120,-1 3 272,3 1-216,-1 5-472,0 3-216,2 13-368,-1 5 656,2 16-200,0 9-161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1.582"/>
    </inkml:context>
    <inkml:brush xml:id="br0">
      <inkml:brushProperty name="width" value="0.05" units="cm"/>
      <inkml:brushProperty name="height" value="0.05" units="cm"/>
    </inkml:brush>
  </inkml:definitions>
  <inkml:trace contextRef="#ctx0" brushRef="#br0">37 26 15411,'-12'4'1393,"-1"-4"-1009,5 2-152,5-2 1112,8-5-2928,6-2 1232,3-12-121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2.479"/>
    </inkml:context>
    <inkml:brush xml:id="br0">
      <inkml:brushProperty name="width" value="0.05" units="cm"/>
      <inkml:brushProperty name="height" value="0.05" units="cm"/>
    </inkml:brush>
  </inkml:definitions>
  <inkml:trace contextRef="#ctx0" brushRef="#br0">68 18 13163,'2'-2'51,"0"0"1,0 1-1,0-1 0,0 1 1,0-1-1,1 1 1,-1 0-1,1 0 1,-1 0-1,1 0 0,-1 0 1,1 1-1,0-1 1,-1 1-1,1 0 1,0 0-1,-1-1 0,1 2 1,0-1-1,-1 0 1,1 1-1,0-1 0,-1 1 1,1 0-1,2 0 1,-2 0-64,0 1 1,0-1 0,0 0 0,0 1-1,0-1 1,0 1 0,0 0 0,0 0-1,-1 0 1,1 0 0,-1 1-1,0-1 1,0 1 0,1-1 0,-2 1-1,1 0 1,0 0 0,0 0 0,-1 0-1,2 4 1,-2-1-1,0 0 1,-1 1-1,0 0 1,0-1-1,0 1 1,-1-1-1,0 0 1,0 1-1,-1-1 0,1 1 1,-6 10-1,-4 8-7,-21 35-1,22-42 22,-16 27 54,3 1-1,-27 72 1,45-101-53,0 0 1,1 0-1,1 0 1,0 1-1,1 0 1,1-1-1,1 1 1,0 0-1,2-1 1,6 36-1,-3-37 6,0 0 0,1-1 0,0 1 0,1-1 0,1 0 1,11 15-1,-3-8 32,2 0 0,37 36 0,-52-55-47,0 1-1,0-1 1,0 1-1,0 0 1,-1 0-1,1 0 1,-1 0-1,0 0 1,0 1-1,-1-1 1,1 1-1,0 4 1,0 5-16,0-1 0,-1 25 0,-1-28 25,0 0 0,0 0 0,1 0 0,0 0 0,1-1 0,0 1 0,7 17-1,-3-17 4,0 1 0,1-1-1,1-1 1,-1 1-1,2-1 1,-1-1 0,13 10-1,-11-9-18,0 1 0,0-1 0,-1 2-1,0-1 1,13 21 0,-17-20 1,-1-1-1,0 1 1,0 0 0,-1 0 0,-1 0 0,0 0 0,0 1-1,-1-1 1,-1 0 0,0 1 0,0-1 0,-1 1 0,-1-1 0,0 0-1,0 0 1,-6 14 0,0 0 174,-2 0 0,-1-1 0,0 0 0,-2-1 0,-32 42 0,44-63-134,-33 39 693,31-38-645,0-1 0,1 1 1,-2-1-1,1 1 0,0-1 0,0 0 0,-1 0 0,1 0 0,-1-1 0,1 1 0,-5 0 0,7-1-31,0-1 1,0 0-1,0 0 1,0 0-1,-1 0 1,1 0-1,0 0 1,0 0-1,0-1 0,0 1 1,0 0-1,0 0 1,0-1-1,0 1 1,1-1-1,-1 1 1,0-1-1,0 1 0,0-1 1,0 0-1,0 1 1,1-1-1,-1 0 1,0 1-1,1-1 1,-1 0-1,1 0 1,-1 0-1,0 0 0,1 0 1,0 0-1,-1 0 1,1 1-1,0-1 1,-1 0-1,1-2 1,-2-14 219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2:51.281"/>
    </inkml:context>
    <inkml:brush xml:id="br0">
      <inkml:brushProperty name="width" value="0.05" units="cm"/>
      <inkml:brushProperty name="height" value="0.05" units="cm"/>
    </inkml:brush>
  </inkml:definitions>
  <inkml:trace contextRef="#ctx0" brushRef="#br0">0 1 24575,'8'1'0,"11"4"0,9 5 0,1 8 0,-5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471"/>
    </inkml:context>
    <inkml:brush xml:id="br0">
      <inkml:brushProperty name="width" value="0.05" units="cm"/>
      <inkml:brushProperty name="height" value="0.05" units="cm"/>
    </inkml:brush>
  </inkml:definitions>
  <inkml:trace contextRef="#ctx0" brushRef="#br0">1 177 16980,'46'4'2008,"21"-5"-1288,26-21-232,13-1 953,13-3-601,4 1-24,-7 0-616,-2 2-392,-25 5 240,-25 6-88,-38 6-160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3.838"/>
    </inkml:context>
    <inkml:brush xml:id="br0">
      <inkml:brushProperty name="width" value="0.05" units="cm"/>
      <inkml:brushProperty name="height" value="0.05" units="cm"/>
    </inkml:brush>
  </inkml:definitions>
  <inkml:trace contextRef="#ctx0" brushRef="#br0">0 852 14859,'0'-1'47,"1"0"0,-1 0-1,0 0 1,0 0 0,0-1-1,1 1 1,-1 0 0,0 0 0,1 0-1,-1 0 1,1 0 0,-1 0-1,1 1 1,0-1 0,-1 0 0,1 0-1,0 0 1,0 0 0,-1 1-1,1-1 1,0 0 0,0 1 0,1-1-1,27-17-70,-21 13 165,357-179-2,15 28-54,-320 132-83,746-312 49,-687 285-46,13 2-161,-155 46-1424,-5 2 1291,-6-1-94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4.256"/>
    </inkml:context>
    <inkml:brush xml:id="br0">
      <inkml:brushProperty name="width" value="0.05" units="cm"/>
      <inkml:brushProperty name="height" value="0.05" units="cm"/>
    </inkml:brush>
  </inkml:definitions>
  <inkml:trace contextRef="#ctx0" brushRef="#br0">472 5 12547,'3'-4'891,"-5"9"-671,-4 11-67,-41 52 41,-74 84 0,-67 50-61,160-172-89,10-12-36,-23 27 10,38-42-17,1 1 0,-1 0 0,1 1-1,-1-1 1,1 0 0,0 1 0,1-1-1,-1 1 1,-1 8 0,3-12-1,0 0-1,0 1 1,0-1 0,0 0 0,0 1-1,0-1 1,0 0 0,0 1 0,1-1-1,-1 0 1,0 1 0,1-1 0,-1 0-1,1 0 1,0 0 0,-1 0 0,1 1-1,0-1 1,0 0 0,0 0 0,1 1 0,0 0-1,1-1 0,-1 1 0,1 0 0,-1-1 0,1 0 0,0 1 0,0-1 0,0 0 0,3 0 0,9 2-3,-1-1 0,1-1 0,17-1 1,-23 0 2,104-3 22,118-21 0,-165 16-12,26-3 20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110"/>
    </inkml:context>
    <inkml:brush xml:id="br0">
      <inkml:brushProperty name="width" value="0.05" units="cm"/>
      <inkml:brushProperty name="height" value="0.05" units="cm"/>
    </inkml:brush>
  </inkml:definitions>
  <inkml:trace contextRef="#ctx0" brushRef="#br0">212 20 12979,'9'-9'1933,"-11"3"-361,1 5-1374,-1 0 0,0 1 0,0-1 0,0 1 0,1-1 0,-1 1 0,0 0 0,0 0 0,0 0 0,-2 0 0,-51 5 1096,41-3-1293,1 2-1,0-1 0,0 2 1,0 0-1,0 0 0,1 1 1,-13 9-1,24-15-31,0 1 1,0 0-1,0-1 1,0 1-1,0 0 1,0 0-1,0 0 1,0-1-1,1 1 1,-1 0-1,0 0 1,1 0-1,-1 0 1,1 0-1,-1 0 1,1 1-1,-1-1 1,1 0-1,0 0 1,-1 2-1,1-2-3,1 0 0,-1 0 0,0 0 0,1 0 0,-1 0 0,1 0-1,-1-1 1,1 1 0,-1 0 0,1 0 0,-1 0 0,1-1 0,0 1 0,0 0 0,-1-1 0,1 1 0,0-1-1,0 1 1,1 0 0,5 3-151,1-1 0,-1 0 0,1-1 0,12 3 0,-17-4 159,22 5-287,57 16-148,-73-20 415,-1 2 1,1-1-1,-1 1 1,0 0-1,0 1 0,12 9 1,-19-13 25,1 0 1,-1 1 0,0-1-1,1 0 1,-1 0 0,0 1 0,0-1-1,0 0 1,0 1 0,0-1 0,0 1-1,-1 0 1,1-1 0,0 1-1,-1 0 1,0-1 0,1 1 0,-1 0-1,0-1 1,0 1 0,1 0-1,-1 0 1,-1 2 0,0-2 8,0 1 0,0 0 0,0-1 0,0 1 0,-1-1-1,1 1 1,-1-1 0,1 0 0,-1 1 0,0-1 0,0 0 0,-4 3 0,-7 4 103,0 0 0,0-1 1,-28 13-1,37-19-72,-14 7 159,0-1-1,-1-1 1,0 0-1,0-1 1,-40 6-1,50-14-157,8 2-21,1 0-1,0 0 1,0 0 0,0 0 0,0 0 0,0-1-1,-1 1 1,1 0 0,0 0 0,0 0-1,0 0 1,0-1 0,0 1 0,0 0-1,0 0 1,0 0 0,0-1 0,0 1 0,0 0-1,0 0 1,0 0 0,0-1 0,0 1-1,0 0 1,0 0 0,0 0 0,0-1-1,0 1 1,0 0 0,0 0 0,0 0 0,0-1-1,0 1 1,0 0 0,1 0 0,-1 0-1,0 0 1,0-1 0,0 1 0,0 0-1,0 0 1,1 0 0,-1 0 0,13-11-76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497"/>
    </inkml:context>
    <inkml:brush xml:id="br0">
      <inkml:brushProperty name="width" value="0.05" units="cm"/>
      <inkml:brushProperty name="height" value="0.05" units="cm"/>
    </inkml:brush>
  </inkml:definitions>
  <inkml:trace contextRef="#ctx0" brushRef="#br0">152 21 15123,'-1'-1'84,"0"0"-1,0-1 1,0 1-1,0-1 1,0 1-1,0 0 1,0 0-1,0 0 1,-1-1-1,1 1 0,0 0 1,-1 1-1,1-1 1,-1 0-1,1 0 1,-1 1-1,0-1 1,1 1-1,-1-1 1,0 1-1,1 0 1,-1-1-1,0 1 1,1 0-1,-1 0 1,0 0-1,1 0 1,-1 1-1,0-1 1,1 0-1,-1 1 0,0-1 1,1 1-1,-1 0 1,-1 1-1,-3 0-99,1 1-1,0 0 0,1 1 0,-1-1 0,1 1 0,-1 0 0,1 0 1,0 1-1,-4 5 0,2-1-9,0 2 1,0-1 0,1 1-1,0 0 1,1 0-1,0 0 1,-2 13 0,4-18 1,1 1 0,0 0 1,0 0-1,0-1 0,1 1 1,1 0-1,-1 0 0,1 0 0,0-1 1,0 1-1,1 0 0,0-1 1,5 12-1,-6-15-10,1-1-1,-1 1 1,1-1-1,0 0 1,0 0-1,0 0 1,1 0 0,-1 0-1,0 0 1,1 0-1,-1-1 1,1 1-1,-1-1 1,1 0 0,0 0-1,0 0 1,0 0-1,-1 0 1,1-1-1,0 1 1,0-1 0,0 0-1,0 1 1,0-2-1,0 1 1,0 0-1,4-1 1,1-1-32,0 1 1,-1-1-1,1-1 0,-1 0 1,0 0-1,0 0 1,0-1-1,0 0 0,9-7 1,19-21-193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887"/>
    </inkml:context>
    <inkml:brush xml:id="br0">
      <inkml:brushProperty name="width" value="0.05" units="cm"/>
      <inkml:brushProperty name="height" value="0.05" units="cm"/>
    </inkml:brush>
  </inkml:definitions>
  <inkml:trace contextRef="#ctx0" brushRef="#br0">18 2 13707,'0'0'28,"0"0"-1,0 0 1,0 0-1,0 0 1,-1 0 0,1-1-1,0 1 1,0 0 0,-1 0-1,1 0 1,0 0 0,0 0-1,0 0 1,-1 0-1,1 0 1,0 0 0,0 0-1,-1 0 1,1 0 0,0 0-1,0 0 1,-1 0 0,1 0-1,0 0 1,0 0-1,0 0 1,-1 1 0,1-1-1,0 0 1,0 0 0,0 0-1,-1 0 1,1 0 0,0 1-1,0-1 1,0 0-1,0 0 1,-1 1 0,-3 12 359,1 23-429,2-30 94,1-2-65,-2 117-201,3-106 223,0 0-1,1 0 0,1-1 1,0 1-1,1-1 1,6 17-1,-9-29 4,0 0-1,0 0 1,0 0 0,1 0 0,-1 0 0,0 0-1,1 0 1,-1-1 0,1 1 0,0 0 0,-1-1-1,1 1 1,0-1 0,4 3 0,-5-4 6,1 1 1,0-1 0,-1 0 0,1 1-1,0-1 1,-1 0 0,1 0-1,0 0 1,0 0 0,-1 0-1,1 0 1,0 0 0,-1-1-1,1 1 1,0-1 0,-1 1 0,1-1-1,0 0 1,-1 0 0,1 1-1,1-2 1,8-7 174,-1 1 1,0-1-1,0-1 0,-1 0 1,0 0-1,10-16 0,13-13 402,-32 39-592,0-1-1,0 1 1,0 0 0,0-1-1,0 1 1,1 0-1,-1-1 1,0 1-1,0 0 1,1-1-1,-1 1 1,0 0-1,1-1 1,-1 1-1,0 0 1,1 0-1,-1-1 1,0 1 0,1 0-1,-1 0 1,0 0-1,1 0 1,-1-1-1,1 1 1,-1 0-1,0 0 1,1 0-1,-1 0 1,1 0-1,-1 0 1,0 0-1,1 0 1,-1 0 0,1 0-1,-1 0 1,0 0-1,1 1 1,-1-1-1,1 0 1,-1 0-1,0 0 1,1 0-1,-1 1 1,0-1-1,1 0 1,-1 0-1,0 1 1,1-1 0,-1 0-1,0 1 1,0-1-1,1 0 1,-1 1-1,0-1 1,0 0-1,0 1 1,0-1-1,1 1 1,-1-1-1,0 0 1,0 1-1,0-1 1,0 1 0,5 35-140,-4-23 99,-1-7-122,1 4 240,1-1 1,-1 1-1,1-1 0,1 0 0,0 0 1,6 14-1,-9-22-23,1 1-1,0-1 1,0 0-1,0 1 1,0-1 0,0 0-1,1 0 1,-1 0 0,0 0-1,1 0 1,-1 0-1,0 0 1,1 0 0,-1 0-1,1-1 1,-1 1 0,4 0-1,-2-1-13,0 0 1,0 0-1,-1 0 0,1 0 0,0-1 0,0 1 0,0-1 1,-1 0-1,1 1 0,0-1 0,-1-1 0,1 1 1,-1 0-1,3-3 0,31-22 386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6.554"/>
    </inkml:context>
    <inkml:brush xml:id="br0">
      <inkml:brushProperty name="width" value="0.05" units="cm"/>
      <inkml:brushProperty name="height" value="0.05" units="cm"/>
    </inkml:brush>
  </inkml:definitions>
  <inkml:trace contextRef="#ctx0" brushRef="#br0">90 74 15275,'0'-1'137,"1"0"1,0 0-1,-1 0 0,1 0 0,0 0 0,-1 0 1,0 0-1,1-1 0,-1 1 0,0 0 0,1 0 1,-1-1-1,0 1 0,0 0 0,0 0 0,0-1 1,0 1-1,0 0 0,-1-1 0,1 1 0,0 0 1,-1 0-1,1 0 0,-1-1 0,1 1 0,-1 0 0,1 0 1,-1 0-1,0 0 0,0 0 0,1 0 0,-2-1 1,1 1-83,-1 1 0,1-1 1,0 1-1,0-1 1,-1 1-1,1 0 0,0-1 1,0 1-1,-1 0 1,1 0-1,0 0 0,-1 0 1,1 0-1,0 0 1,0 0-1,-1 1 0,1-1 1,0 0-1,-1 1 1,1-1-1,0 1 0,0-1 1,0 1-1,0 0 1,0-1-1,-1 1 0,1 0 1,0 0-1,1 0 0,-1 0 1,-1 1-1,-4 4-64,1 0-1,0 1 1,0-1-1,1 1 1,0 0-1,-4 11 1,6-14-23,0 0 0,1 0-1,-1 0 1,1 1 0,0-1 0,1 0-1,-1 1 1,1-1 0,-1 0 0,1 1-1,1-1 1,-1 0 0,2 6 0,-2-9 24,0 0 0,0 0-1,1-1 1,-1 1 0,0 0 0,1-1 0,-1 1 0,0 0 0,1-1 0,-1 1-1,1 0 1,-1-1 0,1 1 0,-1-1 0,1 1 0,-1-1 0,1 1-1,0-1 1,-1 0 0,1 1 0,0-1 0,-1 0 0,1 1 0,0-1 0,0 0-1,-1 0 1,1 0 0,0 0 0,1 0 0,0 0-6,0 0-1,1 0 1,-1-1-1,0 0 1,1 1-1,-1-1 1,0 0 0,0 0-1,4-2 1,3-3-5,0-1 0,-1 0 0,11-9 0,-1-5 127,-1 0 1,-1-1-1,16-29 1,-20 31-24,-9 43-1741,-1-2 766,-1-19 841,-1-1 1,1 1 0,0 0 0,0 0-1,-1 0 1,1 0 0,0 0-1,1-1 1,-1 1 0,0 0 0,0-1-1,1 1 1,-1-1 0,1 0-1,-1 1 1,1-1 0,0 0 0,-1 0-1,4 1 1,20 8-597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6.956"/>
    </inkml:context>
    <inkml:brush xml:id="br0">
      <inkml:brushProperty name="width" value="0.05" units="cm"/>
      <inkml:brushProperty name="height" value="0.05" units="cm"/>
    </inkml:brush>
  </inkml:definitions>
  <inkml:trace contextRef="#ctx0" brushRef="#br0">148 169 14563,'-2'-1'51,"-1"1"0,0-1 0,1 1-1,-1 0 1,1 0 0,-1 0 0,0 1 0,1-1 0,-1 0-1,0 1 1,1 0 0,-1 0 0,1-1 0,-1 1 0,1 1-1,0-1 1,-1 0 0,1 1 0,0-1 0,0 1 0,0 0-1,-2 1 1,-7 7 20,1 0-1,-16 20 0,-3 14-64,27-41-10,0 1 0,0-1 0,1 1-1,-1 0 1,1 0 0,0 0 0,0 0 0,1 0 0,-1-1 0,1 8-1,0-10 6,0-1 0,0 1 0,0 0 0,1 0 0,-1 0 0,0-1 0,0 1 0,1 0 0,-1 0 0,1 0 0,-1-1 1,0 1-1,1 0 0,0-1 0,-1 1 0,1-1 0,-1 1 0,1 0 0,0-1 0,-1 1 0,1-1 0,0 0 0,-1 1 0,1-1 0,0 1 0,0-1 0,0 0 0,-1 0 0,1 0 0,0 1 0,0-1 0,0 0 0,-1 0 0,1 0 0,0 0 0,0 0 0,0 0 0,0 0 0,1-1 0,2 0 23,0 1 1,-1-1-1,1-1 1,0 1-1,0 0 1,7-5-1,3-3 120,0-2 0,-1 1 0,0-2 0,-1 0-1,0 0 1,-1-1 0,17-25 0,0-6 346,27-58 1,-19 32-585,-50 127-237,-11 46-51,23-89 362,0 0 0,1 1 0,1-1 0,0 0 0,3 20 0,-3-30 75,1 0-1,0-1 1,0 1 0,0 0 0,0 0 0,0-1 0,1 1 0,0-1 0,-1 1-1,1-1 1,1 0 0,-1 1 0,0-1 0,1 0 0,0-1 0,-1 1-1,1 0 1,0-1 0,1 0 0,-1 1 0,0-1 0,1 0 0,-1-1 0,1 1-1,-1-1 1,1 1 0,0-1 0,0 0 0,-1-1 0,1 1 0,0-1 0,0 1-1,0-1 1,6-1 0,15-1 261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7.488"/>
    </inkml:context>
    <inkml:brush xml:id="br0">
      <inkml:brushProperty name="width" value="0.05" units="cm"/>
      <inkml:brushProperty name="height" value="0.05" units="cm"/>
    </inkml:brush>
  </inkml:definitions>
  <inkml:trace contextRef="#ctx0" brushRef="#br0">0 184 9698,'4'2'187,"1"0"-1,-1 0 1,1-1-1,-1 0 0,1 1 1,-1-2-1,1 1 1,0 0-1,-1-1 1,1 0-1,0 0 1,0-1-1,-1 1 1,1-1-1,0 0 1,7-2-1,1-1 147,1-1-1,-2 0 1,1-1 0,18-10-1,-20 9 7,-1-1 0,0 0 0,0 0 1,17-19-1,-24 23-229,0 0 0,0 1 0,0-1 0,0-1 0,-1 1 1,1 0-1,-1-1 0,0 1 0,-1-1 0,1 1 0,-1-1 1,0 0-1,0 0 0,0 0 0,0-9 0,-1 14-94,-1-1 0,1 0 0,0 0 0,0 1-1,0-1 1,-1 0 0,1 1 0,0-1 0,-1 0 0,1 1-1,0-1 1,-1 0 0,1 1 0,-1-1 0,1 1 0,-1-1 0,1 1-1,-1-1 1,0 1 0,1-1 0,-1 1 0,0-1 0,1 1-1,-1 0 1,0 0 0,1-1 0,-1 1 0,0 0 0,1 0 0,-1 0-1,0 0 1,0-1 0,1 1 0,-1 0 0,0 1 0,0-1-1,1 0 1,-1 0 0,0 0 0,0 0 0,1 0 0,-1 1 0,0-1-1,-1 1 1,-3 1 29,-1 0 0,1 0 0,0 1 0,-7 4 0,3-1-44,1 0 0,0 1 0,0 0 1,0 0-1,1 1 0,1 0 0,-1 0 1,1 1-1,1-1 0,-1 1 0,2 1 0,-8 16 1,12-25-5,-1 1 0,1-1-1,0 0 1,0 0 0,-1 1 0,1-1 0,0 0 0,0 1 0,0-1 0,1 0 0,-1 1 0,0-1 0,0 0 0,1 1-1,-1-1 1,0 0 0,1 0 0,0 1 0,-1-1 0,1 0 0,0 0 0,-1 0 0,1 0 0,0 0 0,0 0 0,0 0-1,0 0 1,0 0 0,0 0 0,0-1 0,0 1 0,0 0 0,1-1 0,-1 1 0,0-1 0,0 1 0,1-1 0,-1 1-1,0-1 1,0 0 0,1 0 0,-1 0 0,2 0 0,5 1-5,0-1 0,0 0 1,1 0-1,-1-1 0,15-3 0,14-6 57,0-3-1,0-1 1,58-32 0,-82 40-25,-11 5-29,0-1 0,1 1 1,-1 0-1,1 0 0,-1 0 1,1 1-1,-1-1 1,1 1-1,2-1 0,-4 1 0,0 0 0,0 1 0,0-1 0,-1 0 0,1 1 0,0-1 0,0 0 0,0 1 0,-1 0 0,1-1 0,0 1 0,-1-1 0,1 1 0,0 0 0,-1-1 0,1 1 0,-1 0 0,1 0 0,-1-1 0,1 1 0,-1 0 0,0 0 0,1 0 0,-1 0 0,0-1 0,0 1 0,1 1 0,-1 1-5,1-1 0,0 0 1,0 0-1,0 0 0,0 0 0,0 0 0,1-1 0,-1 1 1,0 0-1,1 0 0,-1-1 0,1 1 0,0-1 1,0 1-1,-1-1 0,1 0 0,4 2 0,-2-1 10,0-1 0,0 0-1,1 0 1,-1 0-1,0 0 1,1-1 0,-1 1-1,8-2 1,5 0 25,1-2 0,-1 0-1,27-9 1,-38 10-31,108-40 118,-113 41-119,-1 1 1,1 0-1,0-1 0,-1 1 0,1 0 0,0-1 0,-1 1 0,1 0 0,0 0 1,-1-1-1,1 1 0,0 0 0,-1 0 0,1 0 0,0 0 0,0 0 0,-1 0 1,1 0-1,0 0 0,-1 1 0,1-1 0,0 0 0,-1 0 0,1 0 0,0 1 1,-1-1-1,1 0 0,0 1 0,-1-1 0,1 1 0,-1-1 0,1 1 0,-1-1 1,1 1-1,-1-1 0,1 2 0,0 1-70,0 0 0,0 0 1,0 0-1,-1 0 0,1 0 0,-1 0 0,0 4 1,3 15-228,5 0 107,6-2 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9.428"/>
    </inkml:context>
    <inkml:brush xml:id="br0">
      <inkml:brushProperty name="width" value="0.05" units="cm"/>
      <inkml:brushProperty name="height" value="0.05" units="cm"/>
    </inkml:brush>
  </inkml:definitions>
  <inkml:trace contextRef="#ctx0" brushRef="#br0">86 35 15315,'0'0'40,"0"-1"-1,-1 1 1,1 0 0,0 0-1,0 0 1,0 0-1,0-1 1,0 1-1,0 0 1,0 0 0,-1 0-1,1 0 1,0 0-1,0-1 1,0 1-1,0 0 1,-1 0 0,1 0-1,0 0 1,0 0-1,0 0 1,-1 0-1,1 0 1,0 0 0,0 0-1,0 0 1,-1 0-1,1 0 1,0 0-1,0 0 1,0 0 0,0 0-1,-1 0 1,1 0-1,0 0 1,0 0-1,0 0 1,-1 0 0,1 0-1,0 0 1,0 0-1,0 0 1,0 1-1,-1-1 1,1 0 0,0 0-1,0 0 1,0 0-1,0 0 1,0 1-1,-1-1 1,1 0 0,0 0-1,-11 10 582,2 5-593,0 1 0,1 0 0,1 0 0,0 1 0,1 0 0,1 0 0,1 1 0,0-1 0,1 1 0,-1 33 0,4-49-41,0 0 1,0 0-1,0-1 0,1 1 0,-1 0 0,0-1 0,1 1 0,-1-1 0,1 1 1,-1 0-1,1-1 0,0 1 0,0-1 0,-1 1 0,4 2 0,-4-4 4,1 1 0,0-1 0,0 1 0,0-1-1,0 1 1,-1-1 0,1 0 0,0 1 0,0-1 0,0 0-1,0 0 1,0 1 0,0-1 0,0 0 0,0 0-1,0 0 1,0 0 0,0 0 0,0-1 0,1 1 0,2-1-12,0-1 1,0 1-1,0-1 1,0 0 0,0 0-1,0-1 1,0 1 0,-1-1-1,1 0 1,3-3-1,6-9-2,0 0 0,0-1 1,18-32-1,-25 39 33,-2 0 0,1 0 0,-1-1 0,0 1 0,-1-1 0,0 0 0,-1 0 1,0 0-1,1-13 0,-4 23-12,1 1 0,0-1 0,0 0 0,0 0 0,0 0 0,0 0 0,0 0 0,0 0 0,0 0 0,0 0 0,0 0 1,0 0-1,0 0 0,0 0 0,-1 0 0,1 0 0,0 0 0,0 0 0,0 0 0,0 0 0,0 0 0,0 0 0,0 0 0,0 0 0,0 0 0,0 0 0,0 0 1,-1 0-1,1 0 0,0 0 0,0 0 0,0 0 0,0 0 0,0 0 0,0 0 0,0 0 0,0-1 0,0 1 0,0 0 0,0 0 0,0 0 0,0 0 0,0 0 1,0 0-1,0 0 0,-1 0 0,1 0 0,0 0 0,0 0 0,0 0 0,0 0 0,0-1 0,0 1 0,0 0 0,0 0 0,0 0 0,0 0 0,0 0 0,0 0 1,0 0-1,0 0 0,0 0 0,0 0 0,1-1 0,-6 8-54,-3 7-41,2 0 0,-1 0-1,-7 28 1,12-34 65,0 1 0,0 0 0,1 0 0,0 0 0,1 0 0,-1 0 0,2 0 0,1 10 0,-2-17 30,0-1-1,0 1 1,1-1-1,-1 0 1,0 0 0,1 1-1,-1-1 1,1 0-1,0 0 1,-1 1 0,1-1-1,0 0 1,0 0-1,0 0 1,0 0 0,0 0-1,0 0 1,0 0-1,0 0 1,0-1 0,0 1-1,0 0 1,0-1-1,1 1 1,0 0 0,1-1 2,0 0 1,-1 1-1,1-1 1,0 0-1,-1-1 1,1 1-1,-1 0 1,1-1-1,0 1 1,-1-1 0,1 0-1,2-1 1,7-4 61,0 0 1,-1-1-1,21-16 1,-14 8 231,-1 0 0,-1-1-1,-1-1 1,0 0 0,-1-1 0,-1-1 0,-1 0 0,0-1 0,16-39 0,-28 59-289,0 0 1,0 0-1,0 0 1,0 0-1,-1 0 0,1 0 1,0 1-1,0-1 0,0 0 1,0 0-1,0 0 1,0 0-1,0 0 0,0 0 1,0 0-1,0 0 1,0 1-1,0-1 0,0 0 1,0 0-1,0 0 1,-1 0-1,1 0 0,0 0 1,0 0-1,0 0 1,0 0-1,0 0 0,0 0 1,0 0-1,0 0 1,-1 0-1,1 0 0,0 0 1,0 0-1,0 0 0,0 0 1,0 0-1,0 0 1,0 0-1,-1 0 0,1 0 1,0 0-1,0 0 1,0 0-1,0 0 0,0 0 1,0 0-1,0 0 1,0 0-1,-1 0 0,1 0 1,0 0-1,0 0 1,0-1-1,0 1 0,0 0 1,0 0-1,0 0 0,0 0 1,0 0-1,0 0 1,0 0-1,0 0 0,0 0 1,0-1-1,-1 1 1,1 0-1,0 0 0,-5 11-17,-1 1 0,1 0 0,1 0 0,0 0 0,1 1 0,0-1 0,-1 19 0,3-28 7,1-1 1,0 1-1,0-1 0,0 1 0,0-1 0,0 1 0,0-1 0,1 1 1,-1-1-1,1 1 0,0-1 0,2 5 0,-3-6 4,1 0-1,0 0 1,-1 0-1,1-1 1,0 1-1,0 0 1,0-1 0,0 1-1,0 0 1,0-1-1,0 1 1,0-1-1,0 0 1,0 1 0,0-1-1,0 0 1,0 1-1,0-1 1,0 0-1,0 0 1,1 0-1,-1 0 1,0 0 0,0 0-1,0-1 1,0 1-1,0 0 1,0 0-1,0-1 1,0 1 0,0-1-1,1 0 1,10-4 5,0 0 1,-1-2-1,0 1 1,0-1 0,-1-1-1,0 0 1,15-15-1,-1-1 133,33-47 0,-57 71-138,0-1-1,0 1 0,0 0 0,0 0 0,0 0 1,1 0-1,-1-1 0,0 1 0,0 0 0,0 0 0,0 0 1,0-1-1,0 1 0,0 0 0,0 0 0,1 0 1,-1 0-1,0 0 0,0 0 0,0-1 0,0 1 1,0 0-1,1 0 0,-1 0 0,0 0 0,0 0 0,0 0 1,0 0-1,1 0 0,-1 0 0,0 0 0,0 0 1,0 0-1,1 0 0,-1 0 0,0 0 0,0 0 1,0 0-1,1 0 0,-1 0 0,0 0 0,0 0 1,0 0-1,0 0 0,1 0 0,-1 0 0,0 0 0,1 13-68,-6 25-35,4-32 83,-1 11-79,0 1-1,1 24 0,1-38 49,0 0 0,0 0-1,0 0 1,1 0-1,0 0 1,-1 0 0,2-1-1,-1 1 1,0 0 0,1-1-1,0 1 1,-1-1 0,1 1-1,1-1 1,-1 0-1,0 0 1,5 4 0,-6-5 19,1-1 0,0 0 0,0 0 0,0 0 0,0 0 0,0-1 0,0 1 0,0-1 0,0 1 0,0-1 1,0 1-1,0-1 0,0 0 0,1 0 0,-1 0 0,0 0 0,0-1 0,0 1 0,3-1 0,1-1-24,0 0 0,0 0-1,-1-1 1,1 0 0,8-5 0,21-19-357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9.891"/>
    </inkml:context>
    <inkml:brush xml:id="br0">
      <inkml:brushProperty name="width" value="0.05" units="cm"/>
      <inkml:brushProperty name="height" value="0.05" units="cm"/>
    </inkml:brush>
  </inkml:definitions>
  <inkml:trace contextRef="#ctx0" brushRef="#br0">180 1 16580,'0'0'20,"0"0"0,1 0 0,-1 0 0,0-1 0,0 1 0,0 0 0,0 0 0,0 0 0,0 0 1,1 0-1,-1 0 0,0 0 0,0 0 0,0 0 0,0 0 0,0 0 0,0 0 0,1 0 1,-1 0-1,0 0 0,0 0 0,0 1 0,0-1 0,0 0 0,0 0 0,1 0 0,-1 0 0,0 0 1,0 0-1,0 0 0,0 0 0,0 0 0,0 0 0,0 0 0,0 1 0,0-1 0,1 0 1,-1 0-1,0 0 0,0 0 0,0 0 0,0 0 0,0 1 0,0-1 0,0 0 0,0 0 0,0 0 1,0 0-1,0 0 0,0 0 0,0 1 0,0-1 0,0 0 0,-2 14 515,-12 27-265,7-22-71,-8 38-239,1 0 1,4 1-1,1 1 0,0 75 0,24 238 159,-12-352-93,-2-15 1,0 0 1,-1 1-1,1-1 1,-1 0-1,0 1 1,-1-1 0,1 0-1,-2 7 1,2-12-23,0 0 1,0 1 0,-1-1-1,1 0 1,0 0-1,0 0 1,0 1 0,0-1-1,-1 0 1,1 0-1,0 0 1,0 0 0,0 1-1,-1-1 1,1 0 0,0 0-1,0 0 1,0 0-1,-1 0 1,1 0 0,0 1-1,0-1 1,-1 0-1,1 0 1,0 0 0,0 0-1,-1 0 1,1 0-1,0 0 1,-1 0 0,1 0-1,0 0 1,0 0 0,-1-1-1,1 1 1,0 0-1,0 0 1,0 0 0,-1 0-1,1 0 1,0 0-1,0 0 1,-1-1 0,1 1-1,0 0 1,0 0 0,0 0-1,0-1 1,-1 1-1,1 0 1,0 0 0,0 0-1,0-1 1,0 1-1,0 0 1,0 0 0,-1-1-1,1 1 1,-11-18 207,-11-30 245,3 0 0,2-1 1,2-1-1,-9-61 0,23 109-430,1 0 0,-1 0 0,1 0 0,0 0 0,0 0 0,0 0 0,0 0 0,0 0 0,0 0 0,0-1 0,1 1 0,0-3 1,1 3-24,-1 1 1,0 0 0,0 0 0,0 0 0,1 0-1,-1 0 1,0 0 0,1 0 0,-1 0 0,1 1 0,-1-1-1,1 0 1,-1 1 0,1-1 0,-1 1 0,1 0 0,2-1-1,172-29-1204,-114 16 979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872"/>
    </inkml:context>
    <inkml:brush xml:id="br0">
      <inkml:brushProperty name="width" value="0.05" units="cm"/>
      <inkml:brushProperty name="height" value="0.05" units="cm"/>
    </inkml:brush>
  </inkml:definitions>
  <inkml:trace contextRef="#ctx0" brushRef="#br0">121 1 21501,'-4'0'1840,"-6"13"-1472,-7 11-120,-2 9 744,0 10-600,2 10-120,3 7-47,1 5-17,9-8-176,1-2-120,4-8-345,2-5-295,4-17-592,3-15 744,5-25 184,2-14-264,6-10-64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1.418"/>
    </inkml:context>
    <inkml:brush xml:id="br0">
      <inkml:brushProperty name="width" value="0.05" units="cm"/>
      <inkml:brushProperty name="height" value="0.05" units="cm"/>
    </inkml:brush>
  </inkml:definitions>
  <inkml:trace contextRef="#ctx0" brushRef="#br0">195 43 18940,'1'-2'48,"-1"1"0,0-1 0,0 1 1,0-1-1,0 1 0,0-1 0,0 1 0,0-1 0,0 1 0,-1 0 1,1-1-1,-1 1 0,1-1 0,-1 1 0,1 0 0,-1-1 1,0 1-1,0 0 0,0-1 0,0 1 0,1 0 0,-2 0 0,1 0 1,0 0-1,0 0 0,0 0 0,0 0 0,-1 1 0,1-1 0,0 0 1,-1 0-1,1 1 0,0-1 0,-1 1 0,1 0 0,-1-1 0,1 1 1,-1 0-1,1 0 0,-1 0 0,1 0 0,-1 0 0,1 0 0,-1 0 1,-2 1-1,-2 0-26,-1 0 0,1 1 1,-1 0-1,1 0 0,0 0 1,-1 1-1,1-1 0,1 1 1,-9 6-1,-29 30-213,40-36 156,0 0-1,0 1 1,0-1-1,1 1 1,-1 0-1,1-1 0,0 1 1,0 0-1,0 0 1,-2 9-1,4-13 31,0 0 0,0 1 0,0-1-1,0 0 1,0 0 0,0 0-1,0 1 1,0-1 0,0 0-1,0 0 1,0 1 0,0-1 0,0 0-1,0 0 1,0 1 0,0-1-1,0 0 1,1 0 0,-1 1 0,0-1-1,0 0 1,0 0 0,0 0-1,0 1 1,1-1 0,-1 0-1,0 0 1,0 0 0,0 0 0,0 1-1,1-1 1,-1 0 0,0 0-1,0 0 1,0 0 0,1 0-1,-1 0 1,0 0 0,1 0 0,11-2-119,16-13-10,-27 15 125,20-15-79,-14 10 71,1 0 1,-1 1-1,1-1 1,-1 2-1,13-6 1,-19 9 7,0 0 0,0 0 0,0 0 0,0 0 0,0-1 0,0 2 0,1-1 0,-1 0 0,0 0 0,0 0 0,0 0 0,0 1 0,0-1 0,0 0 0,0 1 0,0-1 0,0 1 0,0-1 0,0 1 0,-1-1 0,1 1 0,0 0 0,0 0 0,0-1 0,-1 1 0,1 0 0,0 0 0,-1 0 0,1 0 0,-1 0 0,1 0 0,-1 0 0,1 0 0,-1 0 0,1 1 0,1 5-48,0 0 1,-1 1-1,1-1 0,-1 8 1,-1-14 50,2 42-45,-1 0 0,-3-1 0,-1 1 0,-2-1 0,-2 0 0,-2 0 0,-2 0 0,-1-2 1,-3 1-1,-1-2 0,-1 0 0,-45 71 0,53-100 156,4-11 67,4-1-157,1 1-1,0-1 1,-1 1 0,1-1-1,0 0 1,0 1 0,0-1 0,0 1-1,0-1 1,1 0 0,-1 1-1,1-3 1,14-46 87,2 0 0,3 2-1,32-60 1,25-28-185,-64 117-101,0 1 0,1 0-1,1 1 1,33-29 0,-46 44 98,0 0-1,1 0 1,-1 0 0,1 1 0,-1-1 0,1 1 0,0 0 0,-1 0 0,5-1 0,-6 2 55,-1 0 1,1 0 0,0 0-1,0 0 1,-1 0 0,1 0-1,0 0 1,-1 1 0,1-1-1,0 0 1,-1 0-1,1 1 1,0-1 0,-1 0-1,1 1 1,0-1 0,-1 1-1,1-1 1,-1 1 0,1-1-1,-1 1 1,1-1 0,-1 1-1,1-1 1,-1 1 0,0 0-1,1-1 1,-1 1-1,0 0 1,0-1 0,1 1-1,-1 0 1,0-1 0,0 1-1,0 0 1,0 0 0,0-1-1,0 1 1,0 1 0,0 1-18,1 0 1,-1-1-1,1 1 1,-1 0-1,1-1 1,0 1 0,0-1-1,0 1 1,0-1-1,0 1 1,1-1 0,3 5-1,-4-6 49,0-1 0,0 1 0,1 0 0,-1 0 0,0-1 0,0 1 0,1-1 0,-1 1 0,1-1 0,-1 0 0,0 1 0,1-1 0,-1 0 0,1 0 0,-1 0 0,1 0 0,-1 0 0,1 0 0,-1-1 0,0 1 0,1 0 0,-1-1 0,1 1 0,-1-1 0,0 1 0,3-2 0,11-7 95,0 0 0,-1 0 0,0-1-1,0-1 1,18-19 0,20-15 369,-52 44-459,1 0 0,0 1 0,0-1 0,-1 1 0,1-1 0,0 1 0,0-1 0,-1 1 0,1 0 0,0-1 0,0 1 0,0 0 0,0 0 0,0 0 0,0-1 0,-1 1 0,1 0 0,0 0 0,0 0 0,0 1 0,0-1-1,0 0 1,0 0 0,0 0 0,1 1 0,17 16-74,-18-15 57,1 0 0,0 0 0,0 0 1,0 0-1,0 0 0,0 0 0,0-1 1,0 1-1,1-1 0,-1 1 0,5 1 1,-2-2 14,1-1 1,-1 1 0,1-1 0,-1 0 0,1 0 0,-1-1 0,1 1-1,-1-1 1,6-2 0,50-18 56,-31 10-48,1 0 5,-19 6-44,1 0 0,0 1 1,0 0-1,0 1 0,0 0 1,1 1-1,18 0 0,-31 2-3,0 0 0,0 0-1,1 1 1,-1-1-1,0 0 1,0 1 0,0-1-1,0 0 1,0 1 0,0 0-1,0-1 1,0 1-1,-1-1 1,1 1 0,0 0-1,0 0 1,0-1 0,-1 1-1,1 0 1,0 0 0,-1 0-1,1 0 1,0 0-1,-1 0 1,0 0 0,1 0-1,-1 0 1,1 0 0,-1 0-1,0 0 1,0 0-1,0 0 1,0 0 0,0 1-1,0-1 1,0 0 0,0 1-1,0 3-66,2-1-107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1.824"/>
    </inkml:context>
    <inkml:brush xml:id="br0">
      <inkml:brushProperty name="width" value="0.05" units="cm"/>
      <inkml:brushProperty name="height" value="0.05" units="cm"/>
    </inkml:brush>
  </inkml:definitions>
  <inkml:trace contextRef="#ctx0" brushRef="#br0">168 202 15627,'-3'-2'103,"0"1"0,1 0 0,-1 0 0,0 0 0,0 0 0,0 0-1,0 1 1,-1-1 0,1 1 0,0 0 0,0 0 0,0 0 0,0 0 0,0 0-1,0 1 1,-5 1 0,3-1-43,0 1-1,0 1 0,0-1 1,0 1-1,1-1 1,-1 1-1,1 1 0,-8 6 1,5-3-80,1-1 1,0 1-1,1 0 0,0 0 1,0 1-1,0-1 1,1 1-1,0 0 1,1 1-1,-1-1 0,-2 12 1,6-18 15,0-1 0,-1 1 1,1-1-1,0 1 0,0-1 1,0 1-1,0-1 0,0 1 1,0-1-1,1 1 0,-1-1 1,0 1-1,1-1 0,-1 1 0,1-1 1,-1 0-1,1 1 0,0-1 1,0 0-1,-1 1 0,1-1 1,0 0-1,0 0 0,0 0 1,0 0-1,1 0 0,-1 0 1,0 0-1,0 0 0,1-1 1,-1 1-1,0 0 0,1-1 0,-1 1 1,0-1-1,1 1 0,-1-1 1,1 0-1,-1 1 0,1-1 1,-1 0-1,1 0 0,-1 0 1,3-1-1,5 1 1,0 0-1,1-1 1,-1-1-1,0 0 1,0 0 0,11-4-1,12-7 41,-1-2 0,0 0 0,-1-2 0,55-42 0,-38 21 111,-3-2 0,43-48 0,-79 79-115,3-2 28,-2-1 0,13-16 1,-18 16 0,-10 10-12,4 4-43,-1-1 1,1 0-1,-1 1 1,1-1-1,-1 1 1,1 0-1,-3 2 1,-7 7-140,1 1 1,1 0-1,0 1 1,1 0-1,0 0 0,1 1 1,1 0-1,0 0 1,0 1-1,2 0 1,-8 30-1,12-41 101,1-1 0,-1 1 1,1-1-1,0 1 0,0-1 0,0 1 0,1-1 1,-1 1-1,1-1 0,0 1 0,0-1 0,0 0 1,0 1-1,1-1 0,-1 0 0,1 0 0,0 0 1,0 0-1,0 0 0,0 0 0,4 3 0,30 22-373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2.746"/>
    </inkml:context>
    <inkml:brush xml:id="br0">
      <inkml:brushProperty name="width" value="0.05" units="cm"/>
      <inkml:brushProperty name="height" value="0.05" units="cm"/>
    </inkml:brush>
  </inkml:definitions>
  <inkml:trace contextRef="#ctx0" brushRef="#br0">119 245 15443,'0'0'57,"0"0"-1,1 0 0,-1-1 1,0 1-1,0 0 0,0-1 1,0 1-1,1 0 0,-1 0 0,0-1 1,0 1-1,0 0 0,0-1 1,0 1-1,0 0 0,0-1 1,0 1-1,0 0 0,0-1 1,0 1-1,0 0 0,0-1 1,0 1-1,0 0 0,0 0 1,0-1-1,0 1 0,0 0 1,-1-1-1,1 1 0,0 0 1,0-1-1,0 1 0,0 0 1,-1 0-1,1-1 0,0 1 0,0 0 1,-1 0-1,1 0 0,0-1 1,0 1-1,-1 0 0,1 0 1,0 0-1,-1 0 0,1 0 1,0 0-1,-1 0 0,1-1 1,0 1-1,-1 0 0,1 0 1,0 0-1,-1 0 0,1 0 1,0 0-1,0 0 0,-1 1 1,1-1-1,0 0 0,-1 0 0,1 0 1,0 0-1,-1 1 0,-22 6 968,15-2-1019,2 0 0,-1 0 0,1 0-1,0 1 1,0-1 0,0 1 0,1 1-1,0-1 1,0 1 0,0 0 0,1 0-1,0 1 1,1-1 0,0 1 0,-3 10-1,5-17-8,1-1 0,0 1-1,0 0 1,0 0 0,0 0-1,-1-1 1,1 1 0,0 0-1,1 0 1,-1 0 0,0-1 0,0 1-1,0 0 1,0 0 0,1 0-1,-1-1 1,0 1 0,1 0-1,-1 0 1,0-1 0,1 1-1,-1 0 1,1-1 0,-1 1-1,1-1 1,-1 1 0,1 0-1,0-1 1,-1 1 0,1-1 0,0 0-1,-1 1 1,1-1 0,0 1-1,0-1 1,0 0 0,-1 0-1,1 1 1,0-1 0,0 0-1,0 0 1,-1 0 0,1 0-1,0 0 1,0 0 0,0 0-1,1-1 1,4 1-8,-1-1 0,1-1 0,-1 1 0,1-1-1,9-4 1,5-4 60,-1-2 0,0 0-1,0 0 1,-2-2 0,1 0-1,26-30 1,-22 18 128,0 0 1,-2-1-1,30-54 0,-50 81-175,6-10 61,0-1 0,-1 0 0,0 0 0,-1 0 1,5-22-1,-9 34-63,0-1 0,0 0 0,0 0 0,0 0 1,0 0-1,0 0 0,0 0 0,0 0 1,0 0-1,0 0 0,0 0 0,0 0 1,-1 0-1,1 0 0,0 0 0,0 0 0,0 0 1,0 0-1,0 0 0,0 0 0,0 1 1,0-1-1,0 0 0,0 0 0,0 0 1,0 0-1,0 0 0,0 0 0,0 0 0,0 0 1,-1 0-1,1 0 0,0 0 0,0 0 1,0 0-1,0 0 0,0 0 0,0 0 0,0 0 1,0 0-1,0-1 0,0 1 0,0 0 1,0 0-1,0 0 0,0 0 0,0 0 1,-1 0-1,1 0 0,0 0 0,0 0 0,0 0 1,0 0-1,0 0 0,0 0 0,0 0 1,-7 10-29,-9 15-16,0 4-16,2 1 0,-10 33 0,18-47 42,2 1 0,0 0-1,0 0 1,2 0 0,-1 29-1,2-43 13,1-1 0,1 1 0,-1 0 0,0-1 0,1 1 0,-1 0-1,1-1 1,0 1 0,0-1 0,0 1 0,0-1 0,0 0 0,0 1-1,1-1 1,2 4 0,-2-5 0,-1 0 0,1 0 0,0 1 0,0-1 0,-1 0 0,1 0 0,0-1 0,0 1 0,0 0 0,0-1 0,0 1 0,0-1 0,0 1 0,0-1 0,0 0 0,2 0 0,4-1-6,0 0-1,-1 0 1,1-1 0,-1 0 0,1 0 0,-1-1 0,0 0-1,0 0 1,8-6 0,13-9 62,-1-2 1,-1 0-1,30-32 0,-44 43-31,-6 12-63,-3 21-81,-3-19 115,0 5-26,0 1-1,1-1 0,0 0 0,0 0 0,6 19 0,-6-26 38,0-1 1,0 0-1,0 0 1,0 0-1,0 0 1,0 0-1,0 0 0,1 0 1,-1 0-1,1-1 1,-1 1-1,1 0 1,0-1-1,0 1 0,0-1 1,-1 0-1,2 1 1,-1-1-1,0 0 1,0 0-1,0-1 0,0 1 1,0 0-1,1-1 1,-1 1-1,0-1 0,1 0 1,-1 0-1,0 0 1,1 0-1,-1 0 1,4-1-1,-3 1 19,0-1 0,0 0-1,-1 0 1,1 0 0,0 0 0,-1 0-1,1-1 1,-1 1 0,1-1 0,-1 0 0,0 1-1,0-1 1,1 0 0,-1 0 0,-1-1-1,1 1 1,0 0 0,0-1 0,-1 1 0,1-1-1,-1 1 1,0-1 0,0 0 0,0 1-1,0-1 1,0-3 0,1-3 104,-1 1 0,1-1 0,-2 1 0,1-1 0,-1 0 0,-1 1 0,-1-13 0,2 20-160,1 0 1,-1 1-1,0-1 1,1 1-1,-1-1 1,1 1-1,-1-1 1,1 1-1,-1-1 1,1 1-1,-1 0 1,1-1-1,-1 1 1,1 0-1,0-1 1,-1 1-1,1 0 0,-1 0 1,1 0-1,0-1 1,-1 1-1,1 0 1,0 0-1,-1 0 1,1 0-1,0 0 1,0 0-1,34-2-726,-16 0 713,29-8-233,10-11-92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6.783"/>
    </inkml:context>
    <inkml:brush xml:id="br0">
      <inkml:brushProperty name="width" value="0.05" units="cm"/>
      <inkml:brushProperty name="height" value="0.05" units="cm"/>
    </inkml:brush>
  </inkml:definitions>
  <inkml:trace contextRef="#ctx0" brushRef="#br0">9 206 15211,'-9'0'1156,"14"3"-751,16 2-292,-8-6-34,1 0-1,-1-1 1,0-1 0,0 0-1,0 0 1,24-12 0,-9 3 349,-1-2 0,25-18 0,-40 25-25,0-2 0,20-18 0,-28 23-263,-1 1 0,0-1 1,0 1-1,0-1 0,-1 0 0,0 0 0,1 0 0,-1 0 1,0-1-1,-1 1 0,1-1 0,-1 1 0,1-6 0,-2 9-111,0 0-1,1 0 0,-1 0 0,0 0 0,0 0 1,0 0-1,0 0 0,0 0 0,0 0 1,-1 0-1,1 0 0,0 0 0,0 0 0,-1 0 1,1 0-1,0 0 0,-1 0 0,1 1 1,-2-3-1,2 3-22,-1 0 0,0 0 0,1-1-1,-1 1 1,1 0 0,-1 0 0,0 0 0,1-1 0,-1 1 0,1 0 0,-1 0 0,0 0 0,1 0-1,-1 0 1,0 0 0,1 0 0,-1 1 0,0-1 0,1 0 0,-1 0 0,1 0 0,-1 1 0,-4 1-24,1 0 0,-1 1 0,1 0 1,0 0-1,0 0 0,-4 4 0,-17 18-90,-42 52-1,59-66 86,0 0 1,1 1-1,0 0 0,1 0 1,1 0-1,0 1 0,0 0 1,-3 15-1,7-25-1,1-1 0,-1 1 1,1-1-1,0 1 0,0 0 0,0-1 0,0 1 0,0-1 0,1 1 1,-1 0-1,1-1 0,-1 1 0,1-1 0,0 1 0,0-1 0,0 0 1,0 1-1,1-1 0,-1 0 0,1 0 0,-1 0 0,1 0 1,0 0-1,0 0 0,0 0 0,0 0 0,0-1 0,0 1 0,0-1 1,0 0-1,1 1 0,-1-1 0,0 0 0,1 0 0,-1-1 1,1 1-1,0 0 0,-1-1 0,1 0 0,-1 0 0,5 0 0,5 1-293,-1-1 0,0-1-1,0 0 1,0-1 0,0 0-1,0-1 1,14-5 0,0-2-50,-2 0 0,25-15 0,14-13-298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7.186"/>
    </inkml:context>
    <inkml:brush xml:id="br0">
      <inkml:brushProperty name="width" value="0.05" units="cm"/>
      <inkml:brushProperty name="height" value="0.05" units="cm"/>
    </inkml:brush>
  </inkml:definitions>
  <inkml:trace contextRef="#ctx0" brushRef="#br0">206 1 12075,'-32'22'838,"-45"39"0,64-50-702,1 1 1,1 0-1,0 1 0,1 0 0,0 1 0,-8 16 0,16-28-127,0 1 0,1 0 0,0 0 0,0 0 0,0 0 0,0 1 0,0-1 0,1 0 0,-1 0 0,1 0 0,0 6 0,0-7-8,1-1 0,-1 0 0,1 1 0,-1-1 0,1 0 1,0 1-1,-1-1 0,1 0 0,0 1 0,0-1 0,0 0 1,0 0-1,0 0 0,0 0 0,0 0 0,0 0 0,0 0 1,0 0-1,1-1 0,-1 1 0,0 0 0,1-1 0,-1 1 1,0-1-1,1 1 0,2-1 0,16 4 31,1-1 0,-1-1-1,40-1 1,-32-1 54,34 3 0,-60-3-83,-1 1 0,0-1-1,1 0 1,-1 0 0,0 0 0,0 1 0,1-1 0,-1 0-1,0 1 1,0-1 0,1 1 0,-1 0 0,0-1 0,0 1-1,0 0 1,0 0 0,0 0 0,0 0 0,0-1 0,0 1-1,0 1 1,0 0 0,-1-1 3,0 0 0,0 0 0,0 0 0,0 0 0,0 0 0,-1 0 0,1 0 0,0 0 0,-1 0 0,1 0 0,-1 0 0,1 0 0,-1 0-1,1-1 1,-1 1 0,1 0 0,-1 0 0,0 0 0,0-1 0,1 1 0,-1 0 0,0-1 0,0 1 0,0-1 0,0 1 0,0-1 0,-1 1 0,-33 18 445,-69 27 1,24-12-219,60-23-143,7-1-54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7.589"/>
    </inkml:context>
    <inkml:brush xml:id="br0">
      <inkml:brushProperty name="width" value="0.05" units="cm"/>
      <inkml:brushProperty name="height" value="0.05" units="cm"/>
    </inkml:brush>
  </inkml:definitions>
  <inkml:trace contextRef="#ctx0" brushRef="#br0">519 17 17692,'-6'0'1080,"-21"17"-1032,-5 8-48,-1 12 248,-1 7-256,-1 7-48,7 4 8,6 2 24,6-1-8,8-8-80,2-6-64,4-8-320,2-11-144,0-11-24,-7-28-1537</inkml:trace>
  <inkml:trace contextRef="#ctx0" brushRef="#br0" timeOffset="1">9 11 14035,'-9'-10'952,"12"10"-840,6 0-64,13 3 496,7 0-240,12 1-128,9 0-24,15 1 33,4-2 111,11 0-144,0 1 64,-5-7-88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8.450"/>
    </inkml:context>
    <inkml:brush xml:id="br0">
      <inkml:brushProperty name="width" value="0.05" units="cm"/>
      <inkml:brushProperty name="height" value="0.05" units="cm"/>
    </inkml:brush>
  </inkml:definitions>
  <inkml:trace contextRef="#ctx0" brushRef="#br0">230 51 16035,'1'-1'64,"-1"0"-1,0 0 0,1 0 1,-1 0-1,0 0 1,1 0-1,-1 0 0,0 0 1,0 0-1,0 0 0,0 0 1,0 0-1,0 0 0,-1 0 1,1 0-1,0-1 0,0 2 1,-1-1-1,1 0 0,-1 0 1,1 0-1,-1 0 0,1 0 1,-1 0-1,1 0 1,-1 0-1,0 1 0,1-1 1,-1 0-1,0 0 0,0 1 1,0-1-1,1 1 0,-1-1 1,0 1-1,0-1 0,0 1 1,0-1-1,0 1 0,0 0 1,0 0-1,0-1 0,0 1 1,0 0-1,0 0 1,0 0-1,-2 0 0,-2 0 27,1 1 0,0-1 0,-1 1 0,1 0-1,0 0 1,0 0 0,0 1 0,0-1 0,0 1-1,-6 3 1,-5 7-171,1-1-1,0 2 1,0 0-1,2 0 0,-1 1 1,2 1-1,0 0 1,1 1-1,0 0 0,-14 33 1,23-47 39,0 0 0,1 0 0,-1 0 0,0 1 1,1-1-1,-1 0 0,1 0 0,0 1 0,0-1 0,0 0 1,0 1-1,0-1 0,1 0 0,-1 1 0,1 1 0,0-3 21,0 0 0,-1 0 1,1 0-1,0 0 0,0-1 0,-1 1 0,1 0 0,0-1 0,0 1 0,0 0 0,0-1 0,0 1 0,0-1 0,0 0 0,0 1 0,0-1 0,0 0 0,0 0 1,0 1-1,0-1 0,1 0 0,-1 0 0,0 0 0,0 0 0,0-1 0,0 1 0,0 0 0,0 0 0,0-1 0,0 1 0,0 0 0,2-2 0,9-2-1,0-1-1,0-1 1,0 0-1,-1 0 1,0-1-1,0-1 0,14-12 1,1-3 347,36-44 0,-42 42-103,0 0-78,-20 25-145,1 0 0,-1 0 0,0 0 1,0 0-1,0 0 0,0 0 0,0 0 0,0 0 0,1 0 1,-1 0-1,0 0 0,0 0 0,0 0 0,0 0 0,0 0 1,0 0-1,0 0 0,0 0 0,1 1 0,-1-1 0,0 0 1,0 0-1,0 0 0,0 0 0,0 0 0,0 0 1,0 0-1,0 0 0,0 1 0,0-1 0,0 0 0,0 0 1,0 0-1,0 0 0,0 0 0,0 0 0,0 1 0,0-1 1,0 0-1,0 0 0,0 0 0,0 0 0,0 0 0,0 0 1,0 1-1,0-1 0,0 0 0,0 0 0,0 0 1,0 0-1,0 0 0,0 0 0,0 0 0,-1 0 0,1 1 1,0-1-1,0 0 0,0 0 0,-8 25-157,-2 3 24,4-14 75,0 0 0,1 0-1,1 1 1,1 0 0,0 0 0,-1 15-1,4-29 63,0 0-1,-1 0 1,1 0-1,0 0 0,0 0 1,0 0-1,0 0 1,0 0-1,1 1 0,-1-1 1,0 0-1,0 0 1,1 0-1,-1 0 0,1 0 1,-1-1-1,1 1 1,-1 0-1,1 0 1,-1 0-1,1 0 0,0 0 1,-1-1-1,1 1 1,0 0-1,0-1 0,0 1 1,0 0-1,0-1 1,-1 1-1,1-1 0,0 0 1,0 1-1,0-1 1,0 0-1,0 1 0,0-1 1,1 0-1,-1 0 1,0 0-1,0 0 0,0 0 1,0 0-1,0 0 1,0 0-1,0 0 0,0-1 1,0 1-1,2-1 1,4-2 62,1 0 1,-1 0-1,0-1 1,0 1-1,7-6 1,3-3 173,-1-1 0,0 0-1,-1-1 1,0-1 0,19-27 0,51-88 1127,-89 144-1548,0 0 0,-3 23 0,6-31 139,0 2 2,-1 0 0,1 1 0,1-1 0,-1 1 0,2-1-1,-1 0 1,3 13 0,-3-18 39,1-1-1,0 0 0,0 0 0,0 0 0,0 0 0,0 1 0,0-1 0,1-1 1,-1 1-1,1 0 0,-1 0 0,1 0 0,0-1 0,-1 1 0,1-1 1,0 0-1,0 1 0,0-1 0,0 0 0,0 0 0,1 0 0,-1 0 0,0-1 1,0 1-1,1 0 0,-1-1 0,0 0 0,1 1 0,-1-1 0,0 0 1,4-1-1,3 1 7,1-1 0,-1-1 0,0 0 0,0 0 0,0-1 0,0 0 0,0 0 0,0-1 0,-1 0 0,0-1 0,11-7 0,8-8 166,43-40-1,-69 59-160,-1 1-12,0 0 1,0 0-1,0 0 1,0 0-1,0 0 1,0 0-1,0 0 1,0 1-1,0-1 1,0 0-1,0 0 1,0 0-1,0 0 1,0 0-1,0 0 1,1 0-1,-1 0 1,0 0-1,0 1 1,0-1-1,0 0 1,0 0-1,0 0 1,0 0-1,0 0 1,0 0-1,0 0 1,0 0-1,0 0 1,0 0-1,0 0 1,1 0-1,-1 0 1,0 0-1,0 0 1,0 0-1,0 0 1,0 0-1,0 0 1,0 0-1,0 0 1,1 0-1,-1 0 1,0 0-1,0 0 1,0 0-1,0 0 1,0 0-1,0 0 1,0 0-1,0 0 1,0 0-1,1 0 1,-1 0-1,0 0 1,0 0-1,0 0 1,0 0-1,-4 16-89,-9 20-26,8-23 122,1-7-116,1 1 0,0 0 0,1 0 0,0 1-1,0-1 1,0 0 0,1 1 0,0-1 0,1 14 0,0-21 110,0 1-1,0 0 1,0 0 0,0-1 0,0 1-1,1 0 1,-1-1 0,0 1 0,1 0-1,-1-1 1,0 1 0,1 0 0,-1-1-1,1 1 1,-1-1 0,1 1 0,-1-1-1,1 1 1,-1-1 0,1 1 0,-1-1-1,1 1 1,0-1 0,-1 0 0,1 1-1,0-1 1,-1 0 0,1 0 0,0 1-1,0-1 1,-1 0 0,1 0 0,0 0 0,0 0-1,-1 0 1,1 0 0,0 0 0,-1 0-1,1 0 1,0-1 0,0 1 0,-1 0-1,2-1 1,21-6-166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8.864"/>
    </inkml:context>
    <inkml:brush xml:id="br0">
      <inkml:brushProperty name="width" value="0.05" units="cm"/>
      <inkml:brushProperty name="height" value="0.05" units="cm"/>
    </inkml:brush>
  </inkml:definitions>
  <inkml:trace contextRef="#ctx0" brushRef="#br0">221 6 14827,'0'0'68,"0"0"-1,0-1 1,-1 1 0,1 0-1,0-1 1,0 1 0,-1 0-1,1-1 1,0 1 0,0 0-1,-1 0 1,1-1 0,0 1-1,-1 0 1,1 0 0,0 0-1,-1-1 1,1 1-1,-1 0 1,1 0 0,0 0-1,-1 0 1,1 0 0,-1 0-1,1 0 1,0 0 0,-1 0-1,1 0 1,-1 0 0,1 0-1,0 0 1,-1 0 0,0 0-1,-16 5 135,13-4 82,-15 6 57,-1 0-1,1 1 1,1 2 0,-1-1-1,1 2 1,-28 23 0,45-34-349,0 1 1,0 0 0,0-1 0,0 1-1,0 0 1,0 0 0,1 0 0,-1 0-1,0 0 1,1 0 0,-1 0 0,0 0 0,1 0-1,-1 0 1,1 0 0,-1 1 0,1-1-1,0 0 1,0 0 0,-1 0 0,1 1-1,0-1 1,0 0 0,0 2 0,1-2-3,0 1-1,0-1 1,0 0 0,0 0 0,0 1 0,0-1 0,0 0-1,0 0 1,0 0 0,0 0 0,1 0 0,-1 0 0,0 0-1,1-1 1,-1 1 0,1 0 0,-1-1 0,1 1 0,1-1 0,59 14-150,-2-1 165,-54-12-14,-1 1-1,0 0 0,0 0 0,0 1 1,0-1-1,-1 1 0,1 0 1,5 5-1,-9-7 2,0 0-1,0 0 0,-1-1 1,1 1-1,0 0 0,-1 0 1,1 0-1,-1 0 0,1 0 1,-1 0-1,1 0 1,-1 0-1,0 0 0,1 0 1,-1 0-1,0 0 0,0 0 1,0 0-1,0 0 1,0 0-1,0 0 0,0 0 1,0 0-1,0 0 0,-1 1 1,1-1-1,0 0 0,-1 0 1,1 0-1,-1-1 1,1 1-1,-1 0 0,1 0 1,-1 0-1,0 0 0,1 0 1,-1-1-1,0 1 1,0 0-1,0 0 0,0 0 1,-6 4-28,1 0 0,-1 0 1,0 0-1,-8 3 1,11-6 19,-13 7-202,-1-1-1,1 0 1,-2-1-1,-36 8 1,32-14 96,8-8-44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9.271"/>
    </inkml:context>
    <inkml:brush xml:id="br0">
      <inkml:brushProperty name="width" value="0.05" units="cm"/>
      <inkml:brushProperty name="height" value="0.05" units="cm"/>
    </inkml:brush>
  </inkml:definitions>
  <inkml:trace contextRef="#ctx0" brushRef="#br0">163 345 12915,'-6'1'289,"-1"0"0,1 0 0,0 0 0,0 1 0,0 0 0,0 1 0,0-1 0,0 1 0,1 0 0,-1 0 0,1 1 0,0 0 0,0-1 0,-7 9 0,3-3-246,0 0 0,1 0 0,0 1 0,1 0 0,0 0 1,-8 17-1,14-24-52,0-1 1,0 1 0,0-1-1,0 1 1,1-1 0,-1 1-1,1 0 1,-1-1 0,1 1-1,0 4 1,0-6 4,1 0 0,-1 0 0,0 0 0,1 0 0,-1 0 0,0 0 0,1 1 0,-1-1 0,1 0 0,-1 0 0,1 0 0,0 0 0,0-1 0,-1 1-1,1 0 1,0 0 0,2 1 0,-1-1 2,0 0 0,1 0 1,-1 0-1,1 0 0,0 0 0,-1-1 0,1 0 0,0 1 0,-1-1 0,1 0 0,0 0 0,-1 0 0,1 0 0,0-1 0,-1 1 0,1-1 0,0 0 0,4-1 0,9-5 49,0-1 0,-1 0 0,0 0 0,0-2-1,0 0 1,14-14 0,-2 0 207,46-54-1,-53 53-76,-2 0 0,30-54-1,-40 62-123,0 0 0,-1 0-1,-1 0 1,0-1 0,-2 0-1,4-24 1,-8 40-59,1-1 0,-1 0 1,0 1-1,0-1 0,0 0 0,0 0 0,0 1 0,-1-1 1,1 0-1,-1 1 0,1-1 0,-1 1 0,0-1 0,0 1 1,-1-1-1,1 1 0,0-1 0,-1 1 0,1 0 0,-1 0 0,0 0 1,0 0-1,0 0 0,0 0 0,0 0 0,0 1 0,0-1 1,-1 1-1,1 0 0,0-1 0,-1 1 0,1 0 0,-1 0 1,0 1-1,1-1 0,-1 1 0,0-1 0,1 1 0,-1 0 1,0 0-1,1 0 0,-1 0 0,0 0 0,-3 1 0,-3 1-15,-1 0-1,0 1 0,1 0 0,0 1 0,-1 0 0,2 0 1,-1 1-1,-15 11 0,17-12 15,1 1 0,-1 1 0,1-1 1,0 1-1,1 0 0,-1 0 0,1 1 0,1 0 0,-1 0 0,1 0 0,-3 8 1,6-12 5,0 0 1,0 1 0,1-1 0,0 0 0,-1 0 0,1 1 0,0-1 0,1 0-1,-1 0 1,1 1 0,-1-1 0,1 0 0,0 0 0,0 0 0,1 0-1,-1 0 1,0 0 0,1 0 0,0 0 0,0-1 0,0 1 0,3 4-1,7 5-3,1 1-1,0-1 0,16 11 1,-2-1 23,-16-13-22,-1 0 1,0 1-1,-1 1 0,0 0 0,-1 0 1,0 1-1,0 0 0,9 22 0,-14-28-37,-1 1 0,0-1 1,0 1-1,-1 0 0,0 0 0,0-1 0,-1 1 0,1 0 0,-2 0 0,1 0 0,-1 0 0,0 0 0,0-1 0,-1 1 0,0 0 0,0-1 0,0 1 0,-1-1 0,-6 10 0,-2-1-86,2-9 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9.877"/>
    </inkml:context>
    <inkml:brush xml:id="br0">
      <inkml:brushProperty name="width" value="0.05" units="cm"/>
      <inkml:brushProperty name="height" value="0.05" units="cm"/>
    </inkml:brush>
  </inkml:definitions>
  <inkml:trace contextRef="#ctx0" brushRef="#br0">103 65 13419,'23'2'1125,"20"-1"-236,-40-1-743,-1-1-1,1 1 0,-1-1 0,1 1 0,-1-1 1,0 0-1,1 1 0,-1-1 0,0-1 1,0 1-1,1 0 0,-1 0 0,3-4 0,-4 5-97,-1 0-1,1-1 0,-1 1 0,0 0 1,1-1-1,-1 1 0,1 0 0,-1-1 1,0 1-1,1-1 0,-1 1 0,0-1 1,0 1-1,1-1 0,-1 1 0,0-1 0,0 1 1,0-1-1,0 1 0,1-1 0,-1 1 1,0-1-1,0 1 0,0-1 0,0 0 1,0 1-1,0-1 0,-1 1 0,1-1 1,0 1-1,0-1 0,0 1 0,0-1 1,-1 1-1,1-1 0,0 1 0,0-1 1,-1 1-1,1-1 0,0 1 0,-1 0 1,1-1-1,-1 1 0,1 0 0,0-1 0,-1 1 1,1 0-1,-1-1 0,1 1 0,-1 0 1,0-1-1,-2 0 83,0 0-1,0 0 1,0 0 0,0 0-1,0 1 1,0-1 0,-5 1-1,0 0-91,1 1-1,0 0 0,-1 1 1,1 0-1,0 0 0,0 1 0,0-1 1,0 1-1,1 1 0,-1 0 1,1-1-1,-9 9 0,7-6-64,1 0 0,0 0 1,0 1-1,1 0 0,0 1 0,0-1 0,1 1 0,0 0 0,-6 12 1,10-18 15,0 0 0,0 0 1,1 0-1,-1 1 0,0-1 1,1 0-1,-1 1 0,1-1 1,0 0-1,0 1 1,0-1-1,0 1 0,0-1 1,0 0-1,1 1 0,-1-1 1,1 0-1,0 1 0,0 1 1,1-2-2,-1 0 1,1 0-1,-1 0 0,1 0 1,0-1-1,0 1 1,0-1-1,-1 1 1,1-1-1,1 0 0,-1 0 1,0 0-1,0 0 1,0 0-1,5 1 0,4 0-58,0 0-1,0-1 0,0 0 0,1-1 1,-1 0-1,20-3 0,3-3-312,0-1 0,-1-2 0,57-23 0,-34 7-508,65-39-1,-107 56 885,-1 0 1,1-1 0,-2 0 0,23-21 0,-35 30 22,0-1 0,1 1 0,-1 0-1,0 0 1,0 0 0,1 0 0,-1-1 0,0 1 0,1 0 0,-1 0 0,0-1-1,0 1 1,1 0 0,-1 0 0,0-1 0,0 1 0,0 0 0,0-1-1,1 1 1,-1 0 0,0-1 0,0 1 0,0 0 0,0-1 0,0 1 0,0 0-1,0-1 1,0 1 0,0 0 0,0-1 0,0 1 0,0 0 0,0-1 0,0 1-1,0 0 1,0-1 0,0 1 0,0 0 0,-1-1 0,1 1 0,0 0 0,0-1-1,-1 1 1,-18-1 602,-27 13 281,44-11-868,-43 19 153,43-19-199,1 0 0,-1 0-1,0 0 1,0 0-1,0 0 1,1 1-1,-1-1 1,0 1-1,1-1 1,-1 1-1,1-1 1,0 1-1,0 0 1,-1 0-1,1 0 1,0 0-1,1 0 1,-2 3-1,2-3-3,0 0 0,0-1 0,1 1 0,-1 0 0,1-1 0,-1 1 0,1-1 0,0 1 0,0-1 0,-1 1 0,1-1 0,0 0 0,0 1 0,0-1 0,1 0 0,-1 0 0,0 1 0,0-1 0,1 0 0,-1 0 0,0-1 0,4 3 1,37 15-212,-36-16 198,26 9-78,-18-7 72,0 1 1,-1 1 0,1-1 0,14 10 0,-27-14 28,0 0 1,0-1 0,0 1 0,-1 0 0,1-1-1,0 1 1,0 0 0,-1 0 0,1 0 0,0 0 0,-1-1-1,1 1 1,-1 0 0,1 0 0,-1 0 0,1 0-1,-1 0 1,0 0 0,1 1 0,-1-1 0,0 0-1,0 0 1,0 0 0,0 1 0,-1 1 1,1-1-1,-1 0 1,1 0-1,-1 0 1,0 0 0,0 0-1,0 0 1,0 0-1,-1 0 1,1 0 0,-2 2-1,-5 4 6,-1 0 0,1-1 1,-16 11-1,23-17 2,-10 6 5,0 0 0,0 0 0,0-1 0,-18 6 0,25-10 4,0-1 1,-1 0 0,1 0 0,0 0 0,-1 0 0,1-1 0,-1 0 0,1 0-1,-1 0 1,1 0 0,-1-1 0,1 0 0,0 1 0,-1-2 0,1 1 0,-5-2 0,-13-12-1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30.276"/>
    </inkml:context>
    <inkml:brush xml:id="br0">
      <inkml:brushProperty name="width" value="0.05" units="cm"/>
      <inkml:brushProperty name="height" value="0.05" units="cm"/>
    </inkml:brush>
  </inkml:definitions>
  <inkml:trace contextRef="#ctx0" brushRef="#br0">233 0 20852,'-105'75'2896,"92"-64"-2731,1 0-1,0 0 0,1 1 1,0 0-1,-15 23 1,25-32-156,-1-1 1,0 1-1,1 0 1,0 0-1,-1 0 1,1 0-1,0 0 1,1 0-1,-1 0 1,0 0-1,1 0 1,0 0-1,-1 1 1,1-1-1,1 5 1,0-5-27,0 0 0,0-1 0,0 1 0,1-1 0,-1 1 0,1-1 0,-1 1 1,1-1-1,0 0 0,0 0 0,0 0 0,0 0 0,0 0 0,1-1 0,-1 1 0,0 0 1,5 1-1,15 8-281,1-2 1,47 15 0,-39-15 32,30 14 0,-51-19 236,-1 1-1,-1 0 0,1 0 1,0 1-1,-1 0 1,0 1-1,10 10 1,-16-15 38,0 0-1,0 0 1,0 1 0,0-1-1,-1 0 1,1 1 0,-1 0-1,1-1 1,-1 1 0,0 0 0,0-1-1,0 1 1,0 0 0,-1 0-1,1 0 1,-1 0 0,0 0-1,0 0 1,0 0 0,0 0 0,0 0-1,-1 0 1,1 0 0,-1 0-1,0-1 1,0 1 0,0 0-1,0 0 1,0-1 0,-1 1-1,1 0 1,-1-1 0,-2 4 0,-2 1 33,-1 0 0,0-1 0,0 0 0,0 0 0,0-1 0,-1 0 0,0 0 0,0 0 0,-14 4 0,10-4-54,0-1 0,-1 0 0,1-1 0,-1-1 0,0 0 0,1 0 0,-1-1 0,0-1 0,0 0 0,-17-3 0,25 2-30,-1 0 0,1 0 0,-1-1 0,1 0 0,0 0 0,-1 0-1,1 0 1,0-1 0,1 0 0,-1 0 0,0 0 0,1-1 0,0 0 0,0 0-1,0 0 1,0 0 0,1 0 0,-1-1 0,1 1 0,0-1 0,1 0 0,-1 0-1,1 0 1,0-1 0,-3-9 0,3 5-40,1-1 0,0 1 0,0-12-1,1 22 83</inkml:trace>
  <inkml:trace contextRef="#ctx0" brushRef="#br0" timeOffset="1">415 2 18468,'45'10'1832,"-1"-2"-1344,-2-5-960,6 3 1505,1-10-705,-6-11-40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0.998"/>
    </inkml:context>
    <inkml:brush xml:id="br0">
      <inkml:brushProperty name="width" value="0.05" units="cm"/>
      <inkml:brushProperty name="height" value="0.05" units="cm"/>
    </inkml:brush>
  </inkml:definitions>
  <inkml:trace contextRef="#ctx0" brushRef="#br0">10 33 17124,'-1'2'155,"0"-1"0,1 1 0,-1 0 0,0 0 0,1 0 0,-1 0 0,1 0 1,0 0-1,0 0 0,-1 0 0,1 0 0,1 3 0,-2-1 172,0 13-122,-1 5-168,1 30 1,1-47-46,1 0-1,-1-1 1,1 1 0,0 0 0,0 0 0,0-1-1,1 1 1,0 0 0,0-1 0,0 1 0,0-1-1,4 5 1,-5-8 11,1 1-1,0 0 1,0-1 0,0 1-1,0-1 1,0 0 0,0 0-1,1 0 1,-1 0-1,0 0 1,1 0 0,-1-1-1,1 1 1,-1-1 0,0 1-1,1-1 1,-1 0-1,1 0 1,-1 0 0,1 0-1,-1-1 1,5 0 0,3-1 8,0-1 1,1 0-1,18-10 1,102-60 105,-64 33-46,-65 39-81,0-1 1,1 1-1,-1-1 1,0 1-1,1 0 0,0 0 1,-1 0-1,1 1 1,-1-1-1,1 1 0,0-1 1,0 1-1,-1 0 1,5 0-1,-6 1-2,1-1 0,-1 1 0,0 0 0,0 0 0,1 0 0,-1 0 0,0 0 0,0 0 0,0 0 0,0 0 0,0 1 0,0-1 1,-1 0-1,1 1 0,0-1 0,-1 0 0,1 1 0,-1-1 0,1 1 0,-1-1 0,1 1 0,-1-1 0,0 1 0,0-1 0,0 1 0,0 1 0,1 7-49,-1-2 12,1 0 0,0-1 0,1 1 0,3 11 0,-5-18 50,0 0 0,1 0 0,-1 0 1,1 0-1,-1 0 0,1 0 0,-1 0 0,1 0 1,0 0-1,-1 0 0,1 0 0,0 0 1,0 0-1,0-1 0,0 1 0,0 0 1,-1-1-1,1 1 0,0-1 0,0 1 0,1-1 1,-1 1-1,0-1 0,0 0 0,0 1 1,0-1-1,0 0 0,0 0 0,0 0 0,1 0 1,-1 0-1,0 0 0,0 0 0,0 0 1,0 0-1,0-1 0,0 1 0,2-1 0,10-5 35,-1-1-1,0 0 1,0 0-1,0-1 1,-1-1 0,19-18-1,-16 14 3,0 0-1,30-18 1,-43 30-46,0 0 0,0 1 0,0-1 0,0 0 0,0 1 0,0-1 0,0 1 0,0 0 1,0-1-1,0 1 0,1 0 0,-1-1 0,0 1 0,0 0 0,0 0 0,0 0 0,1 0 0,-1 0 0,0 0 0,0 1 1,0-1-1,0 0 0,0 0 0,1 1 0,-1-1 0,0 1 0,0-1 0,0 1 0,0-1 0,0 1 0,1 1 0,1 1-29,-1 1 0,0 0-1,0-1 1,0 1-1,0 0 1,0 0-1,1 6 1,-2-7 17,0 0 1,0 0-1,0 1 0,0-1 1,1 0-1,-1 0 0,1 0 1,0 0-1,0-1 0,0 1 1,0 0-1,1-1 0,2 3 1,-2-3 20,0-1 1,1 0 0,-1 0-1,0-1 1,0 1 0,0-1 0,1 1-1,-1-1 1,0 0 0,0 0-1,1 0 1,-1-1 0,0 1-1,0-1 1,0 0 0,5-2-1,6-2 26,0-1 0,15-9 0,-20 11-20,87-52 96,11-5-34,-105 60-86,0 0 1,0 0-1,0 0 1,0 0-1,1 1 0,-1-1 1,0 0-1,0 1 1,1 0-1,-1-1 1,4 1-1,-5 0 7,0 1 0,0-1 0,0 1 1,-1-1-1,1 1 0,0-1 0,0 1 0,-1-1 0,1 1 0,0 0 0,-1-1 0,1 1 0,-1 0 1,1-1-1,-1 1 0,1 0 0,-1 0 0,0 0 0,1-1 0,-1 1 0,0 0 0,0 0 0,1 0 1,-1 0-1,0 0 0,0 0 0,0-1 0,0 1 0,0 0 0,-1 2 0,1 13-105,-1 0 0,-3 18-1,0-4 13,4-30 98,0 1 0,0-1 0,-1 0 0,1 1 1,0-1-1,0 0 0,0 1 0,0-1 0,0 0 0,0 1 1,0-1-1,0 0 0,0 1 0,0-1 0,0 0 0,0 1 0,0-1 1,0 0-1,0 1 0,0-1 0,0 0 0,1 0 0,-1 1 1,0-1-1,0 0 0,0 1 0,1-1 0,-1 0 0,0 0 0,0 1 1,0-1-1,1 0 0,-1 0 0,0 0 0,0 1 0,1-1 0,0 0 2,0-1-1,0 1 1,-1-1-1,1 1 0,0-1 1,-1 1-1,1-1 0,0 0 1,-1 1-1,1-1 1,-1 0-1,1 1 0,-1-1 1,1 0-1,0-1 0,6-17-54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1.402"/>
    </inkml:context>
    <inkml:brush xml:id="br0">
      <inkml:brushProperty name="width" value="0.05" units="cm"/>
      <inkml:brushProperty name="height" value="0.05" units="cm"/>
    </inkml:brush>
  </inkml:definitions>
  <inkml:trace contextRef="#ctx0" brushRef="#br0">11 0 17148,'-2'6'1560,"2"-3"-1320,0 0 552,0 1 336,-3-5-855,-2-5 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1.931"/>
    </inkml:context>
    <inkml:brush xml:id="br0">
      <inkml:brushProperty name="width" value="0.05" units="cm"/>
      <inkml:brushProperty name="height" value="0.05" units="cm"/>
    </inkml:brush>
  </inkml:definitions>
  <inkml:trace contextRef="#ctx0" brushRef="#br0">89 46 13835,'-9'36'256,"2"0"0,-5 59 0,4-28-237,-41 240 101,46-284 134,3-23-241,0 0 0,0 0 0,0 0 1,0 0-1,0 0 0,0 0 0,0 0 1,0 0-1,0 0 0,0 0 1,0 0-1,0 0 0,0 0 0,0 0 1,0 0-1,1-1 0,-1 1 0,0 0 1,0 0-1,0 0 0,0 0 0,0 0 1,0 0-1,0 0 0,0 0 0,0 0 1,0 0-1,0 0 0,0 0 0,1 0 1,-1 0-1,0 0 0,0 1 1,0-1-1,0 0 0,0 0 0,0 0 1,0 0-1,0 0 0,0 0 0,0 0 1,0 0-1,14-37 959,-10 27-972,36-109 919,-7 18-460,69-147 1,-98 240-467,0-1 1,1 1-1,1 0 1,-1 1-1,1-1 1,1 1-1,-1 0 1,12-9-1,-15 14-6,0 0-1,0 0 0,0 1 1,0-1-1,0 1 1,1-1-1,-1 1 0,0 0 1,1 1-1,-1-1 0,1 0 1,-1 1-1,0 0 0,1 0 1,-1 0-1,1 0 1,-1 0-1,1 1 0,-1 0 1,1 0-1,-1 0 0,0 0 1,0 0-1,1 0 0,-1 1 1,3 2-1,-5-4 9,1 1 0,-1 0 0,0 0-1,1 0 1,-1 0 0,0 0 0,0 0 0,0 0 0,0 0-1,0 0 1,0 1 0,0-1 0,0 0 0,0 1 0,-1-1-1,1 0 1,-1 1 0,1-1 0,-1 1 0,1-1 0,-1 1-1,0-1 1,0 1 0,1-1 0,-1 1 0,-1 0 0,1-1-1,0 1 1,0-1 0,0 1 0,-1-1 0,1 1 0,-1-1-1,1 1 1,-1-1 0,0 0 0,1 1 0,-1-1-1,0 0 1,0 1 0,-1 0 0,-5 8 4,-1-1 1,0 0-1,0-1 1,-12 10-1,15-13 1,-185 147-697,186-151 575,4-10-32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2.844"/>
    </inkml:context>
    <inkml:brush xml:id="br0">
      <inkml:brushProperty name="width" value="0.05" units="cm"/>
      <inkml:brushProperty name="height" value="0.05" units="cm"/>
    </inkml:brush>
  </inkml:definitions>
  <inkml:trace contextRef="#ctx0" brushRef="#br0">159 1 12795,'-10'9'203,"1"0"0,-1 1 0,2 1 0,0-1 0,-13 21 0,-27 63 63,42-81-143,-1 3 12,0 0 0,1 1 0,1 0 0,0 0 0,-3 25 1,8-42-111,0 1 1,0-1-1,-1 1 1,1-1-1,0 1 1,0 0-1,0-1 1,0 1-1,0-1 1,0 1-1,1-1 0,-1 1 1,0-1-1,0 1 1,0-1-1,0 1 1,1-1-1,-1 1 1,0-1-1,0 1 1,1-1-1,-1 1 1,1 0-1,8-4 612,10-19 347,14-34 842,44-107 0,-74 160-2069,-3 10 131,-3 10-26,-5 27-152,8-41 278,0 0 0,0 0-1,0 0 1,0 0 0,0 0 0,0 0-1,1 0 1,0 0 0,-1 0 0,1 0-1,0 0 1,2 3 0,-3-6 11,1 1 0,0 0 0,-1 0 0,1-1 0,0 1 0,-1 0 0,1-1 0,0 1 0,0-1 0,-1 1 0,1-1 0,0 1 0,0-1 0,0 0 0,0 1 0,0-1 0,0 0 0,0 0 0,0 1 0,0-1 0,1 0 0,1 0-3,0-1 0,0 1 0,0-1 0,0 1 0,-1-1 1,1 0-1,3-2 0,4-1-6,-1-1 0,0-1 1,9-6-1,-2 0 45,0-1 0,-1 0 0,-1-1 0,0-1-1,17-22 1,-31 37-43,0 0 1,0 0-1,0 0 0,0 0 0,0 0 0,0 0 0,0 0 1,0 0-1,0 0 0,0 0 0,0 0 0,0 0 0,0 0 1,0 0-1,0 0 0,1 0 0,-1 0 0,0 0 0,0 0 1,0 0-1,0 0 0,0 0 0,0 0 0,0 0 0,-4 12-92,-9 15-24,4-8 22,2-7 74,0 0 1,2 0 0,-1 1-1,2 0 1,-1 0 0,2 0-1,-3 15 1,6-27 25,0-1 1,0 1-1,0-1 0,0 1 1,0-1-1,0 1 1,0-1-1,0 1 0,0 0 1,0-1-1,1 1 1,-1-1-1,0 1 0,0-1 1,0 1-1,1-1 0,-1 1 1,0-1-1,1 1 1,-1-1-1,0 0 0,1 1 1,-1-1-1,0 1 1,1-1-1,-1 0 0,1 1 1,-1-1-1,1 0 1,1 1-2,-1-1 1,0 0 0,1 0 0,-1 0 0,0 0 0,1 0-1,-1 0 1,0 0 0,1 0 0,-1 0 0,0-1-1,2 0 1,35-17-15,55-43 74,-56 36-12,0 1 0,68-32 1,-101 54-71,0 1 0,-1 0 1,1-1-1,0 1 1,0 1-1,0-1 0,-1 1 1,1-1-1,0 1 1,0 0-1,5 1 0,-8-1 9,0 1 1,0-1-1,0 0 0,-1 1 0,1-1 0,0 0 1,0 1-1,0-1 0,0 1 0,0 0 0,-1-1 1,1 1-1,0 0 0,0-1 0,-1 1 0,1 0 1,-1 0-1,2 1 0,-2-1-4,1 1 0,-1-1 0,1 1 0,-1 0 0,0-1 0,0 1 0,0 0 0,1-1 0,-2 1 0,1 0 0,0 0-1,0-1 1,0 1 0,-2 2 0,-1 7-54,-1 1-1,-1-1 0,0 0 1,-9 12-1,8-11 60,-1 0 0,-8 23 0,15-34 12,0-1 1,0 1-1,-1-1 1,1 1 0,0-1-1,0 1 1,0-1-1,0 1 1,-1-1 0,1 1-1,0-1 1,0 1 0,0 0-1,0-1 1,0 1-1,1-1 1,-1 1 0,0-1-1,0 1 1,0-1-1,0 1 1,1-1 0,-1 1-1,0-1 1,0 1-1,1-1 1,-1 1 0,1 0-1,0-1 3,0 0 1,0 1-1,-1-1 0,1 0 1,0 0-1,0 0 0,0 0 0,0 0 1,0 0-1,-1 0 0,1 0 0,0 0 1,0 0-1,0-1 0,0 1 0,0-1 1,4 0 35,0-1 1,-1-1 0,1 1 0,8-6-1,-1-3 124,-1-1-1,1 0 1,-2-1-1,0 0 1,0 0 0,-1-1-1,-1-1 1,0 1-1,-1-1 1,9-29-1,-14 32-66,0 4-65,10 10-371,-2 1-128,-1 0-1,1-1 1,13 2 0,-17-3 402,13 1-347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3.826"/>
    </inkml:context>
    <inkml:brush xml:id="br0">
      <inkml:brushProperty name="width" value="0.05" units="cm"/>
      <inkml:brushProperty name="height" value="0.05" units="cm"/>
    </inkml:brush>
  </inkml:definitions>
  <inkml:trace contextRef="#ctx0" brushRef="#br0">0 169 11787,'6'8'135,"1"1"1,-1-1 0,2-1-1,-1 0 1,17 13 0,47 28-259,-51-35 196,14 9-73,1-2 0,60 27 0,-80-44 437,-11-5 643,-4 1-993,-1 0-1,1 1 0,-1-1 1,0 0-1,0 1 1,1-1-1,-1 0 0,0 1 1,0-1-1,0 1 0,1 0 1,-1-1-1,0 1 0,0-1 1,0 1-1,0 0 0,0 0 1,0 0-1,-1-1 0,-6 1 4,1 0-1,0 0 0,-1 1 1,1 0-1,-1 0 0,1 0 1,0 1-1,0 0 1,0 1-1,0-1 0,0 1 1,1 1-1,-1-1 0,1 1 1,0 0-1,0 1 0,0 0 1,0-1-1,1 2 0,0-1 1,-6 9-1,10-13-99,0-1 1,1 1-1,-1 0 0,1 0 0,-1 0 0,0 0 0,1 0 1,0 0-1,-1 0 0,1 0 0,0 0 0,-1 0 1,1 0-1,0 1 0,0-1 0,0 0 0,0 0 1,0 0-1,0 0 0,0 0 0,1 2 0,-1-3 3,1 1 0,-1-1-1,1 1 1,-1 0 0,1-1 0,0 0-1,-1 1 1,1-1 0,0 1 0,-1-1-1,1 0 1,0 1 0,0-1 0,-1 0-1,1 0 1,0 1 0,0-1 0,0 0-1,-1 0 1,1 0 0,1 0 0,4 0-13,0-1 0,0 0 0,-1 0 1,1 0-1,-1 0 0,10-4 1,3-4 72,-1 0-1,1-1 1,-1 0 0,-1-2 0,16-14 0,-1-2 346,36-44 1,-68 75-543,-19 41-445,18-40 498,1 0 0,0 0 0,0 0 0,0 0-1,0 0 1,0 1 0,1-1 0,0 0 0,0 1 0,0-1 0,1 6 0,-1-9 69,1 0 1,-1 0-1,0 0 1,1 0-1,-1 0 1,1-1-1,-1 1 1,1 0-1,0 0 1,-1 0 0,1-1-1,0 1 1,0 0-1,-1-1 1,1 1-1,0-1 1,0 1-1,0-1 1,0 1-1,-1-1 1,1 0 0,0 1-1,2-1 1,0 1-21,0-1 0,0 0 1,0 0-1,0 0 0,0 0 1,0 0-1,5-2 0,5-1-101,-1-1 0,20-10 0,-10 3 150,-1-2 1,0-1-1,-1 0 1,0-1 0,-2-2-1,1 0 1,-2 0 0,0-2-1,-2 0 1,0-1-1,-1 0 1,-1-2 0,-1 1-1,18-44 1,-28 59 3,1 0 1,-2 0-1,1-1 0,-1 1 0,1 0 1,-2-1-1,1 1 0,-1-10 1,0 15-13,0 1 1,0-1 0,0 1-1,-1-1 1,1 1-1,0-1 1,0 1 0,0 0-1,-1-1 1,1 1-1,0-1 1,0 1 0,-1 0-1,1-1 1,0 1 0,-1 0-1,1-1 1,-1 1-1,1 0 1,0-1 0,-1 1-1,1 0 1,-1 0 0,1-1-1,-1 1 1,1 0-1,0 0 1,-1 0 0,1 0-1,-1 0 1,1 0-1,-1 0 1,1 0 0,-1 0-1,-17 6 0,9 1-5,0 1 0,0 0 0,1 0-1,0 1 1,1 0 0,-11 16 0,-34 66-24,1 16-48,47-96 70,0 0 1,1 0-1,0 1 0,0-1 0,1 1 0,1 0 0,0 0 0,1 11 0,0-21 18,0 0 1,0-1-1,0 1 1,0 0-1,1-1 0,-1 1 1,1 0-1,-1-1 1,1 1-1,-1-1 0,1 1 1,0-1-1,0 1 1,0-1-1,0 0 0,0 1 1,0-1-1,0 0 1,0 0-1,0 1 0,1-1 1,-1 0-1,0 0 1,3 1-1,-2-2 21,0 0 0,0 0 1,-1 1-1,1-1 0,0 0 0,0 0 0,0-1 0,0 1 0,0 0 0,0-1 1,0 1-1,0-1 0,0 0 0,-1 1 0,1-1 0,0 0 0,0 0 1,-1 0-1,1 0 0,-1-1 0,3 0 0,6-8 179,0 0 0,0-1-1,-1 1 1,12-20 0,-11 17-103,-1 0 0,2 0 1,11-11-1,-21 24-116,-1-1-1,1 1 1,-1 0 0,1 0-1,-1 0 1,1 0 0,-1-1-1,1 1 1,-1 0 0,1 0-1,-1 0 1,1 0 0,-1 0-1,1 0 1,-1 0 0,1 0-1,-1 0 1,1 0 0,-1 1-1,1-1 1,-1 0 0,1 0-1,-1 0 1,0 1 0,1-1-1,-1 0 1,1 0 0,0 1-1,17 13-178,4 2 148,-7-13 155,-13-3-109,-1 0-1,1 0 0,-1 0 1,1 0-1,-1 0 0,1 1 1,-1-1-1,1 1 1,-1-1-1,1 1 0,-1 0 1,0-1-1,1 1 0,-1 0 1,0 0-1,0 0 0,2 2 1,1 0-21,0 1 1,0-1 0,0 0 0,0-1-1,1 1 1,-1-1 0,1 0-1,-1 0 1,1 0 0,0 0-1,0-1 1,0 0 0,7 1 0,6 0 10,0 0 1,24-2-1,13-5 60,0-2 0,73-19-1,-50 10 40,-77 15-95,0 1 1,0-1-1,1 1 0,-1 0 1,0 0-1,0-1 0,1 1 1,-1 0-1,0 0 1,0 0-1,1 0 0,-1 1 1,0-1-1,0 0 0,0 1 1,1-1-1,-1 0 1,0 1-1,0-1 0,0 1 1,0 0-1,1 0 0,-1 1 3,0-1 0,0 1 0,-1-1 0,1 1 0,-1 0 0,1-1 0,-1 1 0,0-1 0,1 1 0,-1 0-1,0 3 1,2 14 191,-2-18-119,1 0 1,-1 1-1,1-1 0,-1 0 1,1 0-1,0 0 0,0 0 1,-1 0-1,1 0 0,0 0 1,0 0-1,0 0 0,0 0 1,0 0-1,0-1 0,0 1 0,1 0 1,-1-1-1,0 1 0,0 0 1,0-1-1,1 0 0,-1 1 1,0-1-1,1 0 0,0 0 1,11 1 337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4.631"/>
    </inkml:context>
    <inkml:brush xml:id="br0">
      <inkml:brushProperty name="width" value="0.05" units="cm"/>
      <inkml:brushProperty name="height" value="0.05" units="cm"/>
    </inkml:brush>
  </inkml:definitions>
  <inkml:trace contextRef="#ctx0" brushRef="#br0">114 70 15827,'-1'17'129,"0"-1"-1,-1 0 1,0 0-1,-2 0 1,0 0-1,-6 15 0,-2 10-17,-8 31-184,1-6 104,-18 124 0,36-188-23,1-1 1,0 1-1,0 0 0,0 0 0,0 0 0,0 0 0,1 0 0,-1-1 1,0 1-1,2 3 0,-2-5-3,0 0 0,0 0 0,0 1 1,1-1-1,-1 0 0,0 0 0,0 0 0,0 1 0,1-1 1,-1 0-1,0 0 0,0 0 0,1 0 0,-1 1 1,0-1-1,0 0 0,1 0 0,-1 0 0,0 0 0,0 0 1,1 0-1,-1 0 0,0 0 0,1 0 0,-1 0 1,0 0-1,1 0 0,12-8 203,-4-1-61,-1 0 1,0-1-1,-1 0 0,0 0 0,-1 0 1,6-12-1,29-75 747,-35 80-751,56-162 1232,-52 146-1218,-3-1 1,0-1-1,2-46 1,-9 82-268,-1 13-245,1 0 0,1 1 1,1-2-1,2 16 0,-3-25 334,0 0 0,-1 0-1,1 0 1,1-1 0,-1 1 0,1 0 0,-1 0 0,1-1 0,0 1 0,0-1 0,1 0 0,-1 1 0,1-1 0,0 0 0,0 0-1,0-1 1,0 1 0,0-1 0,0 1 0,1-1 0,-1 0 0,1 0 0,-1-1 0,9 3 0,-5-3 33,0 0-1,0-1 1,0 0 0,0-1 0,0 1 0,0-1 0,0-1 0,0 1-1,0-1 1,-1-1 0,1 1 0,-1-1 0,1 0 0,-1 0-1,0-1 1,6-4 0,3-3 155,-1 0 0,0-2 0,0 1 0,23-30 0,-29 31 58,0-1 1,0 0-1,11-26 0,-36 79-204,-13 25-951,3 2 1,-25 101 0,51-168 918,0 5-71,-1 1 0,1 0 0,0-1-1,0 1 1,1 0 0,-1 0 0,2 0 0,-1-1 0,3 14 0,10 8-495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5.021"/>
    </inkml:context>
    <inkml:brush xml:id="br0">
      <inkml:brushProperty name="width" value="0.05" units="cm"/>
      <inkml:brushProperty name="height" value="0.05" units="cm"/>
    </inkml:brush>
  </inkml:definitions>
  <inkml:trace contextRef="#ctx0" brushRef="#br0">119 202 19212,'-5'2'48,"-4"2"-120,-1 8 24,0 1 8,-5 1 8,5 0 16,-9 10-8,2-3-8,5-2-32,0-3 56,12-7 24,5-6 32,349-184-40,-345 167-1168,6-16 272,5-14 936,-5 2-40,2 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5.595"/>
    </inkml:context>
    <inkml:brush xml:id="br0">
      <inkml:brushProperty name="width" value="0.05" units="cm"/>
      <inkml:brushProperty name="height" value="0.05" units="cm"/>
    </inkml:brush>
  </inkml:definitions>
  <inkml:trace contextRef="#ctx0" brushRef="#br0">47 330 6121,'-5'22'390,"-8"26"531,3 1-1,-9 93 1,19-139-817,0 0-1,0 0 1,1-1 0,-1 1 0,0 0 0,1 0 0,0 0 0,0 0 0,0 0 0,0-1 0,0 1 0,2 3-1,-2-5-49,0 0-1,-1 0 0,1-1 0,0 1 1,0 0-1,0 0 0,0 0 0,0-1 0,1 1 1,-1-1-1,0 1 0,0-1 0,0 1 1,0-1-1,1 0 0,-1 1 0,0-1 0,0 0 1,1 0-1,-1 0 0,0 0 0,0 0 1,1 0-1,-1-1 0,0 1 0,0 0 0,1 0 1,-1-1-1,0 1 0,2-2 0,3-1 129,0 0 0,-1 0 0,1 0-1,-1-1 1,0 0 0,0 0 0,0-1 0,-1 1-1,7-8 1,3-7 342,15-25 0,10-25-105,33-81 0,-49 95-738,3 1-1,3 1 0,47-68 0,-45 93 113,-33 61 151,-29 131 59,7-46 14,-12 161 0,36-269 8,-1 5 115,0 1 1,4 30-1,-30-179 3013,17 91-2339,-6-29-81,6 38-635,5 17 57,1-1-1,-4-27 0,8 43-153,0 1 1,0-1-1,1 1 1,-1-1-1,0 1 0,0-1 1,1 1-1,-1-1 1,0 1-1,1-1 1,-1 1-1,0-1 0,1 1 1,-1-1-1,1 1 1,-1 0-1,1-1 0,-1 1 1,1 0-1,-1 0 1,1-1-1,-1 1 0,1 0 1,-1 0-1,1 0 1,-1-1-1,1 1 1,0 0-1,-1 0 0,1 0 1,-1 0-1,1 0 1,0 0-1,29 0-345,-21 0 135,4 0 140,1-1 0,-1-1 1,0 0-1,17-5 1,21-8-131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6.778"/>
    </inkml:context>
    <inkml:brush xml:id="br0">
      <inkml:brushProperty name="width" value="0.05" units="cm"/>
      <inkml:brushProperty name="height" value="0.05" units="cm"/>
    </inkml:brush>
  </inkml:definitions>
  <inkml:trace contextRef="#ctx0" brushRef="#br0">193 182 14195,'-2'-3'143,"0"1"-1,0 0 1,0-1 0,0 1-1,0 0 1,-1 0 0,1 0-1,-1 1 1,1-1 0,-1 1 0,1-1-1,-1 1 1,0 0 0,0 0-1,0 0 1,0 0 0,0 1-1,0-1 1,-4 1 0,2 0-15,1 0 1,-1 1-1,0 0 1,0 0 0,1 0-1,-1 0 1,1 1-1,-1 0 1,1 0-1,0 0 1,-7 4 0,5-2-164,0 0 1,1 1-1,-1-1 1,1 1-1,-1 1 1,2-1-1,-1 1 1,0-1-1,1 1 1,0 1-1,1-1 1,-1 0-1,1 1 1,1 0-1,-1 0 1,-1 8-1,4-14 20,-1 0 0,1-1 0,0 1-1,0 0 1,0-1 0,0 1 0,0 0-1,0-1 1,0 1 0,0 0 0,0-1 0,0 1-1,0 0 1,1 0 0,-1-1 0,0 1 0,0-1-1,1 1 1,-1 0 0,0-1 0,1 1 0,-1-1-1,1 1 1,-1-1 0,1 1 0,-1-1-1,1 1 1,-1-1 0,1 1 0,-1-1 0,2 1-1,-1-1-5,1 0-1,0 1 0,-1-1 0,1 0 0,0 0 0,-1 0 0,1-1 0,0 1 0,-1 0 0,1-1 0,0 1 0,2-1 0,5-3-47,1-1 1,16-9 0,6-10 77,-26 18 26,0 1 1,0 1-1,0-1 0,1 1 0,0 0 0,13-5 1,-19 9-37,0 0 0,0-1 0,0 1 0,0 0 0,-1 0 0,1 0 0,0 0 1,0 0-1,0 0 0,0 0 0,0 0 0,0 0 0,0 0 0,0 1 0,-1-1 0,1 0 1,0 1-1,0-1 0,0 0 0,0 1 0,-1-1 0,1 1 0,0-1 0,0 1 0,-1 0 1,1-1-1,-1 1 0,1 0 0,0-1 0,-1 1 0,1 0 0,-1 0 0,1-1 0,-1 1 1,0 0-1,1 0 0,-1 0 0,0 0 0,0 0 0,1 1 0,0 4-25,0 1-1,0 0 0,-1 0 0,0 8 1,0-12 17,-1 33-46,-2 0-1,-2 0 1,-1 0-1,-2 0 1,-22 60 0,-83 164 673,87-204-403,21-49 76,4-10-154,4-13 0,7-10 19,2 0 1,28-49 0,41-44 1,-64 95-136,93-125 9,103-162 33,-210 305-61,4-4-5,-1-1 0,0 1 0,-1-1 0,-1 0 1,0-1-1,0 1 0,4-21 0,-8 31 0,0 1 1,0 0-1,0 0 1,0 0-1,0-1 1,0 1-1,0 0 0,0 0 1,0-1-1,0 1 1,0 0-1,0 0 0,0-1 1,0 1-1,0 0 1,0 0-1,0-1 0,0 1 1,0 0-1,0 0 1,-1 0-1,1-1 1,0 1-1,0 0 0,0 0 1,0 0-1,0-1 1,-1 1-1,1 0 0,0 0 1,0 0-1,0 0 1,0-1-1,-1 1 1,1 0-1,0 0 0,0 0 1,-1 0-1,1 0 1,0 0-1,0 0 0,0 0 1,-1 0-1,1 0 1,0 0-1,-1 0 0,-9 6-60,-1 4 7,1 2 0,0-1 1,0 1-1,1 1 1,-10 20-1,-32 73-187,48-101 232,-7 19-55,-10 34 0,18-52 52,1 1-1,0-1 1,0 0 0,0 1 0,1-1 0,-1 0 0,2 1 0,-1-1 0,1 1 0,0-1 0,2 7 0,-3-10 15,1-1 1,0 0-1,0 0 1,0 0-1,0 0 1,1 0-1,-1 0 1,1 0-1,-1-1 1,1 1-1,-1 0 1,1-1-1,0 1 1,0-1-1,0 1 1,0-1-1,0 0 1,0 0-1,0 0 0,0 0 1,0 0-1,0-1 1,1 1-1,-1-1 1,0 1-1,1-1 1,-1 0-1,0 0 1,1 0-1,-1 0 1,0 0-1,1 0 1,-1-1-1,0 1 1,3-2-1,5 0 65,-1-2 1,0 1-1,0-1 0,0 0 0,0-1 0,0 0 0,7-6 1,7-8 155,-2 0 0,0-1 0,-2-1 1,21-29-1,-34 43-219,-6 7-10,0 0 1,0 0-1,0-1 1,0 1-1,0 0 0,0 0 1,0 0-1,0 0 1,0 0-1,0 0 1,0 0-1,0-1 0,0 1 1,0 0-1,1 0 1,-1 0-1,0 0 0,0 0 1,0 0-1,0 0 1,0 0-1,0 0 1,0 0-1,0 0 0,0 0 1,1-1-1,-1 1 1,0 0-1,0 0 1,0 0-1,0 0 0,0 0 1,0 0-1,1 0 1,-1 0-1,0 0 1,0 0-1,0 0 0,0 0 1,0 0-1,0 0 1,0 0-1,1 1 1,-1-1-1,0 0 0,0 0 1,0 0-1,0 0 1,0 0-1,0 0 0,0 0 1,1 10-190,-6 25-46,2-13 52,3-18 160,0 0 1,0 1-1,0-1 0,0 1 1,0-1-1,1 0 0,0 1 1,0-1-1,2 5 0,-2-7 27,0-1 1,0 0-1,-1 0 0,1 1 0,0-1 0,0 0 1,0 0-1,1 0 0,-1 0 0,0 0 0,0 0 1,1-1-1,-1 1 0,0 0 0,1-1 0,-1 1 1,0-1-1,1 1 0,-1-1 0,1 0 0,-1 1 0,1-1 1,-1 0-1,1 0 0,-1 0 0,1 0 0,-1 0 1,1 0-1,-1-1 0,3 0 0,7-2 14,0 0 0,0-1-1,-1 0 1,1-1 0,-1 0-1,0-1 1,-1 0 0,14-11 0,8-8 148,27-30 1,1-9 55,-52 60-379,-8 12 72,-7 16-4,7-22 75,-7 20 27,0 1 1,2 1-1,0-1 1,-2 25-1,8-47 10,0-1-1,0 1 1,-1 0-1,1 0 1,0 0 0,0 0-1,0-1 1,1 1 0,-1 0-1,0 0 1,0 0-1,0 0 1,0-1 0,1 1-1,-1 0 1,0 0 0,1-1-1,-1 1 1,1 0-1,-1-1 1,1 1 0,-1 0-1,1-1 1,-1 1 0,1 0-1,0-1 1,1 1-1,10-8 143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7.180"/>
    </inkml:context>
    <inkml:brush xml:id="br0">
      <inkml:brushProperty name="width" value="0.05" units="cm"/>
      <inkml:brushProperty name="height" value="0.05" units="cm"/>
    </inkml:brush>
  </inkml:definitions>
  <inkml:trace contextRef="#ctx0" brushRef="#br0">20 5 16219,'-6'-5'1217,"0"5"-1313,2 12-384,1 1 568,3 8-128,1 0-272,6 7-129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31.037"/>
    </inkml:context>
    <inkml:brush xml:id="br0">
      <inkml:brushProperty name="width" value="0.05" units="cm"/>
      <inkml:brushProperty name="height" value="0.05" units="cm"/>
    </inkml:brush>
  </inkml:definitions>
  <inkml:trace contextRef="#ctx0" brushRef="#br0">52 458 15851,'-52'20'1251,"52"-20"-1248,0 0 0,1 0 0,-1 0 0,0 0 0,0 0 0,0 0 0,0 0 0,0 0 0,0 1 0,0-1 0,0 0 0,0 0 0,0 0 0,0 0 0,1 0 0,-1 0 0,0 0 0,0 0 0,0 0 0,0 0 0,0 0 0,0 1 0,0-1 0,0 0 0,0 0 0,0 0 0,0 0 0,0 0 0,0 0 0,0 0 0,0 0 0,0 0 0,0 1 0,0-1 0,0 0 0,0 0 0,0 0 0,0 0 0,0 0 0,0 0 0,0 0 0,0 0 0,0 0 0,0 1 0,-1-1 0,1 0 0,0 0 0,40 5 274,0-1-1,70-3 0,-44-1-210,809-31 393,4-48-291,871-143 590,-1515 189-518,1083-85-1123,-1236 114 559,-14-1-119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7.571"/>
    </inkml:context>
    <inkml:brush xml:id="br0">
      <inkml:brushProperty name="width" value="0.05" units="cm"/>
      <inkml:brushProperty name="height" value="0.05" units="cm"/>
    </inkml:brush>
  </inkml:definitions>
  <inkml:trace contextRef="#ctx0" brushRef="#br0">126 520 14235,'0'0'45,"0"0"0,0-1 0,0 1 0,0 0 0,0 0 0,0-1 0,0 1 0,0 0 0,0 0 0,0-1 0,-1 1 0,1 0 0,0 0 0,0-1 0,0 1 0,0 0 0,0 0 0,-1-1 0,1 1 0,0 0 0,0 0 0,0 0 0,-1-1 0,1 1 0,0 0 0,0 0 0,-1 0 0,1 0 0,0 0 0,0 0 0,-1-1 0,1 1 0,0 0 0,0 0 0,-1 0 0,1 0 0,0 0 0,-1 0 0,1 0 0,-16 5 738,-14 11-4,23-10-787,1 0 1,-1 0-1,1 0 0,1 0 1,-1 1-1,1 0 0,0 0 1,0 1-1,1 0 0,0-1 0,0 1 1,-4 16-1,8-24 5,0 1 0,0-1-1,0 1 1,0-1 0,0 1-1,0-1 1,0 1 0,0-1 0,0 1-1,0 0 1,0-1 0,0 1-1,0-1 1,0 1 0,1-1 0,-1 1-1,0-1 1,0 1 0,1-1 0,-1 1-1,0-1 1,1 1 0,-1-1-1,0 0 1,1 1 0,-1-1 0,1 0-1,-1 1 1,0-1 0,1 0-1,-1 1 1,1-1 0,-1 0 0,1 0-1,-1 0 1,1 1 0,0-1 0,-1 0-1,1 0 1,-1 0 0,1 0-1,-1 0 1,1 0 0,-1 0 0,2 0-1,2 0-3,0-1-1,0 1 1,0-1 0,0 0-1,0 0 1,4-2-1,7-4 3,-1 0 0,1-1 0,-1 0 0,25-20 0,50-52 130,-81 73-109,27-26-7,-1-1-1,-2-2 0,-2-1 1,-1-1-1,-1-1 0,-3-2 1,21-44-1,-41 73-84,0 0 0,-1 0 1,0-1-1,-1 1 0,0-1 0,1-17 0,-4 27 47,0 1 0,0-1 0,0 1 0,-1-1-1,1 1 1,-1-1 0,1 1 0,-1-1 0,0 1 0,0-1 0,0 1-1,0 0 1,0-1 0,0 1 0,-1 0 0,-1-2 0,1 2-2,0 1 1,0-1 0,0 1-1,-1 0 1,1 0-1,0 0 1,-1 0 0,1 0-1,-1 0 1,1 1 0,-1-1-1,1 1 1,-1-1 0,1 1-1,-1 0 1,1 0-1,-1 0 1,1 1 0,-5 0-1,-5 1-19,-1 1 0,1 1 0,0 0 0,0 0-1,0 2 1,0-1 0,1 1 0,-15 11 0,5-2 61,0 2 0,2 0 0,-22 23 1,35-33 5,-1 0 0,1 0 0,1 1 1,-1 0-1,1 0 0,-7 17 0,11-22-15,0 0-1,0 0 1,0 0 0,1 1-1,-1-1 1,1 0 0,0 1-1,0-1 1,0 0 0,0 0-1,0 1 1,1-1 0,0 0-1,-1 0 1,1 0 0,1 1-1,-1-1 1,0 0-1,1 0 1,-1-1 0,1 1-1,0 0 1,4 4 0,7 6-11,0-1 0,1-1 1,0 0-1,1-1 0,0 0 1,25 11-1,-13-7 1,30 23 0,-49-32 2,-1 1-1,1 1 1,-1 0-1,-1 0 1,1 0-1,-1 1 1,-1-1-1,6 10 1,-9-12 4,0 0 1,0 1-1,0-1 1,0 1-1,-1-1 0,1 9 1,-2-12 2,1 0 0,-1-1-1,0 1 1,0 0 0,0 0 0,0 0 0,0 0 0,0 0 0,-1 0 0,1 0 0,-1 0 0,1-1 0,-1 1 0,0 0 0,0 0 0,0-1 0,1 1 0,-2 0-1,1-1 1,0 1 0,-2 1 0,-6-1 19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8.880"/>
    </inkml:context>
    <inkml:brush xml:id="br0">
      <inkml:brushProperty name="width" value="0.05" units="cm"/>
      <inkml:brushProperty name="height" value="0.05" units="cm"/>
    </inkml:brush>
  </inkml:definitions>
  <inkml:trace contextRef="#ctx0" brushRef="#br0">206 211 12651,'5'-6'698,"0"0"-1,0-1 1,-1 1 0,7-13 0,-10 18-525,0-1 0,0 0 0,0 0 0,-1 1 0,1-1 0,-1 0 0,1 0-1,-1 0 1,1 1 0,-1-1 0,0 0 0,0 0 0,0 0 0,0 0 0,0 0 0,-1 0 0,1 1 0,0-1 0,-1 0 0,0 0 0,1 0 0,-1 1 0,0-1 0,0 0-1,-1-2 1,1 3-138,0 1 0,-1-1-1,1 1 1,0-1 0,0 1-1,0-1 1,0 1 0,0-1 0,-1 1-1,1 0 1,0 0 0,0 0-1,-1-1 1,1 1 0,0 0-1,0 1 1,0-1 0,-1 0-1,1 0 1,0 0 0,0 1-1,0-1 1,-1 1 0,1-1-1,0 1 1,0-1 0,0 1-1,0 0 1,0-1 0,-2 3-1,-30 25-94,32-28 63,-14 15-199,1 1 0,0 1 0,1 0 0,1 0 1,1 2-1,0-1 0,-12 31 0,22-45 118,-1 0-1,1 0 1,0 1-1,0-1 1,1 0 0,-1 0-1,1 0 1,0 5-1,0-8 52,0 1-1,0-1 0,1 0 0,-1 0 0,0 0 1,1 1-1,-1-1 0,1 0 0,-1 0 0,1 0 1,0 0-1,-1 0 0,1 0 0,0 0 1,0 0-1,0 0 0,-1 0 0,1-1 0,0 1 1,0 0-1,0-1 0,1 1 0,-1 0 0,0-1 1,0 1-1,0-1 0,0 0 0,0 1 1,1-1-1,0 0 0,15 2-110,-1 0-1,0-2 1,19-1 0,-21 0 52,1 0-1,-1 2 1,1 0 0,17 3-1,-27-3 27,0 1-1,0-1 0,0 1 0,-1 0 0,1 1 0,0-1 0,-1 1 0,0 0 0,0 0 0,0 0 0,0 0 0,0 1 0,0 0 0,-1-1 0,0 1 0,4 6 1,-4-4-34,1 0 0,-1 0 1,0 1-1,0-1 1,-1 1-1,0-1 1,0 1-1,-1 0 1,1 0-1,-1 0 1,-1 11-1,0-7 8,-1 0 0,0 0 0,-1 0 0,-1 0 0,0 0 0,-7 17 0,-1-2 174,-2-2 0,-1 0 0,-1 0 0,-1-1 0,-19 21 0,17-23 273,-38 35 0,49-50-273,-1 0 0,0 0 1,1-1-1,-2 0 0,1-1 0,-1 1 1,1-2-1,-1 1 0,-10 2 1,18-6-87,-1 1 0,0-1 0,0 1 0,0-1 0,0 0 0,1 0 0,-1 1 0,0-1 0,0-1 0,0 1 0,0 0 0,1 0 0,-1-1 0,0 1 0,0-1 0,0 0 0,1 1 0,-1-1 0,0 0 0,1 0 0,-1 0 0,-1-2 0,1 1-7,1 1 1,0-1-1,0 0 1,0 0-1,0 0 1,0 0-1,1 0 1,-1 0-1,1-1 1,-1 1 0,1 0-1,0 0 1,0 0-1,0-1 1,0 1-1,0-2 1,2-8-33,0 1 0,1-1 0,0 1 1,0 0-1,10-20 0,2 4-15,0 1-1,2 0 1,34-40-1,71-65 14,0 1-130,-34 14 34,-80 105 151,-1-1 0,-1-1 0,1 1 0,-2-1 0,0 0 0,-1 0 0,0-1-1,3-18 1,-7 29 0,0 1 0,1-1 0,-1 1-1,0-1 1,0 1 0,-1-1 0,1 1-1,-1-1 1,1 1 0,-1 0 0,0-1-1,1 1 1,-1 0 0,-1-1-1,1 1 1,0 0 0,0 0 0,-1 0-1,-2-3 1,3 4-5,0 1-1,0-1 1,0 0-1,1 1 0,-1-1 1,0 1-1,0 0 1,-1-1-1,1 1 1,0 0-1,0-1 1,0 1-1,0 0 1,0 0-1,0 0 1,0 0-1,0 0 1,-2 0-1,1 1 0,0 0-1,-1 0 1,1 0 0,0 0-1,0 0 1,-1 0 0,1 0-1,0 0 1,0 1 0,1 0-1,-3 1 1,-4 5-27,1 0 0,0 0 1,1 1-1,0 0 0,0 0 0,1 1 0,0-1 1,1 1-1,0 0 0,0 1 0,1-1 0,1 1 1,-1-1-1,2 1 0,-1 0 0,1 15 1,1-23 14,1-1 1,-1 0-1,0 0 1,0 0 0,1 0-1,-1 0 1,1 0 0,0 0-1,-1 0 1,1 0 0,0 0-1,0 0 1,0-1 0,1 1-1,-1 0 1,0-1-1,1 1 1,-1 0 0,1-1-1,-1 0 1,4 3 0,-2-3 18,-1 0 0,1 0 0,0-1 0,0 1 0,-1 0 0,1-1 0,0 0 0,0 0 0,0 1 0,0-2 0,0 1 1,0 0-1,5-2 0,3-1 97,-1 0 1,1-1 0,-1 0 0,0-1-1,0 0 1,18-13 0,-9 1 0,0 0 0,-2-1 0,0-1 0,-1-1 0,0 0 0,-2-1 0,17-32 0,-45 87-578,1 1 1,-15 69-1,23-83 407,2-12 42,2 0 0,-1 0 1,1 0-1,0 13 0,1-20 15,0 0-1,1 0 0,-1 0 0,0-1 0,1 1 0,-1 0 0,1-1 0,-1 1 1,1 0-1,0-1 0,0 1 0,-1-1 0,3 3 0,-2-3 6,0-1 1,0 1-1,-1 0 0,1-1 0,0 1 0,0-1 0,0 1 1,1-1-1,-1 1 0,0-1 0,0 0 0,0 0 0,0 1 0,0-1 1,0 0-1,0 0 0,1 0 0,-1 0 0,0 0 0,0 0 1,0-1-1,0 1 0,2-1 0,2 0 58,0-1-1,0-1 1,0 1 0,0-1 0,0 1 0,-1-1-1,1-1 1,-1 1 0,8-8 0,32-40 568,-26 27-397,-1-1 1,-2-1-1,0-1 1,-2 0 0,16-48-1,-55 173-1545,23-85 1266,1 1-1,0 0 1,2-1 0,-1 1 0,1-1 0,3 17 0,-3-28 46,0 0-1,0-1 0,0 1 1,1 0-1,-1 0 0,1-1 1,-1 1-1,1 0 0,0-1 1,-1 1-1,1 0 0,0-1 1,0 1-1,0-1 1,0 1-1,1-1 0,-1 0 1,0 0-1,0 1 0,1-1 1,-1 0-1,1 0 0,-1 0 1,1 0-1,-1 0 0,1-1 1,0 1-1,-1 0 0,1-1 1,0 0-1,0 1 1,-1-1-1,1 0 0,0 0 1,0 0-1,0 0 0,-1 0 1,1 0-1,0 0 0,0 0 1,-1-1-1,1 1 0,2-2 1,3 0 48,0-1 0,1-1 1,-1 1-1,-1-1 0,1 0 0,-1-1 1,1 1-1,10-12 0,-2-1 19,0-1 1,-1 0-1,0-1 0,-2 0 0,0-1 0,-2 0 0,0-1 0,-1 0 0,-1-1 1,-1 0-1,6-35 0,-13 52-283,-3 7 95,-2 7-18,4-5 101,1 0 0,-1 0-1,0-1 1,1 1 0,0 0 0,0 0-1,0 0 1,0-1 0,0 1-1,1 0 1,0 0 0,0-1-1,0 1 1,0 0 0,0-1-1,4 7 1,-3-8 37,-1 0 0,1 0 0,-1-1-1,1 1 1,0-1 0,0 1 0,0-1-1,0 0 1,0 1 0,0-1 0,0 0-1,0 0 1,0 0 0,0-1 0,1 1 0,-1 0-1,0-1 1,0 0 0,1 1 0,-1-1-1,0 0 1,1 0 0,-1 0 0,0-1 0,1 1-1,-1 0 1,0-1 0,4-1 0,1 0 38,0-1 1,1 0 0,-1-1-1,-1 1 1,1-1 0,0-1 0,-1 1-1,11-11 1,-6 4 100,-1 0 0,0 0 0,14-22 0,-46 128-599,18-74 367,-1-5 64,1 1 0,1 0 0,1 0 1,0 0-1,2 0 0,0 1 0,2 17 1,-2-34 15,0 0 0,0 0 1,0 0-1,0 0 1,1 0-1,-1 0 0,0 0 1,1-1-1,-1 1 1,0 0-1,1 0 1,-1 0-1,1 0 0,-1 0 1,1-1-1,0 1 1,-1 0-1,1 0 0,0-1 1,0 1-1,-1 0 1,1-1-1,0 1 0,0-1 1,0 1-1,2 0 1,-2-1-2,1 0 1,-1-1 0,1 1-1,0 0 1,-1-1 0,1 1 0,-1 0-1,1-1 1,-1 0 0,1 1-1,-1-1 1,0 0 0,1 0 0,-1 0-1,2-1 1,6-6-29,0-1-1,0 0 1,10-13 0,-18 20 37,28-37-104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9.267"/>
    </inkml:context>
    <inkml:brush xml:id="br0">
      <inkml:brushProperty name="width" value="0.05" units="cm"/>
      <inkml:brushProperty name="height" value="0.05" units="cm"/>
    </inkml:brush>
  </inkml:definitions>
  <inkml:trace contextRef="#ctx0" brushRef="#br0">7 0 13107,'-6'12'792,"6"7"-752,0 3-16,7 4-48,3 2 72,6-1-40,3 1-8,6-3-8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9.690"/>
    </inkml:context>
    <inkml:brush xml:id="br0">
      <inkml:brushProperty name="width" value="0.05" units="cm"/>
      <inkml:brushProperty name="height" value="0.05" units="cm"/>
    </inkml:brush>
  </inkml:definitions>
  <inkml:trace contextRef="#ctx0" brushRef="#br0">115 349 11755,'0'-1'59,"1"1"0,-1-1 0,0 1 0,0-1 0,0 0 0,0 1 0,-1-1 0,1 1 0,0-1 0,0 0 0,0 1 0,0-1 0,-1 1 0,1-1 0,0 0 0,0 1 1,-1-1-1,1 1 0,0-1 0,-1 1 0,1 0 0,-1-1 0,1 1 0,-1-1 0,1 1 0,-1 0 0,1-1 0,-1 1 0,-1-1 34,1 1-1,0 0 1,0 0 0,0 0-1,0 0 1,-1 0-1,1 0 1,0 1-1,0-1 1,0 0 0,0 0-1,-1 1 1,-1 0-1,-2 2 165,0 0 0,1-1-1,-1 2 1,1-1 0,-7 6-1,4-1-208,1-1-1,0 1 0,1-1 0,0 2 0,-7 14 0,10-18-53,-1 0 0,1 1 0,1-1 0,-1 1 0,1-1 0,0 1 1,0 0-1,1 0 0,0-1 0,0 11 0,0-14 12,1-1 1,-1 1 0,0-1-1,1 1 1,-1-1-1,1 0 1,-1 1 0,1-1-1,0 1 1,0-1-1,0 0 1,-1 0 0,1 1-1,0-1 1,0 0-1,1 0 1,-1 0 0,0 0-1,0 0 1,3 1-1,-1-1 17,-1 0 0,1 0 1,-1 0-1,1-1 0,0 1 0,-1-1 0,1 0 0,0 0 0,-1 0 0,1 0 0,3-1 0,3 0 74,-1-1 0,1 0 0,0-1 0,-1 0 0,0-1 1,12-6-1,-1-2 15,-1-1 0,0-1 0,-1 0 1,0-2-1,-1 0 0,-1 0 0,-1-2 1,0 1-1,-1-2 0,-1 0 0,-1-1 0,-1 0 1,0 0-1,-2-1 0,0 0 0,-1-1 1,-2 0-1,0 0 0,3-35 0,-8 52-145,1-1 0,-1 1 0,-1-1 0,1 0 0,-1 1 0,0-1-1,0 1 1,0-1 0,-1 1 0,0 0 0,-3-7 0,3 10 9,1-1 1,-1 1-1,0 0 1,1 0-1,-1 1 1,0-1-1,0 0 1,0 0-1,-1 1 1,1 0-1,0-1 1,-1 1-1,1 0 1,0 0-1,-1 0 1,0 0-1,1 1 1,-1-1-1,1 1 1,-1-1 0,0 1-1,1 0 1,-1 0-1,0 0 1,-3 1-1,-2 0-20,-1 1 0,1 0-1,0 1 1,0-1 0,0 2 0,0-1 0,0 1 0,1 0-1,-1 1 1,1-1 0,-11 11 0,3-2 13,1 1 0,0 0 0,1 1 0,-12 18 0,22-29 28,0 1 0,0 0 0,0 0 1,1 0-1,-1 0 0,1 0 1,0 0-1,1 1 0,-1-1 1,1 1-1,0-1 0,0 11 0,2-12 4,-1 0 0,1 0 0,0 0 0,0 0 0,0 0 0,0 0 0,1-1 0,0 1-1,-1 0 1,1-1 0,1 0 0,-1 1 0,0-1 0,1 0 0,0 0 0,0 0 0,0 0-1,0-1 1,3 3 0,12 6 13,0 0 0,1-1-1,-1-1 1,2-1 0,23 6 0,-22-7-14,1 1 1,-1 1-1,-1 1 1,28 17 0,-45-24-6,1 0 0,-1 0 0,1 0 0,-1 0 0,0 1 0,0-1 0,-1 1 0,1 0 0,-1 0 0,1 0 0,-1 0 0,-1 0 0,1 1 0,0-1 0,-1 1 0,0-1 0,1 9 0,-2-6-114,1 0 0,-1 0 0,-1 0 1,1 0-1,-1 0 0,-1-1 0,1 1 1,-1 0-1,0 0 0,-1-1 0,-3 7 1,14-28-1966,7-10 1475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0.090"/>
    </inkml:context>
    <inkml:brush xml:id="br0">
      <inkml:brushProperty name="width" value="0.05" units="cm"/>
      <inkml:brushProperty name="height" value="0.05" units="cm"/>
    </inkml:brush>
  </inkml:definitions>
  <inkml:trace contextRef="#ctx0" brushRef="#br0">90 0 13707,'-7'18'800,"1"12"-792,0 5 0,2 9 8,1 4-32,3 8 16,1-1 0,4 4 8,2-1 24,0-8-8,0-4-40,1-11-88,-2-6-448,-5-18 504,0-11-80,-3-18-32</inkml:trace>
  <inkml:trace contextRef="#ctx0" brushRef="#br0" timeOffset="1">37 333 12235,'-14'-32'1584,"4"8"-848,1 5-304,6 8 848,3 5-391,4 6-121,8 3-336,5 1-320,7 5-88,7-2-24,1 1-384,0 0 320,-5 0-16,-8-4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0.480"/>
    </inkml:context>
    <inkml:brush xml:id="br0">
      <inkml:brushProperty name="width" value="0.05" units="cm"/>
      <inkml:brushProperty name="height" value="0.05" units="cm"/>
    </inkml:brush>
  </inkml:definitions>
  <inkml:trace contextRef="#ctx0" brushRef="#br0">1 10 19868,'3'2'1441,"-2"-2"-1081,6 0 0,2 0-904,15-2 488,0-2-144,1-2-121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1.352"/>
    </inkml:context>
    <inkml:brush xml:id="br0">
      <inkml:brushProperty name="width" value="0.05" units="cm"/>
      <inkml:brushProperty name="height" value="0.05" units="cm"/>
    </inkml:brush>
  </inkml:definitions>
  <inkml:trace contextRef="#ctx0" brushRef="#br0">1 719 12787,'26'-9'946,"-10"5"-920,309-123 205,20-7-107,420-83 13,-714 205-130,404-130 75,-440 137-8,-5 2 73,-1-1 1,1 0-1,-1 0 1,0-1 0,0 0-1,-1-1 1,1 0-1,9-8 1,-18 13-115,1 1 0,-1 0 0,0 0 0,1-1 0,-1 1 1,0 0-1,1 0 0,-1-1 0,0 1 0,0 0 0,1-1 0,-1 1 0,0 0 0,0-1 0,0 1 0,1 0 0,-1-1 1,0 1-1,0-1 0,0 1 0,0 0 0,0-1 0,0 1 0,0-1 0,0 1 0,0 0 0,0-1 0,0 1 0,0-1 1,0 1-1,0 0 0,0-1 0,0 1 0,0-1 0,-1 1 0,1-1 0,-16-2 962,-25 8 388,37-4-1377,-1 1-1,0-1 1,1 1-1,-1 0 1,1 0 0,-7 4-1,9-5-76,0 1 0,1-1 1,-1 0-1,1 1 0,-1-1 0,1 1 0,-1-1 0,1 1 0,0 0 1,0 0-1,0-1 0,0 1 0,0 0 0,0 0 0,1 0 1,-1 0-1,0 3 0,-3 10-269,-8 1-104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1.834"/>
    </inkml:context>
    <inkml:brush xml:id="br0">
      <inkml:brushProperty name="width" value="0.05" units="cm"/>
      <inkml:brushProperty name="height" value="0.05" units="cm"/>
    </inkml:brush>
  </inkml:definitions>
  <inkml:trace contextRef="#ctx0" brushRef="#br0">0 0 8314,'41'55'210,"2"-2"1,3-2-1,2-2 1,64 52 0,231 152-1,-179-137 90,-52-33-142,219 145 309,-287-202-289,2-2 1,0-2-1,2-3 1,0-1 0,89 20-1,-88-29 545,1-2 0,0-2 0,74-2-1,-181 2-283,10-11-211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2.454"/>
    </inkml:context>
    <inkml:brush xml:id="br0">
      <inkml:brushProperty name="width" value="0.05" units="cm"/>
      <inkml:brushProperty name="height" value="0.05" units="cm"/>
    </inkml:brush>
  </inkml:definitions>
  <inkml:trace contextRef="#ctx0" brushRef="#br0">34 3503 11554,'-34'33'2366,"38"-39"-2053,0 0-1,0 0 0,-1 0 0,0-1 0,2-7 1,5-7-112,149-304-124,324-486 0,-354 627-752,9 5 0,7 7 0,300-274 1,-48 146 134,24 34 464,-267 171 165,115-74 288,214-130 907,-371 235-844,199-81-1,-307 143-438,33-11-132,-27 13 43,-17 11 40,-18 9-4,-14 7-18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2.965"/>
    </inkml:context>
    <inkml:brush xml:id="br0">
      <inkml:brushProperty name="width" value="0.05" units="cm"/>
      <inkml:brushProperty name="height" value="0.05" units="cm"/>
    </inkml:brush>
  </inkml:definitions>
  <inkml:trace contextRef="#ctx0" brushRef="#br0">100 1 13043,'-2'48'478,"-3"0"0,-13 60 0,8-48-381,-8 39-118,-17 118 21,28-160 2,2 102-1,6-147 0,-1 0-1,2 0 0,0 0 0,0-1 0,1 1 1,1-1-1,5 13 0,-7-20 2,-1 0 0,1-1 0,0 0 0,1 1 0,-1-1 0,1 0 0,-1 0 0,1 0 0,0 0 0,0-1 0,0 1 0,0-1 0,1 0 0,-1 0 0,0 0 0,1 0 0,0 0 0,-1-1 0,1 0 0,0 1 0,0-1 0,0-1 0,0 1 0,6 0 0,0-2 31,1 0-1,-1-1 0,0 0 0,1-1 0,-1 0 0,0-1 0,0 0 0,-1 0 0,1-1 0,14-9 0,-22 12-24,59-34 306,88-71 1,45-59 138,-99 76-153,117-146-1,-136 141-233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42:09.729"/>
    </inkml:context>
    <inkml:brush xml:id="br0">
      <inkml:brushProperty name="width" value="0.05" units="cm"/>
      <inkml:brushProperty name="height" value="0.05" units="cm"/>
    </inkml:brush>
  </inkml:definitions>
  <inkml:trace contextRef="#ctx0" brushRef="#br0">6132 379 12435,'-74'-43'337,"-1"3"0,-2 3 0,-1 4 0,-92-26 0,-357-62 12,385 100-471,-253-4 1,207 31 160,2 7 1,-276 55 0,208-10-55,-305 110 0,270-62-335,-505 265 0,302-80 184,345-192 120,-163 144-1,56-10-10,190-167 29,-97 130 0,105-115 12,3 2 1,5 3 0,3 2-1,4 2 1,4 1 0,3 2-1,6 2 1,3 0 0,-24 190-1,34-98-72,12 307 0,14-352 48,5 0 0,62 245 0,-50-295 42,3-1-1,5-2 1,4-1-1,3-3 0,78 116 1,-58-110 35,5-4 0,3-2 1,4-4-1,125 105 0,-70-83-9,5-6 0,3-6 0,5-5-1,3-8 1,4-5 0,2-7 0,252 72 0,-205-85-20,1-9 0,3-8 1,271 13-1,-192-40 68,-1-13 0,0-11 0,-1-13 0,-1-12 0,395-109 0,-498 96-17,-3-8-1,-2-8 0,-4-6 1,177-110-1,-192 91-33,-4-6 0,245-216 0,-252 176 23,-5-6-1,-7-6 1,133-204 0,-151 177 70,167-365 1,-237 446-85,-3-1-1,-5-1 1,-5-2 0,-4-2-1,16-152 1,-35 185 9,-3-1 0,-4 1 0,-14-107 1,6 122 20,-2 0 1,-3 1-1,-2 0 1,-46-99 0,32 95 24,-2 1 1,-3 2-1,-54-65 1,31 52 86,-127-114 0,55 77-71,-5 6 1,-175-98-1,118 90-358,-5 8 0,-242-85-1,232 119 98,-6 20-56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4.176"/>
    </inkml:context>
    <inkml:brush xml:id="br0">
      <inkml:brushProperty name="width" value="0.05" units="cm"/>
      <inkml:brushProperty name="height" value="0.05" units="cm"/>
    </inkml:brush>
  </inkml:definitions>
  <inkml:trace contextRef="#ctx0" brushRef="#br0">37 394 15115,'0'-1'33,"0"1"0,-1-1 0,0 1 0,1 0 0,-1-1 0,1 1 0,-1 0 0,1-1 0,-1 1 0,0 0 0,1-1-1,-1 1 1,0 0 0,1 0 0,-1 0 0,0 0 0,1 0 0,-1 0 0,0 0 0,1 0 0,-1 0 0,0 0 0,1 0 0,-1 0 0,0 0 0,1 0-1,-1 1 1,1-1 0,-1 0 0,-1 1 0,1 1-8,0-1-1,0 0 1,0 1-1,0-1 0,0 1 1,0-1-1,0 1 1,1-1-1,-1 1 1,1 0-1,-1-1 0,0 3 1,-1 9-82,1 0 0,-1 21 0,2-29 60,0 25-107,4 39 0,-3-58 87,1 0 0,0-1 0,1 1 0,0-1-1,1 1 1,9 18 0,-12-26 26,1-1 0,0 1 0,-1-1 0,1 0-1,0 1 1,0-1 0,0 0 0,0 0 0,0-1 0,1 1 0,-1 0 0,1-1-1,-1 1 1,1-1 0,-1 0 0,1 0 0,0 0 0,0 0 0,-1 0-1,1 0 1,0-1 0,0 0 0,0 1 0,0-1 0,0 0 0,0-1 0,-1 1-1,1 0 1,0-1 0,0 1 0,0-1 0,0 0 0,-1 0 0,1 0 0,2-2-1,9-4 153,0-1 0,-1 0 0,0 0 0,0-2 0,13-12-1,4-5 546,-1-2-1,42-54 0,-55 61-224,0 0 0,-2-2-1,-1 1 1,20-51 0,-27 57-261,-6 17-211,0 0 0,0 0-1,0 0 1,0 0 0,-1 0 0,1 0 0,0 0 0,0 0 0,0 0 0,0 0 0,0 0-1,0 0 1,-6 30-27,5-15-2,1 1-1,0-1 0,1 1 0,1 0 0,1-1 0,0 0 1,0 0-1,2 0 0,0 0 0,1-1 0,13 25 0,-15-31 11,1-1 0,0 0 0,1 0 0,0 0 0,0 0 0,0-1 0,1 0 0,0 0-1,0-1 1,1 0 0,-1 0 0,1-1 0,0 0 0,0 0 0,1-1 0,-1 0 0,1 0 0,0-1 0,-1 0-1,1-1 1,16 1 0,-17-1 47,-1-2-1,1 1 0,-1-1 0,1 0 0,0 0 1,-1-1-1,0 0 0,1 0 0,-1 0 1,0-1-1,0-1 0,-1 1 0,1-1 0,-1 0 1,1 0-1,8-9 0,-9 6 17,0 0 1,0 0-1,-1-1 0,0 1 0,0-1 1,-1 0-1,0 0 0,0-1 1,-1 1-1,0-1 0,0 0 0,-1 0 1,1-14-1,-1 8 46,-1 0 1,-1-1-1,-1 1 0,0 0 0,-4-21 1,-26-73-391,31 109 277,0-1-1,0 1 0,1 0 1,-1 0-1,0-1 1,0 1-1,1 0 0,-1 0 1,0 0-1,0 0 0,1 0 1,-1-1-1,0 1 1,1 0-1,-1 0 0,0 0 1,0 0-1,1 0 0,-1 0 1,0 0-1,1 0 0,-1 0 1,0 0-1,1 0 1,-1 0-1,0 0 0,0 0 1,1 0-1,-1 0 0,0 0 1,1 1-1,-1-1 1,0 0-1,0 0 0,1 0 1,-1 0-1,0 1 0,1-1 1,1 1 4,0-1 0,0 1 0,0-1 0,0 1 0,0-1 0,1 0 0,-1 0 0,0 0 0,0 0 0,0-1 0,0 1 0,0 0 0,1-1 1,-1 1-1,0-1 0,0 0 0,0 0 0,0 0 0,3-2 0,0-4 28,1 1 0,-1-1 0,-1-1 0,1 1 0,-1-1 0,0 0 0,-1 0 1,3-9-1,1-5 58,6-43 0,-12 56-216,0 0-1,0 0 1,-1-1 0,-1-11 0,0 19 65,1 0 0,0 0 0,-1 0-1,1 0 1,-1 1 0,0-1 0,1 0 0,-1 0-1,0 0 1,0 1 0,-3-4 0,3 4 47,1 1 0,-1-1 0,0 0 0,0 1 0,0-1 0,0 1 0,0-1 0,0 1 0,0 0 1,0-1-1,0 1 0,0 0 0,0 0 0,0 0 0,0 0 0,0 0 0,0 0 0,0 0 0,0 0 1,0 0-1,0 0 0,0 0 0,0 1 0,-1 0 0,-12 6-415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4.670"/>
    </inkml:context>
    <inkml:brush xml:id="br0">
      <inkml:brushProperty name="width" value="0.05" units="cm"/>
      <inkml:brushProperty name="height" value="0.05" units="cm"/>
    </inkml:brush>
  </inkml:definitions>
  <inkml:trace contextRef="#ctx0" brushRef="#br0">184 93 19716,'-4'-2'91,"1"0"0,-1 1 0,0-1 0,0 1-1,0 0 1,0 0 0,0 0 0,0 0 0,0 1 0,0 0-1,0 0 1,0 0 0,0 0 0,0 1 0,0-1 0,-5 2-1,3 0-51,1 1-1,0-1 0,-1 1 1,1-1-1,0 2 0,1-1 1,-1 0-1,0 1 0,1 0 1,-6 7-1,4-5-57,1 1 0,0 0 1,0 0-1,1 1 0,-1-1 0,2 1 0,-1 0 0,1 0 0,0 0 1,1 0-1,0 0 0,1 1 0,-1-1 0,1 1 0,1 13 1,0-19 12,0-1-1,0 1 1,0 0 0,1 0 0,0-1 0,-1 1 0,1 0 0,0-1 0,0 1 0,0-1 0,0 1 0,1-1 0,-1 1 0,1-1 0,0 0 0,-1 0 0,1 0 0,0 0-1,0 0 1,0 0 0,1 0 0,-1-1 0,0 1 0,1-1 0,-1 0 0,0 1 0,1-1 0,0 0 0,-1-1 0,1 1 0,0 0 0,-1-1 0,1 1 0,0-1 0,3 0-1,2 0 21,-1-1-1,1 0 0,-1-1 1,1 1-1,-1-1 0,0-1 1,0 1-1,0-1 0,0 0 0,-1-1 1,1 0-1,6-5 0,-3 1 76,0 0-1,-1-1 1,0 0-1,0-1 1,-1 0-1,0 0 1,-1-1-1,0 0 1,8-17-1,-12 21-38,1-1 0,-1 0-1,-1-1 1,0 1-1,0 0 1,-1-1 0,1 1-1,-2-1 1,1 0 0,-2 1-1,1-1 1,-1 1-1,0-1 1,-1 1 0,-2-10-1,3 16-50,0-1 0,0 1 1,0 0-1,0 0 0,0-1 0,0 1 0,-1 0 0,1 0 0,-1 0 0,1 1 1,-1-1-1,-3-2 0,4 3-49,0 0 1,0 1-1,0-1 1,0 0 0,0 1-1,-1 0 1,1-1-1,0 1 1,0 0-1,-1-1 1,1 1-1,0 0 1,0 0 0,-1 0-1,1 0 1,0 0-1,-3 1 1,2-1-64,0 1 0,0 0 1,0 0-1,1 0 1,-1 0-1,0 1 0,1-1 1,-1 0-1,1 1 0,-1-1 1,1 1-1,0-1 0,-1 1 1,1 0-1,0-1 0,0 1 1,0 0-1,0 0 1,1 0-1,-1 0 0,0 0 1,1 0-1,-1 0 0,1 0 1,0 0-1,0 0 0,0 3 1,-1-4 67,1 1 0,0-1 0,0 0 0,0 1 0,0-1 1,0 0-1,0 1 0,1-1 0,-1 0 0,0 1 0,1-1 1,-1 0-1,1 0 0,-1 0 0,1 1 0,-1-1 0,1 0 0,0 0 1,0 0-1,-1 0 0,1 0 0,0 0 0,0 0 0,0 0 0,0 0 1,2 1-1,19 6-747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5.061"/>
    </inkml:context>
    <inkml:brush xml:id="br0">
      <inkml:brushProperty name="width" value="0.05" units="cm"/>
      <inkml:brushProperty name="height" value="0.05" units="cm"/>
    </inkml:brush>
  </inkml:definitions>
  <inkml:trace contextRef="#ctx0" brushRef="#br0">63 1 18660,'-1'0'31,"1"0"0,-1 0 1,1 0-1,-1 0 0,1 0 1,-1 0-1,1-1 0,-1 1 0,1 0 1,-1 0-1,1 1 0,-1-1 0,1 0 1,-1 0-1,1 0 0,-1 0 0,1 0 1,-1 0-1,1 1 0,-1-1 0,1 0 1,0 1-1,-1-1 0,1 0 0,-1 0 1,1 1-1,0-1 0,-1 1 0,1-1 1,0 0-1,-1 1 0,1-1 0,0 1 1,-1-1-1,1 1 0,0-1 0,0 1 1,-10 23-51,10-24 24,-10 34-12,2 0 1,1 0-1,2 1 1,1 0-1,2 0 1,1 1-1,6 52 1,-4-79 9,1 0 0,0 1 1,0-1-1,8 18 1,-10-26 1,0 1 0,1-1 0,0 1 0,-1-1 0,1 1 0,0-1 0,0 0 1,0 1-1,0-1 0,0 0 0,0 0 0,0 0 0,0 1 0,1-1 0,-1 0 0,0-1 0,1 1 0,-1 0 1,0 0-1,1 0 0,-1-1 0,1 1 0,0-1 0,-1 1 0,1-1 0,-1 0 0,1 0 0,-1 0 0,1 0 1,0 0-1,-1 0 0,1 0 0,0 0 0,-1 0 0,1-1 0,-1 1 0,4-2 0,2-1 23,-1-1 1,1 0-1,-1-1 0,0 1 0,0-1 0,9-10 0,31-39 141,-37 42-132,55-73 182,-64 84-224,1 0 1,0 0-1,-1 0 1,1 0-1,-1 0 1,1 0-1,0 1 1,0-1-1,-1 0 1,1 1-1,0-1 1,0 0-1,0 1 1,0-1-1,0 1 1,1-1-1,-1 1 1,-1 0 0,0 0-1,1 1 1,-1-1 0,0 0-1,1 0 1,-1 1 0,0-1 0,1 0-1,-1 1 1,0-1 0,0 0-1,0 1 1,1-1 0,-1 0-1,0 1 1,0-1 0,0 0-1,0 1 1,0-1 0,0 1-1,1-1 1,-1 0 0,0 1-1,0-1 1,0 1 0,0-1 0,-1 1-1,-2 46-225,1-35 204,-2 30-586,4 82-1,-4-131 274,-2-17 103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5.464"/>
    </inkml:context>
    <inkml:brush xml:id="br0">
      <inkml:brushProperty name="width" value="0.05" units="cm"/>
      <inkml:brushProperty name="height" value="0.05" units="cm"/>
    </inkml:brush>
  </inkml:definitions>
  <inkml:trace contextRef="#ctx0" brushRef="#br0">34 10 16724,'-2'-10'1392,"-4"19"-1064,1 8-176,-1 10 1032,4 3-608,-4 13-568,4 3-56,-1 11 0,2 5 48,1 2 0,3-3 16,3-1 0,2-6 0,4-9-184,1-5-440,9-19 544,3-13-80,-3-24-40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001"/>
    </inkml:context>
    <inkml:brush xml:id="br0">
      <inkml:brushProperty name="width" value="0.05" units="cm"/>
      <inkml:brushProperty name="height" value="0.05" units="cm"/>
    </inkml:brush>
  </inkml:definitions>
  <inkml:trace contextRef="#ctx0" brushRef="#br0">75 87 15107,'16'-87'4415,"-69"412"-3582,46-248-890,4 0-1,8 98 0,-1-127 100,2-1 1,15 60 0,-16-93 46,-5-14-85,0 0 0,0 0 0,0 0 0,0 0 0,0 0 1,0 0-1,0 0 0,0 0 0,0 0 0,0 0 0,1 0 0,-1 0 1,0 0-1,0 0 0,0 1 0,0-1 0,0 0 0,0 0 0,0 0 1,0 0-1,0 0 0,0 0 0,0 0 0,1 0 0,-1 0 0,0 0 1,0 0-1,0 0 0,0 0 0,0 0 0,0 0 0,0 0 0,0 0 1,0 0-1,0 0 0,1 0 0,-1 0 0,0-1 0,0 1 0,0 0 1,0 0-1,0 0 0,0 0 0,0 0 0,0 0 0,0 0 1,0 0-1,0 0 0,0 0 0,0 0 0,0 0 0,0 0 0,1 0 1,-1 0-1,0-1 0,0 1 0,0 0 0,0 0 0,0 0 0,0 0 1,0-3 37,1 0 0,-1 1 0,0-1 0,0 0 0,0 1 0,0-1 0,0 0 0,-1-2 0,-30-132 597,17 83-557,3 0 1,-5-59 0,16 111-127,0 1 0,-1-1 0,1 0 1,0 0-1,1 0 0,-1 0 0,0 0 1,1 1-1,-1-1 0,1 0 0,-1 0 1,1 0-1,1-2 0,-1 3-19,0 0 1,0 0-1,0 0 0,0 1 1,0-1-1,1 0 0,-1 0 0,0 1 1,0-1-1,1 1 0,-1-1 0,0 1 1,1 0-1,-1-1 0,0 1 1,1 0-1,-1 0 0,0 0 0,2 0 1,97 4 670,-50-2-846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419"/>
    </inkml:context>
    <inkml:brush xml:id="br0">
      <inkml:brushProperty name="width" value="0.05" units="cm"/>
      <inkml:brushProperty name="height" value="0.05" units="cm"/>
    </inkml:brush>
  </inkml:definitions>
  <inkml:trace contextRef="#ctx0" brushRef="#br0">154 26 16644,'-5'-1'97,"0"0"0,0 1 0,0 0 0,0 0 0,0 0 1,0 1-1,0 0 0,0 0 0,0 0 0,0 0 1,1 1-1,-1 0 0,0 0 0,1 0 0,0 0 0,-1 1 1,1 0-1,0 0 0,0 0 0,-6 7 0,5-5-117,0 0-1,1 0 0,-1 1 0,1 0 1,1-1-1,-1 2 0,1-1 0,0 0 1,0 1-1,1-1 0,0 1 0,0 0 1,0 0-1,0 9 0,2-14 17,0-1 0,0 1-1,-1 0 1,2 0 0,-1-1-1,0 1 1,0 0 0,0-1-1,1 1 1,-1 0 0,1-1-1,0 1 1,-1-1-1,1 1 1,0 0 0,0-1-1,2 3 1,-2-3 7,0 0 0,0-1 0,0 1 0,0 0 0,0-1 0,1 1-1,-1-1 1,0 1 0,1-1 0,-1 1 0,0-1 0,1 0 0,-1 0 0,0 1 0,1-1 0,-1 0-1,3-1 1,1 1 23,0-1 0,0-1-1,0 1 1,-1-1 0,1 0-1,0 0 1,-1 0-1,1 0 1,-1-1 0,7-4-1,5-8 72,0-1-1,-1 0 0,0-1 0,-1-1 0,-1 0 0,-1 0 1,19-41-1,-31 60-161,-22 55-3188,20-51 3047,1-1 0,-1 1-1,1 0 1,1-1 0,-1 1-1,0 0 1,1-1-1,0 1 1,0 0 0,1 0-1,-1-1 1,1 1 0,2 6-1,11 5-542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789"/>
    </inkml:context>
    <inkml:brush xml:id="br0">
      <inkml:brushProperty name="width" value="0.05" units="cm"/>
      <inkml:brushProperty name="height" value="0.05" units="cm"/>
    </inkml:brush>
  </inkml:definitions>
  <inkml:trace contextRef="#ctx0" brushRef="#br0">102 88 14867,'0'-15'712,"1"-26"412,-1 39-1061,0 0-1,0 0 1,-1 0 0,1 0 0,0 0-1,-1 0 1,1 0 0,-1 1-1,0-1 1,1 0 0,-1 0 0,0 0-1,0 1 1,-3-4 0,4 5-24,0 0 0,0 0 0,-1 0 0,1 0 0,-1-1 0,1 1 0,0 0 0,-1 0 0,1 0 0,0 0 0,-1 0 0,1 0 0,0 0 0,-1 0 0,1 0 0,-1 0 0,1 0 0,0 0 0,-1 0 0,1 1 0,0-1 0,-1 0 0,1 0 0,0 0 0,-1 0 0,1 1 0,0-1 0,-1 0 0,1 0 0,0 1 0,0-1 0,-1 0 0,1 0 0,0 1 0,-1-1 0,-8 14 629,-1 9-554,1-1 0,1 1 1,-9 44-1,-4 75-345,16-63 199,5-70 32,0 0 1,1 0-1,0-1 1,0 1-1,1 0 1,4 12 0,-5-19 3,-1-1 1,1 1 0,0-1-1,0 1 1,0-1 0,0 1 0,0-1-1,0 0 1,0 1 0,0-1 0,0 0-1,1 0 1,-1 0 0,1 0-1,-1 0 1,1 0 0,-1 0 0,1 0-1,-1-1 1,1 1 0,-1-1-1,1 1 1,0-1 0,-1 1 0,1-1-1,0 0 1,0 0 0,-1 0-1,1 0 1,0 0 0,0 0 0,-1-1-1,1 1 1,0-1 0,-1 1 0,1-1-1,-1 1 1,3-2 0,7-3 35,-1 0 0,0-1 0,0 0-1,13-10 1,-16 11-14,19-15 55,-17 12-73,1 1 0,0-1 1,1 2-1,0-1 0,14-5 1,-24 12-18,-1-1 1,1 1 0,-1 0-1,1 0 1,0 0 0,0 0 0,-1 0-1,1 0 1,0 0 0,-1 0-1,1 0 1,0 0 0,-1 0-1,1 0 1,0 0 0,-1 0 0,1 1-1,0-1 1,-1 0 0,1 0-1,0 1 1,-1-1 0,1 0-1,-1 1 1,1-1 0,-1 1-1,1-1 1,-1 1 0,1-1 0,-1 1-1,1-1 1,-1 1 0,0 0-1,1-1 1,-1 1 0,0-1-1,0 1 1,1 0 0,-1-1 0,0 1-1,0 1 1,4 33-226,-4-26 170,0 39-167,0-32 187,0 1 0,0-1-1,2 0 1,5 27 0,-6-41 55,-1-1 0,1 1 0,-1-1 0,1 1 1,0-1-1,0 1 0,-1-1 0,1 1 0,0-1 0,0 1 1,0-1-1,1 0 0,-1 0 0,1 1 0,-1-1 13,0-1 0,0 1-1,0-1 1,-1 0 0,1 1-1,0-1 1,0 0 0,0 0-1,0 0 1,0 1 0,0-1-1,0 0 1,-1 0 0,1-1-1,0 1 1,0 0 0,0 0 0,0 0-1,1-1 1,1 0 43,-1 0 1,1-1 0,0 0-1,-1 1 1,1-1-1,-1 0 1,0 0-1,0-1 1,0 1 0,0 0-1,0-1 1,0 1-1,2-4 1,10-23 206,-1-1 1,-2-1-1,-1 0 1,11-52-1,-20 80-451,0-1 0,0 1 0,0 0 0,1 0 0,-1-1 0,1 1 0,0 0-1,0 1 1,0-1 0,0 0 0,1 0 0,3-2 0,2-2-582,1 1 0,16-10 0,4-1 52,1-6-230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7.445"/>
    </inkml:context>
    <inkml:brush xml:id="br0">
      <inkml:brushProperty name="width" value="0.05" units="cm"/>
      <inkml:brushProperty name="height" value="0.05" units="cm"/>
    </inkml:brush>
  </inkml:definitions>
  <inkml:trace contextRef="#ctx0" brushRef="#br0">125 42 15547,'8'-40'2250,"-8"40"-2236,0 0 1,0 0-1,0 1 1,0-1-1,0 0 0,0 0 1,0 0-1,0 0 0,0 0 1,0 0-1,0 0 0,-1 0 1,1 0-1,0 0 0,0 0 1,0 0-1,0 0 0,0 0 1,0 0-1,0 0 0,0 0 1,0 0-1,0 0 0,0 0 1,0 0-1,0 0 0,0 0 1,0 0-1,-1 0 0,1 0 1,0 0-1,0 0 0,0 0 1,0 0-1,0 0 0,0 0 1,0-1-1,0 1 0,0 0 1,0 0-1,0 0 0,0 0 1,0 0-1,0 0 0,0 0 1,0 0-1,0 0 1,0 0-1,0 0 0,0 0 1,0 0-1,0 0 0,0 0 1,0 0-1,0-1 0,0 1 1,0 0-1,0 0 0,0 0 1,0 0-1,0 0 0,0 0 1,0 0-1,0 0 0,0 0 1,0 0-1,0 0 0,-6 6 530,-4 10-49,2 4-422,2 1-1,0 0 1,1 0 0,-3 39 0,3 88-284,7-111 245,1 1-1,1 0 0,2-1 1,2 0-1,18 50 0,-138-361 1350,110 267-1358,-1 3 0,1-1-1,1 0 0,-1 0 1,1 0-1,-2-7 1,3 11-23,0 1 0,0-1 0,0 1 0,0-1 0,0 1 0,1-1 0,-1 1 1,0-1-1,0 1 0,0-1 0,0 1 0,0-1 0,1 1 0,-1-1 0,0 1 0,0-1 0,1 1 0,-1-1 1,0 1-1,1 0 0,-1-1 0,1 0 0,0 1-2,1-1-1,-1 1 1,0 0-1,0 0 1,0-1 0,0 1-1,0 0 1,0 0 0,0 0-1,0 0 1,0 0-1,0 1 1,1-1 0,-1 0-1,0 0 1,1 1 0,153 37-1552,-131-34 1147,-1-2 1,0 0-1,0-1 1,44-4 0,-60 1 422,0 1 0,-1-1 0,0 0 1,1-1-1,8-4 0,-14 6 50,0 0 0,1 1 0,-1-1-1,0 0 1,1 0 0,-1 0 0,0 0 0,0-1 0,0 1-1,0 0 1,0 0 0,1-3 0,-2 4-8,0-1-1,0 0 1,0 0 0,1 1 0,-1-1 0,0 0-1,0 1 1,-1-1 0,1 0 0,0 1-1,0-1 1,0 0 0,0 1 0,0-1-1,-1 0 1,1 1 0,0-1 0,-1 0 0,1 1-1,0-1 1,-1 1 0,1-1 0,-1 1-1,1-1 1,-1 1 0,1-1 0,-1 1 0,1-1-1,-2 0 1,0 0 30,0 0 0,0 0 0,0 0 0,0 1 0,0-1 0,0 0 0,0 1 0,0-1 0,0 1 0,-1 0 0,1-1 0,0 1 0,0 0 0,0 0 0,-1 1 0,1-1 0,0 0 0,-2 2 0,2-2-99,1 0 0,-1 1 0,1-1 0,-1 1 0,1-1 0,-1 1-1,1 0 1,0-1 0,-1 1 0,1 0 0,0 0 0,0 0 0,0 0 0,0 0 0,-1 0 0,1 1-1,1-1 1,-1 0 0,0 0 0,0 1 0,0-1 0,1 0 0,-1 1 0,1-1 0,-1 1 0,0 1-1,2-2-4,-1 0 0,0 0 0,0 0 0,0 0-1,1 0 1,-1 0 0,1 0 0,-1-1 0,1 1-1,-1 0 1,1 0 0,-1 0 0,1 0 0,0-1-1,-1 1 1,1 0 0,0-1 0,0 1 0,-1 0-1,1-1 1,0 1 0,0-1 0,0 0 0,2 1-1,25 10-152,-25-10 140,19 5-72,30 10-8,-49-14 89,1-1 0,0 1 0,-1 0-1,1 0 1,-1 0 0,0 1 0,1-1 0,-1 1 0,0 0 0,3 4 0,-5-6 3,0 1 1,0-1 0,-1 0-1,1 0 1,0 1 0,-1-1-1,1 1 1,-1-1 0,0 0 0,1 1-1,-1-1 1,0 1 0,0-1-1,0 1 1,0-1 0,0 1-1,0-1 1,0 1 0,-1-1 0,1 2-1,-2 0-3,1 0 0,0-1 0,-1 1 0,1 0 0,-1-1 0,0 1 0,0-1 0,0 1-1,-3 1 1,-2 3-28,-1 0 1,-1-1-1,1-1 0,-17 9 0,8-5 779,-1-1-1,-1-1 1,-33 9 0,11-8 835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9.212"/>
    </inkml:context>
    <inkml:brush xml:id="br0">
      <inkml:brushProperty name="width" value="0.05" units="cm"/>
      <inkml:brushProperty name="height" value="0.05" units="cm"/>
    </inkml:brush>
  </inkml:definitions>
  <inkml:trace contextRef="#ctx0" brushRef="#br0">27 247 16267,'-15'73'2998,"10"-43"-3032,-1 32 0,6-52 3,-1-1 0,2 1-1,0-1 1,0 0 0,0 1-1,1-1 1,6 16 0,-8-23 24,1 0 1,0 0-1,0 0 1,0-1-1,0 1 1,0 0-1,1 0 1,-1-1-1,1 1 1,-1 0-1,1-1 1,-1 0-1,1 1 1,0-1 0,0 0-1,0 0 1,-1 0-1,1 0 1,0 0-1,3 1 1,-2-2 0,-1 0 0,1 0 1,0 1-1,0-2 0,0 1 1,0 0-1,0-1 0,0 1 1,-1-1-1,1 0 0,0 0 1,0 0-1,2-1 0,4-3 20,0-1 0,0 1 1,-1-2-1,0 1 0,0-1 0,0 0 0,7-9 0,-4 1 74,1-1 1,-2 0-1,0 0 1,-1-1-1,-1 0 0,0 0 1,-1-1-1,-1 0 1,-1-1-1,0 1 0,-2-1 1,0 0-1,0-24 1,-5 29-151,2 14 59,0 0 0,0 0 0,0 0 0,0 0 0,0 0 0,-1 0 0,1 0 0,0 0 1,0 0-1,0-1 0,0 1 0,0 0 0,0 0 0,0 0 0,-1 0 0,1 0 0,0 0 0,0 0 0,0 0 0,0 0 0,0 0 0,0 0 0,0 0 0,-1 0 1,1 0-1,0 0 0,0 0 0,0 0 0,0 0 0,0 0 0,0 0 0,-1 0 0,1 1 0,0-1 0,0 0 0,0 0 0,0 0 0,0 0 0,0 0 0,0 0 0,0 0 1,-1 0-1,1 0 0,0 0 0,0 1 0,0-1 0,-1 2-20,0-1 0,0 1 0,0 0 1,0 0-1,0 0 0,0 0 0,1 0 0,-1 0 0,0 4 1,0 1-22,1-1 0,0 1 1,0-1-1,1 1 0,-1 0 1,1-1-1,1 1 1,-1-1-1,1 0 0,0 1 1,1-1-1,4 9 1,-5-10 29,1-1 0,0 0 0,0 0 0,0-1 0,0 1 0,1-1 1,-1 1-1,1-1 0,0 0 0,0 0 0,0-1 0,0 1 1,1-1-1,-1 0 0,1 0 0,-1 0 0,10 2 0,-4-3 9,0 0 0,-1-1-1,1 0 1,0 0 0,0-1-1,-1 0 1,1-1 0,0 0-1,-1-1 1,0 1 0,1-2-1,-1 1 1,0-2 0,12-6-1,-9 3 48,0 0-1,0 0 0,-1-1 1,0-1-1,-1 0 0,0 0 1,0-1-1,-1 0 0,9-16 1,-13 19 36,-2 0-1,1 0 1,-1-1 0,0 1 0,-1-1-1,0 1 1,1-17 0,-2 23-54,-1-1 1,0 0-1,0 1 0,0-1 1,-1 1-1,1-1 1,-1 1-1,1-1 0,-1 1 1,0-1-1,0 1 0,0-1 1,-2-2-1,2 4-15,0 0 0,0-1-1,-1 1 1,1 0 0,0 0-1,-1 1 1,1-1 0,0 0 0,-1 0-1,1 0 1,-1 1 0,1-1-1,-1 1 1,0 0 0,1-1-1,-1 1 1,1 0 0,-1 0 0,0 0-1,1 0 1,-1 0 0,0 0-1,-1 1 1,-1 0-22,-1 0 0,1 0 0,0 0-1,0 1 1,0 0 0,1 0 0,-1 0 0,0 0 0,1 1-1,-1 0 1,-2 3 0,4-5-14,0 1 0,0 0 1,0-1-1,0 1 0,1 0 0,-1 0 1,1 1-1,-1-1 0,1 0 0,0 0 1,0 1-1,0-1 0,0 0 0,0 1 0,1-1 1,-1 1-1,1-1 0,-1 1 0,1 4 1,1-5 8,-1 0 1,1-1-1,0 1 0,0-1 1,0 1-1,0 0 1,0-1-1,0 1 1,0-1-1,0 0 1,1 1-1,-1-1 1,0 0-1,1 0 1,-1 0-1,1 0 1,-1 0-1,1 0 1,0-1-1,-1 1 1,1 0-1,3 0 1,46 10-209,-36-8 158,162 47 24,-177-50 72,0 0 0,1 0-1,-1 0 1,0 0 0,1 0-1,-1 0 1,0 0 0,1 0-1,-1 0 1,0-1 0,0 1-1,1 0 1,-1 0 0,0 0-1,0 0 1,1-1 0,-1 1-1,0 0 1,0 0 0,1-1 0,-1 1-1,0 0 1,0 0 0,0-1-1,0 1 1,1 0 0,-1-1-1,0 1 1,0 0 0,0-1-1,0 1 1,0 0 0,0-1-1,0 1 1,0 0 0,0-1-1,0 1 1,0 0 0,0 0-1,0-1 1,0 1 0,0 0-1,0-1 1,-2-19 372,2 17-268,-23-204 1324,23 206-1495,0 1 0,0 0 0,0-1 0,0 1 0,0 0 0,0-1 0,0 1 0,0-1 0,0 1 0,0 0 0,0-1 0,0 1 0,0 0-1,0-1 1,0 1 0,1 0 0,-1-1 0,0 1 0,0 0 0,0 0 0,1-1 0,-1 1 0,0 0 0,0 0 0,1-1 0,-1 1 0,0 0 0,1 0 0,-1 0-1,0-1 1,0 1 0,1 0 0,-1 0 0,0 0 0,1 0 0,-1 0 0,0 0 0,1 0 0,-1 0 0,1-1 0,0 2 0,13 1-204,8 7-107,9 0-104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9.767"/>
    </inkml:context>
    <inkml:brush xml:id="br0">
      <inkml:brushProperty name="width" value="0.05" units="cm"/>
      <inkml:brushProperty name="height" value="0.05" units="cm"/>
    </inkml:brush>
  </inkml:definitions>
  <inkml:trace contextRef="#ctx0" brushRef="#br0">61 1 15667,'-6'8'113,"0"0"0,1 0-1,0 1 1,0 0 0,1 0-1,0 0 1,1 0-1,0 0 1,-2 14 0,-1 5-166,-1 56 1,6-67 32,1 0 1,1 0-1,0 0 1,6 24-1,-6-35 23,1 0 0,-1-1 0,1 1 0,1 0 0,-1 0 0,1-1 0,0 0 0,0 1 0,1-1 0,0 0 0,0-1 0,0 1-1,0-1 1,0 1 0,9 5 0,-11-9 10,1 1 0,-1-1 0,1 0 0,-1 0 0,1 0 0,-1 0 0,1 0 0,0-1 1,0 1-1,-1-1 0,1 1 0,0-1 0,0 0 0,-1 0 0,1-1 0,5 0 0,-4 0 15,0 0 0,1-1 0,-1 0 0,0 0-1,0 0 1,0 0 0,0-1 0,-1 0 0,6-4 0,1-3 70,-1 0-1,0 0 0,-1-1 1,0 0-1,11-22 1,-16 28-55,1-2 53,-1 1 0,1-1 0,-1 0 1,0 0-1,-1 0 0,1-1 0,-2 1 0,3-15 0,-4 21-90,0 1-1,-1 0 1,1 0 0,0 0 0,0 0-1,-1-1 1,1 1 0,0 0 0,0 0-1,-1 0 1,1 0 0,0 0 0,-1 0-1,1 0 1,0 0 0,-1 0 0,1 0-1,0 0 1,-1 0 0,1 0 0,0 0-1,-1 0 1,1 0 0,0 0-1,0 0 1,-1 0 0,1 0 0,0 1-1,-1-1 1,1 0 0,0 0 0,0 0-1,-1 0 1,1 1 0,0-1 0,0 0-1,0 0 1,-1 1 0,1-1 0,0 0-1,0 0 1,0 1 0,0-1 0,-1 0-1,1 1 1,-4 5-4,1 0-1,-1 1 1,1 0 0,0-1 0,0 1-1,1 0 1,0 0 0,1 1 0,-1-1-1,1 0 1,1 1 0,-1-1-1,1 0 1,0 1 0,1-1 0,2 13-1,-2-18-2,0 0 0,-1-1 0,1 1 1,0-1-1,0 1 0,0-1 0,0 1 0,0-1 0,0 0 0,0 1 0,0-1 0,0 0 0,1 0 0,-1 0 0,1 0 0,-1 0 0,1 0 0,-1 0 0,1 0 0,-1-1 0,3 2 0,-1-2 6,-1 0 0,1 1 1,0-1-1,0 0 0,0 0 0,0 0 0,0-1 0,0 1 1,0-1-1,-1 0 0,6-1 0,-1-1 42,1-1-1,-1 0 1,0 0 0,-1 0-1,1-1 1,-1 0-1,1 0 1,5-7-1,-3 1 165,-1 1-1,14-24 0,-19 29-110,-1 0-1,1-1 1,-1 1 0,0-1 0,0 1-1,-1-1 1,1 0 0,0-11 0,-11 28 40,7-6-167,1 0 0,0 0 1,0 0-1,0 0 0,1 0 0,0 1 1,0-1-1,0 0 0,1 0 0,-1 0 1,1 0-1,3 10 0,-3-12-26,1-1 0,-1 1 0,0 0 0,1-1 1,-1 1-1,1-1 0,0 1 0,0-1 0,0 0 0,0 0 0,0 0 0,1 0 0,-1 0 0,1 0 0,-1-1 0,1 1 1,0-1-1,-1 0 0,1 1 0,0-1 0,0-1 0,0 1 0,5 1 0,2-1-111,0-1 0,1 1-1,-1-2 1,0 1 0,1-1 0,-1-1-1,0 0 1,0 0 0,0-1 0,0 0-1,9-5 1,34-18-369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6:14:15.675"/>
    </inkml:context>
    <inkml:brush xml:id="br0">
      <inkml:brushProperty name="width" value="0.05" units="cm"/>
      <inkml:brushProperty name="height" value="0.05" units="cm"/>
    </inkml:brush>
  </inkml:definitions>
  <inkml:trace contextRef="#ctx0" brushRef="#br0">0 0 13123,'5'3'147,"0"-1"0,0 0 0,1-1 0,-1 0 0,0 1 0,1-2 0,-1 1 0,1-1 0,-1 1 0,0-1 0,9-2 0,-13 2-125,0 0-1,0 1 1,0-1 0,0 0-1,0 0 1,0 0 0,0 1-1,-1-1 1,1 1 0,0-1-1,0 0 1,0 1 0,-1-1-1,1 1 1,0 0-1,-1-1 1,1 1 0,0 0-1,-1-1 1,1 1 0,-1 0-1,1 0 1,-1-1 0,1 1-1,-1 0 1,0 0 0,1 0-1,-1 0 1,0-1-1,0 1 1,0 0 0,1 0-1,-1 0 1,0 0 0,0 0-1,0 0 1,-1 1 0,-1 43 294,1-36-271,-9 82 62,4-50-195,2 0 1,2 0 0,4 55 0,-2-90 65,1 0 1,0 0 0,1 0 0,-1-1-1,1 1 1,0-1 0,1 1 0,-1-1-1,6 9 1,-6-11 10,1-1-1,-1 1 1,0-1-1,1 1 1,0-1 0,-1 0-1,1 0 1,0 0-1,0 0 1,0 0 0,1-1-1,-1 0 1,0 1-1,0-1 1,1 0 0,-1-1-1,1 1 1,4 0-1,4-1-8,-1 0 0,1-1-1,-1-1 1,1 1 0,-1-2-1,0 0 1,1 0 0,-2-1-1,22-10 1,10-8-21,43-31 0,-52 32 26,86-61 13,-67 44 35,106-58 0,-149 92-19,1-1-1,0 2 1,0-1-1,0 2 1,0-1-1,0 1 1,1 1-1,14-1 1,-19 2 0,-1 0-1,1 1 1,0 0-1,0 0 1,-1 0-1,1 0 1,0 1-1,-1 0 1,0 0-1,1 1 1,-1 0 0,0 0-1,0 0 1,-1 0-1,1 1 1,6 6-1,-2 0 17,-1 0 0,0 1 0,0 0 0,-1 1 0,-1 0 0,8 19 0,24 80 113,-28-75-108,1 0 5,-2-5-18,1-1-1,1 0 0,26 48 1,-33-70-18,0-1 0,1 0 0,0-1 0,0 1-1,1-1 1,0 0 0,0 0 0,1-1 0,-1 1 0,1-2 0,0 1 0,0-1 0,1 0 0,-1 0 0,1-1 0,0 0 0,0 0 0,0-1 0,9 2-1,-9-3 6,1 1 0,-1 0 0,0 0 0,1 1 0,-1 1 0,-1-1 0,1 1 0,0 0 0,-1 1 0,0 0 0,0 0 0,-1 0 0,1 1 0,-1 0 0,7 9 0,1 0-1,0-1 0,0 0 0,2-1 0,-1-1-1,23 14 1,-30-22-20,1 0 1,-1 0-1,1-1 0,0 0 1,1 0-1,-1-1 0,0-1 0,1 1 1,-1-1-1,1-1 0,-1 0 1,1 0-1,10-2 0,-11 0-9,0 1 0,0-2 0,0 1 0,0-1 0,0 0 0,-1-1 0,0 0 0,0 0 0,0-1 0,0 0 0,-1 0 0,1-1 0,-1 0 0,-1 0-1,1 0 1,-1-1 0,6-9 0,-4 2-8,0 0 0,6-18 0,-14 31 28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50.187"/>
    </inkml:context>
    <inkml:brush xml:id="br0">
      <inkml:brushProperty name="width" value="0.05" units="cm"/>
      <inkml:brushProperty name="height" value="0.05" units="cm"/>
    </inkml:brush>
  </inkml:definitions>
  <inkml:trace contextRef="#ctx0" brushRef="#br0">145 1 14499,'-17'9'627,"1"1"0,-18 14 0,29-20-548,1 0-1,0 0 1,0 0-1,0 0 0,0 1 1,0-1-1,1 1 0,0 0 1,0 0-1,0 1 1,-2 7-1,4-10-70,1-1-1,0 1 1,-1-1-1,1 1 1,0-1 0,0 1-1,1-1 1,-1 1 0,1-1-1,-1 1 1,1-1-1,0 1 1,0-1 0,0 0-1,0 1 1,0-1-1,0 0 1,1 0 0,-1 0-1,1 0 1,-1 0 0,1 0-1,0 0 1,0-1-1,0 1 1,0-1 0,3 3-1,3 1-1,1 1 1,1-1-1,-1 0 0,1-1 1,10 4-1,-2-3 2,-11-3-8,0 0 1,0 0-1,0 1 0,0 0 0,-1 0 0,11 7 0,-17-10 1,1 1-1,-1-1 1,1 1-1,-1 0 1,0-1 0,1 1-1,-1 0 1,1-1-1,-1 1 1,0 0 0,0 0-1,1-1 1,-1 1-1,0 0 1,0 0-1,0-1 1,0 1 0,0 0-1,0 0 1,0 0-1,0-1 1,0 1 0,0 0-1,-1 0 1,1-1-1,0 1 1,0 0-1,-1-1 1,1 1 0,-1 0-1,1-1 1,0 1-1,-1 0 1,1-1 0,-1 1-1,1-1 1,-1 1-1,0-1 1,1 1-1,-1-1 1,0 1 0,0 0-1,-36 24 15,30-21-15,-15 10-152,-1-1 1,-1 0-1,-43 15 0,55-27 21,12-2 127,-1 1 0,1 0 1,0 0-1,0 0 0,-1 0 0,1 0 1,0-1-1,0 1 0,0 0 0,-1 0 1,1 0-1,0-1 0,0 1 1,0 0-1,-1 0 0,1-1 0,0 1 1,0 0-1,0-1 0,0 1 0,0 0 1,0 0-1,0-1 0,0 1 0,0 0 1,0-1-1,0 1 0,0 0 1,0 0-1,0-1 0,0 1 0,0 0 1,0-1-1,0 1 0,0 0 0,0 0 1,1-1-1,7-16-165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50.606"/>
    </inkml:context>
    <inkml:brush xml:id="br0">
      <inkml:brushProperty name="width" value="0.05" units="cm"/>
      <inkml:brushProperty name="height" value="0.05" units="cm"/>
    </inkml:brush>
  </inkml:definitions>
  <inkml:trace contextRef="#ctx0" brushRef="#br0">152 0 13867,'-1'7'228,"0"0"1,0-1-1,0 1 1,-1-1-1,-4 12 1,-4 16 103,1 18-371,3 0 0,2 0 0,4 78 0,3-91 123,1 0 0,2 0 0,2-1-1,1 0 1,20 50 0,-43-117 502,-30-47 0,6 11 111,22 36-344,-22-44 661,34 65-804,1-1 0,0 0 0,0 0-1,1 1 1,0-1 0,-1-14 0,3 21-186,0 1 0,1-1 1,-1 1-1,0-1 1,0 1-1,1-1 0,-1 1 1,1 0-1,-1-1 0,1 1 1,-1 0-1,1-1 1,0 1-1,0 0 0,0 0 1,0-1-1,0 1 0,0 0 1,0 0-1,0 0 0,0 0 1,0 1-1,0-1 1,1 0-1,-1 0 0,0 1 1,1-1-1,-1 1 0,1-1 1,-1 1-1,2-1 1,6-1-7,0 1 0,1 0 0,-1 0 0,10 1 1,-8-1-41,212-11-621,-134 1 499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0:48.405"/>
    </inkml:context>
    <inkml:brush xml:id="br0">
      <inkml:brushProperty name="width" value="0.05" units="cm"/>
      <inkml:brushProperty name="height" value="0.05" units="cm"/>
    </inkml:brush>
  </inkml:definitions>
  <inkml:trace contextRef="#ctx0" brushRef="#br0">1593 115 9378,'-1'-6'157,"0"-1"1,0 1-1,-1-1 0,0 1 1,0 0-1,0-1 0,-1 1 1,-5-9-1,5 12-73,0 0 0,1-1 0,-1 1 0,0 1 0,0-1 0,-1 0 0,1 1 0,-1 0 0,1 0 0,-1 0 0,0 0 0,1 0 0,-1 1 1,0 0-1,-5-2 0,-12-1 260,0 1 1,0 1-1,-35 0 0,-64 10 414,113-8-720,-59 6 185,0 4-1,1 2 1,0 2-1,1 4 0,-80 33 1,108-35-234,1 1 0,0 2 1,2 1-1,0 2 1,2 1-1,0 2 0,2 1 1,0 1-1,2 1 1,-30 41-1,11-2-27,2 2 1,-56 126-1,-35 162 35,69-111 164,56-193-48,1 1-1,-1 92 1,10-128-83,1-1 0,0 0 0,2 1 1,0-1-1,0 0 0,2 0 0,0-1 1,10 23-1,-10-29-26,0-1 0,1 1 0,0-2 0,1 1 0,-1-1 0,2 0 0,-1 0 0,1-1 0,0 0 0,1 0 0,-1-1 0,1 0 0,1-1 0,17 9 0,-5-6-16,0-1-1,1-1 1,0-1 0,0-1 0,43 2 0,119-8-52,-170 1 61,143-9 7,216-43 1,-326 42-6,-1-2 0,0-2 1,0-2-1,-2-2 0,0-2 0,-1-2 0,-2-2 1,0-1-1,-2-3 0,-1-1 0,-1-2 0,63-69 0,-36 26 37,-4-3-1,-4-2 0,-2-3 1,-5-2-1,61-140 0,-96 189-44,-1 0 0,-2-1-1,-2 0 1,-2-1 0,-1 0-1,3-55 1,-10 73 2,0 0 0,-2 0 0,0 0 0,-1 1 0,-1-1 0,-7-19 0,6 25 3,-1 0 1,0 0 0,-1 1-1,-1 0 1,0 0-1,-1 1 1,0 0 0,-19-19-1,14 18-96,-1 0-1,0 2 1,-1 0 0,0 1-1,-1 0 1,0 2 0,0 0-1,-1 0 1,0 2 0,0 0-1,-1 2 1,0 0 0,-26-3-1,-21 3-438,-1 2-1,-101 11 1,161-8 556,-157 13-562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05.004"/>
    </inkml:context>
    <inkml:brush xml:id="br0">
      <inkml:brushProperty name="width" value="0.05" units="cm"/>
      <inkml:brushProperty name="height" value="0.05" units="cm"/>
    </inkml:brush>
  </inkml:definitions>
  <inkml:trace contextRef="#ctx0" brushRef="#br0">740 226 8818,'-42'19'696,"26"-10"-487,0-2 0,-1 0 0,1-1 0,-19 4 1,30-10-93,0 0-1,1-1 1,-1 1 0,0-1 0,1 0 0,-1 0 0,1-1 0,-1 1 0,1-1 0,0 0 0,0 0 0,-8-6 0,-13-5-13,13 8-118,-1 0 0,1 1 0,-1 1 0,0 0 0,0 0 0,-15 0 0,20 3 10,0 0-1,1 1 1,-1-1-1,0 2 0,1-1 1,-1 1-1,1 0 1,0 1-1,-1 0 0,1 0 1,0 0-1,-6 5 1,-22 17 30,2 1 1,1 1 0,1 2-1,1 2 1,-39 52 0,60-72-1,0 1 0,1-1 0,1 2 0,0-1 0,1 1 0,0 0 0,-6 22 0,10-28-24,1 1 0,-1 0 0,2 0 0,-1 0 0,1-1 0,0 1-1,1 0 1,0 0 0,0 0 0,1 0 0,0-1 0,0 1 0,0-1 0,1 1-1,5 8 1,48 72-69,-40-65 58,-1 0 0,-1 1 1,14 31-1,9 59 20,-28-80 9,1-1 0,2 0 0,21 39 0,-28-62-17,1-1 0,0 0 0,0 0 0,1 0 0,0-1 0,1 0 0,0-1 0,0 0 1,1 0-1,-1 0 0,2-1 0,-1-1 0,1 1 0,17 6 0,-5-5-2,1-1 0,0-1 0,0-1 0,1-1 0,-1 0 0,1-2 1,-1-1-1,1-1 0,-1-1 0,0-1 0,24-6 0,-11 0 7,-2-1 0,1-2 0,-1-1 0,-1-2 0,-1-1 0,46-30 0,-50 26 8,-2-1 0,0-2 0,-2 0 0,0-2 0,-2 0 0,0-1 0,-2-2 0,-1 0 0,-2-1 0,17-35 0,-14 18 29,-1 0 0,-3-1-1,-2 0 1,-2-2 0,-2 1 0,5-66 0,-13 93-24,-1-1 0,-2 0 0,0 1 0,-1-1-1,-1 0 1,-1 1 0,0 0 0,-2 0 0,-11-27 0,9 31-34,0 1 0,-2 0 0,1 0 0,-2 1 0,0 1 0,-1-1 0,0 2 0,-1 0 0,-1 0 0,0 2 0,-22-15 0,15 12-121,-1 2-1,-1 1 1,0 1 0,0 1-1,-1 1 1,-29-7-1,14 8-72,-1 0-1,1 3 0,-48 0 0,-4 6-122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14.292"/>
    </inkml:context>
    <inkml:brush xml:id="br0">
      <inkml:brushProperty name="width" value="0.05" units="cm"/>
      <inkml:brushProperty name="height" value="0.05" units="cm"/>
    </inkml:brush>
  </inkml:definitions>
  <inkml:trace contextRef="#ctx0" brushRef="#br0">2261 474 11891,'-15'-34'332,"-20"-66"1,23 61-367,-19-42 1,25 68 42,0 1 0,-2-1 0,1 1 1,-2 1-1,1-1 0,-1 2 0,-12-12 1,7 10 13,0 1 0,-1 0 1,0 1-1,0 1 0,-1 0 0,0 1 1,-1 0-1,-32-8 0,24 9 75,-1 2 0,0 1-1,0 1 1,0 2 0,-39 1 0,3 7 172,0 2 0,0 3 0,1 3 1,-80 30-1,-397 175 283,480-192-601,1 3 0,2 3-1,2 2 1,1 2 0,-76 72 0,87-69-10,3 2 0,1 1 0,3 2 0,1 1 0,3 2 0,-38 79 0,46-76 61,1 1-1,3 1 0,2 0 0,3 1 0,-12 101 0,22-111 42,2 0 0,2 0 0,2 0 0,1 0 0,3-1 0,1 1 0,26 74 0,-20-81-34,2-1 1,1-1-1,2 0 0,2-2 1,1 0-1,36 42 1,-23-37 5,1-1 0,3-2 1,1-2-1,58 39 0,-30-30 6,2-2 0,89 36-1,155 38 6,-195-81 4,1-6 0,2-4-1,183 11 1,-202-31 9,1-5 1,-1-4 0,0-4-1,161-37 1,-156 18 91,-1-4 1,-2-5 0,-2-5 0,-1-4-1,-2-5 1,-3-4 0,-3-4 0,-1-4-1,-4-4 1,97-95 0,-137 113-160,-2-2 1,-3-3-1,-2-1 0,-3-2 1,-2-1-1,40-87 0,-58 102-72,-1 0 1,-2-2-1,-3 0 0,-1 0 0,-2-1 0,-2 0 1,-3-1-1,-1 0 0,-2 0 0,-6-60 0,-2 69 21,-1 0 1,-2 1-1,-2 0 0,-1 1 0,-2 0 0,-1 1 0,-2 0 0,-2 2 0,0 0 1,-3 1-1,0 1 0,-2 1 0,-1 1 0,-48-42 0,23 30 41,-2 2 0,-2 2-1,-1 2 1,-2 3 0,-1 2 0,-98-35 0,41 27 12,-1 5 1,-200-31 0,115 40-35,0 9 1,-320 16 0,187 24 23,321-24 34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2:30.042"/>
    </inkml:context>
    <inkml:brush xml:id="br0">
      <inkml:brushProperty name="width" value="0.05" units="cm"/>
      <inkml:brushProperty name="height" value="0.05" units="cm"/>
    </inkml:brush>
  </inkml:definitions>
  <inkml:trace contextRef="#ctx0" brushRef="#br0">1216 19 7338,'-39'-7'257,"-1"1"-1,1 3 1,-1 1 0,0 2 0,0 1 0,1 3 0,-1 1 0,1 1 0,0 3 0,-68 24 0,66-17 72,0 2 1,2 2-1,0 2 0,1 1 1,2 2-1,0 2 0,2 1 1,1 1-1,-45 53 1,44-40-236,2 1 0,3 2 0,1 0 0,2 2 0,2 2 0,3 0 0,-31 103 0,36-92-78,4 1 1,1 1-1,4 0 1,2 0 0,3 0-1,10 102 1,-5-142-4,0 0 1,2-1 0,0 0-1,1 0 1,2 0-1,0-1 1,1 0 0,1 0-1,1-1 1,0 0-1,2-1 1,0-1 0,1 0-1,0 0 1,2-2-1,0 0 1,0 0 0,2-2-1,-1 0 1,2-1-1,0-1 1,0 0 0,1-2-1,30 11 1,-8-8-1,0 0 1,0-3-1,1-2 1,0-1-1,1-3 1,-1-1-1,53-5 0,-29-4 7,0-2-1,-1-3 1,128-41-1,-109 21-16,0-3 0,-3-3 0,109-69 0,-125 63-4,-1-3 1,-2-2-1,-3-3 0,63-70 0,-103 99-11,-1 0 1,-1-1-1,-1-1 0,-1-1 0,-2 0 0,0-1 0,10-32 1,-19 46 3,-1 0 0,0 0 0,-1-1 0,-1 0 1,0 1-1,-1-1 0,0 0 0,-1 0 1,-1 0-1,0 0 0,-1 1 0,0-1 0,-1 1 1,-1-1-1,0 1 0,-1 0 0,-12-24 0,7 21 9,-2 0 0,0 1 0,0 0 0,-2 0 0,0 2 0,0 0 0,-2 0 0,1 2 0,-32-19 0,-10 0 102,-100-37-1,-321-75 519,166 57-360,189 46-195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38.919"/>
    </inkml:context>
    <inkml:brush xml:id="br0">
      <inkml:brushProperty name="width" value="0.05" units="cm"/>
      <inkml:brushProperty name="height" value="0.05" units="cm"/>
    </inkml:brush>
  </inkml:definitions>
  <inkml:trace contextRef="#ctx0" brushRef="#br0">2614 67 13547,'-269'-45'1349,"-3"24"-514,225 21-809,-1 1 1,1 3-1,0 2 0,0 2 0,1 1 0,0 3 0,1 2 0,0 2 1,-66 33-1,25 1-152,3 3 1,2 4-1,-86 79 1,-201 226-284,13 54 161,276-309 222,4 3-1,-64 129 1,116-194-5,1 2 1,-25 83-1,42-114 23,1 0-1,1 0 1,0 0 0,1 0 0,1 0 0,1 0 0,0 1-1,1-1 1,0 0 0,2 0 0,0 0 0,7 21-1,-7-29 11,1 1 0,0-1 0,1 1 0,0-1 0,0-1 0,1 1 0,0-1 0,0 0 0,0 0-1,1-1 1,15 12 0,-9-10 24,0-1 1,1 1-1,-1-2 0,1 0 0,1-1 1,24 6-1,5-3 68,-1-3 1,1-1-1,0-2 1,45-4-1,26-6 173,0-6-1,196-47 1,213-104 104,-329 90-355,-4-9 0,192-115 0,-237 108 11,-5-7 0,234-208 1,-320 257 26,87-104 0,-128 137-161,-1-2-1,-1 1 1,-1-2-1,-1 0 1,0 0-1,-1 0 1,-1-1-1,-1-1 1,-1 1-1,7-41 1,-12 52 82,0 1-1,-1-1 1,0 1 0,0-1 0,-1 0-1,0 1 1,0 0 0,-1-1-1,0 1 1,0 0 0,-1-1 0,-1 2-1,1-1 1,-1 0 0,0 1 0,-1-1-1,0 1 1,0 0 0,0 1-1,-1-1 1,-9-7 0,-72-60-286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56.134"/>
    </inkml:context>
    <inkml:brush xml:id="br0">
      <inkml:brushProperty name="width" value="0.05" units="cm"/>
      <inkml:brushProperty name="height" value="0.05" units="cm"/>
      <inkml:brushProperty name="color" value="#E71224"/>
    </inkml:brush>
  </inkml:definitions>
  <inkml:trace contextRef="#ctx0" brushRef="#br0">3468 246 8106,'-75'-33'638,"0"3"0,-2 3 0,-1 4 0,-1 3 0,-158-18 1,101 28-437,0 5-1,0 6 1,-203 28 0,244-14-185,2 4-1,0 4 1,2 5-1,0 3 1,-155 78-1,0 36-14,189-106-4,2 3-1,-54 54 1,15 0 1,3 4 0,5 4 0,-130 206 0,141-181-7,6 4 1,6 2 0,-58 178 0,93-223-10,4 0 0,-23 171 0,41-193 5,3 0 0,2 1-1,4-1 1,18 110 0,-3-94 4,3-1-1,4-1 1,4-1 0,3-2 0,4-1-1,3-2 1,3-1 0,3-2 0,4-3 0,2-1-1,4-3 1,120 112 0,-124-134-12,3-3 0,1-1 0,2-4 0,119 57 0,-95-59-32,1-3 1,2-4 0,113 21-1,-72-27-72,219 9-1,122-42-104,-333 0 264,-1-6-1,0-6 1,-2-5 0,-1-6-1,-2-6 1,-2-5 0,-2-5-1,217-126 1,-234 110 109,-3-4 1,-3-5 0,-4-4-1,92-98 1,-119 103 1,-2-4 1,-5-2-1,-2-3 0,94-180 1,-116 182-58,-3-1 0,-4-2 0,-3-1 0,-4-1 1,19-140-1,-31 104-44,-6-1 0,-5 0 1,-21-179-1,9 226-69,-3 0 1,-4 1-1,-3 1 0,-3 1 0,-3 1 1,-4 1-1,-2 2 0,-4 1 1,-3 2-1,-2 1 0,-3 3 0,-3 2 1,-88-88-1,-81-30-55,-34 11 2,15 49 7,174 91 52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19.332"/>
    </inkml:context>
    <inkml:brush xml:id="br0">
      <inkml:brushProperty name="width" value="0.05" units="cm"/>
      <inkml:brushProperty name="height" value="0.05" units="cm"/>
    </inkml:brush>
  </inkml:definitions>
  <inkml:trace contextRef="#ctx0" brushRef="#br0">6 233 15107,'0'0'16,"-1"0"-1,1 1 0,0-1 1,-1 0-1,1 1 1,-1-1-1,1 0 0,0 1 1,0-1-1,-1 1 0,1-1 1,0 0-1,0 1 1,-1-1-1,1 1 0,0-1 1,0 1-1,0-1 1,0 1-1,0-1 0,0 1 1,0-1-1,0 1 0,0-1 1,0 1-1,0-1 1,0 0-1,0 1 0,0-1 1,0 1-1,0-1 1,0 1-1,1-1 0,-1 1 1,0-1-1,1 1 0,18 1-395,-8-3 355,230 11-853,19 1 871,50-23-121,28 1 17,-231 12 99,123 18-1,-120-4 11,466 47-11,-115-59 18,-138-3-1,531-6 3,-259-33-4,113-5 11,-506 35 12,1081-61-750,621-2 253,-370 20 349,286 7-784,-1601 41 860,-165-2 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20.841"/>
    </inkml:context>
    <inkml:brush xml:id="br0">
      <inkml:brushProperty name="width" value="0.05" units="cm"/>
      <inkml:brushProperty name="height" value="0.05" units="cm"/>
    </inkml:brush>
  </inkml:definitions>
  <inkml:trace contextRef="#ctx0" brushRef="#br0">1 56 12227,'32'15'1101,"-1"-9"-1113,0-1 1,0-2-1,44-1 0,95-12-169,65-22-134,62-5-76,-208 30 266,122 6 0,264 50 18,-32-1 97,558-38 50,-665-15-26,605 54-43,-900-44 26,963 88-19,-462-79 61,761-76 0,-1199 51-37,540-52 22,1 22-8,-207 55-9,-336-8-6,-61-3 0,19 1 10,94-6-1,-127-2-8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6:26:55.929"/>
    </inkml:context>
    <inkml:brush xml:id="br0">
      <inkml:brushProperty name="width" value="0.05" units="cm"/>
      <inkml:brushProperty name="height" value="0.05" units="cm"/>
    </inkml:brush>
  </inkml:definitions>
  <inkml:trace contextRef="#ctx0" brushRef="#br0">2 0 15579,'-1'0'1089,"1"6"-841,1 10-72,6 18 656,1 8-504,3 15-160,4 6 8,3 7 16,2 3 8,0-5-64,4-5-48,-2-13-144,-2-8-128,-2-10-392,-4-8-152,-8-13 568,-6-9-136,-3 4-120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29.256"/>
    </inkml:context>
    <inkml:brush xml:id="br0">
      <inkml:brushProperty name="width" value="0.05" units="cm"/>
      <inkml:brushProperty name="height" value="0.05" units="cm"/>
    </inkml:brush>
  </inkml:definitions>
  <inkml:trace contextRef="#ctx0" brushRef="#br0">1 274 12587,'19'0'67,"0"-1"0,-1-1 0,1 0 1,0-2-1,31-9 0,0 0-244,210-43-1715,3 12 0,377-15 1,-6 46 1783,156-8 104,229-24 34,2 52-4,200 58 935,-1169-63-741,75 3 1362,167 30-1,-286-34-1501,-1 1-1,1-1 0,0-1 0,0 0 0,8 0 0,-1-4 159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30.843"/>
    </inkml:context>
    <inkml:brush xml:id="br0">
      <inkml:brushProperty name="width" value="0.05" units="cm"/>
      <inkml:brushProperty name="height" value="0.05" units="cm"/>
    </inkml:brush>
  </inkml:definitions>
  <inkml:trace contextRef="#ctx0" brushRef="#br0">29 17 14483,'-10'-3'714,"-7"-3"-542,16 3-286,10 1-10,218-1-581,-140 5 633,712 15-524,-206-3 380,-474-12 204,1670 31-59,-4 21 120,-1717-52 31,277 25 748,-352-24 697,-8 1-693,-45 4 121,7-4-563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38.881"/>
    </inkml:context>
    <inkml:brush xml:id="br0">
      <inkml:brushProperty name="width" value="0.05" units="cm"/>
      <inkml:brushProperty name="height" value="0.05" units="cm"/>
    </inkml:brush>
  </inkml:definitions>
  <inkml:trace contextRef="#ctx0" brushRef="#br0">0 182 12283,'307'-52'897,"-158"24"-898,301-15 1,112 17-9,155-6 10,414 34 0,-826 12-4,701 44-19,1503-3-4,-1253-39 36,-1199-12-10,1793 116 8,-1181-71-11,252 11-2,375-34 12,-855-20-6,1412-27 23,-1749 19-24,1024-46 0,-518 19 0,-36 5 3,806-40 10,-486 41 136,-886 11 1425,2 2-1609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745"/>
    </inkml:context>
    <inkml:brush xml:id="br0">
      <inkml:brushProperty name="width" value="0.05" units="cm"/>
      <inkml:brushProperty name="height" value="0.05" units="cm"/>
    </inkml:brush>
  </inkml:definitions>
  <inkml:trace contextRef="#ctx0" brushRef="#br0">15 0 11386,'-5'29'1057,"0"-7"-657,5-4-120,-1-8 344,-1-4 432,1-5-424,1 1-464,0 2-96,0 3-56,0 8-168,1 0-72,5 2 456,-3-1-280,4-1 0,-2-6-32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3.819"/>
    </inkml:context>
    <inkml:brush xml:id="br0">
      <inkml:brushProperty name="width" value="0.05" units="cm"/>
      <inkml:brushProperty name="height" value="0.05" units="cm"/>
    </inkml:brush>
  </inkml:definitions>
  <inkml:trace contextRef="#ctx0" brushRef="#br0">0 116 19044,'10'9'1080,"15"-3"-1080,6-6-160,17-12-384,15-6-216,20-3 2320,12-3-1608,19-4 48,8 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7.804"/>
    </inkml:context>
    <inkml:brush xml:id="br0">
      <inkml:brushProperty name="width" value="0.05" units="cm"/>
      <inkml:brushProperty name="height" value="0.05" units="cm"/>
    </inkml:brush>
  </inkml:definitions>
  <inkml:trace contextRef="#ctx0" brushRef="#br0">36 0 16083,'0'1'51,"-1"-1"-1,0 1 0,0-1 0,0 0 0,1 1 1,-1 0-1,0-1 0,1 1 0,-1-1 1,0 1-1,1 0 0,-1-1 0,1 1 0,-1 0 1,1 0-1,-1-1 0,1 1 0,0 0 0,-1 0 1,1 0-1,0 0 0,-1-1 0,1 1 0,0 0 1,0 0-1,0 2 0,-1 30-59,1-22 231,-19 522-561,18-508 438,0-19 84,0-16 329,4-25-266,1-1 0,1 1 0,11-37 1,-4 21-111,10-42-80,37-98 0,-57 184-64,1 0 0,0 1 0,0-1 1,0 1-1,1 0 0,7-9 0,-11 14-1,1 1 0,0-1 1,-1 0-1,1 0 0,0 1 0,0-1 0,0 1 1,-1-1-1,1 1 0,0-1 0,0 1 1,0-1-1,0 1 0,0 0 0,0 0 0,0-1 1,0 1-1,0 0 0,0 0 0,2 0 1,-2 1-11,1-1 0,-1 1 0,0-1 0,1 1 0,-1 0 0,0 0 0,0 0 0,1 0 0,-1 0 0,0 0 0,0 0 0,0 0 0,0 0 0,0 1 0,-1-1 0,1 0 0,0 1 0,0 1 0,2 3-5,0 1 0,0-1 1,-1 1-1,0 0 0,-1 0 0,1 0 0,-1 0 0,-1 0 1,1 0-1,-1 0 0,0 1 0,-1-1 0,0 0 0,0 0 1,-1 0-1,1 0 0,-1-1 0,-1 1 0,0 0 1,1-1-1,-6 9 0,3-8 65,1 1 1,-1-1-1,-1 0 1,1 0-1,-1-1 0,0 0 1,0 0-1,-1 0 1,0-1-1,0 1 0,0-2 1,-1 1-1,1-1 1,-1 0-1,0-1 1,0 0-1,-11 3 0,17-6-76,1 1-1,-1-1 0,0 0 0,0 0 0,1 0 0,-1 0 0,0 0 1,0 0-1,0 0 0,1 0 0,-1 0 0,0-1 0,0 1 0,1-1 0,-1 0 1,-2 0-1,4 0 20,-1 0-1,0 0 1,0 0 0,1 0 0,-1 0 0,0 0 0,1 0 0,-1 0-1,1 0 1,0 0 0,-1 0 0,1 0 0,0 0 0,-1 0 0,1 0-1,0 0 1,0 0 0,0-1 0,0 1 0,0 0 0,0 0 0,0 0-1,1 0 1,-1 0 0,0 0 0,1-2 0,6-19-240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8.297"/>
    </inkml:context>
    <inkml:brush xml:id="br0">
      <inkml:brushProperty name="width" value="0.05" units="cm"/>
      <inkml:brushProperty name="height" value="0.05" units="cm"/>
    </inkml:brush>
  </inkml:definitions>
  <inkml:trace contextRef="#ctx0" brushRef="#br0">214 15 13715,'1'-1'131,"-1"1"-1,0 0 1,1-1 0,-1 1-1,0 0 1,0 0 0,0-1-1,1 1 1,-1 0 0,0-1 0,0 1-1,0 0 1,0-1 0,0 1-1,0 0 1,0-1 0,1 1-1,-1-1 1,0 1 0,0 0-1,0-1 1,0 1 0,-1 0 0,1-1-1,0 1 1,0-1 0,0 1-1,0 0 1,0-1 0,0 1-1,-1 0 1,1-1 0,0 1 0,0 0-1,0-1 1,-1 1 0,1 0-1,-17-2 1835,-20 13-1224,13-1-518,-36 21 0,52-26-259,0 0 1,0 1-1,1 0 1,-1 0-1,1 1 1,1 0-1,-11 13 1,16-19 6,0-1 1,1 1 0,-1 0 0,1 0 0,-1-1 0,1 1-1,-1 0 1,1 0 0,-1 0 0,1 0 0,0 0-1,-1 0 1,1 0 0,0 0 0,0 0 0,0 0 0,0 0-1,0 0 1,0 0 0,0 0 0,0 0 0,0 0 0,1 0-1,-1 0 1,0 0 0,0 0 0,1 0 0,-1 0-1,1-1 1,-1 1 0,1 0 0,-1 0 0,1 0 0,0 0-1,-1-1 1,1 1 0,0 0 0,-1-1 0,1 1 0,0 0-1,0-1 1,2 1 0,3 2-108,1 0 0,0-1 0,0 0-1,0 0 1,8 0 0,0 1 13,9 2-42,-7-2 66,-1 1-1,1 0 0,26 12 0,-42-16 91,0 0-1,-1 0 1,1 1-1,0-1 1,0 1-1,-1-1 1,1 0-1,0 1 1,-1-1-1,1 1 1,0-1-1,-1 1 1,1 0-1,-1-1 0,1 1 1,-1 0-1,1-1 1,-1 1-1,0 0 1,1 0-1,-1-1 1,0 1-1,1 0 1,-1 0-1,0 0 1,0-1-1,0 1 1,0 0-1,0 0 1,0 0-1,0 0 0,0-1 1,0 1-1,0 0 1,0 0-1,0 0 1,-1-1-1,1 1 1,0 0-1,-1 0 1,1-1-1,-1 1 1,1 0-1,0 0 1,-1-1-1,0 1 1,1-1-1,-1 1 1,1 0-1,-1-1 0,0 1 1,0 0-1,-6 4-11,0 1-1,0-1 0,-14 8 0,17-11 21,-57 28 29,56-28-125,0 0 0,0 0 1,0-1-1,0 0 0,-1 0 0,1 0 1,0 0-1,-1-1 0,1 0 0,-7-1 1,11 1 86,0 0-1,1 0 1,-1 0 0,1 0 0,-1 0 0,1-1-1,-1 1 1,1 0 0,0 0 0,-1-1 0,1 1-1,-1 0 1,1-1 0,-1 1 0,1 0 0,0-1 0,-1 1-1,1-1 1,0 1 0,-1-1 0,1 1 0,0-1-1,0 1 1,0-1 0,-1 1 0,1-1 0,0 1 0,0-1-1,0 1 1,0-1 0,0 1 0,0-1 0,0 1-1,0-1 1,0 1 0,0-1 0,0 1 0,0-1 0,0 0-1,1 1 1,-1-1 0,0 1 0,1-1 0,7-16-318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8.748"/>
    </inkml:context>
    <inkml:brush xml:id="br0">
      <inkml:brushProperty name="width" value="0.05" units="cm"/>
      <inkml:brushProperty name="height" value="0.05" units="cm"/>
    </inkml:brush>
  </inkml:definitions>
  <inkml:trace contextRef="#ctx0" brushRef="#br0">34 0 12843,'0'4'331,"-1"-1"0,1 0-1,-1 1 1,0-1 0,0 1 0,0-1 0,-1 0 0,-1 3 0,-2 8-241,1-1 1,0 1 0,1 0-1,0 0 1,1 0 0,1 0 0,0 0-1,1 18 1,0-31-86,0 0 0,0-1 0,0 1 1,0 0-1,1 0 0,-1 0 0,0 0 0,0 0 0,1 0 1,-1 0-1,0 0 0,1 0 0,-1 0 0,1 0 1,-1 0-1,1-1 0,-1 1 0,1 0 0,0 0 0,-1-1 1,1 1-1,0 0 0,0-1 0,-1 1 0,1-1 0,0 1 1,0-1-1,0 1 0,0-1 0,0 0 0,0 1 1,-1-1-1,1 0 0,0 0 0,0 0 0,0 1 0,0-1 1,0 0-1,0 0 0,0-1 0,0 1 0,0 0 0,0 0 1,0 0-1,0-1 0,0 1 0,2-1 0,0-1 110,0 1 0,1-1-1,-1 0 1,0 0 0,0 0-1,0-1 1,0 1 0,-1-1-1,1 1 1,-1-1 0,4-5-1,-4 4 20,0 1-1,0-1 0,-1 0 0,0 0 1,0 0-1,0 1 0,0-1 1,0 0-1,-1 0 0,0-1 1,1 1-1,-2 0 0,1 0 0,0 0 1,-1 0-1,-1-5 0,-2-4-67,-1 0 0,0 0-1,-10-16 1,7 14-28,7 12-179,0-2-62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9.167"/>
    </inkml:context>
    <inkml:brush xml:id="br0">
      <inkml:brushProperty name="width" value="0.05" units="cm"/>
      <inkml:brushProperty name="height" value="0.05" units="cm"/>
    </inkml:brush>
  </inkml:definitions>
  <inkml:trace contextRef="#ctx0" brushRef="#br0">13 2 9194,'4'0'230,"0"-1"0,0 1 0,0-1 0,0 1 0,0 0 1,0 1-1,0-1 0,0 1 0,0 0 0,-1 0 0,1 0 0,0 0 0,4 2 0,-6-2-163,-1 1 0,1-1 0,-1 0 0,1 1 0,-1-1-1,1 1 1,-1-1 0,0 1 0,0-1 0,1 1 0,-1 0-1,-1 0 1,1 0 0,0 0 0,0-1 0,-1 1 0,1 0 0,-1 0-1,1 0 1,-1 0 0,0 0 0,0 1 0,0-1 0,0 0 0,0 0-1,0 0 1,-1 3 0,-4 16 280,-1-1 0,-1 0-1,-1 0 1,0-1 0,-12 19 0,-12 30 719,31-66-1044,0 0 0,0 0 0,0 0 0,1 0 0,-1 0-1,1 0 1,-1 0 0,1 0 0,0 0 0,0 1-1,0-1 1,0 0 0,0 0 0,0 0 0,1 0 0,-1 0-1,1 2 1,0-2-20,0-1 1,0 0-1,1 0 0,-1 0 0,0 1 0,0-1 1,1 0-1,-1-1 0,0 1 0,1 0 1,-1 0-1,1-1 0,0 1 0,-1 0 0,1-1 1,-1 0-1,1 1 0,0-1 0,-1 0 0,1 0 1,3 0-1,16 1-68,1-2 1,0 0-1,-1-1 0,1-1 1,-1-1-1,0-1 0,0-1 1,22-9-1,-43 15 50,19-10-437,-19 10 441,1 0 0,-1-1 0,1 1 0,-1 0 0,0 0 0,1 0 0,-1-1 0,1 1 0,-1 0 0,0 0 0,1-1 0,-1 1 0,0 0 0,1-1 0,-1 1 0,0-1 0,0 1 0,0 0 0,1-1 0,-1 1 0,0-1 0,0 1 0,0 0 0,0-1 0,1 1 0,-1-1 0,0 1 0,0-1 0,0 1 0,0-1 0,0 1 0,0-1 0,0 1 0,-1 0 0,1-1 0,0 1 0,0-1 0,0 1 0,0-1 0,-1 1 0,1 0 0,0-1-1,-12-7-323</inkml:trace>
  <inkml:trace contextRef="#ctx0" brushRef="#br0" timeOffset="1">43 176 15995,'-14'-6'1129,"13"3"-1033,2 3-48,13-1 312,3-1-152,11-2-152,4 1-8,4 0-80,0-9-8,-1-12 72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7.002"/>
    </inkml:context>
    <inkml:brush xml:id="br0">
      <inkml:brushProperty name="width" value="0.05" units="cm"/>
      <inkml:brushProperty name="height" value="0.05" units="cm"/>
    </inkml:brush>
  </inkml:definitions>
  <inkml:trace contextRef="#ctx0" brushRef="#br0">40 13 14403,'1'-1'86,"0"0"1,0 0-1,0 0 0,0 0 1,0 0-1,0 0 1,0 0-1,0 1 0,1-1 1,-1 1-1,0-1 0,0 0 1,1 1-1,-1 0 0,3-1 1,-4 2-51,1 1 0,0 0 1,0-1-1,-1 1 1,1 0-1,-1-1 0,0 1 1,1 0-1,-1-1 0,0 1 1,0 0-1,0 0 0,0-1 1,-1 3-1,-2 1028 30,3-975-68,1-31-60,-1-1-1,-7 42 0,7-67 42,-1 0 0,0 1 0,0-1 0,1 0 0,-1 0 0,0 0-1,0 0 1,0 0 0,1 0 0,-1 0 0,0 0 0,0 0 0,1 0 0,-1-1 0,0 1 0,0 0 0,1 0-1,-1-1 1,0 1 0,1 0 0,-2-2 0,-16-12-82,-2-6-53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6:26:56.273"/>
    </inkml:context>
    <inkml:brush xml:id="br0">
      <inkml:brushProperty name="width" value="0.05" units="cm"/>
      <inkml:brushProperty name="height" value="0.05" units="cm"/>
    </inkml:brush>
  </inkml:definitions>
  <inkml:trace contextRef="#ctx0" brushRef="#br0">15 281 15251,'-13'-5'1489,"12"7"-913,1-4-224,10-7 864,7-4-480,14-10-216,5-5-120,7-5-768,5-2-336,3-9 624,-3-2-128,3 1-160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7.405"/>
    </inkml:context>
    <inkml:brush xml:id="br0">
      <inkml:brushProperty name="width" value="0.05" units="cm"/>
      <inkml:brushProperty name="height" value="0.05" units="cm"/>
    </inkml:brush>
  </inkml:definitions>
  <inkml:trace contextRef="#ctx0" brushRef="#br0">0 0 10674,'3'30'151,"2"-1"-1,0 0 1,2 0-1,1-1 1,1 0-1,23 46 1,-2-17-126,72 105 1,-98-156-19,0-1 1,0 1 0,1-1 0,0 0 0,0 0 0,9 7 0,-12-11 1,-1 0-1,1-1 1,-1 1 0,1 0 0,0-1-1,-1 1 1,1 0 0,0-1-1,0 0 1,-1 1 0,1-1 0,0 0-1,0 0 1,0 0 0,-1 0-1,1-1 1,0 1 0,0 0-1,-1-1 1,1 1 0,0-1 0,-1 1-1,1-1 1,0 0 0,-1 0-1,1 0 1,-1 0 0,1 0 0,-1 0-1,2-2 1,12-14 112,0 0 0,-2-1 0,0 0 1,-1-1-1,15-33 0,-9 19 29,9-17 20,-2-1 0,21-65 0,-22 33-26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5.234"/>
    </inkml:context>
    <inkml:brush xml:id="br0">
      <inkml:brushProperty name="width" value="0.05" units="cm"/>
      <inkml:brushProperty name="height" value="0.05" units="cm"/>
    </inkml:brush>
  </inkml:definitions>
  <inkml:trace contextRef="#ctx0" brushRef="#br0">340 1 16724,'3'7'1352,"-7"3"-1056,-3-1-144,-4 7 536,-2 7-288,-6 10-192,-5 4-40,-4 12-144,-1 0-24,-6 7 32,0-4 0,2-5-488,3-8-312,1-14 648,4-9-96,4-16-88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5.668"/>
    </inkml:context>
    <inkml:brush xml:id="br0">
      <inkml:brushProperty name="width" value="0.05" units="cm"/>
      <inkml:brushProperty name="height" value="0.05" units="cm"/>
    </inkml:brush>
  </inkml:definitions>
  <inkml:trace contextRef="#ctx0" brushRef="#br0">0 5 15483,'10'-4'1105,"-2"14"-929,-7 5-104,8 6 608,4 4-408,4 3-304,7 1-8,2 2 40,3-1 16,8-2 24,-1 0 0,1-5-200,-1 2-296,-7-3 408,-4-2-48,-6-5-48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089"/>
    </inkml:context>
    <inkml:brush xml:id="br0">
      <inkml:brushProperty name="width" value="0.05" units="cm"/>
      <inkml:brushProperty name="height" value="0.05" units="cm"/>
    </inkml:brush>
  </inkml:definitions>
  <inkml:trace contextRef="#ctx0" brushRef="#br0">178 13 15307,'1'0'90,"-1"0"0,1-1 0,-1 1 0,1 0 0,-1 0 0,0-1 0,1 1 0,-1 0 0,0-1 0,1 1 0,-1 0 0,0-1 0,0 1 0,1 0 0,-1-1 0,0 1 0,0-1 0,1 1 0,-1-1 0,0 1 0,0 0 0,0-1 0,0 1 0,0-1 0,0 1 0,0-1 0,0 1 0,0-1 0,0 1 0,0-1 0,0 0-1,-15 1 2176,-22 14-1011,23-8-1196,1 2 0,1 0 0,-15 12 0,21-15-74,1 0 1,-1 0-1,1 0 0,1 1 1,-1 0-1,1 0 1,0 0-1,-5 10 1,8-14-16,0 0 0,1-1 0,0 1 0,-1-1 0,1 1 0,0 0 0,0-1 0,0 1 1,0 0-1,0-1 0,0 1 0,0 0 0,0-1 0,1 1 0,-1 0 0,1-1 0,-1 1 0,1-1 1,0 1-1,0-1 0,-1 1 0,1-1 0,0 1 0,0-1 0,0 0 0,1 0 0,-1 1 0,0-1 1,0 0-1,1 0 0,1 1 0,6 4-148,0-1 0,1 1 0,19 7 0,-4-2 9,-17-7 143,0 1 0,-1 0 0,1 1 1,-1 0-1,-1 0 0,13 13 0,-18-18 29,0 1-1,1-1 1,-1 0-1,0 1 1,-1-1-1,1 1 1,0-1-1,0 1 0,-1 0 1,1-1-1,-1 1 1,1 0-1,-1-1 1,1 1-1,-1 0 0,0 0 1,0-1-1,0 1 1,0 0-1,0-1 1,-1 1-1,1 0 0,0 0 1,-1-1-1,1 1 1,-1 0-1,0-1 1,1 1-1,-1-1 0,0 1 1,0-1-1,0 1 1,0-1-1,0 0 1,-1 1-1,1-1 1,0 0-1,-1 0 0,1 0 1,0 0-1,-1 0 1,1 0-1,-3 0 1,-6 4-13,-1 0 0,0-1 1,0 0-1,0-1 0,0-1 1,-1 1-1,1-2 0,-1 0 1,1 0-1,-1-1 0,1 0 1,-17-3-1,28 3 0,0 0 0,0 0 0,0 0 0,0 0 1,-1 0-1,1 0 0,0 0 0,0 0 0,0 0 0,0 0 0,0 0 0,-1 0 1,1 0-1,0 0 0,0 0 0,0 0 0,0 0 0,0 0 0,-1 0 0,1 0 1,0 0-1,0 0 0,0 0 0,0 0 0,0 0 0,0 0 0,0-1 0,-1 1 1,1 0-1,0 0 0,0 0 0,0 0 0,0 0 0,0 0 0,0 0 0,0 0 1,0-1-1,0 1 0,0 0 0,0 0 0,-1 0 0,1 0 0,0 0 0,0-1 1,0 1-1,0 0 0,0 0 0,0 0 0,0 0 0,0 0 0,0-1 0,0 1 1,0 0-1,1 0 0,-1 0 0,0 0 0,0 0 0,0-1 0,7-1-450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507"/>
    </inkml:context>
    <inkml:brush xml:id="br0">
      <inkml:brushProperty name="width" value="0.05" units="cm"/>
      <inkml:brushProperty name="height" value="0.05" units="cm"/>
    </inkml:brush>
  </inkml:definitions>
  <inkml:trace contextRef="#ctx0" brushRef="#br0">110 9 15915,'-1'0'158,"-1"-1"-1,0 1 0,0 0 0,0 0 1,1 0-1,-1 0 0,0 0 0,0 0 1,1 0-1,-1 1 0,0-1 1,0 1-1,1-1 0,-1 1 0,0-1 1,1 1-1,-1 0 0,1 0 0,-1 0 1,1 0-1,-3 2 0,-28 27 996,27-24-1117,0 1-1,0 0 1,0 0-1,-4 10 1,8-14-49,-1 0 1,1 1-1,0-1 1,0 0-1,0 1 1,0-1-1,1 1 1,-1 0-1,1-1 1,0 1-1,0-1 1,1 6-1,-1-8 8,0 0 1,0 0-1,0-1 0,1 1 1,-1 0-1,0 0 0,1 0 0,-1 0 1,0-1-1,1 1 0,-1 0 1,1-1-1,-1 1 0,1 0 1,0-1-1,-1 1 0,1 0 1,0-1-1,-1 1 0,1-1 0,0 1 1,-1-1-1,1 0 0,0 1 1,0-1-1,1 1 0,0-1-2,0 0 0,-1 0 0,1 0-1,0 0 1,0-1 0,0 1 0,0 0 0,-1-1-1,1 1 1,0-1 0,3-1 0,2-2-8,0 0 1,0-1 0,0 0-1,10-9 1,-9 6 43,0-1 1,0 0-1,10-16 1,-15 21-151,-1 0-1,0 0 1,0 0 0,0-1 0,0 1 0,-1 0-1,0-1 1,0 1 0,0-1 0,0 1-1,-1-1 1,0-5 0,0 9 104,0 1 0,0 0 0,0-1 0,0 1 0,0 0 0,0-1 0,0 1 0,0-1 0,0 1 0,0 0 0,0-1 0,-1 1 0,1 0 0,0 0 0,0-1 0,0 1 0,-1 0 0,1-1 0,0 1 0,0 0 0,-1 0 0,1-1 0,0 1 0,-1 0 0,1 0 0,0 0 0,-1 0 0,1-1 0,0 1 0,-1 0 0,1 0 0,0 0 0,-1 0 0,0 0 0,-4-2-392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882"/>
    </inkml:context>
    <inkml:brush xml:id="br0">
      <inkml:brushProperty name="width" value="0.05" units="cm"/>
      <inkml:brushProperty name="height" value="0.05" units="cm"/>
    </inkml:brush>
  </inkml:definitions>
  <inkml:trace contextRef="#ctx0" brushRef="#br0">0 40 10730,'12'-6'625,"-1"-1"0,1 2 0,0 0 0,1 0 0,19-4 0,-28 8-491,0 1 0,-1-1 0,1 1 0,0 0 1,0 0-1,-1 0 0,1 1 0,0-1 0,0 1 0,6 2 1,-8-2-122,0 0 0,0 0 0,0 0 0,0 1 0,0-1 1,0 0-1,-1 1 0,1 0 0,0-1 0,-1 1 1,1 0-1,-1 0 0,0 0 0,0 0 0,0 0 1,0 0-1,0 0 0,2 5 0,-3-3 31,1 1 0,-1-1 0,1 1 1,-1-1-1,0 1 0,-1 0 0,1-1 0,-1 0 0,0 1 0,0-1 0,-1 1 0,1-1 1,-1 0-1,-4 8 0,-4 7 443,-23 30 0,29-43-385,-12 16 241,4-6 72,1 0 0,-12 23 0,23-38-410,0-1 0,-1 0 1,1 1-1,0-1 0,0 0 0,0 1 0,0-1 0,0 1 1,-1-1-1,1 0 0,0 1 0,0-1 0,0 1 0,0-1 0,0 0 1,0 1-1,0-1 0,0 1 0,0-1 0,0 0 0,1 1 1,-1-1-1,0 1 0,0-1 0,0 0 0,0 1 0,1-1 0,-1 0 1,0 1-1,0-1 0,1 0 0,-1 1 0,16 2 39,26-9-75,-36 5 42,29-5-191,-1-2 1,0-2 0,0-1 0,54-26-1,-82 34 138,-1 0-1,1-1 1,-1 0-1,0 0 1,0-1-1,0 1 1,-1-1-1,5-6 1,2-12-217</inkml:trace>
  <inkml:trace contextRef="#ctx0" brushRef="#br0" timeOffset="0.51">89 59 16548,'0'5'1208,"11"-1"-1016,3 0-112,11 1 736,3-4-576,13 2-240,5-3-24,8-3-1888,5-6 1752,-8-5-152,-3-5-105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0.258"/>
    </inkml:context>
    <inkml:brush xml:id="br0">
      <inkml:brushProperty name="width" value="0.05" units="cm"/>
      <inkml:brushProperty name="height" value="0.05" units="cm"/>
    </inkml:brush>
  </inkml:definitions>
  <inkml:trace contextRef="#ctx0" brushRef="#br0">1 0 17428,'0'1'32,"0"-1"0,0 1 0,0-1 0,0 1 0,0-1 0,0 1 0,0-1 0,0 0 0,0 1 0,0-1 0,1 1 0,-1-1 0,0 0 0,0 1 0,1-1 0,-1 1 0,0-1 0,0 0 0,1 1 0,-1-1 0,0 0 0,1 0 0,-1 1 0,1-1 0,-1 0 0,0 0 0,1 1 0,-1-1 0,1 0 0,-1 0 0,0 0 0,1 0 0,0 0 0,20 5-199,-15-5 273,73 10-205,1-3 0,118-7 1,-132-1 106,-27 1-57,37-1 873,84 9 1,-132-6-585,-8-3 69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0.677"/>
    </inkml:context>
    <inkml:brush xml:id="br0">
      <inkml:brushProperty name="width" value="0.05" units="cm"/>
      <inkml:brushProperty name="height" value="0.05" units="cm"/>
    </inkml:brush>
  </inkml:definitions>
  <inkml:trace contextRef="#ctx0" brushRef="#br0">1 64 15811,'0'-1'64,"0"1"0,1-1 0,-1 1 0,0-1 0,1 0 0,-1 1 0,1-1 0,-1 1 0,1 0 0,-1-1 0,1 1 0,-1-1 0,1 1 0,0 0 0,-1-1 0,1 1 0,-1 0 0,1 0 0,0-1 1,-1 1-1,2 0 0,18-5-106,-16 4 210,58-14-15,1 3-1,0 2 0,1 3 1,73 2-1,-124 6-188,0 0 0,0 0 0,-1 2 0,20 4 0,-29-5 18,0-1 1,1 0 0,-1 1 0,0-1 0,0 1 0,0 0 0,-1 0 0,1 0-1,4 5 1,-5-5 7,-1-1-1,0 1 0,0 0 0,0-1 0,0 1 1,0 0-1,-1 0 0,1-1 0,-1 1 1,1 0-1,-1 0 0,1 0 0,-1 0 1,0 0-1,0 0 0,0 0 0,0 0 1,-1 3-1,-1 3-8,0-1 0,0 0 0,-1-1 0,0 1 0,0 0 0,-1-1 0,-4 7 1,-35 45 33,30-42 13,-128 146 263,28-33-225,76-85-55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6.683"/>
    </inkml:context>
    <inkml:brush xml:id="br0">
      <inkml:brushProperty name="width" value="0.05" units="cm"/>
      <inkml:brushProperty name="height" value="0.05" units="cm"/>
    </inkml:brush>
  </inkml:definitions>
  <inkml:trace contextRef="#ctx0" brushRef="#br0">33 20 10874,'0'-1'212,"-1"0"0,1 0 0,-1 0 0,1 0 0,-1 1 0,0-1 0,0 0 0,1 0 0,-1 1 0,0-1 0,0 0-1,0 1 1,0-1 0,0 1 0,0-1 0,0 1 0,0 0 0,0-1 0,0 1 0,0 0 0,0 0 0,0 0 0,0 0 0,0 0 0,0 0 0,0 0-1,0 0 1,0 0 0,0 0 0,0 0 0,0 1 0,0-1 0,0 0 0,-2 1 0,3 0-189,0-1 1,0 0-1,0 0 1,0 0-1,1 1 0,-1-1 1,0 0-1,0 0 1,0 0-1,0 0 1,0 1-1,0-1 0,0 0 1,0 0-1,1 0 1,-1 0-1,0 1 1,0-1-1,0 0 0,0 0 1,0 0-1,1 0 1,-1 0-1,0 0 1,0 0-1,0 1 0,1-1 1,-1 0-1,0 0 1,0 0-1,0 0 1,1 0-1,-1 0 0,0 0 1,0 0-1,0 0 1,1 0-1,-1 0 1,0 0-1,0 0 0,0 0 1,1 0-1,-1 0 1,0-1-1,12 3-41,269 6-41,1-1 115,-263-7-51,35 0 38,-49 0-42,-1 1 1,0-1-1,1 1 0,-1 0 0,0 0 1,0 1-1,1-1 0,6 5 0,-10-8-98,0 1 0,0-1 0,-1 1 0,1-1 0,-1 1 0,1-1 0,-1 1 0,0-1 0,0 0 0,1 1 0,-1-1 0,0 0 1,-1-1-1,1-15-166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7.138"/>
    </inkml:context>
    <inkml:brush xml:id="br0">
      <inkml:brushProperty name="width" value="0.05" units="cm"/>
      <inkml:brushProperty name="height" value="0.05" units="cm"/>
    </inkml:brush>
  </inkml:definitions>
  <inkml:trace contextRef="#ctx0" brushRef="#br0">3 31 14763,'0'0'74,"-1"-1"0,1 0 0,0 0 0,-1 1 0,1-1 0,0 0 0,0 0 0,0 0 0,0 0 0,0 0 0,0 1 0,0-1 0,0 0 0,0 0 0,0 0 0,0 0 0,0 1 0,1-1 0,-1 0 0,0 0 0,1 0 0,-1 1 0,0-1 0,1 0 0,-1 0 0,1 1 0,0-1 0,-1 0 0,1 1 0,-1-1 0,1 1 0,0-1 0,-1 1 0,1-1 0,0 1 0,0-1 0,-1 1 0,1 0 0,0 0 0,0-1 0,0 1 0,-1 0 0,1 0 0,0 0 0,0 0 0,1 0 0,8-2-156,-1 2-1,0-1 0,16 3 0,-10-2 253,55 1-252,126 17 0,-189-17 78,-1 1-1,1-1 1,-1 1 0,0 0 0,1 0-1,-1 1 1,10 6 0,-15-8 3,1 0 0,0 0 0,-1 1 0,1-1 0,-1 0 0,0 1 0,0 0 0,1-1 0,-1 1-1,0 0 1,0-1 0,0 1 0,-1 0 0,1 0 0,0 0 0,-1 0 0,1 0 0,-1 0 0,0 0 0,1 0 0,-1 0 0,0 0 0,0 0 0,0 0 0,-1 0 0,1 0 0,0 0 0,-2 4 0,-4 12 27,-1-1 1,0 1 0,-18 28-1,-36 47 123,51-79-139,-16 19 96,-1-2-1,-2-1 0,0-1 1,-58 42-1,59-49 471,-11 15-9,24-22-334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09.749"/>
    </inkml:context>
    <inkml:brush xml:id="br0">
      <inkml:brushProperty name="width" value="0.05" units="cm"/>
      <inkml:brushProperty name="height" value="0.05" units="cm"/>
    </inkml:brush>
  </inkml:definitions>
  <inkml:trace contextRef="#ctx0" brushRef="#br0">0 1 24575,'0'0'0,"7"7"0,7 10 0,10 10 0,13 14 0,16 15 0,26 23 0,22 20 0,14 14 0,6 3 0,3-4 0,-8-10 0,-14-15 0,-20-16 0,-23-16 0,-20-17-8191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389"/>
    </inkml:context>
    <inkml:brush xml:id="br0">
      <inkml:brushProperty name="width" value="0.05" units="cm"/>
      <inkml:brushProperty name="height" value="0.05" units="cm"/>
    </inkml:brush>
  </inkml:definitions>
  <inkml:trace contextRef="#ctx0" brushRef="#br0">39 0 5473,'0'68'528,"-3"0"-360,3 5-24,0 0 456,1 2-496,5-7-23</inkml:trace>
  <inkml:trace contextRef="#ctx0" brushRef="#br0" timeOffset="1">20 1714 10162,'-13'91'832,"7"-14"-1144,6-2 256,4-2 1040,2-1-1000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8.269"/>
    </inkml:context>
    <inkml:brush xml:id="br0">
      <inkml:brushProperty name="width" value="0.05" units="cm"/>
      <inkml:brushProperty name="height" value="0.05" units="cm"/>
    </inkml:brush>
  </inkml:definitions>
  <inkml:trace contextRef="#ctx0" brushRef="#br0">407 145 14707,'-1'-9'330,"1"-1"0,-2 0 1,1 1-1,-1-1 0,-1 1 0,0-1 0,0 1 0,-8-15 0,9 21-260,1 0 0,-1 0 0,0 0 0,0 0 0,0 1 0,-1-1 0,1 1 0,-1-1 0,1 1 0,-1 0 0,0 0 0,0 0 0,0 1 0,0-1 0,0 1 0,0-1-1,0 1 1,-1 0 0,1 0 0,0 0 0,-1 1 0,1-1 0,-1 1 0,1 0 0,-1 0 0,1 0 0,0 0 0,-6 2 0,0 0-52,0 1 1,0 1 0,0-1-1,1 2 1,0-1-1,0 1 1,0 0-1,0 0 1,1 1-1,-13 13 1,-1 3-84,0 1-1,-17 27 1,19-23 5,1 2-1,-19 37 1,31-53 23,0 0 0,1 0 0,1 0 0,0 1 1,1 0-1,0 0 0,-1 26 0,4-37 25,0 1 1,0-1-1,0 0 0,0 0 1,1 0-1,0 0 0,-1 0 1,1 0-1,0 0 1,0 0-1,1 0 0,-1 0 1,1 0-1,-1 0 1,1-1-1,0 1 0,0-1 1,4 4-1,-3-4 0,0 1-1,0-2 1,1 1-1,-1 0 1,1-1-1,-1 1 1,1-1-1,0 0 1,-1 0-1,1 0 1,0-1-1,0 1 1,4-1-1,6-1 10,0 0-1,-1-1 1,1 0-1,-1-1 0,1-1 1,-1 0-1,15-7 1,-4-1 117,-1 0-1,0-1 1,-1-1 0,-1-1 0,0-1 0,-1-1-1,26-29 1,-33 32-6,-1 0-1,0-1 1,-2-1-1,0 0 1,0-1-1,-2 1 1,0-2-1,0 1 1,-2-1-1,0 0 1,2-19-1,-7 33-178,0 0 0,-1 0 0,0 0 0,0 0 0,0 0-1,-1 0 1,1 0 0,-1 1 0,0-1 0,0 0 0,0 0 0,0 1 0,-4-7 0,5 9 3,-1 0 1,0 0-1,0 0 0,0 0 1,0 0-1,0 0 1,0 0-1,0 0 1,0 0-1,0 1 1,-1-1-1,1 0 0,0 1 1,-1-1-1,1 1 1,0-1-1,-1 1 1,1-1-1,0 1 1,-1 0-1,1 0 0,-1 0 1,1 0-1,0 0 1,-1 0-1,1 0 1,-1 0-1,1 1 1,0-1-1,-1 0 0,1 1 1,0 0-1,-1-1 1,1 1-1,0-1 1,0 1-1,-1 0 1,0 1-1,-2 1-43,0-1 0,1 1 0,0 0 0,-1 1-1,-3 4 1,-17 24-796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8.736"/>
    </inkml:context>
    <inkml:brush xml:id="br0">
      <inkml:brushProperty name="width" value="0.05" units="cm"/>
      <inkml:brushProperty name="height" value="0.05" units="cm"/>
    </inkml:brush>
  </inkml:definitions>
  <inkml:trace contextRef="#ctx0" brushRef="#br0">118 37 11562,'-31'100'748,"4"1"-1,4 0 0,-14 159 0,37-246-50,3-15 377,6-25 211,-8 23-1334,37-108 1392,90-180 0,-124 284-1340,44-82 38,-42 80-39,0 0 0,0 1 0,0 0 0,1 0 0,1 1-1,-1 0 1,13-9 0,-18 15-15,0-1 0,0 1-1,0 0 1,1 0 0,-1 0 0,0 0-1,1 0 1,-1 0 0,1 0 0,-1 1-1,1-1 1,-1 1 0,1 0 0,-1 0 0,1 0-1,0 0 1,-1 0 0,1 1 0,-1-1-1,1 1 1,-1-1 0,1 1 0,3 2 0,-4-2-5,-1 0 0,1 1 0,-1-1 0,1 1 0,-1-1 0,0 1 0,0-1 0,0 1 0,0 0 1,0-1-1,0 1 0,0 0 0,0 0 0,-1 0 0,1 0 0,-1 0 0,1 0 0,-1-1 1,0 1-1,0 0 0,0 0 0,0 0 0,0 0 0,0 0 0,-1 0 0,1 0 0,-1 0 1,1 0-1,-1 0 0,-1 2 0,-1 5-20,-1-1 1,0 1-1,-1-1 0,0 0 1,0-1-1,-8 9 1,-41 41-70,43-46 103,-12 11 51,-33 25 0,44-38-227,0-1-1,0-1 0,-1 1 0,0-2 0,-14 6 1,26-12 173,1 0 0,0 0 0,0 1 0,-1-1 0,1 0 0,0 0 1,0 0-1,-1 1 0,1-1 0,0 0 0,-1 0 0,1 0 1,0 0-1,-1 0 0,1 0 0,0 0 0,-1 0 0,1 0 0,0 0 1,-1 0-1,1 0 0,0 0 0,-1 0 0,1 0 0,0 0 1,-1 0-1,1 0 0,0 0 0,-1 0 0,1-1 0,0 1 1,0 0-1,-1 0 0,1 0 0,0 0 0,0-1 0,-1 1 0,1 0 1,0 0-1,0-1 0,-1 1 0,1 0 0,0-1 0,0 1 1,0 0-1,0 0 0,0-1 0,-1 1 0,1 0 0,0-1 1,0 1-1,0 0 0,0-1 0,0 1 0,0 0 0,0-1 0,0 1 1,0 0-1,0-1 0,0 0 0,5-16-278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9.623"/>
    </inkml:context>
    <inkml:brush xml:id="br0">
      <inkml:brushProperty name="width" value="0.05" units="cm"/>
      <inkml:brushProperty name="height" value="0.05" units="cm"/>
    </inkml:brush>
  </inkml:definitions>
  <inkml:trace contextRef="#ctx0" brushRef="#br0">217 1 12459,'-22'28'318,"2"1"1,1 1 0,-22 48 0,17-23-145,-22 70 0,35-85-4,1-1 1,2 2 0,1-1-1,-1 71 1,12-117 1059,13-61 443,15-132 1,-32 205-1733,1 0 0,-1 0 0,1 0 0,0 1 0,0-1 0,1 0 0,0-1 0,0 1 0,3 7 0,-3-10 46,0 1 0,0 0 0,0-1 0,0 0 0,0 1 0,1-1 0,-1 0 0,1 0 0,0 0 0,0-1 1,0 1-1,0-1 0,1 1 0,-1-1 0,1 0 0,-1 0 0,1-1 0,4 3 0,0-3 12,0 0 0,0-1 0,-1 1 0,1-1 0,0-1 0,0 0 0,0 0 0,0 0 0,-1-1 0,1 0 0,-1-1 0,1 1 0,-1-1 0,8-5 0,-7 4 87,-1 0 1,0-1-1,0 1 1,-1-1-1,1-1 1,-1 0-1,0 1 0,0-2 1,-1 1-1,0-1 1,0 0-1,0 0 0,3-8 1,-8 15-81,0 0 1,0 0 0,-1 0-1,1 0 1,0 0-1,0 0 1,0 0-1,0 0 1,-1 0-1,1 0 1,0 0 0,0 0-1,0 0 1,0 0-1,-1 0 1,1 0-1,0 0 1,0 0-1,0 0 1,0 0-1,0-1 1,-1 1 0,1 0-1,0 0 1,0 0-1,0 0 1,0 0-1,0 0 1,0 0-1,-1-1 1,1 1 0,0 0-1,0 0 1,0 0-1,0 0 1,0 0-1,0-1 1,0 1-1,0 0 1,0 0-1,0 0 1,0 0 0,0-1-1,0 1 1,0 0-1,0 0 1,0 0-1,0 0 1,0-1-1,0 1 1,0 0 0,0 0-1,0 0 1,0 0-1,0-1 1,0 1-1,0 0 1,1 0-1,-13 8 84,5 0-102,1 0 0,0 0 0,1 0 0,0 1 0,0 0 1,1 0-1,0 0 0,1 1 0,-1-1 0,2 1 0,0-1 0,0 1 0,-1 18 0,3-27 8,0 0-1,0 1 1,0-1-1,1 0 1,-1 0-1,0 1 1,1-1-1,-1 0 1,0 0 0,1 1-1,0-1 1,-1 0-1,1 0 1,0 0-1,-1 0 1,1 0-1,0 0 1,0 0-1,0 0 1,0 0-1,0-1 1,0 1-1,0 0 1,0 0-1,0-1 1,2 1-1,0 0-2,0 0 0,0-1-1,0 1 1,0-1-1,0 0 1,0 0 0,0 0-1,0 0 1,1-1-1,4 0 1,5-3-8,-1 0 1,1-1-1,-1 0 0,15-8 0,6-8 53,-1-1-1,34-29 0,-66 50-40,0 1-1,1-1 0,-1 1 1,0 0-1,0-1 1,1 1-1,-1-1 0,0 1 1,1 0-1,-1-1 0,1 1 1,-1 0-1,1 0 1,-1-1-1,0 1 0,1 0 1,-1 0-1,1 0 0,-1 0 1,1-1-1,-1 1 1,1 0-1,-1 0 0,1 0 1,-1 0-1,1 0 0,-1 0 1,1 0-1,-1 0 1,1 1-1,-1-1 0,1 0 1,-1 0-1,1 0 0,-1 0 1,1 1-1,-1-1 1,0 0-1,1 0 0,-1 1 1,1-1-1,-1 0 0,0 1 1,1-1-1,-1 0 1,0 1-1,1-1 0,-1 1 1,0-1-1,0 1 1,1-1-1,-1 0 0,0 1 1,0-1-1,0 1 0,0-1 1,0 1-1,1 0 1,1 40-179,-1-19 64,-1-20 115,0 0 0,1-1 0,-1 1-1,1 0 1,0 0 0,-1-1 0,1 1 0,0 0 0,0-1 0,0 1 0,0-1 0,0 1 0,1-1-1,-1 1 1,0-1 0,1 0 0,-1 1 0,1-1 0,-1 0 0,1 0 0,-1 0 0,1-1 0,0 1 0,-1 0-1,1 0 1,0-1 0,0 1 0,0-1 0,0 0 0,-1 1 0,1-1 0,0 0 0,0 0 0,0 0-1,0-1 1,0 1 0,2-1 0,9-2 16,-1 0 0,1-1 0,-1 0-1,17-9 1,-15 6-5,24-11 52,-25 11-36,0 1-1,0 0 1,0 1 0,1 0-1,21-4 1,-32 9-28,-1 0 1,0 0-1,0 0 0,1 0 1,-1 1-1,0-1 0,0 1 0,1-1 1,-1 1-1,0 0 0,0 0 1,0 0-1,0 0 0,0 1 1,0-1-1,0 0 0,-1 1 1,1-1-1,0 1 0,2 3 1,-2-3-9,1 1 0,0 0 0,0-1 0,0 1 0,1-1 1,-1 0-1,7 3 0,-1-3 8,0 0 1,1 0-1,-1 0 0,1-1 1,-1-1-1,1 0 0,-1 0 1,1 0-1,12-4 0,14-3 16,37-12-1,-56 14-11,37-14 50,-38 13-44,1 0 0,0 1 1,27-5-1,-36 9-183,-7 2 123,0-1 0,-1 0 0,1 0 0,0 0 0,-1 0 1,1 0-1,0 0 0,0 0 0,-1-1 0,1 1 0,0 0 0,-1 0 0,1 0 0,0-1 0,-1 1 0,1 0 0,-1-1 1,2 0-1,0-9-193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0.042"/>
    </inkml:context>
    <inkml:brush xml:id="br0">
      <inkml:brushProperty name="width" value="0.05" units="cm"/>
      <inkml:brushProperty name="height" value="0.05" units="cm"/>
    </inkml:brush>
  </inkml:definitions>
  <inkml:trace contextRef="#ctx0" brushRef="#br0">0 10 14867,'6'-6'1601,"-3"3"-1161,0 6-648,3 1 2376,7 5-2520,2 1-376,7 2-368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0.603"/>
    </inkml:context>
    <inkml:brush xml:id="br0">
      <inkml:brushProperty name="width" value="0.05" units="cm"/>
      <inkml:brushProperty name="height" value="0.05" units="cm"/>
    </inkml:brush>
  </inkml:definitions>
  <inkml:trace contextRef="#ctx0" brushRef="#br0">3 6 13619,'2'6'139,"-1"0"1,0 0-1,0-1 0,0 1 1,-1 0-1,0 0 0,0 0 1,0 0-1,-1 0 0,-2 10 1,0 9 165,2-15-286,0 0 0,1-1 0,1 1 0,-1-1 1,2 1-1,-1 0 0,6 16 0,-6-23-3,1 1-1,0-1 1,-1 0 0,1 1-1,0-1 1,1 0 0,-1 0-1,1 0 1,-1 0 0,1-1-1,0 1 1,0-1 0,0 0-1,0 0 1,0 0 0,1 0-1,-1 0 1,0 0-1,1-1 1,0 0 0,-1 0-1,7 1 1,1 0 27,0-1-1,-1 0 1,1-1-1,0 0 1,-1-1-1,1 0 1,0 0-1,12-4 1,8-5 153,42-18 0,-43 15 16,45-12 0,-69 25-204,-1-1-1,1 1 1,0 0 0,0 0-1,-1 0 1,1 1-1,0 0 1,8 2 0,-7-1-11,0 0 1,0-1-1,1 0 0,-1-1 1,11 0-1,34-9 40,0-2 0,86-31 0,19-5 19,-154 46-63,-1 0 0,0 1 0,1-1 0,-1 1 0,1-1 0,-1 1 0,0 0-1,1 0 1,-1 0 0,1 0 0,-1 1 0,1-1 0,-1 1 0,0-1 0,1 1 0,-1 0 0,0 0 0,0 0 0,1 0 0,-1 0-1,0 0 1,4 4 0,-3-4 2,0 1 0,1 0 0,-1-1 0,1 0 0,-1 0 0,1 0 0,0 0 0,0-1 0,-1 1 0,1-1 0,0 0 0,0 0 0,3-1 0,51-9 55,-54 9-47,121-37 82,-87 24-31,78-17 0,-109 30-50,0 0 0,0 1 0,0 0 0,-1 0 0,1 0 0,0 1 0,0 0 0,0 1 0,0-1 0,-1 1 0,1 1 0,10 4 0,41 14 131,-52-20-195,0 1 0,-1-1 0,1 0 0,0-1 0,0 1 0,-1-1 0,1 0 0,10-2 0,-14 1-51,0 0 0,0 0 0,0 0 1,1 0-1,-1 0 0,-1-1 0,1 1 0,4-4 0,6-9-833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7.565"/>
    </inkml:context>
    <inkml:brush xml:id="br0">
      <inkml:brushProperty name="width" value="0.05" units="cm"/>
      <inkml:brushProperty name="height" value="0.05" units="cm"/>
    </inkml:brush>
  </inkml:definitions>
  <inkml:trace contextRef="#ctx0" brushRef="#br0">315 9 10714,'-7'-3'147,"-1"2"0,0-1-1,0 1 1,1 0 0,-1 1-1,0 0 1,0 0 0,0 1-1,0-1 1,0 2 0,1-1-1,-1 1 1,0 1 0,1-1-1,0 1 1,-1 0 0,1 1-1,0 0 1,-6 5-1,2-1-151,1 0-1,0 2 1,1-1-1,0 1 0,1 0 1,0 1-1,0 0 0,1 0 1,1 0-1,-9 21 1,4-3-17,1 0 0,1 1 0,1-1 0,2 2 0,-4 54 0,9-66 16,1 0 0,0 0 0,1 0 0,2 0 0,0-1 0,0 1 0,2-1 0,0 1 0,2-1 0,12 26 0,-16-38 6,1 1 0,0-1-1,0 0 1,0 0 0,1-1-1,0 1 1,0-1 0,0 0 0,1 0-1,0-1 1,0 0 0,0 0-1,0 0 1,1-1 0,-1 0 0,1 0-1,0 0 1,0-1 0,0 0-1,0-1 1,0 1 0,1-1 0,-1-1-1,0 0 1,1 0 0,-1 0-1,0 0 1,0-1 0,1-1 0,-1 1-1,0-1 1,0 0 0,0-1-1,-1 0 1,1 0 0,8-5 0,-2 0 60,-1 0 0,0-1 0,0 0 0,0-1 0,-2 0 0,1-1 0,-1 0 0,-1-1 0,0 0 0,0-1 0,-1 1 1,-1-2-1,0 1 0,-1-1 0,6-20 0,-7 17-1,-1 0 0,-1 0 1,-1-1-1,0 1 0,-1-1 0,-1 1 1,-1-1-1,0 1 0,-1 0 1,-1-1-1,-1 1 0,0 0 0,-7-17 1,-10-14-150,-31-54 0,32 65-8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002"/>
    </inkml:context>
    <inkml:brush xml:id="br0">
      <inkml:brushProperty name="width" value="0.05" units="cm"/>
      <inkml:brushProperty name="height" value="0.05" units="cm"/>
    </inkml:brush>
  </inkml:definitions>
  <inkml:trace contextRef="#ctx0" brushRef="#br0">44 0 15579,'-12'17'993,"-1"9"-905,4-1-40,5 8 160,0 5-208,2 12-344,4 4-97,-1 7-423,5 2 696,-2 4-144,1 2-152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2.764"/>
    </inkml:context>
    <inkml:brush xml:id="br0">
      <inkml:brushProperty name="width" value="0.05" units="cm"/>
      <inkml:brushProperty name="height" value="0.05" units="cm"/>
    </inkml:brush>
  </inkml:definitions>
  <inkml:trace contextRef="#ctx0" brushRef="#br0">1 3727 9434,'163'-201'3614,"289"-267"-3209,33 29-327,235-137-24,59 76-12,666-215-42,-569 343 0,18 51 0,-512 222 65,-364 95-60,-14 4-5,1-1 1,0 0-1,0 0 1,-1-1-1,1 1 0,-1-1 1,1 0-1,7-5 0,-12 7 0,1 0 1,-1 0-1,0 0 0,0 0 0,0-1 0,1 1 0,-1 0 1,0 0-1,0 0 0,1-1 0,-1 1 0,0 0 0,0 0 1,0-1-1,0 1 0,1 0 0,-1 0 0,0-1 0,0 1 1,0 0-1,0 0 0,0-1 0,0 1 0,0 0 0,0-1 0,0 1 1,0 0-1,0 0 0,0-1 0,0 1 0,0 0 0,0-1 1,-10-5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3.386"/>
    </inkml:context>
    <inkml:brush xml:id="br0">
      <inkml:brushProperty name="width" value="0.05" units="cm"/>
      <inkml:brushProperty name="height" value="0.05" units="cm"/>
    </inkml:brush>
  </inkml:definitions>
  <inkml:trace contextRef="#ctx0" brushRef="#br0">236 2 13691,'-1'-1'507,"-2"6"-191,-10 19-80,-15 34-117,-113 345 63,139-399-180,-11 36 8,2 1 0,-11 71 0,22-111-10,-1 0 0,1 0 0,0 0 0,0-1 0,0 1 0,0 0 0,0 0 0,0 0 0,0 0 0,0 0-1,0 0 1,0 0 0,0 0 0,1 0 0,-1 0 0,0 0 0,1-1 0,-1 1 0,1 0 0,-1 0 0,1 0 0,-1-1 0,1 1 0,-1 0-1,1-1 1,0 1 0,-1 0 0,1-1 0,0 1 0,0-1 0,0 1 0,-1-1 0,1 1 0,0-1 0,0 0 0,0 1 0,0-1 0,0 0-1,0 0 1,0 0 0,0 1 0,-1-1 0,1 0 0,0 0 0,0-1 0,0 1 0,0 0 0,0 0 0,1-1 0,6-1 6,1 0-1,-2-1 1,1 0 0,11-6 0,-10 5 2,533-239 2579,-456 203-2167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0.106"/>
    </inkml:context>
    <inkml:brush xml:id="br0">
      <inkml:brushProperty name="width" value="0.05" units="cm"/>
      <inkml:brushProperty name="height" value="0.05" units="cm"/>
    </inkml:brush>
  </inkml:definitions>
  <inkml:trace contextRef="#ctx0" brushRef="#br0">0 1093 24575,'0'0'0,"8"-11"0,12-18 0,18-29 0,32-43 0,28-38 0,13-23 0,6-13-1346,3 8 1346,3 24 0,-20 35-6845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213"/>
    </inkml:context>
    <inkml:brush xml:id="br0">
      <inkml:brushProperty name="width" value="0.05" units="cm"/>
      <inkml:brushProperty name="height" value="0.05" units="cm"/>
    </inkml:brush>
  </inkml:definitions>
  <inkml:trace contextRef="#ctx0" brushRef="#br0">397 2 15499,'-2'0'87,"0"-1"0,0 1 0,0 0 0,0-1 0,1 1 0,-1 0 0,0 0 0,0 0 0,0 1 0,0-1 0,0 0 0,0 1 0,-3 1 0,1-1 53,-11 3-77,0 0 0,1 2 0,-1 0 0,1 0 0,0 1 0,-16 12 0,6-2-71,1 0 0,-30 30 0,48-42 5,-42 45-57,45-46 19,-1 0-1,0-1 0,1 1 1,0 0-1,-1 0 0,2 0 0,-1 0 1,0 1-1,1-1 0,0 0 0,0 1 1,-1 6-1,3-10 17,-1 1 1,0-1-1,0 1 1,1-1-1,-1 1 1,1-1-1,-1 0 1,1 1-1,0-1 1,-1 0-1,1 0 1,0 1-1,0-1 1,0 0-1,0 0 1,0 0-1,0 0 0,0 0 1,0 0-1,1 0 1,-1-1-1,0 1 1,0 0-1,1-1 1,-1 1-1,1 0 1,-1-1-1,0 0 1,1 1-1,-1-1 1,1 0-1,2 0 1,7 1-103,0 0 0,0-1 0,15-1 0,-14 0 18,-3 1 56,3-1 7,0 0 1,0 1-1,1 1 0,-1 0 1,18 4-1,-28-4 39,0-1-1,0 1 1,0 0-1,0 0 0,0 0 1,0 0-1,0 0 1,0 1-1,-1-1 1,1 0-1,0 1 1,-1-1-1,1 1 1,-1 0-1,2 2 0,-2-1-5,0-1 0,0 0 0,0 1 0,-1-1 0,1 1 0,-1-1 0,0 1 0,0-1 0,1 1 0,-2-1 0,1 1 0,0 0 0,0-1 0,-1 1 0,0-1 0,-1 4 0,-1 4 19,-2 0 0,1 0 1,-2-1-1,1 0 1,-1 0-1,0 0 0,-1-1 1,0 0-1,-1 0 0,-8 7 1,-5 2 295,0 0 0,-43 25 0,50-34-100,0 0 0,-1-1 0,0 0 0,-1-1 0,-25 6 0,29-13 464,12 1-658,0-1 1,0 1 0,1-1 0,-1 1 0,0-1 0,0 1-1,1-1 1,-1 1 0,0-1 0,0 1 0,1-1 0,-1 1-1,1 0 1,-1-1 0,0 1 0,1 0 0,-1-1 0,1 1 0,-1 0-1,1-1 1,-1 1 0,1 0 0,0 0 0,15-10 67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616"/>
    </inkml:context>
    <inkml:brush xml:id="br0">
      <inkml:brushProperty name="width" value="0.05" units="cm"/>
      <inkml:brushProperty name="height" value="0.05" units="cm"/>
    </inkml:brush>
  </inkml:definitions>
  <inkml:trace contextRef="#ctx0" brushRef="#br0">236 37 14555,'-1'-1'53,"-1"0"-1,1-1 1,0 1-1,0 0 1,-1 0-1,1 1 1,-1-1-1,1 0 1,0 0-1,-1 1 1,0-1 0,1 0-1,-1 1 1,1 0-1,-1-1 1,1 1-1,-1 0 1,0 0-1,1 0 1,-1 0-1,0 0 1,1 0-1,-1 0 1,0 1 0,1-1-1,-1 1 1,-1 0-1,-48 16 466,50-17-498,-11 5 53,0 1 1,0 0-1,1 1 1,0 1 0,-11 9-1,16-13-81,0 1 1,1 1-1,0-1 0,0 1 1,0 0-1,0 0 1,1 1-1,0-1 0,1 1 1,-4 8-1,6-14 2,0 1 1,1-1-1,-1 1 0,1-1 1,0 1-1,-1-1 0,1 0 0,0 1 1,0-1-1,0 1 0,0-1 1,0 1-1,0-1 0,0 1 1,1-1-1,-1 1 0,0-1 1,1 1-1,-1-1 0,1 0 1,0 1-1,-1-1 0,1 0 0,0 1 1,0-1-1,0 0 0,0 0 1,0 0-1,0 0 0,0 0 1,0 0-1,0 0 0,1 0 1,-1 0-1,0-1 0,0 1 1,1 0-1,-1-1 0,1 1 1,1-1-1,2 2-7,1-1 0,0 0 1,-1-1-1,1 0 0,-1 0 1,1 0-1,0 0 0,-1-1 1,9-1-1,-1-2 99,-1 0 0,1 0 1,0-1-1,-1-1 0,0 0 0,0-1 1,15-11-1,-21 14 12,-1 0 0,0-1 0,-1 0 0,1 1 0,-1-1-1,0-1 1,0 1 0,0-1 0,-1 1 0,0-1 0,0 0 0,-1 0 0,1-1 0,-1 1 0,-1 0 0,1-1-1,0-7 1,-2 13-124,1-1 1,-1 0-1,0 0 0,0 0 0,0 0 0,0 0 0,0 0 0,-1 0 0,1 0 0,-1 0 0,1 0 0,-1 0 1,1 0-1,-1 1 0,0-1 0,0 0 0,0 0 0,0 1 0,0-1 0,-1 1 0,1-1 0,0 1 0,-1-1 1,1 1-1,-1 0 0,1 0 0,-1 0 0,0-1 0,1 2 0,-1-1 0,0 0 0,0 0 0,0 1 0,0-1 1,0 1-1,1-1 0,-1 1 0,0 0 0,0 0 0,0-1 0,0 2 0,0-1 0,0 0 0,0 0 0,0 1 0,0-1 1,0 1-1,0-1 0,0 1 0,1 0 0,-1 0 0,0 0 0,0 0 0,1 0 0,-3 1 0,-7 9-484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978"/>
    </inkml:context>
    <inkml:brush xml:id="br0">
      <inkml:brushProperty name="width" value="0.05" units="cm"/>
      <inkml:brushProperty name="height" value="0.05" units="cm"/>
    </inkml:brush>
  </inkml:definitions>
  <inkml:trace contextRef="#ctx0" brushRef="#br0">1 72 10514,'30'-16'966,"39"-16"0,-57 27-722,0 1 0,1 0-1,0 1 1,-1 1 0,1 0 0,19-1-1,-31 3-237,0 0-1,1 0 1,-1 0-1,1 0 1,-1 0-1,1 0 0,-1 0 1,0 0-1,1 1 1,-1-1-1,0 0 1,1 1-1,-1-1 0,0 1 1,1 0-1,-1-1 1,0 1-1,0 0 1,0 0-1,0 0 0,0 0 1,0 0-1,0 0 1,0 0-1,0 0 1,0 0-1,0 0 0,-1 0 1,1 1-1,0-1 1,-1 0-1,1 0 1,-1 1-1,1-1 0,-1 0 1,0 1-1,0-1 1,0 1-1,0-1 1,1 0-1,-2 1 0,1-1 1,0 1-1,0-1 1,0 0-1,-1 1 1,0 1-1,-2 8 37,0-1 0,-1 0 0,0 0 0,-10 16 0,-36 49 377,2-4 166,47-69-570,0-1-1,0 1 0,0-1 0,0 1 1,0 0-1,0-1 0,1 1 0,-1 0 1,1-1-1,-1 1 0,1 0 1,0 0-1,-1 0 0,1-1 0,0 1 1,0 0-1,0 0 0,0 0 0,1 0 1,-1-1-1,0 1 0,1 0 1,0 0-1,-1-1 0,1 1 0,0 0 1,0-1-1,1 3 0,1-1-3,0-1 1,0 0-1,0 0 0,0-1 0,0 1 0,0-1 1,0 1-1,1-1 0,-1 0 0,0 0 0,1-1 1,-1 1-1,8 0 0,13 1 46,0-2 0,0 0 0,31-5 0,-40 3-111,1-1 0,-1-1 0,-1 0 0,1 0 1,0-2-1,17-9 0,-13 0-22,-10-4-38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5.429"/>
    </inkml:context>
    <inkml:brush xml:id="br0">
      <inkml:brushProperty name="width" value="0.05" units="cm"/>
      <inkml:brushProperty name="height" value="0.05" units="cm"/>
    </inkml:brush>
  </inkml:definitions>
  <inkml:trace contextRef="#ctx0" brushRef="#br0">2 456 13283,'-2'9'784,"12"-6"-688,9-3 32,9 0 112,9-2-80,6-2 16,6-2-56,2 0-16,3 0 64,-8-10-40</inkml:trace>
  <inkml:trace contextRef="#ctx0" brushRef="#br0" timeOffset="1">622 243 15427,'-1'11'1017,"-11"8"-889,2 3-56,1 5 264,2 2-224,1 3-56,0 0 32,6 0-8,0 0-72,3-4-416,0 0 1744,0-2-1248,-5 0 72,-2-10 56</inkml:trace>
  <inkml:trace contextRef="#ctx0" brushRef="#br0" timeOffset="2">659 49 16331,'5'-25'1633,"-5"10"-1105,-1 6 1664,-2 9-2160,5 3-960,2 5-16,5 6 672,-1 5-224,9 5-168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5.871"/>
    </inkml:context>
    <inkml:brush xml:id="br0">
      <inkml:brushProperty name="width" value="0.05" units="cm"/>
      <inkml:brushProperty name="height" value="0.05" units="cm"/>
    </inkml:brush>
  </inkml:definitions>
  <inkml:trace contextRef="#ctx0" brushRef="#br0">173 12 14483,'-2'-1'156,"0"0"0,0 0 1,1 0-1,-1 0 0,0 0 0,0 1 0,0-1 1,0 0-1,0 1 0,0 0 0,0-1 0,0 1 0,0 0 1,0 0-1,0 0 0,0 0 0,0 1 0,-3 0 0,-2 0 117,1 1 0,-1-1 0,1 2 0,-9 3 0,7-2-197,0 1 0,0 0 0,0 0 0,0 1 0,-7 8 0,11-11-77,1 1 1,-1-1-1,1 1 0,0 0 1,0 1-1,1-1 1,-1 0-1,1 1 1,0-1-1,0 1 1,-2 7-1,4-11 1,0 0-1,0-1 1,-1 1-1,1 0 1,0 0-1,0 0 1,0 0-1,0 0 1,0 0-1,0 0 1,0 0-1,0 0 1,0 0 0,1 0-1,-1 0 1,0-1-1,0 1 1,1 0-1,-1 0 1,1 0-1,-1 0 1,1-1-1,-1 1 1,1 0-1,-1 0 1,1-1-1,0 1 1,-1 0-1,1-1 1,0 1-1,0-1 1,0 1 0,-1-1-1,1 1 1,0-1-1,0 0 1,0 1-1,0-1 1,0 0-1,0 0 1,0 1-1,-1-1 1,1 0-1,0 0 1,0 0-1,0 0 1,0 0-1,0-1 1,0 1-1,1 0 1,4-1 2,0-1 0,1 1 0,-1-1 0,-1 0 0,1 0 0,9-5-1,2-3 48,-1-1 0,0-1 0,0 0 0,-1-1 0,-1-1 0,0-1-1,18-23 1,-32 38-55,0 0 0,0 0 0,0 0 0,0 0 0,0 0 0,0 0 0,0 0 0,0 0 0,0 0 0,0 0 0,0 0 0,0 0 0,0 1 0,0-1 0,0 0 0,0 0 0,0 0 0,0 0 0,0 0 0,1 0 0,-1 0 0,0 0 0,0 0 0,0 0 0,0 0 0,0 0 0,0 0 0,0 0 0,0 0 0,0 0 0,0 0 0,0 0 0,1 0 0,-1 0 0,0 0 0,0 0 0,0 0 0,0 0 0,0 0 0,0 0 0,0 0 0,0 0 0,0 0 0,0 0 0,0 0 0,0 0 0,0-1 0,1 1 0,-5 16-161,-8 26-13,10-34 122,-4 10-67,1 1-1,-3 30 1,7-44 111,1 0 1,0 1-1,0-1 1,0 0-1,0 1 1,1-1-1,0 0 1,0 0-1,0 0 1,1 0-1,-1 0 1,1 0 0,0 0-1,4 6 1,-4-9-17,-1 0 0,0-1 0,1 1 0,-1 0 0,1-1 0,0 0 0,-1 1 0,1-1 0,0 0 0,0 0 0,0 0-1,0 0 1,0 0 0,0 0 0,0-1 0,0 1 0,0-1 0,4 1 0,-3-1-77,1 0-1,-1-1 0,1 1 0,-1-1 0,1 0 0,-1 0 0,1 0 0,-1 0 0,0 0 1,5-3-1,1-1-68,-1-1 0,0 0 0,0 0 0,0-1 0,-1 0 0,13-16 0,11-22-391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6.265"/>
    </inkml:context>
    <inkml:brush xml:id="br0">
      <inkml:brushProperty name="width" value="0.05" units="cm"/>
      <inkml:brushProperty name="height" value="0.05" units="cm"/>
    </inkml:brush>
  </inkml:definitions>
  <inkml:trace contextRef="#ctx0" brushRef="#br0">23 0 15243,'-10'29'1048,"4"-1"-895,2 1-65,1 6 128,3 2-32,0 5 8,4 2-80,-1 3-56,0 2-8,0 1-8,-1-2 8,-2-6 40,-3-2-144,3-11 1184,0-9-1024,6-18 96,2-11 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6.685"/>
    </inkml:context>
    <inkml:brush xml:id="br0">
      <inkml:brushProperty name="width" value="0.05" units="cm"/>
      <inkml:brushProperty name="height" value="0.05" units="cm"/>
    </inkml:brush>
  </inkml:definitions>
  <inkml:trace contextRef="#ctx0" brushRef="#br0">62 253 12555,'9'-4'341,"-1"0"0,1 0 1,-1-1-1,1 0 0,-2-1 0,1 0 1,7-6-1,46-51 937,-59 61-1225,7-8 120,1 0 1,-2-1 0,1 0-1,-2 0 1,1-1 0,-2 0-1,10-23 1,-15 34-160,-1 0-1,1 0 1,-1 0 0,0 0-1,1 0 1,-1 0-1,0 0 1,0 0 0,0 0-1,0 0 1,0 0-1,0 0 1,0-1 0,0 1-1,0 0 1,0 0-1,-1 0 1,1 0 0,0 0-1,-1 0 1,1 0-1,-2-2 1,1 3-3,1-1 0,-1 1 0,0 0 0,0-1 0,0 1 0,0 0 0,0-1 0,0 1 0,0 0 0,0 0 0,0 0 0,0 0 0,0 0 0,1 0 0,-1 0 0,0 0 0,0 0 0,0 0 0,-2 1 0,-4 1 20,1 0 0,0 1 1,-1 0-1,1 0 0,0 1 0,-6 4 0,-12 11-28,2 1 1,0 1-1,-21 26 1,30-32-1,2 0 1,0 1-1,0 1 1,2 0-1,-15 34 1,22-45-7,0 1 1,1-1 0,-1 0 0,1 1 0,1-1-1,-1 1 1,1-1 0,1 10 0,-1-13-15,0-1-1,1 1 1,-1 0 0,1-1 0,0 1 0,0-1 0,0 1 0,0-1 0,1 0 0,-1 1 0,0-1 0,1 0 0,0 0 0,-1 0 0,1 0 0,0 0 0,0 0 0,0 0 0,0-1 0,1 1 0,-1-1 0,5 3 0,0-2-179,0 0 1,1 0 0,-1 0 0,1-1 0,0 0 0,-1-1 0,1 0 0,0 0 0,-1 0 0,1-1 0,0 0 0,8-3-1,6-2-182,1-1 0,39-18 0,8-11-327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7.086"/>
    </inkml:context>
    <inkml:brush xml:id="br0">
      <inkml:brushProperty name="width" value="0.05" units="cm"/>
      <inkml:brushProperty name="height" value="0.05" units="cm"/>
    </inkml:brush>
  </inkml:definitions>
  <inkml:trace contextRef="#ctx0" brushRef="#br0">150 14 17052,'-1'-1'66,"1"0"1,0 0-1,-1 1 1,1-1-1,0 0 1,-1 0-1,1 1 1,-1-1-1,1 1 1,-1-1-1,0 0 1,1 1-1,-1-1 1,0 1-1,1-1 1,-1 1-1,0 0 1,0-1-1,1 1 1,-1 0-1,0-1 1,0 1-1,1 0 1,-3 0-1,1 0 31,-1 0-1,1 0 1,-1 0-1,1 0 0,-1 1 1,1-1-1,-1 1 1,-2 1-1,-4 1 251,1 1 1,0 1-1,-14 8 0,18-10-325,0 0-1,0 1 1,0-1 0,0 1-1,0 0 1,1-1 0,0 2-1,0-1 1,-3 6-1,5-9-30,0 1-1,1-1 1,-1 1-1,1-1 1,0 1-1,-1-1 0,1 1 1,0-1-1,0 1 1,0 0-1,0-1 1,0 1-1,0-1 0,1 1 1,-1-1-1,0 1 1,1-1-1,-1 1 1,1-1-1,0 1 0,-1-1 1,1 1-1,0-1 1,0 0-1,0 0 1,0 1-1,0-1 0,0 0 1,0 0-1,0 0 1,1 0-1,-1 0 1,0 0-1,2 0 0,12 8-89,0-1 0,16 7 0,-21-11 80,-1 0 1,0 0 0,0 1-1,0 0 1,0 0 0,-1 1-1,0 1 1,-1-1-1,10 10 1,-16-14 4,0-1-1,0 0 1,0 1 0,0-1-1,0 1 1,-1-1-1,1 1 1,0-1 0,-1 1-1,1 0 1,-1-1 0,1 1-1,-1 0 1,0-1-1,0 1 1,0 0 0,0 0-1,0-1 1,0 1 0,-1 2-1,0-1 1,0-1-1,0 1 0,-1 0 1,1-1-1,0 0 1,-1 1-1,0-1 0,0 0 1,0 0-1,0 0 1,-3 3-1,-4 2 1,-1 0 1,0-1-1,-1 0 0,-19 7 1,20-8-77,-1-1 1,0 0 0,0-1 0,0 0 0,-23 2 0,19-9 55,8-7-51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4.221"/>
    </inkml:context>
    <inkml:brush xml:id="br0">
      <inkml:brushProperty name="width" value="0.05" units="cm"/>
      <inkml:brushProperty name="height" value="0.05" units="cm"/>
    </inkml:brush>
  </inkml:definitions>
  <inkml:trace contextRef="#ctx0" brushRef="#br0">1 212 11034,'48'3'737,"-7"-3"-649,2 1 0,10-1 120,10-3-128,11-4-24</inkml:trace>
  <inkml:trace contextRef="#ctx0" brushRef="#br0" timeOffset="1">1860 57 9634,'123'-16'784,"0"1"-784,-7 2-32,-3 0 320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4.626"/>
    </inkml:context>
    <inkml:brush xml:id="br0">
      <inkml:brushProperty name="width" value="0.05" units="cm"/>
      <inkml:brushProperty name="height" value="0.05" units="cm"/>
    </inkml:brush>
  </inkml:definitions>
  <inkml:trace contextRef="#ctx0" brushRef="#br0">1 28 10890,'68'9'1273,"-5"-1"-825,-6-4-200,-6-1 736,-7-3-416,-3-3-168,-5-1-216,1 2-80,-14-17-48,-2-4-40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5:41.462"/>
    </inkml:context>
    <inkml:brush xml:id="br0">
      <inkml:brushProperty name="width" value="0.05" units="cm"/>
      <inkml:brushProperty name="height" value="0.05" units="cm"/>
    </inkml:brush>
  </inkml:definitions>
  <inkml:trace contextRef="#ctx0" brushRef="#br0">44 142 17796,'-8'18'295,"1"0"0,0 1 1,-7 30-1,12-38-306,0 0-1,0-1 1,1 1-1,1 0 1,0 0-1,0 0 1,4 19-1,-4-28 7,0 0-1,1 0 0,-1 1 0,1-1 1,0 0-1,0 0 0,0 0 0,0 1 0,0-1 1,0 0-1,0 0 0,1-1 0,-1 1 1,1 0-1,-1 0 0,1-1 0,0 1 1,0-1-1,3 3 0,-3-4 0,0 1-1,0-1 1,0 1-1,0-1 1,0 0 0,0 0-1,0 0 1,0 0-1,0 0 1,0 0-1,0-1 1,0 1 0,0-1-1,0 1 1,0-1-1,0 0 1,3-2 0,5-3-6,0 0 1,0-1 0,-1-1 0,0 1-1,0-2 1,7-9 0,14-19 75,30-48 1,-36 49 166,42-50 0,-65 85-207,1-1 0,-1 1 0,0-1 0,1 1 0,-1-1 0,1 1 0,0 0 0,-1 0 0,1 0 0,0 0 0,0 0 0,-1 0 1,1 0-1,3 0 0,-5 1-15,1 0 1,0 0 0,-1 0-1,1 0 1,-1 1-1,1-1 1,-1 0 0,1 0-1,-1 1 1,1-1 0,-1 0-1,1 1 1,-1-1 0,1 0-1,-1 1 1,1-1-1,-1 1 1,0-1 0,1 1-1,-1-1 1,0 1 0,1-1-1,-1 1 1,0-1-1,0 1 1,0-1 0,1 1-1,-1 0 1,0-1 0,0 1-1,1 9 65,0 0-1,0-1 1,-1 1-1,-2 14 1,1-6-30,0 9 33,0-8 3,2 39 0,0-55-73,-1 1-1,1 0 1,-1 0-1,1-1 1,0 1-1,0 0 1,1-1-1,-1 1 1,1-1-1,0 1 1,0-1-1,0 0 1,0 0-1,0 0 1,6 6-1,-6-8-5,-1 0 0,1 0 0,0 0-1,0 0 1,-1 0 0,1-1 0,0 1 0,0 0 0,0-1-1,0 1 1,0-1 0,0 0 0,0 0 0,0 0 0,0 0 0,0 0-1,0 0 1,3-1 0,0 0-1,-1-1 1,0 1-1,1-1 0,-1 0 1,0-1-1,0 1 0,7-5 1,2-4-2,0-1 1,-1 0 0,14-18-1,52-76 21,1-1 50,-78 106-66,23-24 33,-10 19 28,-14 6-60,1 0-1,-1 0 1,0 0 0,1 0-1,-1 0 1,1 0 0,-1 0 0,1 0-1,-1 0 1,0 1 0,1-1 0,-1 0-1,1 0 1,-1 1 0,0-1 0,1 0-1,-1 0 1,0 1 0,1-1-1,-1 0 1,0 1 0,0-1 0,1 0-1,-1 1 1,0-1 0,0 1 0,0-1-1,1 0 1,-1 1 0,3 12 47,0-1 0,-1 1 0,-1-1 1,0 1-1,-1 18 0,3 23 75,-2-47-101,0 0 0,0-1 0,0 1 0,1-1 0,4 10 0,-5-15-23,-1 0 1,1 0-1,-1 0 1,1 0-1,-1 0 0,1-1 1,-1 1-1,1 0 1,0 0-1,0-1 1,-1 1-1,1 0 1,0-1-1,0 1 1,0 0-1,0-1 1,0 1-1,0-1 1,0 0-1,0 1 1,0-1-1,0 0 1,0 0-1,0 1 1,0-1-1,0 0 1,0 0-1,0 0 1,0 0-1,0 0 1,0-1-1,0 1 1,0 0-1,0 0 1,0-1-1,0 1 1,0-1-1,0 1 1,0 0-1,0-1 1,-1 0-1,1 1 1,1-2-1,8-6 14,-2 0-1,1 0 0,-1-1 1,0 0-1,-1 0 1,0-1-1,8-14 0,-6 9 8,1 0-1,17-19 1,-25 32-22,0 0 0,0 0 0,0 1 1,0-1-1,0 1 0,0-1 1,0 1-1,1 0 0,3-2 0,-6 3-3,1 0 0,0 0 0,0-1 0,0 1 0,0 0 0,0 1-1,0-1 1,0 0 0,0 0 0,0 0 0,-1 1 0,1-1 0,0 0 0,0 1-1,0-1 1,0 0 0,-1 1 0,1-1 0,0 1 0,0 0 0,-1-1-1,1 1 1,0 0 0,-1-1 0,1 1 0,-1 0 0,1 0 0,-1-1 0,1 1-1,-1 0 1,0 0 0,1 1 0,14 34-251,-11-24 143,0-1 0,9 16 1,-11-24 95,0 0 0,0 0 0,0 0 0,0 0 0,0-1 1,1 1-1,0-1 0,-1 1 0,1-1 0,0 0 0,0 0 0,6 3 1,-1-3-14,-1 0 0,0 0 1,1-1-1,7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151"/>
    </inkml:context>
    <inkml:brush xml:id="br0">
      <inkml:brushProperty name="width" value="0.05" units="cm"/>
      <inkml:brushProperty name="height" value="0.05" units="cm"/>
    </inkml:brush>
  </inkml:definitions>
  <inkml:trace contextRef="#ctx0" brushRef="#br0">1 603 24575,'46'-83'0,"3"1"0,4 3 0,68-76 0,-111 143 0,84-92 0,-82 93 0,-1 1 0,1 0 0,1 1 0,0 0 0,0 1 0,27-11 0,-37 17 0,1 1 0,-1 0 0,1 0 0,0 0 0,-1 0 0,1 0 0,0 1 0,0 0 0,-1 0 0,1 0 0,0 0 0,0 0 0,-1 1 0,1 0 0,0-1 0,-1 1 0,8 4 0,-7-3 0,0 1 0,0 0 0,0 0 0,-1 0 0,1 0 0,-1 1 0,0-1 0,0 1 0,0 0 0,0 0 0,0 0 0,1 6 0,5 11 0,-1 0 0,-2 0 0,0 1 0,5 38 0,-10-52 0,1 5 0,0-1 0,1 0 0,7 19 0,-8-28 0,-1 1 0,1-1 0,0 0 0,0 0 0,0 0 0,0 0 0,0-1 0,1 1 0,-1 0 0,1-1 0,0 0 0,-1 1 0,1-1 0,0-1 0,0 1 0,1 0 0,3 1 0,3 0 0,0 0 0,0-1 0,0 0 0,1-1 0,20 1 0,56-7 0,-42 1 0,-11 2 0,1-1 0,-1-1 0,0-2 0,-1-1 0,38-14 0,76-45 0,-101 42 0,2 2 0,86-25 0,-117 43 0,1 2 0,0 0 0,0 1 0,22 1 0,-19 1 0,-1-1 0,1-1 0,25-5 0,13-9-682,98-41-1,-45 10-6143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7.779"/>
    </inkml:context>
    <inkml:brush xml:id="br0">
      <inkml:brushProperty name="width" value="0.05" units="cm"/>
      <inkml:brushProperty name="height" value="0.05" units="cm"/>
    </inkml:brush>
  </inkml:definitions>
  <inkml:trace contextRef="#ctx0" brushRef="#br0">24 113 13931,'0'0'39,"0"0"0,0-1 0,0 1 0,0 0 1,0 0-1,0-1 0,1 1 0,-1 0 0,0 0 0,0-1 0,0 1 0,-1 0 0,1 0 1,0-1-1,0 1 0,0 0 0,0 0 0,0-1 0,0 1 0,0 0 0,0 0 0,0 0 1,-1-1-1,1 1 0,0 0 0,0 0 0,0 0 0,0-1 0,-1 1 0,1 0 0,0 0 1,0 0-1,0 0 0,-1 0 0,1-1 0,-7 8 671,-3 18-131,10-23-574,-1 0 1,1 0 0,1-1-1,-1 1 1,0 0-1,0 0 1,1 0 0,-1 0-1,1 0 1,-1 0 0,1 0-1,0-1 1,0 1 0,0 0-1,0-1 1,0 1 0,2 1-1,-2-2-1,0 0 0,-1 0 0,1-1-1,0 1 1,1-1 0,-1 1 0,0-1-1,0 0 1,0 1 0,0-1 0,0 0 0,0 1-1,0-1 1,1 0 0,-1 0 0,0 0-1,0 0 1,0 0 0,0-1 0,1 1-1,-1 0 1,0 0 0,0-1 0,0 1-1,0-1 1,0 1 0,0-1 0,0 1 0,2-2-1,3-2 141,0-1-1,-1 1 0,1-1 0,-1 0 0,0 0 1,0-1-1,6-9 0,-10 13-23,1-1 1,0 1-1,0-1 0,-1 0 1,0 0-1,1 0 0,-1 1 1,0-1-1,-1 0 0,1 0 1,0 0-1,-1-1 0,0 1 1,1 0-1,-1 0 0,0 0 1,-1 0-1,1 0 0,-1 0 1,0-4-1,0 6-77,0 0 0,1 0 0,-1-1 0,0 1 0,0 0 0,0 0 0,0 0 0,0 0 0,0 1 0,0-1 0,0 0 0,0 0 0,-1 1 1,1-1-1,0 0 0,0 1 0,-1-1 0,1 1 0,0 0 0,-1-1 0,1 1 0,-1 0 0,1 0 0,0 0 0,-1 0 0,1 0 0,-1 0 0,1 0 0,0 1 0,-1-1 0,-1 1 0,0 0-44,0 0 0,1-1 0,-1 2 0,0-1 0,0 0-1,1 0 1,-1 1 0,1 0 0,-1-1 0,1 1 0,0 0 0,-1 0 0,-2 4 0,16-19 87,-5 7-54,-5 8-88,-5 9-18,1-1 0,1 1 0,-3 20 0,4-25 44,1 0 1,-1-1-1,1 1 1,1 0 0,-1 0-1,1 0 1,0-1-1,0 1 1,3 6 0,-4-11 24,0-1 0,1 1 0,-1 0 0,0-1 0,1 1 0,-1 0 0,0-1 0,1 1 0,-1 0 0,1-1 1,-1 1-1,1-1 0,-1 1 0,1-1 0,-1 1 0,1-1 0,0 1 0,-1-1 0,1 0 0,0 1 0,-1-1 1,1 0-1,0 0 0,-1 1 0,1-1 0,0 0 0,0 0 0,-1 0 0,2 0 0,0 0-3,0-1-1,-1 1 0,1-1 1,-1 0-1,1 0 0,-1 1 1,0-1-1,1 0 0,-1 0 1,0 0-1,1 0 0,1-3 1,1-1 16,0 0-1,-1 0 1,1 0 0,-1 0 0,0 0-1,4-11 1,-7 13 8,1 1 1,-1 0-1,0 0 0,1 0 1,-1-1-1,0 1 0,0 0 1,0 0-1,-1-1 0,1 1 1,-1 0-1,1 0 0,-1-1 1,0 1-1,1 0 0,-1 0 0,0 0 1,-1 0-1,1 0 0,0 0 1,0 1-1,-1-1 0,1 0 1,-1 1-1,0-1 0,1 1 1,-1-1-1,0 1 0,0 0 1,0 0-1,0 0 0,-2-1 0,-2-1-26,0 1-1,0-1 0,0 2 1,0-1-1,0 1 0,-1 0 0,1 0 1,0 0-1,-1 1 0,-7 1 0,71-55-737,-71 102-1750,0 2 1370,7-28 439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8.554"/>
    </inkml:context>
    <inkml:brush xml:id="br0">
      <inkml:brushProperty name="width" value="0.05" units="cm"/>
      <inkml:brushProperty name="height" value="0.05" units="cm"/>
    </inkml:brush>
  </inkml:definitions>
  <inkml:trace contextRef="#ctx0" brushRef="#br0">15 18 16115,'2'-10'1745,"-4"3"-1257,-1 7-296,-3 0 1368,5 6-1232,-2 1-120,1 6-144,2 2-48,3 6-416,-1 1-208,1 6-384,0 3 832,-3 2-136,0 1-152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8.961"/>
    </inkml:context>
    <inkml:brush xml:id="br0">
      <inkml:brushProperty name="width" value="0.05" units="cm"/>
      <inkml:brushProperty name="height" value="0.05" units="cm"/>
    </inkml:brush>
  </inkml:definitions>
  <inkml:trace contextRef="#ctx0" brushRef="#br0">7 1 9410,'0'26'744,"0"0"-744,-3-3-32,0-4 392</inkml:trace>
  <inkml:trace contextRef="#ctx0" brushRef="#br0" timeOffset="1">42 653 11827,'-5'38'800,"-1"-4"-808,2-4-272,7-11 352,-2-3-64,7-7-8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9.377"/>
    </inkml:context>
    <inkml:brush xml:id="br0">
      <inkml:brushProperty name="width" value="0.05" units="cm"/>
      <inkml:brushProperty name="height" value="0.05" units="cm"/>
    </inkml:brush>
  </inkml:definitions>
  <inkml:trace contextRef="#ctx0" brushRef="#br0">29 0 5329,'0'44'864,"1"0"-232,-1-2-191,1-10 735,-1-4-376,2-8-384,-1-5-1016,1-6 832,-1 1-160,2 2-248</inkml:trace>
  <inkml:trace contextRef="#ctx0" brushRef="#br0" timeOffset="1">8 533 10378,'0'16'1128,"-3"-6"-703,0-7-153,3-4 848,-1-4-544,1 1-368,0 0-104,3 12-96,-6 7-16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9.794"/>
    </inkml:context>
    <inkml:brush xml:id="br0">
      <inkml:brushProperty name="width" value="0.05" units="cm"/>
      <inkml:brushProperty name="height" value="0.05" units="cm"/>
    </inkml:brush>
  </inkml:definitions>
  <inkml:trace contextRef="#ctx0" brushRef="#br0">5 9 15555,'5'-6'1497,"-4"3"-1161,-2 6-224,1 3 704,0 6-464,-2 2-120,1 8-232,1 4-80,0 9-152,-2 3-232,2 8 1728,0 3-1240,-3 10 88,2-1 48</inkml:trace>
  <inkml:trace contextRef="#ctx0" brushRef="#br0" timeOffset="0.31">14 1077 7986,'3'38'392,"1"-1"-280,1-5-88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0.210"/>
    </inkml:context>
    <inkml:brush xml:id="br0">
      <inkml:brushProperty name="width" value="0.05" units="cm"/>
      <inkml:brushProperty name="height" value="0.05" units="cm"/>
    </inkml:brush>
  </inkml:definitions>
  <inkml:trace contextRef="#ctx0" brushRef="#br0">15 0 7498,'-3'22'808,"1"-3"-512,1-3-120,1-3 912,-3-2-800,2-4-536,1-6-120,-2 1 328,1-11-80,-1-7-56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0.605"/>
    </inkml:context>
    <inkml:brush xml:id="br0">
      <inkml:brushProperty name="width" value="0.05" units="cm"/>
      <inkml:brushProperty name="height" value="0.05" units="cm"/>
    </inkml:brush>
  </inkml:definitions>
  <inkml:trace contextRef="#ctx0" brushRef="#br0">7 1 8426,'-2'106'2399,"5"119"-1598,0-189-752,65 851 203,-77-179 1014,-12-536 919,21-172-2175,0 0 0,0 0 0,-1 0 0,1 1 0,0-1 1,0 0-1,0 0 0,-1 0 0,1 0 0,0 0 0,0 0 0,0 0 0,-1 0 0,1-1 1,0 1-1,0 0 0,0 0 0,0 0 0,-1 0 0,1 0 0,0 0 0,0 0 0,0 0 1,-1 0-1,1-1 0,0 1 0,0 0 0,0 0 0,0 0 0,0 0 0,0 0 0,-1-1 0,1 1 1,0 0-1,0 0 0,0 0 0,0-1 0,0 1 0,0 0 0,0 0 0,0 0 0,0-1 1,0 1-1,0 0 0,0 0 0,0-1 0,-11-16 84,4 6 14,-4-5 3,-2-2-50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2.048"/>
    </inkml:context>
    <inkml:brush xml:id="br0">
      <inkml:brushProperty name="width" value="0.05" units="cm"/>
      <inkml:brushProperty name="height" value="0.05" units="cm"/>
    </inkml:brush>
  </inkml:definitions>
  <inkml:trace contextRef="#ctx0" brushRef="#br0">412 1 15091,'-4'0'161,"-1"1"0,0 0 0,1 0-1,-1 0 1,0 0 0,1 1 0,0 0 0,-1 0 0,1 0-1,-5 3 1,-40 31 86,36-26-161,-107 96-55,103-89-21,1 1 1,1 1 0,1 0-1,-20 34 1,32-49-20,0 0-1,0 0 1,0 0 0,1 0 0,0 0-1,-1 1 1,1-1 0,0 6-1,1-8 3,0-1 0,0 1 0,0-1 0,1 1 1,-1-1-1,0 1 0,1-1 0,-1 1 0,1-1 0,0 0 0,-1 1 0,1-1 0,0 0 0,0 1 0,0-1 0,0 0 0,0 0 0,0 0 0,0 0 0,0 0 0,0 0 0,0 0 0,1 0 0,-1 0 0,3 0 0,8 5-39,0 0 0,0 1 0,-1 0 0,0 1 0,10 9 0,-17-14 33,-1 1 1,0 0 0,1 1-1,-2-1 1,1 0-1,0 1 1,-1-1 0,0 1-1,0 0 1,0 0-1,0 0 1,-1 0 0,0 0-1,0 0 1,-1 0-1,1 7 1,-1 5-16,-2 0 0,0 0-1,0 0 1,-2 0 0,0 0 0,-1-1 0,-13 29 0,-60 106 35,5-26 224,73-125-232,0 0 0,-1 1 0,1-1 0,0 0 0,0 0-1,0 1 1,0-1 0,-1 0 0,1 1 0,0-1 0,0 0 0,0 1 0,0-1 0,0 0-1,0 0 1,0 1 0,0-1 0,0 0 0,0 1 0,0-1 0,0 0 0,0 1-1,0-1 1,0 0 0,0 1 0,0-1 0,0 0 0,0 1 0,0-1 0,1 0 0,-1 1-1,0-1 1,0 0 0,0 0 0,1 1 0,-1-1 0,0 0 0,0 0 0,0 1-1,1-1 1,-1 0 0,0 0 0,1 1 0,18 3-110,1 1-18,-16-3 112,0 0 1,0 1-1,0 0 1,0 0-1,-1 0 1,0 0-1,1 0 1,-1 1 0,0 0-1,-1-1 1,1 1-1,3 7 1,-3-3-12,0 0 0,0 0 0,-1 0 0,0 0 0,0 0 1,0 13-1,-1 5-32,-1 0 0,-2 0 0,-6 39 1,-16 41 14,1-4 338,23-99-273,0 0-1,0 1 1,0-1 0,1 1 0,-1-1 0,3 6 0,1 8-47,-3 5-18,0 0-1,-1 0 1,-1 0 0,-6 27 0,-23 83-18,-3 23 193,31-138-103,2 0-1,0 0 1,0 0-1,6 32 1,22 64 23,-24-96-85,2 0 0,0 0 1,14 27-1,-17-39 19,0 0 0,0-1 0,0 1 0,0-1 0,1 0 0,0 0 0,-1 0 0,2 0 0,-1 0 0,0-1 0,1 0 0,-1 0 0,1 0 0,0-1 0,0 0 0,6 3 0,24 1-67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2.367"/>
    </inkml:context>
    <inkml:brush xml:id="br0">
      <inkml:brushProperty name="width" value="0.05" units="cm"/>
      <inkml:brushProperty name="height" value="0.05" units="cm"/>
    </inkml:brush>
  </inkml:definitions>
  <inkml:trace contextRef="#ctx0" brushRef="#br0">13 0 12715,'-1'1'75,"0"1"1,0-1-1,0 0 1,0 0 0,0 1-1,0-1 1,0 1-1,0-1 1,1 0 0,-1 1-1,0 0 1,1-1-1,-1 1 1,1-1 0,0 1-1,0 0 1,-1-1-1,1 1 1,0 1-1,3 38 134,-1-24-176,22 360 7,14 289 74,-35-590-96,-1 23 49,17 100 1,-18-192-49,5 13 22,-4-18-17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2.774"/>
    </inkml:context>
    <inkml:brush xml:id="br0">
      <inkml:brushProperty name="width" value="0.05" units="cm"/>
      <inkml:brushProperty name="height" value="0.05" units="cm"/>
    </inkml:brush>
  </inkml:definitions>
  <inkml:trace contextRef="#ctx0" brushRef="#br0">1 0 13763,'0'0'32,"1"1"0,0-1 0,0 0 0,-1 1 1,1-1-1,0 0 0,-1 1 0,1-1 0,0 1 0,-1 0 0,1-1 0,-1 1 0,1-1 1,-1 1-1,1 0 0,-1-1 0,1 1 0,-1 0 0,1 0 0,-1-1 0,0 1 0,0 0 1,1 0-1,-1-1 0,0 1 0,0 0 0,0 0 0,0 0 0,0 1 0,2 34-56,-2-23 173,73 789 83,-60-668-213,20 148-323,-30-267 248,-2-12-27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644"/>
    </inkml:context>
    <inkml:brush xml:id="br0">
      <inkml:brushProperty name="width" value="0.05" units="cm"/>
      <inkml:brushProperty name="height" value="0.05" units="cm"/>
    </inkml:brush>
  </inkml:definitions>
  <inkml:trace contextRef="#ctx0" brushRef="#br0">0 107 24575,'9'-1'0,"0"0"0,-1 0 0,1 1 0,-1 1 0,10 0 0,2 1 0,6 1 0,-1 1 0,0 1 0,0 1 0,26 10 0,15 4 0,-51-17 0,0 0 0,0-1 0,0-1 0,0-1 0,0 0 0,0 0 0,0-2 0,0 0 0,19-5 0,15-7 0,63-26 0,-101 36 0,198-84 0,-200 85 37,0 0 1,1 1-1,-1 0 0,1 0 0,0 1 1,0 1-1,0-1 0,14 3 0,3 1-593,44 13-1,-54-12-30,52 14-6239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3.221"/>
    </inkml:context>
    <inkml:brush xml:id="br0">
      <inkml:brushProperty name="width" value="0.05" units="cm"/>
      <inkml:brushProperty name="height" value="0.05" units="cm"/>
    </inkml:brush>
  </inkml:definitions>
  <inkml:trace contextRef="#ctx0" brushRef="#br0">9 0 14491,'0'0'20,"0"0"0,0 1 0,0-1 0,0 0 0,0 0 0,0 0 0,0 0 0,0 0 1,0 0-1,0 0 0,0 0 0,0 0 0,0 1 0,0-1 0,0 0 0,-1 0 0,1 0 0,0 0 0,0 0 0,0 0 0,0 0 0,0 0 0,0 0 0,0 0 0,0 0 0,0 0 0,0 0 0,0 1 0,0-1 0,0 0 1,-1 0-1,1 0 0,0 0 0,0 0 0,0 0 0,0 0 0,0 0 0,0 0 0,0 0 0,0 0 0,0 0 0,-1 0 0,1 0 0,0 0 0,0 0 0,0 0 0,0 0 0,0 0 0,0 0 0,0 0 0,0 0 1,0 0-1,0 0 0,-1-1 0,1 1 0,0 0 0,0 0 0,0 0 0,0 0 0,0 0 0,0 0 0,0 0 0,0 0 0,0 0 0,0 0 0,0 0 0,0 0 0,0-1 0,0 1 0,-3 14 381,1 20 28,5 400 682,5-297-1466,31 158-1,-36-279 123,18 83-519,-13-78 440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3.640"/>
    </inkml:context>
    <inkml:brush xml:id="br0">
      <inkml:brushProperty name="width" value="0.05" units="cm"/>
      <inkml:brushProperty name="height" value="0.05" units="cm"/>
    </inkml:brush>
  </inkml:definitions>
  <inkml:trace contextRef="#ctx0" brushRef="#br0">10 1 12499,'0'39'896,"-3"9"-736,-1 4-72,3 3 144,-1 2-32,2 0 24,2 0-40,2-5-88,-1-2 0,1-5-16,1 1 0,-1-6 8,2 0-40,0-8-240,0-6-792,-2-16 880,-1-10-104,3-24-96</inkml:trace>
  <inkml:trace contextRef="#ctx0" brushRef="#br0" timeOffset="1">221 119 12739,'1'0'872,"0"15"-744,1 5-64,-1 9 304,1 8-176,1 10-152,-2 1-16,4 4 32,0 1-16,3-9 8,-5-6-64,7-17 1336,0-9-1200,11-22 112,0-9 89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4.013"/>
    </inkml:context>
    <inkml:brush xml:id="br0">
      <inkml:brushProperty name="width" value="0.05" units="cm"/>
      <inkml:brushProperty name="height" value="0.05" units="cm"/>
    </inkml:brush>
  </inkml:definitions>
  <inkml:trace contextRef="#ctx0" brushRef="#br0">1 85 12459,'-1'3'152,"1"1"0,1-1 0,-1 0 0,0 0 0,1 1-1,-1-1 1,2 4 0,-2-7-144,1 0-1,-1 1 0,0-1 0,0 0 0,0 0 0,0 0 1,0 1-1,1-1 0,-1 0 0,0 0 0,0 0 0,0 0 0,1 1 1,-1-1-1,0 0 0,0 0 0,1 0 0,-1 0 0,0 0 1,0 0-1,1 0 0,-1 0 0,0 0 0,0 0 0,1 0 1,-1 0-1,0 0 0,0 0 0,1 0 0,-1 0 0,0 0 1,0 0-1,1 0 0,13-12 217,18-30-30,-22 27-171,23-25 0,-33 40-25,1-1 1,-1 0 0,1 1 0,0-1-1,-1 1 1,1-1 0,-1 1 0,1-1-1,0 1 1,-1-1 0,1 1-1,0-1 1,0 1 0,-1 0 0,1 0-1,0-1 1,0 1 0,0 0 0,-1 0-1,1 0 1,0 0 0,0 0-1,0 0 1,0 0 0,-1 0 0,2 0-1,0 1 1,-1 0 0,-1 0 0,1-1 0,0 1 0,0 0 0,0 0 0,0 0 0,-1 0-1,1 0 1,0 0 0,-1 0 0,1 1 0,-1-1 0,1 0 0,0 2 0,2 8 23,-1 1 0,0-1 0,0 13 0,-2-16 30,8 44 180,-6-48-127,-1-7-93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0.626"/>
    </inkml:context>
    <inkml:brush xml:id="br0">
      <inkml:brushProperty name="width" value="0.05" units="cm"/>
      <inkml:brushProperty name="height" value="0.05" units="cm"/>
    </inkml:brush>
  </inkml:definitions>
  <inkml:trace contextRef="#ctx0" brushRef="#br0">1 5584 9682,'0'0'16,"0"0"0,0 1 0,0-1 0,0 0 1,0 0-1,0 0 0,0 0 0,0 0 0,0 0 0,0 1 0,0-1 0,0 0 0,0 0 0,0 0 1,0 0-1,0 0 0,0 0 0,0 0 0,1 1 0,-1-1 0,0 0 0,0 0 0,0 0 0,0 0 1,0 0-1,0 0 0,0 0 0,1 0 0,-1 0 0,0 0 0,0 0 0,0 0 0,0 0 1,0 0-1,0 0 0,1 0 0,-1 0 0,0 0 0,0 0 0,0 0 0,0 0 0,0 0 0,1 0 1,-1 0-1,0 0 0,0 0 0,5-8 436,4-19-138,-6 19-294,109-309 744,106-306-7,-20-7-298,128-392 1167,-147 401-1481,-156 536-134,173-805 85,-168 684 792,-9-2-1,-10 0 1,-24-298-1,13 475-358,-10-43-1,9 62-328,0 1 0,-1 0-1,0 0 1,-1 0-1,0 0 1,-13-18-1,8 12-3909,4 8 2961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1.542"/>
    </inkml:context>
    <inkml:brush xml:id="br0">
      <inkml:brushProperty name="width" value="0.05" units="cm"/>
      <inkml:brushProperty name="height" value="0.05" units="cm"/>
    </inkml:brush>
  </inkml:definitions>
  <inkml:trace contextRef="#ctx0" brushRef="#br0">44 92 16388,'-17'47'1541,"7"-3"-1450,-4 46-1,13-68-117,0-1 1,1 0-1,0 1 1,6 28-1,-5-44 19,0-1-1,1 0 1,-1 0-1,1 1 1,0-1-1,0 0 1,1-1-1,-1 1 1,1 0-1,0-1 1,7 8-1,-7-9 6,-1-1-1,1 0 0,0 0 1,0 0-1,0-1 0,0 1 1,0-1-1,0 1 1,0-1-1,0 0 0,1 0 1,-1-1-1,0 1 0,1-1 1,-1 1-1,0-1 0,1 0 1,-1 0-1,7-2 0,3 0 15,-1-2 0,1 0 0,-1 0 0,0-1 0,0-1 0,0 0-1,-1 0 1,0-1 0,0-1 0,14-12 0,1-3 227,-1-2 0,37-45 0,-6-13 946,-56 83-1172,0 0-1,0 0 0,0 0 1,0 0-1,0 0 0,0 1 1,0-1-1,0 0 0,0 0 1,0 0-1,0 0 0,0 0 1,0 0-1,0 1 1,0-1-1,0 0 0,0 0 1,0 0-1,0 0 0,0 0 1,0 0-1,0 1 0,0-1 1,0 0-1,0 0 0,1 0 1,-1 0-1,0 0 1,0 0-1,0 0 0,0 0 1,0 0-1,0 0 0,0 0 1,1 0-1,-1 1 0,0-1 1,0 0-1,0 0 0,0 0 1,0 0-1,0 0 1,1 0-1,-1 0 0,0 0 1,0 0-1,0 0 0,0 0 1,0 0-1,0 0 0,1-1 1,-1 1-1,0 0 0,0 0 1,0 0-1,0 0 0,0 0 1,0 0-1,0 0 1,0 0-1,1 0 0,0 12 71,-2-4-73,1-1 1,0 1-1,1 0 1,0 0-1,0 0 1,1 0-1,0 0 1,1-1-1,-1 1 1,1-1-1,1 0 1,7 14-1,-7-17-21,-1 0 0,1 0 0,-1 0 0,1 0 0,0-1 0,1 0 0,-1 0 0,1 0 0,-1 0 0,1-1 0,0 0 0,0 0 0,0 0 0,0 0 0,0-1 0,0 0 0,0 0 0,1 0-1,-1-1 1,9 1 0,-1-2 3,-1 0 0,1-1 0,0-1-1,-1 0 1,1 0 0,-1-1-1,0-1 1,0 0 0,0 0 0,-1-1-1,0-1 1,0 0 0,-1-1-1,0 0 1,0 0 0,14-16 0,-15 14 39,0-1 0,0 1 0,-2-1 0,1-1 0,-1 1 0,-1-2 0,0 1 0,-1 0 0,0-1 0,-1 0 0,0 0 0,-1 0 0,-1-1 0,0 1 0,0-25 0,-2 34-31,-1-1-1,1 0 1,-1 1 0,0-1-1,0 0 1,-1 1-1,1-1 1,-1 1 0,0 0-1,0-1 1,-1 1-1,1 0 1,-6-6 0,7 8-33,-1 1 1,1 0 0,0 0 0,-1 0 0,1 0 0,-1 0 0,1 0-1,-1 1 1,1-1 0,-1 0 0,1 1 0,-1-1 0,0 1 0,1-1 0,-1 1-1,-3 0 1,3 0-29,0 0 0,-1 1-1,1-1 1,-1 1 0,1 0-1,0 0 1,0 0 0,-1 0-1,1 0 1,0 0 0,0 0-1,0 1 1,0-1 0,-3 4-1,-8 9-250,6-4-107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1.945"/>
    </inkml:context>
    <inkml:brush xml:id="br0">
      <inkml:brushProperty name="width" value="0.05" units="cm"/>
      <inkml:brushProperty name="height" value="0.05" units="cm"/>
    </inkml:brush>
  </inkml:definitions>
  <inkml:trace contextRef="#ctx0" brushRef="#br0">143 0 14451,'-6'8'349,"-1"-1"0,1-1 0,-1 1-1,0-1 1,-11 6 0,-22 22 491,33-26-841,0 1 1,0 0 0,-10 16 0,15-21-14,0 0 1,1 0-1,-1-1 1,0 1 0,1 0-1,0 0 1,0 1-1,0-1 1,1 0-1,-1 0 1,1 0-1,0 1 1,1 3-1,-1-7 10,0 0-1,0 0 1,0 1 0,0-1-1,1 0 1,-1-1-1,0 1 1,1 0 0,-1 0-1,1 0 1,-1 0-1,1 0 1,-1 0-1,1 0 1,0-1 0,-1 1-1,1 0 1,0 0-1,0-1 1,0 1-1,0-1 1,-1 1 0,1-1-1,0 1 1,2 0-1,-1-1 3,0 1-1,0-1 1,0 0-1,0 0 1,1 0-1,-1-1 0,0 1 1,0 0-1,0-1 1,0 0-1,0 1 1,2-2-1,4-2 75,1 0-1,-1-1 1,-1 0-1,14-10 1,-14 8 122,0 0 0,-1 0 0,1-1 1,-2 0-1,1 0 0,7-15 0,-11 20-88,0 0-1,-1 0 1,0 0-1,1-1 1,-1 1-1,0-1 1,0 1-1,-1-1 1,1 1-1,-1-1 1,0 1-1,0-1 1,0 0-1,0 1 1,-1-1-1,1 1 1,-1-1-1,0 1 1,0-1-1,0 1 1,-2-4 0,3 6-97,-1 0 1,1 0 0,-1 1 0,1-1 0,0 0 0,-1 0 0,0 1 0,1-1 0,-1 0 0,1 1 0,-1-1 0,0 1 0,1-1 0,-1 1 0,0-1 0,1 1 0,-1 0 0,0-1 0,0 1 0,0 0 0,1-1 0,-1 1 0,0 0 0,0 0 0,0 0 0,0 0 0,1 0 0,-1 0 0,0 0 0,0 0 0,0 0 0,0 0 0,1 0 0,-1 1 0,0-1 0,0 0 0,0 1 0,1-1 0,-1 0 0,0 1 0,0-1 0,1 1 0,-1-1 0,0 1 0,1-1 0,-2 2 0,0 0-139,0 1 1,0-1-1,0 0 0,1 1 0,-1 0 1,1-1-1,-1 1 0,1 0 1,0-1-1,0 1 0,-1 5 1,2-6 92,-1-1 1,1 1-1,0-1 1,0 1-1,0-1 1,0 1-1,0-1 1,0 1-1,1-1 1,-1 1-1,0-1 1,1 1 0,-1-1-1,1 0 1,-1 1-1,1-1 1,0 0-1,0 1 1,-1-1-1,1 0 1,0 0-1,0 0 1,0 0-1,0 0 1,1 0 0,-1 0-1,0 0 1,0 0-1,1 0 1,-1-1-1,3 2 1,16 1-516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2.385"/>
    </inkml:context>
    <inkml:brush xml:id="br0">
      <inkml:brushProperty name="width" value="0.05" units="cm"/>
      <inkml:brushProperty name="height" value="0.05" units="cm"/>
    </inkml:brush>
  </inkml:definitions>
  <inkml:trace contextRef="#ctx0" brushRef="#br0">126 1 16772,'-6'2'164,"1"1"0,-1 1 1,1-1-1,0 1 0,-1 0 1,2 0-1,-1 1 0,0-1 1,1 1-1,0 0 0,0 0 1,0 0-1,-5 11 0,0 3-2,0 0 1,-11 38-1,16-46-182,1 0 1,0 0-1,1 1 1,0-1 0,1 17-1,0-25 14,1-1-1,1 1 1,-1-1-1,0 0 1,1 1 0,-1-1-1,1 0 1,-1 1-1,1-1 1,0 0 0,0 0-1,0 0 1,0 0-1,1 0 1,-1 0 0,1 0-1,-1 0 1,1 0-1,-1 0 1,1-1 0,0 1-1,0-1 1,0 1-1,0-1 1,0 0 0,0 0-1,0 0 1,1 0-1,-1 0 1,0 0 0,0-1-1,5 1 1,1 0 4,0 0 1,-1-1-1,1-1 1,0 1-1,0-1 1,-1 0-1,1-1 1,9-3-1,15-2 81,-31 7-87,0 0 1,1 0-1,-1 0 0,0 0 1,1 0-1,-1 0 0,0 1 1,0-1-1,1 1 0,-1-1 1,0 1-1,0-1 0,0 1 1,1 0-1,-1-1 0,0 1 1,0 0-1,0 0 0,0 0 1,-1 0-1,1 0 0,0 0 1,0 0-1,0 0 0,-1 0 1,1 0-1,0 0 0,-1 0 1,0 1-1,1-1 0,-1 0 1,1 2-1,2 7-38,0 0 0,-1 1 1,1 10-1,0-7 9,0 6 20,-1-7-31,1 1 0,0 0 0,6 13 0,-9-25 42,1 1 0,0-1 0,0 0 1,0 0-1,0 1 0,1-1 0,-1 0 1,1 0-1,-1 0 0,1-1 0,0 1 1,-1 0-1,1-1 0,0 1 1,0-1-1,0 1 0,0-1 0,1 0 1,-1 0-1,0 0 0,0 0 0,1 0 1,2 0-1,14-2-34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2.875"/>
    </inkml:context>
    <inkml:brush xml:id="br0">
      <inkml:brushProperty name="width" value="0.05" units="cm"/>
      <inkml:brushProperty name="height" value="0.05" units="cm"/>
    </inkml:brush>
  </inkml:definitions>
  <inkml:trace contextRef="#ctx0" brushRef="#br0">53 1 12579,'-2'20'4775,"-7"20"-3814,0 2-920,0 6-24,-11 83-46,18-109 36,0 0 1,2 0-1,4 41 0,-3-59-6,0 1 0,0-1 0,0 0 0,0 0-1,1 1 1,0-1 0,-1 0 0,1 0 0,1 0 0,3 5-1,-4-7-13,-1-1 0,1 1 0,0 0 0,0-1-1,0 0 1,0 1 0,0-1 0,0 0 0,0 0-1,0 0 1,0-1 0,0 1 0,0 0 0,1-1-1,-1 1 1,0-1 0,0 0 0,1 0-1,-1 0 1,0 0 0,4 0 0,4-2-42,0 0 0,0-1 0,-1 0 0,1 0-1,-1-1 1,0 0 0,0 0 0,0-1 0,10-8 0,21-21-90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3.644"/>
    </inkml:context>
    <inkml:brush xml:id="br0">
      <inkml:brushProperty name="width" value="0.05" units="cm"/>
      <inkml:brushProperty name="height" value="0.05" units="cm"/>
    </inkml:brush>
  </inkml:definitions>
  <inkml:trace contextRef="#ctx0" brushRef="#br0">252 1 16764,'-4'0'102,"1"1"1,0 0-1,0 0 1,-1 0-1,1 0 1,0 1-1,0-1 1,0 1-1,0-1 1,1 1-1,-1 0 1,0 0-1,1 1 1,-1-1-1,1 0 1,0 1-1,0 0 1,0-1-1,0 1 1,0 0-1,-1 3 1,-4 9 90,0 0 0,1 0 0,-4 18-1,5-16-90,-9 30-170,2 1-1,-9 72 0,17-89 47,3 0 1,0 0-1,2 0 1,1 0-1,7 33 0,-2-40 3,3 11 34,-11-35-16,1 0 0,0 0 1,0 0-1,0 0 1,0 0-1,0 0 0,0 0 1,0 0-1,0 0 1,0 0-1,0 0 0,0 0 1,0 0-1,0 0 1,-1 0-1,1 0 0,0 0 1,0 0-1,0 0 1,0 0-1,0 0 0,0 0 1,0 0-1,0 0 1,0 0-1,0 0 0,0 0 1,0 0-1,0 0 0,0 1 1,0-1-1,0 0 1,0 0-1,0 0 0,0 0 1,0 0-1,0 0 1,0 0-1,0 0 0,0 0 1,0 0-1,0 0 1,0 0-1,0 0 0,0 1 1,-10-19-81,-109-206 438,118 224-352,1 0-1,0 0 0,0-1 1,0 1-1,0 0 1,0-1-1,0 1 0,0 0 1,0-1-1,0 1 1,0 0-1,0 0 0,0-1 1,0 1-1,0 0 1,0-1-1,0 1 0,0 0 1,0-1-1,0 1 1,0 0-1,1 0 0,-1-1 1,0 1-1,0 0 1,0 0-1,1-1 0,-1 1 1,0 0-1,0 0 1,0 0-1,1-1 0,-1 1 1,0 0-1,0 0 1,1 0-1,-1 0 0,0 0 1,1-1-1,-1 1 0,0 0 1,0 0-1,1 0 1,-1 0-1,0 0 0,1 0 1,-1 0-1,0 0 1,1 0-1,-1 0 0,0 0 1,0 0-1,1 0 1,-1 1-1,0-1 0,1 0 1,17 2-48,138 21-3014,-136-21 1957,0-1-1,0-1 0,0-1 0,0-1 0,35-8 0,-51 9 1056,0-1 0,0 1 1,0-1-1,0 0 0,0 0 0,4-4 0,-8 6 125,1 0 0,0-1 0,-1 1-1,1-1 1,0 1 0,-1-1 0,1 1 0,0-1 0,-1 0 0,1 1-1,-1-1 1,1 0 0,-1 1 0,0-1 0,1 0 0,-1 1 0,0-1 0,1 0-1,-1 0 1,0 0 0,0 1 0,0-1 0,0 0 0,0 0 0,0 0-1,0 0 1,0 1 0,0-1 0,0 0 0,0 0 0,0 0 0,0 1-1,-1-1 1,1 0 0,0 0 0,-1 1 0,0-2 0,1 1 45,-1 1-1,1-1 1,-1 1 0,0-1-1,0 1 1,1-1 0,-1 1 0,0 0-1,0-1 1,1 1 0,-1 0 0,0 0-1,0 0 1,0-1 0,1 1-1,-1 0 1,0 0 0,0 0 0,0 0-1,0 0 1,1 1 0,-1-1 0,0 0-1,0 0 1,0 0 0,1 1-1,-1-1 1,0 0 0,0 1 0,1-1-1,-1 1 1,0-1 0,1 1 0,-1-1-1,1 1 1,-1-1 0,0 1-1,1 0 1,-1 0 0,-3 3 79,0 0 0,0 1 0,1-1 0,-5 8 0,3-2-195,1-1 0,0 1 0,-4 13 0,7-21-22,0 1-1,1-1 0,-1 1 0,0-1 0,1 1 0,0 0 1,0-1-1,0 1 0,0-1 0,0 1 0,0 0 0,1-1 0,-1 1 1,1-1-1,0 1 0,0-1 0,-1 1 0,4 3 0,-3-5 10,0 0 0,-1 0 0,1 0 0,0-1 0,0 1 0,0 0 0,1-1 0,-1 1 0,0 0 0,0-1 0,0 1 0,0-1 0,1 0 1,-1 1-1,0-1 0,0 0 0,1 0 0,-1 0 0,0 0 0,2 0 0,0-1 2,1 1 0,-1-1 0,0 0 0,1 0 0,-1 0 0,0 0 0,4-3 1,4-2 23,-2-1 0,1 0 0,11-11 0,-1-3 152,-1-1 0,27-42 0,-47 68-154,-9 45-555,9-44 394,1-1 1,0 0-1,0 1 0,0-1 0,0 0 0,1 0 1,0 1-1,0-1 0,2 7 0,-3-10 126,1 0 0,-1 0 0,1 0-1,-1-1 1,1 1 0,0 0 0,-1 0-1,1 0 1,0-1 0,-1 1 0,1 0-1,0-1 1,0 1 0,0 0 0,0-1 0,0 1-1,-1-1 1,1 0 0,0 1 0,0-1-1,0 0 1,0 1 0,0-1 0,0 0-1,1 0 1,-1 0 0,0 0 0,0 0-1,0 0 1,0 0 0,0 0 0,0-1-1,0 1 1,2-1 0,21-9-358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4.048"/>
    </inkml:context>
    <inkml:brush xml:id="br0">
      <inkml:brushProperty name="width" value="0.05" units="cm"/>
      <inkml:brushProperty name="height" value="0.05" units="cm"/>
    </inkml:brush>
  </inkml:definitions>
  <inkml:trace contextRef="#ctx0" brushRef="#br0">70 1 13915,'-11'15'317,"1"1"0,1 0 0,0 1 0,-8 23 0,14-32-293,1 0 0,-1 0 0,1 0 0,1 0-1,0 0 1,0 0 0,0 0 0,1 0 0,0 1 0,1-1-1,0 0 1,2 11 0,-2-16-18,0-1 0,0 1 1,0-1-1,0 1 0,1-1 0,-1 1 1,1-1-1,-1 0 0,1 0 0,0 0 0,0 0 1,0 0-1,0 0 0,0 0 0,0-1 1,0 1-1,1-1 0,-1 1 0,1-1 1,-1 0-1,5 1 0,3 1 22,0-1 0,0-1-1,0 0 1,17 0 0,-18-2-9,-1 2-1,1-1 1,-1 1 0,1 0-1,-1 1 1,11 3 0,-16-3-20,1 0 0,-1 0 0,0 0 0,-1 1 0,1-1 0,0 1 1,-1 0-1,1 0 0,-1 0 0,0 0 0,0 0 0,0 0 0,0 0 0,-1 1 1,1-1-1,0 5 0,-1-4 3,1-1-1,-1 1 1,1-1 0,0 1 0,-1-1-1,2 0 1,-1 0 0,0 0 0,1 0-1,-1 0 1,1 0 0,5 3 0,-7-5 17,0-1 0,1 1 0,-1-1 0,1 1 0,0-1 0,-1 0 0,1 0 0,-1 0 0,1 1 0,-1-2 0,1 1 0,0 0 0,-1 0 0,1 0 0,-1-1 0,1 1 0,-1-1 0,1 1 0,-1-1 0,1 0 0,-1 1 0,0-1 0,1 0 0,-1 0 0,0 0 0,0 0 0,1 0 0,-1 0 0,1-2 0,3-3 132,0 0-1,0 0 1,0 0-1,5-11 1,-1 0 166,-1-1 1,0 0-1,-2-1 0,6-22 1,-11 41-342,0 0 0,0 0-1,0 0 1,0 0 0,0 0 0,0 0 0,0 0 0,1 0 0,-1 1 0,0-1 0,-1 0-1,1 1 1,0-1 0,0 1 0,0-1 0,2 2 0,24 6-816,-23-8 825,0 0 0,0-1 0,0 1 0,0-1 0,0 0-1,0 0 1,0-1 0,0 1 0,0-1 0,0 0 0,-1 0 0,1 0 0,0 0 0,5-5-1,10-13-174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38.479"/>
    </inkml:context>
    <inkml:brush xml:id="br0">
      <inkml:brushProperty name="width" value="0.05" units="cm"/>
      <inkml:brushProperty name="height" value="0.05" units="cm"/>
    </inkml:brush>
  </inkml:definitions>
  <inkml:trace contextRef="#ctx0" brushRef="#br0">1 1 24575,'0'0'-8191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4.454"/>
    </inkml:context>
    <inkml:brush xml:id="br0">
      <inkml:brushProperty name="width" value="0.05" units="cm"/>
      <inkml:brushProperty name="height" value="0.05" units="cm"/>
    </inkml:brush>
  </inkml:definitions>
  <inkml:trace contextRef="#ctx0" brushRef="#br0">4 0 15395,'-3'0'1425,"3"2"-1153,1 2-176,8 2 1240,6 1-1352,5 2-216,8 0-392,2-2 1872,7 2-1256,-1-2 48,-1-4 40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5.296"/>
    </inkml:context>
    <inkml:brush xml:id="br0">
      <inkml:brushProperty name="width" value="0.05" units="cm"/>
      <inkml:brushProperty name="height" value="0.05" units="cm"/>
    </inkml:brush>
  </inkml:definitions>
  <inkml:trace contextRef="#ctx0" brushRef="#br0">103 12 17556,'-1'-1'77,"1"0"1,-1 1 0,1-1 0,-1 0-1,1 1 1,-1-1 0,1 1 0,-1-1-1,1 0 1,-1 1 0,0-1 0,1 1-1,-1-1 1,0 1 0,0 0 0,1-1-1,-1 1 1,0 0 0,0 0 0,0-1-1,1 1 1,-1 0 0,-1 0 0,1 0-26,1 1 0,-1-1 0,0 0 1,0 1-1,1-1 0,-1 1 1,1-1-1,-1 1 0,0-1 1,1 1-1,-1 0 0,1-1 1,-1 1-1,1 0 0,0-1 1,-1 1-1,1 0 0,0 0 1,-1 0-1,-2 8 100,1 0-1,0-1 1,-2 14-1,3-16-136,-10 67-41,4 1 0,2 0 0,10 131 1,-3-185 90,-2-19 21,0-4 15,-5-31 146,-36-112 65,41 146-321,0-1 0,0 0 0,0 0 1,-1 0-1,1 1 0,0-1 0,0 0 1,0 0-1,0 0 0,0 1 0,1-1 1,-1 0-1,0 0 0,0 0 0,0 1 1,1-1-1,-1 0 0,0 0 0,1 1 1,-1-1-1,1 0 0,-1 1 0,0-1 1,1 0-1,0 1 0,-1-1 0,1 1 1,-1-1-1,1 1 0,0-1 0,-1 1 0,1-1 1,1 1-1,30-9-180,-19 6 134,35-9-99,141-31-2060,-186 44 2105,-6 3 154,3-3-75,-1-1 0,1 1-1,-1-1 1,1 1 0,0-1 0,-1 1 0,1-1-1,0 1 1,-1 0 0,1-1 0,0 1-1,0-1 1,0 1 0,0 0 0,-1-1-1,1 1 1,0 0 0,0-1 0,0 1 0,0-1-1,0 1 1,1 0 0,26 41-1047,-18-30 965,-1 0 0,0 0 0,-1 1-1,9 21 1,-15-31 153,0 1 0,0 0 0,0 0 0,0 0-1,-1 0 1,0 0 0,1 0 0,-1 0 0,-1-1 0,1 1 0,-1 0-1,1 0 1,-1 0 0,0 0 0,-1 0 0,1-1 0,0 1 0,-1 0-1,0-1 1,0 0 0,-4 5 0,0 1 165,-1 0 0,-1-1 1,0-1-1,0 1 0,0-1 0,-1-1 0,0 1 1,0-2-1,-1 1 0,0-1 0,0 0 0,-17 5 1,26-10-223,1 0 1,0 0-1,-1 1 1,1-1-1,-1 0 1,1 0 0,0 0-1,-1 0 1,1 1-1,-1-1 1,1 0-1,0 0 1,-1 0-1,1 0 1,-1 0 0,1 0-1,-1 0 1,1 0-1,0 0 1,-1-1-1,1 1 1,-1 0-1,1 0 1,0 0 0,-1 0-1,1 0 1,-1-1-1,1 1 1,0 0-1,-1 0 1,1-1 0,0 1-1,-1 0 1,1-1-1,0 1 1,0 0-1,-1-1 1,1 1-1,0 0 1,0-1 0,0 1-1,-1-1 1,1 1-1,0 0 1,0-1-1,0 1 1,0-1-1,0 1 1,0-1 0,0 1-1,0 0 1,0-1-1,0 1 1,0-1-1,0 1 1,0-1-1,0 1 1,0 0 0,0-1-1,1 1 1,-1-1-1,0 1 1,1-1-1,5-16-317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6.296"/>
    </inkml:context>
    <inkml:brush xml:id="br0">
      <inkml:brushProperty name="width" value="0.05" units="cm"/>
      <inkml:brushProperty name="height" value="0.05" units="cm"/>
    </inkml:brush>
  </inkml:definitions>
  <inkml:trace contextRef="#ctx0" brushRef="#br0">52 52 17564,'-3'3'108,"0"0"1,1 0-1,-1 1 1,1-1-1,-1 1 1,1 0 0,0-1-1,1 1 1,-1 0-1,1 0 1,-2 6-1,-9 52-193,9-46 133,-6 63-231,8-72 165,1 0 1,0-1-1,1 1 0,-1 0 1,1-1-1,0 1 0,1-1 1,0 1-1,4 10 0,-5-16 18,0 0 0,0 1-1,0-1 1,0 0 0,0 1-1,0-1 1,0 0 0,0 0-1,0 0 1,1 0 0,-1 0-1,0 0 1,1 0 0,-1-1 0,1 1-1,-1 0 1,1-1 0,-1 1-1,1-1 1,0 0 0,-1 1-1,1-1 1,-1 0 0,1 0-1,0 0 1,-1 0 0,1 0-1,0-1 1,-1 1 0,1 0-1,-1-1 1,1 1 0,-1-1-1,1 1 1,1-2 0,3-1 54,-1 1 0,-1-1 1,1 0-1,0 0 0,-1-1 0,1 1 0,-1-1 1,0 0-1,3-5 0,-2 2 78,-1 0 1,0 0-1,0 0 0,-1-1 0,0 1 1,0-1-1,0 0 0,-1 0 0,1-10 1,-2 13-51,-1 0 0,1 0 0,-1 0 0,0 0 0,0 0 1,0 0-1,-1 0 0,0 0 0,0 0 0,0 1 0,-1-1 1,1 0-1,-1 1 0,0-1 0,-1 1 0,-3-7 0,-2 5-29,6 9-318,2-3 244,0 1 0,0-1 0,0 1 0,1 0 1,-1-1-1,0 1 0,1-1 0,-1 1 0,0-1 0,1 1 1,-1-1-1,1 0 0,-1 1 0,1-1 0,-1 1 0,1-1 0,-1 0 1,1 1-1,-1-1 0,1 0 0,0 0 0,-1 1 0,1-1 1,-1 0-1,1 0 0,0 0 0,0 0 0,2 1 4,1-1 0,-1 0 1,0 0-1,0-1 0,1 1 0,-1-1 0,0 1 0,0-1 0,1 0 0,-1 0 1,0-1-1,0 1 0,0 0 0,-1-1 0,1 0 0,3-2 0,22 36-31,-25-30 35,0 0 0,-1-1 0,1 1 0,0 0 0,0-1 0,0 0-1,0 1 1,0-1 0,0 0 0,0-1 0,0 1 0,1-1 0,-1 1-1,0-1 1,0 0 0,0 0 0,1 0 0,-1-1 0,0 1 0,0-1-1,1 1 1,2-3 0,6 0-30,0-2 0,0 1 0,-1-1 0,16-10 0,-20 10 34,51-32-89,-52 33 129,0-1 0,0 0 0,0 0 0,-1-1 0,0 0 0,7-9 1,-11 14-20,-1 1 0,1 0 0,-1-1 0,0 1 0,1-1 0,-1 1 1,0-1-1,0 1 0,1-1 0,-1 1 0,0-1 0,0 1 0,1-1 0,-1 1 1,0-1-1,0 1 0,0-1 0,0 0 0,0 1 0,0-1 0,0 1 1,0-1-1,0 1 0,0-1 0,0 1 0,-1-2 0,-12 4 219,-18 17 11,20-10-202,0 0 1,0 1-1,-9 12 0,17-19-57,1 1 0,-1-1 0,1 0 0,0 1 0,0-1 0,0 1 0,0 0 0,0 0-1,1 0 1,0 0 0,0 0 0,0 0 0,0 0 0,0 0 0,1 5 0,0-8 6,0 0 0,1 1-1,-1-1 1,1 0 0,-1 0 0,1 1 0,-1-1 0,1 0 0,0 0 0,-1 0-1,1 0 1,0 0 0,0 0 0,0 0 0,0 0 0,0 0 0,0 0 0,0 0 0,0-1-1,1 1 1,-1 0 0,0-1 0,2 2 0,33 7-144,-30-8 129,6 1-19,95 22-145,-95-20 167,0 0-1,0 1 1,-1 0-1,0 0 1,0 2-1,18 12 1,-19-8-15,-2-5 317,-5-21 124,-3-21 106,-9-64 1,0 1-1734,8 97 1202,1 1 0,0-1 0,0 0 1,0 1-1,0-1 0,0 0 0,0 1 1,0-1-1,1 0 0,-1 1 0,0-1 0,1 1 1,-1-1-1,1 1 0,0-1 0,0 1 1,-1-1-1,1 1 0,0 0 0,0-1 1,0 1-1,0 0 0,1 0 0,-1-1 0,0 1 1,0 0-1,1 0 0,-1 1 0,1-1 1,1-1-1,16-5-377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6.804"/>
    </inkml:context>
    <inkml:brush xml:id="br0">
      <inkml:brushProperty name="width" value="0.05" units="cm"/>
      <inkml:brushProperty name="height" value="0.05" units="cm"/>
    </inkml:brush>
  </inkml:definitions>
  <inkml:trace contextRef="#ctx0" brushRef="#br0">77 0 16788,'-3'2'60,"1"-1"1,-1 0-1,0 1 1,1-1-1,0 1 1,-1 0-1,1 0 1,0 0 0,0 0-1,0 0 1,0 0-1,0 1 1,0-1-1,1 0 1,-1 1 0,1 0-1,-1-1 1,0 6-1,-4 7-81,-8 32 1,13-44 54,-4 17-89,1 0 0,1 1 0,1-1 0,0 27 1,2-40 40,0 0 1,1 0 0,0 0-1,0 0 1,0 0 0,1-1-1,0 1 1,1 0 0,-1-1 0,1 1-1,0-1 1,1 0 0,0 0-1,0 0 1,0-1 0,6 7-1,-8-10 19,0-1-1,-1 1 0,1-1 0,0 1 0,0-1 1,0 0-1,0 1 0,1-1 0,-1 0 1,0 0-1,0-1 0,1 1 0,-1 0 0,0-1 1,1 0-1,-1 1 0,1-1 0,-1 0 1,0 0-1,1 0 0,3-1 0,-2-1 17,-1 1-1,1 0 0,-1-1 1,1 0-1,-1 0 1,0 0-1,0 0 1,0-1-1,0 1 1,0-1-1,0 0 0,3-4 1,0-1 90,0-1 1,-1 1-1,0-1 1,0 0-1,-1 0 1,0-1-1,-1 1 1,0-1 0,3-17-1,-7 17 107,-4 13-11,-4 16-28,8-16-186,0 1 0,0 0 0,1 0 0,-1 0-1,1-1 1,0 1 0,0 0 0,0 0 0,1 0 0,-1 0-1,1 0 1,0-1 0,0 1 0,0 0 0,1-1 0,-1 1-1,1-1 1,0 1 0,3 3 0,-3-4 2,0-1 0,0 0 0,0-1 0,0 1 0,1 0-1,-1-1 1,0 1 0,1-1 0,0 0 0,-1 0 0,1 0 0,0 0 0,-1 0 0,1 0 0,0-1 0,0 1 0,0-1 0,0 0 0,-1 0 0,1 0-1,0 0 1,0-1 0,0 1 0,0-1 0,-1 0 0,5-1 0,1-1 39,0-1 0,0 0-1,0 0 1,-1 0 0,1-1 0,-1-1 0,0 1-1,8-9 1,18-14 258,-33 29-294,0-1 0,1 0 0,-1 0 0,0 1 0,0-1-1,1 0 1,-1 1 0,0-1 0,1 0 0,-1 1 0,0-1 0,0 0 0,0 1-1,0-1 1,1 0 0,-1 1 0,0-1 0,0 1 0,0-1 0,0 0-1,0 1 1,0-1 0,0 1 0,0-1 0,0 1 0,0-1 0,0 0 0,0 1-1,0-1 1,0 1 0,-1-1 0,1 0 0,0 1 0,-2 24-66,2-21 47,0 0-3,0 0 0,0 0 0,0 0 0,0 1-1,1-1 1,-1 0 0,1 0 0,0 0 0,1 0 0,-1 0 0,1 0 0,0 0 0,-1-1 0,2 1 0,3 5-1,-4-7-12,-1 0 0,1-1 0,0 1 0,0-1 0,0 1 0,0-1-1,0 0 1,0 0 0,0 1 0,1-2 0,-1 1 0,0 0-1,1 0 1,-1-1 0,0 1 0,1-1 0,-1 0 0,1 0 0,-1 0-1,1 0 1,-1 0 0,1 0 0,-1-1 0,0 1 0,1-1 0,-1 0-1,4-1 1,8-5-98,0 1 0,25-18 0,0-3-109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7.206"/>
    </inkml:context>
    <inkml:brush xml:id="br0">
      <inkml:brushProperty name="width" value="0.05" units="cm"/>
      <inkml:brushProperty name="height" value="0.05" units="cm"/>
    </inkml:brush>
  </inkml:definitions>
  <inkml:trace contextRef="#ctx0" brushRef="#br0">138 0 14779,'-5'1'362,"0"0"-1,0 0 1,0 0-1,0 0 1,0 1-1,1 0 1,-1 0 0,0 0-1,1 0 1,0 1-1,-1 0 1,-5 5-1,6-5-372,1 0 0,0 0-1,-1 0 1,1 0 0,0 1-1,0-1 1,1 1 0,-1 0-1,1 0 1,0 0 0,0 0-1,0 0 1,1 1 0,-2 4-1,3-7-10,0 0-1,0 0 0,0 0 0,0-1 1,1 1-1,-1 0 0,1 0 0,-1-1 1,1 1-1,0 0 0,0-1 0,0 1 1,-1-1-1,1 1 0,1-1 0,-1 1 1,0-1-1,0 0 0,1 1 0,-1-1 1,0 0-1,1 0 0,-1 0 0,1 0 1,-1 0-1,1-1 0,0 1 0,3 1 1,7 2-51,1 0 1,25 5 0,-22-5 36,8 0 0,-17-3 25,0 0-1,-1 0 1,1 1 0,0 0 0,-1 0 0,1 0 0,-1 1-1,1 0 1,-1 0 0,0 1 0,6 4 0,-11-7 9,-1-1 1,0 1-1,1-1 1,-1 0 0,0 1-1,0-1 1,1 1-1,-1-1 1,0 0-1,0 1 1,0-1 0,0 1-1,1-1 1,-1 1-1,0-1 1,0 1 0,0-1-1,0 1 1,0-1-1,0 1 1,0-1 0,0 0-1,-1 1 1,1-1-1,0 1 1,0-1-1,0 1 1,-1 0 0,-12 12-12,-20 5 49,31-18-32,-20 11-42,-1-1-1,0-2 0,0 0 1,-43 7-1,64-15 10,-1 0-1,1 1 1,-1-1 0,1 0 0,0-1 0,-1 1 0,1 0-1,-1-1 1,1 1 0,0-1 0,-3-1 0,4 1 19,0 1 1,0-1 0,0 0 0,0 1-1,0-1 1,0 0 0,0 0 0,0 0-1,1 0 1,-1 0 0,0 0 0,1 0-1,-1 0 1,1 0 0,-1 0 0,1 0 0,0 0-1,-1-1 1,1 1 0,0 0 0,0 0-1,0-2 1,0-20-204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7.642"/>
    </inkml:context>
    <inkml:brush xml:id="br0">
      <inkml:brushProperty name="width" value="0.05" units="cm"/>
      <inkml:brushProperty name="height" value="0.05" units="cm"/>
    </inkml:brush>
  </inkml:definitions>
  <inkml:trace contextRef="#ctx0" brushRef="#br0">192 0 13779,'-5'11'856,"-9"13"-800,-1 4-40,3 6 176,-1 2-176,8 5-16,0-1 8,7 0-8,2 1 0,6-3 0,0-1 8,4-8 8,-3-3 8,-1-8-136,1-5-144,-6-13 224,-3-6-24,-8-13-32</inkml:trace>
  <inkml:trace contextRef="#ctx0" brushRef="#br0" timeOffset="1">6 200 15267,'-4'-4'1473,"2"3"-1249,5 1-328,6 0 912,7 1-760,6 1 56,10-2-152,11 0-144,16-2 152,6 2-8,8-4-16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9.817"/>
    </inkml:context>
    <inkml:brush xml:id="br0">
      <inkml:brushProperty name="width" value="0.05" units="cm"/>
      <inkml:brushProperty name="height" value="0.05" units="cm"/>
    </inkml:brush>
  </inkml:definitions>
  <inkml:trace contextRef="#ctx0" brushRef="#br0">132 138 15179,'0'-1'83,"-1"-1"0,0 1 0,0 0 0,0 0 0,0 0 0,-1 0 1,1 0-1,0 0 0,0 1 0,0-1 0,-1 0 0,1 1 0,0-1 0,-1 1 0,1-1 0,-1 1 0,1-1 0,0 1 0,-1 0 0,1 0 0,-1 0 0,1 0 0,-3 0 0,1 1 0,0 0-1,1 0 1,-1 0-1,0 0 1,0 0-1,1 1 0,-1-1 1,1 1-1,0-1 1,-1 1-1,-1 3 1,-4 3-66,1 0-1,0 0 1,0 1 0,1 0 0,-7 13 0,10-15-56,0-1 1,0 1 0,1 0 0,0 0 0,0 0 0,1 0-1,0 0 1,0 0 0,1 8 0,0-13 27,-1 0 0,2 0-1,-1 0 1,0 0 0,0 0 0,1 0 0,-1 0 0,1 0-1,-1 0 1,1 0 0,0-1 0,0 1 0,0 0-1,0 0 1,0-1 0,0 1 0,1-1 0,-1 1 0,0-1-1,1 1 1,-1-1 0,1 0 0,-1 0 0,1 0-1,0 0 1,0 0 0,-1 0 0,1 0 0,0 0 0,0-1-1,0 1 1,0-1 0,0 1 0,0-1 0,3 0-1,1 0 4,1 0 0,-1-1 0,0 0 0,0 0 0,0-1 0,0 0 0,0 0 0,0 0 0,-1-1 0,1 1 0,-1-1 0,10-7-1,1-2 91,0-1-1,21-23 0,-20 13 108,-7 9 157,-10 15-340,1-1-1,-1 1 1,0 0 0,1-1-1,-1 1 1,0 0 0,0 0 0,1-1-1,-1 1 1,0 0 0,0 0 0,0-1-1,0 1 1,0 0 0,0 0-1,0-1 1,0 1 0,0 0 0,-1 0-1,1-1 1,0 1 0,0 0-1,-1 0 1,-4 28 27,4-22-54,-1 0-1,1 0 1,0 1 0,0-1 0,1 0 0,0 0 0,1 1 0,-1-1-1,1 0 1,4 14 0,-5-20 21,1 0-1,-1 0 0,1 0 1,0 0-1,-1 0 1,1 0-1,0 0 0,0 0 1,-1 0-1,1 0 0,0 0 1,0-1-1,0 1 1,0 0-1,0 0 0,0-1 1,1 1-1,-1-1 1,0 1-1,0-1 0,0 0 1,3 1-1,-2-1 5,0 0 0,1 0 0,-1 0-1,1-1 1,-1 1 0,0-1 0,1 1 0,-1-1 0,0 0-1,0 0 1,3-1 0,4-4 87,1 0 0,-1 0-1,15-15 1,-23 21-78,11-11 279,0 0 0,-1-1 0,-1 0-1,1-1 1,-2 0 0,0 0 0,-1-1 0,0 0-1,11-29 1,-23 55-252,-9 42-197,13-52 147,0 1 0,-1 0 0,1-1 1,0 1-1,0 0 0,0 0 1,1-1-1,-1 1 0,1 0 0,0-1 1,-1 1-1,1 0 0,0-1 1,0 1-1,1-1 0,2 5 1,-3-6 7,0 0 1,0 0 0,1 0 0,-1-1 0,0 1 0,1 0 0,-1-1 0,1 1 0,-1 0 0,1-1 0,-1 0-1,1 1 1,-1-1 0,1 0 0,-1 0 0,1 0 0,-1 0 0,1 0 0,-1 0 0,1 0 0,-1 0 0,1-1 0,-1 1-1,1-1 1,-1 1 0,1-1 0,1 0 0,5-3 2,1-1-1,-1 1 1,9-7-1,-13 8 2,33-26 52,-29 21-34,0 2 0,0-1 0,1 1 0,0 0-1,11-5 1,-20 11-26,1 0 0,-1 0 0,1 0 1,-1 0-1,1 0 0,-1 0 0,1 0 0,-1 0 0,1 0 0,-1 0 0,1 0 0,-1 0 0,1 0 0,-1 1 1,1-1-1,-1 0 0,1 0 0,-1 1 0,0-1 0,1 0 0,-1 1 0,1-1 0,-1 0 0,0 1 0,1-1 1,-1 0-1,0 1 0,0-1 0,1 1 0,-1-1 0,0 1 0,0-1 0,1 1 0,-1-1 0,0 0 0,0 1 0,0 0 1,6 25-118,-5-19 73,-1-5 40,1 1-1,-1-1 1,1 0 0,0 0 0,-1 0 0,1 0-1,0 0 1,0 0 0,0 0 0,1 0 0,-1 0-1,0-1 1,1 1 0,-1 0 0,1-1-1,0 1 1,-1-1 0,5 3 0,-5-4 8,1 1 0,0 0 0,0-1 0,0 0 0,1 1-1,-1-1 1,0 0 0,0 0 0,0 0 0,0 0 0,0-1 0,0 1 0,0 0 0,0-1 0,0 0 0,3 0 0,4-4 26,0 0 1,-1 0 0,1 0 0,-1-1-1,0-1 1,13-12 0,-9 6 87,-1 0-1,0-1 1,-1-1 0,-1 1 0,0-1 0,-1-1-1,-1 0 1,0 0 0,-1 0 0,-1-1 0,5-21-1,-10 33-77,-2 5-21,-5 13-28,-8 23-46,0 28 29,3 0 0,2 0 0,-1 97 0,4 54-659,-1-377 706,6 117 133,0 15-40,1 0 0,6-55 0,-5 84-147,0-1 0,1 1 0,-1-1-1,1 1 1,-1-1 0,1 1 0,0-1 0,-1 1 0,1 0-1,0-1 1,0 1 0,0 0 0,0 0 0,0 0 0,0-1 0,0 1-1,1 0 1,-1 1 0,0-1 0,1 0 0,-1 0 0,0 0-1,1 1 1,2-2 0,3 1-152,-1 0-1,1 0 0,-1 0 1,12 0-1,-6 1 223,22-1-415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0.465"/>
    </inkml:context>
    <inkml:brush xml:id="br0">
      <inkml:brushProperty name="width" value="0.05" units="cm"/>
      <inkml:brushProperty name="height" value="0.05" units="cm"/>
    </inkml:brush>
  </inkml:definitions>
  <inkml:trace contextRef="#ctx0" brushRef="#br0">103 14 16444,'-1'-1'122,"1"0"1,-1 0 0,1 1 0,-1-1 0,1 0 0,-1 0 0,1 1 0,-1-1-1,0 0 1,0 1 0,1-1 0,-1 0 0,0 1 0,0-1 0,0 1 0,1 0 0,-1-1-1,0 1 1,0 0 0,0-1 0,0 1 0,0 0 0,0 0 0,0 0 0,-1 0 0,0 0-26,0 1 1,0-1 0,0 1-1,0 0 1,1-1 0,-1 1 0,0 0-1,1 0 1,-1 0 0,0 1 0,1-1-1,-2 2 1,-4 4-72,0 1 0,1 0 0,-10 14-1,14-19-25,-1 2-31,0 0 0,0 0 0,1 0-1,-1 1 1,-1 6 0,3-11 9,1 0 1,0 0-1,0 0 1,-1 1-1,1-1 1,0 0-1,0 0 1,0 1-1,1-1 1,-1 0 0,0 0-1,0 1 1,1-1-1,-1 0 1,0 0-1,1 0 1,-1 0-1,1 0 1,0 1-1,-1-1 1,1 0-1,0 0 1,0-1-1,0 1 1,-1 0-1,1 0 1,0 0-1,0 0 1,0-1-1,2 2 1,8 5-121,1 0-1,-1 1 1,-1 0 0,0 1-1,0 1 1,13 15-1,-18-18 72,0 0-1,0 0 0,-1 1 1,0 0-1,-1 0 0,1 0 1,-1 0-1,-1 0 1,0 0-1,0 1 0,1 12 1,-3-8-45,1 1 1,-2 0 0,0 0-1,-4 19 1,4-25 113,-1-1 1,0 0-1,0 1 1,-1-1-1,0 0 1,-1 0-1,1-1 1,-1 1-1,-8 9 0,11-15 18,1 0-1,-1 0 1,1-1-1,-1 1 0,1-1 1,-1 1-1,1 0 1,-1-1-1,0 1 0,1-1 1,-1 1-1,0-1 1,1 0-1,-1 1 0,0-1 1,0 0-1,1 1 0,-1-1 1,0 0-1,0 0 1,0 0-1,1 1 0,-3-1 1,3-1 0,-1 1-1,1-1 1,-1 1 0,1-1 0,-1 1 0,1-1 0,-1 0 0,1 1-1,0-1 1,-1 0 0,1 1 0,0-1 0,-1 0 0,1 1-1,0-1 1,0 0 0,0 1 0,0-1 0,0 0 0,0-1 0,1-45 339,8-10-228,2-1-1,2 2 1,31-80 0,-42 130-102,-1 2-51,0 1-1,0 0 1,1-1-1,0 1 1,-1 0-1,1 0 1,3-3-1,-5 5 9,1 1-1,0-1 1,-1 1 0,1 0-1,0-1 1,0 1 0,-1 0-1,1-1 1,0 1-1,0 0 1,-1 0 0,1 0-1,0-1 1,0 1 0,0 0-1,0 0 1,-1 0-1,1 1 1,0-1 0,0 0-1,0 0 1,-1 0 0,1 0-1,0 1 1,0-1-1,-1 0 1,1 1 0,0-1-1,0 1 1,-1-1 0,1 1-1,0-1 1,-1 1-1,1-1 1,0 2 0,5 3 9,1-1 0,0 0 1,0 0-1,0 0 1,0-1-1,0 0 1,1 0-1,-1-1 0,1 0 1,0-1-1,-1 1 1,1-1-1,0-1 0,0 1 1,0-2-1,0 1 1,0-1-1,9-2 1,10-3-18,0-2 0,-1-2 1,46-21-1,-26 10 18,-45 21 3,1-1 0,-1 1 0,0-1 0,0 1 0,1-1 0,-1 1 0,0 0-1,1 0 1,-1 0 0,0 0 0,1 0 0,-1 0 0,0 0 0,1 0 0,-1 1 0,0-1 0,0 0-1,1 1 1,1 0 0,19 18-202,-20-16 181,1 0 1,0 0 0,0 0-1,0 0 1,1-1 0,4 3-1,-3-2-30,1-2 0,-1 1-1,0-1 1,1 1-1,-1-2 1,1 1 0,-1 0-1,1-1 1,-1 0-1,1-1 1,8 0 0,7-3-159,33-12 0,-43 13 208,34-12-175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0.897"/>
    </inkml:context>
    <inkml:brush xml:id="br0">
      <inkml:brushProperty name="width" value="0.05" units="cm"/>
      <inkml:brushProperty name="height" value="0.05" units="cm"/>
    </inkml:brush>
  </inkml:definitions>
  <inkml:trace contextRef="#ctx0" brushRef="#br0">142 126 10826,'-10'2'278,"1"0"0,0 1 0,1 0 0,-1 1 0,1 0 0,-1 0 0,1 1 0,0 0 0,1 1 0,-1-1 0,1 1 0,0 1 0,1-1 0,-1 1 0,-9 15 0,15-21-270,0 0 0,1 0 0,-1 1 0,1-1 0,-1 0 0,1 0 0,-1 0 0,1 0 0,0 1 0,0-1 0,0 0 0,0 0 0,-1 0 0,2 1 0,-1-1 0,0 2 0,0-3-5,1 1 1,-1 0-1,0-1 1,1 1 0,-1-1-1,0 1 1,1-1-1,-1 1 1,1-1 0,-1 1-1,1-1 1,-1 1-1,1-1 1,-1 0 0,1 1-1,0-1 1,-1 0-1,1 1 1,-1-1 0,1 0-1,1 0 1,1 1 16,-1-1 0,1 0 0,0 0 0,-1 0 0,1 0 0,0 0 0,-1-1 1,1 1-1,0-1 0,-1 0 0,1 1 0,-1-1 0,5-3 0,4-3 152,1-1-1,-2 0 1,1 0 0,-1-2-1,0 1 1,-1-1 0,14-19-1,-9 9 126,-1 0 0,-2-1 0,16-35 0,-20 31-116,-6 16-97,-7 13 41,-1 9-127,1-1-1,0 1 1,1 0-1,1 0 1,0 0-1,0 0 0,1 1 1,1 0-1,0-1 1,1 1-1,2 24 1,-1-33-26,1 0 0,-1 0 1,1 0-1,1 0 0,-1-1 1,1 1-1,0 0 0,0-1 1,0 1-1,0-1 0,1 0 1,0 0-1,0 0 0,0 0 1,0 0-1,1-1 0,5 5 1,-4-4-13,1 0-1,1 0 1,-1-1 0,0 0 0,1 0 0,0-1-1,-1 0 1,1 0 0,0 0 0,0-1 0,13 1-1,25-1-121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1.816"/>
    </inkml:context>
    <inkml:brush xml:id="br0">
      <inkml:brushProperty name="width" value="0.05" units="cm"/>
      <inkml:brushProperty name="height" value="0.05" units="cm"/>
    </inkml:brush>
  </inkml:definitions>
  <inkml:trace contextRef="#ctx0" brushRef="#br0">160 156 15219,'0'-2'132,"0"0"0,-1 1-1,0-1 1,1 1 0,-1-1-1,0 1 1,0-1 0,0 1-1,0 0 1,0-1-1,0 1 1,0 0 0,0 0-1,0 0 1,0 0 0,-1 0-1,1 0 1,-1 0 0,1 0-1,0 1 1,-1-1 0,0 0-1,-1 0 1,0 1-21,0 0 0,0 0 0,0 0 0,0 0 0,1 0 0,-1 1 0,0-1 0,0 1 1,1 0-1,-1 0 0,0 0 0,-3 2 0,-2 1-80,0 1 1,1 0 0,0 0 0,0 1-1,0 0 1,1 0 0,-1 0 0,-4 8-1,7-9-81,1 1 1,-1-1-1,1 1 0,1 0 0,-5 12 0,7-18 42,-1 1 0,1 0 0,0 0 0,0 0 0,0 0 0,0 0 0,-1 0 0,1 0 0,0 0 0,1 0-1,-1 0 1,0 0 0,0 0 0,0-1 0,1 1 0,-1 0 0,0 0 0,1 0 0,-1 0 0,0 0 0,1-1 0,-1 1 0,1 0-1,0 0 1,-1-1 0,1 1 0,0 0 0,-1-1 0,1 1 0,0 0 0,0-1 0,-1 1 0,1-1 0,0 0 0,0 1 0,0-1 0,0 0-1,0 1 1,0-1 0,-1 0 0,1 0 0,0 0 0,0 0 0,0 0 0,0 0 0,0 0 0,0 0 0,0 0 0,0 0 0,1-1-1,6 0-11,0 0-1,0-1 0,-1 0 1,1 0-1,0-1 0,-1 0 0,0 0 1,1-1-1,-1 0 0,11-9 0,6-5 98,32-31 0,-39 31 80,0 0 0,-1-1 0,0-1 0,-2-1 1,21-38-1,-35 53 27,-5 10-128,-3 7-41,0 0 1,0 1-1,1 1 1,1-1-1,-6 15 1,-21 71-120,28-82 76,1 0 0,1 0 0,0 1 0,1-1 0,1 21 0,1-34 22,0 1-1,1-1 1,-1 1 0,1-1-1,0 1 1,0-1-1,0 1 1,0-1 0,1 0-1,0 1 1,-1-1-1,1 0 1,3 3 0,-3-4 4,0 0 0,0 0 0,0-1 0,0 1 1,1-1-1,-1 0 0,1 0 0,-1 0 0,0 0 0,1 0 0,0 0 1,-1 0-1,1-1 0,0 0 0,-1 1 0,1-1 0,0 0 1,-1 0-1,1 0 0,3-1 0,2-1-6,0 0 0,0 0-1,-1-1 1,1 0 0,-1 0 0,0 0-1,0-1 1,0-1 0,0 1 0,-1-1-1,1 0 1,10-11 0,-3 1-32,0-1-1,-1-1 1,20-31 0,-27 38 39,-2 5 34,-1 0 0,0 0 0,0-1 0,0 0 1,-1 1-1,1-1 0,-1 0 0,-1 0 0,2-7 1,-32 10 1845,27 2-1889,0 1 1,0 0-1,0 0 0,0 0 1,0 0-1,0 1 1,0-1-1,0 0 1,0 1-1,0 0 1,0-1-1,0 1 0,0 0 1,0 0-1,0 0 1,1 0-1,-4 3 1,2-1-9,0 0 0,0 0 0,0 0 0,1 1 1,-1-1-1,1 1 0,0-1 0,-2 7 0,0-1-13,1 1-1,0 0 0,0 0 0,1 0 1,1 1-1,-1 16 0,1-24-8,1 1 1,0-1-1,0 0 1,0 1-1,1-1 1,-1 0-1,1 0 1,0 0 0,0 0-1,0 1 1,0-1-1,0 0 1,1 0-1,-1-1 1,1 1-1,0 0 1,0 0-1,0-1 1,0 0-1,0 1 1,1-1-1,-1 0 1,1 0-1,-1 0 1,1 0-1,0 0 1,0-1-1,0 1 1,0-1-1,0 0 1,0 0-1,0 0 1,0 0-1,1-1 1,-1 1-1,0-1 1,0 0-1,1 0 1,-1 0-1,0 0 1,0 0-1,1-1 1,2 0-1,18-4-228,29-11-1,-49 15 241,47-16-339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19.831"/>
    </inkml:context>
    <inkml:brush xml:id="br0">
      <inkml:brushProperty name="width" value="0.05" units="cm"/>
      <inkml:brushProperty name="height" value="0.05" units="cm"/>
    </inkml:brush>
  </inkml:definitions>
  <inkml:trace contextRef="#ctx0" brushRef="#br0">4 1 12859,'0'0'65,"-1"1"1,1-1 0,0 1-1,-1-1 1,1 1 0,0-1-1,0 1 1,-1-1-1,1 1 1,0 0 0,0-1-1,0 1 1,-1-1 0,1 1-1,0-1 1,0 1 0,0 0-1,0-1 1,0 1 0,0-1-1,0 1 1,1 0-1,-1-1 1,0 1 0,0-1-1,0 1 1,0-1 0,1 1-1,-1 0 1,0-1 0,1 1-1,-1-1 1,0 1-1,1-1 1,-1 0 0,1 1-1,-1-1 1,1 1 0,21 25 108,-19-23 60,9 9-148,250 272 801,-20 19-715,-231-286-222,-8-11-74,1-1 0,-1 1 0,1-1 1,0 0-1,1 0 0,-1 0 0,1 0 0,0-1 0,0 0 0,8 6 0,-12-10 78,-1 0-1,1 0 1,0 1-1,-1-1 1,1 0 0,-1 0-1,1 0 1,0 0-1,-1 0 1,1 0-1,0 0 1,-1 0-1,1 0 1,-1 0-1,1 0 1,0 0-1,-1-1 1,1 1 0,-1 0-1,1 0 1,0-1-1,-1 1 1,1 0-1,-1-1 1,1 1-1,-1 0 1,1-1-1,-1 1 1,1-1-1,-1 1 1,0-1-1,1 1 1,-1-1 0,0 1-1,1-1 1,-1 1-1,0-1 1,0 0-1,1 1 1,-1-1-1,0 1 1,0-1-1,0-1 1,1-10-618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2.216"/>
    </inkml:context>
    <inkml:brush xml:id="br0">
      <inkml:brushProperty name="width" value="0.05" units="cm"/>
      <inkml:brushProperty name="height" value="0.05" units="cm"/>
    </inkml:brush>
  </inkml:definitions>
  <inkml:trace contextRef="#ctx0" brushRef="#br0">199 1 14139,'-20'3'392,"2"2"0,-1 0 0,0 1 0,1 1 0,0 1 1,1 0-1,0 1 0,-21 16 0,36-25-384,1 1 0,0 0 1,0 0-1,0 0 0,0 0 1,0 0-1,0 0 0,0 0 1,0 0-1,0 1 0,0-1 1,1 0-1,-2 2 0,2-2-10,0-1-1,0 1 0,0-1 0,0 1 0,0-1 1,0 0-1,0 1 0,1-1 0,-1 1 0,0-1 1,0 0-1,0 1 0,0-1 0,1 0 0,-1 1 0,0-1 1,0 0-1,1 1 0,-1-1 0,0 0 0,0 1 1,1-1-1,-1 0 0,0 0 0,1 1 0,-1-1 1,1 0-1,-1 0 0,1 1 0,4 0-47,1 1-1,0 0 1,0-1-1,0 0 1,6 0-1,2 0 43,14 4 13,31 9 0,-49-11-28,-1 0 0,1 1 0,-1 0 0,0 1-1,0 0 1,15 11 0,-23-15 15,0 0 1,0-1-1,0 1 0,0 1 0,0-1 1,0 0-1,0 0 0,0 0 1,0 0-1,0 1 0,-1-1 1,1 0-1,0 1 0,-1-1 0,1 1 1,-1-1-1,0 1 0,1-1 1,-1 0-1,0 1 0,0-1 1,0 3-1,-1-2-2,1 1 0,-1-1 1,0 0-1,0 0 0,0 0 1,0 0-1,0 0 0,0 0 0,-1 0 1,1 0-1,-1 0 0,1-1 1,-3 2-1,-5 5-16,0-1 1,-1 0-1,0-1 0,-16 7 1,22-11 48,-49 21-759,49-22 679,0 0 0,1 0-1,-1 0 1,0 0-1,0-1 1,1 1-1,-1-1 1,0 0-1,0 0 1,0-1 0,0 1-1,-6-3 1,-4-4-189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2.647"/>
    </inkml:context>
    <inkml:brush xml:id="br0">
      <inkml:brushProperty name="width" value="0.05" units="cm"/>
      <inkml:brushProperty name="height" value="0.05" units="cm"/>
    </inkml:brush>
  </inkml:definitions>
  <inkml:trace contextRef="#ctx0" brushRef="#br0">117 1 15451,'-2'13'1025,"-10"10"-905,-1 5-72,-3 9 360,0 3-280,0 9-112,1-3-24,3 1 8,5-2 0,3-10-24,1-4-136,3-13 512,1-10-344,2-14 8,-3-5 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3.068"/>
    </inkml:context>
    <inkml:brush xml:id="br0">
      <inkml:brushProperty name="width" value="0.05" units="cm"/>
      <inkml:brushProperty name="height" value="0.05" units="cm"/>
    </inkml:brush>
  </inkml:definitions>
  <inkml:trace contextRef="#ctx0" brushRef="#br0">0 36 15275,'3'6'920,"19"-6"-736,9 0-15,13-2 135,10-3-8,10-1-56,4 0 8,2 0 24,1 2 48,-1 2 904,-3 1-1056,-10-4 56,-9 1 80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3.580"/>
    </inkml:context>
    <inkml:brush xml:id="br0">
      <inkml:brushProperty name="width" value="0.05" units="cm"/>
      <inkml:brushProperty name="height" value="0.05" units="cm"/>
    </inkml:brush>
  </inkml:definitions>
  <inkml:trace contextRef="#ctx0" brushRef="#br0">179 57 18212,'0'-2'101,"0"1"-1,-1-1 1,1 1 0,-1 0-1,1-1 1,-1 1 0,1 0 0,-1-1-1,0 1 1,0 0 0,0 0-1,0 0 1,0 0 0,0 0-1,0 0 1,0 0 0,0 0 0,-1 0-1,1 0 1,0 0 0,0 1-1,-1-1 1,-1 0 0,0 1-26,1-1-1,0 1 1,-1 0 0,1 1 0,-1-1 0,1 0-1,0 1 1,-1-1 0,1 1 0,0 0-1,0-1 1,0 1 0,-3 2 0,-4 2-32,0 1 0,1 0 0,-1 1 0,2-1 0,-14 15 0,15-14-111,0-1-1,1 1 1,0 1-1,0-1 1,0 1 0,1-1-1,0 2 1,1-1-1,0 0 1,0 0 0,0 1-1,1 0 1,-1 10-1,3-18 50,0 0 0,0 0-1,0 1 1,0-1 0,0 0-1,0 1 1,0-1 0,1 0-1,-1 0 1,0 1-1,1-1 1,-1 0 0,1 0-1,-1 0 1,1 0 0,0 0-1,-1 0 1,1 1 0,0-1-1,0-1 1,0 1 0,0 0-1,1 1 1,-1-1-6,1-1 0,0 1 0,0 0 1,-1-1-1,1 0 0,0 1 0,0-1 1,0 0-1,-1 0 0,1 0 0,0 0 0,0 0 1,0 0-1,2-1 0,4-1-38,1-1 0,-1 0 0,0 0 0,0 0 0,13-9 0,-1-2 101,-1 0 1,-1 0 0,-1-2 0,0-1 0,-1 0-1,-1 0 1,0-2 0,21-35 0,-27 29-154,-9 20-43,-9 13-24,0 4-1,0 1-1,-11 24 0,17-30 154,0-1-1,0 1 1,1 0-1,0-1 1,0 1-1,1 0 1,0 0-1,-1 10 1,2-16 28,0 0 1,0 0 0,1 0 0,-1 0-1,0 0 1,0 0 0,1 0-1,-1 0 1,1 0 0,-1 0 0,1 0-1,-1 0 1,1 0 0,-1 0-1,1 0 1,0-1 0,0 1 0,-1 0-1,1 0 1,0-1 0,0 1-1,0 0 1,0-1 0,0 1 0,0-1-1,0 0 1,0 1 0,0-1-1,0 0 1,0 1 0,0-1 0,0 0-1,0 0 1,0 0 0,0 0-1,0 0 1,0 0 0,1 0 0,-1 0-1,0 0 1,1-1 0,4 0 13,1 0 0,-1-1-1,0 0 1,1 0 0,7-4 0,5-5 78,-1-1-1,0-1 1,-1 0-1,-1-2 1,27-28-1,-20 18 45,-39 108-147,16-81 10,-1 0 0,1 1 0,0-1 0,0 0 0,0 1 0,1-1 0,-1 0 0,0 0 0,1 1 0,0-1 0,-1 0 0,1 0 0,0 1 0,0-1 0,0 0 0,1 0 0,-1 0 0,2 2 0,-1-3 3,-1 0 0,1 0 0,0 1 0,0-1 0,-1-1 0,1 1-1,0 0 1,0 0 0,0-1 0,0 1 0,0-1 0,0 1 0,0-1 0,0 0 0,0 0 0,4 0 0,1-1 20,0 0-1,0 0 1,0-1 0,0 0-1,-1 0 1,1-1 0,-1 0-1,1 0 1,-1-1 0,10-6-1,-10 5 17,-2 2-4,1 0 1,-1-1 0,0 0-1,0 0 1,0 0 0,-1-1-1,1 1 1,2-6 0,-11 18-62,1 0 1,0 0 0,1 0 0,0 1 0,-3 11 0,4-14-53,1-1 0,0 1 0,0-1 0,1 1 0,-1 0 1,1 0-1,0-1 0,1 1 0,1 9 0,-1-14 129,-1 0 0,0-1 0,1 1 0,-1 0 0,1 0 0,-1 0 0,1-1 0,-1 1 0,1 0 0,0-1 0,-1 1-1,1-1 1,0 1 0,0 0 0,-1-1 0,1 0 0,0 1 0,0-1 0,0 1 0,-1-1 0,1 0 0,0 0 0,0 1 0,0-1 0,0 0 0,1 0 0,27-3 0,2-5 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014"/>
    </inkml:context>
    <inkml:brush xml:id="br0">
      <inkml:brushProperty name="width" value="0.05" units="cm"/>
      <inkml:brushProperty name="height" value="0.05" units="cm"/>
    </inkml:brush>
  </inkml:definitions>
  <inkml:trace contextRef="#ctx0" brushRef="#br0">102 2 17492,'-3'-1'179,"0"1"0,0 0 1,0 0-1,0 0 0,-1 0 1,1 0-1,0 1 0,0-1 1,0 1-1,1 0 0,-1 0 1,0 0-1,0 0 0,0 1 1,-4 2-1,1 0-127,0-1-1,1 1 0,-1 1 1,1-1-1,-9 10 1,13-13-77,0 0 0,1-1 0,-1 1 0,0 0 0,1 0 0,-1 0 0,1-1 1,-1 1-1,1 0 0,0 0 0,-1 0 0,1 0 0,0 0 0,0 0 0,-1 0 0,1 0 1,0 0-1,0 0 0,0 0 0,0 0 0,0 0 0,1 0 0,-1 0 0,0 0 0,0 0 1,1-1-1,-1 1 0,0 0 0,1 0 0,-1 0 0,1 0 0,-1 0 0,1-1 0,0 1 0,-1 0 1,1 0-1,0-1 0,-1 1 0,1 0 0,0-1 0,0 1 0,0-1 0,-1 1 0,1-1 1,2 1-1,4 3-148,1-1-1,-1 0 1,1 0 0,10 2 0,-12-4 127,47 11-447,-33-9 116,-1 2 1,0 0-1,1 1 0,30 14 1,-49-20 352,0 1 0,0-1 0,-1 0 0,1 1 0,0-1 1,-1 1-1,1-1 0,0 0 0,-1 1 0,1 0 0,0-1 0,-1 1 1,1-1-1,-1 1 0,1 0 0,-1-1 0,0 1 0,1 0 0,-1-1 0,1 1 1,-1 0-1,0 0 0,0-1 0,0 1 0,1 0 0,-1 0 0,0 1 0,-1-1 14,1 0-1,-1 0 1,1 1-1,-1-1 1,0 0-1,0-1 1,1 1-1,-1 0 1,0 0-1,0 0 1,0 0-1,0-1 1,0 1-1,0 0 1,-2 0-1,-6 4 135,0-2 1,0 1-1,-12 2 0,5-2 118,-1 0 0,0-2 1,1 1-1,-1-2 1,0 0-1,0-2 0,-21-2 1,22-1 4,6-1-118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437"/>
    </inkml:context>
    <inkml:brush xml:id="br0">
      <inkml:brushProperty name="width" value="0.05" units="cm"/>
      <inkml:brushProperty name="height" value="0.05" units="cm"/>
    </inkml:brush>
  </inkml:definitions>
  <inkml:trace contextRef="#ctx0" brushRef="#br0">129 377 9146,'-15'15'420,"-48"52"1071,56-58-1329,0 1-1,0-1 1,1 1-1,1 0 1,-9 21 0,13-30-141,0 1 0,1-1 0,-1 1 1,1-1-1,-1 1 0,1 0 1,0-1-1,-1 1 0,1-1 1,0 1-1,0 0 0,0-1 1,0 1-1,1 0 0,-1-1 0,0 1 1,1 0-1,-1-1 0,1 1 1,-1-1-1,1 1 0,0-1 1,0 1-1,-1-1 0,1 1 1,0-1-1,0 0 0,1 1 0,-1-1 1,0 0-1,0 0 0,1 0 1,-1 0-1,3 1 0,0 0 72,-1-1 0,1 0 0,0 0 0,0 0 0,0-1-1,0 1 1,0-1 0,0 0 0,0 0 0,0 0 0,0-1 0,0 1-1,7-3 1,2-1 156,-1-1 0,0-1 0,0 1 0,-1-2-1,0 0 1,0 0 0,0-1 0,-1 0 0,0-1 0,-1 0-1,0-1 1,0 0 0,-1 0 0,0-1 0,8-16 0,0-1-6,-2-1 1,-1 0-1,-1-1 1,-2-1-1,8-35 1,-17 61-239,19-100-60,-19 97 34,0 0 0,-1 0 0,0 0 0,0 0 0,-1 0 0,0 0 0,0 0 0,-1 0 0,0 0 0,-4-10-1,5 16 14,0 0 0,0 0 0,0 1-1,0-1 1,-1 0 0,1 1 0,0-1 0,-1 1-1,1-1 1,-1 1 0,0 0 0,1 0-1,-1 0 1,0 0 0,0 0 0,0 0-1,1 0 1,-1 0 0,0 1 0,0-1-1,0 1 1,0-1 0,0 1 0,0 0-1,-1 0 1,1 0 0,0 0 0,0 0 0,0 0-1,0 1 1,0-1 0,0 1 0,0-1-1,0 1 1,0 0 0,-1 1 0,-6 2 2,0 0 0,1 1 0,-1 0 0,1 1 0,1 0 0,-9 8 0,6-5-5,0 0 1,1 1 0,1 0 0,-1 1 0,2 0-1,-9 14 1,15-22 6,-1-1 0,1 1-1,0 0 1,0 0 0,0 0-1,0 0 1,0 0 0,0 1-1,1-1 1,0 0 0,-1 0-1,1 0 1,1 1 0,-1-1 0,0 0-1,1 0 1,-1 0 0,1 0-1,0 0 1,0 0 0,0 0-1,1 0 1,-1 0 0,1 0-1,-1 0 1,1-1 0,0 1 0,0-1-1,0 1 1,0-1 0,4 3-1,11 7-5,-1-1-1,34 16 0,-34-19 3,0 0-1,-1 1 1,0 1 0,19 16-1,-30-22 7,0 0-1,-1 0 0,1 0 0,-1 0 1,0 0-1,0 1 0,-1-1 1,1 1-1,-1 0 0,0 0 1,-1 0-1,1 0 0,-1 0 0,0 0 1,0 0-1,0 0 0,-1 1 1,0-1-1,0 7 0,-4 12 562,3-20-343,0 1-1,0-1 1,0 0-1,1 1 1,0-1-1,0 0 1,0 7-1,4-4 214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871"/>
    </inkml:context>
    <inkml:brush xml:id="br0">
      <inkml:brushProperty name="width" value="0.05" units="cm"/>
      <inkml:brushProperty name="height" value="0.05" units="cm"/>
    </inkml:brush>
  </inkml:definitions>
  <inkml:trace contextRef="#ctx0" brushRef="#br0">159 59 16772,'6'-1'286,"1"1"1,-1 0 0,0 0 0,8 1 0,-8-1-190,0 1 1,-1-1-1,1 0 0,0 0 0,5-2 0,-9 1-27,1 1 1,-1-1-1,0 0 0,0 0 0,0 0 0,0 0 0,0 0 0,-1 0 0,1-1 0,0 1 0,-1-1 0,1 1 0,0-1 0,-1 1 0,0-1 0,1 0 0,0-2 0,-1 3-31,0 0 1,-1 0-1,1 1 1,-1-1 0,1 0-1,-1 0 1,0 0-1,1 0 1,-1 0 0,0 0-1,1 0 1,-1 0-1,0 0 1,0 0 0,0 0-1,0 0 1,0 1-1,0-1 1,0 0 0,0 0-1,-1 0 1,1 0-1,0 0 1,-1-1 0,0 1-7,1 0 1,-1 0-1,0 1 1,0-1-1,0 1 1,0-1-1,0 0 1,0 1-1,0-1 1,0 1 0,0 0-1,0-1 1,0 1-1,0 0 1,0 0-1,0 0 1,-2-1-1,-3 1 15,0 0 0,0 1 0,0-1 0,0 1-1,0 0 1,-8 3 0,-3 3-93,1 1 1,-1 1-1,2 0 1,0 1-1,0 0 1,0 1-1,2 1 1,-1 0-1,2 1 0,-1 1 1,-14 21-1,25-32-4,0 0 0,0 0 0,0 0-1,1 1 1,-1-1 0,1 1 0,0-1-1,0 1 1,0-1 0,0 1 0,1 4-1,0-7 20,0 1-1,0-1 0,0 1 1,0-1-1,1 0 0,-1 1 1,1-1-1,-1 0 0,1 1 1,0-1-1,-1 0 0,1 0 1,0 1-1,0-1 0,0 0 1,0 0-1,0 0 0,0 0 1,0 0-1,0 0 0,0 0 1,0-1-1,0 1 0,1 0 1,-1-1-1,0 1 0,1-1 1,-1 1-1,0-1 0,3 1 1,8 1 132,1 0 0,0-1 1,0 0-1,0-1 0,0 0 1,0-1-1,22-4 0,-30 4-88,61-11 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5.210"/>
    </inkml:context>
    <inkml:brush xml:id="br0">
      <inkml:brushProperty name="width" value="0.05" units="cm"/>
      <inkml:brushProperty name="height" value="0.05" units="cm"/>
    </inkml:brush>
  </inkml:definitions>
  <inkml:trace contextRef="#ctx0" brushRef="#br0">251 4 11795,'-10'-1'318,"1"0"0,-1 0 0,1 1 0,-1 0 1,1 0-1,-1 1 0,1 1 0,-1 0 1,1 0-1,-15 6 0,8-2 29,0 0 1,1 2-1,0 0 0,0 0 0,-14 13 0,26-20-281,1 1-1,0 0 0,-1 0 0,1 0 1,0 0-1,0 0 0,1 1 0,-1-1 1,0 1-1,-1 3 0,3-5-50,-1-1 1,1 1-1,0-1 0,0 1 0,0-1 0,0 1 0,0-1 0,0 1 0,0 0 0,0-1 1,0 1-1,0-1 0,0 1 0,1-1 0,-1 1 0,0-1 0,0 1 0,0-1 1,1 1-1,-1-1 0,0 1 0,1 0 0,0 0-4,0 0 0,1 0 0,-1 0 0,0 0 1,1-1-1,-1 1 0,0 0 0,1-1 0,-1 1 0,1 0 0,2 0 0,64 10 195,-56-11-204,1 2 0,-1 0 1,1 0-1,-1 1 0,0 1 0,0 0 0,0 0 1,12 8-1,-23-12-7,0 1 0,0-1 0,-1 0 0,1 1 1,0-1-1,0 1 0,-1 0 0,1-1 0,0 1 0,-1 0 1,1-1-1,0 1 0,-1 0 0,1 0 0,-1-1 0,1 1 1,-1 0-1,1 0 0,-1 0 0,0 0 0,0 0 0,1-1 1,-1 1-1,0 0 0,0 0 0,0 0 0,0 0 1,0 0-1,0 0 0,0 0 0,0 0 0,0 0 0,-1 0 1,1 0-1,0 0 0,-1-1 0,1 1 0,0 0 0,-1 0 1,1 0-1,-1 0 0,1-1 0,-1 1 0,0 0 0,1-1 1,-1 1-1,0 0 0,1-1 0,-1 1 0,-1 0 1,-4 4-2,0-1 0,-1 0 0,1 0 1,-13 6-1,-1-2 1,-1 0-1,-35 8 1,28-11 17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068"/>
    </inkml:context>
    <inkml:brush xml:id="br0">
      <inkml:brushProperty name="width" value="0.05" units="cm"/>
      <inkml:brushProperty name="height" value="0.05" units="cm"/>
    </inkml:brush>
  </inkml:definitions>
  <inkml:trace contextRef="#ctx0" brushRef="#br0">86 0 16083,'-3'3'107,"0"0"-1,0 0 1,0 0-1,1 0 1,-1 0-1,1 0 1,-1 1-1,1-1 1,0 1-1,1 0 1,-1 0-1,1-1 0,-1 1 1,0 8-1,-2-1 187,-30 100-156,30-94-152,1 0 1,0 0-1,1 1 1,1 27-1,1-44 17,0 0 1,0 1-1,0-1 0,0 0 0,0 1 1,0-1-1,0 0 0,1 1 0,-1-1 1,0 0-1,1 1 0,-1-1 0,1 0 1,0 0-1,-1 0 0,1 1 0,0-1 1,0 0-1,0 0 0,0 0 0,0 0 1,0 0-1,0-1 0,0 1 0,0 0 1,0 0-1,0-1 0,0 1 0,1 0 1,-1-1-1,0 0 0,0 1 0,1-1 1,-1 0-1,0 1 0,1-1 0,-1 0 1,0 0-1,1 0 0,-1 0 0,0 0 1,1 0-1,1-1 0,3-1 44,1 1-1,-1-1 1,0-1 0,0 1-1,0-1 1,0 0 0,8-6-1,13-11 295,0-2-1,-1-1 1,-2-1-1,0-1 0,36-50 1,-52 68-350,-6 16-31,-8 26-69,4-23 73,1-9 30,1 0 0,0-1 0,-1 1 0,1 0 0,0 0 0,1 0 0,-1 0 0,0 0 0,1 0 0,0-1 0,0 1 0,0 0 0,0 0 0,0-1 0,2 5-1,-1-6 8,-1 0 0,1 1 0,-1-1 0,1 0-1,-1 0 1,1 0 0,0 0 0,0-1-1,-1 1 1,1 0 0,0-1 0,0 1-1,0-1 1,0 0 0,0 0 0,-1 1 0,1-1-1,0 0 1,0-1 0,0 1 0,0 0-1,0-1 1,0 1 0,2-2 0,9-1 11,-1-2 1,0 1-1,-1-2 0,20-11 1,-18 9 4,-1 2 0,1-1 0,22-7 0,-33 14-22,-1 0 1,1 0-1,-1 0 1,0 0-1,1 0 1,-1 0-1,1 0 0,-1 1 1,0-1-1,1 0 1,-1 1-1,0-1 1,0 1-1,1-1 0,-1 1 1,0 0-1,0 0 1,0-1-1,1 1 1,-1 0-1,0 0 0,0 0 1,0 0-1,-1 0 1,1 0-1,0 1 1,0-1-1,-1 0 0,1 0 1,0 3-1,0-3-1,0 1 0,0 0 0,0 0 0,0-1 0,1 1 0,-1-1 0,0 1 0,1-1 0,-1 0 0,1 1 0,-1-1 0,1 0 0,0 0 0,0 0 0,-1 0 0,1 0 0,0 0 0,0-1 0,0 1 0,3 0 0,5-2 4,0-1 0,0 0 1,-1-1-1,1 0 0,-1 0 0,0-1 0,0 0 1,0 0-1,8-7 0,18-7-2,-25 14-4,0-1 1,0 1-1,1 1 0,0 0 1,19-3-1,-28 6 3,0-1 0,0 1 0,0 1-1,0-1 1,0 0 0,-1 0-1,1 1 1,0-1 0,0 1-1,0-1 1,0 1 0,-1 0-1,1 0 1,0 0 0,-1 0 0,3 2-1,-2-1-1,-1 0 0,1 0 0,-1 0 0,0 0-1,0 0 1,0 0 0,0 0 0,0 0 0,0 1-1,-1-1 1,1 0 0,-1 1 0,1-1 0,-1 0 0,0 1-1,0 3 1,-3 42-117,3-44 64,0-1 0,-1 1 0,0 0 0,0-1 0,0 1 0,0-1 0,-1 1 0,1-1 0,-1 1 0,-2 3 0,4-7 58,-1 0 0,1 0 0,0 0 0,0 0-1,-1 0 1,1 0 0,0 0 0,0 0 0,-1 0 0,1 0 0,0 0 0,0 0 0,-1 0-1,1 0 1,0 0 0,0-1 0,0 1 0,-1 0 0,1 0 0,0 0 0,0 0 0,-1 0-1,1 0 1,0-1 0,0 1 0,0 0 0,0 0 0,-1 0 0,1-1 0,0 1 0,0 0-1,0 0 1,0 0 0,0-1 0,0 1 0,0 0 0,0 0 0,-1-1 0,1 1 0,0 0-1,0 0 1,0-1 0,0 1 0,0 0 0,0 0 0,0-1 0,1 1 0,-4-24-156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468"/>
    </inkml:context>
    <inkml:brush xml:id="br0">
      <inkml:brushProperty name="width" value="0.05" units="cm"/>
      <inkml:brushProperty name="height" value="0.05" units="cm"/>
    </inkml:brush>
  </inkml:definitions>
  <inkml:trace contextRef="#ctx0" brushRef="#br0">0 2 18652,'0'-1'928,"0"4"-920,0 0 72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20.170"/>
    </inkml:context>
    <inkml:brush xml:id="br0">
      <inkml:brushProperty name="width" value="0.05" units="cm"/>
      <inkml:brushProperty name="height" value="0.05" units="cm"/>
    </inkml:brush>
  </inkml:definitions>
  <inkml:trace contextRef="#ctx0" brushRef="#br0">61 698 14003,'-28'4'1136,"9"1"-824,6-1-88,16-7 456,10-10 33,17-18-113,9-14-48,21-18-120,4-7-32,12-12-48,4 1-48,2 0-232,-3 5-152,-13 16-376,-7 10-224,-31 21 544,-6 11-120,-19 9-96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999"/>
    </inkml:context>
    <inkml:brush xml:id="br0">
      <inkml:brushProperty name="width" value="0.05" units="cm"/>
      <inkml:brushProperty name="height" value="0.05" units="cm"/>
    </inkml:brush>
  </inkml:definitions>
  <inkml:trace contextRef="#ctx0" brushRef="#br0">202 0 15211,'-29'91'1032,"6"-22"-1025,7-11 9,-111 418 428,124-465-334,2-9-36,0 1 1,1-1-1,-1 1 1,1 0-1,-1-1 1,1 1-1,0-1 1,1 6-1,12-30 1023,78-190 951,-25 51-1609,-49 123-446,3 2 0,26-40 0,-39 67-71,0-1 0,0 2 1,1-1-1,1 1 1,-1 0-1,1 1 1,0 0-1,1 0 1,0 1-1,0 0 1,0 1-1,0 0 1,1 1-1,21-6 1,-31 9 54,1 1 0,-1-1 0,0 1 0,0 0 0,1 0 0,-1 0 0,0 0 1,0 0-1,1 0 0,-1 0 0,0 0 0,0 0 0,1 1 0,-1-1 0,0 0 0,2 2 1,-2-2 10,-1 1 0,1-1 0,-1 1 0,0-1 0,1 1 0,-1-1 0,0 1 0,1-1 0,-1 1 0,0-1 1,1 1-1,-1 0 0,0-1 0,0 1 0,0-1 0,0 1 0,0 0 0,0-1 0,0 1 0,0 0 0,0-1 1,0 1-1,0 0 0,-1 4-18,-1-1 1,1 1 0,-1-1-1,0 0 1,0 1 0,0-1-1,-4 5 1,-10 14 10,-1 1-1,-1-2 1,-1-1-1,-1 0 1,0-1-1,-2-1 1,-40 27-1,57-43-100,-1 0-1,0 0 1,0-1-1,-8 3 1,12-5 95,1 1 1,-1-1-1,0 1 1,0-1-1,1 0 1,-1 0-1,0 1 0,0-1 1,1-1-1,-1 1 1,0 0-1,0 0 0,0-1 1,1 1-1,-1-1 1,0 1-1,1-1 1,-1 0-1,-1-1 0,-3-7-181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7.931"/>
    </inkml:context>
    <inkml:brush xml:id="br0">
      <inkml:brushProperty name="width" value="0.05" units="cm"/>
      <inkml:brushProperty name="height" value="0.05" units="cm"/>
    </inkml:brush>
  </inkml:definitions>
  <inkml:trace contextRef="#ctx0" brushRef="#br0">134 66 14219,'-1'7'3629,"-9"17"-2402,5-15-1083,-37 70 202,-32 84 0,73-153-121,8-15-55,11-16 59,-9 9-155,-1-1 0,-1 0 0,0 0 0,0-1 0,-2 0-1,0 0 1,0 0 0,-1-1 0,-1 0 0,-1 1 0,2-21 0,-4 35-82,0-1 0,0 0 0,0 1 1,0-1-1,0 1 0,0-1 0,0 0 0,0 1 1,0-1-1,0 1 0,0-1 0,0 0 0,-1 1 0,1-1 1,0 1-1,0-1 0,-1 1 0,1-1 0,0 1 1,-1-1-1,0 0 0,-6 6-148,-7 20-87,12-19 215,0 0 0,1 0 0,0 0 0,0 1-1,0-1 1,1 0 0,0 0 0,0 1 0,0-1 0,3 10 0,-3-14 24,0 0 0,1 0 1,0 0-1,-1 0 0,1 0 1,0 0-1,0 0 0,0 0 1,0-1-1,0 1 0,1 0 1,-1-1-1,0 1 0,1-1 1,-1 1-1,1-1 0,-1 0 1,1 0-1,0 0 0,0 0 0,-1 0 1,1 0-1,0 0 0,0 0 1,0-1-1,0 1 0,0-1 1,0 1-1,0-1 0,0 0 1,0 0-1,0 0 0,0 0 1,0 0-1,1 0 0,1-1 1,5-1 10,0-1-1,0 0 1,-1 0 0,1-1 0,-1 0 0,0 0-1,0-1 1,0 0 0,0 0 0,-1-1 0,7-7-1,11-11 97,33-42 0,-53 60-85,5-7-68,-14 17-65,-16 21-59,13-14 133,0 0 0,1 1-1,0 0 1,1 0 0,0 0-1,-3 14 1,8-26 39,0 1 0,0 0 0,0-1 0,0 1 0,0 0 1,0-1-1,0 1 0,0 0 0,0 0 0,0-1 0,0 1 0,1 0 0,-1-1 0,0 1 1,1 0-1,-1-1 0,0 1 0,1-1 0,-1 1 0,1-1 0,-1 1 0,1 0 0,-1-1 0,1 0 1,-1 1-1,1-1 0,-1 1 0,1-1 0,0 0 0,-1 1 0,1-1 0,-1 0 0,1 0 0,0 1 1,-1-1-1,1 0 0,0 0 0,0 0 0,-1 0 0,1 0 0,0 0 0,-1 0 0,1 0 1,0 0-1,0 0 0,36-7-33,-36 6 33,56-16-29,-25 7 10,0 1 0,57-8 1,-87 16 6,-1 1 0,1 0 1,0 0-1,0 0 0,-1 0 1,1 0-1,-1 1 0,1-1 1,0 0-1,-1 1 0,1-1 1,-1 1-1,3 1 0,-3-2 3,-1 1-1,1-1 0,0 1 0,-1 0 1,1-1-1,-1 1 0,1 0 0,-1 0 0,1-1 1,-1 1-1,1 0 0,-1 0 0,0 0 1,1-1-1,-1 1 0,0 0 0,0 0 1,1 1-1,-1 4-42,-1 0 1,1 0-1,-1 0 0,0 0 1,0-1-1,-3 9 0,2-10 55,1 1-1,0-1 1,0 1-1,0 0 0,0-1 1,1 1-1,0 8 1,0-12 8,0-1 1,1 1 0,-1-1-1,0 0 1,0 1-1,1-1 1,-1 0 0,0 1-1,1-1 1,-1 0-1,0 0 1,1 1 0,-1-1-1,1 0 1,-1 0 0,0 1-1,1-1 1,-1 0-1,1 0 1,-1 0 0,1 0-1,-1 0 1,1 0-1,-1 0 1,0 0 0,1 0-1,-1 0 1,1 0-1,-1 0 1,1 0 0,-1 0-1,1 0 1,-1 0 0,1 0-1,-1-1 1,0 1-1,1 0 1,-1 0 0,1-1-1,-1 1 1,1-1-1,19-11 340,-19 12-320,5-6 39,0 1-1,0-1 1,0-1 0,0 1-1,-1-1 1,0 1-1,-1-1 1,0-1 0,0 1-1,0-1 1,-1 0-1,0 1 1,0-1 0,1-10-1,-1 4 3,0 0 0,-1 0 0,-1 0-1,-1 0 1,0 0 0,0 0 0,-4-22 0,3 35-59,0-8 162,-1 0 0,0 0-1,-7-16 1,11 27-294,0-1 0,-1 0 0,1 0 0,0 0 0,0-1 0,0 1 0,0 0 0,1-1 0,-1 1 0,0-1 0,0 0 0,0 0 0,0 0 0,0 0 0,1 0 0,2-1 0,13-5-313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8.332"/>
    </inkml:context>
    <inkml:brush xml:id="br0">
      <inkml:brushProperty name="width" value="0.05" units="cm"/>
      <inkml:brushProperty name="height" value="0.05" units="cm"/>
    </inkml:brush>
  </inkml:definitions>
  <inkml:trace contextRef="#ctx0" brushRef="#br0">5 1 13283,'-4'7'1008,"9"0"-904,12 9-128,3 3 440,11 6-1000,2 4 464,7 2-48,0 0-24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9.191"/>
    </inkml:context>
    <inkml:brush xml:id="br0">
      <inkml:brushProperty name="width" value="0.05" units="cm"/>
      <inkml:brushProperty name="height" value="0.05" units="cm"/>
    </inkml:brush>
  </inkml:definitions>
  <inkml:trace contextRef="#ctx0" brushRef="#br0">173 372 15947,'0'0'56,"0"-1"0,0 0 0,0 1-1,0-1 1,-1 0 0,1 0-1,0 1 1,0-1 0,-1 0-1,1 1 1,0-1 0,-1 1 0,1-1-1,-1 0 1,1 1 0,0-1-1,-1 1 1,1-1 0,-1 1 0,0-1-1,1 1 1,-1 0 0,1-1-1,-1 1 1,0 0 0,1-1 0,-1 1-1,0 0 1,1 0 0,-1-1-1,0 1 1,0 0 0,1 0 0,-1 0-1,0 0 1,1 0 0,-1 0-1,0 0 1,0 0 0,1 0-1,-1 1 1,0-1 0,1 0 0,-1 0-1,0 1 1,0-1 0,-4 2 104,0 0 1,0-1-1,0 2 0,0-1 1,-5 3-1,0 2-133,1-1 0,0 1 0,0 0 0,1 1 0,0 0 0,0 0 0,1 1 0,0 0 0,1 0 0,0 1 0,0 0 0,1 0 0,-6 16 0,10-26-28,1 1 0,0 0 0,-1-1 1,1 1-1,0 0 0,0-1 0,-1 1 1,1 0-1,0 0 0,0-1 1,0 1-1,0 0 0,0 0 0,0-1 1,0 1-1,0 0 0,0-1 0,0 1 1,1 0-1,-1 0 0,0-1 0,0 1 1,1 0-1,-1-1 0,0 1 0,1 0 1,-1-1-1,1 1 0,-1-1 1,1 1-1,-1-1 0,1 1 0,-1-1 1,1 1-1,-1-1 0,1 1 0,0-1 1,-1 0-1,1 1 0,0-1 0,-1 0 1,1 1-1,0-1 0,0 0 1,-1 0-1,1 0 0,0 0 0,-1 0 1,1 0-1,0 0 0,0 0 0,0 0 1,4-1 12,-1 1 1,0-1-1,0 0 1,0-1-1,0 1 1,0-1-1,6-2 1,2-5 22,1 0 0,-1 0 0,-1-1 0,0-1 1,0 0-1,-1-1 0,-1 0 0,0 0 0,0-1 0,-1 0 0,10-24 0,-17 33-415,-5 7 222,-5 9-1,2 0 26,1 1 0,0 1 0,0-1 0,1 1 0,1 0 0,1 0 0,0 0 1,-2 24-1,4-36 124,1 0 1,0 0 0,0 0 0,0 0-1,1 0 1,-1 0 0,0 0-1,1 0 1,-1 0 0,1 0 0,-1 0-1,1 0 1,0 0 0,0-1 0,0 1-1,0 0 1,0-1 0,1 1 0,1 2-1,-1-3 3,0 0 0,-1 0 0,1 0 0,0 0 0,0-1 0,-1 1 0,1-1 0,0 1 0,0-1 0,0 0 0,0 0-1,0 0 1,0 0 0,0 0 0,0 0 0,3-1 0,3-1 2,0 0 0,0-1 0,0 0 0,0-1 0,0 1 0,-1-1-1,0-1 1,9-6 0,5-7-44,-1-1 0,-1-1 0,-1 0 0,0-2 0,-1 0 0,-2-1 0,20-37 0,-12 12-449,-1-2 0,28-97 0,-46 135 395,-1 0-1,0-1 1,1-19 0,-7 21 49,-4 12 143,-6 13 181,-2 12-193,1 1 1,1 1-1,-14 41 0,11-26-84,-19 53 4,-23 102 0,57-194 2,-4 22-10,5-25 12,0 0 0,0 0 1,0 0-1,-1 0 1,2 0-1,-1 0 0,0 0 1,0 0-1,0 0 1,0 0-1,1 0 1,-1 0-1,0 0 0,1 0 1,-1 0-1,1 0 1,-1 0-1,2 1 1,-1-1 1,-1-1 0,1 0 1,-1 0-1,1 0 0,0 0 1,-1 0-1,1 0 0,-1 0 1,1 0-1,-1 0 1,1 0-1,-1 0 0,1-1 1,-1 1-1,1 0 0,-1 0 1,1 0-1,-1-1 0,1 1 1,-1 0-1,1-1 1,-1 1-1,0 0 0,1-1 1,-1 1-1,1 0 0,-1-1 1,0 1-1,1-1 0,-1 1 1,0-1-1,0 1 1,1-1-1,12-20 90,-12 20-80,15-30 195,12-34 1,15-29 187,-43 93-397,0 1 0,0-1 0,1 1 0,-1-1 0,0 1 0,1 0 0,-1-1 0,1 1-1,-1 0 1,0-1 0,1 1 0,-1 0 0,1 0 0,-1-1 0,1 1 0,-1 0 0,1 0 0,-1 0 0,1 0 0,-1 0 0,1 0 0,-1-1 0,1 1 0,-1 0 0,1 0 0,-1 1 0,1-1 0,-1 0 0,1 0 0,-1 0 0,1 0 0,-1 0 0,1 0 0,-1 1 0,0-1 0,1 0 0,-1 0 0,1 1-1,22 17-51,-7-6 19,-13-10 76,1 0 0,-1-1 0,1 1 0,-1-1 0,1 0 0,0 0 0,0 0 0,0 0 0,0-1 0,0 0 0,-1 0 0,1 0 0,7-1 0,-8 1 73,-1-1 1,0 1 0,1-1 0,-1 0 0,1 0-1,-1 0 1,0 0 0,0-1 0,0 1 0,0 0-1,0-1 1,0 0 0,0 1 0,0-1 0,0 0 0,-1 0-1,1 0 1,-1 0 0,1 0 0,-1 0 0,2-5-1,-10 11 666,-3 7-774,5-5-42,1 1 0,0 0 0,0 0 1,1 0-1,0 0 0,0 0 0,1 1 0,0 0 0,0-1 1,-1 14-1,3-20 31,0 0 0,0 0 1,1 0-1,-1 0 0,0 0 0,0 0 1,0-1-1,1 1 0,-1 0 1,0 0-1,1 0 0,-1 0 0,1 0 1,-1-1-1,1 1 0,0 0 0,-1 0 1,1-1-1,0 1 0,-1 0 0,1-1 1,0 1-1,0-1 0,1 2 1,0-1-3,1 0 1,0 0-1,-1 0 1,1-1-1,0 1 1,0-1-1,0 1 1,4-1-1,6-1-6,0 0 0,23-4 0,-35 4 10,68-14 11,-37 7-60,49-7-1,-80 15 32,1 0 1,0-1-1,0 1 0,0 0 0,0 0 0,-1 0 0,1 1 0,0-1 0,0 0 0,0 1 0,0-1 0,-1 1 0,1 0 0,0-1 0,1 2 0,-1 0-17,0 0 0,-1-1 0,0 1 0,1 0 0,-1 0 0,0 0 0,0 0 0,0 0-1,0 0 1,-1 0 0,2 4 0,-1-4 29,0 1 0,0-1 0,1 0 0,-1 0 0,1 0 0,-1 0-1,1 0 1,0 0 0,0 0 0,0-1 0,0 1 0,0-1 0,0 1 0,0-1-1,0 0 1,0 0 0,1 0 0,-1 0 0,1 0 0,-1-1 0,0 1 0,1-1-1,-1 1 1,1-1 0,-1 0 0,1 0 0,3 0 0,8 0 47,1-1 0,-1-1-1,20-4 1,11-6 51,-33 8-99,0 0 1,0 1 0,0 1 0,19-2 0,-30 4-1,-1 0 0,1 0 1,0 0-1,-1 0 0,1 1 0,0-1 0,-1 0 0,1 0 1,-1 1-1,1-1 0,0 0 0,-1 1 0,1-1 0,-1 1 1,1-1-1,-1 1 0,0-1 0,1 1 0,-1-1 1,1 1-1,-1-1 0,0 1 0,1-1 0,-1 1 0,0 0 1,0-1-1,1 1 0,-1 0 0,0-1 0,0 1 0,0 0 1,0-1-1,0 1 0,0 0 0,0-1 0,0 1 1,0-1-1,0 1 0,-1 1 0,-6 34-236,4-21-159,3-12 339,-1-1 0,1 0-1,0 1 1,0-1 0,0 0 0,0 1 0,0-1 0,1 0 0,-1 1-1,1-1 1,-1 0 0,1 0 0,0 1 0,0-1 0,0 0 0,0 0 0,0 0-1,1 0 1,-1 0 0,1 0 0,-1-1 0,3 3 0,11 5-228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0.214"/>
    </inkml:context>
    <inkml:brush xml:id="br0">
      <inkml:brushProperty name="width" value="0.05" units="cm"/>
      <inkml:brushProperty name="height" value="0.05" units="cm"/>
    </inkml:brush>
  </inkml:definitions>
  <inkml:trace contextRef="#ctx0" brushRef="#br0">60 64 17636,'-3'-15'1075,"1"13"-241,-3 24 159,3-5-812,-20 116 99,-4 142 0,27-248-213,1-20 20,2-18 41,11-63 87,-3-1 0,1-92 0,-12 154-212,1-41-28,4-36-541,-6 95 423,1 0 0,-1 0 1,2 0-1,-1 0 0,0 0 0,1 0 1,0 0-1,3 4 0,-1 1 45,1-1-1,0 0 0,0-1 1,8 10-1,-10-14 82,1-1-1,-1 1 1,1-1-1,0 0 1,0 0-1,1 0 0,-1 0 1,0-1-1,1 0 1,0 0-1,-1 0 1,1 0-1,0-1 1,9 2-1,-6-2 12,0-1-1,0 0 1,0-1 0,0 1-1,-1-1 1,1-1 0,0 0-1,13-4 1,-3-2 68,-1 0 1,0-1 0,-1 0-1,0-2 1,0 0-1,-1 0 1,16-18-1,-22 21 81,-1 0-1,0-1 1,0 0-1,-1-1 1,11-18-1,-16 21 212,-7 13-241,-9 17-77,-2 13-123,1 2 1,3-1-1,1 1 0,1 1 0,-7 65 1,17-100 3,0-1 1,-1 1-1,1 0 0,1-1 1,-1 1-1,0-1 0,1 1 1,0-1-1,0 1 0,0-1 1,0 1-1,0-1 0,4 7 1,-3-9 81,0 1 1,-1 0-1,1-1 1,0 0-1,0 1 0,0-1 1,0 0-1,0 0 1,1 0-1,-1 0 0,0-1 1,0 1-1,0 0 1,1-1-1,-1 0 1,0 1-1,1-1 0,-1 0 1,0 0-1,1 0 1,-1-1-1,0 1 0,4-1 1,27-7-282,2 0-103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0.645"/>
    </inkml:context>
    <inkml:brush xml:id="br0">
      <inkml:brushProperty name="width" value="0.05" units="cm"/>
      <inkml:brushProperty name="height" value="0.05" units="cm"/>
    </inkml:brush>
  </inkml:definitions>
  <inkml:trace contextRef="#ctx0" brushRef="#br0">171 27 15051,'0'-1'102,"1"0"0,-1 0 0,0 0 0,0 0 0,0 0 0,0 0-1,0 1 1,0-1 0,0 0 0,0 0 0,-1 0 0,1 0 0,0 0 0,0 1 0,-1-1-1,1 0 1,-1 0 0,1 0 0,-1 1 0,1-1 0,-1 0 0,1 1 0,-1-1 0,1 0 0,-1 1-1,0-1 1,1 1 0,-1-1 0,0 1 0,0-1 0,1 1 0,-1 0 0,0-1 0,0 1-1,0 0 1,0-1 0,1 1 0,-1 0 0,0 0 0,0 0 0,0 0 0,0 0 0,0 0 0,0 0-1,0 0 1,1 0 0,-1 1 0,-1-1 0,-3 2 86,1-1-1,0 1 1,-1 0-1,1 0 1,0 1 0,1-1-1,-1 1 1,-6 5 0,-3 5-106,1 1 0,0 0 0,-15 23 0,21-29-121,2 0 0,-1 0 0,1 1 0,0-1-1,1 1 1,0 0 0,0 0 0,-2 16 0,5-24 33,0-1 1,0 1-1,0 0 0,0 0 1,0-1-1,0 1 1,0 0-1,0-1 1,0 1-1,0 0 1,1-1-1,-1 1 1,0 0-1,1-1 0,-1 1 1,0 0-1,1-1 1,-1 1-1,1-1 1,-1 1-1,0-1 1,1 1-1,0-1 0,-1 1 1,1-1-1,-1 1 1,1-1-1,0 0 1,-1 1-1,1-1 1,-1 0-1,1 1 1,0-1-1,0 0 0,-1 0 1,1 0-1,0 0 1,-1 0-1,1 0 1,0 0-1,0 0 1,-1 0-1,1 0 0,0 0 1,-1 0-1,1 0 1,0-1-1,-1 1 1,1 0-1,0-1 1,0 1-1,6-2-22,-1-1 0,1 1-1,10-7 1,42-31-13,-48 31 33,0 1 0,0 0 0,1 1 0,0 0 1,0 0-1,1 2 0,26-9 0,-38 14-9,1 0 0,-1-1 0,0 1 0,1 0-1,-1 0 1,1 1 0,-1-1 0,1 0 0,-1 0 0,0 1 0,1-1-1,-1 1 1,0-1 0,1 1 0,-1 0 0,0-1 0,0 1 0,0 0-1,1 0 1,-1 0 0,0 0 0,0 0 0,0 0 0,0 0 0,-1 0-1,1 0 1,0 1 0,0-1 0,-1 0 0,1 1 0,-1-1-1,1 0 1,-1 1 0,1-1 0,-1 0 0,0 3 0,2 7-97,-1-1 0,0 1 0,-1 19 1,0-19 7,0 40-52,0-51 161,0 0 0,0 0 1,0 0-1,0 0 1,0 0-1,0 0 1,0 0-1,0 0 0,0 0 1,0 1-1,0-1 1,0 0-1,0 0 1,1 0-1,-1 0 0,0 0 1,0 0-1,0 0 1,0 0-1,0 0 1,0 0-1,0 0 1,0 0-1,0 0 0,0 1 1,0-1-1,0 0 1,0 0-1,0 0 1,0 0-1,0 0 0,1 0 1,-1 0-1,0 0 1,0 0-1,0 0 1,0 0-1,0 0 0,0 0 1,0 0-1,0 0 1,0 0-1,0 0 1,1 0-1,-1 0 0,0 0 1,0 0-1,0 0 1,0 0-1,0 0 1,0 0-1,0 0 0,0 0 1,0 0-1,0-1 1,0 1-1,0 0 1,0 0-1,1 0 0,-1 0 1,0 0-1,0 0 1,0 0-1,0 0 1,0 0-1,0 0 0,0 0 1,0 0-1,0 0 1,7-10 159,4-10 52,1-10-201,-1 1-1,-2-2 0,0 1 1,5-51-1,-14 81-73,0 0 0,0-1 0,0 1 0,0 0 0,1-1 0,-1 1 0,0 0 0,0-1 0,0 1 0,0 0 0,0 0 0,0-1 0,1 1 0,-1 0 0,0-1 0,0 1 0,0 0 0,1 0 0,-1 0 0,0-1 0,0 1 0,1 0 0,-1 0 0,0 0 0,0-1 0,1 1 0,-1 0 0,0 0 0,1 0 0,-1 0 0,0 0 0,1 0 0,-1 0 0,1 0 0,12 2-625,-6 0 503,18-1-416,7-2-73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036"/>
    </inkml:context>
    <inkml:brush xml:id="br0">
      <inkml:brushProperty name="width" value="0.05" units="cm"/>
      <inkml:brushProperty name="height" value="0.05" units="cm"/>
    </inkml:brush>
  </inkml:definitions>
  <inkml:trace contextRef="#ctx0" brushRef="#br0">55 1 8706,'-10'50'2207,"-3"72"0,4-29-1349,3-51-580,-2 19 276,0 63-1,10-103-98,-2-21-437,0 0 1,0 1 0,0-1 0,0 0-1,0 1 1,1-1 0,-1 0 0,0 0 0,0 1-1,0-1 1,0 0 0,0 0 0,1 1-1,-1-1 1,0 0 0,0 0 0,0 1 0,1-1-1,-1 0 1,0 0 0,0 0 0,1 0-1,-1 1 1,0-1 0,0 0 0,1 0 0,-1 0-1,0 0 1,0 0 0,1 0 0,-1 0-1,0 0 1,1 0 0,-1 0 0,0 0 0,1 0-1,-1 0 1,0 0 0,0 0 0,1 0-1,-1 0 1,0 0 0,1 0 0,-1 0 0,0 0-1,0-1 1,1 1 0,-1 0 0,0 0-1,0 0 1,1 0 0,-1-1 0,0 1 0,0 0-1,0 0 1,1-1 0,-1 1 0,0 0-1,0 0 1,0-1 0,0 1 0,0 0 0,0 0-1,1-1 1,-1 1 0,0-1 0,33-45 1563,35-63 1,-42 64-1217,6-10-153,-10 16 367,31-42-1,-47 73-432,-2 6 52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455"/>
    </inkml:context>
    <inkml:brush xml:id="br0">
      <inkml:brushProperty name="width" value="0.05" units="cm"/>
      <inkml:brushProperty name="height" value="0.05" units="cm"/>
    </inkml:brush>
  </inkml:definitions>
  <inkml:trace contextRef="#ctx0" brushRef="#br0">1 0 9962,'0'35'1144,"4"-3"-784,6-3-168,2-4 1097,3-7-937,1-5 168,3-12-464,1-9 40,2-20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843"/>
    </inkml:context>
    <inkml:brush xml:id="br0">
      <inkml:brushProperty name="width" value="0.05" units="cm"/>
      <inkml:brushProperty name="height" value="0.05" units="cm"/>
    </inkml:brush>
  </inkml:definitions>
  <inkml:trace contextRef="#ctx0" brushRef="#br0">126 1 10738,'-13'39'217,"1"1"0,2 1-1,-5 46 1,13-62-131,1 0 0,1 0 0,0 0 0,2 0 0,1-1 0,10 38 0,-6-37 246,11 28 1,-30-103-713,-27-61 276,-25-78 5000,64 188-4855,0 1 0,0 0 1,0 0-1,0-1 0,-1 1 1,1 0-1,0-1 0,0 1 0,0 0 1,0 0-1,0-1 0,0 1 1,0 0-1,0-1 0,0 1 1,0 0-1,0-1 0,0 1 1,0 0-1,0 0 0,0-1 1,1 1-1,-1 0 0,0-1 0,0 1 1,0 0-1,0 0 0,0-1 1,1 1-1,-1 0 0,0 0 1,0-1-1,0 1 0,1 0 1,-1 0-1,0 0 0,0 0 1,1-1-1,-1 1 0,0 0 0,1 0 1,-1 0-1,0 0 0,0 0 1,1 0-1,-1 0 0,0 0 1,1 0-1,-1 0 0,1 0 1,13 3 391,39 15-551,1-3-1,80 13 0,-61-17 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2.827"/>
    </inkml:context>
    <inkml:brush xml:id="br0">
      <inkml:brushProperty name="width" value="0.05" units="cm"/>
      <inkml:brushProperty name="height" value="0.05" units="cm"/>
    </inkml:brush>
  </inkml:definitions>
  <inkml:trace contextRef="#ctx0" brushRef="#br0">164 327 13707,'1'-4'386,"0"0"1,0 0-1,-1 0 1,0 1-1,1-1 1,-1 0-1,-1 0 0,1 0 1,-2-6-1,2 10-295,0-1 1,0 0-1,-1 1 0,1-1 0,0 0 0,-1 1 0,1-1 1,-1 0-1,1 1 0,-1-1 0,1 1 0,-1-1 1,1 1-1,-1-1 0,0 1 0,1-1 0,-1 1 0,0-1 1,1 1-1,-2-1 0,0 1 9,0 0 1,1 0-1,-1 0 0,1 0 1,-1 0-1,0 0 0,1 1 1,-1-1-1,1 0 0,-1 1 1,1-1-1,-1 1 0,1 0 1,-2 0-1,-6 4-4,1 0 0,1 1 0,-1 0 1,1 0-1,0 0 0,0 1 0,1 0 0,0 1 0,-8 12 0,6-8-199,1 0 1,0 1-1,1 0 1,0 0-1,-6 24 1,11-36 78,1 1 0,-1-1 1,1 1-1,-1-1 1,1 1-1,0-1 1,-1 1-1,1 0 1,0-1-1,0 1 1,0-1-1,1 1 0,-1-1 1,0 1-1,1 0 1,-1-1-1,0 1 1,1-1-1,0 0 1,-1 1-1,1-1 1,0 1-1,0-1 0,0 0 1,1 2-1,1-1-38,0-1 0,0 0 0,0 1-1,0-1 1,0-1 0,0 1 0,0 0 0,0-1-1,6 1 1,22 5-188,-26-4 180,-1 0 0,0 1 1,1-1-1,-1 1 0,0 0 0,0 0 0,-1 0 0,1 1 0,-1 0 1,1-1-1,-1 1 0,0 0 0,-1 0 0,1 1 0,-1-1 0,0 0 0,4 10 1,1 6-335,-1 1 1,6 37 0,-6-22-78,-2 0 0,-1 0 0,-4 58 0,0-74 449,-2-1 0,0 0 1,-1 1-1,0-2 0,-2 1 0,0 0 0,-2-1 0,-13 25 0,18-38 140,0 0 1,0-1-1,-1 1 1,0-1 0,0 1-1,0-1 1,0-1-1,-1 1 1,1 0-1,-1-1 1,-8 4-1,11-6-47,1 0-1,-1-1 1,0 1-1,1-1 1,-1 0 0,0 1-1,1-1 1,-1 0-1,0 0 1,0 0-1,1 0 1,-1 0-1,0 0 1,1-1-1,-1 1 1,0-1 0,-1 0-1,1 0-6,0 0-1,0-1 1,0 1-1,1 0 1,-1-1 0,0 0-1,1 1 1,-1-1-1,1 0 1,0 0 0,0 0-1,-1 0 1,1 0-1,1 0 1,-1 0 0,-1-3-1,-1-6 22,1 1 0,0-1 0,1 0 0,0 0 0,1 1 0,0-1 0,1 0 0,0 0 0,0 0 0,1 0 0,1 1 0,0-1 0,8-18 1,5-8-103,2 0 1,28-45-1,16-7 9,99-115 1,-92 123-24,84-132 1,-113 144 19,-37 60 22,1 1 0,-1 0-1,0-1 1,0 0 0,-1 0-1,1-13 1,-2 21 0,-1-1 0,0 1 0,0 0-1,1-1 1,-1 1 0,0 0 0,0-1 0,-1 1-1,1 0 1,0-1 0,0 1 0,-1-1 0,1 1-1,-1 0 1,1 0 0,-1-1 0,1 1 0,-1 0-1,0 0 1,1 0 0,-1 0 0,0 0 0,0-1-1,0 2 1,0-1 0,0 0 0,0 0 0,0 0 0,-1 0-1,1 1 1,0-1 0,0 0 0,0 1 0,-1-1-1,1 1 1,0 0 0,-1-1 0,1 1 0,0 0-1,-3 0 1,-1 0-1,0 0-1,1 1 0,-1 0 1,1 0-1,-1 0 0,1 1 1,-1 0-1,1-1 0,0 2 1,0-1-1,-5 3 0,-5 6-23,0 0-1,1 1 0,0 0 0,1 1 0,0 1 0,-15 22 0,13-14-42,1 0 1,1 1-1,-18 47 0,24-53 28,1 1 0,1-1 0,1 1 0,0 0 0,1-1 0,1 34 0,2-44 28,0 1 1,0 0 0,1-1-1,-1 0 1,2 1 0,-1-1-1,1 0 1,4 8 0,-4-11 9,-1 0 1,1 0-1,0 0 1,0-1-1,0 1 1,1-1-1,-1 0 1,1 0-1,0 0 1,0 0 0,0-1-1,0 1 1,0-1-1,6 2 1,-5-3 12,1 1 0,0-1-1,-1-1 1,1 1 0,0-1 0,0 0 0,-1 0 0,1 0 0,0-1 0,-1 0 0,1 0 0,0-1 0,-1 1 0,1-1 0,-1 0 0,0-1 0,0 1 0,0-1 0,0 0-1,0 0 1,6-6 0,5-5 61,0 0 1,-1 0-1,-1-2 0,19-26 0,-31 40-63,24-37 150,-24 36-135,0 0 0,0-1 0,0 1 0,-1-1-1,1 0 1,-1 0 0,0 1 0,0-1 0,0-5 0,-11 21 76,4-1-121,1-1 0,0 2 0,0-1 1,1 0-1,1 1 0,0 0 0,1 0 0,0 0 1,1 0-1,0 0 0,0 0 0,3 20 0,-2-30 14,1 0-1,-1 0 0,0 0 0,1 0 0,0 0 1,-1 0-1,1 0 0,0 0 0,0-1 0,0 1 1,0 0-1,0 0 0,0-1 0,0 1 0,1-1 1,-1 1-1,1-1 0,-1 1 0,1-1 0,-1 0 1,3 1-1,-1-1 4,-1 0 1,0-1 0,1 1-1,-1-1 1,1 1 0,-1-1-1,1 0 1,-1 0 0,1-1-1,-1 1 1,1 0 0,-1-1-1,1 1 1,3-3 0,5-1 30,0-1 1,-1-1 0,1 0 0,-1 0 0,17-15-1,1-4 97,-2-2-1,24-29 0,-50 56-126,0 0 1,0-1 0,0 1 0,0 0 0,0 0-1,0 0 1,0 0 0,0 0 0,0 0 0,0 0 0,0-1-1,0 1 1,0 0 0,0 0 0,0 0 0,0 0-1,0 0 1,0 0 0,0 0 0,0 0 0,0 0 0,0-1-1,0 1 1,0 0 0,1 0 0,-1 0 0,0 0-1,0 0 1,0 0 0,0 0 0,0 0 0,0 0 0,0 0-1,0 0 1,0 0 0,1 0 0,-1 0 0,0 0-1,0 0 1,0 0 0,0 0 0,0 0 0,0 0 0,0 0-1,1 0 1,-1 0 0,0 0 0,0 0 0,0 0-1,0 0 1,0 0 0,0 0 0,0 0 0,0 0 0,0 0-1,1 0 1,-1 0 0,0 0 0,0 0 0,0 0-1,0 1 1,0-1 0,0 0 0,0 0 0,-1 10-46,-6 14-19,0-8-100,2 0 1,0 1-1,1-1 0,1 1 0,0 0 1,0 32-1,3-49 159,0 1 0,0 0 0,0-1 0,0 1 0,0-1 0,1 1 0,-1 0 1,0-1-1,0 1 0,0-1 0,1 1 0,-1-1 0,0 1 0,1-1 0,-1 1 0,0-1 0,1 1 0,-1-1 0,1 1 1,0-1-1,9 2-184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0.909"/>
    </inkml:context>
    <inkml:brush xml:id="br0">
      <inkml:brushProperty name="width" value="0.05" units="cm"/>
      <inkml:brushProperty name="height" value="0.05" units="cm"/>
    </inkml:brush>
  </inkml:definitions>
  <inkml:trace contextRef="#ctx0" brushRef="#br0">0 108 12539,'7'-31'1422,"-6"26"-1126,1-1 1,-1 0-1,0 0 0,0-9 0,-1 13-212,0 0-1,0 0 1,0 0 0,1 0 0,-1 0 0,1 0-1,-1 0 1,1 0 0,0 0 0,0 0-1,0 0 1,0 0 0,0 1 0,0-1-1,2-2 1,-3 4-49,1-1-1,0 1 1,0-1 0,0 0-1,-1 1 1,1 0 0,0-1 0,0 1-1,0 0 1,0-1 0,0 1-1,0 0 1,0 0 0,0 0-1,0 0 1,0 0 0,0 0-1,0 0 1,0 0 0,0 0-1,0 0 1,0 0 0,-1 1-1,1-1 1,0 0 0,0 1-1,0-1 1,0 1 0,0-1-1,0 1 1,-1-1 0,1 1-1,0-1 1,1 2 0,6 6 114,0-1 1,-1 1 0,0 1-1,0-1 1,-1 1-1,6 10 1,31 65 182,-29-55-267,53 111 12,60 118-307,20-14-292,-64-137-155,-70-92 324,2 0 0,0-1-1,1 0 1,25 16 0,-27-23-27,-11-9-111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3.249"/>
    </inkml:context>
    <inkml:brush xml:id="br0">
      <inkml:brushProperty name="width" value="0.05" units="cm"/>
      <inkml:brushProperty name="height" value="0.05" units="cm"/>
    </inkml:brush>
  </inkml:definitions>
  <inkml:trace contextRef="#ctx0" brushRef="#br0">6 5 17116,'-3'-4'960,"0"10"-1240,3 5-56,3 4-232,3 1 2040,6 2-1512,2 2 48,8 2 24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3.626"/>
    </inkml:context>
    <inkml:brush xml:id="br0">
      <inkml:brushProperty name="width" value="0.05" units="cm"/>
      <inkml:brushProperty name="height" value="0.05" units="cm"/>
    </inkml:brush>
  </inkml:definitions>
  <inkml:trace contextRef="#ctx0" brushRef="#br0">203 296 12323,'-10'2'280,"1"1"1,-1 0-1,0 0 0,1 1 1,-1 1-1,1-1 1,0 1-1,0 1 1,1 0-1,0 0 1,-10 10-1,9-7-242,0 0-1,0 0 1,1 1-1,0 0 1,1 1-1,0 0 1,0 0 0,-6 19-1,11-27-34,1 0 0,0 0 1,1 0-1,-1 0 0,0 0 0,1 1 0,0-1 0,0 0 1,0 0-1,0 6 0,1-8 10,-1 0-1,0 0 1,1 0 0,-1 0-1,1 0 1,-1 0 0,1 0 0,0 0-1,-1 0 1,1 0 0,0-1 0,0 1-1,0 0 1,-1-1 0,1 1-1,0 0 1,0-1 0,0 1 0,0-1-1,0 1 1,0-1 0,0 0 0,0 1-1,0-1 1,0 0 0,0 0-1,1 0 1,-1 0 0,0 0 0,0 0-1,0 0 1,0 0 0,0 0-1,2-1 1,4 0 109,1-1 0,-1 0-1,1-1 1,-1 1 0,0-2-1,0 1 1,0-1 0,0 0-1,-1 0 1,1-1 0,10-9-1,7-9 466,28-35 0,-50 55-552,22-25 155,-2 0-1,-2-2 1,0-1 0,-2 0 0,-2-1 0,-1-1-1,-1-1 1,13-48 0,-26 79-200,0-3-21,1 1 0,-1-1 0,-1 0 0,1-8 1,-1 13 20,0 0 0,0 0 0,0 0 0,0 0 0,0 0 0,0 0 0,0 0 0,0 1 0,-1-1 0,1 0 0,0 0 0,-1 0 0,1 0 1,-1 0-1,1 0 0,-1 1 0,0-1 0,1 0 0,-1 0 0,0 1 0,1-1 0,-1 0 0,0 1 0,0-1 0,1 1 0,-1-1 0,0 1 1,0-1-1,0 1 0,0 0 0,0-1 0,0 1 0,0 0 0,-1-1 0,-2 1-19,0 1-1,0-1 1,0 1 0,0 0-1,0 0 1,0 0-1,0 0 1,0 0 0,1 1-1,-1 0 1,1 0-1,-1 0 1,1 0 0,-4 3-1,-8 7-111,-22 22 0,35-32 125,-8 8-10,1-1 1,0 1-1,0 0 0,1 1 1,1 0-1,-12 22 0,17-28 20,0-1 0,1 1-1,-1-1 1,1 1 0,0 0 0,1-1-1,-1 1 1,1 0 0,0 0 0,0-1-1,0 1 1,1 0 0,0 0-1,-1-1 1,2 1 0,-1-1 0,1 1-1,-1-1 1,1 1 0,0-1 0,1 0-1,3 7 1,6 3-13,1 1 1,0-2-1,30 24 0,-26-23 7,-1 1-1,25 28 1,-36-37-32,-1-1 0,0 1-1,-1 0 1,0 0 0,1 1 0,-2-1 0,1 0-1,-1 1 1,0 0 0,-1-1 0,1 1 0,0 13-1,-2-18-28,1 16-397,-1-18 462,0 1 0,0-1 0,0 0 0,0 1 1,0-1-1,0 0 0,0 0 0,0 1 0,0-1 0,0 0 1,0 0-1,0 1 0,1-1 0,-1 0 0,0 0 0,0 1 1,0-1-1,0 0 0,0 0 0,0 0 0,1 1 0,-1-1 1,0 0-1,0 0 0,0 0 0,0 1 0,1-1 0,-1 0 1,0 0-1,0 0 0,1 0 0,-1 0 0,0 0 0,0 1 1,1-1-1,-1 0 0,0 0 0,0 0 0,1 0 0,-1 0 1,0 0-1,0 0 0,1 0 0,-1 0 0,0 0 0,0 0 1,1 0-1,-1 0 0,0-1 0,0 1 0,1 0 0,-1 0 1,0 0-1,0 0 0,1 0 0,-1 0 0,0-1 0,0 1 1,1 0-1,6-11-260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068"/>
    </inkml:context>
    <inkml:brush xml:id="br0">
      <inkml:brushProperty name="width" value="0.05" units="cm"/>
      <inkml:brushProperty name="height" value="0.05" units="cm"/>
    </inkml:brush>
  </inkml:definitions>
  <inkml:trace contextRef="#ctx0" brushRef="#br0">314 87 17428,'-1'-1'71,"0"0"1,0 1-1,0-1 1,0 1-1,0-1 1,0 1-1,0-1 0,0 1 1,0 0-1,0-1 1,-1 1-1,1 0 1,0 0-1,0 0 1,0 0-1,0 0 1,0 0-1,0 0 1,-1 0-1,1 0 1,0 0-1,0 1 1,0-1-1,0 0 0,0 1 1,0-1-1,0 1 1,0-1-1,-2 2 1,-34 24 430,29-21-289,-187 156-433,186-149-254,19-16 176,22-14-46,1-7 55,38-35 0,21-17-539,-75 68 370,-16 9 430,-1 0 0,1 0 0,-1 0 0,0 0 0,1 0 0,-1 0 0,1 0 0,-1 0 0,0 0 0,1 0 0,-1 0 0,1 0 0,-1 0 0,0 0 0,1 0 0,-1 0-1,1 0 1,-1 1 0,0-1 0,1 0 0,-1 0 0,0 1 0,1-1 0,-1 1 0,1 1-37,0-1-1,-1 1 1,1 0-1,-1 0 1,1 0 0,-1 0-1,0 1 1,0-1-1,0 0 1,0 0-1,0 0 1,-1 0-1,1 0 1,-1 3 0,-25 103-477,-46 122 0,40-133 656,3-2 41,-47 124 1298,74-215-1231,0 1-1,0-1 0,0 0 0,-1 0 0,-5 5 0,8-8-174,0 0-1,-1-1 1,1 0 0,-1 1-1,1-1 1,-1 1-1,1-1 1,-1 0-1,1 1 1,-1-1 0,0 0-1,1 1 1,-1-1-1,0 0 1,1 0-1,-1 0 1,1 0 0,-1 0-1,0 0 1,1 0-1,-1 0 1,0 0-1,1 0 1,-1 0 0,0 0-1,1 0 1,-1 0-1,0 0 1,1-1-1,-1 1 1,1 0 0,-1-1-1,0 1 1,1 0-1,-1-1 1,1 1-1,-1 0 1,1-1 0,-1 1-1,1-1 1,0 1-1,-1-1 1,1 1-1,-1-1 1,1 0 0,0 1-1,0-1 1,-1 1-1,1-2 1,-3-4 155,0 0 0,1-1 0,0 1 0,0-1 0,0 1 0,1-1 0,0 0 0,0 0 0,1-8 0,0-8 144,4-32 0,0 34-357,0 1-1,1 0 0,1 0 1,1 0-1,0 1 0,2 0 1,0 0-1,1 1 0,23-30 0,8-4-507,84-80-1,22-25-76,-134 140 593,0 2 76,-2 0 0,0-1 0,0 0 1,12-27-1,-23 43-70,0-1 1,0 1-1,0 0 1,1 0-1,-1 0 0,0 0 1,0-1-1,0 1 1,0 0-1,0 0 0,1 0 1,-1 0-1,0-1 1,0 1-1,0 0 1,0 0-1,0-1 0,0 1 1,0 0-1,0 0 1,0 0-1,0-1 1,0 1-1,0 0 0,0 0 1,0-1-1,0 1 1,0 0-1,0 0 1,0 0-1,0-1 0,0 1 1,0 0-1,-1 0 1,1 0-1,0-1 1,0 1-1,0 0 0,0 0 1,0 0-1,0 0 1,-1-1-1,1 1 0,0 0 1,0 0-1,0 0 1,-1 0-1,-8 8 58,0 6-91,1 0 0,0 1 0,1 0 0,1 0 0,0 1 0,1 0 0,1 0 0,0 0 0,1 1 0,-1 16-1,4-30 24,0-1 0,0 0 0,0 0 0,1 0 0,-1 0 0,0 0 0,1 0 0,-1 1-1,1-1 1,0 0 0,-1 0 0,1-1 0,0 1 0,0 0 0,1 0 0,-1 0-1,0-1 1,0 1 0,1 0 0,2 2 0,-1-3 0,-1 0 0,1 1 0,-1-1 0,1 0 0,-1 0 0,1-1 0,0 1 0,-1 0-1,1-1 1,0 0 0,0 1 0,0-1 0,-1 0 0,1-1 0,0 1 0,3-1 0,8-2 2,-1-1 0,1 0 0,-1-1 0,1 0 0,-2-1-1,1-1 1,-1 0 0,18-13 0,3-5 72,47-48 0,-68 61-45,30-31 66,-38 39-85,0-1 1,-1 1-1,1-1 1,-1 0-1,0 0 1,-1 0-1,4-8 0,-6 13-4,0 0 0,0 0 1,0 0-1,0 0 0,0 0 0,0 0 0,0-1 0,0 1 0,0 0 0,0 0 0,0 0 0,0 0 0,0 0 0,0 0 0,1 0 0,-1 0 0,0 0 0,0-1 0,0 1 0,0 0 0,0 0 0,0 0 0,0 0 0,-1 0 0,1 0 0,0 0 0,0 0 0,0 0 0,0 0 0,0-1 0,0 1 0,0 0 0,0 0 0,0 0 0,0 0 0,0 0 0,0 0 0,0 0 0,0 0 0,0 0 0,0 0 0,0 0 0,0 0 0,-1 0 0,1 0 0,0-1 0,0 1 0,0 0 0,0 0 0,0 0 0,0 0 0,0 0 0,0 0 0,0 0 0,-1 0 0,1 0 0,0 0 0,0 0 0,0 0 1,-8 5-40,-8 9-12,4-2-8,1 0 1,0 1 0,1 1-1,0-1 1,1 2 0,1-1-1,-12 27 1,20-39 51,-1-1-1,0 1 1,1 0 0,-1 0 0,1 0-1,0 0 1,0 0 0,0 1 0,0-1-1,0 0 1,0 0 0,0 0-1,0 0 1,1 0 0,-1 0 0,2 2-1,-1-3 6,-1 0 0,1 0-1,0-1 1,0 1 0,0 0-1,-1 0 1,1-1-1,0 1 1,0 0 0,0-1-1,0 1 1,0-1 0,0 1-1,1-1 1,-1 0 0,0 1-1,0-1 1,0 0 0,0 0-1,0 0 1,0 0-1,1 0 1,-1 0 0,0 0-1,0 0 1,0 0 0,0 0-1,0-1 1,2 0 0,9-2 8,0-1 1,0-1-1,0 0 1,-1 0 0,1-1-1,-1-1 1,-1 0-1,14-11 1,72-73 224,-91 85-217,5-5-3,-8 8-30,0 1-1,0-1 0,0 1 0,0 0 1,0-1-1,0 1 0,1 0 1,-1 0-1,1 1 0,4-3 1,-24 47-426,5-13 303,0 1 0,3 0 0,-9 41 0,18-70 143,0 0-1,-1-1 1,1 1 0,0 0-1,0 0 1,0 0-1,0 0 1,0 0 0,0 0-1,1 0 1,-1 0-1,1 0 1,-1-1 0,1 1-1,0 0 1,0 0-1,-1-1 1,1 1 0,2 1-1,-2-2 8,0 0 0,0-1 1,0 1-1,0-1 0,1 1 0,-1-1 0,0 0 0,0 1 0,1-1 0,-1 0 0,0 0 0,1 0 0,-1 0 1,0 0-1,1 0 0,-1 0 0,0 0 0,0-1 0,1 1 0,-1 0 0,0-1 0,0 1 0,0-1 1,1 1-1,-1-1 0,0 0 0,0 0 0,0 1 0,0-1 0,1-1 0,12-8 116,-1-1 0,0 0 0,-1-1-1,0-1 1,-1 0 0,11-17 0,-7 8 59,0-2 1,-2 0-1,11-29 1,-22 49-167,0 0 1,-1 0 0,0 0-1,0 0 1,0-9 0,-2 11-59,-3 7 7,-3 6-28,6-7 40,0 0 1,0 0-1,1 0 1,-1 0-1,1 1 0,0-1 1,0 0-1,0 0 1,0 1-1,1-1 1,0 0-1,0 0 0,0 0 1,0 0-1,1 0 1,0 0-1,2 5 1,-2-6 16,0 0 0,1 0 0,-1-1 0,1 1 0,0-1 0,-1 1 0,1-1 1,0 0-1,0 0 0,0 0 0,1 0 0,-1-1 0,0 0 0,1 1 1,-1-1-1,1 0 0,-1 0 0,1-1 0,-1 1 0,7-1 0,3 0 17,0-1 1,1 0-1,-1-1 0,0-1 0,0 0 0,-1-1 0,1 0 0,22-11 0,-18 6 42,0 0 1,0-2-1,-1 1 0,-1-2 0,22-20 0,-34 28-31,0 1 0,0-1 0,0 0 0,-1 0 0,1 0 0,1-7 0,-3 11-20,-1 0 1,0-1-1,0 1 0,0 0 1,0-1-1,1 1 0,-1 0 1,0-1-1,0 1 0,0 0 1,0-1-1,0 1 0,0-1 1,0 1-1,0 0 0,0-1 1,0 1-1,0 0 0,0-1 1,0 1-1,-1-1 0,1 1 1,0 0-1,0-1 0,0 1 1,0 0-1,-1 0 0,1-1 1,0 1-1,-1-1 0,0 1 0,0 0 0,0 0 0,0 0-1,-1 0 1,1 1 0,0-1 0,0 0 0,0 0-1,0 1 1,-1-1 0,1 1 0,0-1-1,0 1 1,0 0 0,-1 1 0,-7 4-19,1 0 0,1 0 1,0 1-1,0 1 0,0-1 1,1 1-1,0 0 0,0 1 1,1-1-1,0 1 0,0 0 1,1 0-1,1 1 0,-1-1 1,-1 12-1,4-18 12,1 0 0,-1-1 0,1 1 0,0-1 0,0 1 0,1-1 1,-1 1-1,0 0 0,1-1 0,-1 1 0,1-1 0,0 1 0,0-1 0,0 0 0,0 1 0,1-1 0,-1 0 0,0 0 0,1 0 0,2 3 0,-2-3-35,0-1-1,0 0 1,-1 0-1,1 1 1,0-1-1,0-1 1,0 1-1,0 0 1,0 0-1,0-1 1,0 1-1,0-1 0,0 0 1,0 0-1,0 1 1,1-1-1,-1-1 1,0 1-1,0 0 1,0 0-1,0-1 1,0 1-1,0-1 1,0 0-1,4-1 1,2-3-36,0 1 1,0-1-1,-1 0 1,13-12-1,8-11-176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460"/>
    </inkml:context>
    <inkml:brush xml:id="br0">
      <inkml:brushProperty name="width" value="0.05" units="cm"/>
      <inkml:brushProperty name="height" value="0.05" units="cm"/>
    </inkml:brush>
  </inkml:definitions>
  <inkml:trace contextRef="#ctx0" brushRef="#br0">14 6 18204,'-9'-6'1200,"6"12"-1080,2 4-40,2 6 136,4 3-680,2 6-64,3 4 344,9 4-96,3 0-80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875"/>
    </inkml:context>
    <inkml:brush xml:id="br0">
      <inkml:brushProperty name="width" value="0.05" units="cm"/>
      <inkml:brushProperty name="height" value="0.05" units="cm"/>
    </inkml:brush>
  </inkml:definitions>
  <inkml:trace contextRef="#ctx0" brushRef="#br0">82 228 15619,'-4'2'101,"1"0"-1,-1 0 0,1 0 0,-1 0 0,1 1 1,0 0-1,0-1 0,0 1 0,0 0 1,1 0-1,-1 1 0,1-1 0,0 0 0,-2 5 1,-3 3 7,1 1 0,1 0-1,-4 14 1,7-21-91,0 0 0,1 0 0,0 0 0,0 0 0,0 1 0,1-1 0,0 0 0,0 1-1,0-1 1,1 0 0,0 0 0,-1 1 0,2-1 0,2 7 0,-3-9-3,1 0 1,-1 0-1,1-1 0,0 1 1,0-1-1,1 1 0,-1-1 1,0 0-1,1 0 0,-1 0 1,1 0-1,0 0 1,-1-1-1,1 1 0,0-1 1,0 0-1,0 0 0,0 0 1,0 0-1,1 0 0,-1 0 1,0-1-1,0 0 0,0 0 1,5 0-1,2 0 46,1-2 0,0 1-1,0-1 1,-1-1 0,1 1 0,-1-2-1,0 0 1,0 0 0,0-1 0,-1 0-1,1 0 1,-1-1 0,-1 0 0,1-1-1,8-9 1,0 0 103,0-1-1,-2-1 1,0-1-1,-1 0 1,21-38-1,-23 34-22,-1 1 1,8-25-1,-17 39-135,1 0 1,-1 0 0,-1-1 0,1 1-1,-1 0 1,-1-1 0,0 1-1,0 0 1,-2-17 0,1 23-20,1-1 1,-1 1-1,0-1 1,0 1-1,0 0 1,0-1-1,0 1 1,0 0 0,-1 0-1,1 0 1,-1 0-1,0 0 1,1 0-1,-1 0 1,0 0-1,0 1 1,0-1-1,-3-1 1,1 1-17,1 1 0,-1 0 1,0-1-1,0 1 1,1 1-1,-1-1 0,0 0 1,0 1-1,0 0 0,-8 1 1,1 0-37,0 1 1,0 0 0,0 1 0,0 1-1,1-1 1,-1 2 0,-15 8 0,18-8 45,0-1 1,1 1 0,-1 1 0,1 0 0,0 0-1,1 0 1,-10 12 0,15-16 15,-1 0 0,1 0 0,0 0 0,0 0 0,0 0 1,0 0-1,0 0 0,1 1 0,-1-1 0,1 0 0,-1 1 0,1-1 0,0 0 0,0 1 0,0-1 0,0 0 0,0 1 0,1-1 1,-1 0-1,1 1 0,0-1 0,-1 0 0,1 0 0,0 0 0,0 1 0,0-1 0,0 0 0,1 0 0,-1-1 0,1 1 0,-1 0 1,1 0-1,0-1 0,2 3 0,10 7-17,0-1 1,1 0-1,0-1 0,1 0 1,0-1-1,0-1 1,24 7-1,-14-4-9,44 22 1,-66-29 27,0-1 0,0 1 0,0 0 0,0 1 0,-1-1-1,0 1 1,1-1 0,-1 1 0,-1 0 0,1 0 0,-1 0 0,1 0 0,-1 1 0,0-1 0,-1 1 0,1-1 0,-1 1 0,0 0 0,1 7 0,0 6-101,-2 1 0,0-1 0,-5 33 0,3-26-351,2-24 415,0-1 1,0 0 0,0 0-1,0 1 1,1-1 0,-1 0-1,0 0 1,0 0-1,0 1 1,1-1 0,-1 0-1,0 0 1,0 0-1,1 0 1,-1 1 0,0-1-1,0 0 1,1 0-1,-1 0 1,0 0 0,0 0-1,1 0 1,-1 0-1,0 0 1,0 0 0,1 0-1,-1 0 1,0 0 0,1 0-1,-1 0 1,0 0-1,0 0 1,1 0 0,-1 0-1,0 0 1,0 0-1,1 0 1,-1-1 0,0 1-1,0 0 1,1 0-1,-1 0 1,0 0 0,0-1-1,0 1 1,1 0-1,14-14-381,4-5-152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6.247"/>
    </inkml:context>
    <inkml:brush xml:id="br0">
      <inkml:brushProperty name="width" value="0.05" units="cm"/>
      <inkml:brushProperty name="height" value="0.05" units="cm"/>
    </inkml:brush>
  </inkml:definitions>
  <inkml:trace contextRef="#ctx0" brushRef="#br0">158 8 14347,'0'0'34,"1"-1"1,-1 1-1,0 0 1,0 0-1,0 0 1,0-1-1,0 1 0,0 0 1,0 0-1,0-1 1,0 1-1,0 0 0,0 0 1,-1-1-1,1 1 1,0 0-1,0 0 0,0 0 1,0-1-1,0 1 1,0 0-1,0 0 0,-1 0 1,1 0-1,0-1 1,0 1-1,0 0 0,0 0 1,-1 0-1,1 0 1,0-1-1,0 1 1,0 0-1,-1 0 0,1 0 1,0 0-1,0 0 1,0 0-1,-1 0 0,1 0 1,0 0-1,0 0 1,-1 0-1,1 0 0,0 0 1,-1 0-1,-5 12 776,-3 23 903,0 46-1469,3-1 1,9 131-1,1-58-1716,-4-151 1384,0 0-1,0-1 1,0 1 0,0 0 0,0 0-1,-1 0 1,1-1 0,0 1 0,-1 0-1,1-1 1,-1 1 0,-1 2 0,2-3 50,-1-1 1,1 0-1,0 0 1,-1 0 0,1 0-1,0 1 1,-1-1-1,1 0 1,0 0-1,-1 0 1,1 0-1,0 0 1,-1 0 0,1 0-1,0 0 1,-1 0-1,1 0 1,0 0-1,-1 0 1,1 0 0,0 0-1,-1-1 1,1 1-1,0 0 1,-1 0-1,1 0 1,0 0 0,-1-1-1,1 1 1,0 0-1,0 0 1,-1 0-1,1-1 1,0 1 0,0 0-1,-1-1 1,-3-4-219,0 0-1,0-1 1,0 1 0,-5-12 0,-8-17 1080,2 0-1,1-2 1,2 0 0,-13-65-1,25 100-818,-1-6 268,0 0 1,0 0-1,0-1 1,1 1-1,1-9 1,-1 15-232,1-1 0,-1 0 0,0 0 0,1 1 1,-1-1-1,1 0 0,0 1 0,0-1 1,0 1-1,-1-1 0,1 1 0,1-1 0,-1 1 1,0 0-1,0 0 0,0-1 0,1 1 0,-1 0 1,1 0-1,-1 0 0,1 0 0,-1 0 0,1 1 1,-1-1-1,1 0 0,0 1 0,1-1 0,5-1-256,1 1 0,-1 1-1,1-1 1,-1 1 0,0 0 0,1 1-1,-1 0 1,13 3 0,21 3-93,33-1-122,13-4-167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44.489"/>
    </inkml:context>
    <inkml:brush xml:id="br0">
      <inkml:brushProperty name="width" value="0.05" units="cm"/>
      <inkml:brushProperty name="height" value="0.05" units="cm"/>
    </inkml:brush>
  </inkml:definitions>
  <inkml:trace contextRef="#ctx0" brushRef="#br0">1335 169 9866,'-7'1'145,"0"-1"-1,0 0 1,0 0 0,0 0-1,0-1 1,0 0 0,0 0-1,0-1 1,0 1-1,1-2 1,-1 1 0,0-1-1,1 0 1,0 0 0,0-1-1,0 0 1,0 0-1,1 0 1,-11-10 0,4 1-170,-1 2 1,-1 0-1,0 0 1,0 2-1,-1-1 1,0 2-1,-1 0 1,0 1-1,0 0 1,-1 2 0,0 0-1,1 0 1,-2 2-1,1 0 1,0 1-1,-1 1 1,1 0-1,-1 2 1,-20 2-1,8 2 23,1 2 0,0 2 0,0 0 0,1 2 0,1 1 0,-37 21 0,10 0 87,1 2-1,-48 43 1,66-49-10,1 1-1,1 2 1,2 2-1,1 1 1,2 1 0,1 1-1,3 1 1,-35 70-1,38-57 4,1 2-1,3 0 1,3 0-1,1 2 0,3-1 1,-3 66-1,11-74-44,1-1 0,3 1 0,1 0 0,3-1 0,1 0 0,3 0 0,28 82 0,-30-107-37,1-1 1,0 0-1,1 0 1,2-1-1,-1-1 1,2 0 0,0-1-1,17 16 1,-17-20-2,2 0 1,0-1 0,0 0 0,1-1-1,0-1 1,1 0 0,0-1 0,0-1 0,24 6-1,-5-4-14,0-1-1,1-2 0,-1-2 0,1-1 1,0-1-1,57-6 0,-48-2-15,-1-2 0,0-1 0,-1-3 0,77-30 0,-56 12 0,-2-2 1,0-3-1,-3-3 0,-1-3 1,-2-2-1,93-91 0,-112 95 34,-1-1-1,-1-2 0,-3-1 1,-2-2-1,45-83 1,-64 102 14,-2 0 1,0 0 0,-2-1-1,-1 0 1,6-39 0,-11 45 1,-1 0 0,0 1 0,-2-1 1,0 0-1,-2 1 0,0-1 0,-1 1 0,-8-23 1,4 19 2,-2 0 0,-1 0-1,-1 0 1,-1 2 0,-1 0 0,-1 0 0,-1 1 0,-1 1 0,0 1 0,-2 0 0,0 1 0,-1 1 0,0 1 0,-2 1 0,0 1 0,0 1 0,-1 0 0,-1 2 0,0 1 0,-49-14 0,29 15-118,-1 1 0,0 2 0,-69 0 0,-137 23-232,131-1 172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48.842"/>
    </inkml:context>
    <inkml:brush xml:id="br0">
      <inkml:brushProperty name="width" value="0.05" units="cm"/>
      <inkml:brushProperty name="height" value="0.05" units="cm"/>
    </inkml:brush>
  </inkml:definitions>
  <inkml:trace contextRef="#ctx0" brushRef="#br0">762 184 11362,'-132'-51'997,"-39"-13"-175,163 62-785,0 0 0,1 1 0,-1 0 0,0 0 0,0 1-1,1 0 1,-1 0 0,0 1 0,0 0 0,1 0 0,-1 1-1,1 0 1,-1 0 0,1 1 0,0 0 0,0 0-1,0 1 1,-12 8 0,0 2-29,1 1-1,0 1 0,1 1 1,1 0-1,-14 21 1,9-11-40,2 1-1,0 1 1,2 0 0,2 2 0,0 0 0,2 1 0,2 0 0,-11 45 0,13-31-188,2 0 0,2 0 0,2 0 0,3 1 0,7 76 0,1-57-221,-3 2-1,-3-1 0,-10 113 0,0-130 346,1-10 143,2 0 0,2 0 1,2 42-1,2-71 18,0 0 1,0 0-1,1-1 0,0 1 0,1 0 0,1-1 0,-1 1 0,2-1 0,-1 0 0,1-1 1,1 1-1,0-1 0,0 0 0,1 0 0,15 15 0,-12-15 33,1 0 1,1 0-1,0-1 0,0-1 0,0 0 0,1-1 0,0 0 1,0-1-1,25 6 0,-20-7-15,0-1-1,1-1 1,-1-1-1,1 0 1,0-2-1,32-4 1,-16-2 2,0-2-1,-1-1 1,0-1-1,-1-2 1,-1-2-1,0-1 1,44-28 0,16-19 103,-3-4 1,-3-4 0,94-97-1,-91 70-37,-4-3-1,101-155 0,-156 210-127,-3-2-1,-1 0 0,23-64 1,-41 91-17,-1-1 0,-1 0 1,-1 0-1,0-1 0,-2 0 0,-1 0 1,-1 1-1,-1-1 0,-1 0 1,-4-31-1,2 41-6,0 1 0,-1-1 0,0 1 0,-1 0-1,-1 0 1,0 1 0,0 0 0,-1 0 0,0 0 0,-11-11 0,6 9-14,0 1 0,0 1 0,-1 0 1,-1 1-1,0 1 0,0 0 0,-18-8 1,5 5 9,0 2 0,-1 1-1,1 1 1,-2 1 0,1 1 0,-1 2 0,0 1 0,-52 1 0,23 6 5,-103 18-1,51 4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50.096"/>
    </inkml:context>
    <inkml:brush xml:id="br0">
      <inkml:brushProperty name="width" value="0.05" units="cm"/>
      <inkml:brushProperty name="height" value="0.05" units="cm"/>
    </inkml:brush>
  </inkml:definitions>
  <inkml:trace contextRef="#ctx0" brushRef="#br0">3915 603 10226,'-51'-25'374,"0"-2"0,2-2-1,-80-62 1,103 70-292,-2 1 1,0 1-1,-1 2 0,-1 1 0,-44-17 0,19 13-83,-1 2-1,-78-13 0,42 16-29,-1 5-1,-1 4 0,1 4 1,-116 13-1,-370 80 192,74 34 7,385-86-151,1 5 0,-124 66-1,130-48 3,3 5-1,4 4 1,2 5 0,4 5-1,-153 160 1,219-206 38,2 1 0,2 2 0,1 1 1,2 2-1,-29 58 0,49-86-28,2 1 0,0 0 0,1 0 1,0 0-1,-3 27 0,6-33-11,0 1 1,2 0 0,-1 0-1,1-1 1,0 1 0,0 0-1,1-1 1,1 1 0,-1-1-1,8 16 1,-1-8 10,0-1 1,1-1-1,1 1 1,21 21-1,57 46 21,-43-46-65,1-3 1,1-1 0,2-3 0,0-1 0,2-4 0,2-1 0,0-2 0,0-3 0,87 16 0,-54-19-14,0-5 0,1-3 1,-1-4-1,1-3 0,136-19 1,-49-10-67,173-51 0,164-78-110,-203 50 67,434-217 0,-621 260 117,123-86-1,-198 117 25,-1-1 1,-2-3-1,-2-1 1,-1-2-1,44-58 0,-74 84 32,-1-1 0,0 0-1,-1 0 1,-1-1-1,-1-1 1,0 1 0,-1-1-1,4-22 1,-8 29 8,0-1-1,-1 0 1,0 0 0,-1 0 0,0 0 0,-1 1-1,0-1 1,-1 0 0,-1 0 0,1 1 0,-2-1 0,0 1-1,-10-21 1,3 15 32,0 0 0,-1 1-1,-1 0 1,0 1 0,-2 0 0,-28-23-1,4 8 100,-75-42 0,6 15-285,-2 4 0,-132-42 0,-241-49-429,251 88 261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1:51.063"/>
    </inkml:context>
    <inkml:brush xml:id="br0">
      <inkml:brushProperty name="width" value="0.05" units="cm"/>
      <inkml:brushProperty name="height" value="0.05" units="cm"/>
    </inkml:brush>
  </inkml:definitions>
  <inkml:trace contextRef="#ctx0" brushRef="#br0">1265 27 13219,'-41'-9'223,"-1"2"0,0 1 0,0 3 1,0 1-1,0 2 0,-53 8 0,63-4-196,0 3 0,1 0 0,-1 2 0,2 2 0,0 0 0,0 2 0,1 2 1,-49 31-1,35-14-61,1 2 1,2 2 0,1 1 0,2 2 0,-33 45 0,27-25-26,2 1 0,3 2 0,-36 83 0,48-87-1,3 1 0,2 1 1,-21 104-1,36-130 29,1 1 0,2 1 0,2-1-1,1 0 1,1 1 0,2-1 0,2 0 0,10 39 0,-1-27 11,2-1 1,2-1-1,1-1 0,3-1 1,2-1-1,1-1 0,39 47 1,-27-43 22,1-3 0,2-1 0,2-2 0,2-2 0,88 58 0,-101-77 5,2 0 0,0-2 0,1-2-1,1-1 1,0-1 0,1-2 0,0-2-1,0-1 1,1-2 0,0-1 0,0-2 0,39-3-1,-22-4 11,0-1-1,-1-3 0,0-3 1,-1-2-1,0-2 1,-1-2-1,82-42 0,-30 2 48,-2-5 1,-4-4-1,-2-4 0,104-101 0,-131 107 0,-3-3 1,91-124-1,-120 140-43,-2-1-1,-3-2 1,-2-1-1,41-114 1,-62 144-39,-1-1 1,-1 1-1,-1-1 1,-1-1-1,-1-43 1,-3 50-12,-2 1-1,0 0 1,-2 0 0,0 0-1,-1 0 1,-1 1 0,0-1 0,-12-21-1,7 21 16,-1 0 0,0 1 1,-1 1-1,-1 0 0,-1 1 0,-1 0 0,0 1 0,-1 1 0,0 1 0,-33-21 0,6 11-39,-65-25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1.248"/>
    </inkml:context>
    <inkml:brush xml:id="br0">
      <inkml:brushProperty name="width" value="0.05" units="cm"/>
      <inkml:brushProperty name="height" value="0.05" units="cm"/>
    </inkml:brush>
  </inkml:definitions>
  <inkml:trace contextRef="#ctx0" brushRef="#br0">168 746 12595,'-60'-4'1104,"10"1"-688,7-1-152,29-6 776,14-9-400,31-11 89,9-9-57,13-14-72,6-7-64,13-15-88,2-6-120,1-7-640,-2-1 392,-7-2-160,0-8-48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2:47.735"/>
    </inkml:context>
    <inkml:brush xml:id="br0">
      <inkml:brushProperty name="width" value="0.05" units="cm"/>
      <inkml:brushProperty name="height" value="0.05" units="cm"/>
    </inkml:brush>
  </inkml:definitions>
  <inkml:trace contextRef="#ctx0" brushRef="#br0">14138 1083 10650,'-32'-22'330,"-2"2"1,-1 1-1,-37-14 0,-114-32 99,86 37-696,-1 4-1,-200-19 1,-213 20-1265,442 22 1537,-24-1 118,-1616-51 1842,5-83-1096,-315-156-170,1775 253-615,-778-106 114,-4 48-93,-54 56-58,1 77 123,481 33-66,13 50-32,418-70-42,3 7 0,-246 119-1,340-138-23,1 4 0,-98 73 0,126-80-11,2 2 0,2 2 0,1 2 1,-56 73-1,74-82-15,1 2 0,2 0 0,1 1 0,2 1 0,1 0-1,2 1 1,-8 39 0,7-11-18,3 0-1,3 0 1,0 85-1,8-94 27,2 0 0,2-1-1,22 96 1,-19-122 7,1 1 0,1-1 0,1-1 0,1 1 0,2-2 0,0 0 0,2-1-1,30 37 1,-17-31 2,0-2-1,2 0 0,1-3 0,42 28 0,-24-22-8,2-3 0,75 31 0,1-13-22,240 55-1,290 40-162,1078 92 0,-819-190 175,2-27 24,-571-13 6,2044-24 25,-1566 0-60,66-3 28,-2-23 1,-257-17-1,1065-245-1,-1493 257-13,387-155 0,-255 47-28,-265 120-22,-1-4 0,97-76 0,-153 106 30,0 0-1,-1 0 1,0-2-1,-1 1 1,0-2-1,-1 0 1,-1 0-1,13-27 1,-20 34 22,0 0 1,-1-1-1,0 1 0,-1-1 1,0 0-1,0 0 0,-1 0 1,-1 0-1,1 1 0,-2-1 0,1 0 1,-1 0-1,-1 0 0,0 0 1,0 0-1,-1 1 0,0-1 1,-8-15-1,0 5 45,-1 1 1,-1 0-1,0 1 0,-1 1 0,-1 0 0,-1 1 1,-1 0-1,0 1 0,-34-22 0,8 9 85,-2 3-1,0 1 1,-61-22-1,13 14 15,-1 4-1,-1 4 1,-146-17-1,-302-1 2,477 38-110,-283-14 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09.284"/>
    </inkml:context>
    <inkml:brush xml:id="br0">
      <inkml:brushProperty name="width" value="0.05" units="cm"/>
      <inkml:brushProperty name="height" value="0.05" units="cm"/>
    </inkml:brush>
  </inkml:definitions>
  <inkml:trace contextRef="#ctx0" brushRef="#br0">1 6 16396,'0'-1'105,"0"1"1,0 0 0,1-1-1,-1 1 1,0 0 0,1-1-1,-1 1 1,1 0 0,-1-1 0,1 1-1,-1 0 1,0 0 0,1-1-1,-1 1 1,1 0 0,-1 0 0,1 0-1,-1 0 1,1 0 0,-1 0-1,1-1 1,-1 1 0,1 0 0,-1 0-1,1 1 1,-1-1 0,1 0-1,-1 0 1,1 0 0,-1 0 0,1 0-1,-1 0 1,1 1 0,-1-1-1,1 0 1,-1 0 0,0 1-1,1-1 1,-1 0 0,1 1 0,-1-1-1,0 1 1,1-1 0,-1 0-1,0 1 1,0-1 0,1 1 0,15 24 1477,-14-23-1608,40 77 408,67 110-222,-93-164-187,1-2 0,2 0 0,0-1 0,1-1 0,32 25 0,-18-23-543,-31-22 405,-1 0 0,1 0 0,-1 0 0,1 0 0,-1 0 0,1-1 0,-1 1 0,1-1 0,0 1 0,0-1 0,-1 0 0,6-1 0,-8 1 140,1 0 0,-1 0 0,0 0-1,1 0 1,-1 0 0,0 0 0,1 0 0,-1 0 0,1-1-1,-1 1 1,0 0 0,1 0 0,-1 0 0,0-1 0,1 1-1,-1 0 1,0 0 0,0-1 0,1 1 0,-1 0 0,0-1-1,0 1 1,1 0 0,-1-1 0,0 1 0,0 0 0,0-1 0,0 1-1,0-1 1,0 1 0,1 0 0,-1-1 0,0 1 0,0-1-1,0 1 1,0 0 0,0-1 0,0 1 0,-1-1 0,1 1-1,0-1 1,-4-9-712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09.685"/>
    </inkml:context>
    <inkml:brush xml:id="br0">
      <inkml:brushProperty name="width" value="0.05" units="cm"/>
      <inkml:brushProperty name="height" value="0.05" units="cm"/>
    </inkml:brush>
  </inkml:definitions>
  <inkml:trace contextRef="#ctx0" brushRef="#br0">25 372 12787,'-2'1'286,"0"0"0,0-1 0,0 1 0,0 0 0,1 0 0,-1 0 0,0 1 0,0-1 1,1 0-1,-1 1 0,-2 2 0,4-4-245,0 0 1,0 0-1,0 1 1,0-1-1,0 0 1,0 0 0,0 0-1,0 0 1,0 0-1,0 0 1,0 0-1,0 1 1,0-1-1,0 0 1,0 0-1,0 0 1,0 0-1,0 0 1,0 0-1,0 0 1,0 0 0,0 1-1,0-1 1,0 0-1,0 0 1,0 0-1,0 0 1,0 0-1,1 0 1,-1 0-1,0 0 1,0 0-1,0 0 1,0 1-1,0-1 1,0 0 0,0 0-1,0 0 1,0 0-1,1 0 1,-1 0-1,0 0 1,0 0-1,0 0 1,0 0-1,0 0 1,0 0-1,0 0 1,0 0-1,1 0 1,-1 0 0,0 0-1,0 0 1,0 0-1,0 0 1,0 0-1,1 0 1,17-6 1724,23-11-797,-2-3 0,-1-1 0,50-36 0,-41 22-983,-1-3 0,42-44 0,-81 74-120,2 0-452,-1 0-1,13-18 0,-20 23 460,1 1 1,-1-1-1,0 1 0,1-1 1,-1 1-1,0-1 0,-1 0 1,1 1-1,0-1 0,-1 0 1,1 0-1,-1 1 0,0-1 1,0 0-1,0 0 0,0 0 1,-1-3-1,-4-7-724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0.041"/>
    </inkml:context>
    <inkml:brush xml:id="br0">
      <inkml:brushProperty name="width" value="0.05" units="cm"/>
      <inkml:brushProperty name="height" value="0.05" units="cm"/>
    </inkml:brush>
  </inkml:definitions>
  <inkml:trace contextRef="#ctx0" brushRef="#br0">357 1 15067,'-6'4'326,"1"0"0,-1 1-1,1-1 1,1 2-1,-1-1 1,1 0 0,-1 1-1,1 0 1,-4 9 0,-2 1 429,-29 47 140,3 2 0,-46 112 0,-25 146-2913,102-302 1391,5-17 402,-1 1 1,0-1 0,0 0-1,-1 0 1,1 0-1,-1 0 1,-3 6 0,0-6-436,-3-3 39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0.401"/>
    </inkml:context>
    <inkml:brush xml:id="br0">
      <inkml:brushProperty name="width" value="0.05" units="cm"/>
      <inkml:brushProperty name="height" value="0.05" units="cm"/>
    </inkml:brush>
  </inkml:definitions>
  <inkml:trace contextRef="#ctx0" brushRef="#br0">0 70 14187,'0'6'1480,"3"0"-976,10-3-39,8-2 679,17-2-256,6-6-88,13-1-192,3 0-64,4-1-264,0 1-240,-7 2-656,-4 0-200,-15-2 608,-5-2-168,-10-5-136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0.774"/>
    </inkml:context>
    <inkml:brush xml:id="br0">
      <inkml:brushProperty name="width" value="0.05" units="cm"/>
      <inkml:brushProperty name="height" value="0.05" units="cm"/>
    </inkml:brush>
  </inkml:definitions>
  <inkml:trace contextRef="#ctx0" brushRef="#br0">748 33 15627,'-39'6'248,"0"1"0,1 2 0,0 1 1,1 2-1,0 2 0,1 1 0,1 2 0,0 2 0,1 0 0,1 3 0,1 1 0,1 1 0,1 1 0,2 2 0,0 1 0,-42 56 0,53-59-240,1 1-1,2 0 1,0 1 0,2 0-1,1 1 1,1 1-1,2 0 1,0 0-1,2 1 1,-3 47 0,7-56-22,1 1 0,2-1 1,0 0-1,1 1 0,1-1 0,1 0 1,1 0-1,1-1 0,1 0 1,0 0-1,2 0 0,0-1 0,1 0 1,1 0-1,21 26 0,-21-34 0,-1 0 0,2-1 0,-1 0 1,2-1-1,-1 0 0,1-1 0,0 0 0,1-1 0,-1-1 0,1 0 0,1-1 0,-1 0 0,1-1 0,0-1 0,0 0 0,0-2 1,29 1-1,-16-2 23,0-2 1,-1-1 0,1-1 0,-1-1-1,1-2 1,-1-1 0,-1-1 0,49-23 0,-32 9 49,-2-2 1,-1-2-1,-1-1 1,-1-2 0,-2-2-1,-1-1 1,-1-1 0,41-57-1,-53 62-8,-2-1 0,-1-1-1,-1-1 1,-2-1-1,-1 0 1,-2-1 0,-1 0-1,-1-1 1,-3 0 0,0-1-1,4-62 1,-12 80-36,0 1 0,-1-1 0,-1 1 0,-1 0 0,0 0 0,-1-1 0,-1 2 0,0-1 0,-2 1 0,0 0 0,-11-20 0,11 25-31,0 1 1,-1 0-1,0 0 1,0 1-1,-1 0 0,0 0 1,-1 1-1,0 0 0,0 1 1,-1 0-1,0 0 1,0 1-1,0 1 0,-1 0 1,0 1-1,-12-4 0,7 5-51,0 1 0,0 0-1,0 1 1,0 1 0,-1 1-1,1 0 1,0 2 0,0 0-1,0 0 1,1 1 0,-26 11-1,11-3-164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1.408"/>
    </inkml:context>
    <inkml:brush xml:id="br0">
      <inkml:brushProperty name="width" value="0.05" units="cm"/>
      <inkml:brushProperty name="height" value="0.05" units="cm"/>
    </inkml:brush>
  </inkml:definitions>
  <inkml:trace contextRef="#ctx0" brushRef="#br0">26 13 22397,'-4'-13'216,"-2"53"-96,3 5-296,6 6-224,-2 7-488,-2-1 768,-8-5-153,2-1-119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1.860"/>
    </inkml:context>
    <inkml:brush xml:id="br0">
      <inkml:brushProperty name="width" value="0.05" units="cm"/>
      <inkml:brushProperty name="height" value="0.05" units="cm"/>
    </inkml:brush>
  </inkml:definitions>
  <inkml:trace contextRef="#ctx0" brushRef="#br0">1 137 16628,'9'-10'372,"1"-1"0,0 2 0,0-1 0,1 1-1,0 1 1,1 0 0,0 1 0,0 0 0,1 0 0,0 2 0,14-6 0,1 3-14,0 0-1,1 2 0,-1 1 0,39-1 0,-66 6-352,18-1 151,32 1 1,-47 1-150,0-1 1,0 0 0,0 1 0,0 0-1,-1 0 1,1 0 0,0 0 0,-1 1-1,1-1 1,-1 1 0,1 0-1,-1 0 1,0 0 0,0 0 0,4 4-1,-6-5-3,-1 0 0,1 1 0,0-1-1,-1 1 1,1-1 0,0 1-1,-1-1 1,0 1 0,1-1 0,-1 1-1,0 0 1,0-1 0,0 1 0,0-1-1,0 1 1,0 0 0,-1-1 0,1 1-1,0-1 1,-1 1 0,1-1 0,-1 1-1,1-1 1,-1 1 0,0-1-1,0 0 1,0 1 0,0-1 0,0 0-1,-1 2 1,-5 4 25,1 0-1,-1 0 0,-11 9 1,17-16-28,-113 77 307,78-55-172,-41 32 0,75-53-146,0 1 0,0-1 0,0 1-1,1 0 1,-1 0 0,0 0 0,1 0 0,-1 0 0,1 0-1,0 1 1,0-1 0,0 0 0,0 1 0,0-1 0,-1 4-1,2-5-12,0 1 0,0-1-1,1 1 1,-1-1 0,0 0-1,1 1 1,-1-1-1,0 0 1,1 1 0,0-1-1,-1 0 1,1 0-1,0 1 1,0-1 0,-1 0-1,1 0 1,0 0-1,0 0 1,0 0 0,1 0-1,-1 0 1,0 0 0,0-1-1,0 1 1,1 0-1,-1-1 1,2 2 0,99 38-1361,-77-32 1067,0 2 0,-1 0 0,0 1 0,26 18 0,-41-23 235,0 0 1,-1 1-1,0 0 0,0 0 0,-1 1 0,11 14 1,-16-20 107,-1 0 0,0 0 0,1 1 0,-1-1 0,0 0 1,0 1-1,0-1 0,-1 1 0,1-1 0,-1 1 0,1-1 1,-1 1-1,0 0 0,0-1 0,0 1 0,0-1 0,0 1 0,-1 0 1,1-1-1,-1 1 0,1-1 0,-1 1 0,0-1 0,0 0 1,0 1-1,-1-1 0,1 0 0,0 0 0,-1 1 0,0-1 0,1 0 1,-4 2-1,-3 3 219,-1 1 1,-1-1 0,1-1-1,-1 0 1,-1 0 0,1-1 0,-1 0-1,-20 6 1,1-2 443,-1-2 0,-33 4 0,51-9-548,4 0-107,0-1 0,-1 0-1,1 0 1,-1-1 0,0 0 0,1 0-1,-1-1 1,1 0 0,-18-6 0,26 7-88,-1-1 0,1 1-1,0-1 1,-1 0 0,1 1 0,0-1 0,0 0 0,0 0 0,-1 0 0,1 0 0,0 0-1,0 0 1,1 0 0,-1-1 0,0 1 0,0 0 0,0 0 0,1-1 0,-1 1-1,1 0 1,-1-1 0,1 1 0,0-1 0,-1 1 0,1-1 0,0 1 0,0 0 0,0-1-1,0 1 1,0-3 0,1-2-94,1 0 0,-1 0 0,1 1 0,0-1 0,0 0 0,5-7 0,11-18-604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2.545"/>
    </inkml:context>
    <inkml:brush xml:id="br0">
      <inkml:brushProperty name="width" value="0.05" units="cm"/>
      <inkml:brushProperty name="height" value="0.05" units="cm"/>
    </inkml:brush>
  </inkml:definitions>
  <inkml:trace contextRef="#ctx0" brushRef="#br0">1 204 15683,'2'1'185,"0"-1"-1,0 1 1,0 0-1,0-1 0,0 1 1,1-1-1,-1 0 1,0 0-1,0 0 1,0 0-1,1 0 0,-1 0 1,0 0-1,0-1 1,0 1-1,0-1 1,1 0-1,-1 1 0,0-1 1,0 0-1,0 0 1,0-1-1,-1 1 1,1 0-1,0 0 0,0-1 1,-1 1-1,3-3 1,5-6 414,0 0-1,0-1 1,10-16 0,-15 20-497,1 0 7,18-30 274,-21 34-353,-1 0 0,1 0 1,-1 0-1,0 0 0,0 0 1,0 0-1,0 0 0,-1-1 1,1-5-1,-1 8-27,0 1 1,0 0 0,0 0-1,0-1 1,0 1 0,0 0-1,0-1 1,0 1 0,0 0-1,0 0 1,0-1-1,0 1 1,0 0 0,-1 0-1,1-1 1,0 1 0,0 0-1,0 0 1,-1 0-1,1-1 1,0 1 0,0 0-1,0 0 1,-1 0 0,1 0-1,0 0 1,0-1 0,-1 1-1,1 0 1,0 0-1,0 0 1,-1 0 0,1 0-1,0 0 1,0 0 0,-1 0-1,1 0 1,0 0-1,-1 0 1,1 0 0,0 0-1,0 0 1,-1 0 0,1 0-1,0 0 1,0 0 0,-1 1-1,1-1 1,0 0-1,0 0 1,-1 0 0,1 0-1,0 0 1,0 1 0,0-1-1,-1 0 1,1 0-1,0 1 1,-13 10 90,4 0-18,0 0 1,2 1-1,-13 23 0,16-28-64,1 0 0,0 0 0,1 1 0,0-1 0,0 1 0,0-1 0,1 1 0,0 12 0,1-17-11,0 0-1,1 0 1,0 0-1,0 0 1,0 0-1,0 0 1,0-1-1,0 1 0,1 0 1,-1-1-1,1 1 1,0-1-1,0 1 1,0-1-1,0 0 1,0 0-1,0 0 1,1 0-1,-1 0 0,1 0 1,-1-1-1,1 1 1,0-1-1,3 2 1,9 3 0,-1-1 0,1-1 0,23 5 0,-25-7-1,3 2-3,6 0-7,0 0 0,-1 2-1,0 1 1,0 0-1,28 15 1,-51-31 277,1 0 1,-1 0-1,1-18 1,1 27-266,0-7 39,0 0-1,0 0 0,1 0 1,0 1-1,0-1 0,1 0 1,3-12-1,-4 17-42,0 1 1,0-1-1,0 0 0,0 0 0,0 0 1,0 1-1,1-1 0,-1 0 1,0 1-1,1-1 0,0 1 0,-1 0 1,1-1-1,0 1 0,0 0 0,-1 0 1,1 0-1,0 0 0,0 0 0,0 1 1,0-1-1,0 1 0,0-1 0,0 1 1,0 0-1,1 0 0,-1 0 0,0 0 1,3 0-1,17 2-24,0 0 0,0-2 0,0 0 0,0-2 0,0 0 0,31-9 0,-42 9 25,-1-2 1,0 1-1,-1-1 0,1-1 0,-1 0 0,0 0 1,0-1-1,0 0 0,-1 0 0,0-1 0,0 0 1,0-1-1,-1 0 0,0 0 0,8-13 0,-13 18 8,0 0 0,0 0 0,0 0 0,-1 0-1,1-1 1,-1 1 0,0 0 0,0-1 0,0 1 0,0-1-1,0 1 1,-1-1 0,0 1 0,0-1 0,0 1-1,0-6 1,0 9-3,-1-1-1,1 1 1,0-1 0,0 1-1,0-1 1,-1 1-1,1 0 1,0-1-1,0 1 1,-1-1 0,1 1-1,0 0 1,-1-1-1,1 1 1,-1 0-1,1 0 1,0-1 0,-1 1-1,1 0 1,-1 0-1,1 0 1,-1-1 0,1 1-1,0 0 1,-1 0-1,1 0 1,-1 0-1,1 0 1,-1 0 0,1 0-1,-1 0 1,1 0-1,-1 0 1,1 0-1,-1 0 1,1 0 0,0 0-1,-1 1 1,1-1-1,-1 0 1,1 0-1,-1 1 1,1-1 0,0 0-1,-1 0 1,1 1-1,-1-1 1,-17 16 107,6-1-42,1 1 0,0 0 0,1 0 0,-11 26 0,15-29-49,1 0 0,0 0 0,1 1-1,1-1 1,0 1 0,-2 26 0,5-38-65,0 1 0,0 0 0,0 0 0,0 0 0,0 0 0,1 0 0,-1-1 1,1 1-1,0 0 0,0 0 0,0-1 0,0 1 0,1 0 0,-1-1 0,0 1 0,1-1 0,0 0 0,0 1 0,0-1 0,0 0 0,0 0 0,0 0 0,0 0 0,0-1 0,1 1 0,-1-1 0,1 1 1,0-1-1,-1 0 0,1 0 0,3 1 0,0-1-94,0 0 1,-1-1-1,1 1 0,0-1 1,0-1-1,-1 1 1,1-1-1,0 0 1,-1 0-1,1 0 0,-1-1 1,1 0-1,-1 0 1,0-1-1,7-3 1,26-20-464,-1-7-147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2.947"/>
    </inkml:context>
    <inkml:brush xml:id="br0">
      <inkml:brushProperty name="width" value="0.05" units="cm"/>
      <inkml:brushProperty name="height" value="0.05" units="cm"/>
    </inkml:brush>
  </inkml:definitions>
  <inkml:trace contextRef="#ctx0" brushRef="#br0">139 1 16203,'-14'6'1481,"-5"5"-977,0 2-208,-2 7 952,-2 2-624,6 8-272,4 0-64,4 3-103,5-3-57,8-2-296,2-7-209,10-6-399,2-6 2193,7-13-1441,-1-9 8,12-19-24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7:27.765"/>
    </inkml:context>
    <inkml:brush xml:id="br0">
      <inkml:brushProperty name="width" value="0.05" units="cm"/>
      <inkml:brushProperty name="height" value="0.05" units="cm"/>
    </inkml:brush>
  </inkml:definitions>
  <inkml:trace contextRef="#ctx0" brushRef="#br0">4038 1 9522,'-537'204'1020,"15"35"-636,242-108-144,77-38-94,-367 176 323,435-196-381,2 6-1,-130 103 1,142-85-102,5 6-1,4 4 1,5 6 0,5 4 0,-147 220 0,9 62 142,174-271 32,-62 165 1,90-189-52,5 2 0,-26 147 0,49-188-94,3 0 0,2 0 0,4 0 0,2 1-1,13 86 1,5-49-270,5-1-1,4-1 1,5-2 0,3-1-1,92 172 1,-78-184-16,4-1 1,3-3 0,4-2 0,4-3-1,2-3 1,4-3 0,3-3 0,3-3-1,2-4 1,3-3 0,92 47-1,272 114 8,15-23 463,-335-143-86,714 266 864,-675-269-823,2-7 0,1-7 0,212 18 0,-175-44-167,0-8-1,0-9 1,314-51 0,-249 7 28,-2-13 0,296-110-1,-360 95 66,-4-8-1,323-194 0,-277 122-23,340-288 0,-344 235-114,364-410-1,-434 418 9,174-268 0,-284 375 63,-5-4 1,-4-1-1,-5-3 1,-4-2-1,40-153 0,-72 210 37,-1 0-1,-3-1 1,-2 0-1,-2 0 1,-3-1-1,-1 1 1,-3-1-1,-3 1 1,-1 0-1,-3 1 1,-2-1-1,-22-58 1,16 64 89,-1 0 0,-3 1 1,-1 2-1,-2 0 0,-2 1 1,-2 2-1,-2 1 0,-65-64 1,29 46 130,-1 2 0,-3 4 0,-2 2 0,-93-44 0,9 19 81,-188-62 1,43 38-716,-522-98 0,489 144 133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3.271"/>
    </inkml:context>
    <inkml:brush xml:id="br0">
      <inkml:brushProperty name="width" value="0.05" units="cm"/>
      <inkml:brushProperty name="height" value="0.05" units="cm"/>
    </inkml:brush>
  </inkml:definitions>
  <inkml:trace contextRef="#ctx0" brushRef="#br0">174 1 19012,'-6'1'243,"1"1"0,-1 1 0,1-1 0,-1 1 0,1 0 0,0 0 0,0 1 0,0-1 0,1 1 0,-7 7 0,0 1 143,0 0 0,-14 23-1,16-21-122,0 2 0,1-1 0,1 1 0,1 0 0,0 0 0,1 1 0,-5 29 0,8-40-242,1 1-1,1 0 1,-1 0 0,1 0-1,0 0 1,1-1-1,-1 1 1,1 0 0,1 0-1,-1-1 1,1 1-1,1 0 1,-1-1 0,1 0-1,0 0 1,0 0-1,1 0 1,0 0 0,0-1-1,0 1 1,1-1-1,5 5 1,-7-7-39,1-1 0,-1 1 0,1-1 1,0 0-1,0 0 0,0 0 0,0-1 0,0 1 0,0-1 0,1 0 0,-1 0 1,0 0-1,0-1 0,7 0 0,-4 0-16,1-1-1,-1 0 1,1 0-1,-1-1 1,0 0 0,1 0-1,11-6 1,0-3-12,-1 0-1,0-1 1,0 0 0,28-28-1,-6 6 285,-40 34-232,0 0 1,0 0-1,0 0 1,1 0 0,-1-1-1,0 1 1,0 0-1,0 0 1,0 0-1,0 0 1,0 0 0,0 0-1,1 0 1,-1 0-1,0 0 1,0 0 0,0 0-1,0 0 1,0 0-1,0 0 1,0 0-1,1 0 1,-1 0 0,0 0-1,0 0 1,0 0-1,0 0 1,0 0 0,0 0-1,1 0 1,-1 0-1,0 0 1,0 0-1,0 0 1,0 0 0,0 0-1,0 1 1,0-1-1,0 0 1,1 0 0,-1 0-1,0 0 1,0 0-1,0 0 1,0 0-1,0 0 1,0 0 0,0 1-1,0-1 1,0 0-1,0 0 1,0 0-1,0 0 1,0 0 0,0 0-1,0 1 1,-1 11 265,-7 24 90,5-28-255,0 3-23,1 0 1,0 1-1,0-1 1,1 0 0,0 1-1,2 11 1,-1-19-121,0-1 0,1 0 0,-1 0 0,1 0 0,0 0 1,0 0-1,0 0 0,1 0 0,-1-1 0,0 1 0,1 0 0,0-1 1,0 1-1,0-1 0,0 1 0,0-1 0,0 0 0,1 0 1,-1 0-1,1 0 0,-1-1 0,1 1 0,0-1 0,0 1 1,-1-1-1,7 2 0,-4-2-62,0 1 1,0-1 0,0-1-1,0 1 1,0-1-1,0 1 1,0-1-1,1-1 1,-1 1 0,0-1-1,0 0 1,0 0-1,0 0 1,0-1-1,0 0 1,-1 0 0,6-3-1,22-16-446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3.718"/>
    </inkml:context>
    <inkml:brush xml:id="br0">
      <inkml:brushProperty name="width" value="0.05" units="cm"/>
      <inkml:brushProperty name="height" value="0.05" units="cm"/>
    </inkml:brush>
  </inkml:definitions>
  <inkml:trace contextRef="#ctx0" brushRef="#br0">85 6 16556,'-2'0'268,"1"1"1,-1-1-1,0 1 1,0-1 0,0 1-1,0 0 1,1-1 0,-1 1-1,0 0 1,1 0 0,-1 0-1,1 1 1,-1-1 0,1 0-1,0 1 1,-1-1 0,1 0-1,0 1 1,0 0 0,0-1-1,-2 4 1,-16 41 1294,16-40-1311,-5 17 269,-7 30 0,13-45-486,1 0 0,0 0 0,1 0 0,-1 0 0,1 0 0,1 0 0,2 15 0,-2-21-31,-1 1 1,1-1 0,0 1-1,0-1 1,0 1-1,1-1 1,-1 0 0,0 0-1,1 0 1,0 1-1,-1-1 1,1-1-1,0 1 1,0 0 0,0 0-1,0-1 1,0 1-1,1-1 1,-1 0 0,0 1-1,1-1 1,-1 0-1,1 0 1,-1-1 0,1 1-1,-1-1 1,1 1-1,4-1 1,3 1-6,1-1 1,-1-1-1,0 1 0,0-2 0,0 0 1,14-3-1,3-4-5,-1-1 0,0-1 0,0-1 0,-1-1 0,41-29 0,108-97 156,-127 98-25,-52 58 67,-9 10-83,6-13-89,-30 61 62,35-69-239,0 1 1,1 0 0,0 0-1,0-1 1,1 2 0,0-1-1,0 0 1,0 0 0,1 8-1,0-14 121,0-1-1,0 1 1,0-1-1,0 1 0,0 0 1,0-1-1,0 1 1,0-1-1,0 1 1,1 0-1,-1-1 0,0 1 1,0-1-1,1 1 1,-1-1-1,0 1 1,1-1-1,-1 1 1,0-1-1,1 1 0,-1-1 1,1 1-1,-1-1 1,0 0-1,1 1 1,-1-1-1,1 0 0,0 1 1,-1-1-1,1 0 1,-1 0-1,1 0 1,-1 1-1,1-1 0,0 0 1,-1 0-1,1 0 1,-1 0-1,2 0 1,0-1-27,0 1 0,1-1 0,-1 0 0,0 0 0,0 0 1,0 0-1,0 0 0,0-1 0,0 1 0,3-3 1,22-23-717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4.225"/>
    </inkml:context>
    <inkml:brush xml:id="br0">
      <inkml:brushProperty name="width" value="0.05" units="cm"/>
      <inkml:brushProperty name="height" value="0.05" units="cm"/>
    </inkml:brush>
  </inkml:definitions>
  <inkml:trace contextRef="#ctx0" brushRef="#br0">1 150 16812,'0'6'359,"1"0"1,0 1 0,0-1 0,1 0 0,-1 0 0,1 0 0,1 0 0,2 7-1,-4-11-240,1 0 0,-1-1 0,0 1 0,1 0 0,-1-1 0,1 1 0,0-1 0,0 1 0,-1-1 0,1 0 0,0 0 0,0 0 0,0 0 0,0 0 0,0 0 0,0 0 0,1-1 0,-1 1 0,0-1 0,0 1 0,0-1 0,1 0-1,-1 0 1,0 0 0,0 0 0,5-1 0,-1 0 27,0-1 0,0 0 1,0 0-1,0 0 0,-1-1 0,1 0 0,-1 0 0,1 0 0,-1-1 0,0 0 0,-1 0 0,1 0 0,0 0 0,-1-1 0,5-6 0,-4 4-94,0 0 0,0 0 0,-1 0-1,0-1 1,-1 1 0,0-1-1,0 0 1,0 0 0,-1 0 0,2-16-1,-3 20-42,-1 0-1,0 1 1,0-1-1,0 0 1,-1 0 0,1 0-1,-1 1 1,0-1-1,0 0 1,-1 0-1,1 1 1,-1-1-1,1 1 1,-1 0 0,-5-6-1,6 7-10,-1 1 1,1-1-1,-1 1 0,0 0 1,1 0-1,-1 0 0,0 0 1,0 0-1,0 0 0,0 0 0,0 1 1,0-1-1,0 0 0,0 1 1,0 0-1,0 0 0,0-1 0,0 1 1,0 1-1,0-1 0,0 0 1,0 0-1,0 1 0,0-1 1,0 1-1,0 0 0,0-1 0,0 1 1,0 0-1,-3 2 0,-3 3-4,0-1-1,1 2 0,0-1 0,0 1 1,1-1-1,0 2 0,0-1 0,0 1 1,1 0-1,0 0 0,1 0 0,0 1 1,0 0-1,1 0 0,0 0 1,1 0-1,-1 0 0,2 0 0,-2 14 1,3-19 4,0-1 1,0 0 0,1 1 0,-1-1-1,1 0 1,0 1 0,0-1-1,0 0 1,0 0 0,0 0 0,1 0-1,-1 0 1,1 0 0,0 0 0,0 0-1,0-1 1,0 1 0,5 4 0,-2-4-10,0 0 1,0 0-1,0 0 1,0 0 0,1-1-1,-1 0 1,1 0 0,-1 0-1,1-1 1,6 1 0,10 0-90,-1-1 0,0 0 0,1-2 0,40-6 0,102-32-511,-100 22 343,-60 16 263,-1 0-1,1 0 0,-1 0 0,1 1 1,-1-1-1,1 1 0,-1 0 0,5 1 1,-8-1 16,1 0 0,-1 0-1,1 0 1,-1 0 0,0 1 0,1-1 0,-1 0 0,1 0 0,-1 1 0,1-1 0,-1 0 0,0 1-1,1-1 1,-1 0 0,0 1 0,1-1 0,-1 1 0,0-1 0,0 0 0,1 1 0,-1 0 0,-1 18 324,-3-5-72,1-6-151,1-1 0,0 0 0,0 1 0,0 9 0,2-16-97,0 1 0,0-1-1,0 1 1,0-1 0,0 0 0,0 1 0,0-1 0,1 1 0,-1-1 0,1 0 0,-1 1 0,1-1 0,-1 0-1,1 0 1,0 1 0,0-1 0,-1 0 0,1 0 0,0 0 0,0 0 0,0 0 0,0 0 0,0 0 0,0 0-1,1-1 1,-1 1 0,0 0 0,0 0 0,2 0 0,2 0-19,0 0 0,0 0 0,0 0-1,0 0 1,0-1 0,0 0 0,1 0 0,-1 0 0,9-3 0,49-13-336,-45 11 214,26-10-230,-30 10 99,0 0 0,1 1 0,-1 0 0,23-2 0,-36 6 231,0 0 1,0 0 0,-1 0-1,1 0 1,0 0 0,0 0-1,-1 0 1,1 0 0,0 0-1,0 1 1,-1-1 0,1 0-1,0 0 1,-1 1 0,1-1-1,0 0 1,-1 1 0,1-1-1,0 1 1,-1-1 0,1 1-1,-1-1 1,1 1 0,-1-1-1,1 1 1,0 0 0,-1 1-52,0-1 0,1 0 0,-1 0 0,0 1 0,0-1 1,0 0-1,0 1 0,0-1 0,0 0 0,0 1 0,0-1 1,0 0-1,-1 2 0,-2 4-248,1 0 0,-1 0 0,-7 11 0,-4 2-11,2-6-23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4.848"/>
    </inkml:context>
    <inkml:brush xml:id="br0">
      <inkml:brushProperty name="width" value="0.05" units="cm"/>
      <inkml:brushProperty name="height" value="0.05" units="cm"/>
    </inkml:brush>
  </inkml:definitions>
  <inkml:trace contextRef="#ctx0" brushRef="#br0">344 118 16956,'5'-7'445,"-2"1"1,1-1 0,-1-1 0,0 1 0,-1 0 0,1-1-1,1-14 1,-4 20-362,0 1-1,0-1 1,0 0-1,0 0 1,0 1-1,0-1 1,-1 0-1,1 1 1,-1-1-1,1 0 1,-1 1-1,0-1 1,0 1-1,1-1 1,-1 1 0,-2-3-1,1 2 18,0 1 0,0-1 0,0 1 0,0-1 0,0 1 0,-1 0 0,1 0 0,0 0-1,-1 0 1,1 1 0,0-1 0,-1 1 0,1-1 0,-1 1 0,-3 0 0,-7 0 72,0 1 0,-1 0 0,1 1 1,0 0-1,-1 1 0,1 1 0,1 0 0,-17 7 0,7-1-136,0 1-1,1 1 0,-33 24 0,48-32-47,1 0 1,0 1-1,0 0 1,0-1-1,1 2 0,-5 6 1,8-11 0,0 0 1,0 0 0,1 1 0,-1-1 0,1 0-1,-1 1 1,1-1 0,-1 0 0,1 1 0,0-1-1,-1 1 1,1-1 0,0 0 0,0 1 0,0-1 0,0 1-1,1-1 1,-1 1 0,0-1 0,0 0 0,1 1-1,-1-1 1,1 0 0,0 1 0,-1-1 0,1 0-1,0 0 1,-1 1 0,1-1 0,0 0 0,0 0-1,0 0 1,0 0 0,0 0 0,2 1 0,10 6-114,1-1 0,0 0 0,0-1 1,0-1-1,1 0 0,29 6 0,-3-1-90,-16-3 99,53 18-230,-70-22 296,0 1 1,0-1-1,-1 2 0,1-1 1,-1 1-1,13 10 0,-19-13 53,1 0 0,0 0 0,-1-1 1,1 1-1,-1 0 0,0 1 0,0-1 0,0 0 0,0 0 0,0 0 0,0 1 0,0-1 0,-1 1 0,1-1 0,-1 0 0,0 1 0,1-1 1,-1 1-1,0-1 0,-1 1 0,1-1 0,0 0 0,-1 1 0,1-1 0,-1 1 0,0-1 0,0 0 0,0 0 0,0 1 0,0-1 0,0 0 1,-1 0-1,1 0 0,-3 3 0,-6 6 87,0 0-1,0-1 1,-1 0 0,-17 12 0,21-17-50,-163 108 996,60-43-1418,92-57-355,18-13 720,0 0 0,-1 0 0,1 0 0,0 0 0,0 0 0,0 1-1,0-1 1,0 0 0,-1 0 0,1 0 0,0 0 0,0 0 0,0 0 0,0 0 0,0 0 0,0 0 0,-1 0 0,1 1 0,0-1 0,0 0 0,0 0 0,0 0 0,0 0 0,0 0 0,0 0 0,0 1 0,0-1 0,0 0 0,0 0 0,0 0 0,0 0 0,0 0 0,0 1 0,0-1 0,0 0 0,0 0-1,0 0 1,0 0 0,0 0 0,0 1 0,0-1 0,0 0 0,0 0 0,0 0 0,0 0 0,0 0 0,0 0 0,0 1 0,0-1 0,0 0 0,0 0 0,1 0 0,-1 0 0,0 0 0,0 0 0,0 0 0,0 1 0,0-1 0,0 0 0,1 0 0,-1 0 0,11-2-287,18-10-174,4-8-177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5.234"/>
    </inkml:context>
    <inkml:brush xml:id="br0">
      <inkml:brushProperty name="width" value="0.05" units="cm"/>
      <inkml:brushProperty name="height" value="0.05" units="cm"/>
    </inkml:brush>
  </inkml:definitions>
  <inkml:trace contextRef="#ctx0" brushRef="#br0">101 0 20420,'-5'3'1617,"-7"10"-1241,-1 2-176,-1 12 608,2 3-320,-3 11-208,3 2-184,4 3-336,0-3-200,7-7-384,2-4-280,11-18 808,-2-10-225,10-22-207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5.575"/>
    </inkml:context>
    <inkml:brush xml:id="br0">
      <inkml:brushProperty name="width" value="0.05" units="cm"/>
      <inkml:brushProperty name="height" value="0.05" units="cm"/>
    </inkml:brush>
  </inkml:definitions>
  <inkml:trace contextRef="#ctx0" brushRef="#br0">0 63 15723,'7'10'366,"-1"-1"0,2 0 0,-1 0 0,1-1 0,1 0 0,-1 0 0,2-1 0,-1 0 0,1-1 0,-1 0 0,2 0 0,-1-1 0,1 0 0,-1-1 0,1 0 0,1-1 0,19 3 0,-13-4-209,0 0-1,0-2 0,-1 0 0,1-1 0,0 0 1,34-9-1,-41 7-78,0 0 0,0-1 0,0 0 0,-1-1 1,1 0-1,-1-1 0,0 0 0,-1 0 0,0-1 0,0-1 0,14-13 1,-21 19-42,0-1 0,0 0 0,0 0 0,0 0 1,0 0-1,-1 0 0,1 0 0,-1 0 0,0 0 1,0-1-1,0 1 0,-1-1 0,2-5 0,-2 7-20,0 0-1,-1 1 1,1-1 0,0 0-1,-1 0 1,1 0-1,-1 1 1,1-1-1,-1 0 1,0 1-1,0-1 1,0 0 0,1 1-1,-2-1 1,1 1-1,0 0 1,0-1-1,0 1 1,-1 0-1,1 0 1,-1 0-1,1-1 1,-1 2 0,1-1-1,-1 0 1,1 0-1,-4-1 1,-2 0-5,0 1 0,-1 0 0,1 0 0,0 0 1,-1 1-1,1 0 0,0 0 0,-1 1 0,1-1 0,-1 2 1,1-1-1,0 1 0,0 0 0,0 1 0,0 0 0,0 0 0,1 0 1,-1 1-1,1 0 0,-10 8 0,10-7-15,1 0-1,-1 0 1,1 0 0,0 1-1,0 0 1,1 0-1,-1 0 1,1 0 0,-4 10-1,6-11-7,0 0 0,1-1 1,0 1-1,-1 0 0,1 0 0,1 0 0,-1 0 0,1 0 1,0 0-1,0 0 0,1 0 0,-1 0 0,1-1 0,2 10 0,1-6-20,0 1 0,0-1 0,1 0 0,0 0 0,1-1 0,-1 1 0,1-1 0,1-1 0,-1 1 0,1-1 0,0 0 0,1-1 0,0 1 0,-1-2 0,2 1 0,-1-1 0,0 0 0,1-1 0,0 1 0,-1-2 0,1 1 0,0-2 0,1 1 0,-1-1 0,0 0 0,0-1 0,1 0 0,-1-1 0,0 0 0,0 0 0,10-3 0,26-17-125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6.094"/>
    </inkml:context>
    <inkml:brush xml:id="br0">
      <inkml:brushProperty name="width" value="0.05" units="cm"/>
      <inkml:brushProperty name="height" value="0.05" units="cm"/>
    </inkml:brush>
  </inkml:definitions>
  <inkml:trace contextRef="#ctx0" brushRef="#br0">18 42 21829,'-4'-12'1480,"1"8"-1392,-1 4-280,-2-10 704,6 7-288,3-3-224,3-1-48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6.914"/>
    </inkml:context>
    <inkml:brush xml:id="br0">
      <inkml:brushProperty name="width" value="0.05" units="cm"/>
      <inkml:brushProperty name="height" value="0.05" units="cm"/>
    </inkml:brush>
  </inkml:definitions>
  <inkml:trace contextRef="#ctx0" brushRef="#br0">332 264 17572,'0'-9'453,"-1"0"-1,0 0 1,-1 1 0,0-1 0,-4-10-1,6 17-365,-1 0-1,0 0 0,-1 0 0,1 0 1,0 0-1,0 0 0,-1 0 1,1 0-1,-1 1 0,0-1 0,1 0 1,-1 1-1,0 0 0,0-1 0,0 1 1,0 0-1,0 0 0,0 0 1,0 0-1,-1 0 0,1 0 0,0 1 1,0-1-1,-1 1 0,-2 0 0,0 0 36,0 0-1,0 0 0,0 1 0,0 0 0,0 0 0,0 1 0,0-1 0,0 1 0,1 0 0,-1 0 0,1 1 0,-7 4 0,-5 4 118,-26 26 0,22-19-172,2 1 1,-30 40-1,40-47-70,0 1 1,0 0-1,1 0 0,1 1 0,0 0 0,-5 22 0,10-32-3,0 0 0,0 0 0,0 1 1,1-1-1,0 0 0,0 0 0,0 1 0,1-1 0,-1 0 0,1 1 0,2 6 0,-2-9 3,0 0-1,0 0 1,0 0 0,0-1 0,0 1-1,1 0 1,-1-1 0,0 1 0,1-1-1,-1 0 1,1 1 0,0-1 0,-1 0-1,1 0 1,0 0 0,0 0 0,0 0-1,-1 0 1,1-1 0,0 1-1,0 0 1,0-1 0,0 0 0,0 1-1,0-1 1,1 0 0,1 0 0,4-1-5,0 0 1,0 0 0,0-1-1,-1 0 1,1 0-1,0-1 1,-1 0 0,0 0-1,0-1 1,10-5 0,4-6 38,39-33 1,-35 25 69,0-1 0,-2-2-1,-1 0 1,0-2 0,-3 0 0,0-1-1,-2-1 1,-1-1 0,-1 0 0,14-44-1,-27 67-47,1 0-1,-1 1 0,-1-1 0,0 0 0,0 0 0,0 0 1,-1 1-1,-1-11 0,1 17-47,0 1-1,0-1 1,0 1-1,0-1 1,0 1 0,0 0-1,0-1 1,-1 1 0,1-1-1,0 1 1,0 0 0,-1-1-1,1 1 1,0 0 0,0-1-1,-1 1 1,1 0-1,0 0 1,-1-1 0,1 1-1,0 0 1,-1 0 0,1 0-1,-1-1 1,1 1 0,0 0-1,-1 0 1,1 0-1,-1 0 1,1 0 0,-1 0-1,1 0 1,0 0 0,-1 0-1,1 0 1,-1 0 0,1 0-1,-1 0 1,-15 10 67,9-2-68,0 1-1,1 1 0,0-1 1,1 1-1,0 0 0,0 0 1,-4 15-1,-20 82-27,27-99 23,-6 25-101,2 0 0,-3 42 0,8-64-95,1 0-1,0 0 0,0 0 0,2 0 0,-1 0 0,1 0 0,1-1 0,0 1 1,0 0-1,9 17 0,-11-26 191,0 0 0,0 0 1,0 0-1,1-1 0,-1 1 1,0 0-1,1 0 0,0-1 1,-1 1-1,1-1 0,0 0 1,0 1-1,0-1 0,0 0 1,0 0-1,0 0 0,0 0 1,0-1-1,0 1 0,0-1 1,0 1-1,0-1 0,1 0 1,-1 1-1,0-1 0,0 0 1,1 0-1,-1-1 0,0 1 1,0 0-1,0-1 0,3 0 1,19-10-441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7.383"/>
    </inkml:context>
    <inkml:brush xml:id="br0">
      <inkml:brushProperty name="width" value="0.05" units="cm"/>
      <inkml:brushProperty name="height" value="0.05" units="cm"/>
    </inkml:brush>
  </inkml:definitions>
  <inkml:trace contextRef="#ctx0" brushRef="#br0">42 125 15899,'42'-5'4999,"-37"3"-4746,0 1 1,1-1-1,-1 1 1,0-2-1,5-1 1,-7 2-247,-1 0 0,1 0 0,-1 0-1,1 0 1,-1 0 0,0 0 0,0 0 0,0-1 0,0 1 0,0-1 0,-1 0 0,1 1 0,-1-1 0,1 0 0,-1 0-1,0 0 1,0 0 0,0 0 0,-1 0 0,1 0 0,-1 0 0,0-1 0,0-3 0,1 6 7,-1 0 0,0-1 0,0 1 0,0-1 0,0 1 0,0-1 0,0 1 0,-1-1 0,1 1 0,0-1 0,-1 1 1,1 0-1,-1-1 0,1 1 0,-1 0 0,0-1 0,0 1 0,1 0 0,-1 0 0,0 0 0,0 0 0,0 0 0,0 0 0,0 0 0,-1 0 0,1 0 0,0 0 1,0 0-1,-1 1 0,1-1 0,0 0 0,-1 1 0,1-1 0,0 1 0,-1 0 0,-1-1 0,0 1 20,-1 0-1,0 1 1,1-1 0,-1 0-1,1 1 1,-1 0 0,1 0 0,0 0-1,-1 0 1,1 1 0,0-1-1,0 1 1,0 0 0,-5 4-1,1-1 17,1 1 0,-1 1 0,2-1 0,-1 1 0,1 0 0,0 1 0,0-1 0,1 1 0,0 0 0,0 0 0,-4 13 0,7-17-42,0-1 1,0 1 0,0 0 0,0 0 0,1-1-1,-1 1 1,1 0 0,0 0 0,0 0-1,1 0 1,-1 0 0,1-1 0,0 1-1,0 0 1,0 0 0,0-1 0,1 1-1,-1-1 1,1 1 0,0-1 0,0 1 0,0-1-1,1 0 1,-1 0 0,1 0 0,-1-1-1,1 1 1,6 4 0,-2-4-4,-1 0 0,1 0 1,-1 0-1,1-1 0,0 0 1,0 0-1,0-1 0,0 0 0,0 0 1,1-1-1,-1 0 0,0 0 0,8-1 1,7-2 2,-1-1-1,0 0 1,23-9 0,-7-1 2,0-1 0,-2-2-1,44-28 1,-57 35-50,-22 10 40,1 0 0,-1 0 0,0 0 0,0 0 0,1 0 0,-1 0 0,0 0 0,0 1 0,1-1 0,-1 0 1,0 0-1,0 0 0,0 0 0,1 0 0,-1 0 0,0 0 0,0 1 0,0-1 0,0 0 0,1 0 0,-1 0 0,0 0 0,0 1 0,0-1 0,0 0 0,0 0 0,0 0 0,0 1 1,1-1-1,-1 0 0,0 0 0,0 1 0,0-1 0,0 0 0,0 0 0,0 1 0,0-1 0,0 0 0,0 0 0,0 0 0,0 1 0,0-1 0,-1 0 0,0 6 15,-1 0-1,0 0 1,-1 0-1,-4 8 1,-3 6 30,9-17-27,0 1 0,0 0 0,0-1-1,0 1 1,1 0 0,-1-1 0,1 1 0,0 5 0,0-8-11,0 0 1,0 0 0,1 0 0,-1 0-1,1 0 1,-1 0 0,0 0 0,1 0 0,-1-1-1,1 1 1,0 0 0,-1 0 0,1 0-1,0-1 1,-1 1 0,1 0 0,0-1-1,0 1 1,0 0 0,0-1 0,0 1-1,0-1 1,-1 1 0,1-1 0,0 0-1,0 1 1,0-1 0,0 0 0,0 0-1,1 0 1,-1 0 0,0 0 0,0 0 0,0 0-1,1 0 1,12-2 40,0 0 1,0-1-1,0-1 1,0 0-1,0-1 0,24-12 1,8-3 0,-24 12-47,48-16-42,-65 23 14,0-1 1,0 1-1,0 1 0,1-1 1,-1 1-1,0 0 1,1 0-1,-1 0 0,0 1 1,10 2-1,-14-3-2,0 1 0,1-1 0,-1 1 0,0 0 0,0-1-1,0 1 1,0 0 0,0 0 0,0 0 0,0 0 0,0 0 0,0 0 0,0 0 0,0 0 0,0 0-1,-1 1 1,1-1 0,-1 0 0,1 0 0,-1 1 0,1 1 0,2 29-532,-2-18 455,1-1-139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8.007"/>
    </inkml:context>
    <inkml:brush xml:id="br0">
      <inkml:brushProperty name="width" value="0.05" units="cm"/>
      <inkml:brushProperty name="height" value="0.05" units="cm"/>
    </inkml:brush>
  </inkml:definitions>
  <inkml:trace contextRef="#ctx0" brushRef="#br0">79 87 14915,'2'-31'2090,"-6"19"-1150,4 12-903,-1 0 0,1 0 0,0-1 0,0 1 0,-1 0 0,1 0 0,0 0 0,-1 0 1,1 0-1,0 0 0,-1 0 0,1 0 0,0 0 0,-1 0 0,1 1 0,0-1 0,-1 0 0,1 0 0,0 0 1,-1 0-1,1 0 0,0 1 0,0-1 0,-1 0 0,1 0 0,0 0 0,0 1 0,-1-1 0,1 0 1,0 0-1,0 1 0,0-1 0,-1 0 0,1 0 0,0 1 0,-4 5 250,0 0 0,0 0 0,0 0 0,1 1 0,0-1 0,1 1 0,-4 11 1,-9 54 398,12-58-586,-14 99 144,16-99-224,1 1 0,0 0 0,1-1-1,0 1 1,6 25 0,-6-36-1,0-1-1,0 1 1,1-1 0,-1 1-1,1-1 1,0 0 0,0 1-1,0-1 1,0 0 0,0 0-1,1 0 1,-1-1-1,1 1 1,0-1 0,0 1-1,0-1 1,0 0 0,0 0-1,6 3 1,-5-4 14,1 0 0,0 0 1,-1 0-1,1 0 0,0 0 0,0-1 0,0 0 1,-1 0-1,1 0 0,0-1 0,0 0 0,-1 0 1,1 0-1,9-4 0,3-2 83,1-2-1,-1 0 1,-1-1 0,1-1 0,-2 0-1,1-1 1,-2-1 0,20-21-1,-10 6 72,-1 0 0,-1-2 0,28-49-1,-25 29-33,-23 46-137,-1 0 0,1 0 0,-1 0 0,0 0 0,0 0 0,0 0 0,-1-1 0,0 1 0,1 0 0,-2-7-1,-1 9 8,-3 7-17,-2 9-7,2 1 0,0 0-1,1 1 0,1-1 0,1 1 0,0 0 0,0 27 0,3-36 5,-1-1 0,1 1 0,0-1 0,1 1-1,0-1 1,0 0 0,0 0 0,5 10 0,-5-13 1,0 0 1,0 0-1,0 0 0,1 0 0,-1 0 0,1-1 1,0 1-1,0-1 0,0 1 0,0-1 0,0 0 1,0 0-1,1-1 0,-1 1 0,7 1 1,-5-1 5,0-1 0,1-1 0,-1 1 0,0-1 0,0 0 0,0 0 0,1 0 0,-1-1 0,0 0 0,0 0 0,0 0 0,0-1 1,0 1-1,0-1 0,-1 0 0,1-1 0,0 1 0,-1-1 0,0 0 0,0 0 0,0 0 0,0-1 0,5-5 0,0 0-61,-2 0 0,1 0 0,-1-1 0,0 0 0,-1-1 0,0 1 0,-1-1 0,0 0 0,3-14 0,-4 9-418,0 0-1,-1 0 1,-1-1-1,0-17 0,-2 25 90,0-1-1,-1 1 0,0-1 0,0 1 0,-1-1 0,0 1 0,-1 0 0,-5-12 1,2 12-842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0:29.861"/>
    </inkml:context>
    <inkml:brush xml:id="br0">
      <inkml:brushProperty name="width" value="0.05" units="cm"/>
      <inkml:brushProperty name="height" value="0.05" units="cm"/>
    </inkml:brush>
  </inkml:definitions>
  <inkml:trace contextRef="#ctx0" brushRef="#br0">15 112 10650,'-3'-6'261,"1"0"0,0 0-1,0-1 1,0 1-1,1-1 1,0 1 0,0-1-1,1 1 1,0-1 0,0 0-1,0 1 1,1-1 0,0 1-1,0-1 1,3-7-1,5 97 938,22 507-1236,-19-341 159,-39 1030-92,18-1130-27,7 1 1,32 280-1,-22-362-53,18 108-1368,-26-176 1385,0 0 0,0 0 0,0 0 0,0 0 0,0 0 0,0 0 0,0 0 0,0 0-1,0 0 1,0 0 0,0 0 0,0 0 0,0 0 0,0 0 0,0 0 0,0 0 0,-1 0 0,1 0 0,0 1 0,0-1 0,0 0 0,0 0-1,0 0 1,0 0 0,0 0 0,0 0 0,0 0 0,0 0 0,0 0 0,0 0 0,0 0 0,0 0 0,0 0 0,0 0 0,0 0-1,0 0 1,0 1 0,0-1 0,0 0 0,-1-5-179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8.437"/>
    </inkml:context>
    <inkml:brush xml:id="br0">
      <inkml:brushProperty name="width" value="0.05" units="cm"/>
      <inkml:brushProperty name="height" value="0.05" units="cm"/>
    </inkml:brush>
  </inkml:definitions>
  <inkml:trace contextRef="#ctx0" brushRef="#br0">95 112 16732,'15'-8'1226,"-13"1"-47,-3 6-1081,0 1 0,0-1 0,0 1 0,0 0 0,0-1 0,-1 1 0,1 0 0,0 0 0,0 0 1,0 0-1,0 0 0,0 0 0,0 0 0,0 0 0,-1 0 0,1 0 0,0 0 0,0 1 0,0-1 0,0 0 0,0 1 0,-2 0 1,-3 2 76,1 0 0,-1 0 0,1 1 1,-1-1-1,1 1 0,0 1 0,0-1 1,1 0-1,-1 1 0,1 0 1,0 0-1,1 1 0,-1-1 0,-2 6 1,4-8-153,1 0 1,-1 0 0,1-1 0,0 1 0,0 0 0,0 0 0,0 0 0,0 0-1,1 0 1,-1 0 0,1 0 0,0 0 0,0 1 0,0-1 0,1 0-1,-1 0 1,1 0 0,-1 0 0,1 0 0,0 0 0,0 0 0,0 0 0,1-1-1,-1 1 1,1 0 0,-1-1 0,1 1 0,0-1 0,0 1 0,0-1-1,3 3 1,-1-3-10,0 1 0,0-1 0,0 0 0,0 0 0,1 0 0,-1-1 0,1 1-1,-1-1 1,1 0 0,-1 0 0,1-1 0,0 0 0,-1 1 0,1-1 0,0-1 0,-1 1 0,1-1-1,-1 0 1,5-1 0,-3 1 5,-1-1-1,1 0 1,-1 0-1,1 0 1,-1-1-1,0 0 1,0 0-1,-1 0 0,1 0 1,-1-1-1,1 0 1,-1 0-1,0 0 1,0 0-1,3-6 1,-3 2 0,0 0 0,-1 0 0,1 0-1,-2 0 1,1 0 0,-1 0 0,-1-1 0,1 1 0,-2-1 0,1-17 0,-1 19-97,-1-1 0,0 1 0,0 0 0,0-1 0,-1 1 0,0 0 0,-1 0 0,0 0 0,0 0 0,0 1 0,-1-1 0,1 1 0,-6-7 0,8 13 10,1-1-1,-1 0 1,0 0 0,1 1 0,-1-1 0,0 1 0,1-1 0,-1 0 0,0 1 0,0-1 0,0 1 0,1 0 0,-1-1 0,0 1 0,0 0 0,0-1-1,0 1 1,-2 0 0,3 0 10,-1 0 0,1 0 0,-1 0 0,1 0 0,-1 0 0,1 1-1,-1-1 1,1 0 0,-1 0 0,1 0 0,0 1 0,-1-1 0,1 0-1,-1 1 1,1-1 0,0 0 0,-1 1 0,1-1 0,0 1 0,-1-1 0,1 0-1,0 1 1,-1 0 0,1 0 17,0 0 0,-1-1 0,1 1 0,0 0 0,0 0-1,0-1 1,0 1 0,0 0 0,0 0 0,0 0 0,0-1 0,0 1 0,0 0 0,0 0-1,1-1 1,-1 1 0,0 0 0,0 0 0,1-1 0,-1 1 0,0 0 0,1-1-1,-1 1 1,1 0 0,-1-1 0,1 1 0,-1-1 0,1 1 0,0-1 0,-1 1-1,1-1 1,0 1 0,-1-1 0,1 0 0,0 1 0,-1-1 0,1 0 0,0 0 0,0 1-1,1-1 1,14 2-687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8.821"/>
    </inkml:context>
    <inkml:brush xml:id="br0">
      <inkml:brushProperty name="width" value="0.05" units="cm"/>
      <inkml:brushProperty name="height" value="0.05" units="cm"/>
    </inkml:brush>
  </inkml:definitions>
  <inkml:trace contextRef="#ctx0" brushRef="#br0">60 12 16836,'1'-1'100,"-1"1"0,0-1 0,0 1 0,0-1 0,0 1 0,0-1 0,0 1 0,0-1 0,0 1 0,-1-1 1,1 1-1,0-1 0,0 1 0,0-1 0,0 1 0,-1-1 0,1 1 0,0 0 0,-1-1 0,1 1 0,0-1 1,-1 0-1,-8 5 843,-9 19 561,13-13-1305,1 0 1,-1 1-1,2 0 1,-1 0-1,2 0 1,-1 0-1,2 0 1,-1 1-1,1-1 1,1 0 0,0 1-1,1-1 1,0 1-1,1-1 1,0 0-1,4 11 1,-4-14-192,1 0 0,0 0 0,0 0 0,1-1 0,0 0 0,1 0 0,-1 0 0,1 0 0,1 0 0,-1-1 0,1 0 0,0 0 0,1-1 0,-1 0 0,1 0 0,0 0 0,0-1 0,1 0 0,-1 0 0,1-1 0,0 0 0,10 2 0,-8-3-41,-1-1-1,1 0 0,0 0 0,0-1 0,-1-1 1,1 0-1,0 0 0,-1-1 0,1 0 1,-1 0-1,1-1 0,-1 0 0,12-7 0,-6 3-36,-1-1 0,-1-1 0,0 0-1,0 0 1,-1-1 0,0-1 0,14-16-1,-62 106 417,34-74-350,-18 48 133,19-49-200,-1 1-1,1 0 0,0-1 1,1 1-1,-1 0 1,1 0-1,0 0 0,0 0 1,1 5-1,-1-10 20,0 1-1,1 0 0,-1 0 1,0-1-1,0 1 1,1 0-1,-1-1 1,0 1-1,1 0 1,-1-1-1,0 1 0,1-1 1,-1 1-1,1-1 1,-1 1-1,1-1 1,0 1-1,-1-1 0,1 1 1,-1-1-1,1 1 1,0-1-1,-1 0 1,1 0-1,0 1 1,-1-1-1,1 0 0,0 0 1,0 0-1,-1 0 1,1 0-1,0 0 1,-1 0-1,1 0 0,0 0 1,0 0-1,-1 0 1,1 0-1,0 0 1,-1-1-1,1 1 1,0 0-1,0 0 0,-1-1 1,1 1-1,-1-1 1,1 1-1,0 0 1,0-2-1,4-1-148,0 0 0,-1-1-1,0 1 1,1-1 0,4-6 0,14-23-577,3-13-150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9.211"/>
    </inkml:context>
    <inkml:brush xml:id="br0">
      <inkml:brushProperty name="width" value="0.05" units="cm"/>
      <inkml:brushProperty name="height" value="0.05" units="cm"/>
    </inkml:brush>
  </inkml:definitions>
  <inkml:trace contextRef="#ctx0" brushRef="#br0">88 1 17916,'15'0'1568,"-12"13"-944,-3 4-192,-12 13 881,-2 5-281,-3 9-424,-1 5-112,3 4-184,0-2-136,7 1-504,2-3-336,6-5 528,3-2-152,4-14-120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19.601"/>
    </inkml:context>
    <inkml:brush xml:id="br0">
      <inkml:brushProperty name="width" value="0.05" units="cm"/>
      <inkml:brushProperty name="height" value="0.05" units="cm"/>
    </inkml:brush>
  </inkml:definitions>
  <inkml:trace contextRef="#ctx0" brushRef="#br0">247 55 15603,'2'-3'219,"-1"1"0,0-1-1,0 0 1,0 1-1,-1-1 1,1 0 0,-1 0-1,1 0 1,-1 0 0,0 0-1,0 1 1,0-1-1,-1-4 1,0 6-149,1 0 1,0 1-1,0-1 1,-1 1-1,1-1 0,0 0 1,-1 1-1,1-1 0,0 1 1,-1-1-1,1 1 0,-1-1 1,1 1-1,-1 0 1,1-1-1,-1 1 0,1-1 1,-1 1-1,0 0 0,1 0 1,-1-1-1,1 1 0,-2 0 1,0-1 52,0 1-1,0 1 1,0-1 0,0 0 0,0 0-1,0 1 1,1-1 0,-1 1 0,0-1-1,0 1 1,1 0 0,-4 2 0,-3 2 20,0 0 1,0 1 0,1 0 0,0 0 0,0 1 0,1 0-1,0 0 1,0 1 0,0 0 0,1 0 0,-6 12-1,-3 11 135,-21 59-1,22-47-131,1 1-1,2 0 1,2 1 0,2 0-1,2 0 1,2 0 0,2 0-1,7 54 1,-7-92-133,1-1 1,1 0-1,-1 0 0,6 12 1,-4-16 52,-1-9-33,-2-9-4,-25-141-248,3-9-321,21 160 502,1-1-1,0 0 1,0 0 0,1 1 0,2-14-1,-3 19 24,1-1 0,0 1 0,-1-1 0,1 1 0,0-1 0,0 1 0,-1 0 0,1-1 0,0 1 0,0 0 0,0 0 0,1 0 0,-1 0 0,0 0 0,0 0 0,1 0 0,-1 0 0,0 1-1,1-1 1,-1 0 0,1 1 0,-1-1 0,1 1 0,-1-1 0,1 1 0,-1 0 0,1 0 0,-1 0 0,1 0 0,2 0 0,24 2-850,36 8-1,20 1-118,-26-9 473,0-2-163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20.752"/>
    </inkml:context>
    <inkml:brush xml:id="br0">
      <inkml:brushProperty name="width" value="0.05" units="cm"/>
      <inkml:brushProperty name="height" value="0.05" units="cm"/>
    </inkml:brush>
  </inkml:definitions>
  <inkml:trace contextRef="#ctx0" brushRef="#br0">125 336 14795,'-1'0'142,"0"-1"0,0 1 1,0 0-1,-1 0 0,1 1 0,0-1 0,0 0 0,0 0 1,0 0-1,0 1 0,0-1 0,0 0 0,0 1 0,0-1 0,0 1 1,0-1-1,1 1 0,-1 0 0,0-1 0,0 1 0,-1 1 1,-18 16 727,11-8-211,0 0-1,0 1 1,2 0-1,-1 1 1,1-1-1,-9 25 1,13-29-545,0 0-1,1 0 1,-1 0-1,2 1 1,-1-1 0,1 0-1,0 1 1,1-1-1,0 1 1,0-1 0,0 1-1,1-1 1,4 15-1,-4-19-102,-1-1 0,1 1 0,1-1 0,-1 0 0,0 1 0,1-1 0,-1 0 0,1 0 0,-1 0 0,1 0 0,0 0 0,0 0 0,0-1 0,0 1 0,0-1 0,0 1 0,1-1 0,-1 0 0,0 1 0,1-1 0,-1-1 0,1 1 0,-1 0 0,1-1 0,-1 1 0,1-1 0,0 0 0,-1 1 0,1-1 0,0-1 0,-1 1 0,1 0 0,-1-1 0,1 1 0,-1-1 0,4-1 0,2 0-6,0-1 0,0-1 0,0 1 1,0-1-1,-1 0 0,0-1 0,0 0 0,0 0 0,0-1 0,5-6 0,2-4-102,-2 0 1,0-2-1,-1 1 1,0-1-1,-2-1 0,0 0 1,-1 0-1,9-34 1,-12 120-2728,-5-62 2568,1 1-1,0 0 0,0-1 1,1 0-1,0 1 0,0-1 1,0 0-1,1 0 0,3 6 1,-5-9 162,0-1 0,0 1 0,1-1 0,-1 0 0,0 1 0,1-1 1,-1 0-1,1 0 0,0 0 0,-1 0 0,1 0 0,0-1 0,-1 1 0,1 0 1,0-1-1,0 1 0,0-1 0,0 0 0,0 1 0,-1-1 0,1 0 0,0 0 1,0 0-1,0-1 0,0 1 0,0 0 0,0-1 0,0 1 0,-1-1 1,1 1-1,2-2 0,4-2-50,0 0 1,-1-1 0,1 0-1,-1 0 1,0 0 0,0-1-1,-1 0 1,0-1 0,0 1-1,0-1 1,5-9 0,8-13 248,22-45 1,-41 72-102,2-1 23,32-71 588,-32 68-441,0-1-1,0 1 1,0-1-1,-1 1 1,0-1-1,0 0 1,0 0-1,-1 1 0,-1-11 1,1 16-136,0 0 1,0 0-1,0 1 1,0-1-1,0 0 1,0 1-1,-1-1 1,1 0-1,0 1 1,0-1-1,-1 0 1,1 1-1,0-1 1,-1 0-1,1 1 1,-1-1-1,1 1 1,-1-1-1,1 1 1,-1-1-1,1 1 1,-1-1-1,0 1 1,1-1-1,-1 1 0,1 0 1,-1-1-1,0 1 1,1 0-1,-1 0 1,0 0-1,0-1 1,1 1-1,-1 0 1,0 0-1,0 0 1,1 0-1,-1 0 1,0 0-1,1 0 1,-1 0-1,0 1 1,0-1-1,1 0 1,-1 0-1,0 1 1,1-1-1,-1 0 1,0 1-1,1-1 1,-1 1-1,1-1 0,-1 0 1,0 2-1,-3 0 144,0 2-1,-1-1 0,2 0 0,-1 1 0,0 0 1,-4 7-1,2-2-59,0 0 1,1 1-1,1 0 1,0 0 0,0 0-1,1 1 1,0-1-1,1 1 1,0 0 0,1-1-1,0 1 1,0 0-1,1 0 1,1 0-1,0 0 1,4 17 0,-4-21-167,1 0 0,0 0 0,1 0 0,0-1 0,0 1 1,0-1-1,1 1 0,0-1 0,0 0 0,0-1 0,1 1 1,0-1-1,0 0 0,0 0 0,1 0 0,0-1 0,0 0 1,0 0-1,0 0 0,1-1 0,-1 0 0,1 0 0,0 0 1,0-1-1,12 2 0,-10-3-112,0 0 1,-1-1-1,1 1 1,0-2-1,-1 0 1,1 0-1,-1 0 0,15-5 1,-17 4 101,0 0-1,-1 0 1,1 0 0,-1-1 0,0 0 0,0 0-1,0-1 1,0 1 0,0-1 0,-1 0-1,1 0 1,-1-1 0,4-5 0,-4 3 624,-7 8 17,-6 11 255,7-9-740,1 1 1,0-1-1,0 0 1,0 1-1,0-1 1,0 1-1,1-1 1,0 1-1,-1 0 1,1-1-1,1 6 1,0-8-92,-1 0-1,0 0 1,1 1 0,-1-1 0,1 0-1,-1 0 1,1 0 0,0 0 0,-1 0 0,1 0-1,0 0 1,0-1 0,0 1 0,0 0 0,0 0-1,0-1 1,0 1 0,0 0 0,0-1 0,0 1-1,0-1 1,0 1 0,0-1 0,0 0 0,1 1-1,-1-1 1,0 0 0,0 0 0,0 0 0,1 0-1,-1 0 1,0 0 0,0 0 0,0 0 0,1-1-1,-1 1 1,0 0 0,2-2 0,4 0-89,0 0 1,1-1-1,-1 0 0,0 0 1,-1-1-1,1 0 1,-1 0-1,1-1 0,-1 1 1,10-12-1,4-5 212,25-36 0,27-50-164,24-65-5243,-30 51 1781,-61 116 4671,-4 8-400,-2 10 509,-4 24-217,1-1-1,1 72 0,5-69-991,2 0 0,1 0 0,2-1 0,24 74 0,-46-144 98,-39-57-1,6 11 1241,46 76-1287,1 0-1,0-1 1,-1 0 0,1 1-1,0-1 1,0 0-1,-1-4 1,2 6-103,0 1 0,0-1 1,0 1-1,0 0 0,1-1 0,-1 1 0,0 0 1,0-1-1,0 1 0,0 0 0,0-1 0,0 1 1,1 0-1,-1-1 0,0 1 0,0 0 0,0-1 1,1 1-1,-1 0 0,0 0 0,0-1 0,1 1 1,-1 0-1,1-1 0,14 0 482,16 6-441,55 17-1,16 3-2321,-78-21 1347,0-2 0,1 0 0,35-3 0,-52 0 571,1 0 1,-1 0-1,1 0 1,-1-1-1,1-1 1,-1 1-1,0-1 1,0-1 0,-1 1-1,1-1 1,-1-1-1,1 1 1,7-8-1,-14 11 383,0 0 0,0 0-1,0 0 1,0 0 0,0 0 0,0 0-1,0 0 1,0 0 0,-1 0-1,1 0 1,0-1 0,-1 1 0,1 0-1,-1 0 1,0-1 0,1 1-1,-1 0 1,0-1 0,1 1-1,-1-3 1,-1 3 43,1 0 0,-1 0 0,1 0 0,-1 0-1,1 1 1,-1-1 0,1 0 0,-1 0 0,0 0 0,0 0 0,1 1-1,-1-1 1,0 0 0,0 1 0,0-1 0,0 1 0,0-1 0,0 1-1,0-1 1,-1 1 0,-4-3 244,-1 2-1,1-1 1,-1 1-1,1 0 1,-1 0-1,-13 1 1,14 1-24,0-1 0,0 2 0,0-1 1,0 1-1,0 0 0,0 0 0,0 0 0,1 1 1,-1 0-1,-7 5 0,12-7-260,0 1 0,-1-1 0,1 0 0,0 0 0,0 0 0,0 1 1,0-1-1,0 0 0,0 1 0,0-1 0,0 1 0,0-1 0,1 1 0,-1 0 0,1-1 0,-1 1 0,0 2 1,2-2-40,-1 0 1,0 0 0,1-1 0,-1 1-1,1 0 1,-1 0 0,1 0 0,0-1-1,0 1 1,0 0 0,0-1 0,0 1-1,0-1 1,0 1 0,0-1 0,1 1-1,-1-1 1,1 0 0,2 2 0,15 11-114,1-1-1,0-1 1,1-1 0,25 9 0,-29-13-41,1 1 0,-1 0 0,-1 1 0,0 1 0,0 0 0,-1 1 0,22 21 0,-35-30 128,0 0 1,0 0 0,0 1 0,0-1 0,-1 1-1,1-1 1,-1 1 0,0-1 0,0 1-1,0 0 1,0 0 0,0 0 0,0-1-1,0 4 1,-1-4 22,-1-1 0,1 1 0,0 0 0,-1-1 0,1 1 0,-1-1 0,1 0 0,-1 1 0,0-1 0,1 1 0,-1-1 0,0 0 0,0 0 0,0 1 0,0-1 0,0 0 0,0 0-1,0 0 1,-1 0 0,1 0 0,0 0 0,0-1 0,-1 1 0,1 0 0,-1-1 0,1 1 0,-3 0 0,-7 3 31,0-1-1,-1-1 1,1 0-1,-1 0 1,1-1 0,-1-1-1,0 1 1,-14-3-1,20 1-109,-1 0 0,1 0-1,0-1 1,0 0-1,0 0 1,0 0-1,-9-5 1,13 5 41,-1 0-1,1 1 1,-1-1 0,1 0 0,0 0 0,0-1 0,0 1 0,0 0 0,0-1 0,0 1 0,0-1-1,1 0 1,0 1 0,-1-1 0,1 0 0,-1-3 0,-2-21-308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21.170"/>
    </inkml:context>
    <inkml:brush xml:id="br0">
      <inkml:brushProperty name="width" value="0.05" units="cm"/>
      <inkml:brushProperty name="height" value="0.05" units="cm"/>
    </inkml:brush>
  </inkml:definitions>
  <inkml:trace contextRef="#ctx0" brushRef="#br0">1 3 18236,'37'3'1664,"-7"0"-1184,0-3-400,-1-2 112,-2 1 409,-11-2-417,-2 0-248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22.760"/>
    </inkml:context>
    <inkml:brush xml:id="br0">
      <inkml:brushProperty name="width" value="0.05" units="cm"/>
      <inkml:brushProperty name="height" value="0.05" units="cm"/>
    </inkml:brush>
  </inkml:definitions>
  <inkml:trace contextRef="#ctx0" brushRef="#br0">37 335 18204,'0'15'518,"-1"1"0,-1-1 0,0 1 0,0-1 0,-8 23 0,-5 31 635,13-55-1124,1 0 0,0 0 0,1 0 0,0 0 0,1 0 1,5 21-1,-6-31-26,1-1 0,0 0 0,0 0 0,0 0 0,0 0 0,1 0 0,-1 0 0,1 0 0,0-1 0,0 1 0,0 0 0,0-1 0,0 0-1,0 1 1,1-1 0,-1 0 0,1 0 0,0 0 0,-1-1 0,1 1 0,0 0 0,0-1 0,0 0 0,0 0 0,0 0 0,0 0 0,1 0 0,-1-1 0,0 1 0,0-1 0,1 0 0,-1 0 0,6-1 0,-3 0 26,-1 0 0,1-1 0,0 1 0,-1-1 0,1-1 0,-1 1 0,0-1 0,0 0 0,0 0 0,0 0 0,0-1 0,0 1 0,-1-1 0,0-1 0,0 1 0,0 0 0,0-1 0,-1 0 0,0 0 0,0 0 0,3-6 0,3-7 116,-2 0-1,0-1 1,0 0 0,-2 0 0,3-20 0,-4 19 19,-1 0-1,-1 0 1,-1 0 0,-1 0-1,-2-28 1,0 45-102,1 4-50,0 7-18,0-1 6,1 0 0,0 0-1,1 0 1,0 0 0,0 0 0,0-1 0,1 1 0,0 0 0,0-1 0,1 1-1,0-1 1,0 1 0,0-1 0,1 0 0,0-1 0,0 1 0,0-1 0,1 1 0,0-1-1,0-1 1,0 1 0,1-1 0,-1 0 0,1 0 0,0 0 0,0-1 0,1 0-1,-1 0 1,1-1 0,-1 0 0,1 0 0,0 0 0,10 1 0,-3-3 4,-1 0 1,1 0 0,0-1-1,-1-1 1,1 0 0,-1-1 0,0 0-1,0-1 1,0-1 0,0 0-1,-1-1 1,12-7 0,-11 6-3,-1-1 1,-1 0 0,1-1 0,-1 0 0,-1 0 0,0-1-1,0-1 1,-1 0 0,0 0 0,-1-1 0,9-17-1,-14 23-6,0 0-1,-1 0 1,0-1-1,0 1 1,0-1-1,-1 1 1,1-8-1,-2 12 4,0 1 0,0-1 1,0 1-1,0-1 0,0 1 0,0 0 0,0-1 1,0 1-1,-1-1 0,1 1 0,-1 0 0,1-1 1,-1 1-1,1 0 0,-1-1 0,0 1 0,0 0 0,1 0 1,-1 0-1,0-1 0,0 1 0,0 0 0,0 1 1,-1-1-1,1 0 0,0 0 0,0 0 0,0 0 1,-1 1-1,1-1 0,0 1 0,-1-1 0,1 1 0,0 0 1,-1-1-1,1 1 0,-1 0 0,-2 0 0,-1 0 1,0 1-1,-1-1 0,1 1 1,-1 1-1,1-1 0,0 1 1,0 0-1,0 0 0,0 1 1,0-1-1,0 1 0,1 0 1,-1 0-1,-5 6 0,-5 5 31,0 0 0,-20 26 0,25-28-1,1 2 0,0-1 0,0 1 0,2 0 0,-7 16 0,12-25-17,0 0 0,1 0-1,0 0 1,0 0 0,0 1 0,0-1 0,1 0 0,0 9 0,1-11-4,-1 0-1,1-1 1,0 1 0,0 0 0,0 0-1,0-1 1,0 1 0,0-1 0,1 1-1,-1-1 1,1 1 0,0-1 0,-1 0-1,1 0 1,0 0 0,4 3 0,1 0 5,0-1 0,0 0 0,0 0 1,0-1-1,1 0 0,0 0 0,-1-1 1,12 2-1,67 7-77,-46-7 5,22 2-40,-36-5 12,0 2-1,0 0 1,0 2-1,37 11 0,-38 0-17,-19-12 164,-6-4-44,0 0 0,1 0 1,-1 0-1,0 0 0,1 0 1,-1 0-1,1-1 0,-1 1 1,0 0-1,1 0 0,-1 0 1,0 0-1,1 0 0,-1-1 1,0 1-1,0 0 1,1 0-1,-1-1 0,0 1 1,1 0-1,-1 0 0,0-1 1,0 1-1,0 0 0,1-1 1,-1 1-1,0 0 0,0-1 1,0 1-1,0 0 0,0-1 1,0 1-1,0-1 0,1 1 1,-1-1-1,5-16 181,-5 15-156,9-40 259,-2-1 1,3-85-1,-7 69-192,-3 57-107,0-2-12,1 0-1,-1 0 1,1 0-1,-1 0 0,1 0 1,0 0-1,3-7 1,-3 10 6,0 0-1,-1 0 1,1 0 0,0 0 0,0 0 0,0 1 0,0-1 0,1 0 0,-1 0 0,0 1-1,0-1 1,0 1 0,1-1 0,-1 1 0,0-1 0,0 1 0,1 0 0,-1-1-1,0 1 1,1 0 0,-1 0 0,0 0 0,1 0 0,-1 0 0,0 1 0,1-1 0,1 1-1,10 1-66,126 11-623,-119-12 620,0-2 1,-1 0-1,1-2 0,-1 0 1,25-7-1,-27 5 40,-1-1 0,1-1 0,-1-1-1,0 0 1,-1-1 0,0-1-1,27-22 1,-34 25 38,0 0 0,-1-1 0,0 0 0,-1 0-1,1-1 1,-1 1 0,-1-1 0,0-1 0,0 1 0,-1-1-1,0 1 1,-1-1 0,0-1 0,3-18 0,-6 27-1,1-1 1,-1 1-1,0-1 1,0 1-1,0-1 0,0 1 1,-1-1-1,1 1 1,-1-1-1,0 1 1,1 0-1,-1-1 1,0 1-1,0 0 1,0 0-1,-2-3 1,2 4-1,-1 0 0,1 0 0,0 0 1,0 1-1,0-1 0,-1 0 0,1 1 1,0-1-1,-1 0 0,1 1 0,0 0 1,-1-1-1,1 1 0,-1 0 0,1 0 1,0 0-1,-1 0 0,1 0 0,-1 0 1,1 0-1,-1 0 0,1 0 1,0 1-1,-1-1 0,1 1 0,-1-1 1,1 1-1,-3 1 0,-3 2 7,0 0-1,0 1 1,1 0-1,-1 0 1,1 0 0,0 1-1,0 0 1,1 0-1,0 1 1,0-1 0,0 1-1,1 0 1,-6 12-1,1 1 18,0 1 0,1 1 0,-8 36-1,11-35-2,2 0 0,0 1-1,1-1 1,2 0 0,3 39-1,-2-52-25,0 1-1,1-1 1,1 1-1,0-1 0,0 0 1,1 0-1,0 0 1,0-1-1,1 1 1,1-1-1,-1 0 0,2-1 1,-1 1-1,12 11 1,-15-18-6,0 1 1,1 0-1,-1-1 1,1 1-1,-1-1 0,1 0 1,0 0-1,-1-1 1,1 1-1,0-1 1,0 0-1,0 0 1,0 0-1,1-1 0,-1 1 1,6-1-1,-5 0-1,0-1-1,0 0 0,0-1 1,0 1-1,0-1 0,0 0 1,-1 0-1,1 0 0,-1-1 1,1 1-1,6-7 1,2-2-7,-1 0 1,-1-2-1,0 1 1,-1-2 0,0 1-1,-1-1 1,8-16-1,-12 22 18,-1 0 0,0-1 0,0 0 0,0 0 0,-1 0 0,-1 0 0,0 0 0,2-11 0,-4 20 1,0 0 0,0 0-1,0 0 1,0 0 0,0 0 0,0-1-1,0 1 1,0 0 0,0 0-1,0 0 1,0 0 0,0 0 0,0-1-1,0 1 1,0 0 0,0 0-1,0 0 1,0 0 0,0-1-1,0 1 1,0 0 0,0 0 0,-1 0-1,1 0 1,0 0 0,0 0-1,0-1 1,0 1 0,0 0-1,0 0 1,0 0 0,-1 0 0,1 0-1,0 0 1,0 0 0,0 0-1,0 0 1,0 0 0,-1-1 0,1 1-1,0 0 1,0 0 0,0 0-1,0 0 1,-1 0 0,1 0-1,0 0 1,0 0 0,0 0 0,0 0-1,0 0 1,-1 1 0,1-1-1,0 0 1,0 0 0,0 0-1,0 0 1,0 0 0,-1 0 0,-6 7 38,2-1-18,1 1 1,0 0-1,1 0 0,-1 0 1,2 0-1,-1 1 0,1-1 1,0 1-1,0 0 1,1-1-1,0 1 0,0 0 1,1 11-1,0-15-12,1 1 0,-1 0 0,0-1 0,1 1 0,0-1 0,0 1 0,0-1-1,1 1 1,0-1 0,0 0 0,0 1 0,0-1 0,0 0 0,1-1 0,0 1 0,0 0 0,0-1 0,0 1 0,0-1-1,1 0 1,-1 0 0,1 0 0,6 3 0,-2-3-3,0 0 1,-1 0-1,1-1 0,0 0 1,0-1-1,0 1 0,1-1 1,-1-1-1,0 0 0,0 0 1,1-1-1,8-1 0,-6 0-1,0-1-1,0-1 1,0 0-1,-1 0 1,0-1-1,1 0 1,-2-1-1,13-8 0,-10 5-6,0-1 0,-1 0 0,0-1 0,-1 0 0,0-1 0,-1 0 0,0 0 0,-1-1 0,0 0 0,-1-1 0,0 1 0,-2-1 0,7-21 0,-10 15-1,-2 12 9,-2 10 5,-1 7-22,1-1 0,0 1-1,1 0 1,0 0 0,0 0-1,1 0 1,0 0 0,0-1-1,1 1 1,0 0 0,1 0 0,0 0-1,1-1 1,4 12 0,-4-12-108,0-1 0,1 0 0,0-1 1,0 1-1,0 0 0,1-1 0,0 0 1,0 0-1,1-1 0,0 1 0,0-1 1,0 0-1,0-1 0,1 0 0,0 0 0,13 6 1,-9-6 171,1-1 0,-1 0 0,0-1 1,1-1-1,-1 0 0,1 0 0,0-1 0,22-2 0,-19-1-471,0 0-1,0 0 1,0-2-1,-1 1 1,1-2-1,21-12 0,-25 13 36,0-1-1,-1-1 1,0 0-1,0-1 1,-1 0-1,0 0 1,0 0-1,-1-2 0,0 1 1,-1-1-1,0 0 1,0 0-1,-1-1 1,-1 0-1,0 0 1,0 0-1,-1 0 1,0-1-1,2-15 1,-5 22 494,-1 1 0,1-1 0,-1 1 0,0-1 1,0 1-1,-1 0 0,0-1 0,1 1 1,-2-1-1,1 1 0,0 0 0,-1 0 0,0 0 1,-4-8-1,5 10 43,-1 0 0,0 1 0,1-1 0,-1 0 1,0 1-1,0 0 0,0-1 0,0 1 0,-1 0 0,1 0 1,0 0-1,0 0 0,-1 0 0,1 0 0,0 1 0,-1-1 0,1 1 1,-1 0-1,1 0 0,0 0 0,-1 0 0,1 0 0,-1 0 0,1 1 1,-1-1-1,1 1 0,0-1 0,-4 2 0,1 0 24,0 1-1,0-1 1,0 1-1,1 0 0,-1 0 1,0 0-1,1 1 1,0-1-1,0 1 1,0 0-1,1 0 1,-1 1-1,1-1 1,0 1-1,0-1 0,-4 10 1,5-10-144,1-1 0,-1 1 0,1-1 1,0 1-1,0-1 0,0 1 0,1 0 1,-1-1-1,1 1 0,0 0 0,0 0 0,0-1 1,1 1-1,-1 0 0,1 0 0,0-1 0,0 1 1,0-1-1,0 1 0,1-1 0,-1 1 1,1-1-1,0 0 0,0 0 0,3 4 0,2-1-118,-1 0-1,1 0 0,0-1 1,0 0-1,0 0 1,1-1-1,0 0 0,8 3 1,11 3-494,32 6 1,-40-11 176,0 0-1,-1 1 1,1 1-1,23 12 1,-40-18 369,0 1 1,0-1-1,0 1 0,0-1 1,0 1-1,0-1 0,0 1 1,0 0-1,-1 0 0,1 0 1,-1 0-1,1 0 0,-1 0 1,0 0-1,0 1 0,1 4 1,-1-6 38,-1 1 0,0 0 0,0-1 0,0 1 1,-1 0-1,1 0 0,0-1 0,-1 1 0,1 0 1,-1-1-1,1 1 0,-1-1 0,0 1 1,0-1-1,0 1 0,0-1 0,0 1 0,0-1 1,0 0-1,0 0 0,0 1 0,-1-1 1,1 0-1,0 0 0,-3 1 0,-13 8 229,0 0-1,-1-1 1,-1-1 0,1-1-1,-1-1 1,-1 0-1,1-1 1,-36 3 0,52-7-234,-1-1 0,0 1 1,0-1-1,0 0 1,0 0-1,0-1 0,1 1 1,-1-1-1,-7-2 1,10 3-24,0-1 1,1 1 0,-1 0 0,1-1 0,-1 1-1,1-1 1,-1 1 0,1-1 0,-1 1 0,1-1 0,-1 1-1,1-1 1,0 0 0,-1 1 0,1-1 0,0 1-1,-1-1 1,1 0 0,0 1 0,0-1 0,0 0-1,-1-1 1,1 0-47,1 0 0,-1 0 0,0 0 0,1 0 0,-1 0 0,1 0 0,0 0 0,0 0 0,0 0 0,0 0 0,1-2 0,19-28-628,43-50-1,-33 44 326,27-33-361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23.140"/>
    </inkml:context>
    <inkml:brush xml:id="br0">
      <inkml:brushProperty name="width" value="0.05" units="cm"/>
      <inkml:brushProperty name="height" value="0.05" units="cm"/>
    </inkml:brush>
  </inkml:definitions>
  <inkml:trace contextRef="#ctx0" brushRef="#br0">232 5 17676,'9'-4'1697,"-10"11"-785,-14 23 32,9-19-132,-3 9-629,2 1 0,0 0 1,1 0-1,2 0 1,0 1-1,1-1 0,1 1 1,1 0-1,0 0 0,6 39 1,0-26-184,2 1 0,2-1 0,0-1 0,3 0 0,26 57 0,-31-76-85,1-1-1,0-1 1,1 1-1,15 16 0,-74-75-715,-79-103 586,104 115 438,1-1 0,-33-65-1,52 89-118,0-1-1,1 0 0,0 1 1,0-2-1,2 1 1,-1 0-1,0-13 0,3 22-71,0-1 0,0 0 0,0 0 0,0 0 1,0 1-1,1-1 0,-1 0 0,1 1 0,0-1 0,0 0 0,0 1 0,0-1 0,0 1 0,1-1 0,-1 1 0,1 0 0,-1 0 0,1-1 0,0 1 0,0 0 0,0 0 0,0 1 0,0-1 0,1 0 0,-1 1 0,0-1 0,1 1 0,-1 0 0,1 0 1,-1 0-1,1 0 0,0 0 0,-1 1 0,1-1 0,3 1 0,32-4-203,-1 2 0,1 1 1,62 8-1,-36-2-1207,107 5 222,-91-9 411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23.479"/>
    </inkml:context>
    <inkml:brush xml:id="br0">
      <inkml:brushProperty name="width" value="0.05" units="cm"/>
      <inkml:brushProperty name="height" value="0.05" units="cm"/>
      <inkml:brushProperty name="color" value="#008C3A"/>
    </inkml:brush>
  </inkml:definitions>
  <inkml:trace contextRef="#ctx0" brushRef="#br0">7145 409 11170,'-251'-76'938,"-86"-24"-601,21 26-321,-2 13 0,-3 15 0,-2 13-1,-1 15 1,-463 32 0,314 34 28,-667 154 0,871-135-40,4 12 1,-328 145-1,475-168-11,3 4-1,3 6 0,2 4 0,4 6 0,3 3 0,-121 122 1,164-141-1,3 4 0,3 1 1,2 3-1,4 2 0,-71 137 1,92-151 4,3 2 0,3 0 0,2 2 0,2 0 0,4 1 0,2 0 0,3 1 1,-1 104-1,12-96 2,3-1 1,3 0-1,4 0 0,2-1 1,3-1-1,39 95 1,-20-72-20,4-2 0,4-1 0,4-3 0,116 153 0,-55-109-25,6-5 0,4-4 1,6-6-1,226 156 0,-114-115 10,502 240 0,-127-159 70,20-61 20,-299-103 112,489 41 0,347-90 355,-945-35-429,0-10 0,-2-10 1,358-99-1,-24-71-131,-422 140-203,247-156 0,-264 137 126,183-167 1,-124 67-25,-176 181 138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23.900"/>
    </inkml:context>
    <inkml:brush xml:id="br0">
      <inkml:brushProperty name="width" value="0.05" units="cm"/>
      <inkml:brushProperty name="height" value="0.05" units="cm"/>
      <inkml:brushProperty name="color" value="#008C3A"/>
    </inkml:brush>
  </inkml:definitions>
  <inkml:trace contextRef="#ctx0" brushRef="#br0">1900 1493 10026,'-41'-190'1224,"-22"9"-792,-46 8-231,-20 2 1215,-47 12-1144,-22 7-240,-47 15-1120,-29 11 1000,-52 22-160,-13 4-120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1:43.625"/>
    </inkml:context>
    <inkml:brush xml:id="br0">
      <inkml:brushProperty name="width" value="0.05" units="cm"/>
      <inkml:brushProperty name="height" value="0.05" units="cm"/>
    </inkml:brush>
  </inkml:definitions>
  <inkml:trace contextRef="#ctx0" brushRef="#br0">1 0 11034,'2'74'916,"-2"-33"-850,8 53-1,51 228-18,16 113 141,-38-63 365,-19-175-22,-14-163-433,2 20 166,-11-59-616,1-7 309,0-9-50,-1-2-42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9:57.580"/>
    </inkml:context>
    <inkml:brush xml:id="br0">
      <inkml:brushProperty name="width" value="0.05" units="cm"/>
      <inkml:brushProperty name="height" value="0.05" units="cm"/>
    </inkml:brush>
  </inkml:definitions>
  <inkml:trace contextRef="#ctx0" brushRef="#br0">0 9 19660,'6'8'1096,"-2"3"-1600,-5-5-136,5-10 640,1-8-176,-1-6-168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6.814"/>
    </inkml:context>
    <inkml:brush xml:id="br0">
      <inkml:brushProperty name="width" value="0.05" units="cm"/>
      <inkml:brushProperty name="height" value="0.05" units="cm"/>
    </inkml:brush>
  </inkml:definitions>
  <inkml:trace contextRef="#ctx0" brushRef="#br0">211 23 19300,'0'-1'93,"0"0"-1,0 0 1,0 1 0,0-1-1,0 0 1,0 0 0,0 0-1,0 0 1,0 1-1,-1-1 1,1 0 0,0 0-1,-1 0 1,1 1 0,0-1-1,-1 0 1,1 1-1,-1-1 1,1 0 0,-1 1-1,0-1 1,1 1 0,-1-1-1,0 0 1,1 1-1,-1 0 1,-1-2 0,0 2-17,0 0-1,0-1 1,0 1 0,0 0 0,0 0 0,0 0 0,0 0 0,0 0-1,1 0 1,-1 1 0,-4 0 0,-3 2-132,0 1 0,0 0 1,-17 10-1,14-8-180,1 2 1,0-1-1,0 1 1,0 1-1,1 0 1,1 1-1,-13 14 0,22-23 176,0 0-1,0 0 1,0-1 0,0 1-1,0 0 1,0 0-1,0 0 1,0 0-1,0-1 1,0 1-1,0 0 1,1 0-1,-1 0 1,0 0-1,1-1 1,-1 1-1,0 0 1,1-1 0,-1 1-1,1 0 1,-1 0-1,1-1 1,0 1-1,-1-1 1,2 2-1,22 19-624,-16-14 443,7 7-457,27 33 0,-37-41 583,-1 0 0,1 0 0,-2 1 0,1-1 0,-1 1-1,0 0 1,0 0 0,-1 0 0,3 9 0,-5-13 117,0 0 0,0 0 1,0 0-1,-1 0 0,1 0 0,-1 0 1,0 0-1,0-1 0,0 1 0,0 0 0,0 0 1,0-1-1,-1 1 0,1-1 0,-1 1 0,0-1 1,0 0-1,0 1 0,0-1 0,0 0 0,0 0 1,0 0-1,-1-1 0,1 1 0,-1-1 1,0 1-1,1-1 0,-6 2 0,2-1 130,1 0 1,-1 0-1,0 0 0,1-1 0,-1 0 1,0 0-1,0 0 0,0-1 0,0 0 0,0 0 1,1 0-1,-1-1 0,-10-2 0,3-4-228,13 7 96,0 0 0,-1 0 0,1-1 0,0 1 0,0 0 0,-1 0 0,1 0 0,0-1 0,0 1 0,-1 0 1,1 0-1,0 0 0,0-1 0,0 1 0,0 0 0,-1 0 0,1-1 0,0 1 0,0 0 0,0 0 1,0-1-1,0 1 0,0 0 0,0-1 0,0 1 0,0 0 0,0-1 0,0 1 0,0 0 0,0 0 0,0-1 1,0 1-1,0 0 0,0-1 0,0 1 0,0 0 0,0 0 0,0-1 0,0 1 0,1 0 0,-1-1 0,0 1 1,0 0-1,1-1 0,7-2-175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7.264"/>
    </inkml:context>
    <inkml:brush xml:id="br0">
      <inkml:brushProperty name="width" value="0.05" units="cm"/>
      <inkml:brushProperty name="height" value="0.05" units="cm"/>
    </inkml:brush>
  </inkml:definitions>
  <inkml:trace contextRef="#ctx0" brushRef="#br0">118 231 16580,'0'0'49,"0"-1"1,0 1-1,0-1 1,0 0-1,0 1 1,0-1 0,0 1-1,0-1 1,0 0-1,0 1 1,0-1 0,0 1-1,0-1 1,-1 1-1,1-1 1,0 0-1,0 1 1,-1-1 0,1 1-1,0-1 1,-1 1-1,1-1 1,0 1-1,-1 0 1,1-1 0,-1 1-1,1-1 1,-1 1-1,-1-1 2,1 1 0,-1-1 0,1 1-1,0 0 1,-1-1 0,1 1-1,-1 0 1,1 0 0,-1 0 0,1 0-1,-3 1 1,-1 0 25,0 0 0,0 0 0,0 1 0,0-1 0,1 1 0,-6 3-1,5-1-80,1-1-1,-1 0 0,1 1 1,0 0-1,1 0 0,-1 0 1,1 0-1,-1 0 0,1 1 1,1 0-1,-1-1 1,-3 10-1,5-12-1,1-1-1,0 1 1,-1 0-1,1-1 1,0 1 0,0 0-1,0 0 1,0-1 0,0 1-1,0 0 1,0 0 0,0-1-1,1 1 1,-1 0 0,1 0-1,0-1 1,0 3 0,0-3 4,1 1 1,-1 0 0,1 0-1,0-1 1,-1 1 0,1-1-1,0 0 1,0 1 0,0-1-1,0 0 1,0 0 0,0 0-1,0 0 1,0 0 0,0-1-1,4 2 1,3-1 21,0 0 0,-1 0 0,1-1 0,0 0 0,0 0 0,0-1 0,-1 0 0,1-1 0,0 0 0,-1 0 0,1-1 0,-1 0 0,0-1 0,0 1 0,0-2 0,-1 1 0,10-8 0,-4 3 46,-1-1-1,0 0 0,-1 0 1,0-2-1,-1 1 0,0-1 1,-1-1-1,-1 1 0,9-17 1,-14 24-43,8-19 87,10-25 1,-19 44-119,0-1 1,-1 1 0,1-1-1,-1 1 1,0-1-1,-1 0 1,1 1-1,-1-1 1,0 0-1,-1 1 1,0-8 0,0 12-2,1-1 1,-1 1 0,1 0-1,-1 0 1,1-1-1,-1 1 1,0 0 0,0 0-1,1 0 1,-1 0 0,0 0-1,0 0 1,0 0 0,0 0-1,0 0 1,0 0-1,0 1 1,-1-1 0,1 0-1,0 1 1,0-1 0,-1 1-1,1-1 1,0 1 0,-1 0-1,1-1 1,0 1-1,-1 0 1,1 0 0,0 0-1,-1 0 1,1 0 0,0 0-1,-1 1 1,1-1-1,-2 1 1,-3 0-21,0 1-1,0 0 1,0 0-1,0 1 1,0 0-1,-7 5 1,-3 2 19,1 1 1,0 1 0,1 0 0,1 1 0,0 0 0,0 1 0,2 1 0,-11 16 0,21-29 6,0-1 1,0 1-1,0 0 0,0 0 1,1 0-1,-1 0 1,1 0-1,-1 0 1,1 0-1,0 0 0,0 0 1,0 0-1,0 0 1,0 0-1,0 0 0,1-1 1,-1 1-1,1 0 1,-1 0-1,1 0 1,0 0-1,0 0 0,-1 0 1,1-1-1,0 1 1,1 0-1,-1-1 0,0 1 1,0-1-1,2 2 1,6 5-63,0-1 1,0 0 0,0-1 0,14 8-1,4 2-287,-26-15 312,10 6 31,0 0 0,0 1 1,-1 1-1,0-1 1,0 2-1,-1-1 0,-1 2 1,10 12-1,-6-2-110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7.699"/>
    </inkml:context>
    <inkml:brush xml:id="br0">
      <inkml:brushProperty name="width" value="0.05" units="cm"/>
      <inkml:brushProperty name="height" value="0.05" units="cm"/>
    </inkml:brush>
  </inkml:definitions>
  <inkml:trace contextRef="#ctx0" brushRef="#br0">102 6 14067,'-2'-1'92,"0"0"1,0 0-1,0 1 0,0-1 0,1 1 0,-1 0 1,0-1-1,0 1 0,0 0 0,0 0 1,0 0-1,0 0 0,0 0 0,0 1 1,0-1-1,0 1 0,0-1 0,0 1 1,0 0-1,1-1 0,-1 1 0,0 0 1,1 0-1,-1 1 0,0-1 0,-2 2 1,-1 1 29,-1 1 1,0 0 0,1 0 0,0 0 0,0 0-1,-4 7 1,8-11-118,0 0 1,0 0-1,1 0 0,-1 0 0,1 0 1,-1 0-1,1 0 0,-1 0 1,1 0-1,-1 1 0,1-1 0,0 0 1,0 0-1,0 0 0,0 1 0,0-1 1,0 0-1,0 0 0,0 0 1,0 0-1,1 3 0,0-3 0,-1-1 0,1 1 0,0 0-1,-1 0 1,1 0 0,0 0 0,0-1 0,0 1 0,0 0-1,0-1 1,0 1 0,0-1 0,0 1 0,0-1-1,0 1 1,0-1 0,0 0 0,2 1 0,1-1 23,0 1 0,1-1 0,-1 0-1,0 0 1,1 0 0,-1 0 0,0-1 0,0 0 0,1 0 0,6-3 0,0-2 78,11-8 48,-22 14-160,1 0 1,-1 0-1,0 0 1,1-1-1,-1 1 1,0 0-1,1 0 1,-1 0-1,0 0 1,1 0-1,-1 0 1,0 0-1,1 0 1,-1 0-1,1 0 1,-1 0-1,0 0 1,1 0-1,-1 0 1,0 0 0,1 1-1,-1-1 1,0 0-1,1 0 1,-1 0-1,0 0 1,1 1-1,-1-1 1,0 0-1,0 0 1,1 1-1,-1-1 1,0 0-1,0 1 1,1-1-1,-1 0 1,0 0-1,0 1 1,0-1-1,0 0 1,1 1-1,-1-1 1,0 1-1,0-1 1,0 0-1,0 1 1,0-1-1,0 0 1,0 1-1,0 0 1,0 2-5,6 30-881,-5-32 856,0 1-1,-1-1 1,1 0 0,0 1-1,0-1 1,-1 0 0,1 0-1,0 0 1,0 1 0,1-1-1,-1 0 1,0 0 0,0 0-1,0-1 1,1 1 0,-1 0-1,0 0 1,1-1-1,-1 1 1,3 0 0,11 1-167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8.100"/>
    </inkml:context>
    <inkml:brush xml:id="br0">
      <inkml:brushProperty name="width" value="0.05" units="cm"/>
      <inkml:brushProperty name="height" value="0.05" units="cm"/>
    </inkml:brush>
  </inkml:definitions>
  <inkml:trace contextRef="#ctx0" brushRef="#br0">48 183 9298,'-9'11'750,"-18"24"122,25-33-741,1 0 0,0 0 0,0 0 1,0 0-1,0 1 0,0-1 0,0 0 0,0 1 0,1-1 0,-1 0 0,1 1 0,0-1 1,-1 1-1,2 2 0,-1-5-123,0 1 0,0-1 0,0 1 0,0-1 0,0 0 0,0 1 0,0-1 0,1 1-1,-1-1 1,0 1 0,0-1 0,1 0 0,-1 1 0,0-1 0,0 0 0,1 1 0,-1-1 0,0 0 0,1 1 0,-1-1 0,1 0 0,-1 0 0,0 1 0,1-1 0,-1 0 0,1 0 0,-1 0 0,1 0 0,-1 0 0,1 1 0,17-5 81,15-15 15,-19 6 50,0 0 0,0-1 0,-1-1 0,20-30 0,-14 15 581,27-57 0,-33 51 115,-20 44-241,-5 11-446,-7 20-98,-20 55 1,32-74-87,1 0 1,1 1 0,1 0 0,-3 40-1,7-57 19,0 0 0,0-1-1,0 1 1,1 0 0,-1 0 0,1 0-1,0-1 1,0 1 0,0 0-1,2 4 1,10 10-27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8.520"/>
    </inkml:context>
    <inkml:brush xml:id="br0">
      <inkml:brushProperty name="width" value="0.05" units="cm"/>
      <inkml:brushProperty name="height" value="0.05" units="cm"/>
    </inkml:brush>
  </inkml:definitions>
  <inkml:trace contextRef="#ctx0" brushRef="#br0">20 35 10018,'16'7'1993,"-10"-6"-1501,-1 1 0,1-1 1,0 0-1,-1 0 0,13 0 1,-17-1-440,0 0 1,0 0-1,0 0 1,0 0 0,0 0-1,0 0 1,0 0-1,0-1 1,0 1 0,0 0-1,0-1 1,0 1-1,0-1 1,0 1 0,0-1-1,-1 1 1,1-1 0,0 1-1,0-1 1,0 0-1,-1 0 1,1 1 0,0-1-1,-1 0 1,1 0-1,-1 0 1,1 0 0,-1 0-1,1 0 1,-1 0-1,1 0 1,-1 0 0,0 0-1,0 0 1,0 0-1,1 0 1,-1 0 0,0 0-1,0 0 1,-1-1-1,1 1-54,0 0 1,0 0-1,-1 0 0,1 0 0,0 0 0,-1 0 0,1 0 0,-1 0 0,0 0 0,1 0 0,-1 0 0,0 0 1,1 0-1,-1 1 0,0-1 0,0 0 0,0 1 0,0-1 0,1 0 0,-1 1 0,0-1 0,0 1 0,0 0 1,0-1-1,0 1 0,-1 0 0,1-1 0,0 1 0,0 0 0,0 0 0,0 0 0,0 0 0,0 0 1,0 0-1,-1 0 0,-2 0-76,1 1 0,-1-1 0,1 1 1,-1-1-1,1 1 0,-1 0 0,1 0 1,0 1-1,-6 2 0,6-2 17,-1 1 0,1-1 1,0 1-1,0 0 0,0 0 0,1 0 0,-1 0 0,0 1 1,1-1-1,0 1 0,0-1 0,-2 7 0,3-9 55,1 0-1,0 0 0,0 1 1,-1-1-1,1 0 0,0 0 1,0 0-1,0 0 0,0 0 1,1 1-1,-1-1 0,0 0 1,0 0-1,1 0 0,-1 0 1,1 0-1,-1 0 0,1 0 0,0 1 1,0 0 7,1-1 0,-1 1 0,1-1 0,-1 0 0,1 0 0,0 0 0,0 0 0,-1 0 0,1 0 0,0 0 0,0 0 0,0-1 0,0 1 0,3 0 0,25 2 32,-1-1 0,0-1 0,0-2 0,1-1 0,30-6-1,-2 2 10,-43 4-28,-12 1-11,1 0-1,0 1 0,0-1 0,0 1 0,0 0 1,0 0-1,0 0 0,0 0 0,0 1 1,0-1-1,0 1 0,0 0 0,-1 1 0,1-1 1,0 1-1,-1-1 0,1 1 0,3 2 0,-1 2 54,1-2-1,1 1 0,-1-1 1,0 0-1,1 0 1,0-1-1,0 0 0,9 2 1,-3-1 196,-3 1-168,-2 2 10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0.963"/>
    </inkml:context>
    <inkml:brush xml:id="br0">
      <inkml:brushProperty name="width" value="0.05" units="cm"/>
      <inkml:brushProperty name="height" value="0.05" units="cm"/>
    </inkml:brush>
  </inkml:definitions>
  <inkml:trace contextRef="#ctx0" brushRef="#br0">40 11 19908,'10'-9'1609,"-6"7"-1273,-4 4-200,-3 8 584,-3 3-304,2 9-216,1 4-88,-3 6-136,3 2-8,-1 1-120,0 1-104,1-5-376,1-3-280,1-8-425,-1-4-695,-1-5 1432,-1 0-424,-2-8-161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1.402"/>
    </inkml:context>
    <inkml:brush xml:id="br0">
      <inkml:brushProperty name="width" value="0.05" units="cm"/>
      <inkml:brushProperty name="height" value="0.05" units="cm"/>
    </inkml:brush>
  </inkml:definitions>
  <inkml:trace contextRef="#ctx0" brushRef="#br0">1 0 14747,'0'40'1163,"4"96"13,-2-120-1159,1 0 1,0 0-1,1-1 1,0 1 0,2-1-1,10 21 1,-15-33 29,1 0 0,0 0 0,-1 0 0,1-1 0,1 1 0,-1 0 0,4 2 0,-6-4-4,1-1 0,0 1 0,0 0 1,0-1-1,0 1 0,0-1 0,0 0 0,0 1 0,0-1 0,0 0 0,0 1 0,0-1 0,0 0 0,0 0 0,0 0 1,0 0-1,0 0 0,0 0 0,0 0 0,0 0 0,0-1 0,0 1 0,0 0 0,0 0 0,0-1 0,0 1 1,0-1-1,1 0 0,6-5 275,0-1-1,-1 1 1,1-1 0,-2 0 0,1-1 0,-1 0 0,0 0 0,5-9 0,3-8 486,18-42 1,-28 56-723,-1 1 0,3-20 0,5-14-2147,-7 34 1688,2 0-128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1.864"/>
    </inkml:context>
    <inkml:brush xml:id="br0">
      <inkml:brushProperty name="width" value="0.05" units="cm"/>
      <inkml:brushProperty name="height" value="0.05" units="cm"/>
    </inkml:brush>
  </inkml:definitions>
  <inkml:trace contextRef="#ctx0" brushRef="#br0">49 11 15043,'5'-10'2603,"-10"12"-619,-13 16-820,13-10-1157,1 1 1,0-1 0,0 1-1,-4 14 1,7-20-25,0 1 0,0-1-1,0 1 1,0-1 0,1 0 0,0 1 0,0-1 0,0 1 0,0 0-1,0-1 1,1 0 0,0 1 0,-1-1 0,1 1 0,3 4 0,-4-6 13,1-1 0,0 0 0,0 0 0,0 0-1,0 0 1,1 0 0,-1 0 0,0 0 0,0 0 0,1-1 0,-1 1 0,0 0 0,1-1 0,-1 1 0,1-1 0,-1 0 0,1 1 0,-1-1 0,1 0 0,-1 0 0,1 0 0,-1 0 0,1 0 0,-1 0 0,0 0 0,1 0-1,-1-1 1,1 1 0,-1-1 0,1 1 0,1-1 0,3-2 23,1 0 1,-1 0-1,1 0 0,-1-1 0,7-5 0,-6 4 58,0 0 0,-1 0 1,1-1-1,-1 0 0,0 0 0,-1-1 1,1 1-1,-1-1 0,7-14 0,-12 21-80,0 0-1,0 0 1,0 0-1,0 0 1,0 0 0,0 0-1,0 0 1,0 0-1,0 0 1,0 0-1,0 0 1,0 0-1,0 0 1,-1 0 0,1 0-1,0 0 1,0 0-1,0 0 1,0 0-1,0 0 1,0 0-1,0 0 1,0 0 0,0 0-1,0 0 1,0 0-1,0 0 1,0 0-1,0 0 1,-1 0-1,1 0 1,0 0 0,0 0-1,0 0 1,0 0-1,0 0 1,0 0-1,0 0 1,0 0-1,0 0 1,0 0 0,-7 9-794,7-8 747,-1-1 0,1 0 0,0 0 0,0 1 0,-1-1 0,1 0 0,0 1 0,0-1 0,0 0-1,-1 1 1,1-1 0,0 1 0,0-1 0,0 0 0,0 1 0,0-1 0,0 1 0,0-1-1,0 0 1,0 1 0,0-1 0,0 1 0,0-1 0,0 0 0,0 1 0,0-1 0,0 1-1,1-1 1,-1 0 0,0 1 0,0-1 0,0 0 0,1 1 0,-1-1 0,0 0 0,0 1-1,1-1 1,-1 0 0,0 0 0,1 1 0,-1-1 0,0 0 0,1 0 0,-1 1 0,0-1-1,1 0 1,-1 0 0,0 0 0,1 0 0,-1 0 0,1 0 0,-1 0 0,0 1 0,1-1-1,-1 0 1,1 0 0,-1 0 0,0-1 0,1 1 0,-1 0 0,1 0 0,7-1-259,1 0 0,-1-1 0,0 0 0,0-1 1,0 0-1,8-3 0,14-6-546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2.265"/>
    </inkml:context>
    <inkml:brush xml:id="br0">
      <inkml:brushProperty name="width" value="0.05" units="cm"/>
      <inkml:brushProperty name="height" value="0.05" units="cm"/>
    </inkml:brush>
  </inkml:definitions>
  <inkml:trace contextRef="#ctx0" brushRef="#br0">41 123 13131,'-24'32'5193,"22"-29"-5166,0 0 0,1 0 0,-1 0 1,0 0-1,1 0 0,-1 0 0,1 0 0,0 0 1,0 0-1,1 1 0,-1-1 0,1 0 0,-1 1 1,1-1-1,0 0 0,0 1 0,1 4 0,0-8-22,-1 1-1,1-1 0,-1 1 0,1-1 0,-1 1 0,1-1 0,0 1 1,-1-1-1,1 1 0,0-1 0,0 0 0,-1 0 0,1 1 1,0-1-1,0 0 0,-1 0 0,1 0 0,0 0 0,0 0 1,-1 0-1,1 0 0,0 0 0,0 0 0,0 0 0,-1 0 1,1 0-1,0 0 0,0-1 0,1 0 0,23-9 117,-16 3-5,0 0 0,0-1 0,-1 0 0,0 0 0,0-1 0,-1 0 0,0 0 0,-1-1 0,0 0 0,0 0 0,-1-1 0,-1 1 0,0-1 0,0 0 0,4-20 0,-8 29-102,0 0-1,0 0 0,0 0 1,0 0-1,0 0 1,-1 1-1,1-1 1,-1 0-1,1 0 0,-1 0 1,0 0-1,1 0 1,-1 1-1,0-1 0,0 0 1,0 1-1,-2-3 1,2 4-12,1-1 0,-1 1-1,0-1 1,1 0 0,-1 1 0,0 0 0,0-1 0,0 1 0,1-1 0,-1 1 0,0 0-1,0 0 1,0-1 0,0 1 0,0 0 0,1 0 0,-1 0 0,0 0 0,0 0 0,0 0 0,0 0-1,0 0 1,0 0 0,1 1 0,-1-1 0,0 0 0,0 0 0,0 1 0,0-1 0,1 1-1,-1-1 1,0 1 0,0-1 0,1 1 0,-1-1 0,0 1 0,1 0 0,-1-1 0,0 2 0,-1 0-33,1 0 1,-1 1-1,1-1 1,0 0 0,-1 1-1,1-1 1,0 1 0,1-1-1,-1 1 1,0 0 0,1-1-1,-1 1 1,1 0 0,0 0-1,0-1 1,0 1 0,0 0-1,2 4 1,-1 2-346,1 0 0,0-1 0,1 0 0,6 14 0,-3-9-461,-1 0 0,0 0 0,0 0 1,-1 0-1,3 20 0,-7-26 640,1 0 1,-1-1-1,-1 1 0,1 0 1,-1-1-1,0 1 1,-1-1-1,1 1 0,-1-1 1,0 0-1,-1 1 1,0-1-1,-5 8 0,-43 58 856,50-68-355,5-2-74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6:23.980"/>
    </inkml:context>
    <inkml:brush xml:id="br0">
      <inkml:brushProperty name="width" value="0.05" units="cm"/>
      <inkml:brushProperty name="height" value="0.05" units="cm"/>
    </inkml:brush>
  </inkml:definitions>
  <inkml:trace contextRef="#ctx0" brushRef="#br0">1 181 16235,'0'-1'45,"0"-1"0,1 1 0,-1 0 0,0 1 0,1-1-1,-1 0 1,1 0 0,-1 0 0,1 0 0,-1 0-1,1 0 1,-1 0 0,1 1 0,0-1 0,0 0-1,-1 0 1,1 1 0,0-1 0,0 1 0,0-1 0,0 1-1,0-1 1,0 1 0,0-1 0,0 1 0,0 0-1,0 0 1,1-1 0,2 1-19,0 1-1,0-1 1,0 1 0,0-1-1,0 1 1,4 2 0,25 3-24,-26-6-2,1-1 1,-1 0-1,1-1 0,-1 1 1,0-1-1,0-1 0,0 0 1,8-3-1,5-6 8,25-17-1,-35 21 7,1 1-1,-1 0 1,2 0-1,-1 1 1,1 0-1,0 1 1,0 1 0,13-4-1,-22 8 6,0 0-1,-1-1 0,1 1 1,0 0-1,-1 0 0,1 1 1,0-1-1,0 1 0,-1-1 1,1 1-1,-1 0 0,1 0 1,0 0-1,-1 0 1,0 0-1,1 1 0,-1-1 1,0 1-1,0-1 0,1 1 1,-1 0-1,-1 0 0,1 0 1,0 0-1,0 0 0,1 4 1,4 5 81,-1 0 0,-1 1 0,0 0 1,5 18-1,-1-2 46,-5-18-95,0 0 29,0 1 0,0-1 0,1 0 0,12 17 1,-15-24-67,0-1 1,-1 0 0,1 0 0,0 0 0,0 0 0,1-1-1,-1 1 1,0-1 0,1 1 0,-1-1 0,1 0 0,-1 0 0,1 0-1,-1 0 1,1 0 0,0 0 0,-1-1 0,1 1 0,0-1 0,0 0-1,0 0 1,-1 0 0,1 0 0,0 0 0,3-2 0,5-1 11,-1 0 1,0-1-1,0 0 0,0-1 1,-1 0-1,0-1 1,0 0-1,0 0 1,8-8-1,72-74 181,-70 68-156,12-15 43,-23 24-54,1 1 0,0 0 0,0 1-1,1 0 1,1 0 0,-1 1 0,24-13-1,-33 21-33,0-1 0,0 0 0,1 1-1,-1-1 1,0 0 0,1 1 0,-1 0-1,1-1 1,-1 1 0,1 0 0,-1 0-1,0 0 1,1 0 0,-1 0 0,1 0-1,-1 0 1,1 0 0,-1 0 0,1 1-1,-1-1 1,0 1 0,1-1 0,-1 1-1,0 0 1,1-1 0,-1 1-1,0 0 1,0 0 0,0 0 0,0 0-1,1 0 1,-1 0 0,1 2 0,1 2-4,0 2 0,0-1 0,0 0 0,0 0 0,-1 1 1,1 7-1,3 5-41,-3-11-7,0 1 0,0-1-1,1 0 1,0 0-1,1 0 1,5 7 0,-7-12 13,-1 0 1,1-1-1,-1 1 1,1 0-1,0-1 1,0 1-1,0-1 1,1 0-1,-1 0 1,1 0-1,-1-1 1,1 1-1,-1-1 1,1 0-1,0 0 1,-1 0-1,6 0 1,-1-1 9,-1 0 0,1 0 0,-1-1 0,1-1 0,-1 1 0,0-1 0,1 0 0,10-5 0,4-4-60,32-19 0,47-38-183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48.043"/>
    </inkml:context>
    <inkml:brush xml:id="br0">
      <inkml:brushProperty name="width" value="0.05" units="cm"/>
      <inkml:brushProperty name="height" value="0.05" units="cm"/>
    </inkml:brush>
  </inkml:definitions>
  <inkml:trace contextRef="#ctx0" brushRef="#br0">1 30 11338,'89'19'1114,"-6"-9"-1379,1-4 0,114-6 0,170-30-70,-79 4 294,489 17-36,-301 16 83,497 12-43,56 21-55,-456-15 15,-265-15 69,564 40-26,-20 30 114,-838-79-74,-10-2-4,1 1 0,-1 0 0,1 1-1,-1 0 1,1-1 0,-1 2 0,0-1 0,1 0 0,8 5-1,-9 0-1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2.715"/>
    </inkml:context>
    <inkml:brush xml:id="br0">
      <inkml:brushProperty name="width" value="0.05" units="cm"/>
      <inkml:brushProperty name="height" value="0.05" units="cm"/>
    </inkml:brush>
  </inkml:definitions>
  <inkml:trace contextRef="#ctx0" brushRef="#br0">112 1 11458,'-1'9'290,"0"1"0,-1-1-1,-1 0 1,0 0-1,0 0 1,-1 0-1,0-1 1,-6 10 0,-7 18 204,1 2-271,2 1 0,-18 75 1,31-112-204,1 1 1,0-1-1,0 0 0,-1 1 1,1-1-1,1 0 1,-1 1-1,0-1 1,0 0-1,1 1 1,0-1-1,0 4 1,0-6-7,0 1 0,-1 0 0,1 0 0,0 0 0,0 0 0,0-1 0,-1 1 0,1 0 0,0-1 0,0 1 0,0-1 0,0 1 1,0-1-1,0 1 0,0-1 0,0 1 0,0-1 0,0 0 0,0 0 0,1 0 0,-1 0 0,0 0 0,0 0 0,0 0 1,0 0-1,0 0 0,2 0 0,12-3 94,1-1 0,-1 0 0,1-1 0,15-8 0,19-6-64,-47 19-73,0 0 0,-1 0 1,1-1-1,0 2 0,0-1 1,-1 0-1,1 1 0,0-1 1,0 1-1,-1 0 0,1-1 1,-1 1-1,1 1 0,-1-1 1,1 0-1,-1 1 0,4 2 1,-2-2 5,0 0 0,0 1 0,0-1 0,0-1 0,10 4 0,2-4-86,0 0-1,0-2 0,0 1 1,0-2-1,0 0 0,-1-1 1,1 0-1,25-10 1,-16 4-65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3.115"/>
    </inkml:context>
    <inkml:brush xml:id="br0">
      <inkml:brushProperty name="width" value="0.05" units="cm"/>
      <inkml:brushProperty name="height" value="0.05" units="cm"/>
    </inkml:brush>
  </inkml:definitions>
  <inkml:trace contextRef="#ctx0" brushRef="#br0">37 0 10850,'-4'4'189,"1"-1"-1,0 1 0,0 0 0,0 0 1,0 0-1,0 0 0,1 0 0,0 1 1,0-1-1,0 1 0,1 0 0,-1-1 1,1 1-1,0 0 0,0 0 0,1 0 1,0-1-1,0 9 0,0-11-165,1 0 1,0 0-1,0 0 0,0 0 1,1 0-1,-1-1 0,0 1 1,1 0-1,-1 0 0,1-1 1,-1 1-1,1-1 0,0 0 1,0 1-1,-1-1 0,1 0 0,0 0 1,0 0-1,0 0 0,1 0 1,3 0-1,7 3-125,0-1 0,20 2-1,-18-3-95,3 1-105,0-1-360,0 1 0,16 5 0,-30-7 537,-1 0-1,1 1 0,-1-1 0,0 0 1,1 1-1,-1 0 0,0 0 1,0 0-1,0 0 0,0 0 0,-1 1 1,1-1-1,-1 1 0,1 0 0,-1 0 1,2 3-1,-3-4 171,0 1 0,-1-1 0,0 0 0,1 1-1,-1-1 1,0 1 0,0-1 0,0 1 0,0-1 0,-1 1 0,1-1 0,-1 1 0,0-1 0,1 0 0,-1 1 0,0-1 0,0 0 0,-2 4-1,2-4 171,0 0-1,0-1 0,-1 1 1,1 0-1,0 0 0,-1 0 1,1-1-1,-1 1 0,1-1 1,-1 1-1,0-1 0,0 0 1,1 1-1,-1-1 0,0 0 1,0 0-1,0 0 0,0-1 1,0 1-1,-1 0 0,-1 0 1,3-1-197,1 0 0,0 0-1,0 0 1,0 0 0,-1 0 0,1 0 0,0 0 0,0 0 0,0 0 0,-1 0 0,1 0 0,0 0 0,0 0 0,0 0 0,0 0 0,-1 0 0,1 0 0,0-1 0,0 1 0,0 0-1,0 0 1,-1 0 0,1 0 0,0 0 0,0 0 0,0 0 0,0-1 0,0 1 0,-1 0 0,1 0 0,0 0 0,0 0 0,0 0 0,0-1 0,0 1 0,0 0 0,0 0 0,0 0 0,0-1-1,0 1 1,0 0 0,0 0 0,0 0 0,0-1 0,0 1 0,0 0 0,0 0 0,7-12 146,15-8-263,8 1-85,64-30 1,-62 35 471,-1-2 0,36-24 0,-64 37-107,1-1 0,-1 1 0,1-1 1,-1 1-1,0-1 0,-1 0 0,5-7 0,-6 10-120,-1 0 0,0 0 0,1 1 0,-1-1 0,0 0 0,1 0 0,-1 0 0,0 0 0,0 0 0,0 1 0,0-1 0,0 0 0,0 0 0,0 0 0,0 0 0,0 0 0,0 1 0,-1-1 0,1-1 0,-1 1-9,1 1 0,-1-1-1,0 0 1,0 1 0,1-1-1,-1 1 1,0-1 0,0 1-1,1 0 1,-1-1-1,0 1 1,0 0 0,0 0-1,0-1 1,0 1 0,1 0-1,-1 0 1,0 0 0,0 0-1,0 0 1,0 0-1,0 0 1,-1 1 0,1-1-65,-1 0 1,1 0-1,0 0 1,-1 0-1,1 1 0,0-1 1,0 0-1,-1 1 1,1-1-1,0 1 1,0 0-1,0-1 1,0 1-1,-1 0 0,1-1 1,0 1-1,0 0 1,0 0-1,1 0 1,-1 0-1,0 0 1,0 0-1,0 0 0,1 1 1,-1-1-1,1 0 1,-1 0-1,1 0 1,-1 1-1,1-1 1,0 0-1,-1 1 0,1-1 1,0 0-1,0 1 1,0-1-1,0 0 1,0 1-1,0-1 1,1 0-1,-1 0 0,0 1 1,1-1-1,-1 0 1,1 0-1,-1 1 1,1-1-1,-1 0 1,1 0-1,0 0 0,0 0 1,0 0-1,0 0 1,1 1-1,1 1-33,0 0 0,1-1 0,0 1-1,-1-1 1,1 0 0,0 0 0,0-1-1,0 1 1,1-1 0,-1 0 0,5 1-1,26 1-257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0.113"/>
    </inkml:context>
    <inkml:brush xml:id="br0">
      <inkml:brushProperty name="width" value="0.05" units="cm"/>
      <inkml:brushProperty name="height" value="0.05" units="cm"/>
    </inkml:brush>
  </inkml:definitions>
  <inkml:trace contextRef="#ctx0" brushRef="#br0">13 238 16532,'-12'21'239,"15"-28"-38,23-39 131,11-18 201,-26 42-158,2 0 0,1 0-1,0 2 1,24-27 0,-37 46-367,-1 1 0,1-1 0,-1 0 1,1 1-1,0-1 0,-1 1 0,1-1 0,0 1 1,0-1-1,-1 1 0,1-1 0,0 1 0,0 0 1,0-1-1,0 1 0,-1 0 0,1 0 0,0-1 0,0 1 1,0 0-1,1 0 0,-1 1-12,0-1-1,0 0 1,-1 1 0,1-1-1,0 1 1,-1-1-1,1 1 1,-1-1 0,1 1-1,-1 0 1,1-1 0,-1 1-1,1 0 1,-1-1-1,1 1 1,-1 0 0,0 0-1,1-1 1,-1 2 0,2 5-49,0 0 1,-1 1 0,0-1 0,0 8-1,-1-10 78,3 88 39,-4-1 0,-20 133 0,15-163-4,5-58-162,0 0 0,1-1 1,-1 1-1,1 0 0,0 0 1,0-1-1,1 1 0,-1 0 0,1 0 1,0-1-1,0 1 0,0 0 0,0-1 1,1 1-1,-1-1 0,1 1 1,4 5-1,1-2-242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15.345"/>
    </inkml:context>
    <inkml:brush xml:id="br0">
      <inkml:brushProperty name="width" value="0.05" units="cm"/>
      <inkml:brushProperty name="height" value="0.05" units="cm"/>
    </inkml:brush>
  </inkml:definitions>
  <inkml:trace contextRef="#ctx0" brushRef="#br0">48 130 15027,'2'4'112,"0"1"-1,-1-1 1,0 0-1,0 1 0,0-1 1,0 1-1,0-1 1,-1 1-1,0-1 1,0 1-1,0-1 0,-1 1 1,-2 8-1,1 6 215,-19 472-421,12-707-5374,-3 71 5028,2 29 3433,52 171-942,43 38-2226,-73-81 204,1 0 1,0-1-1,1-1 1,0-1-1,22 11 1,-34-18-17,0-1 0,0 0 0,0 0 1,0-1-1,0 1 0,0 0 0,1-1 0,-1 1 1,0-1-1,1 0 0,-1 0 0,0 1 0,0-2 1,1 1-1,-1 0 0,0 0 0,1-1 0,-1 1 1,0-1-1,4-1 0,-3 0 17,-1-1 0,1 1 0,-1 0 1,0-1-1,0 1 0,0-1 0,0 1 0,0-1 0,0 0 0,-1 0 1,1 0-1,-1 0 0,0 0 0,1-4 0,9-29 409,-2 0-1,8-71 1,-9-75 876,-12 133-1591,4 49 263,0-1 1,0 1-1,0 0 1,0 0-1,0 0 0,0 0 1,0-1-1,0 1 0,0 0 1,0 0-1,0 0 0,0-1 1,0 1-1,0 0 1,0 0-1,1 0 0,-1-1 1,0 1-1,0 0 0,0 0 1,0 0-1,0 0 0,0 0 1,1-1-1,-1 1 1,0 0-1,0 0 0,0 0 1,0 0-1,0 0 0,1 0 1,-1 0-1,0 0 0,0 0 1,0-1-1,1 1 1,-1 0-1,0 0 0,0 0 1,0 0-1,1 0 0,-1 0 1,0 0-1,0 0 1,0 0-1,1 0 0,-1 1 1,0-1-1,0 0 0,0 0 1,0 0-1,1 0 0,-1 0 1,0 0-1,0 0 1,0 0-1,0 0 0,1 1 1,-1-1-1,0 0 0,0 0 1,0 0-1,0 0 0,0 1 1,0-1-1,1 0 1,3 5-290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4.263"/>
    </inkml:context>
    <inkml:brush xml:id="br0">
      <inkml:brushProperty name="width" value="0.05" units="cm"/>
      <inkml:brushProperty name="height" value="0.05" units="cm"/>
    </inkml:brush>
  </inkml:definitions>
  <inkml:trace contextRef="#ctx0" brushRef="#br0">93 38 18084,'14'-12'1429,"-11"8"-1081,2 0 0,-1 0-1,0 1 1,1-1 0,6-2-1,-11 6-303,0 1 0,1-1 1,-1 0-1,0 1 0,0-1 0,0 1 0,1-1 0,-1 1 0,0-1 0,0 1 0,0-1 0,0 1 0,0-1 1,0 1-1,0-1 0,0 1 0,0-1 0,0 1 0,0-1 0,0 1 0,0-1 0,0 0 0,0 1 1,-1-1-1,1 1 0,0-1 0,0 1 0,-1 0 0,-5 19 72,-28 55-204,-57 96 0,83-156-65,8-15 147,0 1-1,0-1 1,0 0-1,0 0 1,0 0-1,0 0 1,0 0-1,0 0 1,0 0-1,0 0 0,0 0 1,0 1-1,0-1 1,0 0-1,0 0 1,0 0-1,0 0 1,1 0-1,-1 0 1,0 0-1,0 0 1,0 0-1,0 0 1,0 1-1,0-1 0,0 0 1,0 0-1,0 0 1,0 0-1,0 0 1,0 0-1,0 0 1,1 0-1,-1 0 1,0 0-1,0 0 1,0 0-1,0 0 0,0 0 1,0 0-1,0 0 1,0 0-1,0 0 1,1 0-1,-1 0 1,0 0-1,0 0 1,0 0-1,0 0 1,0 0-1,0 0 0,0 0 1,0 0-1,0 0 1,1 0-1,-1 0 1,0 0-1,0 0 1,0 0-1,0 0 1,0 0-1,22-20-552,115-155-1546,-136 174 2066,-1 0-1,1 0 0,-1 0 1,1 0-1,0 0 1,-1 1-1,1-1 1,0 0-1,-1 0 1,1 1-1,0-1 0,0 1 1,0-1-1,0 1 1,0-1-1,1 0 1,-2 1 20,0 1 1,1-1-1,-1 0 1,0 0-1,1 1 1,-1-1-1,0 0 0,0 1 1,0-1-1,1 0 1,-1 1-1,0-1 1,0 0-1,0 1 1,0-1-1,1 0 1,-1 1-1,0-1 1,0 1-1,0-1 1,0 0-1,0 1 1,0-1-1,0 1 1,0-1-1,0 0 1,-1 1-1,-5 42-643,5-35 544,-39 255-441,40-262 562,0 0-1,0 0 1,0-1-1,0 1 0,0 0 1,0 0-1,0-1 1,-1 1-1,1 0 0,0-1 1,0 1-1,-1 0 1,1-1-1,0 1 1,-1 0-1,1-1 0,-1 1 1,1-1-1,-1 1 1,1-1-1,-1 1 1,0-1-1,1 1 0,-2 0 1,2-1-7,-1 0 0,0 0 0,0-1 0,1 1 0,-1 0 0,0 0 0,0 0 1,1 0-1,-1-1 0,0 1 0,0 0 0,1-1 0,-1 1 0,0 0 0,1-1 0,-1 1 0,1-1 0,-2 0 1,-24-32-233,25 31 225,-4-4-33,1-1-1,0 0 0,0 0 1,1 0-1,0 0 0,0-1 1,1 1-1,-2-12 1,3 17 48,1 0 1,0-1-1,0 1 1,0 0-1,0 0 1,0-1-1,1 1 1,-1 0-1,1 0 1,-1 0-1,1-1 1,0 1-1,0 0 1,0 0-1,0 0 1,0 0-1,0 0 1,1 0-1,-1 1 1,1-1-1,-1 0 1,1 1 0,0-1-1,-1 1 1,1 0-1,0-1 1,0 1-1,0 0 1,0 0-1,0 0 1,0 0-1,0 1 1,3-2-1,10-2 98,0 1 0,1 1 0,-1 0 0,0 1-1,1 0 1,29 4 0,92 18 381,-130-19-493,6 1-49,1-1 1,22 1 0,-33-1-132,13 1-351,-8-5 544,-2 1 5,-1 0 1,1 1-1,0-1 1,8 1-1,-12 0-8,-1 0 0,1 1 0,-1-1-1,0 0 1,1 1 0,-1-1 0,1 1 0,-1 0 0,0-1-1,1 1 1,-1 0 0,0 0 0,0-1 0,0 1 0,0 0 0,0 0-1,0 1 1,0-1 0,0 0 0,0 0 0,0 0 0,1 2 0,-2-1-81,0-1 0,1 0 0,0 0 0,-1 0 1,1 0-1,-1 0 0,1 0 0,0 0 1,0 0-1,0 0 0,0 0 0,0 0 0,0 0 1,0 0-1,0-1 0,0 1 0,0 0 0,0-1 1,0 1-1,0-1 0,1 1 0,-1-1 1,0 0-1,0 1 0,1-1 0,-1 0 0,0 0 1,1 0-1,-1 0 0,0 0 0,0 0 0,2-1 1,15-2-387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4.824"/>
    </inkml:context>
    <inkml:brush xml:id="br0">
      <inkml:brushProperty name="width" value="0.05" units="cm"/>
      <inkml:brushProperty name="height" value="0.05" units="cm"/>
    </inkml:brush>
  </inkml:definitions>
  <inkml:trace contextRef="#ctx0" brushRef="#br0">55 12 18604,'-1'-1'50,"1"0"0,0 1 0,-1-1 0,1 0 0,-1 0 0,1 1 1,-1-1-1,1 1 0,-1-1 0,0 1 0,1-1 0,-1 1 0,0-1 0,1 1 0,-1-1 0,0 1 0,0 0 0,0-1 1,1 1-1,-1 0 0,0 0 0,0-1 0,0 1 0,1 0 0,-1 0 0,0 0 0,0 0 0,0 0 0,0 0 0,1 1 1,-1-1-1,0 0 0,0 0 0,0 1 0,1-1 0,-1 0 0,0 1 0,0-1 0,1 0 0,-1 1 0,0-1 0,1 1 1,-1 0-1,0-1 0,1 1 0,-1-1 0,1 1 0,-1 0 0,1-1 0,-1 1 0,1 0 0,-1 1 0,-1 2-56,-1 0 0,1-1 0,0 2-1,0-1 1,1 0 0,-1 0-1,1 0 1,-2 10 0,3-11-25,0 0 0,0 1 0,1-1 0,-1 0-1,1 0 1,0 1 0,-1-1 0,2 0 0,-1 0 0,0 0 0,0 0 0,5 6 0,28 31-1061,-29-35 810,0-1 1,-1 1-1,1 1 1,-1-1-1,0 1 1,0-1-1,-1 1 1,1 0-1,-1 0 0,3 12 1,-6-16 236,1-1 0,-1 1 1,0 0-1,-1 0 0,1 0 1,0 0-1,0 0 0,-1 0 0,1 0 1,-1 0-1,0 0 0,1-1 1,-1 1-1,0 0 0,0 0 0,0-1 1,0 1-1,-1-1 0,1 1 1,0-1-1,-3 3 0,2-3 156,1 1 0,-1-1 1,0 0-1,0 0 0,1 0 0,-1 0 0,0 0 0,0 0 0,0 0 0,0-1 0,0 1 1,0-1-1,0 1 0,0-1 0,0 0 0,0 0 0,0 0 0,0 0 0,-1 0 0,-2-1 1,5 1-60,-1 0 1,1 0 0,-1-1-1,0 1 1,1 0 0,-1 0 0,1-1-1,-1 1 1,1 0 0,-1-1 0,1 1-1,0 0 1,-1-1 0,1 1-1,-1-1 1,1 1 0,0-1 0,-1 1-1,1-1 1,0 1 0,-1-1-1,1 1 1,0-1 0,0 1 0,0-1-1,-1 0 1,1 0 0,5-18 776,-2 13-722,0 1 0,0 0-1,1-1 1,6-6 0,6-3-120,1 1 1,0 1 0,1 0-1,22-11 1,22-15 148,-60 38-120,-1 1 0,0-1 0,0 0 0,0 0 0,0 0 0,0 1 0,0-1 0,0 0-1,0 0 1,0 0 0,-1 0 0,1-1 0,0 1 0,-1 0 0,1 0 0,-1 0 0,1-1-1,-1 1 1,1 0 0,-1 0 0,0-1 0,0 1 0,0 0 0,0-1 0,0 1 0,0 0-1,0-1 1,0 1 0,0 0 0,-1-3 0,0 3-9,1 0-1,-1 0 1,0 0 0,0 0-1,0 0 1,0 1 0,0-1 0,0 0-1,0 0 1,0 0 0,-1 1-1,1-1 1,0 1 0,0-1-1,0 1 1,-1-1 0,1 1 0,0 0-1,-1 0 1,1 0 0,0-1-1,-1 1 1,1 0 0,0 1-1,-1-1 1,1 0 0,0 0 0,0 0-1,-1 1 1,0 0 0,2-1-32,0 0 1,-1 0 0,1 0 0,0 0 0,0 0 0,0 0 0,0 0 0,0 0-1,0 0 1,0 0 0,0 0 0,0 0 0,-1 0 0,1 0 0,0 0 0,0 0-1,0 1 1,0-1 0,0 0 0,0 0 0,0 0 0,0 0 0,0 0-1,0 0 1,0 0 0,0 0 0,0 0 0,0 0 0,0 1 0,0-1 0,0 0-1,0 0 1,0 0 0,0 0 0,0 0 0,0 0 0,0 0 0,0 0 0,0 1-1,0-1 1,0 0 0,0 0 0,0 0 0,0 0 0,0 0 0,0 0-1,0 0 1,0 0 0,0 0 0,0 1 0,0-1 0,0 0 0,7 6-719,6 3 317,3-3 16,7-5-133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5.263"/>
    </inkml:context>
    <inkml:brush xml:id="br0">
      <inkml:brushProperty name="width" value="0.05" units="cm"/>
      <inkml:brushProperty name="height" value="0.05" units="cm"/>
    </inkml:brush>
  </inkml:definitions>
  <inkml:trace contextRef="#ctx0" brushRef="#br0">59 1 17236,'-6'7'214,"0"0"0,1 0 1,-1 1-1,1-1 0,1 1 0,-1 1 1,2-1-1,-1 1 0,1-1 0,0 1 1,1 0-1,0 0 0,-1 15 1,2-19-220,1-1 0,0 1 0,0-1 1,0 0-1,0 1 0,1-1 1,0 1-1,0-1 0,0 0 1,0 0-1,1 0 0,0 1 1,-1-1-1,2-1 0,-1 1 1,0 0-1,1 0 0,-1-1 1,1 0-1,0 1 0,1-1 0,-1 0 1,0 0-1,1-1 0,-1 1 1,1-1-1,0 0 0,0 0 1,8 3-1,23 4-783,-26-7 478,0 0 0,-1 1 1,1 0-1,13 6 0,-22-8 296,1-1 0,-1 0 0,1 0-1,-1 0 1,1 1 0,-1-1 0,0 0-1,1 0 1,-1 1 0,0-1 0,1 0-1,-1 1 1,0-1 0,1 0 0,-1 1-1,0-1 1,0 1 0,1-1 0,-1 1-1,0-1 1,0 0 0,0 1-1,0-1 1,0 1 0,1-1 0,-1 1-1,0-1 1,0 1 0,0-1 0,0 1-1,0-1 1,0 1 0,-1-1 0,1 1-1,-1 0 10,1 1 0,-1-1 0,0 0 0,0 0 0,0 0 0,0 0 0,0 0 0,-1 0 0,1 0 0,0 0 0,-2 0 0,-34 16-229,17-14 170,18-3 23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5.827"/>
    </inkml:context>
    <inkml:brush xml:id="br0">
      <inkml:brushProperty name="width" value="0.05" units="cm"/>
      <inkml:brushProperty name="height" value="0.05" units="cm"/>
    </inkml:brush>
  </inkml:definitions>
  <inkml:trace contextRef="#ctx0" brushRef="#br0">113 191 17044,'-6'-1'176,"-1"0"-1,0 1 1,1 0 0,-1 1 0,0 0 0,1 0 0,-1 0 0,0 0-1,1 1 1,0 0 0,-1 1 0,1 0 0,0-1 0,0 2 0,-7 4 0,13-8-172,0 0 0,0 0 1,0 1-1,-1-1 0,1 0 1,0 0-1,0 0 1,0 0-1,-1 1 0,1-1 1,0 0-1,0 0 1,0 1-1,0-1 0,0 0 1,-1 0-1,1 1 0,0-1 1,0 0-1,0 0 1,0 1-1,0-1 0,0 0 1,0 0-1,0 1 0,0-1 1,0 0-1,0 0 1,0 1-1,0-1 0,0 0 1,0 1-1,0-1 1,1 0-1,-1 0 0,0 0 1,0 1-1,0-1 0,12 5 18,16-5-60,-14-3 13,0-1-1,-1-1 1,1 0-1,-1-1 0,0 0 1,0-1-1,-1-1 1,21-16-1,3-6-316,42-47 1,-68 65 137,-3 4-177,-6 21 278,-2-7 66,1 0 1,-1-1 0,1 1-1,0 0 1,2 12 0,-1-17 37,-1 0-1,0 0 1,0 1 0,1-1 0,-1 0 0,1 0 0,-1 0 0,1-1 0,-1 1 0,1 0 0,-1 0 0,1 0 0,0 0 0,0 0 0,-1-1-1,1 1 1,0 0 0,0-1 0,0 1 0,0 0 0,0-1 0,0 1 0,0-1 0,0 1 0,0-1 0,0 0 0,0 0 0,0 1-1,0-1 1,0 0 0,0 0 0,0 0 0,0 0 0,0 0 0,0 0 0,1 0 0,-1-1 0,0 1 0,0 0 0,1-1 0,2-1 13,0 0 1,0 0 0,0 0-1,0 0 1,0-1 0,-1 1 0,1-1-1,-1 0 1,0 0 0,0-1-1,0 1 1,0-1 0,2-4 0,1 0 77,-2 0 1,1 0 0,-1 0 0,0-1 0,3-12-1,-5 10 57,-4 10-4,-6 19-121,2 14-61,2 0-1,1 1 1,2-1 0,0 1 0,3-1 0,0 1 0,9 36-1,-4-47 154,-5-20 81,-6-13-30,-44-98 458,31 75-524,2-1 1,-16-51-1,31 85-114,-1 1 0,1-1 0,0 0 0,0 0 0,0 0 0,-1 1 1,1-1-1,0 0 0,0 0 0,0 0 0,0 1 0,0-1 0,0 0 0,1 0 1,-1 1-1,0-1 0,0 0 0,0 0 0,1 0 0,-1 1 0,0-1 0,1 0 0,-1 1 1,1-1-1,-1 0 0,1 1 0,-1-1 0,1 1 0,-1-1 0,1 1 0,0-1 1,-1 1-1,1-1 0,0 1 0,-1-1 0,1 1 0,0 0 0,1-1 0,3 0-295,0 0 0,0 1 0,0-1-1,0 1 1,7 1 0,14-1-125,11-8-7,4-2-161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44.108"/>
    </inkml:context>
    <inkml:brush xml:id="br0">
      <inkml:brushProperty name="width" value="0.05" units="cm"/>
      <inkml:brushProperty name="height" value="0.05" units="cm"/>
    </inkml:brush>
  </inkml:definitions>
  <inkml:trace contextRef="#ctx0" brushRef="#br0">1 379 9850,'-1'10'5911,"13"-19"-4208,16-25-1224,25-47 146,81-169 0,-128 235-541,-6 16-84,0-1 1,0 0 0,0 0 0,0 0 0,0 0-1,0 0 1,0 0 0,1 0 0,-1 0 0,0 0 0,0 0-1,0 0 1,0 0 0,0 0 0,0 0 0,0 0-1,0 0 1,0 0 0,0 0 0,0 0 0,0 0 0,0 0-1,0 0 1,0 0 0,0 1 0,0-1 0,0 0-1,0 0 1,0 0 0,0 0 0,0 0 0,0 0 0,0 0-1,0 0 1,1 0 0,-1 0 0,0 0 0,0 0-1,0 0 1,0 0 0,0 0 0,0 0 0,0 0 0,0 0-1,-5 25-1,1-8-6,-14 188-69,12-108-329,5-75 405,0 1 0,5 38 0,0-34-76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48.657"/>
    </inkml:context>
    <inkml:brush xml:id="br0">
      <inkml:brushProperty name="width" value="0.05" units="cm"/>
      <inkml:brushProperty name="height" value="0.05" units="cm"/>
    </inkml:brush>
  </inkml:definitions>
  <inkml:trace contextRef="#ctx0" brushRef="#br0">1 18 12251,'2'-7'773,"2"-3"654,-4 10-1409,1 0 1,-1 0-1,0 0 0,0 0 1,1 0-1,-1 0 1,0 0-1,0 0 0,1 0 1,-1 0-1,0 1 1,0-1-1,1 0 0,-1 0 1,0 0-1,0 0 0,0 1 1,0-1-1,1 0 1,-1 0-1,0 0 0,0 1 1,0-1-1,0 0 0,0 0 1,1 1-1,-1-1 1,0 0-1,0 0 0,0 1 1,0-1-1,0 0 1,0 1-1,0-1 0,0 0 1,0 0-1,0 1 0,0-1 1,0 0-1,0 1 1,7 34-7,0 1 1,2 48 0,-1-6 43,7 68 214,-3 228-1,-12-366-16,-1 1 0,1 0 0,-1 0 0,-1-1 0,0 1 0,0-1 0,-3 9 0,-4 1 169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064"/>
    </inkml:context>
    <inkml:brush xml:id="br0">
      <inkml:brushProperty name="width" value="0.05" units="cm"/>
      <inkml:brushProperty name="height" value="0.05" units="cm"/>
    </inkml:brush>
  </inkml:definitions>
  <inkml:trace contextRef="#ctx0" brushRef="#br0">10 1 17500,'-7'10'1184,"6"-7"-1024,-1-2-120,5-1 312,3 0-184,5-1-152,7 1-48,7 0-16,5 1 0,11 1 24,6 2 8,3 2 24,2 3-184,-1-2-416,-1-1-120,-6-7 552,-3-5-96,-14-5-144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2.737"/>
    </inkml:context>
    <inkml:brush xml:id="br0">
      <inkml:brushProperty name="width" value="0.05" units="cm"/>
      <inkml:brushProperty name="height" value="0.05" units="cm"/>
    </inkml:brush>
  </inkml:definitions>
  <inkml:trace contextRef="#ctx0" brushRef="#br0">344 25 16924,'40'-25'4365,"-194"272"-3992,105-177-380,3-4-240,-72 82 0,106-136 241,7-11 14,12-24-74,-4 17 31,14-42-111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3.141"/>
    </inkml:context>
    <inkml:brush xml:id="br0">
      <inkml:brushProperty name="width" value="0.05" units="cm"/>
      <inkml:brushProperty name="height" value="0.05" units="cm"/>
    </inkml:brush>
  </inkml:definitions>
  <inkml:trace contextRef="#ctx0" brushRef="#br0">311 1 14211,'-34'118'1309,"-5"23"-1244,35-121-52,-34 174 63,35-168-32,1 1-1,1 0 0,1-1 0,1 1 1,6 36-1,-77-163-1917,29 40 1182,-43-65 2030,84 124-1274,-1 1 0,1-1 0,0 1 0,0-1 0,-1 1 0,1-1 1,0 1-1,0-1 0,0 1 0,-1-1 0,1 1 0,0-1 0,0 1 0,0-1 1,0 0-1,0 1 0,0-1 0,0 1 0,0-1 0,0 1 0,0-1 0,1 1 0,-1-1 1,0 1-1,0-1 0,0 1 0,1-1 0,-1 1 0,0-1 0,1 1 0,-1-1 0,0 1 1,1-1-1,-1 1 0,0 0 0,1-1 0,-1 1 0,1 0 0,-1-1 0,1 1 0,-1 0 1,1 0-1,-1-1 0,1 1 0,0 0 0,31-7 435,-19 5-297,122-37 11,-116 32-261,-1-1 0,0-1 0,0 0 0,-1-1 0,17-13 0,1-9-21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3.733"/>
    </inkml:context>
    <inkml:brush xml:id="br0">
      <inkml:brushProperty name="width" value="0.05" units="cm"/>
      <inkml:brushProperty name="height" value="0.05" units="cm"/>
    </inkml:brush>
  </inkml:definitions>
  <inkml:trace contextRef="#ctx0" brushRef="#br0">28 59 16243,'-2'2'115,"-1"0"-1,1 0 0,0 1 0,0-1 0,0 1 1,1-1-1,-1 1 0,0 0 0,1 0 0,0 0 1,0 0-1,0 0 0,0 0 0,0 0 0,0 6 1,0-1-78,0 1 0,0-1 1,1 1-1,3 15 0,-3-23-50,0 0 0,0 0 0,0 0 0,0 0 0,0 0 1,1 0-1,-1 0 0,0 0 0,1 0 0,-1 0 0,1 0 0,-1 0 0,1 0 0,0 0 0,-1-1 0,1 1 0,0 0 0,-1 0 0,1-1 0,0 1 0,0-1 0,0 1 0,-1 0 1,1-1-1,0 0 0,0 1 0,0-1 0,0 1 0,0-1 0,0 0 0,0 0 0,0 0 0,0 1 0,0-1 0,0 0 0,0 0 0,0 0 0,0-1 0,0 1 0,0 0 0,0 0 0,0-1 1,0 1-1,2-1 0,2-1-32,1 0 1,-1-1-1,0 1 1,0-1 0,0-1-1,8-5 1,17-19-155,34-40 0,-8 8 189,-47 55-71,-7 11 16,-5 13-7,-8 25-38,-10 43-88,19-76 164,0 1 0,1 0-1,1 0 1,0-1 0,2 17 0,5-1 10,4-12-14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4.133"/>
    </inkml:context>
    <inkml:brush xml:id="br0">
      <inkml:brushProperty name="width" value="0.05" units="cm"/>
      <inkml:brushProperty name="height" value="0.05" units="cm"/>
    </inkml:brush>
  </inkml:definitions>
  <inkml:trace contextRef="#ctx0" brushRef="#br0">1 23 18884,'7'1'1376,"6"-1"-1280,9-1-48,3-1 288,19-1-296,7 0 8,12 1-96,7-1-296,7 1 328,-4-1-32,-14-1-40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4.598"/>
    </inkml:context>
    <inkml:brush xml:id="br0">
      <inkml:brushProperty name="width" value="0.05" units="cm"/>
      <inkml:brushProperty name="height" value="0.05" units="cm"/>
    </inkml:brush>
  </inkml:definitions>
  <inkml:trace contextRef="#ctx0" brushRef="#br0">0 119 14123,'28'0'1192,"8"-5"-856,10-1-152,12-5 312,6-4-15,9-2 679,9-2-840,-2-3-96,-2-2 24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5.020"/>
    </inkml:context>
    <inkml:brush xml:id="br0">
      <inkml:brushProperty name="width" value="0.05" units="cm"/>
      <inkml:brushProperty name="height" value="0.05" units="cm"/>
    </inkml:brush>
  </inkml:definitions>
  <inkml:trace contextRef="#ctx0" brushRef="#br0">218 6 11146,'1'8'2897,"-1"0"-2575,0 0-1,0 0 0,-2 15 1,-10 16 191,-2 0 1,-1-1 0,-20 36 0,7-14-213,-7 12-17,-31 77 128,62-140-405,3-6-9,0-1 0,0 0 0,0 1 0,0-1 0,1 1 0,-1-1 0,0 1 0,1-1 0,0 1 0,0-1 0,0 1 0,0-1 0,1 6 0,-1-8-1,0 0 0,0 0-1,0 0 1,0 1 0,0-1 0,0 0 0,0 0-1,1 0 1,-1 0 0,0 1 0,0-1 0,0 0 0,0 0-1,1 0 1,-1 0 0,0 0 0,0 0 0,0 1-1,1-1 1,-1 0 0,0 0 0,0 0 0,0 0 0,1 0-1,-1 0 1,0 0 0,0 0 0,1 0 0,-1 0-1,0 0 1,0 0 0,0 0 0,1 0 0,-1 0-1,0 0 1,0 0 0,0 0 0,1-1 0,-1 1 0,0 0-1,0 0 1,0 0 0,1 0 0,-1 0 0,0 0-1,0-1 1,0 1 0,0 0 0,1 0 0,-1 0 0,0 0-1,0-1 1,0 1 0,0 0 0,0 0 0,0-1 0,10-13-233,-10 14 222,12-23-550,-2 0 0,-1-1-1,0 0 1,6-34 0,-4 19 322,7-24-389</inkml:trace>
  <inkml:trace contextRef="#ctx0" brushRef="#br0" timeOffset="1">154 106 13403,'13'83'1779,"-7"-62"-1742,1 0-1,1 0 1,1-1-1,1 0 1,0 0 0,2-1-1,0-1 1,1 0 0,1 0-1,0-1 1,1-1-1,25 20 1,-35-33 23,0 1 1,0 0-1,1-1 1,0 0-1,0-1 0,0 1 1,0-1-1,9 2 0,-12-3 6,0-1-1,0 0 1,1 1-1,-1-1 1,0-1-1,0 1 1,1 0-1,-1-1 0,0 1 1,0-1-1,0 0 1,0 0-1,0 0 1,0-1-1,0 1 1,0-1-1,-1 0 1,6-3-1,0-3 117,-1 1 1,0-2-1,0 1 1,-1-1-1,0 0 0,0-1 1,-1 1-1,0-1 1,-1 0-1,0 0 0,0 0 1,1-12-1,2-8 232,-2 0 1,3-62-1,-8 4-508,-1 80-80,0-1 0,0 0 0,-1 0 0,0 0 0,0 1 0,-1-1 0,-6-10 1,9 18 150,0 0 0,-1 0 0,1 0 0,0 1 0,-1-1 0,1 0 1,-1 0-1,1 1 0,-1-1 0,0 0 0,1 1 0,-1-1 1,0 1-1,1-1 0,-1 0 0,0 1 0,1 0 0,-1-1 1,0 1-1,0-1 0,0 1 0,0 0 0,1 0 0,-1-1 1,0 1-1,0 0 0,0 0 0,0 0 0,0 0 0,0 0 1,-1 0-1,-7 9-448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5.391"/>
    </inkml:context>
    <inkml:brush xml:id="br0">
      <inkml:brushProperty name="width" value="0.05" units="cm"/>
      <inkml:brushProperty name="height" value="0.05" units="cm"/>
    </inkml:brush>
  </inkml:definitions>
  <inkml:trace contextRef="#ctx0" brushRef="#br0">2 1 18364,'1'0'45,"-1"0"-1,0 0 1,0 0 0,1-1 0,-1 1-1,0 0 1,0 0 0,1 0 0,-1 0-1,0 0 1,0 0 0,1 0 0,-1 0-1,0 1 1,1-1 0,-1 0 0,0 0-1,0 0 1,1 0 0,-1 0 0,0 0-1,0 0 1,1 1 0,-1-1 0,0 0-1,0 0 1,0 0 0,1 0 0,-1 1-1,0-1 1,0 0 0,0 1 0,2 12 791,-8 26-354,2-13-439,3-14-91,0-1 0,2 1 0,-1 0 0,2-1 0,-1 1-1,2-1 1,6 23 0,-8-31 6,0 0 0,1-1-1,-1 1 1,0 0 0,1-1-1,-1 1 1,1-1 0,0 0-1,0 0 1,0 1 0,0-1-1,0 0 1,1-1 0,-1 1-1,1 0 1,-1-1 0,1 1-1,-1-1 1,1 0 0,0 0-1,0 0 1,0 0 0,-1 0-1,1-1 1,0 1-1,0-1 1,0 0 0,0 0-1,0 0 1,0 0 0,0 0-1,0-1 1,0 0 0,0 1-1,-1-1 1,6-2 0,1-1-79,0 0 1,0-1 0,-1 0-1,1 0 1,-1-1 0,0 0-1,0 0 1,-1-1 0,0 0 0,0 0-1,6-10 1,0 0 95,-1-1 1,-1 0-1,0 0 0,8-25 1,-16 38 126,-1-1 1,0 1-1,0-1 1,-1 0-1,2-8 1,-3 14-92,0 0 0,-1 0 1,1 0-1,0 0 0,0 0 1,0 0-1,0 0 0,0 0 1,0 0-1,0 0 0,0 0 1,0 0-1,0 0 0,0 0 1,0 0-1,0 0 0,0 0 1,0 0-1,-1 0 0,1 0 1,0 0-1,0 0 0,0 0 1,0 0-1,0 0 1,0 0-1,0 0 0,0 0 1,0 0-1,0 0 0,0-1 1,0 1-1,0 0 0,0 0 1,0 0-1,0 0 0,0 0 1,0 0-1,0 0 0,0 0 1,0 0-1,-1 0 0,1 0 1,0 0-1,0 0 0,0 0 1,0 0-1,0 0 0,0 0 1,0-1-1,0 1 0,-6 10 290,-4 15-35,8-17-266,1 0-1,0 0 1,0 0 0,0 0 0,1 0 0,1 0 0,-1 0-1,1-1 1,1 1 0,2 10 0,0-5-56,1 0 1,1 0-1,-1-1 1,2 0 0,8 12-1,7 7-28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002"/>
    </inkml:context>
    <inkml:brush xml:id="br0">
      <inkml:brushProperty name="width" value="0.05" units="cm"/>
      <inkml:brushProperty name="height" value="0.05" units="cm"/>
    </inkml:brush>
  </inkml:definitions>
  <inkml:trace contextRef="#ctx0" brushRef="#br0">126 109 14811,'-7'-3'765,"2"2"-515,1 0-1,0 0 0,0-1 0,0 0 0,-7-4 0,10 5-200,1 1 1,-1-1 0,1 1-1,-1-1 1,1 1-1,-1-1 1,1 0-1,-1 1 1,1-1-1,0 0 1,-1 1-1,1-1 1,0 0-1,-1 1 1,1-1-1,0 0 1,0 0-1,0 1 1,0-1-1,0 0 1,0 0-1,0 0 1,0 1 0,0-1-1,0 0 1,0 0-1,0 1 1,1-1-1,-1 0 1,0 1-1,1-1 1,-1 0-1,0 1 1,1-1-1,-1 0 1,1 1-1,-1-1 1,1 1-1,-1-1 1,2 0-1,3-5 57,1 0 0,0 1 0,1 0 0,-1 0 0,1 1 0,0-1 0,0 1-1,0 1 1,1 0 0,-1 0 0,1 0 0,9-1 0,-7 1-121,0 1 1,0 0-1,1 1 1,-1 1-1,0-1 1,1 1-1,-1 1 0,0 0 1,12 3-1,-20-4 13,0 0 0,0 1 0,1 0-1,-1-1 1,0 1 0,0 0-1,0 0 1,0 0 0,0 0 0,0 0-1,0 1 1,0-1 0,0 1 0,0-1-1,-1 1 1,1 0 0,-1-1 0,1 1-1,-1 0 1,0 0 0,0 0 0,0 0-1,0 0 1,0 0 0,0 1-1,0-1 1,-1 0 0,1 0 0,-1 1-1,1-1 1,-1 0 0,0 0 0,0 1-1,0-1 1,-1 0 0,1 1 0,0-1-1,-1 0 1,1 0 0,-1 1-1,-1 2 1,-3 6 1,0 0 0,0 0 0,-1 0 0,0-1 0,-1 0 0,-13 15 0,-13 10 26,-61 49 1,61-56-18,0 2 1,-34 40-1,63-66-14,2-1 0,-1 1 1,0 0-1,1 0 0,-1 0 1,1 1-1,1-1 0,-1 0 1,0 1-1,0 6 0,1-9 3,1-1-1,0 1 0,1 0 1,-1-1-1,0 1 1,0-1-1,1 1 1,-1 0-1,1-1 0,-1 1 1,1-1-1,0 1 1,-1-1-1,1 0 1,0 1-1,0-1 0,0 0 1,0 0-1,0 1 1,0-1-1,1 0 1,-1 0-1,0 0 0,1 0 1,-1-1-1,0 1 1,1 0-1,-1 0 0,1-1 1,-1 1-1,1-1 1,-1 1-1,3-1 1,14 4 76,-1-1-1,1-1 1,0-1 0,0 0 0,-1-2 0,1 0 0,0 0 0,0-2-1,-1 0 1,0-1 0,0-1 0,0-1 0,32-14 0,5-12 126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425"/>
    </inkml:context>
    <inkml:brush xml:id="br0">
      <inkml:brushProperty name="width" value="0.05" units="cm"/>
      <inkml:brushProperty name="height" value="0.05" units="cm"/>
    </inkml:brush>
  </inkml:definitions>
  <inkml:trace contextRef="#ctx0" brushRef="#br0">295 10 16227,'-6'-9'1489,"-13"15"-1057,2 14-224,-7 15 1440,3 6-1112,-4 9-504,0 4-32,6 4 0,4 0 0,11-7-16,0-4-80,7-10-120,-2-7-160,5-8-424,3-4 656,-6-14-56,-5-16-512</inkml:trace>
  <inkml:trace contextRef="#ctx0" brushRef="#br0" timeOffset="1">0 246 17204,'0'-4'1272,"8"4"-1056,2 0-112,9 0 432,3-2-176,16-1-200,5 0-152,16-2-648,4-4-40,4-4 560,4-3-112,1-2-88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840"/>
    </inkml:context>
    <inkml:brush xml:id="br0">
      <inkml:brushProperty name="width" value="0.05" units="cm"/>
      <inkml:brushProperty name="height" value="0.05" units="cm"/>
    </inkml:brush>
  </inkml:definitions>
  <inkml:trace contextRef="#ctx0" brushRef="#br0">272 9 14955,'19'-7'1745,"-11"6"-1097,-5 2-304,-14 17 1008,-3 5-288,-12 11-448,-2 5-255,-4 6-321,-2 3-16,1 2 40,-1-3-32,8-12-409,4-4-255,10-11-280,2-7-48,1-13 640,3-10-232,2-16-224</inkml:trace>
  <inkml:trace contextRef="#ctx0" brushRef="#br0" timeOffset="1">8 173 11666,'6'-22'1537,"0"13"-857,0 3-320,1 8 1352,2 4-959,7 5-329,6 1-160,8 4-216,7 3-40,15 2 0,5 1 40,9-4-328,3-1 424,-2-12-128,-1-6-8,-2-12-24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481"/>
    </inkml:context>
    <inkml:brush xml:id="br0">
      <inkml:brushProperty name="width" value="0.05" units="cm"/>
      <inkml:brushProperty name="height" value="0.05" units="cm"/>
    </inkml:brush>
  </inkml:definitions>
  <inkml:trace contextRef="#ctx0" brushRef="#br0">240 13 14931,'-1'0'39,"1"-1"0,0 1 1,0-1-1,0 1 0,0-1 0,0 1 0,1-1 0,-1 1 0,0 0 0,0-1 0,0 1 0,0-1 1,0 1-1,1-1 0,-1 1 0,0 0 0,0-1 0,1 1 0,-1-1 0,0 1 0,0 0 1,1-1-1,-1 1 0,1 0 0,-1 0 0,0-1 0,1 1 0,-1 0 0,1 0 0,-1-1 0,0 1 1,1 0-1,-1 0 0,1 0 0,-1 0 0,1 0 0,-1 0 0,1 0 0,-1 0 0,1 0 1,-1 0-1,0 0 0,1 0 0,-1 0 0,1 0 0,-1 0 0,1 0 0,-1 0 0,1 1 0,-1-1 1,1 0-1,0 1-51,0-1 0,0 1 0,0-1 0,0 1 0,0 0 0,0-1 0,0 1 0,-1 0 0,1 0 0,0 0 0,0 0 0,-1 0 0,1 0 1,0 0-1,-1 0 0,1 0 0,-1 0 0,1 0 0,-1 0 0,0 0 0,1 0 0,-1 0 0,0 0 0,0 2 0,0 1 26,-1-1 1,1 1-1,-1-1 0,0 1 0,0-1 0,0 1 0,-1-1 0,1 1 1,-1-1-1,0 0 0,-2 3 0,-28 35 282,22-30-207,-84 88 739,-6 8-37,98-105-788,0 0 1,0 0-1,0 1 0,0-1 1,1 1-1,0-1 0,-1 1 1,1 0-1,0 0 0,0-1 1,0 1-1,1 0 0,-1 4 1,1-5-20,0-1 1,0 1-1,1 0 1,-1-1-1,1 1 1,-1 0-1,1-1 1,0 1-1,0-1 1,0 1-1,0-1 1,0 1-1,0-1 1,0 0-1,0 1 1,0-1-1,0 0 1,1 0-1,-1 0 1,1 0-1,-1 0 1,1 0-1,2 1 1,20 10-14,0-1 0,0-1 0,1-1 0,1-1 0,38 7 0,11-8-52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0.242"/>
    </inkml:context>
    <inkml:brush xml:id="br0">
      <inkml:brushProperty name="width" value="0.05" units="cm"/>
      <inkml:brushProperty name="height" value="0.05" units="cm"/>
    </inkml:brush>
  </inkml:definitions>
  <inkml:trace contextRef="#ctx0" brushRef="#br0">59 20 18028,'0'-2'1600,"3"1"-1296,13-1-160,5 1 881,12-1-785,2-1-32,6 0-224,3 1-224,-3 0-625,0 1 217,-14 2 464,-12 5-152,-22 0-136</inkml:trace>
  <inkml:trace contextRef="#ctx0" brushRef="#br0" timeOffset="1">1 176 13691,'9'9'1536,"10"-7"-960,17-2-208,5-1 689,7 0-545,5-1 120,1 2-1016,3-6 704,-8-3-280,-5 1-136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0.741"/>
    </inkml:context>
    <inkml:brush xml:id="br0">
      <inkml:brushProperty name="width" value="0.05" units="cm"/>
      <inkml:brushProperty name="height" value="0.05" units="cm"/>
    </inkml:brush>
  </inkml:definitions>
  <inkml:trace contextRef="#ctx0" brushRef="#br0">1 55 17868,'20'-10'221,"1"2"-1,1 0 1,-1 1 0,1 1 0,0 1-1,1 1 1,-1 1 0,1 1 0,0 1 0,25 2-1,-46-1-220,0 0-1,0 0 1,0 0-1,0 1 0,0-1 1,0 0-1,0 1 1,0 0-1,0-1 0,-1 1 1,1 0-1,0 0 1,0 0-1,-1 0 1,1 0-1,-1 0 0,1 1 1,-1-1-1,3 3 1,-3-2-2,-1-1 0,1 1 1,-1-1-1,0 1 0,1 0 1,-1-1-1,0 1 0,0 0 1,0-1-1,0 1 1,0-1-1,0 1 0,-1 0 1,1-1-1,0 1 0,-1-1 1,1 1-1,-2 2 0,-4 7-8,0-1-1,-1 1 0,0-1 0,-15 17 0,18-22 10,-13 14-12,-8 9 17,1 2 1,2 1-1,-21 35 1,42-63-19,-1 0-1,1 0 1,-1 0-1,1 0 1,0 0-1,0 0 1,0 1-1,1-1 1,-1 0 0,1 1-1,0-1 1,0 1-1,0-1 1,0 0-1,0 1 1,2 5 0,-1-7-87,0 0 1,1 1 0,-1-1-1,0 0 1,1-1 0,-1 1-1,1 0 1,0 0-1,0-1 1,0 1 0,-1-1-1,1 1 1,1-1 0,-1 0-1,0 0 1,0 0 0,0 0-1,1 0 1,-1-1 0,0 1-1,1 0 1,-1-1 0,0 0-1,5 0 1,10 1-193,0-1 0,0-1 0,30-6 0,23-6-405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127"/>
    </inkml:context>
    <inkml:brush xml:id="br0">
      <inkml:brushProperty name="width" value="0.05" units="cm"/>
      <inkml:brushProperty name="height" value="0.05" units="cm"/>
    </inkml:brush>
  </inkml:definitions>
  <inkml:trace contextRef="#ctx0" brushRef="#br0">377 24 19204,'-4'-3'81,"-1"0"-1,0 1 1,1-1 0,-1 1-1,0 1 1,0-1 0,-1 1-1,1-1 1,0 1 0,0 1-1,-1-1 1,1 1-1,0 0 1,-1 0 0,1 1-1,-7 1 1,-4 1-46,-1 1 1,1 0-1,-30 14 0,28-10-19,0 1 0,0 1 0,1 1-1,-31 24 1,42-30-27,0 0 0,0 1 0,1 0 0,-1 0 0,1 1 0,0-1 0,1 1 0,0 0 0,0 0 0,0 0 0,1 1 0,0-1 0,1 1 0,-4 15 0,6-19 7,-1-1 0,1 1-1,0 0 1,1 0 0,-1 0 0,1 0 0,0-1 0,-1 1 0,2 0 0,-1-1 0,0 1-1,1 0 1,-1-1 0,1 0 0,0 1 0,1-1 0,-1 0 0,0 0 0,1 0 0,-1-1-1,1 1 1,0 0 0,0-1 0,0 0 0,0 0 0,1 0 0,-1 0 0,1 0 0,-1-1-1,7 3 1,1-1 44,1 1-1,-1-2 1,1 0-1,0 0 1,-1-1-1,1 0 1,0-1-1,22-3 1,-24 2 64,1-1 0,-1-1 1,1 1-1,-1-2 0,0 0 1,0 0-1,0 0 0,-1-2 1,1 1-1,-1-1 0,-1 0 1,1-1-1,-1 0 0,9-10 0,-11 10-47,0 0 0,-1 0 0,0-1 0,0 0-1,-1 0 1,0 0 0,-1-1 0,1 0-1,-2 1 1,1-1 0,-1 0 0,0 0 0,-1 0-1,0-1 1,-1 1 0,-1-17 0,0 18-239,0 1 1,0-1 0,-1 1 0,0 0-1,-4-10 1,5 14 121,0 0 1,0 1-1,-1-1 1,1 1-1,0 0 0,-1 0 1,0-1-1,0 1 1,0 0-1,0 0 0,0 0 1,0 1-1,0-1 1,0 0-1,-1 1 0,1 0 1,-4-2-1,-9 2-515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520"/>
    </inkml:context>
    <inkml:brush xml:id="br0">
      <inkml:brushProperty name="width" value="0.05" units="cm"/>
      <inkml:brushProperty name="height" value="0.05" units="cm"/>
    </inkml:brush>
  </inkml:definitions>
  <inkml:trace contextRef="#ctx0" brushRef="#br0">1 222 19140,'1'-7'1736,"8"2"-1391,8 3-177,5-1 848,12 0-656,2-2-144,8-1-184,6 1-224,-1 0-768,-3-1-1257,2 6 1889,-1 0-296,-2 2-224</inkml:trace>
  <inkml:trace contextRef="#ctx0" brushRef="#br0" timeOffset="1">1120 0 18812,'0'3'1272,"-16"13"-1104,-11 3-96,-8 6 544,-3 4-423,-6 5-177,3 2-40,0 1 24,3-1 32,12-5-145,8-5 49,7-5-1136,5-4 1344,1-11-376,4-5-112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915"/>
    </inkml:context>
    <inkml:brush xml:id="br0">
      <inkml:brushProperty name="width" value="0.05" units="cm"/>
      <inkml:brushProperty name="height" value="0.05" units="cm"/>
    </inkml:brush>
  </inkml:definitions>
  <inkml:trace contextRef="#ctx0" brushRef="#br0">1 1 15947,'1'13'1281,"15"3"-985,9 6-152,15 6 712,8 4-416,10 6-216,3 3-224,14 4 16,-2-4 16,-10-9-8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3.610"/>
    </inkml:context>
    <inkml:brush xml:id="br0">
      <inkml:brushProperty name="width" value="0.05" units="cm"/>
      <inkml:brushProperty name="height" value="0.05" units="cm"/>
    </inkml:brush>
  </inkml:definitions>
  <inkml:trace contextRef="#ctx0" brushRef="#br0">0 1 13499,'10'22'1120,"4"10"-944,-13 19-104,-5 20 960,-1 20-1064,1 12-8,2 22-104,2 4-64,11 4 200,0-6-24,7-16-32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5.462"/>
    </inkml:context>
    <inkml:brush xml:id="br0">
      <inkml:brushProperty name="width" value="0.05" units="cm"/>
      <inkml:brushProperty name="height" value="0.05" units="cm"/>
    </inkml:brush>
  </inkml:definitions>
  <inkml:trace contextRef="#ctx0" brushRef="#br0">0 5 16772,'8'-5'1304,"-2"5"-1032,-6 9-152,-5 15 1264,2 3-1200,2 13-248,-1 6 24,1 13-248,1 4-152,4 2-272,2 1-104,4-8 584,3-8-184,1-18-160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5.882"/>
    </inkml:context>
    <inkml:brush xml:id="br0">
      <inkml:brushProperty name="width" value="0.05" units="cm"/>
      <inkml:brushProperty name="height" value="0.05" units="cm"/>
    </inkml:brush>
  </inkml:definitions>
  <inkml:trace contextRef="#ctx0" brushRef="#br0">1 21 15083,'15'-3'1176,"8"-2"-911,3 1-121,12 0 352,4 1-128,8 1-112,6 2-72,-2 2-512,3 1-1273,-14 4 1433,-5 0-176,-13-1-144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6.307"/>
    </inkml:context>
    <inkml:brush xml:id="br0">
      <inkml:brushProperty name="width" value="0.05" units="cm"/>
      <inkml:brushProperty name="height" value="0.05" units="cm"/>
    </inkml:brush>
  </inkml:definitions>
  <inkml:trace contextRef="#ctx0" brushRef="#br0">494 5 16476,'0'0'72,"0"-1"1,1 1-1,-1 0 1,1-1-1,-1 1 1,1 0-1,-1-1 1,1 1-1,-1 0 1,1 0 0,-1-1-1,1 1 1,-1 0-1,1 0 1,-1 0-1,1 0 1,-1 0-1,1 0 1,-1 0-1,1 0 1,0 0 0,-1 0-1,1 0 1,-1 0-1,2 1 1,-9 15 800,4-9-600,-23 37 136,-59 78 0,52-77-368,-12 17-47,-203 263-1863,242-318 1774,3-2 13,-1-1-1,0 1 1,0-1 0,0 0-1,-1 0 1,0-1 0,-7 6-1,-2-8-435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6.688"/>
    </inkml:context>
    <inkml:brush xml:id="br0">
      <inkml:brushProperty name="width" value="0.05" units="cm"/>
      <inkml:brushProperty name="height" value="0.05" units="cm"/>
    </inkml:brush>
  </inkml:definitions>
  <inkml:trace contextRef="#ctx0" brushRef="#br0">0 9 14059,'11'-8'880,"-1"15"-808,4 9-48,7 10 240,7 6-136,10 8-112,5 4-152,19-5 136,2-4 0,2-10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856"/>
    </inkml:context>
    <inkml:brush xml:id="br0">
      <inkml:brushProperty name="width" value="0.05" units="cm"/>
      <inkml:brushProperty name="height" value="0.05" units="cm"/>
    </inkml:brush>
  </inkml:definitions>
  <inkml:trace contextRef="#ctx0" brushRef="#br0">29 1 17124,'6'20'1264,"-3"7"-1176,-6 10-256,-1 9 216,-1 8-800,0 6-96,0-1 616,-1 1-137,-4-9-167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7.728"/>
    </inkml:context>
    <inkml:brush xml:id="br0">
      <inkml:brushProperty name="width" value="0.05" units="cm"/>
      <inkml:brushProperty name="height" value="0.05" units="cm"/>
    </inkml:brush>
  </inkml:definitions>
  <inkml:trace contextRef="#ctx0" brushRef="#br0">67 37 17388,'4'-1'226,"-1"1"1,1-1-1,-1 0 1,1 0-1,-1 0 0,0 0 1,6-4-1,12-3 102,-6 3-315,1 1 0,-1 1 0,0 1 0,1 0 0,-1 1 0,1 1 0,0 0 0,-1 1 0,19 4 1,-31-5-18,-1 1 0,1 0 1,-1-1-1,1 1 1,-1 1-1,0-1 1,1 0-1,-1 0 1,0 1-1,0-1 0,0 1 1,0 0-1,0 0 1,0 0-1,-1-1 1,1 2-1,0-1 1,-1 0-1,0 0 1,2 4-1,-2-2 0,0 0 0,0-1 0,0 1 0,-1 0 0,0 0 0,0 0 0,0 0-1,0 0 1,-1 0 0,1 0 0,-1 0 0,-1 4 0,-4 8-3,0-1-1,-1 0 0,0 0 0,-1-1 1,-13 18-1,-31 34 5,-82 83-1,73-85 3,57-59-2,-1 0-1,1 0 1,0 0 0,1 0-1,-1 1 1,1-1-1,-4 10 1,7-14 1,-1 1 0,1-1-1,0 1 1,0-1 0,-1 1 0,1-1-1,0 1 1,0 0 0,0-1 0,1 1-1,-1-1 1,0 1 0,0-1 0,1 1 0,-1-1-1,1 0 1,0 1 0,-1-1 0,1 1-1,0-1 1,0 0 0,0 0 0,0 1-1,0-1 1,0 0 0,0 0 0,0 0-1,0 0 1,0 0 0,1 0 0,-1-1 0,0 1-1,1 0 1,-1-1 0,0 1 0,1 0-1,2 0 1,10 3-31,0 0-1,1-1 1,-1 0-1,1-1 1,21 0-1,78-4-485,-83 0 456,37-2-49,-5-4-33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8.162"/>
    </inkml:context>
    <inkml:brush xml:id="br0">
      <inkml:brushProperty name="width" value="0.05" units="cm"/>
      <inkml:brushProperty name="height" value="0.05" units="cm"/>
    </inkml:brush>
  </inkml:definitions>
  <inkml:trace contextRef="#ctx0" brushRef="#br0">0 1 17956,'9'0'1152,"-6"11"-1032,-3 11-88,1 10 472,1 6-416,2 12-136,0 2 24,4 8-280,-1 0-160,3-6-272,-1-3-64,1-10 560,0-3-176,-10-12-169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8.736"/>
    </inkml:context>
    <inkml:brush xml:id="br0">
      <inkml:brushProperty name="width" value="0.05" units="cm"/>
      <inkml:brushProperty name="height" value="0.05" units="cm"/>
    </inkml:brush>
  </inkml:definitions>
  <inkml:trace contextRef="#ctx0" brushRef="#br0">0 410 18900,'5'-2'1528,"-4"1"-1192,5-2-192,9 0 601,8-2-281,12 1-576,9 0-616,14-5 608,3-4-129,1-5-71</inkml:trace>
  <inkml:trace contextRef="#ctx0" brushRef="#br0" timeOffset="1">536 27 17460,'0'-1'76,"1"-1"1,-1 1-1,1 0 0,-1-1 1,1 1-1,0 0 1,0-1-1,-1 1 0,1 0 1,0 0-1,0 0 1,0 0-1,0 0 0,1 0 1,-1 0-1,0 0 1,0 0-1,0 0 1,1 1-1,-1-1 0,3-1 1,-1 2-9,0-1 0,0 1 0,0 0 0,0 0 1,0 0-1,-1 0 0,1 0 0,0 0 0,0 1 0,5 1 0,-1 0-46,0 1-1,0 0 1,-1 0-1,1 1 0,-1-1 1,0 2-1,0-1 1,8 8-1,-11-9-28,0 0 0,-1 0 0,1 0 0,-1 1-1,0-1 1,0 1 0,0 0 0,-1 0 0,1-1 0,-1 1 0,0 0 0,0 0 0,0 0-1,0 5 1,-1-2 3,0 0 0,0 0 0,-1 0 0,0 0-1,0 0 1,-1 0 0,-4 11 0,-3 3 14,-1 0 0,-1-1 0,-27 37 0,9-17 33,14-21-19,1 0-1,0 2 1,-10 22-1,23-41-22,0-1-1,0 1 0,0 0 0,1 0 0,-1 0 0,1-1 1,-1 1-1,1 0 0,0 0 0,0 0 0,0 0 1,0 0-1,0 0 0,0 0 0,0-1 0,0 1 1,2 3-1,-2-4-27,1 1 1,0-1-1,0 0 1,0 0-1,0 0 1,0 0-1,0 0 1,0 0-1,0-1 1,0 1-1,0 0 1,0 0-1,1-1 1,-1 1-1,0-1 1,1 1-1,-1-1 1,2 1-1,5 0-56,0 0 0,-1-1 0,1 0 0,0 0 0,0 0 0,-1-1 0,9-2 0,41-13-114,11-11-70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9.202"/>
    </inkml:context>
    <inkml:brush xml:id="br0">
      <inkml:brushProperty name="width" value="0.05" units="cm"/>
      <inkml:brushProperty name="height" value="0.05" units="cm"/>
    </inkml:brush>
  </inkml:definitions>
  <inkml:trace contextRef="#ctx0" brushRef="#br0">326 0 15507,'3'3'1393,"-7"7"-1113,-15 14-152,-3 5 1008,-5 10-984,0 5-88,-3 9-32,0-1 8,5 1-16,2-2 48,7-9-424,4-7-248,3-10-480,2-6-177,5-18 913,-3-4-264,3-20-224</inkml:trace>
  <inkml:trace contextRef="#ctx0" brushRef="#br0" timeOffset="1">8 146 16812,'-8'-13'1304,"11"13"-1088,8 6-136,8 5 688,7 4-352,16 5-392,14 1 32,15 1-696,14 0 560,11-12 0,2-9-16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9.592"/>
    </inkml:context>
    <inkml:brush xml:id="br0">
      <inkml:brushProperty name="width" value="0.05" units="cm"/>
      <inkml:brushProperty name="height" value="0.05" units="cm"/>
    </inkml:brush>
  </inkml:definitions>
  <inkml:trace contextRef="#ctx0" brushRef="#br0">0 9 17748,'19'3'1224,"6"-3"-1040,6-2-104,8 1 320,5 0-128,7-1-224,0 2-480,0-1 392,-8-1-40,-11-1-48</inkml:trace>
  <inkml:trace contextRef="#ctx0" brushRef="#br0" timeOffset="1">43 203 14099,'6'22'1248,"17"-13"-776,2-8-200,17-2 633,9-4-393,12 0 1632,7-7-1744,15-6 176,10-5 25,10-2 359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0.008"/>
    </inkml:context>
    <inkml:brush xml:id="br0">
      <inkml:brushProperty name="width" value="0.05" units="cm"/>
      <inkml:brushProperty name="height" value="0.05" units="cm"/>
    </inkml:brush>
  </inkml:definitions>
  <inkml:trace contextRef="#ctx0" brushRef="#br0">1 18 16796,'1'-1'82,"0"0"1,0-1-1,0 1 1,0 0 0,0 0-1,0 0 1,1 0-1,-1 0 1,0 0 0,1 1-1,-1-1 1,1 0 0,-1 1-1,0-1 1,1 1-1,0-1 1,-1 1 0,1 0-1,-1-1 1,1 1-1,1 0 1,43-1 249,-37 1-12,56 3 293,-59-2-594,1 0 0,-1 0 0,1 1 0,-1 0 0,1 0 1,-1 1-1,10 4 0,-15-6-24,0 0 1,0-1 0,0 1-1,0 0 1,0 0-1,0 0 1,0 0-1,0 0 1,0 0-1,-1 0 1,1 0-1,0 0 1,-1 0-1,1 0 1,0 1-1,-1-1 1,0 0 0,1 0-1,-1 1 1,0-1-1,1 0 1,-1 0-1,0 1 1,0-1-1,0 0 1,0 1-1,0-1 1,-1 0-1,1 1 1,0-1-1,0 0 1,-1 0-1,1 1 1,-1-1 0,1 0-1,-1 0 1,0 0-1,0 0 1,1 0-1,-1 0 1,0 0-1,-1 2 1,-5 5-21,-1 0-1,0-1 1,0 1 0,-10 6 0,10-9 12,-16 14-30,8-7 39,0 1-1,0 0 0,-24 29 1,38-41 5,1 1 0,0-1 0,0 1 0,-1-1 0,1 1 1,0-1-1,0 1 0,1-1 0,-1 1 0,0 0 0,1 0 0,-1-1 0,1 1 0,-1 0 1,1 0-1,0 0 0,-1 0 0,1-1 0,0 1 0,1 0 0,-1 0 0,0 0 1,0 0-1,1 0 0,-1-1 0,1 1 0,-1 0 0,1 0 0,0-1 0,0 1 0,0-1 1,0 1-1,0 0 0,0-1 0,0 0 0,1 1 0,-1-1 0,0 0 0,1 0 0,-1 1 1,1-1-1,2 1 0,3 2-71,1 0-1,0-1 1,0 0 0,0 0 0,0 0-1,0-1 1,1-1 0,9 2 0,16-1-69,64-4 0,-17-7-42</inkml:trace>
  <inkml:trace contextRef="#ctx0" brushRef="#br0" timeOffset="1">869 46 16476,'-6'-2'146,"0"1"0,0-1 0,-1 1 1,1 1-1,-1-1 0,1 1 1,-1 0-1,1 0 0,0 1 0,-1 0 1,1 0-1,0 1 0,-1-1 1,1 1-1,0 1 0,0-1 1,1 1-1,-1 0 0,0 0 0,1 1 1,0 0-1,-8 7 0,8-7-117,1 0-1,-1 0 1,1 1-1,1-1 1,-1 1 0,0 0-1,1 0 1,0 0-1,0 1 1,1-1-1,0 1 1,0-1-1,0 1 1,0 0-1,1 0 1,0 0-1,0 0 1,1 0-1,-1 0 1,1 0 0,1 0-1,-1 0 1,1 0-1,2 7 1,-1-6-24,1 0 0,-1-1 0,2 1 0,-1-1 1,1 0-1,-1 0 0,2 0 0,-1 0 0,1-1 1,-1 0-1,2 0 0,-1 0 0,0-1 0,1 1 1,10 5-1,-11-8 9,-1 0 0,1 0 0,-1 0 0,1-1 0,0 1 0,0-1 0,0 0 0,0-1 0,0 1 0,0-1 0,0 0 0,-1 0 0,1 0 0,0-1 0,0 0 0,0 0 0,0 0 0,0-1 0,-1 1 0,1-1 0,-1 0-1,1-1 1,4-2 0,-1-1-33,0 0-1,-1-1 1,0 1-1,0-1 1,-1 0-1,0-1 1,0 0-1,0 0 1,-1 0-1,-1-1 1,1 1-1,-1-1 1,-1 0-1,0 0 1,0-1-1,-1 1 1,0-1-1,1-11 1,-3 18-63,1 1 0,-1 0 0,0-1 1,0 1-1,-1 0 0,1 0 0,0-1 1,-1 1-1,0 0 0,1 0 0,-1-1 1,0 1-1,0 0 0,0 0 0,0 0 1,-1 0-1,1 0 0,0 0 0,-1 1 1,1-1-1,-1 0 0,0 1 0,0-1 1,1 1-1,-1 0 0,0-1 0,0 1 1,0 0-1,-1 0 0,1 0 0,0 1 1,-3-2-1,-20-2-666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9.303"/>
    </inkml:context>
    <inkml:brush xml:id="br0">
      <inkml:brushProperty name="width" value="0.05" units="cm"/>
      <inkml:brushProperty name="height" value="0.05" units="cm"/>
    </inkml:brush>
  </inkml:definitions>
  <inkml:trace contextRef="#ctx0" brushRef="#br0">34 1 18180,'5'6'1288,"-8"10"-1200,-8 11-88,4 1 408,3 13-440,-2 3-32,0 5 16,5 5 24,2 3 24,2-1 0,4-2 0,1-3 8,5-6 80,-2-1-296,4-9-968,1-10 1056,2-19-88,-2-8-112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9.787"/>
    </inkml:context>
    <inkml:brush xml:id="br0">
      <inkml:brushProperty name="width" value="0.05" units="cm"/>
      <inkml:brushProperty name="height" value="0.05" units="cm"/>
    </inkml:brush>
  </inkml:definitions>
  <inkml:trace contextRef="#ctx0" brushRef="#br0">9 88 17292,'-6'-3'1632,"4"0"-1264,9 2-192,5-2 760,12-2-552,10 0-55,11-4-145,11 0-336,9-1-1929,4 1 1905,4-4-192,-3-5-160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0.265"/>
    </inkml:context>
    <inkml:brush xml:id="br0">
      <inkml:brushProperty name="width" value="0.05" units="cm"/>
      <inkml:brushProperty name="height" value="0.05" units="cm"/>
    </inkml:brush>
  </inkml:definitions>
  <inkml:trace contextRef="#ctx0" brushRef="#br0">0 118 16636,'5'-8'100,"-1"0"1,1 0-1,1 1 1,0-1-1,0 1 1,0 1-1,1-1 1,0 1-1,0 0 1,0 0-1,1 1 1,0 0-1,0 0 1,0 1-1,1 0 1,-1 1 0,1 0-1,0 0 1,0 1-1,0 0 1,0 0-1,1 1 1,-1 0-1,0 1 1,0 0-1,1 1 1,-1-1-1,16 5 1,-22-5-106,0 1 0,0 0 0,-1 0 0,1 0 0,0 1 0,0-1 0,-1 1 0,1-1 0,0 1-1,-1 0 1,0 0 0,1 0 0,-1 0 0,0 0 0,0 1 0,0-1 0,0 1 0,-1-1 0,1 1 0,-1 0 0,1-1 0,-1 1 0,0 0 0,0 0 0,-1 0 0,1 0 0,0 0 0,-1 0 0,0 0 0,1 0 0,-1 0 0,-1 6 0,-1 0-9,0 0 1,0 0-1,-1 0 1,0-1-1,0 1 1,-1-1-1,-1 0 1,1 0-1,-1-1 1,-6 9-1,-18 18 7,-50 45-1,-16 20 96,92-96-89,1 0 0,-1 0 0,1 1 0,-1-1 0,1 1 0,0 0 0,1 0 0,-1 0 0,1 0 0,-1 0 0,1 0 0,0 0 0,0 5 0,1-7-1,1 1 0,-1-1 0,1 0-1,-1 0 1,1 0 0,0 0 0,-1 0-1,1 0 1,0 0 0,1 0 0,-1 0-1,0-1 1,0 1 0,1 0 0,-1-1-1,1 1 1,-1-1 0,1 1 0,0-1-1,0 0 1,-1 0 0,1 0 0,0 0 0,0 0-1,0 0 1,4 1 0,12 4-58,0-1-1,0 0 1,0-2 0,1 0 0,0-1 0,29 0 0,-7-3-102,80-13 1,-49 0 90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1.273"/>
    </inkml:context>
    <inkml:brush xml:id="br0">
      <inkml:brushProperty name="width" value="0.05" units="cm"/>
      <inkml:brushProperty name="height" value="0.05" units="cm"/>
    </inkml:brush>
  </inkml:definitions>
  <inkml:trace contextRef="#ctx0" brushRef="#br0">0 40 13931,'21'-8'537,"0"0"0,1 2 0,29-7 0,-42 12-516,0-1 0,1 1 0,-1 1-1,0-1 1,0 1 0,1 1 0,-1 0-1,0 0 1,0 1 0,15 5-1,-22-6-26,0 0 0,0 0-1,0 0 1,0 0-1,0 0 1,0 1 0,0-1-1,-1 0 1,1 1-1,-1 0 1,1-1 0,-1 1-1,1 0 1,-1 0-1,0-1 1,0 1 0,0 0-1,0 0 1,0 0-1,0 3 1,0-1-1,-1 0 0,1 0 0,-1 0-1,0 0 1,0 0 0,-1-1 0,1 1 0,-1 0 0,0 0 0,-2 6 0,-4 7 1,-1-1 1,-1 0 0,-19 29-1,24-40 11,-37 52 46,24-36-1,1 2 0,1 0 0,1 0 0,-15 36 0,27-55-48,1-1-1,0 1 0,0-1 1,0 1-1,0-1 0,1 1 1,0 0-1,-1-1 0,1 1 0,0 0 1,1-1-1,-1 1 0,1 0 1,0-1-1,-1 1 0,2-1 1,-1 1-1,3 5 0,-2-6-15,1 1 0,0-1 1,0 0-1,0 1 0,0-1 0,0-1 0,1 1 1,-1 0-1,1-1 0,0 0 0,-1 0 0,1 0 0,0 0 1,8 2-1,10 2-78,1-2-1,-1 0 1,0-1 0,45-1-1,-64-2 85,67 1-108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4.322"/>
    </inkml:context>
    <inkml:brush xml:id="br0">
      <inkml:brushProperty name="width" value="0.05" units="cm"/>
      <inkml:brushProperty name="height" value="0.05" units="cm"/>
    </inkml:brush>
  </inkml:definitions>
  <inkml:trace contextRef="#ctx0" brushRef="#br0">1 177 15059,'1'-7'90,"1"1"-1,0 0 1,0 0-1,1-1 1,0 2-1,0-1 1,0 0 0,1 1-1,0-1 1,0 1-1,0 0 1,0 0-1,1 1 1,0-1-1,0 1 1,0 0-1,8-4 1,5-3-91,-1 2 0,1 0-1,0 1 1,28-8 0,-27 10-26,0 1 0,1 1 0,0 1 0,29-2 0,-41 5 13,0 0 1,-1 0 0,1 1-1,0 0 1,-1 0-1,1 1 1,-1 0 0,1 0-1,-1 1 1,0 0-1,0 0 1,0 0 0,0 1-1,9 7 1,-13-9 11,-1 1 1,0-1 0,1 1-1,-1-1 1,0 1 0,0 0-1,-1 0 1,1-1 0,-1 1-1,1 1 1,-1-1 0,0 0-1,0 0 1,0 0 0,0 6-1,-1-3 14,0-1 1,0 1-1,0 0 0,-1-1 0,0 1 0,0-1 0,0 1 0,-4 8 1,-1-1 96,0-1 0,-1 1 0,0-1 0,-1 0 1,0-1-1,-17 18 0,-24 7 855,55-28-984,0-1 1,1 0-1,12 9 0,-2-1-164,1 1-81,-1 2-1,19 25 0,-32-37 228,0-1 0,0 1 0,0 0 0,-1 1 0,0-1 0,0 0 0,-1 1 0,0 0-1,0-1 1,0 1 0,-1 0 0,1 12 0,-2-16 76,-1 0 0,1 0-1,0 0 1,-1-1 0,0 1-1,0 0 1,0 0 0,0-1 0,0 1-1,0-1 1,-1 1 0,1-1-1,-1 0 1,1 1 0,-4 2 0,1-2 71,0 1 1,0-1-1,-1 0 1,1 0 0,-1 0-1,0 0 1,-7 2 0,-6 1 340,0-1 0,-1 0 1,-28 2-1,24-3-270,1-2-1,-1-1 0,1 0 0,-1-2 1,1 0-1,-25-6 0,31 1 130,15 6-308,1-1-1,0 1 1,-1 0-1,1 0 0,0 0 1,-1-1-1,1 1 1,0 0-1,0-1 0,-1 1 1,1 0-1,0 0 0,0-1 1,0 1-1,-1 0 1,1-1-1,0 1 0,0-1 1,0 1-1,0 0 0,0-1 1,0 1-1,0 0 1,0-1-1,0 1 0,0-1 1,0 1-1,0 0 0,0-1 1,0 1-1,0 0 1,0-1-1,0 1 0,1-1 1,-1 1-1,0 0 1,0-1-1,1 1 0,5-10-86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1.721"/>
    </inkml:context>
    <inkml:brush xml:id="br0">
      <inkml:brushProperty name="width" value="0.05" units="cm"/>
      <inkml:brushProperty name="height" value="0.05" units="cm"/>
    </inkml:brush>
  </inkml:definitions>
  <inkml:trace contextRef="#ctx0" brushRef="#br0">463 1 17980,'-14'0'1256,"-8"10"-1048,1 9-128,-12 13 600,-5 6-464,-9 10-200,-3 5-8,1 7 8,-1 0 0,6-5-296,5-5-232,13-11-384,7-8-1352,11-14 1847,5-5-319,6-15-272</inkml:trace>
  <inkml:trace contextRef="#ctx0" brushRef="#br0" timeOffset="1">19 163 10906,'9'16'696,"6"6"-616,7-2-47,16 5 407,5 1-400,11 4 80,6 2-112,7-2 40,-1-2 32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2.126"/>
    </inkml:context>
    <inkml:brush xml:id="br0">
      <inkml:brushProperty name="width" value="0.05" units="cm"/>
      <inkml:brushProperty name="height" value="0.05" units="cm"/>
    </inkml:brush>
  </inkml:definitions>
  <inkml:trace contextRef="#ctx0" brushRef="#br0">1 22 18316,'23'3'1160,"3"-3"-1032,2-1-88,11-4 224,7 1-152,8 1-184,3 0-296,-2 0 328,-7 0-32,-14 0-72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2.478"/>
    </inkml:context>
    <inkml:brush xml:id="br0">
      <inkml:brushProperty name="width" value="0.05" units="cm"/>
      <inkml:brushProperty name="height" value="0.05" units="cm"/>
    </inkml:brush>
  </inkml:definitions>
  <inkml:trace contextRef="#ctx0" brushRef="#br0">0 41 12491,'35'8'1200,"8"-5"-800,4-2-184,8-1 432,2-1-1032,-6-11 584,-1-5-160,-12-5-280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3.505"/>
    </inkml:context>
    <inkml:brush xml:id="br0">
      <inkml:brushProperty name="width" value="0.05" units="cm"/>
      <inkml:brushProperty name="height" value="0.05" units="cm"/>
    </inkml:brush>
  </inkml:definitions>
  <inkml:trace contextRef="#ctx0" brushRef="#br0">5 0 13739,'6'22'776,"-6"9"-776,0 4-8,-5 13 160,1 9-208,3 13-16,1 4 48,3 4 88,1-4 24,6-7-200,3-5 128,0-16 8,2-12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4.006"/>
    </inkml:context>
    <inkml:brush xml:id="br0">
      <inkml:brushProperty name="width" value="0.05" units="cm"/>
      <inkml:brushProperty name="height" value="0.05" units="cm"/>
    </inkml:brush>
  </inkml:definitions>
  <inkml:trace contextRef="#ctx0" brushRef="#br0">185 0 17116,'-8'8'1158,"-15"16"-812,15-13-454,1 0-1,0 1 1,1 0-1,1 0 1,0 0-1,0 1 1,1 0-1,1 0 1,-3 20-1,5-24 4,1-1 0,0 1-1,1 0 1,-1 0 0,2-1-1,-1 1 1,1 0 0,1-1-1,0 0 1,0 1 0,0-1-1,1 0 1,0-1 0,1 1-1,8 10 1,5 4-107,2-2 0,0 0 0,31 22 0,27 26-339,-69-59 410,0 1 0,-1 0 0,0 1 0,0 0 0,9 19 1,-15-26 86,0 0 0,0 0 0,-1 0 0,0 1 0,0-1 0,0 0 0,0 1 1,0-1-1,-1 1 0,0-1 0,0 0 0,0 1 0,-1-1 0,1 1 0,-3 7 0,1-7 14,-1 1-1,1-1 1,-1 0-1,0 0 1,0 0-1,-1 0 1,1-1-1,-1 1 1,0-1-1,-8 7 1,0-3 130,1 0 0,-1 0 1,0-2-1,0 1 1,-1-2-1,0 1 0,0-2 1,0 0-1,-20 4 0,24-7 72,-1 0-1,1 0 0,0-1 0,0 0 1,0-1-1,-1 1 0,1-2 0,0 0 1,0 0-1,0 0 0,0-1 0,1 0 1,-13-7-1,16 7-76,0-1 0,0 1 0,0-1 0,1 0 0,-1 0 0,1 0 0,0 0 0,1-1 1,-1 0-1,1 1 0,0-2 0,0 1 0,0 0 0,1 0 0,0-1 0,0 1 0,0-1 0,1 0 0,-1 0 0,1 1 1,1-1-1,-1-7 0,1 3-77,1 0 1,0 0-1,0 0 1,1 0-1,1 0 1,-1 0-1,2 1 1,-1-1-1,1 1 1,0 0-1,1 0 1,0 1-1,1-1 1,0 1-1,0 0 1,1 0-1,0 1 1,15-13-1,10-5-47,2 2 0,0 0-1,53-24 1,-17 9 84,-59 32 88,1-1 0,-1 0-1,-1-1 1,1 0 0,10-12 0,-19 18-79,-1 1 0,1-1 1,-1 0-1,0 0 1,0 0-1,0 0 0,0 0 1,0 0-1,0 0 1,0 0-1,-1 0 0,1 0 1,-1 0-1,0-1 1,1 1-1,-1-3 0,-1 3 1,1-1 0,-1 1-1,0 0 1,0 0-1,0-1 1,0 1-1,0 0 1,-1 0-1,1 0 1,0 0 0,-1 0-1,0 0 1,1 1-1,-1-1 1,0 0-1,0 1 1,0-1-1,-3-1 1,1 1-76,0 0 0,0 0 0,0 0 0,-1 1 1,1-1-1,-1 1 0,1 0 0,-1 0 0,0 1 0,1-1 0,-1 1 0,0 0 1,1 0-1,-1 1 0,0-1 0,1 1 0,-1 0 0,1 0 0,-1 1 0,1-1 1,-1 1-1,-5 3 0,-17 12-190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4.516"/>
    </inkml:context>
    <inkml:brush xml:id="br0">
      <inkml:brushProperty name="width" value="0.05" units="cm"/>
      <inkml:brushProperty name="height" value="0.05" units="cm"/>
    </inkml:brush>
  </inkml:definitions>
  <inkml:trace contextRef="#ctx0" brushRef="#br0">57 0 19164,'-7'10'1216,"-1"6"-1160,0 3-48,-1 10 328,-3 7-264,5 10-120,3 8-24,2 13 24,4 5-8,6 1-360,5-3-248,2-12 560,4-4-88,-3-21-80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5.382"/>
    </inkml:context>
    <inkml:brush xml:id="br0">
      <inkml:brushProperty name="width" value="0.05" units="cm"/>
      <inkml:brushProperty name="height" value="0.05" units="cm"/>
    </inkml:brush>
  </inkml:definitions>
  <inkml:trace contextRef="#ctx0" brushRef="#br0">0 0 18140,'4'11'1712,"4"-10"-1336,-4-1-200,-2 0 825,5-1-1025,8-1 144,3 1-336,0 1-385,-8 5-375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5.816"/>
    </inkml:context>
    <inkml:brush xml:id="br0">
      <inkml:brushProperty name="width" value="0.05" units="cm"/>
      <inkml:brushProperty name="height" value="0.05" units="cm"/>
    </inkml:brush>
  </inkml:definitions>
  <inkml:trace contextRef="#ctx0" brushRef="#br0">0 52 13699,'6'18'1632,"-2"-5"-1088,-1-13-248,0-3 1041,6-4-1193,6-5-664,-7-6 544,0-2-160,-2-2-208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6.218"/>
    </inkml:context>
    <inkml:brush xml:id="br0">
      <inkml:brushProperty name="width" value="0.05" units="cm"/>
      <inkml:brushProperty name="height" value="0.05" units="cm"/>
    </inkml:brush>
  </inkml:definitions>
  <inkml:trace contextRef="#ctx0" brushRef="#br0">14 0 13563,'22'3'515,"1"0"1,-1 2-1,0 0 1,23 10-1,-32-10-441,0 0-1,-1 1 0,0 1 1,0 0-1,0 1 1,-1 0-1,19 18 1,-27-23-74,0 0 1,0 0 0,-1 0 0,1 1 0,-1-1-1,0 1 1,0-1 0,0 1 0,0 0 0,-1 0-1,1 0 1,-1 0 0,0 0 0,0 0 0,0 1-1,-1-1 1,0 0 0,0 0 0,0 0 0,0 1-1,0-1 1,-1 0 0,0 0 0,0 0 0,0 0-1,0 0 1,-1 0 0,0 0 0,1 0 0,-2 0-1,1-1 1,0 1 0,-1-1 0,-3 5 0,-20 20 40,0-1 1,-2-1-1,-43 30 1,-18 15 37,86-68-77,0 0 1,-1 1-1,1-1 1,0 1-1,1-1 0,-4 6 1,6-8-3,-1 0 0,1 0 0,-1 0 0,1 0 0,0 0 0,-1 0 0,1 0 0,0 0 0,0 0 0,0 0 0,0 1 0,0-1-1,0 0 1,0 0 0,0 0 0,0 0 0,0 0 0,1 0 0,-1 0 0,1 0 0,-1 0 0,0 0 0,1 0 0,0 0 0,-1 0 0,1 0 0,0 0 0,-1 0 0,1 0 0,0-1 0,0 1 0,0 1 0,5 1-5,-1 1 1,1-1-1,0 0 0,0 0 1,0-1-1,0 0 0,0 0 0,0 0 1,8 0-1,63 8-27,-67-10 32,30 4 34,-1-3 0,1-2 0,68-9 0,-63 1-16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6.652"/>
    </inkml:context>
    <inkml:brush xml:id="br0">
      <inkml:brushProperty name="width" value="0.05" units="cm"/>
      <inkml:brushProperty name="height" value="0.05" units="cm"/>
    </inkml:brush>
  </inkml:definitions>
  <inkml:trace contextRef="#ctx0" brushRef="#br0">417 1 18364,'8'7'1256,"-16"9"-1104,-9 5-80,-10 12 432,-5 8-272,-11 12-192,-2 5-64,-5 8 40,-1 1-16,6-4-328,4-7-240,12-15-240,4-9 648,16-26-136,7-9-152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4.864"/>
    </inkml:context>
    <inkml:brush xml:id="br0">
      <inkml:brushProperty name="width" value="0.05" units="cm"/>
      <inkml:brushProperty name="height" value="0.05" units="cm"/>
    </inkml:brush>
  </inkml:definitions>
  <inkml:trace contextRef="#ctx0" brushRef="#br0">29 225 12307,'1'1'25,"0"-1"1,-1 1 0,1 0-1,0 0 1,0-1 0,0 1 0,0 0-1,0-1 1,0 1 0,0-1-1,0 1 1,0-1 0,0 0 0,0 1-1,0-1 1,1 0 0,-1 0-1,0 0 1,0 1 0,0-1 0,0-1-1,0 1 1,1 0 0,-1 0-1,0 0 1,0-1 0,0 1 0,0 0-1,0-1 1,0 1 0,0-1-1,0 1 1,0-1 0,1 0 0,4-2-6,-1 0 1,-1-1 0,1 1 0,0-1 0,6-6 0,-6 4 88,0 0-1,-1-1 1,0 1-1,0-1 1,-1 0-1,1 0 1,-2 0 0,1-1-1,-1 1 1,2-12-1,-3 13 32,0 0 0,0 1-1,-1-1 1,0 0 0,0 1 0,0-1-1,-1 0 1,0 1 0,0-1 0,0 0-1,-1 1 1,0-1 0,0 1 0,0 0-1,-4-6 1,6 10-91,-1 0 0,0-1 1,0 1-1,0 0 0,0 0 0,0-1 0,0 1 0,0 0 0,0 0 0,0 0 1,0 0-1,-1 1 0,1-1 0,0 0 0,-1 0 0,1 1 0,-1-1 0,1 1 0,0-1 1,-1 1-1,1 0 0,-1-1 0,0 1 0,-1 0 0,1 1-11,0-1 0,0 1-1,-1 0 1,1 0 0,0 0-1,0 0 1,0 0 0,1 0 0,-1 1-1,0-1 1,0 0 0,1 1 0,-1 0-1,-2 2 1,-3 5 4,1 0 0,0 1-1,0 0 1,1 0 0,-5 13 0,5-10-58,0 0 1,2 1 0,-1-1-1,2 1 1,0 0 0,0 15-1,2-25 0,0 1 1,0-1-1,1 1 0,0-1 0,0 1 0,0-1 1,0 0-1,1 1 0,-1-1 0,3 4 0,-2-6 4,0 1 0,-1-1 0,1 0 0,0 1 0,0-1 0,0 0 0,1-1 0,-1 1 0,0 0 0,1-1 0,-1 1 0,1-1 0,0 0 0,-1 1 0,1-1 0,0-1 0,3 2 0,3-1-6,0 0 0,0 0 0,0-1 0,0 0 0,0-1 0,0 0 0,0 0 0,0-1 0,0 0 0,-1-1 0,1 0 0,-1 0 0,1-1 0,8-5 0,4-3 28,-2-1 0,1 0-1,-2-1 1,23-22 0,-30 26 79,-1 0 1,-1-1-1,1 0 0,-2-1 1,0 0-1,11-19 0,-27 55 70,0 1-1,2 1 0,-4 41 1,10-63-160,-2 2-1,1 1 1,1 0 0,0 0-1,0 1 1,1 8 0,-1-14-1,0-1 0,1 0 1,-1 0-1,0 0 0,1 0 0,-1 0 1,1 1-1,-1-1 0,1 0 0,0 0 1,-1 0-1,1 0 0,0 0 0,0-1 1,-1 1-1,1 0 0,0 0 0,0 0 1,0-1-1,0 1 0,0 0 0,0-1 1,1 1-1,-1-1 0,0 1 0,0-1 1,0 0-1,0 0 0,0 1 0,1-1 0,-1 0 1,0 0-1,0 0 0,1 0 0,-1 0 1,0 0-1,0-1 0,2 1 0,3-2-31,-1 1-1,1-1 0,-1 0 0,0 0 1,0-1-1,0 1 0,0-1 0,-1 0 0,1 0 1,6-7-1,0 0-25,-1-1 0,18-24 0,0-8-34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074"/>
    </inkml:context>
    <inkml:brush xml:id="br0">
      <inkml:brushProperty name="width" value="0.05" units="cm"/>
      <inkml:brushProperty name="height" value="0.05" units="cm"/>
    </inkml:brush>
  </inkml:definitions>
  <inkml:trace contextRef="#ctx0" brushRef="#br0">1 0 12875,'2'3'928,"-2"13"-864,2 6-64,1 3 264,6 6-312,4-1 8,12 4 72,7-2 24,6-4 40,5-6-72,10-11 8,0-5 0,5-9 16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476"/>
    </inkml:context>
    <inkml:brush xml:id="br0">
      <inkml:brushProperty name="width" value="0.05" units="cm"/>
      <inkml:brushProperty name="height" value="0.05" units="cm"/>
    </inkml:brush>
  </inkml:definitions>
  <inkml:trace contextRef="#ctx0" brushRef="#br0">260 0 15195,'0'2'94,"0"0"0,-1 0 1,1 0-1,-1-1 0,1 1 0,-1 0 0,0 0 0,0-1 0,0 1 0,0 0 0,0-1 0,0 1 0,-1-1 0,1 0 1,-3 3-1,-2 3 94,-37 58 173,3 1 0,-46 103 0,83-162-337,3-5-21,-1-1 0,1 1 0,-1-1-1,1 0 1,-1 1 0,0-1 0,0 0 0,1 1 0,-1-1 0,0 0 0,0 0 0,0 0 0,0 0 0,-3 2 0,3-5-62,1 1 0,-1-1 0,1 1 0,-1-1-1,1 0 1,0 1 0,0-1 0,-1 0 0,1 1 0,0-1 0,1-2 0,-1 4 56,1-91-992,-1 56 633</inkml:trace>
  <inkml:trace contextRef="#ctx0" brushRef="#br0" timeOffset="1">44 124 9202,'-1'14'152,"0"0"1,1-1 0,0 1-1,1 0 1,1 0-1,0-1 1,1 1-1,0-1 1,8 18-1,-2-6-172,2 0 0,1 0-1,27 39 1,-37-61 50,3 5 148,0 0-1,1-1 0,0 1 0,0-2 1,12 12-1,-18-18-145,0 0 0,0 0 1,1 0-1,-1-1 0,0 1 1,0 0-1,0 0 0,0 0 1,1 0-1,-1 0 0,0-1 1,0 1-1,0 0 0,0 0 1,0 0-1,0-1 0,0 1 0,0 0 1,0 0-1,0 0 0,0-1 1,0 1-1,0 0 0,0 0 1,0 0-1,0-1 0,0 1 1,0 0-1,0 0 0,0 0 1,0-1-1,0 1 0,0 0 0,0 0 1,-2-8 188,-1 1 1,1 0 0,-1 0 0,-1 0-1,1 1 1,-1-1 0,-8-9 0,-6-12 282,-28-44 488,20 32-82,-30-61 0,55 99-874,1 1 1,-1-1-1,0 0 0,0 0 0,1 0 0,-1 0 0,1 0 1,0-1-1,0 1 0,0-3 0,0 5-34,0-1-1,0 1 1,0-1 0,1 1-1,-1-1 1,0 1-1,1-1 1,-1 1 0,0-1-1,1 1 1,-1-1 0,1 1-1,-1 0 1,1-1-1,-1 1 1,1 0 0,-1-1-1,1 1 1,-1 0 0,1 0-1,-1 0 1,1-1-1,-1 1 1,1 0 0,0 0-1,-1 0 1,1 0 0,-1 0-1,1 0 1,0 0-1,-1 0 1,1 0 0,-1 0-1,1 1 1,-1-1-1,1 0 1,-1 0 0,1 0-1,0 1 1,30 8-181,38 16 0,7 3-305,76 10 246,-72-27 122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908"/>
    </inkml:context>
    <inkml:brush xml:id="br0">
      <inkml:brushProperty name="width" value="0.05" units="cm"/>
      <inkml:brushProperty name="height" value="0.05" units="cm"/>
    </inkml:brush>
  </inkml:definitions>
  <inkml:trace contextRef="#ctx0" brushRef="#br0">6 0 13867,'-6'12'1056,"9"-9"-824,9-3-48,14 0 608,6 1-327,9 1-177,3-1-32,7 1-24,1-1 40,5 1-512,-1 2 320,-11 2-104,-7 0-56</inkml:trace>
  <inkml:trace contextRef="#ctx0" brushRef="#br0" timeOffset="1">153 240 13323,'41'-2'1264,"8"-5"-840,0-3-168,11 0 472,4-2-255,2 2-161,-3 2-8,-2 1-144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8.374"/>
    </inkml:context>
    <inkml:brush xml:id="br0">
      <inkml:brushProperty name="width" value="0.05" units="cm"/>
      <inkml:brushProperty name="height" value="0.05" units="cm"/>
    </inkml:brush>
  </inkml:definitions>
  <inkml:trace contextRef="#ctx0" brushRef="#br0">360 1 15099,'-29'1'241,"-1"2"-1,1 1 1,0 1-1,-50 16 1,68-17-267,1 0-1,-1 1 1,1 0 0,0 0 0,0 1 0,0 1 0,1-1 0,0 1-1,1 1 1,-1 0 0,1 0 0,1 1 0,0 0 0,0 0 0,-7 13-1,12-18 8,0-1 0,0 1 0,1 1-1,-1-1 1,1 0 0,0 0 0,0 0 0,1 1-1,-1-1 1,1 0 0,0 1 0,0-1-1,0 0 1,2 9 0,-1-10 9,0 0 0,1 1 0,-1-1 0,1 0 1,0 0-1,0 0 0,0 0 0,0 0 0,0 0 0,1 0 0,-1-1 0,1 0 1,-1 1-1,1-1 0,0 0 0,0 0 0,0 0 0,6 2 0,-1-1 27,1 0 0,-1-1 0,1 0 0,0 0 0,0-1 0,0 0 0,0 0 0,0-1 0,0 0-1,0-1 1,0 0 0,0 0 0,12-4 0,1-2 210,-1 0 1,0-1-1,0-1 1,23-13-1,-32 15 21,0 0-1,0-1 1,-1-1 0,0 1-1,0-2 1,-1 1 0,0-2-1,-1 1 1,0-1 0,13-22 0,-16 16 274,-6 17-515,0 0 0,0 0 0,0 0 0,0 0 0,0-1 0,0 1 0,0 0-1,0 0 1,0 0 0,0 0 0,0 0 0,0 0 0,0 0 0,0-1 0,0 1 0,0 0 0,0 0 0,0 0-1,-1 0 1,1 0 0,0 0 0,0 0 0,0 0 0,0 0 0,0 0 0,0 0 0,0 0 0,0 0-1,-1 0 1,1 0 0,0 0 0,0-1 0,0 1 0,0 0 0,0 0 0,0 0 0,0 0 0,-1 0 0,1 0-1,0 1 1,0-1 0,0 0 0,0 0 0,0 0 0,0 0 0,0 0 0,-1 0 0,1 0 0,0 0 0,0 0-1,0 0 1,0 0 0,0 0 0,0 0 0,0 0 0,0 1 0,-3 0 19,1 1-1,-1 1 1,1-1 0,0 0 0,0 0 0,0 1 0,-3 4-1,-3 5-55,1 1 0,1-1 0,0 1 0,1 1 0,1-1 0,0 1-1,-4 24 1,7-31 17,0-1 0,1 1 0,0-1-1,0 1 1,0 0 0,1-1 0,0 1 0,0-1-1,1 1 1,0-1 0,0 0 0,0 1 0,1-1-1,0 0 1,0-1 0,1 1 0,-1 0 0,10 9-1,1-3-52,0 0-1,2-1 0,-1 0 0,26 13 0,-24-16-117,-1 2-1,0 0 1,-1 1 0,23 20-1,-37-29 150,1 0 0,0-1 0,-1 1-1,0 0 1,1 0 0,-1 0 0,0 0 0,0 0-1,0 0 1,0 1 0,0-1 0,-1 0 0,1 0 0,-1 1-1,1-1 1,-1 0 0,0 1 0,0-1 0,0 0 0,0 3-1,-1-1 10,0 0 0,0 0-1,-1-1 1,1 1 0,-1-1-1,0 1 1,0-1-1,0 0 1,0 0 0,-1 0-1,-3 4 1,-4 2 29,0 0 0,0 0 0,-1-1 0,-1-1 0,1 0 0,-15 6 0,9-5 38,0-2 0,0 0 0,-1-1-1,1-1 1,-1 0 0,0-1 0,-27 0-1,34-3-37,0 0-1,0 0 1,0-2-1,0 1 1,0-1 0,0-1-1,0 0 1,1 0-1,-1-1 1,1-1-1,0 0 1,0 0-1,-14-10 1,0-7-71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9.196"/>
    </inkml:context>
    <inkml:brush xml:id="br0">
      <inkml:brushProperty name="width" value="0.05" units="cm"/>
      <inkml:brushProperty name="height" value="0.05" units="cm"/>
    </inkml:brush>
  </inkml:definitions>
  <inkml:trace contextRef="#ctx0" brushRef="#br0">31 40 11723,'4'39'170,"-2"0"0,-1 1 0,-2-1 0,-9 62 0,1-17-86,8-75-77,-16 354 340,20-332 626,2-42 382,2-51 91,4-46-545,4 1 0,54-195 0,-68 298-903,8-25-45,21-45 1,-27 67 25,1 0 1,-1 1-1,1 0 1,0 0-1,1 0 1,-1 1-1,1-1 0,0 1 1,1 0-1,-1 1 1,1-1-1,10-6 0,-12 10-1,-1-1 0,0 1 0,1 0 0,-1 0 0,1 0 0,-1 0 0,1 1 0,-1-1 0,1 1 0,-1 0 0,1 0 0,0 0 0,-1 1 0,1-1 0,-1 1 0,1 0 0,-1 0 0,1 0 0,-1 0 0,0 1 0,0-1 0,1 1 0,-1 0 0,0 0 0,0 0 0,-1 0 0,1 1 0,0-1 0,-1 1 0,1 0 0,-1-1 0,0 1 0,0 0 0,0 0 0,-1 1 0,1-1 0,0 0 0,-1 1 0,0-1 0,0 0 0,0 1 0,0-1 0,-1 1 0,0 0 0,1-1 0,-1 1 0,0-1 0,-1 6 0,-1 0-1,0-1 0,0 1 1,-1-1-1,0 0 0,-1 1 1,0-1-1,0-1 0,-1 1 1,1-1-1,-8 8 0,1-2 47,-1 0 1,0-1-1,-1 0 0,-18 12 0,26-20-22,-1-1 0,0 0 0,0 0 0,0 0 0,-1-1-1,1 0 1,0 0 0,-1 0 0,-12 0 0,18-1-23,-1-1 0,0 0 0,1 0 0,-1 0 0,0 0 0,0 0 0,0 0 0,1-1 0,-1 1 0,0 0 0,1-1 0,-1 1 0,0-1 0,1 0 0,-1 0 0,1 1 0,-1-1 0,1 0 0,-1 0 0,1-1 0,0 1 0,-1 0 0,1 0 0,0-1 0,0 1 0,0 0 0,0-1 0,0 1 0,0-1 0,0 0 0,1 1 0,-1-1 0,1 1 0,-1-1 0,1 0 0,-1 0 0,1 1 0,0-1 0,0 0 0,0 0 0,0 1 0,0-3 0,8-27-986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9.726"/>
    </inkml:context>
    <inkml:brush xml:id="br0">
      <inkml:brushProperty name="width" value="0.05" units="cm"/>
      <inkml:brushProperty name="height" value="0.05" units="cm"/>
    </inkml:brush>
  </inkml:definitions>
  <inkml:trace contextRef="#ctx0" brushRef="#br0">317 1 15235,'14'-1'765,"-11"7"-348,-18 20-30,-187 246 598,118-166-767,76-95-177,-12 15 35,16-22 15,8-14 73,33-55-30,-3-2 1,35-96 0,-65 148-104,1 1-218,-5 26-12,-2 13 83,0-1 0,2 1 0,1 0 1,5 35-1,-5-52 108,1 1 0,0-1 1,0 0-1,1 0 0,0 0 0,1-1 1,0 1-1,0-1 0,0 0 0,1 0 1,0 0-1,0-1 0,1 1 0,0-1 1,0 0-1,12 8 0,-8-7-70,0-1 0,0 0 1,1-1-1,0 0 0,0-1 0,0 0 0,19 4 0,-31-10-42,1 1 0,-1-1 0,0 1 0,1 0 0,-1-1 0,0 1 0,0 0 0,0 0 0,0 0 0,0 0 0,0 0 0,0 0 0,-2-2 0,-117-113-852,13-13 5177,224 183-4279,-65-30-63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50.132"/>
    </inkml:context>
    <inkml:brush xml:id="br0">
      <inkml:brushProperty name="width" value="0.05" units="cm"/>
      <inkml:brushProperty name="height" value="0.05" units="cm"/>
    </inkml:brush>
  </inkml:definitions>
  <inkml:trace contextRef="#ctx0" brushRef="#br0">21 36 16003,'-21'-1'1329,"23"-2"-1009,12 0-128,15-3 1152,8 0-1040,17-1-224,9 2-16,13 2-64,-1 2-264,1 1 112,-6 6-152,-26 6-200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50.529"/>
    </inkml:context>
    <inkml:brush xml:id="br0">
      <inkml:brushProperty name="width" value="0.05" units="cm"/>
      <inkml:brushProperty name="height" value="0.05" units="cm"/>
    </inkml:brush>
  </inkml:definitions>
  <inkml:trace contextRef="#ctx0" brushRef="#br0">1 53 14051,'23'4'1640,"9"-4"-1088,13-6-271,7 2 759,10 1-728,10-7 144,4-5-240,-5-4-184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7.276"/>
    </inkml:context>
    <inkml:brush xml:id="br0">
      <inkml:brushProperty name="width" value="0.05" units="cm"/>
      <inkml:brushProperty name="height" value="0.05" units="cm"/>
    </inkml:brush>
  </inkml:definitions>
  <inkml:trace contextRef="#ctx0" brushRef="#br0">0 148 14515,'2'-7'291,"0"0"-1,0 1 1,0-1 0,1 1-1,-1 0 1,2 0-1,-1 0 1,1 0 0,0 1-1,0-1 1,0 1-1,1 0 1,0 0 0,0 1-1,0-1 1,0 1-1,12-7 1,-7 5-151,0 1 1,1 0-1,-1 0 1,1 1 0,0 0-1,0 1 1,1 1-1,-1-1 1,21 0-1,-29 3-142,0-1 0,0 1 0,1 1 0,-1-1 0,0 0 0,0 1 0,0-1 0,0 1 0,0 0 0,0 0 0,0 0-1,-1 1 1,1-1 0,0 0 0,4 5 0,-5-5-4,-1 1 0,0 0 0,0 0 0,0 0 0,0-1 0,0 1 0,0 0 0,0 1 0,0-1 0,-1 0 0,1 0 0,-1 0 0,0 0 0,0 0 0,0 1 0,0-1 0,0 0 0,0 0 0,0 0 0,0 1 0,-1-1 0,-1 4 0,-2 7-4,0-1 0,-1 1 0,-1-1 0,0 0 0,-13 19 0,-47 56 59,31-44 21,21-25-78,4-6 62,0 0 0,1 1 0,-14 27 0,22-38-81,-1 1 1,1 0-1,0 0 0,0 0 0,0-1 1,0 1-1,1 0 0,-1 0 1,1 0-1,0 0 0,0 0 0,0 1 1,0-1-1,0 0 0,1 0 1,-1 0-1,1 0 0,0-1 0,0 1 1,0 0-1,0 0 0,1 0 1,-1-1-1,1 1 0,-1-1 0,4 4 1,-2-3-42,0-1 0,0 1 1,0-1-1,1 0 0,-1 0 0,0 0 1,1 0-1,0-1 0,-1 1 0,1-1 1,0 0-1,0 0 0,0 0 0,0-1 1,0 0-1,0 1 0,-1-1 0,9-1 1,21-4-288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7.693"/>
    </inkml:context>
    <inkml:brush xml:id="br0">
      <inkml:brushProperty name="width" value="0.05" units="cm"/>
      <inkml:brushProperty name="height" value="0.05" units="cm"/>
    </inkml:brush>
  </inkml:definitions>
  <inkml:trace contextRef="#ctx0" brushRef="#br0">211 35 16171,'0'-1'48,"-1"0"-1,1-1 1,0 1-1,-1 0 0,1 0 1,-1 0-1,0 0 1,1 0-1,-1 0 0,0 0 1,0 0-1,0 0 0,0 1 1,1-1-1,-1 0 1,0 0-1,0 1 0,0-1 1,-1 1-1,1-1 1,0 1-1,0-1 0,-2 1 1,1 0-35,0 0 1,0 0 0,0 0 0,0 1 0,0-1 0,0 1-1,-1-1 1,1 1 0,0 0 0,1 0 0,-1 0-1,0 0 1,0 0 0,-2 2 0,-6 5 48,-1 1 0,1 0 1,1 1-1,0 0 0,0 0 1,1 1-1,-11 19 0,6-7-108,2 0-1,0 0 0,-8 29 1,15-38 11,0 0 0,1 0 0,0 0 1,1 1-1,1 0 0,0 16 0,1-28 26,0 1 0,0-1 0,0 1 0,1-1 0,0 0 0,-1 1 0,1-1 0,0 0 0,1 1 0,-1-1 0,1 0 0,-1 0 0,1 0 1,0 0-1,0 0 0,0-1 0,1 1 0,-1-1 0,0 1 0,1-1 0,0 0 0,0 0 0,-1 0 0,1 0 0,0 0 0,1-1 0,-1 1 0,0-1 0,0 0 0,1 0 0,-1 0 0,4 0 0,3 0-2,1 0 1,0-1-1,-1-1 0,1 0 1,0 0-1,-1-1 1,1 0-1,-1-1 0,0 0 1,14-7-1,0-1 44,0-1 0,-1-1 1,24-17-1,-26 14 92,0-1 0,0-1 1,-2 0-1,20-25 0,-32 35-57,-1 0 0,0 0-1,0-1 1,-1 1 0,0-1-1,-1 0 1,1-1 0,-2 1-1,0-1 1,0 0 0,0 1-1,-1-1 1,-1 0 0,1-11-1,-2 17-40,-1 0 0,1 0 0,-1 0 0,0 0 0,0 0 0,0 0 0,-1 0 0,1 0 0,-1 1 0,0-1 0,0 1 0,0-1 0,0 1 0,-1 0 0,0-1 0,1 1 0,-1 1 0,0-1 0,0 0-1,-1 1 1,1-1 0,0 1 0,-1 0 0,0 0 0,1 1 0,-1-1 0,0 1 0,0 0 0,-7-2 0,0 1-68,1 0-1,-1 1 1,1 0-1,-1 1 1,1 0 0,-1 1-1,1 0 1,0 1 0,-1 0-1,-15 5 1,-19 9-167,40-15 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5.266"/>
    </inkml:context>
    <inkml:brush xml:id="br0">
      <inkml:brushProperty name="width" value="0.05" units="cm"/>
      <inkml:brushProperty name="height" value="0.05" units="cm"/>
    </inkml:brush>
  </inkml:definitions>
  <inkml:trace contextRef="#ctx0" brushRef="#br0">50 0 17836,'-23'0'1680,"4"5"-1360,13 4-200,5-1 1361,9 3-1785,9-3-281,9 0-447,4-3 440,8 1 248,2 0-160,1 0-176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8.079"/>
    </inkml:context>
    <inkml:brush xml:id="br0">
      <inkml:brushProperty name="width" value="0.05" units="cm"/>
      <inkml:brushProperty name="height" value="0.05" units="cm"/>
    </inkml:brush>
  </inkml:definitions>
  <inkml:trace contextRef="#ctx0" brushRef="#br0">1 50 19724,'1'-6'1513,"11"3"-1185,5 0-176,10-1 560,3-1-272,8-2-208,3 3-112,-1-1-568,-2 2-512,-17 3 808,-5-1-88,-11-8-129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9.026"/>
    </inkml:context>
    <inkml:brush xml:id="br0">
      <inkml:brushProperty name="width" value="0.05" units="cm"/>
      <inkml:brushProperty name="height" value="0.05" units="cm"/>
    </inkml:brush>
  </inkml:definitions>
  <inkml:trace contextRef="#ctx0" brushRef="#br0">199 0 16988,'8'0'1184,"-4"12"-1032,-5 3-104,-4 7 456,-2 5-288,-5 8-176,-2 3-24,-2 6-16,-3 1 8,0 2 32,-3-2 8,3-4-280,-2-3-352,2-7 504,0-6-56,2-12-80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9.406"/>
    </inkml:context>
    <inkml:brush xml:id="br0">
      <inkml:brushProperty name="width" value="0.05" units="cm"/>
      <inkml:brushProperty name="height" value="0.05" units="cm"/>
    </inkml:brush>
  </inkml:definitions>
  <inkml:trace contextRef="#ctx0" brushRef="#br0">0 1 16131,'14'6'1321,"0"5"-1153,4 1-88,4 1 560,8 3-552,5 0-32,6 5-32,3 1 0,-2-2 16,-1 2 8,-4 1-312,-5 2-144,-9 0 344,-8 1-32,-12-2-64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060"/>
    </inkml:context>
    <inkml:brush xml:id="br0">
      <inkml:brushProperty name="width" value="0.05" units="cm"/>
      <inkml:brushProperty name="height" value="0.05" units="cm"/>
    </inkml:brush>
  </inkml:definitions>
  <inkml:trace contextRef="#ctx0" brushRef="#br0">157 66 11026,'16'-16'2055,"1"1"0,23-17-1,-40 32-2033,0 0 0,0-1-1,0 1 1,0 0-1,0 0 1,0 0 0,1 0-1,-1-1 1,0 1-1,0 0 1,0 0 0,1 0-1,-1 0 1,0 0-1,0 0 1,0 0 0,0-1-1,1 1 1,-1 0-1,0 0 1,0 0 0,1 0-1,-1 0 1,0 0 0,0 0-1,0 0 1,1 0-1,-1 0 1,0 0 0,0 0-1,0 0 1,1 0-1,-1 1 1,0-1 0,0 0-1,0 0 1,1 0-1,-1 0 1,0 0 0,0 0-1,0 0 1,1 1-1,-1-1 1,0 0 0,0 0-1,0 0 1,0 0-1,0 1 1,0-1 0,1 0-1,-1 0 1,0 0 0,0 1-1,0-1 1,0 0-1,0 0 1,0 0 0,0 1-1,0-1 1,0 0-1,0 0 1,0 1 0,0-1-1,-3 18 494,-21 48-367,-3-1 0,-41 70-1,9-17 106,78-160-427,-2 1 0,-2-2 1,14-65-1,-27 86-744,-8 31 185,-7 34 80,11-34 624,1 1 0,0-1 0,1 0 0,0 1 1,0-1-1,1 1 0,0-1 0,1 0 0,5 18 0,-4-20 48,0 0-1,1 0 1,0 0-1,0 0 1,0-1-1,1 0 1,0 0-1,0 0 1,0 0 0,1-1-1,0 0 1,10 7-1,0-1 51,-9-6-8,-21-16-22,-17-16 509,0-1 1,2-2 0,2-1-1,0-1 1,-23-39 0,49 69-466,-1 0 1,1 0 0,0 0-1,0 0 1,0 0 0,0 0-1,0 0 1,0 0 0,1 0-1,-2-5 1,2 7-69,0-1 0,0 1-1,1 0 1,-1 0 0,0-1-1,0 1 1,0 0 0,0 0 0,0-1-1,0 1 1,0 0 0,1 0 0,-1-1-1,0 1 1,0 0 0,0 0-1,1 0 1,-1 0 0,0-1 0,0 1-1,1 0 1,-1 0 0,0 0-1,0 0 1,1 0 0,-1 0 0,0-1-1,0 1 1,1 0 0,-1 0 0,18 2 60,-7 2-56,292 67-1828,-236-62 1555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461"/>
    </inkml:context>
    <inkml:brush xml:id="br0">
      <inkml:brushProperty name="width" value="0.05" units="cm"/>
      <inkml:brushProperty name="height" value="0.05" units="cm"/>
    </inkml:brush>
  </inkml:definitions>
  <inkml:trace contextRef="#ctx0" brushRef="#br0">0 72 16187,'5'-6'1833,"7"-3"-1273,14 5-240,9-4 1800,9 1-1775,2-2-81,7 0-72,1 2-48,0 0-296,-3 1-480,-10 6 552,-6 0-65,-10 0-71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881"/>
    </inkml:context>
    <inkml:brush xml:id="br0">
      <inkml:brushProperty name="width" value="0.05" units="cm"/>
      <inkml:brushProperty name="height" value="0.05" units="cm"/>
    </inkml:brush>
  </inkml:definitions>
  <inkml:trace contextRef="#ctx0" brushRef="#br0">1 44 14491,'20'0'1512,"15"0"-863,2-4-273,9-2 576,3 0-200,6-1-336,4-1 296,-3 6-504,-6-3-88,-10-1-120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2.263"/>
    </inkml:context>
    <inkml:brush xml:id="br0">
      <inkml:brushProperty name="width" value="0.05" units="cm"/>
      <inkml:brushProperty name="height" value="0.05" units="cm"/>
    </inkml:brush>
  </inkml:definitions>
  <inkml:trace contextRef="#ctx0" brushRef="#br0">0 108 15699,'37'-29'1540,"-28"20"-1367,1 1 1,0 0-1,0 1 1,1 0-1,0 0 1,0 1-1,1 1 0,-1 0 1,1 0-1,15-2 1,-20 5-152,0 1 0,0 0 1,1 1-1,-1 0 0,0 0 1,12 2-1,-17-2-17,1 1-1,0 0 1,0-1 0,-1 1 0,1 1-1,0-1 1,-1 0 0,1 1-1,-1-1 1,0 1 0,1-1 0,-1 1-1,0 0 1,0 0 0,0 0 0,0 1-1,0-1 1,-1 0 0,3 5-1,-2-2-4,0 1-1,0 0 0,0 0 0,-1 0 0,0 0 0,0 1 0,0-1 0,-1 0 0,0 0 0,0 0 0,-1 1 1,0-1-1,0 0 0,0 0 0,-1 0 0,0 0 0,0 0 0,-4 7 0,-3 6 14,-1 0-1,-1-1 1,-26 34 0,24-36 37,-2-1 1,-23 19-1,-3 4 82,41-38-133,0 0 0,0 0 0,-1 0 0,1 1 1,0-1-1,0 0 0,0 0 0,0 0 0,0 1 1,0-1-1,-1 0 0,1 0 0,0 1 0,0-1 1,0 0-1,0 0 0,0 1 0,0-1 0,0 0 1,0 0-1,0 1 0,0-1 0,0 0 0,0 0 1,0 1-1,0-1 0,0 0 0,0 0 0,1 1 1,-1-1-1,0 0 0,0 0 0,0 1 0,0-1 1,0 0-1,1 0 0,-1 0 0,0 1 0,14 7-43,21 4-23,-31-11 64,35 10-152,81 11-1,-74-21 143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2.866"/>
    </inkml:context>
    <inkml:brush xml:id="br0">
      <inkml:brushProperty name="width" value="0.05" units="cm"/>
      <inkml:brushProperty name="height" value="0.05" units="cm"/>
    </inkml:brush>
  </inkml:definitions>
  <inkml:trace contextRef="#ctx0" brushRef="#br0">0 1 18036,'5'4'1392,"-3"5"-1176,0 7-104,-2 7 576,0 5-336,0 7-232,0 3-48,1 6-192,4 1-296,1-3-424,-1-2-72,3-11 704,-1-1-208,2-7-160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3.288"/>
    </inkml:context>
    <inkml:brush xml:id="br0">
      <inkml:brushProperty name="width" value="0.05" units="cm"/>
      <inkml:brushProperty name="height" value="0.05" units="cm"/>
    </inkml:brush>
  </inkml:definitions>
  <inkml:trace contextRef="#ctx0" brushRef="#br0">1 31 15283,'5'-3'1297,"7"5"-985,0-2-144,7 1 808,6 3-544,10-2-296,8-2-40,8 0-560,3-6 432,-1-9-32,2-1-40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3.687"/>
    </inkml:context>
    <inkml:brush xml:id="br0">
      <inkml:brushProperty name="width" value="0.05" units="cm"/>
      <inkml:brushProperty name="height" value="0.05" units="cm"/>
    </inkml:brush>
  </inkml:definitions>
  <inkml:trace contextRef="#ctx0" brushRef="#br0">309 0 18004,'-157'200'3280,"6"-7"-5847,168-246-844,73-203 2903,-90 281 1709,6 46 1,-4-59-1180,1-1 0,0 0 0,1 1 0,0-1 0,1 0 0,0-1 0,1 1 0,0-1 0,0 0 0,12 12 0,9 9 101,50 44 0,-77-75-123,0 0 0,0 0 0,0 0 0,0 0-1,0 0 1,0 0 0,0 0 0,0 0 0,0 0 0,0 0 0,0 0-1,0-1 1,0 1 0,0 0 0,0 0 0,0 0 0,0 0 0,0 0-1,0 0 1,0 0 0,0 0 0,0 0 0,0 0 0,0 0 0,0 0-1,0 0 1,0 0 0,0 0 0,0-1 0,0 1 0,0 0 0,0 0-1,0 0 1,0 0 0,1 0 0,-1 0 0,0 0 0,0 0 0,-8-15-14,-15-24-27,21 35 36,-54-95-463,-54-86 188,89 157 1016,21 28-699,-1 1 0,1-1 1,0 0-1,0 0 0,0 0 1,-1 0-1,1 1 0,0-1 1,0 0-1,0 0 1,0 0-1,0 1 0,-1-1 1,1 0-1,0 0 0,0 1 1,0-1-1,0 0 0,0 0 1,0 1-1,0-1 0,0 0 1,0 0-1,0 1 0,0-1 1,0 0-1,0 0 0,0 1 1,0-1-1,0 0 0,0 0 1,0 1-1,0-1 0,0 0 1,0 0-1,1 1 0,-1-1 1,0 0-1,0 0 0,0 0 1,1 1-1,7 10-26,2-1 0,-1 0 0,1 0 0,1-1 0,0-1 0,0 0 0,1 0 0,0-1 0,14 6-1,-21-10-26,0 0 0,1 0-1,-1-1 1,1 0 0,0-1-1,-1 1 1,1-1 0,0 0-1,0 0 1,0-1-1,0 0 1,0 0 0,0 0-1,0-1 1,0 1 0,0-2-1,0 1 1,0-1-1,-1 1 1,1-2 0,6-2-1,18-12-52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5.641"/>
    </inkml:context>
    <inkml:brush xml:id="br0">
      <inkml:brushProperty name="width" value="0.05" units="cm"/>
      <inkml:brushProperty name="height" value="0.05" units="cm"/>
    </inkml:brush>
  </inkml:definitions>
  <inkml:trace contextRef="#ctx0" brushRef="#br0">119 1 13811,'-36'25'1885,"23"-16"-1499,1 0-1,-1 0 1,2 2-1,-18 17 1,29-28-390,0 1 0,-1-1 0,1 0 0,0 1 0,-1-1 0,1 0 0,0 1 0,-1-1 0,1 0 0,0 1 0,0-1 0,-1 1 0,1-1 0,0 0 0,0 1 0,0-1 0,0 1 0,0-1 0,0 1 0,-1-1 0,1 1 0,0-1 0,0 1 0,0-1 0,0 1 0,1-1 0,-1 1 0,0-1 0,0 0 0,0 1 0,0-1 0,0 1 0,1-1 0,-1 1 0,0-1 0,0 0 0,1 1 0,-1-1 0,0 1 0,1-1 0,-1 0 0,0 1 0,1-1 0,-1 0 0,0 0 0,1 1 0,-1-1 0,1 0 0,-1 0 0,1 0 0,-1 1 0,1-1 0,31 5-202,-20-4 165,2 1 9,0 1 0,-1 1 0,24 10 0,-30-11 10,0 0 1,0 1-1,0 0 1,-1 0-1,0 0 1,0 1 0,0 0-1,8 10 1,-12-13 14,-1-1 1,1 1-1,-1 1 1,0-1 0,0 0-1,1 0 1,-1 0-1,-1 1 1,1-1 0,0 0-1,0 1 1,-1-1-1,0 1 1,1-1 0,-1 1-1,0-1 1,0 1-1,0-1 1,-1 3 0,0-1 33,0-1 0,-1 0 0,1 1 0,-1-1 0,1 0 0,-1 0 0,0 0 0,0 0 0,-1 0 0,1 0 0,-5 4 0,-2 0 60,-1 0 0,1-1 0,-1 0 0,0 0 0,0-1 0,0 0 0,-16 4 0,23-8-112,-2 1 13,1-1-1,-1 0 0,0 0 1,1 0-1,-6 0 1,9-1 15,-1 0 0,1 0 1,0-1-1,0 1 0,0 0 0,-1 0 1,1-1-1,0 1 0,0 0 1,0-1-1,0 0 0,0 1 0,0-1 1,0 1-1,0-1 0,0 0 1,0 0-1,0 0 0,0 1 0,1-1 1,-1 0-1,0 0 0,1 0 1,-1 0-1,0-2 0,-6-22-88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4.397"/>
    </inkml:context>
    <inkml:brush xml:id="br0">
      <inkml:brushProperty name="width" value="0.05" units="cm"/>
      <inkml:brushProperty name="height" value="0.05" units="cm"/>
    </inkml:brush>
  </inkml:definitions>
  <inkml:trace contextRef="#ctx0" brushRef="#br0">239 0 14435,'-8'6'4018,"-12"12"-3060,-1 5-583,-82 92 98,82-89-476,2 0-1,-27 48 0,52-104-720,-2 0 0,-1 0 0,-1 0 0,-3-38 0,1 69 713,0-1 1,0 0 0,0 0-1,0 0 1,0 0-1,0 0 1,0 0 0,0 0-1,0 0 1,0 0 0,0 0-1,0 0 1,-1 0 0,1 0-1,0 0 1,0 1 0,0-1-1,0 0 1,0 0 0,0 0-1,0 0 1,0 0 0,0 0-1,0 0 1,0 0 0,0 0-1,0 0 1,0 0 0,-1 0-1,1 0 1,0 0 0,0 0-1,0 0 1,0 0-1,0 0 1,0 0 0,0 0-1,0 0 1,0 0 0,0 0-1,0 0 1,0 0 0,-1 0-1,1 0 1,0 0 0,0 0-1,0 0 1,0 0 0,0 0-1,0 0 1,0 0 0,0-1-1,0 1 1,0 0 0,0 0-1,-3 7-11,3 4 6,0 0-1,1 0 1,1 0-1,0 0 1,0 0-1,8 20 1,0-4 140,20 35 0,-20-48 92,-10-14-210,0 0 0,0 0 0,1-1 0,-1 1-1,0 0 1,0 0 0,0 0 0,1 0 0,-1 0 0,0 0 0,0 0 0,0-1 0,0 1 0,0 0 0,1 0-1,-1 0 1,0 0 0,0-1 0,0 1 0,0 0 0,0 0 0,0 0 0,0-1 0,0 1 0,0 0 0,0 0-1,0 0 1,0-1 0,1 1 0,-1 0 0,0 0 0,-1 0 0,1-1 0,0 1 0,0 0 0,0 0 0,0-1 0,-2-34 238,1 29-272,-1-9 290,0 1 1,-1-1 0,0 1-1,-1 0 1,-1 0 0,-9-20 0,20 39-207,0 0 0,0 0 1,1-1-1,-1 0 0,1 0 1,13 4-1,2 3-120,19 10-180,67 23 0,-52-25 191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018"/>
    </inkml:context>
    <inkml:brush xml:id="br0">
      <inkml:brushProperty name="width" value="0.05" units="cm"/>
      <inkml:brushProperty name="height" value="0.05" units="cm"/>
    </inkml:brush>
  </inkml:definitions>
  <inkml:trace contextRef="#ctx0" brushRef="#br0">1 20 16107,'13'-3'1201,"15"-1"-977,5-1-96,11 1 280,1 1-48,3 3-144,2 0-224,-3 6-552,-8 1 2136,-15 5-1488,-11-1 64,-21 0 72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418"/>
    </inkml:context>
    <inkml:brush xml:id="br0">
      <inkml:brushProperty name="width" value="0.05" units="cm"/>
      <inkml:brushProperty name="height" value="0.05" units="cm"/>
    </inkml:brush>
  </inkml:definitions>
  <inkml:trace contextRef="#ctx0" brushRef="#br0">0 76 12235,'15'10'1384,"18"-13"-624,8-4-232,9-3 384,3 0-79,3-1 79,1 1-336,3-3-160,-9 3-128,-10-2-232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933"/>
    </inkml:context>
    <inkml:brush xml:id="br0">
      <inkml:brushProperty name="width" value="0.05" units="cm"/>
      <inkml:brushProperty name="height" value="0.05" units="cm"/>
    </inkml:brush>
  </inkml:definitions>
  <inkml:trace contextRef="#ctx0" brushRef="#br0">1 43 15419,'2'-3'185,"0"0"0,0 0 0,1 0 0,-1 1 1,1-1-1,0 1 0,0 0 0,0-1 0,0 1 0,0 1 0,0-1 0,0 0 0,0 1 0,1-1 0,-1 1 0,1 0 0,-1 0 0,1 1 0,-1-1 0,5 1 0,12-3 23,-1 2-1,25 1 1,-43 0-222,6 0 15,-1 0 0,0 1 0,1 0 1,-1 0-1,0 1 0,0 0 1,1 0-1,-1 0 0,-1 0 1,9 6-1,-12-7-6,0 0 1,0 1 0,0-1-1,-1 1 1,1-1-1,-1 1 1,1 0-1,-1-1 1,0 1 0,0 0-1,1 0 1,-1 0-1,-1 0 1,1 0-1,0 0 1,0 0 0,-1 1-1,1-1 1,-1 0-1,0 0 1,1 0-1,-1 1 1,0-1-1,-1 0 1,1 0 0,0 1-1,0-1 1,-1 0-1,0 0 1,1 0-1,-1 0 1,-2 4 0,-7 14-2,-1-1 1,-1-1-1,0 0 0,-2 0 1,-23 23-1,21-24 31,1 0-1,1 1 1,1 0-1,0 1 1,-11 25-1,21-40-25,1 1 1,1 0-1,-1 0 1,1 0-1,0 0 1,0 0-1,0 0 0,1 1 1,0 8-1,0-12-28,1 1-1,-1-1 0,1 0 1,0 1-1,-1-1 0,1 0 1,0 0-1,0 0 0,0 1 1,1-1-1,-1 0 0,0-1 1,1 1-1,0 0 0,-1 0 1,1-1-1,0 1 0,0-1 1,0 1-1,0-1 0,0 0 1,0 1-1,4 0 0,2 0-49,0 0 0,0 0 0,1-1 0,-1 0 0,0-1 0,0 0 0,1 0 0,-1-1 1,0 0-1,0-1 0,0 1 0,9-5 0,35-9-220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6.383"/>
    </inkml:context>
    <inkml:brush xml:id="br0">
      <inkml:brushProperty name="width" value="0.05" units="cm"/>
      <inkml:brushProperty name="height" value="0.05" units="cm"/>
    </inkml:brush>
  </inkml:definitions>
  <inkml:trace contextRef="#ctx0" brushRef="#br0">226 8 19588,'-2'-1'48,"0"0"1,0 0-1,0 0 0,0 0 0,0 1 1,0-1-1,-1 1 0,1-1 0,0 1 0,-1 0 1,1 0-1,0 0 0,0 0 0,-1 0 1,1 0-1,0 1 0,0-1 0,-1 1 0,1-1 1,0 1-1,0 0 0,0 0 0,0 0 0,0 0 1,0 1-1,-3 1 0,-5 4-36,0 0 0,0 1 0,-14 16 0,10-9-28,0 1-1,2 0 1,0 1 0,-19 36 0,26-44-4,1 0 0,0 0 0,1 0 0,0 0 0,1 1 0,0-1 0,0 1 0,1 0 0,0-1 1,0 1-1,2 0 0,1 17 0,-2-24 16,1-1 1,-1 1-1,1 0 0,0 0 1,0 0-1,0 0 1,1-1-1,-1 1 0,1 0 1,-1-1-1,1 0 1,0 1-1,0-1 0,0 0 1,0 0-1,0 0 1,1 0-1,-1 0 0,0 0 1,1-1-1,0 1 1,-1-1-1,1 0 0,0 0 1,0 0-1,-1 0 0,1 0 1,0-1-1,0 1 1,0-1-1,0 1 0,0-1 1,0 0-1,0-1 1,5 0-1,1 0 58,0-1 0,-1 0 1,1 0-1,-1-1 0,1 0 0,-1-1 0,0 0 0,0 0 0,-1-1 1,1 0-1,6-6 0,-6 4 47,-1-1-1,0 0 1,0 0-1,-1-1 1,0 0 0,0 0-1,-1 0 1,-1-1 0,7-18-1,-9 23-97,-1 1 0,0-1 0,0 0 0,0 0-1,-1 0 1,1 0 0,-1 0 0,-1 0 0,1 0-1,-2-6 1,2 8-47,-1 0 0,0 0 0,-1 1-1,1-1 1,0 0 0,-1 1 0,0-1-1,1 1 1,-1-1 0,0 1 0,0 0 0,0 0-1,-1-1 1,1 2 0,0-1 0,-1 0-1,-5-2 1,-14-5-152,1 8-91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6.740"/>
    </inkml:context>
    <inkml:brush xml:id="br0">
      <inkml:brushProperty name="width" value="0.05" units="cm"/>
      <inkml:brushProperty name="height" value="0.05" units="cm"/>
    </inkml:brush>
  </inkml:definitions>
  <inkml:trace contextRef="#ctx0" brushRef="#br0">6 58 17796,'-6'0'1784,"6"-3"-1256,13-5-256,3 1 1257,5-3-1025,2 1-136,2 0-456,3 1-776,-6 5 832,-2 3-160,-7 0-88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7.281"/>
    </inkml:context>
    <inkml:brush xml:id="br0">
      <inkml:brushProperty name="width" value="0.05" units="cm"/>
      <inkml:brushProperty name="height" value="0.05" units="cm"/>
    </inkml:brush>
  </inkml:definitions>
  <inkml:trace contextRef="#ctx0" brushRef="#br0">187 63 21101,'0'-2'64,"1"0"1,-1-1 0,0 1 0,0 0-1,0 0 1,0 0 0,0-1 0,0 1 0,-1 0-1,1 0 1,-1 0 0,1 0 0,-1-1-1,0 1 1,0 0 0,0 0 0,0 1 0,0-1-1,-1 0 1,1 0 0,0 0 0,-1 1 0,0-1-1,1 1 1,-1-1 0,0 1 0,0 0-1,1 0 1,-1-1 0,-4 0 0,3 1-64,0 0 1,-1 0-1,1 1 1,0-1-1,-1 1 1,1 0-1,0 0 1,-1 0 0,1 1-1,0-1 1,0 1-1,-1 0 1,1 0-1,0 0 1,0 0-1,0 0 1,0 1-1,0-1 1,0 1-1,-4 3 1,-1 1-56,1 1 0,0 0 0,0 1 0,0-1 1,1 1-1,0 1 0,1-1 0,0 1 0,0 0 0,1 0 0,0 0 0,0 1 1,1-1-1,-3 18 0,6-26 39,0 0 0,-1 0 1,1 1-1,0-1 0,0 0 0,0 0 0,0 1 1,0-1-1,1 0 0,-1 0 0,0 1 1,0-1-1,1 0 0,-1 0 0,1 0 1,-1 0-1,1 0 0,0 1 0,-1-1 1,1 0-1,0 0 0,0-1 0,0 1 1,1 1-1,-1-1-6,1 0 0,0-1 0,-1 1 0,1 0 0,0-1 0,0 1 1,0-1-1,0 0 0,-1 0 0,1 0 0,0 0 0,0 0 0,0 0 0,2-1 0,6-1-46,-1 0-1,1-1 0,-1 0 0,0-1 0,9-5 0,129-82-316,-147 90 364,1 1 0,-1 0-1,1-1 1,0 1 0,-1 0-1,1-1 1,-1 1 0,1 0-1,0 0 1,-1 0 0,1 0-1,-1 0 1,1 0 0,0 0 0,-1 0-1,1 0 1,0 0 0,-1 0-1,1 0 1,-1 0 0,1 0-1,0 0 1,-1 1 0,1-1-1,-1 0 1,1 0 0,0 1 0,-1-1-1,1 0 1,-1 1 0,1-1-1,-1 1 1,0-1 0,1 1-1,-1-1 1,1 1 0,-1-1-1,0 1 1,1-1 0,-1 1-1,0-1 1,0 1 0,1 0 0,-1-1-1,0 1 1,0-1 0,0 1-1,0 0 1,0-1 0,0 1-1,0 0 1,0 0 0,1 43-611,-1-36 483,-1 26-295,-1-8 402,1 0 0,2 0 0,1 0 0,0-1 0,9 33 0,-11-56 50,0-1 1,0 1 0,1 0 0,-1 0 0,0 0 0,-1 0-1,1 0 1,0-1 0,-1 1 0,1 0 0,-1 0 0,1 0 0,-1-1-1,0 1 1,1 0 0,-1-1 0,0 1 0,0-1 0,-1 1-1,1-1 1,0 1 0,0-1 0,-1 0 0,1 1 0,-1-1 0,1 0-1,-1 0 1,1 0 0,-1 0 0,-3 1 0,-7 4 191,0-1 1,0 0 0,-18 3 0,17-4 3,3-1 31,0 0-1,0 0 1,0-1-1,-1 0 0,1-1 1,-1 0-1,0 0 1,-15-3-1,26 2-247,-1 0 0,0 0 0,0 0-1,1 0 1,-1 0 0,0-1 0,1 1 0,-1 0-1,0 0 1,1-1 0,-1 1 0,1-1-1,-1 1 1,0-1 0,1 1 0,-1-1 0,1 1-1,-1-1 1,1 1 0,-1-1 0,1 1-1,0-1 1,-1 0 0,1 1 0,0-1 0,-1 0-1,1 1 1,0-1 0,0 0 0,0 1-1,0-1 1,0 0 0,-1 0 0,1 1 0,1-1-1,-1 0 1,0 0 0,0 1 0,0-1 0,0 0-1,0 1 1,1-1 0,-1 0 0,0 1-1,0-1 1,1 0 0,-1 1 0,1-1 0,-1 1-1,0-1 1,1 0 0,-1 1 0,1-1-1,0 0 1,8-6-215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8.846"/>
    </inkml:context>
    <inkml:brush xml:id="br0">
      <inkml:brushProperty name="width" value="0.05" units="cm"/>
      <inkml:brushProperty name="height" value="0.05" units="cm"/>
    </inkml:brush>
  </inkml:definitions>
  <inkml:trace contextRef="#ctx0" brushRef="#br0">4 0 15931,'-3'6'1513,"3"-2"-1193,11-2-208,10-1 1208,14-1-1136,6 0-48,7 0-136,6 0-16,4 0 16,2-1 96,-6 1-528,-7 0-248,-13 3 608,-10 3-120,-6 0-64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9.280"/>
    </inkml:context>
    <inkml:brush xml:id="br0">
      <inkml:brushProperty name="width" value="0.05" units="cm"/>
      <inkml:brushProperty name="height" value="0.05" units="cm"/>
    </inkml:brush>
  </inkml:definitions>
  <inkml:trace contextRef="#ctx0" brushRef="#br0">0 2 12571,'11'3'1200,"12"-2"-640,5 1-152,11-2 592,3 0-343,14-3-89,2 1-16,7-1-672,-3 3 312,-9 2-168,-6-1-88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9.698"/>
    </inkml:context>
    <inkml:brush xml:id="br0">
      <inkml:brushProperty name="width" value="0.05" units="cm"/>
      <inkml:brushProperty name="height" value="0.05" units="cm"/>
    </inkml:brush>
  </inkml:definitions>
  <inkml:trace contextRef="#ctx0" brushRef="#br0">69 17 18124,'1'-1'105,"-1"0"-1,1 0 1,0 0 0,0 0 0,-1 0 0,1 0-1,0 1 1,0-1 0,0 0 0,0 1 0,0-1-1,0 0 1,0 1 0,1 0 0,-1-1 0,0 1-1,0 0 1,0-1 0,2 1 0,25-3 533,-23 3-576,-1-1 0,1 2 0,0-1 0,0 1 0,0-1 0,0 1 0,0 1 0,-1-1 0,1 1 0,0-1 0,-1 1 0,1 1 0,-1-1 0,0 1 0,0-1 0,0 1 0,0 1 0,7 6 0,-9-7-72,1 1 1,-1 0 0,0-1-1,0 1 1,0 0-1,0 0 1,-1 1 0,1-1-1,-1 0 1,0 0-1,0 1 1,-1-1-1,0 0 1,1 1 0,-1-1-1,-1 1 1,1-1-1,-1 0 1,1 1 0,-1-1-1,-2 6 1,-3 7 2,-1-1 0,0-1 0,-1 1 0,-1-1 1,0-1-1,-14 18 0,-75 77-24,51-59 27,46-49-1,0-1 1,0 1-1,0 0 1,0 0-1,0 0 0,0 0 1,1 0-1,-1 0 1,0 0-1,1 0 0,-1 0 1,0 1-1,1-1 1,0 0-1,-1 0 0,1 1 1,0-1-1,0 0 1,-1 0-1,1 1 0,0-1 1,1 3-1,0-3-1,0 0 0,0 0 0,0 0 0,0 0 0,0 0 0,0-1 0,1 1 0,-1 0 0,0 0-1,1-1 1,-1 1 0,1-1 0,-1 1 0,1-1 0,-1 0 0,1 1 0,-1-1 0,1 0 0,-1 0 0,2 0 0,26 1-278,-1 0 0,0-2 0,0-1 1,0-2-1,0 0 0,0-2 1,36-12-1,-9-3-99</inkml:trace>
  <inkml:trace contextRef="#ctx0" brushRef="#br0" timeOffset="1">794 39 18908,'-4'1'1320,"-2"12"-1144,-1 5-72,0 8 545,1 3-337,0 8-280,2 1-40,-1 1 8,2 2 32,3-5-16,5 1 16,-2-7-192,0-2-441,1-7 537,-1-1-72,1-4-40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028"/>
    </inkml:context>
    <inkml:brush xml:id="br0">
      <inkml:brushProperty name="width" value="0.05" units="cm"/>
      <inkml:brushProperty name="height" value="0.05" units="cm"/>
    </inkml:brush>
  </inkml:definitions>
  <inkml:trace contextRef="#ctx0" brushRef="#br0">84 10 12131,'-26'90'1190,"-15"104"0,33-136-1072,2 0 1,3 0-1,5 59 1,-3-160 236,1 0 0,10-66 1,-6 81-356,2 1 0,0 0 0,2 0-1,0 1 1,24-47 0,-29 67-9,0 1 0,1-1-1,0 1 1,0-1 0,1 1-1,-1 1 1,1-1 0,10-7 0,-13 11 3,-1 0 1,1 0-1,-1 0 1,1 0-1,0 1 1,0-1 0,0 0-1,-1 1 1,1-1-1,0 1 1,0 0-1,0-1 1,0 1 0,0 0-1,0 0 1,-1 0-1,1 1 1,0-1 0,0 0-1,0 1 1,0-1-1,0 1 1,-1 0-1,1-1 1,0 1 0,-1 0-1,1 0 1,0 0-1,-1 0 1,1 0-1,-1 1 1,1-1 0,-1 0-1,2 3 1,-1-2 16,-1 1 0,0-1-1,0 0 1,0 1 0,0-1 0,0 0 0,0 1 0,-1-1 0,1 1 0,-1-1 0,1 1-1,-1 0 1,0-1 0,0 1 0,0-1 0,-1 1 0,1-1 0,-1 1 0,1-1 0,-1 1 0,0-1-1,0 1 1,0-1 0,0 0 0,0 1 0,0-1 0,-1 0 0,-1 3 0,-4 4 98,0 1-1,-1-1 1,1 0 0,-18 13 0,16-14-52,-1 0 0,0-1 1,-16 8-1,25-14-77,-1 0-1,0 0 0,0 0 1,0 0-1,0 0 1,0 0-1,0-1 1,-1 1-1,1-1 1,0 1-1,0-1 1,0 0-1,0 0 1,-1 0-1,1 0 0,0 0 1,0-1-1,0 1 1,-1 0-1,1-1 1,0 0-1,0 1 1,0-1-1,0 0 1,0 0-1,-3-3 0,4 3 13,0 0-1,0 0 0,0 0 0,1 0 1,-1 0-1,0 0 0,1-1 0,-1 1 1,0 0-1,1-1 0,0 1 0,-1 0 1,1-3-1,2-26-185</inkml:trace>
  <inkml:trace contextRef="#ctx0" brushRef="#br0" timeOffset="1">513 0 14139,'0'29'1056,"-12"8"-840,-5-1-120,-2 4 600,0-1-479,4-2-241,2-7-129,7-11-247,5-4 16,1-20 264,3-8-72,0-13-96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0.143"/>
    </inkml:context>
    <inkml:brush xml:id="br0">
      <inkml:brushProperty name="width" value="0.05" units="cm"/>
      <inkml:brushProperty name="height" value="0.05" units="cm"/>
    </inkml:brush>
  </inkml:definitions>
  <inkml:trace contextRef="#ctx0" brushRef="#br0">0 66 17140,'12'8'1224,"8"-8"-1040,5 0-72,14-5 400,8 0-488,14-3-624,9-1-224,14-2 648,3-4-160,-4-5-96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0.545"/>
    </inkml:context>
    <inkml:brush xml:id="br0">
      <inkml:brushProperty name="width" value="0.05" units="cm"/>
      <inkml:brushProperty name="height" value="0.05" units="cm"/>
    </inkml:brush>
  </inkml:definitions>
  <inkml:trace contextRef="#ctx0" brushRef="#br0">246 52 15283,'4'-5'432,"0"0"-1,0-1 1,0 1-1,2-7 0,-5 11-388,-1 1-1,0-1 0,0 0 0,0 1 0,1-1 1,-1 1-1,0-1 0,0 1 0,0-1 1,0 0-1,0 1 0,0-1 0,0 1 0,0-1 1,0 0-1,0 1 0,0-1 0,0 1 0,-1-1 1,1 0-1,-1 0 0,1 0 6,-1 1 0,0-1 0,0 1 1,1 0-1,-1-1 0,0 1 0,0 0 0,0-1 0,0 1 0,1 0 1,-1 0-1,0 0 0,0 0 0,0 0 0,0 0 0,0 0 1,0 0-1,1 0 0,-1 0 0,-1 1 0,-8 1 182,0 1 0,0 0 0,0 1 0,1 0 0,-1 1-1,1 0 1,0 0 0,-10 9 0,-7 5-162,-30 31 1,53-47-72,-10 9-33,-22 28-1,33-37 30,0-1-1,0 1 1,0-1-1,0 1 1,1 0-1,-1 0 1,1 0-1,0 0 1,0 0-1,0 0 1,0 0-1,0 0 0,1 0 1,-1 0-1,1 1 1,0-1-1,0 0 1,1 5-1,-1-7 6,0 0 0,1 0 0,-1-1 0,1 1 0,-1 0 0,1 0 0,-1-1 0,1 1 0,0 0 0,-1-1 0,1 1 0,0 0 0,-1-1-1,1 1 1,0-1 0,0 1 0,0-1 0,-1 0 0,1 1 0,0-1 0,0 0 0,0 0 0,0 1 0,0-1 0,0 0 0,0 0 0,0 0 0,-1 0 0,1 0 0,0 0-1,0 0 1,1-1 0,29-8-19,-18 3 27,-1 0 0,0-1 0,0-1 0,-1 0 1,18-16-1,45-54 136,-22 22-132,-52 56-14,0 0-1,0 0 0,0 1 1,0-1-1,0 0 1,0 1-1,0-1 1,1 0-1,-1 0 0,0 1 1,0-1-1,0 0 1,0 0-1,0 1 0,0-1 1,0 0-1,1 0 1,-1 0-1,0 1 0,0-1 1,0 0-1,0 0 1,1 0-1,-1 1 1,0-1-1,0 0 0,1 0 1,-1 0-1,0 0 1,0 0-1,1 0 0,-1 1 1,0-1-1,0 0 1,1 0-1,-1 0 0,0 0 1,0 0-1,1 0 1,-1 0-1,0 0 0,0 0 1,1 0-1,-1 0 1,0 0-1,0-1 1,1 1-1,-1 0 0,0 0 1,0 0-1,1 0 1,-1 0-1,0 0 0,0-1 1,1 1-1,-1 0 1,0 0-1,0 0 0,0-1 1,0 1-1,1 0 1,-1 0-1,0-1 1,-3 32-157,1-20 102,1 2 23,1 0 1,0 0-1,1 0 1,1 0 0,0 0-1,0 0 1,2 0-1,6 17 1,4 5 32,33 52 0,-35-65-11,-6-12 15,0 1 1,-1 0-1,0 0 1,-1 0-1,-1 1 0,4 16 1,-6-25-4,-1 1 0,0 0 0,1-1 0,-1 1 0,-1 0 0,1 0 0,-1-1 1,1 1-1,-1 0 0,0-1 0,0 1 0,-1-1 0,1 1 0,-1-1 0,1 0 1,-1 0-1,0 1 0,-1-1 0,1 0 0,0-1 0,-1 1 0,0 0 0,1-1 1,-6 4-1,1-1-16,-1-1 0,0 0 1,0 0-1,-1-1 0,1 0 1,-1 0-1,1-1 1,-1 0-1,0 0 0,0-1 1,0-1-1,0 1 0,0-1 1,0-1-1,0 0 0,0 0 1,0-1-1,0 0 0,1 0 1,-15-6-1,21 7 14,0-1-1,0 1 1,0-1 0,0 1-1,0-1 1,0 0 0,-3-4-1,-6-12-67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1.088"/>
    </inkml:context>
    <inkml:brush xml:id="br0">
      <inkml:brushProperty name="width" value="0.05" units="cm"/>
      <inkml:brushProperty name="height" value="0.05" units="cm"/>
    </inkml:brush>
  </inkml:definitions>
  <inkml:trace contextRef="#ctx0" brushRef="#br0">0 46 14691,'7'7'1088,"8"-6"-856,8-1-64,12-6 473,5-1-249,12-2-88,5-1 0,6 1-80,-2 2 8,-5 3-344,-8 2-264,-17 5 344,-7 2-96,-18 0-40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1.553"/>
    </inkml:context>
    <inkml:brush xml:id="br0">
      <inkml:brushProperty name="width" value="0.05" units="cm"/>
      <inkml:brushProperty name="height" value="0.05" units="cm"/>
    </inkml:brush>
  </inkml:definitions>
  <inkml:trace contextRef="#ctx0" brushRef="#br0">1 56 15443,'11'10'1321,"17"-12"-777,6 0-168,9-3 432,6-2-168,10-2-104,3 2 0,2-2-944,-3 2 568,-10-1-200,-5-2-96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2.014"/>
    </inkml:context>
    <inkml:brush xml:id="br0">
      <inkml:brushProperty name="width" value="0.05" units="cm"/>
      <inkml:brushProperty name="height" value="0.05" units="cm"/>
    </inkml:brush>
  </inkml:definitions>
  <inkml:trace contextRef="#ctx0" brushRef="#br0">1 391 16315,'0'1'34,"0"-1"0,0 1-1,0-1 1,0 1-1,0-1 1,0 1-1,0-1 1,0 0-1,0 1 1,0-1-1,1 1 1,-1-1 0,0 1-1,0-1 1,0 0-1,1 1 1,-1-1-1,0 0 1,1 1-1,-1-1 1,0 0-1,1 1 1,-1-1-1,0 0 1,1 1 0,-1-1-1,1 0 1,-1 0-1,0 0 1,1 0-1,-1 1 1,1-1-1,-1 0 1,1 0-1,-1 0 1,1 0 0,-1 0-1,0 0 1,1 0-1,-1 0 1,1 0-1,-1 0 1,1 0-1,-1 0 1,1 0-1,0-1 1,24-17 489,-24 18-515,88-74 1705,-4-5 1,116-136 0,-188 200-1616,-10 15-157,-5 7 12,-4 11-25,5-18 71,-38 85-211,-39 124 1,77-203 62,-1-1 1,1 1-1,0 0 1,0-1 0,0 1-1,1 0 1,0 0-1,0 0 1,1-1 0,1 8-1,-2-11 34,1 0 0,0 0 0,0-1-1,0 1 1,0 0 0,0-1 0,0 1-1,0 0 1,0-1 0,1 0 0,-1 1-1,1-1 1,-1 0 0,1 0 0,-1 1-1,1-1 1,0-1 0,-1 1 0,1 0-1,0 0 1,0-1 0,0 1 0,0 0 0,-1-1-1,1 0 1,0 0 0,0 1 0,0-1-1,0 0 1,0-1 0,0 1 0,0 0-1,2-1 1,12-1-894</inkml:trace>
  <inkml:trace contextRef="#ctx0" brushRef="#br0" timeOffset="1">545 276 13395,'1'1'127,"1"0"0,-1-1 0,0 1 0,1 0 1,-1-1-1,0 1 0,1-1 0,-1 0 0,1 1 0,-1-1 0,0 0 1,1 0-1,-1 0 0,1 0 0,-1 0 0,1 0 0,-1 0 0,1-1 1,-1 1-1,0 0 0,1-1 0,-1 1 0,1-1 0,-1 0 0,2 0 0,3-3 277,0-1-1,0 1 1,11-11-1,-5 3 219,46-38 1312,-3-4 0,64-77 1,-119 131-1933,0 0 0,0 0 1,0 0-1,0 0 1,0 0-1,0 0 1,0 1-1,0-1 0,0 0 1,0 0-1,1 0 1,-1 0-1,0 0 0,0 0 1,0 0-1,0 0 1,0 0-1,0 0 1,0 0-1,0 0 0,0 0 1,0 0-1,0 0 1,0 0-1,0 0 0,0 0 1,1 0-1,-1 0 1,0 0-1,0 0 1,0 0-1,0 0 0,0 0 1,0 0-1,0 0 1,0 0-1,0 0 1,0 0-1,0 0 0,0 0 1,0 0-1,0 0 1,1 0-1,-1 0 0,0 0 1,0 0-1,0-1 1,0 1-1,0 0 1,0 0-1,0 0 0,0 0 1,0 0-1,0 0 1,0 0-1,0 0 0,-2 10-11,-5 14-79,-3 6-137,0 0 1,3 0-1,0 1 1,2 0-1,-2 55 1,7-84 82,0 1-1,0 0 1,0-1 0,0 1 0,0 0 0,0-1 0,1 1 0,0 0 0,-1-1-1,1 1 1,0-1 0,0 1 0,0-1 0,1 1 0,-1-1 0,0 0 0,1 0-1,0 1 1,-1-1 0,1 0 0,0-1 0,0 1 0,0 0 0,0 0 0,1-1-1,-1 0 1,3 2 0,15-1-2186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09.536"/>
    </inkml:context>
    <inkml:brush xml:id="br0">
      <inkml:brushProperty name="width" value="0.05" units="cm"/>
      <inkml:brushProperty name="height" value="0.05" units="cm"/>
    </inkml:brush>
  </inkml:definitions>
  <inkml:trace contextRef="#ctx0" brushRef="#br0">6 79 13867,'-6'-8'1616,"8"0"-936,0 0-303,17-1 1383,8 0-976,12 2-352,11-2-96,7 2-200,5 1-88,1 1-32,1 4-16,-5 0 0,-4 1 8,-9 0-8,-10 0-360,-5 0 320,-8 2-16,-8-2-32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10.121"/>
    </inkml:context>
    <inkml:brush xml:id="br0">
      <inkml:brushProperty name="width" value="0.05" units="cm"/>
      <inkml:brushProperty name="height" value="0.05" units="cm"/>
    </inkml:brush>
  </inkml:definitions>
  <inkml:trace contextRef="#ctx0" brushRef="#br0">105 72 15331,'0'-3'96,"1"-1"-1,0 1 1,-1 0-1,1-1 1,1 1-1,-1 0 0,0 0 1,1 0-1,-1 0 1,1 0-1,0 0 1,0 0-1,0 0 1,1 1-1,-1-1 0,0 1 1,1 0-1,0 0 1,-1 0-1,1 0 1,0 0-1,0 0 1,0 1-1,1-1 0,-1 1 1,0 0-1,0 0 1,1 0-1,-1 1 1,0-1-1,1 1 1,-1 0-1,1-1 1,4 2-1,-7-1-103,0 0-1,0 1 1,0-1 0,1 1-1,-1-1 1,0 0-1,0 1 1,0 0 0,0-1-1,0 1 1,0 0 0,-1-1-1,1 1 1,0 0 0,0 0-1,0 0 1,-1 0-1,1 0 1,0 0 0,-1 0-1,1 0 1,-1 0 0,1 0-1,-1 0 1,0 0 0,1 0-1,-1 0 1,0 0-1,0 1 1,0-1 0,0 0-1,0 0 1,0 0 0,0 0-1,0 1 1,-1 0-1,1 5-28,-2 0-1,1 0 1,-1 0-1,-4 11 1,-5 5 12,-2 1 1,0-2-1,-2 0 1,-24 29 0,16-21 67,-27 43 1,44-63-49,1 0 0,0 1 0,1 0 0,0-1 0,1 1 0,0 0 0,1 1 0,-3 19 0,5-28-12,0 1 1,0-1-1,0 0 0,0 1 1,1-1-1,-1 0 1,1 0-1,0 0 1,0 1-1,0-1 1,0 0-1,1 0 1,-1 0-1,1 0 1,0-1-1,-1 1 1,1 0-1,1-1 1,-1 1-1,0-1 1,1 0-1,-1 0 1,5 3-1,-3-3-46,0 0 0,0 0 0,0-1 0,0 1-1,0-1 1,0 0 0,0 0 0,1-1 0,-1 1-1,0-1 1,0 0 0,1 0 0,-1-1 0,0 1-1,1-1 1,-1 0 0,6-2 0,26-12-163,2-6-66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10.542"/>
    </inkml:context>
    <inkml:brush xml:id="br0">
      <inkml:brushProperty name="width" value="0.05" units="cm"/>
      <inkml:brushProperty name="height" value="0.05" units="cm"/>
    </inkml:brush>
  </inkml:definitions>
  <inkml:trace contextRef="#ctx0" brushRef="#br0">138 15 16836,'-1'0'72,"-1"-1"1,0 1 0,1 0-1,-1-1 1,1 1 0,-1 0-1,0 0 1,1 0 0,-1 0 0,1 0-1,-1 0 1,0 1 0,1-1-1,-1 0 1,1 1 0,-1 0-1,1-1 1,-1 1 0,1 0 0,-1-1-1,1 1 1,0 0 0,0 0-1,-3 2 1,-31 29 677,28-25-719,0 1 0,1 0 0,1 0 0,-1 0 0,1 1 0,1 0 0,-1 0 0,1 0 0,1 1 0,0-1 0,-2 12 0,4-17-44,0 1 0,1 0 0,0-1 0,0 1 0,0 0 0,0 0 0,1-1 0,-1 1 0,1 0 0,0-1 0,1 1 0,-1-1 0,1 0 0,0 1 0,0-1 0,0 0 0,1 0 0,0 0 0,-1 0 0,1-1 0,0 1 0,1-1 0,-1 1 0,1-1 0,6 4 0,-1-2 12,0 0-1,0 0 1,1-1-1,-1-1 0,1 0 1,0 0-1,1 0 1,-1-2-1,0 1 0,0-1 1,1-1-1,-1 1 0,1-2 1,-1 0-1,16-3 1,-20 3 69,1 0 1,-1-1 0,1 1-1,-1-2 1,0 1 0,0-1-1,0 0 1,0 0 0,0 0 0,-1-1-1,1 0 1,-1 0 0,0 0-1,0-1 1,-1 0 0,0 0 0,1 0-1,-1 0 1,-1-1 0,1 0-1,-1 0 1,0 1 0,-1-2-1,1 1 1,1-7 0,-2 5 15,-1 0 0,0-1 0,-1 1 0,0 0 0,0-1 0,0 1 0,-1 0 0,0-1 0,-1 1 0,0 0 0,0 0 1,-1 0-1,-4-7 0,5 9-139,-1 1 0,0 0 0,0 1 0,0-1 0,-1 1 0,1-1 0,-1 1 0,0 0 0,0 0 0,-1 1 0,1-1 0,-1 1 0,0 0 0,0 0 0,0 0 0,0 1 0,0 0 0,-1 0 0,-10-2 0,-19 0-200,1 4-89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6.032"/>
    </inkml:context>
    <inkml:brush xml:id="br0">
      <inkml:brushProperty name="width" value="0.05" units="cm"/>
      <inkml:brushProperty name="height" value="0.05" units="cm"/>
    </inkml:brush>
  </inkml:definitions>
  <inkml:trace contextRef="#ctx0" brushRef="#br0">44 4 11979,'-6'11'886,"9"-7"-55,19-8 395,-9 0-967,2 1-172,0 0 1,0 1-1,1 1 1,-1 0-1,1 1 1,17 2 0,-29-1-88,0-1 0,0 1 1,0 0-1,0 0 1,-1 1-1,1-1 1,0 1-1,-1 0 1,1 0-1,-1 0 0,0 0 1,6 5-1,-7-5 8,-1 1-1,1-1 0,-1 0 1,1 1-1,-1-1 0,0 1 1,0 0-1,0-1 1,0 1-1,0 0 0,-1-1 1,1 1-1,-1 0 0,0 0 1,0 0-1,0 0 1,0-1-1,0 1 0,0 0 1,-2 3-1,0 3 79,0 0 1,-1-1-1,0 1 0,-1-1 1,0 0-1,0 0 0,-10 14 1,-45 50 614,37-47-445,19-21-215,-26 29 406,-40 62 0,62-84-435,1 0 1,0 1-1,1-1 1,0 1-1,1 0 1,0 1 0,1-1-1,0 1 1,1-1-1,-1 21 1,3-32-14,0 1 0,0 0 0,0 0 0,0 0 0,0 0 0,0 0 0,1-1 1,-1 1-1,1 0 0,-1 0 0,1-1 0,0 1 0,0 0 0,0-1 0,0 1 0,0 0 0,0-1 1,0 0-1,0 1 0,0-1 0,1 0 0,-1 1 0,3 1 0,-1-2-33,0 0 1,0 0-1,0 0 0,0 0 0,1-1 1,-1 1-1,0-1 0,0 0 0,0 0 1,0 0-1,1 0 0,4-2 0,8-1-155,1-2-1,-1 0 0,30-14 1,4-5-2,2-5-54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6.467"/>
    </inkml:context>
    <inkml:brush xml:id="br0">
      <inkml:brushProperty name="width" value="0.05" units="cm"/>
      <inkml:brushProperty name="height" value="0.05" units="cm"/>
    </inkml:brush>
  </inkml:definitions>
  <inkml:trace contextRef="#ctx0" brushRef="#br0">83 133 18020,'0'-2'120,"-1"1"1,1-1-1,0 1 1,-1-1 0,0 1-1,1-1 1,-1 1-1,0 0 1,0-1-1,0 1 1,0 0-1,0 0 1,0-1-1,0 1 1,0 0-1,0 0 1,0 0 0,-1 0-1,1 1 1,0-1-1,-1 0 1,1 0-1,-3 0 1,3 1-79,0 0 0,-1 0 0,1 0 0,-1 1 0,1-1 0,0 0 0,-1 0 0,1 1 0,0-1 0,0 1 0,-1 0 0,1-1 0,0 1 0,0 0 0,0 0 0,-1-1 0,1 1 0,0 0 0,0 0 0,1 0 0,-1 0 0,0 0 0,0 1 0,0-1 0,1 0 0,-1 0 0,0 0 0,0 2 0,-4 9-69,1 0 0,0-1 0,1 1-1,0 1 1,1-1 0,0 0-1,1 1 1,0-1 0,1 1-1,0-1 1,1 1 0,1-1 0,0 1-1,6 21 1,-7-31 19,0-1 0,1 1 0,-1-1 1,0 1-1,1-1 0,0 0 0,-1 0 0,1 1 0,0-1 1,0 0-1,0-1 0,1 1 0,-1 0 0,0-1 0,1 1 0,-1-1 1,1 1-1,-1-1 0,1 0 0,0 0 0,-1-1 0,1 1 1,0 0-1,0-1 0,-1 0 0,1 1 0,0-1 0,0 0 1,0-1-1,0 1 0,-1 0 0,1-1 0,3-1 0,4 0 3,-1-1 0,0-1-1,0 0 1,0 0 0,0-1-1,-1 0 1,1 0 0,9-9-1,-12 8 51,0 1 0,0-1 0,-1 0 0,0 0 0,0 0 0,0-1 0,-1 1 0,1-1 0,-2-1 0,1 1 0,3-11 0,-6 13 2,0 0-1,0 0 0,0 0 0,-1 0 1,1 0-1,-1 0 0,-1 0 1,1 0-1,-1 0 0,0 0 0,0 0 1,0 0-1,0 0 0,-1 0 1,0 1-1,0-1 0,-1 1 0,1-1 1,-4-4-1,-3-2-84,-1 0 1,0 1-1,0 0 1,-1 1-1,0 0 1,-1 1-1,-21-12 1,14 8-205,-1-3 32,8-5-98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577"/>
    </inkml:context>
    <inkml:brush xml:id="br0">
      <inkml:brushProperty name="width" value="0.05" units="cm"/>
      <inkml:brushProperty name="height" value="0.05" units="cm"/>
    </inkml:brush>
  </inkml:definitions>
  <inkml:trace contextRef="#ctx0" brushRef="#br0">0 401 12459,'4'3'56,"-1"-1"-1,1 0 1,0 0 0,0-1 0,0 1 0,0-1 0,0 0 0,0 0 0,0 0 0,0 0 0,0-1 0,0 0 0,0 0-1,0 0 1,1 0 0,4-1 0,-5 0 55,-1 1-1,0-1 1,1 1-1,-1-1 1,1 0-1,-1-1 1,0 1-1,0 0 1,0-1-1,0 0 1,0 1-1,0-1 1,0-1-1,0 1 1,-1 0-1,1-1 1,-1 1-1,0-1 1,1 0 0,1-3-1,-4 5-23,0 0-1,1 0 0,-1 0 1,0 0-1,0 0 1,1 0-1,-1 0 1,0 0-1,0-1 1,0 1-1,0 0 1,-1 0-1,1 0 1,0 0-1,0 0 1,-1 0-1,1 0 0,-1 0 1,1 0-1,-1 0 1,1 0-1,-1 0 1,1 0-1,-1 0 1,0 0-1,0 0 1,1 1-1,-1-1 1,0 0-1,0 0 1,0 1-1,0-1 1,0 1-1,0-1 0,0 1 1,0-1-1,0 1 1,0 0-1,0-1 1,0 1-1,0 0 1,0 0-1,0 0 1,-1 0-1,1 0 1,0 0-1,0 0 1,0 0-1,0 0 1,0 0-1,0 1 0,0-1 1,0 0-1,0 1 1,0-1-1,0 1 1,0-1-1,0 1 1,0 0-1,0-1 1,-1 2-1,-4 4-102,1-1-1,-1 1 1,2 0 0,-1 0-1,0 1 1,1-1-1,1 1 1,-1 0 0,-4 12-1,2-3-49,1 1-1,1-1 0,-3 23 0,6-35 37,0 1-1,1-1 1,0 0 0,0 0-1,0 0 1,0 0-1,1 1 1,0-1-1,-1 0 1,2 0-1,-1 0 1,0 0-1,3 5 1,-2-7 3,0 1 0,-1-1 0,1 0 0,0 0 0,1 0 0,-1 0 0,0-1 0,0 1 0,1-1 0,-1 1 0,1-1 0,-1 0 0,1 0 0,0 0 0,-1 0 0,1 0 0,0-1 0,0 1 0,-1-1 0,7 1 0,3-2-17,0 1 0,0-2 0,0 1 0,0-2 0,0 1 0,0-2 0,-1 0 0,1 0-1,-1-1 1,0 0 0,0-1 0,-1 0 0,19-15 0,-5 2 55,-1-1-1,0-1 1,-2-2-1,26-33 1,-28 29 36,-1 0-1,-1-1 1,-2-1 0,0-1 0,-2 0 0,-2-1 0,-1 0-1,8-38 1,-17 61 7,0 0 0,0 1 0,-1-1 0,0 0 1,0 0-1,-1 0 0,-1-9 0,2 16-43,0 0 1,-1-1 0,1 1 0,0 0-1,-1-1 1,1 1 0,-1 0-1,1 0 1,-1 0 0,0 0 0,1-1-1,-1 1 1,0 0 0,0 0 0,0 0-1,0 0 1,0 1 0,0-1-1,0 0 1,0 0 0,0 0 0,0 1-1,0-1 1,0 1 0,-1-1-1,1 1 1,0-1 0,0 1 0,-1 0-1,1 0 1,0-1 0,-1 1 0,1 0-1,0 0 1,-1 0 0,1 0-1,0 1 1,-1-1 0,1 0 0,0 1-1,0-1 1,-1 0 0,1 1-1,0-1 1,0 1 0,0 0 0,0 0-1,-2 0 1,-6 5 20,0 0 0,0 1 0,0 0 0,1 0 0,0 1 0,0 0 0,1 0 0,0 0 0,-10 17 0,3-1-47,1 0 0,-17 45 0,24-52-12,0 0 0,1 1 1,1-1-1,0 1 0,2 0 0,0 0 1,1 1-1,2 29 0,-1-42 18,1-1 0,0 1 0,0 0-1,1 0 1,-1-1 0,1 1 0,0-1 0,1 1 0,-1-1-1,1 0 1,0 0 0,1 0 0,-1-1 0,1 1-1,0-1 1,0 0 0,0 1 0,1-2 0,-1 1-1,1-1 1,0 1 0,0-1 0,0-1 0,0 1-1,1-1 1,-1 0 0,1 0 0,-1 0 0,1-1 0,7 1-1,-5-1-16,0 0 0,-1 0 0,1-1 0,0 0 0,0-1 0,0 0 0,0 0 0,-1 0 0,1-1 0,0 0 0,-1-1 0,0 0-1,1 0 1,-1 0 0,0-1 0,-1 0 0,1 0 0,-1-1 0,0 0 0,0 0 0,0-1 0,-1 1 0,1-1 0,-1 0 0,-1-1 0,1 1 0,-1-1 0,0 0-1,-1 0 1,0 0 0,0 0 0,3-12 0,-4 5-22,-1 1 0,0-22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00.451"/>
    </inkml:context>
    <inkml:brush xml:id="br0">
      <inkml:brushProperty name="width" value="0.05" units="cm"/>
      <inkml:brushProperty name="height" value="0.05" units="cm"/>
    </inkml:brush>
  </inkml:definitions>
  <inkml:trace contextRef="#ctx0" brushRef="#br0">6 50 11787,'1'-1'75,"-1"1"1,0-1 0,1 1-1,-1-1 1,0 0 0,1 0 0,-1 1-1,0-1 1,0 0 0,0 0 0,1 1-1,-1-1 1,0 0 0,0 0-1,0 1 1,0-1 0,0 0 0,-1 0-1,1 1 1,0-3 0,-6-20 283,4 15-371,1 6 22,27 13 100,16 18-80,0 1-1,73 72 1,61 89-1,-146-157-33,62 71-2,130 136 184,-141-164-153,-6-4-17,4-3 1,90 61-1,8-8 18,-132-87-16,71 71 0,25 58-9,12 11-1,36 12 10,38 40 4,258 237-6,-281-284-9,303 254 10,-362-318-7,118 91 4,367 276 57,-21-23-68,-316-245 3,-222-164 2,495 353 8,-25-24 32,-344-237-32,233 208 2,-128-96-4,-15-48 2,27 23 0,37 72-2,154 120 4,-142-190 3,-44-32-1,-271-168-4,175 121-7,12-19-4,-37-35 902,-197-97 15,-8 0-647,-12-1-203,18-2 7,-15 1 44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02.782"/>
    </inkml:context>
    <inkml:brush xml:id="br0">
      <inkml:brushProperty name="width" value="0.05" units="cm"/>
      <inkml:brushProperty name="height" value="0.05" units="cm"/>
    </inkml:brush>
  </inkml:definitions>
  <inkml:trace contextRef="#ctx0" brushRef="#br0">43 1 16259,'-15'71'2778,"0"60"-2759,6 0-1,5 0 0,14 135 1,-8-241-377,-2-53 169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38.843"/>
    </inkml:context>
    <inkml:brush xml:id="br0">
      <inkml:brushProperty name="width" value="0.05" units="cm"/>
      <inkml:brushProperty name="height" value="0.05" units="cm"/>
    </inkml:brush>
  </inkml:definitions>
  <inkml:trace contextRef="#ctx0" brushRef="#br0">7 43 14555,'-6'1'1670,"7"1"-614,12 0-536,103-17-324,46-4-93,-66 13 68,151 10 1,-219-3-87,-20-1-58,1 1 0,0-1 1,-1 1-1,1 1 1,-1-1-1,1 2 0,9 3 1,-17-6 19,-1 0 0,1 0 0,0 1 0,-1-1 1,1 0-1,-1 0 0,1 0 0,-1 0 0,1 0 1,-1 0-1,1 0 0,-1 0 0,1 0 0,-1 0 1,1 0-1,0-1 0,-1 1 0,1 0 0,-1 0 1,1 0-1,-1-1 0,0 1 0,1 0 0,-1-1 1,1 1-1,-1 0 0,1-1 0,-1 1 0,0-1 1,1 1-1,-1 0 0,0-1 0,1 1 0,-1-1 1,0 1-1,0-1 0,1 1 0,-1-1 0,0 1 1,0-1-1,0 1 0,0-1 0,0 1 0,0-1 1,0 0-1,5-13 336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39.995"/>
    </inkml:context>
    <inkml:brush xml:id="br0">
      <inkml:brushProperty name="width" value="0.05" units="cm"/>
      <inkml:brushProperty name="height" value="0.05" units="cm"/>
    </inkml:brush>
  </inkml:definitions>
  <inkml:trace contextRef="#ctx0" brushRef="#br0">269 287 12523,'-1'0'40,"1"0"0,0 0 0,-1 0 0,1 0 0,0-1 0,0 1 0,-1 0 0,1 0 0,0 0 0,0 0 0,-1 0 0,1 0 0,0 0 0,0 0 0,-1-1 0,1 1 0,0 0 0,0 0 0,0 0 0,0 0 0,-1-1 0,1 1 0,0 0 0,0 0 0,0-1 0,0 1 0,-1 0 0,1 0 0,0-1 0,0 1 0,0 0 0,0 0 0,0-1 0,0 1 0,0 0 0,2-14 489,10-16 248,-12 29-620,12-24 335,4-11 205,28-44 0,-38 71-611,0 0 0,0 1 0,1-1 0,1 1 1,-1 0-1,1 1 0,0 0 0,1 0 0,16-9 0,-24 15-84,1 0 1,-1 0-1,1 1 0,-1-1 0,1 0 1,0 1-1,-1 0 0,1-1 0,0 1 0,-1 0 1,1-1-1,0 1 0,-1 0 0,1 0 1,3 1-1,-4 0-5,0-1 0,0 0 1,0 1-1,0-1 0,-1 1 0,1 0 1,0-1-1,0 1 0,-1 0 1,1-1-1,0 1 0,-1 0 0,1 0 1,0-1-1,-1 1 0,1 0 1,-1 0-1,0 0 0,1 0 0,-1 1 1,1 3-4,0 0 1,0-1 0,-1 1-1,0 0 1,0 0 0,0-1-1,-1 1 1,0 0 0,0-1 0,-1 6-1,-8 21 18,-2 0 0,-1-1 0,-2 0 0,0-1 0,-21 28 0,-107 126 107,-65 40-240,207-223 120,-3 4-47,1 1 0,-1-1 0,1 1 1,-6 10-1,9-15 35,-1 1 0,1 0 0,0 0 0,-1 0 0,1-1 0,0 1 0,0 0 0,-1 0 0,1 0 0,0 0 0,0-1 0,0 1 0,0 0 0,0 0 0,0 0 0,1 0 1,-1 0-1,0-1 0,0 1 0,1 0 0,-1 0 0,0 0 0,1-1 0,-1 1 0,1 0 0,-1 0 0,1-1 0,-1 1 0,1 0 0,-1-1 0,1 1 0,0-1 0,-1 1 0,1-1 0,0 1 0,0-1 1,-1 1-1,1-1 0,0 0 0,1 1 0,4 1-56,1 0 0,-1-1 0,1 1 1,0-1-1,0-1 0,0 1 0,-1-1 1,12-1-1,58-11-180,-66 10 225,54-11 118,69-26 1,-126 36-92,-1 0-1,1 0 1,-1-1 0,0 0 0,-1 0-1,1 0 1,8-10 0,-7 7 478,1 1 1,-1 0 0,11-6-1,-18 12-458,0-1-1,1 1 1,-1 0-1,0 0 1,1-1-1,-1 1 1,0 0-1,1 0 0,-1 0 1,0-1-1,1 1 1,-1 0-1,1 0 1,-1 0-1,0 0 1,1 0-1,-1 0 1,1 0-1,-1 0 1,1 0-1,-1 0 0,0 0 1,1 0-1,-1 0 1,1 1-1,-1-1 1,0 0-1,1 0 1,-1 0-1,0 1 1,1-1-1,-1 0 1,0 0-1,1 1 0,-1-1 1,0 0-1,1 1 1,2 6 442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3.244"/>
    </inkml:context>
    <inkml:brush xml:id="br0">
      <inkml:brushProperty name="width" value="0.05" units="cm"/>
      <inkml:brushProperty name="height" value="0.05" units="cm"/>
    </inkml:brush>
  </inkml:definitions>
  <inkml:trace contextRef="#ctx0" brushRef="#br0">2 0 16468,'0'2'1160,"0"-1"-1000,-2 7-112,2-7 464,5 0-400,1 1-184,2-1-8,4-1-24,1 2 0,5-1 32,2-1 24,6 0 40,4 0 8,3 5 8,2-1-360,7 9 328,-2-1-32,-4-6-24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4.022"/>
    </inkml:context>
    <inkml:brush xml:id="br0">
      <inkml:brushProperty name="width" value="0.05" units="cm"/>
      <inkml:brushProperty name="height" value="0.05" units="cm"/>
    </inkml:brush>
  </inkml:definitions>
  <inkml:trace contextRef="#ctx0" brushRef="#br0">0 112 15059,'7'-2'119,"-1"-1"0,0 1 0,0-2 0,0 1 0,0-1 0,0 0 0,-1 0 0,1-1 0,-1 1 0,7-10 0,15-10 45,-20 18-192,1 0 1,-1 1 0,1 1 0,0-1 0,11-4 0,-17 9 19,-1-1 0,0 1 1,0-1-1,1 1 0,-1-1 1,0 1-1,1 0 0,-1 0 1,0 0-1,0 0 0,1 0 1,-1 0-1,0 0 0,1 0 1,-1 0-1,0 1 0,1-1 1,-1 0-1,0 1 0,0-1 1,1 1-1,-1-1 1,0 1-1,0 0 0,0 0 1,0-1-1,0 1 0,0 0 1,0 0-1,0 0 0,0 0 1,0 0-1,-1 0 0,1 0 1,0 1-1,-1-1 0,1 0 1,-1 0-1,1 0 0,-1 1 1,1-1-1,-1 0 0,0 1 1,0-1-1,0 0 0,0 2 1,2 12 1,-1 0 0,-1 0 0,0 0-1,-1 0 1,-5 25 0,-23 75 299,9-39-38,17-66-229,1-1 9,0-1 0,0 1 0,1-1 1,0 1-1,0 14 0,2-21-45,-1-1 1,0 1-1,0-1 0,1 1 1,-1-1-1,1 1 1,-1-1-1,1 0 1,0 1-1,-1-1 0,1 0 1,0 1-1,0-1 1,0 0-1,0 0 1,0 0-1,0 0 0,1 0 1,-1 0-1,0 0 1,0 0-1,1 0 0,-1 0 1,1-1-1,-1 1 1,0-1-1,1 1 1,-1-1-1,1 1 0,-1-1 1,1 0-1,0 0 1,-1 0-1,1 0 1,-1 0-1,1 0 0,2 0 1,5-1-67,0 0-1,0-1 1,1 0 0,-1 0 0,0-1 0,0 0 0,8-4-1,15-12-95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4.426"/>
    </inkml:context>
    <inkml:brush xml:id="br0">
      <inkml:brushProperty name="width" value="0.05" units="cm"/>
      <inkml:brushProperty name="height" value="0.05" units="cm"/>
    </inkml:brush>
  </inkml:definitions>
  <inkml:trace contextRef="#ctx0" brushRef="#br0">1 25 15155,'2'-3'64,"0"1"-1,1 0 0,-1 0 1,1 0-1,0 0 1,0 0-1,-1 1 1,1-1-1,0 1 0,1 0 1,-1 0-1,0 0 1,0 0-1,0 0 1,1 1-1,-1 0 0,0-1 1,5 1-1,-4 0-72,0 0-1,-1 1 1,1-1-1,0 0 1,-1 1-1,1 0 1,-1 0 0,1 0-1,-1 1 1,1-1-1,-1 1 1,0-1-1,0 1 1,0 0-1,0 0 1,3 3-1,-3-1 11,0 0-1,-1 0 0,0 0 1,0 0-1,0 0 0,-1 0 0,1 0 1,-1 1-1,0-1 0,0 1 0,0-1 1,-1 1-1,0-1 0,0 1 0,0-1 1,0 1-1,-1-1 0,0 5 0,-3 12 88,-1 0 0,-12 30-1,12-36-18,-4 10 57,4-12-40,0 0 0,1 0 1,1 1-1,-3 14 0,6-27-84,0 0 0,0-1 0,0 1 0,0 0 0,0 0 0,0 0 0,0 0 0,0 0 0,0 0 0,0 0 0,0 0 1,1 0-1,-1 0 0,0 0 0,1 0 0,-1 0 0,0-1 0,1 1 0,-1 0 0,1 0 0,0 0 0,-1-1 0,1 1 0,0 0 0,-1-1 0,1 1 0,0 0 0,0-1 0,-1 1 0,1-1 0,0 0 0,0 1 0,0-1 0,0 1 0,0-1 1,0 0-1,0 0 0,-1 0 0,1 1 0,0-1 0,0 0 0,0 0 0,0 0 0,2-1 0,2 1-4,0-1 0,0 0 1,0-1-1,-1 1 0,1-1 0,0 0 1,-1 0-1,6-3 0,34-22-11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5.399"/>
    </inkml:context>
    <inkml:brush xml:id="br0">
      <inkml:brushProperty name="width" value="0.05" units="cm"/>
      <inkml:brushProperty name="height" value="0.05" units="cm"/>
    </inkml:brush>
  </inkml:definitions>
  <inkml:trace contextRef="#ctx0" brushRef="#br0">16 21 18972,'0'0'23,"1"0"0,-1 1 0,0-1 0,1 0-1,-1 1 1,0-1 0,1 0 0,-1 1 0,0-1 0,1 0 0,-1 0 0,0 1 0,1-1-1,-1 0 1,1 0 0,-1 0 0,1 0 0,-1 0 0,0 1 0,1-1 0,-1 0 0,1 0-1,-1 0 1,1 0 0,-1 0 0,1 0 0,-1-1 0,1 1 0,-1 0 0,0 0-1,1 0 1,-1 0 0,1 0 0,-1-1 0,0 1 0,1 0 0,-1 0 0,1-1 0,-1 1-1,0 0 1,1-1 0,-1 1 0,0 0 0,0-1 0,1 0 0,7-17 1353,-7 17-978,-2 6-187,0 8-232,-2 1-126,-3-17-1164,5 2 1198,0 0 1,-1-1-1,1 1 0,-1 1 1,1-1-1,-1 0 1,1 0-1,-1 0 0,1 1 1,-4-2-1,-8 1-383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7.558"/>
    </inkml:context>
    <inkml:brush xml:id="br0">
      <inkml:brushProperty name="width" value="0.05" units="cm"/>
      <inkml:brushProperty name="height" value="0.05" units="cm"/>
    </inkml:brush>
  </inkml:definitions>
  <inkml:trace contextRef="#ctx0" brushRef="#br0">1 8052 10698,'0'1'31,"0"-1"1,1 0-1,-1 1 0,0-1 0,1 0 0,-1 1 0,0-1 0,1 0 1,-1 0-1,1 1 0,-1-1 0,0 0 0,1 0 0,-1 0 0,1 0 1,-1 1-1,1-1 0,-1 0 0,1 0 0,-1 0 0,1 0 0,-1 0 1,1 0-1,-1 0 0,1 0 0,-1-1 0,0 1 0,1 0 1,-1 0-1,1 0 0,-1 0 0,1-1 0,-1 1 0,0 0 0,1 0 1,-1-1-1,1 1 0,-1 0 0,0-1 0,1 1 0,-1 0 0,0-1 1,21-20 556,-15 14-435,81-76 486,161-118 1,-7 8-646,156-188 61,-86 85-49,-134 132-4,217-175-2,-204 180 0,90-93 4,73-62-1,-22 51-11,102-83 32,-64 57-23,-187 149-1,-107 81 0,263-212 0,835-673 23,-464 376-14,-627 501-9,-19 15 0,444-361 0,14 19 0,30-26 5,-15-20 3,-176 142-5,-324 269-3,401-358 15,-401 349-12,92-88 0,-110 111 4,0 0 1,1 2-1,0 0 0,1 1 1,34-14-1,-55 25-1,-7-2-5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9.097"/>
    </inkml:context>
    <inkml:brush xml:id="br0">
      <inkml:brushProperty name="width" value="0.05" units="cm"/>
      <inkml:brushProperty name="height" value="0.05" units="cm"/>
    </inkml:brush>
  </inkml:definitions>
  <inkml:trace contextRef="#ctx0" brushRef="#br0">306 71 16476,'13'-12'863,"-7"8"-625,0-1-1,-1 0 1,1-1 0,-1 0 0,-1 0 0,1 0-1,-1 0 1,4-8 0,-45 73 1261,2-7-1435,26-38-97,-268 459-2999,269-455 2681,7-13 145,4-9-366,12-17-169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41:13.459"/>
    </inkml:context>
    <inkml:brush xml:id="br0">
      <inkml:brushProperty name="width" value="0.05" units="cm"/>
      <inkml:brushProperty name="height" value="0.05" units="cm"/>
    </inkml:brush>
  </inkml:definitions>
  <inkml:trace contextRef="#ctx0" brushRef="#br0">13 367 13235,'-2'-5'87,"0"0"0,0 0-1,0-1 1,1 1 0,0 0 0,0-1 0,0 1 0,1-1 0,-1 1-1,1-1 1,1 1 0,-1-1 0,1 1 0,1-6 0,-2 11-87,0 0 1,0 0-1,0 0 1,0 0-1,0 0 1,0 0-1,0 0 1,0 0-1,1 0 1,-1 0-1,0 0 1,0 0-1,0 0 1,0 0-1,0 0 1,0 0-1,0 0 1,0 0-1,0 1 1,0-1-1,0 0 1,0 0-1,0 0 1,0 0-1,0 0 1,0 0 0,0 0-1,0 0 1,1 0-1,-1 0 1,0 0-1,0 0 1,0 0-1,0 0 1,0 0-1,0 0 1,0 0-1,0 0 1,0-1-1,0 1 1,0 0-1,0 0 1,0 0-1,0 0 1,0 0-1,0 0 1,0 0-1,0 0 1,0 0-1,1 0 1,-1 0-1,0 0 1,0 0-1,0 0 1,0 0-1,0 0 1,0 0-1,0 0 1,0 0-1,0 0 1,2 9 4,1 12-9,29 224-148,-3-32 66,-4 193 81,-5-61 33,15 421 16,-27 3 44,-4-172 60,-27 541 118,18-1053-233,-9 202 80,24-2-54,-8-263-60,1-1-1,2 1 1,0-1-1,15 39 1,-15-49-4,0 0-1,1-1 0,1 1 1,-1-1-1,2-1 1,-1 1-1,1-1 1,1 0-1,0-1 0,13 10 1,69 46-27,66 51 21,-101-72 9,95 58 1,-113-80-6,1-2-1,1-1 1,75 22 0,-53-25 2,1-3-1,0-2 0,85 1 0,193-15-11,-308 2 17,100-2 0,461-14 0,0 27 0,-417 0 0,507 21 5,0-41 0,554-155 17,-667 72 19,5 52 18,-418 43 32,-27 1 100,188-22 1,-286 14-166,0-1 1,-1-2-1,1-1 1,-2-2-1,0-1 1,0-2-1,31-19 1,-12 2 42,0-3 1,-3-2 0,48-47-1,-50 39-55,-1-3-1,-3-1 1,-2-2-1,-3-1 1,-1-2-1,-3-2 0,-3-1 1,-2-1-1,-2-1 1,-4-1-1,-1-1 1,12-77-1,-26 96-66,-2 1 1,-2-1-1,-2 1 0,-2-1 1,-1 1-1,-2-1 0,-19-67 1,-13-64-52,-26-93-308,52 231 346,-2 1 0,-1 1 0,-1 0 0,-2 0 0,-31-43 0,-19-2 38,51 62 74,1-2-1,1 1 1,0-2-1,1 1 0,-15-31 1,25 42-28,1-1 0,0 1 0,0-1 0,1 0 0,0 1 0,0-1 0,1 0 0,0 0 0,1 1 0,-1-1 0,1 0 0,1 1-1,-1-1 1,2 0 0,-1 1 0,1 0 0,3-8 0,6-9 34,0 1-1,2 1 1,29-37-1,-15 24-15,65-62-1,-74 80-38,-1 2 1,2 1 0,0 0-1,0 1 1,33-14-1,-48 24 0,1 1 0,0 0 0,-1 0-1,1 1 1,0 0 0,0 0 0,0 0 0,0 0-1,0 1 1,0 0 0,1 1 0,-1-1-1,0 1 1,0 0 0,-1 1 0,1-1 0,0 1-1,0 0 1,-1 1 0,1-1 0,-1 1-1,0 0 1,7 6 0,-4-4 1,-1-1 0,1 0-1,0 0 1,0-1 0,0 1 0,0-2-1,1 1 1,-1-1 0,1-1 0,0 1-1,0-2 1,-1 1 0,1-1 0,0 0-1,0-1 1,-1 0 0,1 0 0,11-4-1,-2-1 1,-2 0 0,1 0 0,-1-2 0,0 0 0,-1-1 0,0-1 0,0 0 0,18-17 0,1-4-2,-1-2-1,28-38 0,-30 34 24,-2-3 0,-2 0-1,-1-2 1,-2 0 0,24-63-1,-44 94 9,-1 1-1,0-1 0,-1 0 0,0 0 1,-1 0-1,0 0 0,-1 0 0,0 0 1,-1 0-1,0-1 0,-1 1 0,-4-16 1,-12-68 31,-5-122 0,-1-7-133,15 166 39,-3 0 1,-3 1-1,-32-85 1,34 113 24,-1 0 0,-1 1 1,-1 1-1,-1 0 0,-2 1 0,-1 1 1,0 1-1,-30-27 0,18 25 3,0 2 0,-1 0-1,-2 3 1,-57-28 0,-159-53-91,69 31-74,-154-98-521,53 23-70,169 99 544,-1 4 0,-2 6-1,-175-33 1,-176-27 406,5-27 64,69 14-292,291 88-54,-200-15-1,-394 54-62,246 3 121,-265-41-22,-134 5 36,209 59 390,-4 1 291,436-39-570,-228-24-1,335 9-110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962"/>
    </inkml:context>
    <inkml:brush xml:id="br0">
      <inkml:brushProperty name="width" value="0.05" units="cm"/>
      <inkml:brushProperty name="height" value="0.05" units="cm"/>
    </inkml:brush>
  </inkml:definitions>
  <inkml:trace contextRef="#ctx0" brushRef="#br0">6 1 17044,'-6'8'616,"11"-3"-600,17-5-16,4 0 504,5-3-712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9.505"/>
    </inkml:context>
    <inkml:brush xml:id="br0">
      <inkml:brushProperty name="width" value="0.05" units="cm"/>
      <inkml:brushProperty name="height" value="0.05" units="cm"/>
    </inkml:brush>
  </inkml:definitions>
  <inkml:trace contextRef="#ctx0" brushRef="#br0">91 74 12523,'48'-67'3018,"-48"67"-2977,0-1 0,1 1 0,-1 0 0,0-1 0,0 1 0,1 0 0,-1-1 0,0 1 0,0 0 0,1-1 0,-1 1 0,0 0 0,1 0 0,-1-1 0,0 1 0,1 0 0,-1 0 0,0 0 0,1-1 0,-1 1 0,1 0 0,-1 0 0,0 0 0,1 0 0,-1 0 0,1 0 0,-1 0 0,0 0 0,1 0 0,6 10 422,-2 25-495,-4-30 68,11 72-37,31 105 0,-24-132 122,-13-36-133,-1 1 0,6 23 0,-11-38-1,0 0 0,0 1 0,0-1 0,0 0 0,0 1 0,1-1 0,-1 0 0,0 1 0,0-1 0,0 0 0,0 0 0,0 1 0,0-1 1,0 0-1,0 1 0,0-1 0,0 0 0,0 1 0,0-1 0,0 0 0,-1 1 0,1-1 0,0 0 0,0 1 0,0-1 0,0 0 0,-1 0 0,1 1 0,0-1 0,0 0 0,0 0 0,-1 1 0,1-1 0,0 0 0,0 0 0,-1 0 0,1 1 0,0-1 0,-1 0 0,1 0 0,0 0 0,-1 0 0,1 0 1,0 0-1,0 1 0,-1-1 0,1 0 0,0 0 0,-1 0 0,1 0 0,0 0 0,-1 0 0,1-1 0,0 1 0,-1 0 0,1 0 0,0 0 0,-1 0 0,1 0 0,-22-11-257,21 10 267,-23-14-240</inkml:trace>
  <inkml:trace contextRef="#ctx0" brushRef="#br0" timeOffset="0.5">27 237 14755,'-13'-20'1785,"3"3"-1193,7 8-320,3 3 1024,7 6-640,6 4-160,14-1-336,8 0-40,10-3 112,9-1-248,1-4 40,-1-1 64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0.092"/>
    </inkml:context>
    <inkml:brush xml:id="br0">
      <inkml:brushProperty name="width" value="0.05" units="cm"/>
      <inkml:brushProperty name="height" value="0.05" units="cm"/>
    </inkml:brush>
  </inkml:definitions>
  <inkml:trace contextRef="#ctx0" brushRef="#br0">26 1 17428,'-8'29'1016,"1"11"-944,0 3-104,5 19-224,1 14 208,2 14 0,7 8 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0.496"/>
    </inkml:context>
    <inkml:brush xml:id="br0">
      <inkml:brushProperty name="width" value="0.05" units="cm"/>
      <inkml:brushProperty name="height" value="0.05" units="cm"/>
    </inkml:brush>
  </inkml:definitions>
  <inkml:trace contextRef="#ctx0" brushRef="#br0">35 0 8578,'-8'98'496,"5"0"1,18 182-1,-6-182-459,-5 0-1,-13 164 1,-33 514 3940,42-585-2549,0-188-1209,1-14 71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1.487"/>
    </inkml:context>
    <inkml:brush xml:id="br0">
      <inkml:brushProperty name="width" value="0.05" units="cm"/>
      <inkml:brushProperty name="height" value="0.05" units="cm"/>
    </inkml:brush>
  </inkml:definitions>
  <inkml:trace contextRef="#ctx0" brushRef="#br0">1 0 12339,'44'22'920,"-2"-9"-840,3-10-32,5 0 112,7 0-88,-2 0-24,4 3 16,1 4 0,-4 2-8,3 2-8,-5 2-16,-2-1 0,-2-5 8,-2-1 24,-5-11-48,-4-9 8,-10-17-16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1.077"/>
    </inkml:context>
    <inkml:brush xml:id="br0">
      <inkml:brushProperty name="width" value="0.05" units="cm"/>
      <inkml:brushProperty name="height" value="0.05" units="cm"/>
    </inkml:brush>
  </inkml:definitions>
  <inkml:trace contextRef="#ctx0" brushRef="#br0">3 18 18076,'-2'6'1144,"2"-3"-1128,4-3-40,12 0 152,7 0-80,21-5-344,12-1-296,18 1 448,9 0-80,12-1 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2.404"/>
    </inkml:context>
    <inkml:brush xml:id="br0">
      <inkml:brushProperty name="width" value="0.05" units="cm"/>
      <inkml:brushProperty name="height" value="0.05" units="cm"/>
    </inkml:brush>
  </inkml:definitions>
  <inkml:trace contextRef="#ctx0" brushRef="#br0">0 8 15179,'0'0'30,"0"0"-1,0 0 0,1 0 0,-1 0 1,0 0-1,0 0 0,0 0 0,1-1 1,-1 1-1,0 0 0,0 0 1,0 0-1,0 0 0,1 0 0,-1 0 1,0 0-1,0 0 0,0 0 1,1 0-1,-1 0 0,0 0 0,0 1 1,0-1-1,0 0 0,1 0 1,-1 0-1,0 0 0,0 0 0,0 0 1,0 0-1,0 0 0,1 0 0,-1 1 1,0-1-1,0 0 0,0 0 1,0 0-1,0 0 0,5 11 352,-2 18-298,-2-24 134,10 126 105,-9 230-1,-3-359 448,0-7-541,-2-11-35,5-199 1305,0 176-1454,3 0-1,1 0 1,16-55-1,-20 87-53,0 1 0,1-1 0,0 1 0,0-1 0,1 1 0,0 0 0,0 0 0,0 0 0,1 1 0,0 0 0,0 0-1,9-7 1,-12 10-2,1 0-1,0 0 0,1 0 1,-1 1-1,0-1 0,0 1 0,1 0 1,-1 0-1,0 1 0,1-1 1,-1 0-1,1 1 0,-1 0 0,1 0 1,-1 0-1,1 0 0,-1 1 0,1-1 1,-1 1-1,1 0 0,-1 0 1,0 0-1,1 1 0,-1-1 0,0 1 1,0 0-1,4 2 0,-4-2-4,0 0-1,-1 0 1,1 0 0,-1 1-1,1-1 1,-1 1-1,0-1 1,0 1 0,0 0-1,0-1 1,-1 1-1,1 0 1,-1 0 0,0 0-1,0 1 1,2 4-1,-3-3 3,1 0 0,-1 0 0,0 0-1,0 0 1,0 0 0,-1 0 0,0 0 0,0 0-1,-3 9 1,-1-1 15,-1 0-1,0 0 0,-1 0 1,-1-1-1,0 0 1,-15 17-1,15-21 62,0 0 0,0 0 0,-1-1-1,0 0 1,-1-1 0,-16 9 0,23-13 8,0-1 1,0 1-1,-1-1 1,1 0 0,-1 0-1,1-1 1,-1 1-1,1-1 1,-1 1-1,1-1 1,-5-1 0,6 1-29,0-1 0,1 1 1,-1-1-1,0 1 1,0-1-1,0 0 0,0 0 1,1 0-1,-1 0 1,0 0-1,1-1 0,-1 1 1,1 0-1,-1-1 1,1 1-1,0-1 0,-1 0 1,1 1-1,0-1 1,-1-3-1,-8-16 306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3.165"/>
    </inkml:context>
    <inkml:brush xml:id="br0">
      <inkml:brushProperty name="width" value="0.05" units="cm"/>
      <inkml:brushProperty name="height" value="0.05" units="cm"/>
    </inkml:brush>
  </inkml:definitions>
  <inkml:trace contextRef="#ctx0" brushRef="#br0">81 1 16315,'1'0'47,"-1"0"-1,1 0 0,0 1 1,-1-1-1,1 0 0,0 0 1,-1 1-1,1-1 0,0 0 1,-1 1-1,1-1 0,-1 1 1,1-1-1,0 1 0,-1-1 1,0 1-1,1-1 0,-1 1 1,1 0-1,-1-1 0,0 1 1,1 0-1,-1-1 0,0 1 1,1 0-1,-1-1 0,0 1 1,0 0-1,0-1 0,0 1 1,0 0-1,0 0 0,0-1 1,0 1-1,0 0 0,0 0 1,0 0-1,-6 37 287,5-28-89,-64 244 444,65-254-683,0 0-1,0 0 0,-1 0 1,1 1-1,0-1 0,0 0 1,0 0-1,-1 0 0,1 0 1,0 0-1,0 0 0,0 0 1,-1 0-1,1 1 0,0-1 1,0 0-1,0 0 0,-1 0 1,1 0-1,0 0 0,0 0 1,-1 0-1,1 0 0,0 0 1,0 0-1,0-1 0,-1 1 1,1 0-1,0 0 0,0 0 1,-1 0-1,1 0 0,0 0 1,0 0-1,0-1 0,0 1 1,-1 0-1,1 0 0,0 0 1,0 0-1,0 0 0,0-1 1,0 1-1,-1 0 0,1 0 1,0 0-1,0-1 0,0 1 1,0 0-1,0 0 0,0-1 1,0 1-1,0 0 0,0 0 1,0-1-1,-3-10 45,1-1 1,0 1-1,1-1 0,1-22 1,-1 1-39,-1 19-25,0-13-204,41 97-836,-26-48 1006,1-2 1,17 20-1,-24-32 56,0 0 0,1 0 0,0-1-1,0 0 1,1-1 0,0 1 0,12 5 0,-21-12-7,1 1-1,-1-1 1,0 0 0,0 0-1,0 1 1,1-1 0,-1 0-1,0 0 1,0 0-1,1 1 1,-1-1 0,0 0-1,1 0 1,-1 0 0,0 0-1,1 0 1,-1 0 0,0 0-1,1 0 1,-1 1 0,0-1-1,1 0 1,-1 0 0,0-1-1,0 1 1,1 0 0,-1 0-1,0 0 1,1 0-1,-1 0 1,0 0 0,1 0-1,-1 0 1,0-1 0,1 1-1,-1 0 1,0 0 0,0 0-1,1-1 1,-1 1 0,0 0-1,0 0 1,1-1 0,-7-16 38,-21-23 59,25 39-89,-115-140 1622,117 141-1631,0 0 1,0 0-1,0-1 1,0 1 0,0 0-1,0 0 1,0 0-1,0-1 1,1 1 0,-1 0-1,0 0 1,0 0-1,0-1 1,0 1 0,1 0-1,-1 0 1,0 0-1,0 0 1,0-1-1,1 1 1,-1 0 0,0 0-1,0 0 1,0 0-1,1 0 1,-1 0 0,0 0-1,0 0 1,1 0-1,-1 0 1,0 0 0,0 0-1,1 0 1,-1 0-1,0 0 1,0 0-1,1 0 1,-1 0 0,0 0-1,0 0 1,0 0-1,1 0 1,25 1 231,-1 0 0,29 6 0,20 2-188,3-5-22,19-6 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3.835"/>
    </inkml:context>
    <inkml:brush xml:id="br0">
      <inkml:brushProperty name="width" value="0.05" units="cm"/>
      <inkml:brushProperty name="height" value="0.05" units="cm"/>
    </inkml:brush>
  </inkml:definitions>
  <inkml:trace contextRef="#ctx0" brushRef="#br0">361 0 16748,'-9'16'1016,"-7"21"-936,-4 11-48,-7 13 344,1 9-336,-6 8-88,-2 2 32,1-4 72,2-8 16,5-17-328,1-8-320,-3-20 504,0-13-72,2-15-64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4.267"/>
    </inkml:context>
    <inkml:brush xml:id="br0">
      <inkml:brushProperty name="width" value="0.05" units="cm"/>
      <inkml:brushProperty name="height" value="0.05" units="cm"/>
    </inkml:brush>
  </inkml:definitions>
  <inkml:trace contextRef="#ctx0" brushRef="#br0">1 1 13443,'16'12'880,"-7"-1"-776,7 4-48,7 4 120,2 1-56,6 5 8,2 0 8,4-2-56,-1 1-8,1-2-56,-5-5 8,-10 2 0,-6 0 8,-6-6-32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4.672"/>
    </inkml:context>
    <inkml:brush xml:id="br0">
      <inkml:brushProperty name="width" value="0.05" units="cm"/>
      <inkml:brushProperty name="height" value="0.05" units="cm"/>
    </inkml:brush>
  </inkml:definitions>
  <inkml:trace contextRef="#ctx0" brushRef="#br0">237 5 17172,'2'-5'1352,"-4"10"-1176,-5 18-88,0 6 880,-5 14-1000,-4 5 0,-3 9 24,-3 1 24,0 1 32,-1-5 0,2-11-8,-1-8 8,5-13-408,-1-13 80,4-24 232,4-8-56,4-16-56</inkml:trace>
  <inkml:trace contextRef="#ctx0" brushRef="#br0" timeOffset="1">77 145 12259,'3'4'98,"0"1"0,1 0 0,-1 0-1,-1 0 1,1 0 0,-1 1 0,0-1 0,0 1 0,-1-1 0,2 9 0,2 5 109,6 13-56,1-1 1,21 39-1,-25-55-93,0-1 1,1-1-1,1 1 0,0-1 0,1-1 0,21 20 0,-29-30-27,-1 0 1,1 0-1,0 0 0,0 0 0,0 0 0,0-1 0,0 1 0,1-1 0,-1 0 0,0 0 0,1 0 0,-1 0 0,5 0 0,-8-1-14,1 0 1,-1 0-1,1 0 0,-1-1 0,0 1 0,1 0 0,-1 0 1,1-1-1,-1 1 0,0 0 0,1 0 0,-1-1 0,0 1 1,1 0-1,-1-1 0,0 1 0,0-1 0,1 1 1,-1 0-1,0-1 0,0 1 0,0-1 0,0 1 0,0-1 1,1 1-1,-1-1 0,0 1 0,0 0 0,0-1 1,0 1-1,0-1 0,0 1 0,0-1 0,-1 1 0,1-1 1,0 1-1,0-1 0,-5-21 369,-7 1-260,0 0 1,-1 1-1,-1 1 0,-1 0 0,-19-19 0,5 4-97,-34-28-11,28 28 18,33 30 19,8 4-14,18 5 21,-14-2-30,58 8-126,0-2 0,107-1 0,-53-8 9,4-3 12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7.352"/>
    </inkml:context>
    <inkml:brush xml:id="br0">
      <inkml:brushProperty name="width" value="0.05" units="cm"/>
      <inkml:brushProperty name="height" value="0.05" units="cm"/>
    </inkml:brush>
  </inkml:definitions>
  <inkml:trace contextRef="#ctx0" brushRef="#br0">31 0 16844,'2'25'171,"-1"0"1,-1 0 0,-1 0 0,-2-1-1,-7 35 1,-2 28-192,10-63 31,-1-5-1,1 0 0,1 0-1,1 0 1,1 1 0,1-1-1,4 20 1,-6-38-9,0 0 0,0 0 1,0 0-1,1-1 0,-1 1 0,0 0 0,1 0 0,-1-1 0,1 1 0,-1 0 0,1 0 1,-1-1-1,1 1 0,-1 0 0,1-1 0,0 1 0,-1-1 0,1 1 0,0-1 0,-1 1 1,1-1-1,0 0 0,0 1 0,-1-1 0,1 0 0,0 1 0,2-1 0,-2 0 2,1 0 0,0-1 0,0 1 0,0 0-1,0-1 1,0 1 0,0-1 0,0 0 0,-1 0-1,1 0 1,3-2 0,5-4 12,-1-1-1,0 0 1,9-10-1,-16 17-11,145-173 215,20-20 172,-163 190-373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8.372"/>
    </inkml:context>
    <inkml:brush xml:id="br0">
      <inkml:brushProperty name="width" value="0.05" units="cm"/>
      <inkml:brushProperty name="height" value="0.05" units="cm"/>
    </inkml:brush>
  </inkml:definitions>
  <inkml:trace contextRef="#ctx0" brushRef="#br0">527 92 12243,'-173'112'922,"150"-94"-936,1 1-1,1 1 1,1 1 0,0 0-1,-17 27 1,10-7-5,2 2-1,2 1 1,1 0 0,3 2 0,-24 86 0,28-70-12,2 0-1,3 2 1,3-1 0,1 68 0,6-106 8,1 1 1,1-1-1,1 0 0,1 0 0,2 0 0,0 0 1,11 25-1,-13-41 19,0 0 1,0-1 0,1 1-1,0-1 1,1 0-1,-1 0 1,2 0 0,-1-1-1,1 0 1,0 0-1,0-1 1,1 0-1,0 0 1,0-1 0,0 0-1,1 0 1,0-1-1,0 0 1,0-1 0,0 0-1,14 3 1,-1-3 17,0-2 1,1 0 0,-1-1 0,1-1 0,-1-1-1,0-2 1,1 0 0,-1-1 0,-1-1 0,24-10-1,17-9 75,-1-3 0,62-38 0,-62 28 75,-1-2 1,-1-2-1,-3-3 0,55-58 1,-72 62 126,-1-1 1,-3-3 0,-1-1 0,-2-1 0,43-87 0,-64 110-159,-1-1 1,-1 0 0,-1-1 0,-1 1 0,-2-2-1,0 1 1,-2 0 0,1-40 0,-5 50-148,0 0-1,0 0 1,-2 0 0,0 1 0,-1-1 0,0 1 0,-1-1-1,-1 1 1,-1 1 0,0-1 0,0 1 0,-2 1 0,0-1 0,0 1-1,-14-14 1,7 12-26,-1 0 0,0 2-1,0 0 1,-2 0 0,0 2-1,0 1 1,-1 0 0,-21-7-1,-81-20-291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3.497"/>
    </inkml:context>
    <inkml:brush xml:id="br0">
      <inkml:brushProperty name="width" value="0.05" units="cm"/>
      <inkml:brushProperty name="height" value="0.05" units="cm"/>
    </inkml:brush>
  </inkml:definitions>
  <inkml:trace contextRef="#ctx0" brushRef="#br0">491 3 18108,'1'-2'1175,"-5"6"-418,-14 17-144,-26 33-484,-103 188-76,61-94-52,76-131-6,-168 256-78,173-269-904,10-17 481,14-26 172,11-19 13,3-12-107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3.941"/>
    </inkml:context>
    <inkml:brush xml:id="br0">
      <inkml:brushProperty name="width" value="0.05" units="cm"/>
      <inkml:brushProperty name="height" value="0.05" units="cm"/>
    </inkml:brush>
  </inkml:definitions>
  <inkml:trace contextRef="#ctx0" brushRef="#br0">206 11 13131,'1'-1'77,"0"0"0,0 0 0,0 0 0,0 0 0,0 1-1,0-1 1,0 0 0,0 1 0,0-1 0,0 1 0,1-1 0,-1 1 0,0 0 0,0-1 0,0 1 0,1 0 0,1 0 0,-2 0-49,0 0 0,-1 1 0,1-1 0,-1 0 0,1 1 0,-1-1 0,1 1 0,-1-1 0,1 0 0,-1 1 0,1-1 1,-1 1-1,1 0 0,-1-1 0,0 1 0,1-1 0,-1 1 0,0 0 0,0-1 0,1 1 0,-1 0 0,0-1 0,0 2 0,1 7 33,0-1-1,-1 1 1,0 0-1,-1 10 1,0-6 6,-6 102-39,-1 195 109,10-274-90,2-1 0,1 1 0,2-1 0,1 0 1,2-1-1,23 56 0,-30-84-43,3 12-179,-18-27-38,-5-9 154,-5-8-37</inkml:trace>
  <inkml:trace contextRef="#ctx0" brushRef="#br0" timeOffset="1">15 475 16259,'-10'-15'1257,"5"8"-1001,7 5-136,8 4 392,7-1-128,13 2-192,8 0-80,13-4-328,7-5-264,11-18 416,1-5-48,1-10-48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4.326"/>
    </inkml:context>
    <inkml:brush xml:id="br0">
      <inkml:brushProperty name="width" value="0.05" units="cm"/>
      <inkml:brushProperty name="height" value="0.05" units="cm"/>
    </inkml:brush>
  </inkml:definitions>
  <inkml:trace contextRef="#ctx0" brushRef="#br0">322 25 18620,'-4'-3'104,"-1"0"1,1 0-1,-1 1 0,1 0 0,-1 0 1,0 0-1,0 0 0,0 1 1,0-1-1,0 1 0,-1 1 0,1-1 1,0 1-1,0 0 0,0 0 1,-1 0-1,1 1 0,0 0 0,0 0 1,0 0-1,-9 4 0,2-1-113,-1 1-1,1 1 1,0 0-1,1 1 0,0 0 1,0 0-1,-15 14 1,16-12-18,0 1 1,1 1 0,0 0 0,0 0-1,1 1 1,1-1 0,0 2-1,0-1 1,-4 15 0,9-22 4,0-1 0,1 1 0,0 0 0,0-1 0,0 1 0,1 0 0,-1 0 0,1 0 0,0-1 0,1 1 0,-1 0 0,1 0 0,0 0 0,0-1 1,0 1-1,1 0 0,0-1 0,-1 1 0,2-1 0,-1 0 0,0 0 0,1 0 0,0 0 0,0 0 0,0 0 0,1-1 0,-1 1 0,1-1 0,6 4 0,8 4-58,0 0 0,1-2 0,1 0 0,35 11 0,-29-12 34,-1 2 1,33 17 0,-57-27 40,0 1-1,0-1 1,0 1 0,0-1-1,0 1 1,0-1 0,0 1 0,0 0-1,-1-1 1,1 1 0,0 0-1,0 0 1,-1 0 0,1 0-1,-1 0 1,1 0 0,0 0-1,-1 0 1,0 0 0,1 0-1,-1 0 1,0 0 0,1 0-1,-1 0 1,0 0 0,0 2-1,0-1 4,-1 0-1,0 0 0,0-1 0,1 1 1,-1-1-1,0 1 0,0 0 0,-1-1 1,1 0-1,0 1 0,0-1 0,-1 0 1,1 0-1,-3 2 0,-7 4 47,0 0 0,-1-1 0,-16 7 0,27-13-40,-84 28 450,37-13 173,46-14-471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4.742"/>
    </inkml:context>
    <inkml:brush xml:id="br0">
      <inkml:brushProperty name="width" value="0.05" units="cm"/>
      <inkml:brushProperty name="height" value="0.05" units="cm"/>
    </inkml:brush>
  </inkml:definitions>
  <inkml:trace contextRef="#ctx0" brushRef="#br0">99 101 14875,'9'-10'174,"0"1"1,0 0-1,1 0 0,1 1 0,0 1 1,0-1-1,0 2 0,0-1 0,25-8 0,-28 13-145,0-1-1,0 1 1,0 0-1,0 1 1,1 0 0,-1 0-1,0 1 1,1 0-1,-1 0 1,0 1-1,1 0 1,-1 1-1,0 0 1,0 0-1,0 1 1,13 5-1,-19-7-32,0 0 0,0 0 1,0 1-1,0-1 0,0 0 0,0 1 0,-1-1 0,1 1 0,-1-1 0,1 1 0,-1 0 0,1 0 0,-1-1 0,0 1 0,0 0 1,0 0-1,0 0 0,0 1 0,-1-1 0,2 2 0,-2 0-1,0-1-1,0 1 1,0-1 0,0 1 0,-1 0 0,1-1-1,-1 0 1,0 1 0,0-1 0,0 1 0,-3 4-1,-3 6 3,-2-1-1,1 0 0,-1-1 0,-19 20 0,-127 123 200,36-38 120,113-111-292,-3 3 12,0 0-1,1 1 1,0 0-1,-8 14 1,15-22-29,-1 0 0,1 0 0,0 0 1,0 0-1,0 0 0,1 0 0,-1 0 0,1 1 1,-1-1-1,1 0 0,0 0 0,-1 1 0,1-1 0,0 0 1,1 1-1,-1-1 0,0 0 0,1 0 0,-1 1 1,1-1-1,0 0 0,-1 0 0,1 0 0,0 0 0,0 0 1,1 0-1,-1 0 0,0 0 0,1 0 0,2 2 0,3 2 17,1 0-1,0 0 1,0-1-1,1 0 1,0 0-1,0-1 0,0 0 1,13 3-1,82 18 1048,-79-21-525,138 23 303,-84-17-380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5.168"/>
    </inkml:context>
    <inkml:brush xml:id="br0">
      <inkml:brushProperty name="width" value="0.05" units="cm"/>
      <inkml:brushProperty name="height" value="0.05" units="cm"/>
    </inkml:brush>
  </inkml:definitions>
  <inkml:trace contextRef="#ctx0" brushRef="#br0">29 13 18860,'-23'32'1808,"17"-10"-1399,6-18-201,12-5 1520,8-11-1656,1-7 48,-4-19 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077"/>
    </inkml:context>
    <inkml:brush xml:id="br0">
      <inkml:brushProperty name="width" value="0.05" units="cm"/>
      <inkml:brushProperty name="height" value="0.05" units="cm"/>
    </inkml:brush>
  </inkml:definitions>
  <inkml:trace contextRef="#ctx0" brushRef="#br0">446 0 15083,'10'0'1232,"-10"3"-1079,-26 19-105,-9 23 912,-9 21-1032,-4 7-32,-6 14 48,1 3 32,1-1 16,6-3 0,10-15 8,5-11 0,14-19-88,4-10-168,14-24 88,8-7 120,8-25-48,2-23-24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481"/>
    </inkml:context>
    <inkml:brush xml:id="br0">
      <inkml:brushProperty name="width" value="0.05" units="cm"/>
      <inkml:brushProperty name="height" value="0.05" units="cm"/>
    </inkml:brush>
  </inkml:definitions>
  <inkml:trace contextRef="#ctx0" brushRef="#br0">211 0 12811,'-1'12'187,"0"-1"-1,0 1 1,-1-1 0,-1 0 0,-5 18 0,-7 27-8,6-5-148,2 1-1,2 1 1,3-1-1,2 0 1,2 1-1,2-1 1,3 0-1,2 0 1,28 89-1,-35-135-69,0-1-1,-1 1 1,0 0-1,0-1 1,0 1-1,0 8 1,-1-14 4,0 1 0,0-1 0,0 1 1,-1-1-1,1 1 0,0 0 0,0-1 1,0 1-1,0-1 0,0 1 0,-1-1 1,1 1-1,0-1 0,-1 0 1,1 1-1,0-1 0,-1 1 0,1-1 1,0 1-1,-1-1 0,1 0 0,-1 1 1,1-1-1,0 0 0,-1 0 0,1 1 1,-1-1-1,0 0 0,-1 0-92,1 0 0,-1 0 0,0 0 0,1-1 0,-1 1 0,1 0 0,-1-1 0,1 0 1,-1 1-1,1-1 0,-1 0 0,1 0 0,-1 1 0,-1-3 0,-12-9-136,0 0 0,1-1 1,1-1-1,0 0 0,1 0 0,1-1 1,-12-19-1,9 10 1169,2 0 1,0 0-1,1-1 0,-10-37 1,20 59-716,0 0 0,0 0 0,0 0 0,1 0 0,0-1 0,-1 1 0,1 0 0,0 0 0,0 0 0,1-5 0,0 7-147,0 0 0,-1 0 0,1 0 0,0 0 1,-1 0-1,1 0 0,0 0 0,0 0 0,0 0 0,0 0 1,0 1-1,0-1 0,0 0 0,0 1 0,0-1 0,0 0 1,0 1-1,1-1 0,-1 1 0,0 0 0,0-1 0,0 1 1,1 0-1,-1 0 0,0 0 0,0 0 0,1 0 0,1 0 1,71 2 26,-44 0-206,48-3 0,-16-8-14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947"/>
    </inkml:context>
    <inkml:brush xml:id="br0">
      <inkml:brushProperty name="width" value="0.05" units="cm"/>
      <inkml:brushProperty name="height" value="0.05" units="cm"/>
    </inkml:brush>
  </inkml:definitions>
  <inkml:trace contextRef="#ctx0" brushRef="#br0">283 296 15299,'-11'1'126,"0"1"1,0 1-1,0 0 0,0 0 0,1 1 0,0 0 1,-1 1-1,1 0 0,1 1 0,-1 0 0,1 0 1,-9 8-1,3 0-141,1 0 0,0 0 1,0 1-1,1 1 0,-18 30 1,25-36-2,0 1 1,1-1-1,1 1 1,0 0 0,0 1-1,1-1 1,1 1-1,0-1 1,-1 13 0,3-21 11,-1 0 0,1 1 1,1-1-1,-1 1 1,0-1-1,1 0 0,-1 1 1,1-1-1,0 0 1,0 1-1,1-1 0,-1 0 1,1 0-1,-1 0 1,1 0-1,0 0 0,0-1 1,0 1-1,1-1 1,-1 1-1,1-1 0,-1 0 1,1 1-1,0-1 1,-1-1-1,1 1 0,0 0 1,0-1-1,1 1 1,-1-1-1,0 0 0,0 0 1,1 0-1,5 0 1,-1 0 19,0-1 1,0 0-1,1 0 1,-1-1 0,0 0-1,0 0 1,0-1-1,0 0 1,0 0 0,0-1-1,13-7 1,-2 1 70,0-2 0,-1-1-1,23-18 1,-19 11 44,-1-2 0,0 0-1,-1-1 1,-2-1-1,0-1 1,-2 0 0,0-1-1,-2-1 1,-1-1-1,-1 0 1,-1 0 0,-1-1-1,-2 0 1,9-54-1,-15 71-79,-1-1-1,0 0 0,-1 1 0,-1-1 0,0 1 1,0-1-1,-6-22 0,5 31-42,1-1 0,0 0 0,-1 1 1,0-1-1,0 1 0,0 0 0,0 0 0,0-1 0,0 1 0,-1 1 1,0-1-1,0 0 0,0 1 0,0-1 0,0 1 0,0 0 0,0 0 1,-1 0-1,1 0 0,-1 1 0,1-1 0,-1 1 0,0 0 0,1 0 0,-1 0 1,0 1-1,-5-1 0,3 1-15,0 1-1,1-1 1,-1 1 0,0 0-1,0 1 1,1-1 0,-1 1-1,1 0 1,-1 0 0,1 1 0,0 0-1,0 0 1,0 0 0,1 0-1,-1 1 1,1 0 0,-7 7-1,8-9-1,1 1-1,0-1 1,0 1-1,0 0 1,0-1-1,0 1 1,1 0-1,-1 0 1,1 0-1,0 0 1,0 0-1,0 1 1,0-1-1,1 0 1,-1 0-1,1 1 1,0-1-1,0 0 1,0 1-1,0-1 1,0 0-1,1 1 0,0-1 1,-1 0-1,1 0 1,1 0-1,-1 0 1,0 0-1,1 0 1,-1 0-1,4 4 1,8 7-15,0 0 0,1-1 1,1 0-1,0-2 0,1 0 0,19 11 1,31 23-18,-52-35 35,0 2 1,-1-1-1,-1 2 0,1 0 0,-2 0 1,15 22-1,-22-27-4,0 0-1,0 0 1,0 0-1,-1 0 1,0 1 0,-1-1-1,0 1 1,-1-1-1,1 1 1,-1 0 0,-1 0-1,0 0 1,0 0-1,-3 16 1,-2-5-12,-11 31 0,0 2-775,16-53 783,0 1 1,0 0 0,-1-1 0,1 1-1,0-1 1,0 1 0,0-1 0,0 1 0,0 0-1,0-1 1,0 1 0,0-1 0,0 1-1,0-1 1,1 1 0,-1 0 0,0-1 0,0 1-1,0-1 1,1 1 0,-1-1 0,1 2-1,5-3-176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4.867"/>
    </inkml:context>
    <inkml:brush xml:id="br0">
      <inkml:brushProperty name="width" value="0.05" units="cm"/>
      <inkml:brushProperty name="height" value="0.05" units="cm"/>
    </inkml:brush>
  </inkml:definitions>
  <inkml:trace contextRef="#ctx0" brushRef="#br0">135 1 17228,'-2'2'97,"1"-1"1,0 1 0,1 0 0,-1 0 0,0 0 0,0 0-1,1 0 1,-1 0 0,1 0 0,0 0 0,-1 1-1,1 1 1,0-1 40,-22 429 39,16-181 116,6-250-289,0-1 1,1 0 0,-1 0 0,0 0-1,0 0 1,0 0 0,0 1-1,0-1 1,0 0 0,0 0-1,0 0 1,0 0 0,0 1-1,0-1 1,0 0 0,0 0 0,0 0-1,0 0 1,0 0 0,0 1-1,0-1 1,0 0 0,0 0-1,0 0 1,-1 0 0,1 0 0,0 1-1,0-1 1,0 0 0,0 0-1,0 0 1,0 0 0,0 0-1,0 0 1,-1 0 0,1 1-1,0-1 1,0 0 0,0 0 0,0 0-1,0 0 1,-1 0 0,1 0-1,0 0 1,0 0 0,0 0-1,0 0 1,-1 0 0,-5-8 0,-5-17-182,-60-192-1726,70 215 1885,-4-25-256,5 26 272,0 1 0,0 0-1,0 0 1,0 0 0,0-1 0,0 1-1,0 0 1,0 0 0,0 0 0,0 0-1,0-1 1,0 1 0,0 0 0,0 0 0,0 0-1,0 0 1,0-1 0,1 1 0,-1 0-1,0 0 1,0 0 0,0 0 0,0 0-1,0-1 1,0 1 0,1 0 0,-1 0-1,0 0 1,0 0 0,0 0 0,0 0 0,1 0-1,-1 0 1,0 0 0,0 0 0,0 0-1,0 0 1,1 0 0,12 7-3,-2 4-13,1-1 0,0 0-1,1-1 1,0 0 0,0-1-1,1-1 1,0 0 0,0-1-1,1-1 1,0 0 0,0 0-1,0-2 1,0 0 0,29 2 0,-26-6 211,-1 0 0,1-1 1,-1-1-1,1 0 0,-1-2 1,-1 1-1,1-2 1,-1-1-1,1 0 0,-2-1 1,21-13-1,-34 20-169,-1 1 0,0 0 0,1-1-1,-1 1 1,1 0 0,-1 0 0,0 0 0,1 0 0,-1 0-1,1 0 1,-1 0 0,0 0 0,1 1 0,-1-1 0,1 0 0,-1 1-1,0-1 1,0 1 0,1 0 0,-1-1 0,0 1 0,0 0-1,0 0 1,0 0 0,0-1 0,0 1 0,0 0 0,0 1-1,1 0 1,14 11-55,0-5 22,0-1 0,1 0 1,0-1-1,0-1 0,0 0 0,1-2 0,-1 0 0,1-1 0,26 1 1,-24-3 36,0-1 1,0-1 0,1 0 0,-1-2 0,-1 0-1,1-1 1,-1-1 0,21-10 0,-31 12 8,1-1 0,-1 0 0,1-1-1,-2 0 1,14-12 0,-22 20-51,-1-1 1,1 1-1,-1-1 0,1 1 0,-1-1 0,1 1 0,0-1 0,0 1 0,0-1 1,0 1-1,0 0 0,0-1 0,0 1 0,0-1 0,0 1 0,1-1 0,-1 1 1,1-1-1,0 3 0,1 1-7,0 0 0,0 0 0,0 0 0,6 8 0,4 1 36,0-1 0,24 21 1,-24-24-11,0 1-1,-1 1 1,20 24 0,-23-21-26,0 0 1,0 0 0,-1 1-1,-1 0 1,-1 1 0,0-1-1,-1 1 1,-1 0-1,2 23 1,-4-21-5,0 0-1,-2 0 1,0 0 0,-1-1-1,-1 1 1,0 0-1,-2-1 1,-8 24 0,11-38 39,0 0 1,0 1-1,0-1 1,0 0-1,-1 0 1,0-1-1,0 1 0,-4 4 1,6-7 2,0-1 1,1 1-1,-1-1 0,0 1 1,0-1-1,0 1 0,0-1 1,0 1-1,0-1 0,1 0 0,-1 1 1,0-1-1,0 0 0,0 0 1,0 0-1,0 0 0,0 0 1,-2 0-1,2 0 10,0-1-1,-1 0 1,1 1 0,0-1 0,0 0-1,-1 1 1,1-1 0,0 0-1,0 0 1,0 0 0,0 0 0,0 0-1,0 0 1,1 0 0,-1 0 0,0 0-1,0-2 1,-4-6 97,1 0 0,0 0 0,1 0 0,0-1 0,0 1 0,1-1 0,-1-15 1,1-3 177,1-39 1,2 56-291,-1 1 1,1 0-1,1 0 1,0 0-1,1 0 1,-1 1-1,2-1 1,7-15-1,-7 18-56,0 0 1,1 1-1,0 0 0,0 0 0,0 0 0,0 1 0,1 0 1,0 0-1,0 0 0,1 0 0,13-6 0,9-4-207,-1-1-1,28-23 0,-16 8 60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7.771"/>
    </inkml:context>
    <inkml:brush xml:id="br0">
      <inkml:brushProperty name="width" value="0.05" units="cm"/>
      <inkml:brushProperty name="height" value="0.05" units="cm"/>
    </inkml:brush>
  </inkml:definitions>
  <inkml:trace contextRef="#ctx0" brushRef="#br0">3 1 7546,'-2'45'1048,"4"0"-528,6-1-224,5-8 1128,3-4-1144,1-20-8,2-13 24,0-20-280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5.845"/>
    </inkml:context>
    <inkml:brush xml:id="br0">
      <inkml:brushProperty name="width" value="0.05" units="cm"/>
      <inkml:brushProperty name="height" value="0.05" units="cm"/>
    </inkml:brush>
  </inkml:definitions>
  <inkml:trace contextRef="#ctx0" brushRef="#br0">394 95 15587,'9'-6'570,"-6"4"-393,1 0 0,0 0 0,-1-1 0,0 1 0,1-1 0,-1 0-1,0 0 1,-1 0 0,1-1 0,0 1 0,-1-1 0,0 1 0,0-1 0,0 0 0,0 0 0,0 0 0,0-5-1,-1 8-118,-1 0 0,0 0 0,0 1-1,0-1 1,0 0 0,0 0 0,0 0-1,-1 0 1,1 0 0,0 0 0,0 0-1,-1 0 1,1 0 0,0 0 0,-1 0-1,1 1 1,-1-1 0,1 0 0,-1 0-1,0 1 1,1-1 0,-1 0 0,0 1-1,1-1 1,-1 0 0,0 1 0,0-1-1,1 1 1,-1-1 0,0 1 0,0 0-1,0-1 1,0 1 0,0 0 0,0-1-1,0 1 1,0 0 0,0 0-1,1 0 1,-1 0 0,0 0 0,0 0-1,0 0 1,0 0 0,-1 1 0,-5 0 75,1-1 1,-1 2-1,1-1 0,-1 1 1,-9 4-1,-4 4-138,0 1 0,1 1 0,0 0-1,1 1 1,0 2 0,-20 20 0,8-3-39,0 1 0,-29 46 0,41-53 20,1 2 0,-23 50 0,35-65 8,0 1-1,0 0 1,1 0 0,1 0 0,0 0 0,1 1 0,1-1 0,0 18 0,1-27 11,0-1 0,0 0 0,1 1 0,0-1-1,0 0 1,0 0 0,0 1 0,1-1 0,0 0 0,-1 0 0,1 0 0,1-1 0,-1 1 0,1 0 0,-1-1 0,1 0 0,0 1 0,0-1 0,1 0 0,-1-1-1,1 1 1,-1 0 0,1-1 0,0 0 0,0 0 0,0 0 0,0-1 0,0 1 0,0-1 0,0 0 0,1 0 0,-1 0 0,0-1 0,1 1 0,6-1 0,-2 0 17,1-1 0,-1 1 0,0-2 0,1 1 0,-1-1 0,0-1 0,0 0 0,-1 0 0,1 0 0,-1-1 0,1-1 0,-1 1 0,0-1 0,-1-1 0,14-11 0,-6-2 80,-11 8-54,-4 11-38,0-1-1,0 1 1,0 0-1,0 0 0,0 0 1,0-1-1,0 1 0,0 0 1,0 0-1,0 0 1,0 0-1,0-1 0,0 1 1,0 0-1,0 0 0,0 0 1,-1 0-1,1-1 1,0 1-1,0 0 0,0 0 1,0 0-1,0 0 1,0 0-1,-1 0 0,1-1 1,0 1-1,0 0 0,0 0 1,0 0-1,-1 0 1,1 0-1,0 0 0,0 0 1,0 0-1,0 0 0,-1 0 1,1 0-1,0 0 1,0 0-1,0 0 0,-1 0 1,1 0-1,-8 3-42,1-1-176,10-14 106,36-75-144,-34 84 45,-2 9 102,0 14-10,-3-19 95,1 7-23,1 0-1,0-1 0,0 1 0,0 0 1,1-1-1,0 0 0,0 0 1,1 0-1,0 0 0,0 0 1,1-1-1,5 7 0,-8-11 14,0 0-1,1 0 1,-1 0-1,0 0 1,1 0-1,-1-1 1,1 1-1,-1-1 1,1 1-1,0-1 1,0 0-1,0 0 1,-1-1-1,1 1 1,0 0-1,0-1 1,0 0-1,0 0 1,0 0-1,0 0 1,0 0-1,0 0 1,0-1-1,0 0 1,0 1 0,0-1-1,-1 0 1,1 0-1,0-1 1,-1 1-1,1-1 1,0 1-1,-1-1 1,5-3-1,20-17-224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6.279"/>
    </inkml:context>
    <inkml:brush xml:id="br0">
      <inkml:brushProperty name="width" value="0.05" units="cm"/>
      <inkml:brushProperty name="height" value="0.05" units="cm"/>
    </inkml:brush>
  </inkml:definitions>
  <inkml:trace contextRef="#ctx0" brushRef="#br0">47 0 15819,'-12'35'721,"2"-1"-1,-8 52 1,15-69-664,1 0 0,1 0 0,1 1 1,0-1-1,1 0 0,1 1 0,5 18 1,1-13 188,-4-18 78,0-15 31,1-42 100,-2-1 1,-8-105-1,12 164-586,1 1 0,0-1 0,0 0 0,1-1 0,17 9 0,-17-11-17,0 0-1,0 0 1,1-1 0,-1 0-1,11 1 1,-17-3 61,-1 1 1,0-1 0,1 0-1,-1 0 1,1 0 0,-1 0-1,0-1 1,1 1 0,-1-1-1,0 1 1,1-1 0,-1 0-1,0 0 1,0 0 0,0 0-1,0 0 1,0-1 0,0 1-1,0-1 1,0 1 0,0-1-1,0 0 1,-1 1 0,1-1-1,1-3 1,5-12-448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122"/>
    </inkml:context>
    <inkml:brush xml:id="br0">
      <inkml:brushProperty name="width" value="0.05" units="cm"/>
      <inkml:brushProperty name="height" value="0.05" units="cm"/>
    </inkml:brush>
  </inkml:definitions>
  <inkml:trace contextRef="#ctx0" brushRef="#br0">0 187 16524,'1'1'81,"0"-1"0,0 1 0,0-1 0,1 0 0,-1 1 0,0-1 1,0 0-1,0 0 0,0 0 0,1 0 0,-1 0 0,0 0 1,0 0-1,0 0 0,0-1 0,1 1 0,-1 0 0,0-1 1,0 1-1,0-1 0,0 1 0,1-2 0,29-14 135,-27 13-94,22-13-25,39-30 1,-59 41-81,1 0-1,-1-1 1,0 0 0,-1 0-1,1 0 1,-1-1 0,0 0 0,-1 0-1,0 0 1,6-16 0,-9 23-21,-1-1 1,0 0-1,0 1 1,1-1-1,-1 1 1,0-1-1,0 0 1,0 1-1,0-1 0,0 0 1,0 1-1,0-1 1,0 0-1,0 1 1,0-1-1,0 0 1,0 1-1,0-1 1,0 0-1,-1 1 1,1-1-1,0 1 1,-1-1-1,1 0 0,-1 0 1,1 1-2,-1 0 0,0-1 0,1 1 0,-1 0 0,0 0 0,0 0 0,1 0 0,-1 0-1,0 0 1,1 0 0,-1 0 0,0 0 0,0 0 0,1 0 0,-1 0 0,0 0 0,1 1 0,-2-1 0,-3 2-27,0 1 0,0-1 0,0 1 0,-8 6 0,0 2-19,2 1 0,-1 0-1,1 1 1,1 0 0,0 0 0,1 1 0,1 1 0,0 0 0,1 0 0,0 0 0,1 1 0,-5 22 0,10-36 52,1 0 0,-1 0 1,1-1-1,-1 1 1,1 0-1,0 0 1,0-1-1,0 1 1,0 0-1,0 0 1,0 0-1,1-1 1,-1 1-1,0 0 0,1 0 1,-1-1-1,1 1 1,0 0-1,0-1 1,0 1-1,0-1 1,0 1-1,0-1 1,0 1-1,0-1 0,0 0 1,1 0-1,-1 1 1,0-1-1,1 0 1,-1 0-1,1 0 1,-1-1-1,1 1 1,0 0-1,-1 0 1,1-1-1,0 1 0,0-1 1,-1 0-1,1 1 1,0-1-1,0 0 1,0 0-1,3 0 1,4-1 38,0 0 0,0 0 1,1 0-1,-1-1 0,0 0 0,0-1 1,13-6-1,16-11 212,-1-2 0,43-33-1,-4 3 98,-74 50-346,1 0 0,-1 1 0,1-1 1,-1 1-1,1 0 0,-1 0 0,6-1 0,-7 2-6,-1 0 1,1 0-1,0 0 0,-1 0 1,1 0-1,-1 0 1,1 1-1,-1-1 0,1 0 1,-1 0-1,1 1 0,-1-1 1,1 0-1,-1 1 1,1-1-1,-1 1 0,1-1 1,-1 0-1,0 1 1,1-1-1,-1 1 0,0-1 1,1 1-1,-1-1 0,0 1 1,0-1-1,1 1 1,-1 0-1,0-1 0,0 1 1,0-1-1,0 1 1,0-1-1,0 1 0,0 0 1,0-1-1,0 1 0,0 0 1,0 7-18,1-1-1,0 0 1,1 0 0,0 1 0,4 12-1,-5-18 26,1 0-1,-1-1 0,0 1 1,0 0-1,1 0 0,-1 0 1,1-1-1,-1 1 0,1-1 1,0 1-1,0-1 0,0 0 1,0 1-1,0-1 0,0 0 1,0 0-1,0-1 0,0 1 1,0 0-1,0-1 0,1 1 1,-1-1-1,4 1 0,1-1 9,1 0-1,-1-1 0,1 0 0,0 0 0,-1 0 0,0-1 0,1 0 0,-1-1 0,0 1 0,12-7 0,5-5-426,37-29 0,-38 26-213,26-14 1,-23 17 124,0 2 0,50-16 0,-60 23 557,1 1 0,1 0 0,-1 2 0,0 0 0,35 0 0,-50 2-37,0 1 0,1-1 0,-1 0 0,1 0 0,-1 1 0,0-1 0,1 1 0,-1 0 0,0 0 0,0 0 0,0 0 0,0 0-1,1 0 1,-1 1 0,-1-1 0,1 1 0,0-1 0,3 4 0,-4-3-9,0 1-1,0-1 1,0 0-1,0 1 1,0-1-1,-1 1 1,1-1-1,-1 1 1,1-1-1,-1 1 1,0-1-1,0 1 1,0 0-1,-1-1 1,1 1-1,-1-1 1,1 1-1,-2 2 1,-4 13 46,-2 0 0,0 0-1,-1-1 1,0 0 0,-20 26 0,13-20 455,-19 38-1,35-61-487,0 1 1,0-1-1,0 1 0,-1-1 1,1 1-1,0-1 0,0 1 1,0 0-1,0-1 0,0 1 1,0-1-1,0 1 0,0-1 1,0 1-1,0-1 1,0 1-1,0-1 0,0 1 1,0 0-1,1-1 0,-1 1 1,0-1-1,0 1 0,0-1 1,1 0-1,-1 1 0,0-1 1,1 1-1,17 8 301,29-3-106,-38-6-140,42 3-149,95-6-1,-118-1 1036,-28 4-954,0 0 0,1 0 0,-1 0 0,0 0 0,1 0 1,-1-1-1,0 1 0,1 0 0,-1 0 0,0 0 0,0-1 0,1 1 0,-1 0 0,0 0 0,0-1 1,1 1-1,-1 0 0,0 0 0,0-1 0,0 1 0,1 0 0,-1-1 0,0 1 0,0 0 0,0-1 1,0 1-1,0 0 0,0-1 0,0 1 0,0 0 0,0-1 0,0 1 0,0-1 0,0 1 0,0 0 1,0-1-1,0 1 0,0-1 0,-9-10 84,-13-5 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556"/>
    </inkml:context>
    <inkml:brush xml:id="br0">
      <inkml:brushProperty name="width" value="0.05" units="cm"/>
      <inkml:brushProperty name="height" value="0.05" units="cm"/>
    </inkml:brush>
  </inkml:definitions>
  <inkml:trace contextRef="#ctx0" brushRef="#br0">5 24 14475,'-4'4'1304,"11"-2"-840,8 2-111,7 1 727,7 1-344,10-4-240,5 1-56,8-8-288,8-13 80,2-8-48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971"/>
    </inkml:context>
    <inkml:brush xml:id="br0">
      <inkml:brushProperty name="width" value="0.05" units="cm"/>
      <inkml:brushProperty name="height" value="0.05" units="cm"/>
    </inkml:brush>
  </inkml:definitions>
  <inkml:trace contextRef="#ctx0" brushRef="#br0">9 43 15667,'1'-2'313,"16"-31"1418,-16 32-1700,-1 1 0,0-1 0,0 1 0,0 0 0,1-1 0,-1 1 0,0-1 0,1 1 0,-1 0 0,0-1 0,1 1 0,-1 0 0,1 0 0,-1-1 1,1 1-1,-1 0 0,0 0 0,1-1 0,-1 1 0,1 0 0,-1 0 0,2 0 0,-2 0 16,1 1 1,-1 0 0,1-1 0,-1 1-1,0 0 1,1-1 0,-1 1 0,1 0-1,-1 0 1,0-1 0,0 1-1,0 0 1,1 0 0,-1-1 0,0 1-1,0 0 1,0 0 0,0 0-1,0-1 1,-1 2 0,1 26 265,-2 0 0,-10 48-1,1-7-393,7-34 66,-1 1 68,1 0 0,2 0-1,3 51 1,0-85-41,-1 0 0,0 1 0,0-1 0,1 0 0,-1 0 0,1 0 0,0 0 0,-1 0 0,1 0 0,0 0 0,0 0 0,0 0-1,1-1 1,-1 1 0,0 0 0,1-1 0,-1 1 0,3 2 0,-2-3 4,0-1 0,-1 1 0,1-1 0,0 1 0,-1-1 0,1 1 0,0-1 0,0 0 0,0 0 0,-1 0 0,1 0 0,0 0 0,0 0 0,-1 0-1,1-1 1,0 1 0,2-2 0,7-2 54,-1-1-1,0-1 0,0 1 0,-1-2 1,14-10-1,36-31-885,-3-3 0,72-82 1,-117 118 280</inkml:trace>
  <inkml:trace contextRef="#ctx0" brushRef="#br0" timeOffset="1">249 365 14139,'-11'32'1136,"6"1"-864,5-4-128,9-4 464,7-1-127,8 0-745,5-7-449,1-7 625,5-2-104,2-13-88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8.422"/>
    </inkml:context>
    <inkml:brush xml:id="br0">
      <inkml:brushProperty name="width" value="0.05" units="cm"/>
      <inkml:brushProperty name="height" value="0.05" units="cm"/>
    </inkml:brush>
  </inkml:definitions>
  <inkml:trace contextRef="#ctx0" brushRef="#br0">189 0 16980,'0'1'111,"0"-1"0,0 1 0,0-1 0,0 1 0,0-1 1,0 0-1,0 1 0,0-1 0,0 1 0,0-1 0,0 1 1,0-1-1,-1 1 0,1-1 0,0 1 0,0-1 0,0 0 0,-1 1 1,1-1-1,0 1 0,-1-1 0,1 0 0,0 1 0,-1-1 1,1 0-1,0 0 0,-1 1 0,1-1 0,0 0 0,-1 0 1,1 1-1,-1-1 0,0 0 0,-23 17-19,16-12 120,-8 6-226,1 1 0,0 0 0,1 1 0,0 1 1,1 0-1,0 1 0,1 0 0,-17 30 0,28-42 9,0-1 1,0 0-1,0 1 1,0-1-1,0 1 1,1-1-1,-1 1 1,1-1-1,0 1 0,-1-1 1,1 1-1,0-1 1,1 4-1,-1-4 3,1 0 0,-1-1 0,1 0 0,0 1 0,-1-1 0,1 1 0,0-1 0,0 0 0,0 1 0,0-1-1,0 0 1,0 0 0,0 0 0,0 0 0,1 0 0,2 2 0,0-1 8,0-1 0,0 1-1,1-1 1,-1 0 0,1 0 0,-1 0 0,1 0 0,-1-1-1,1 0 1,-1 0 0,1 0 0,-1 0 0,9-2-1,-5 0-45,0 0-1,1 0 0,-1-1 0,0 0 0,0 0 0,-1-1 0,1 0 0,-1-1 0,0 1 0,0-2 0,0 1 1,0 0-1,-1-1 0,0-1 0,0 1 0,-1-1 0,0 0 0,0 0 0,-1 0 0,1 0 0,-2-1 0,1 0 0,-1 0 1,0 0-1,-1 0 0,0-1 0,2-13 0,1-19-610,1 24 195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8.808"/>
    </inkml:context>
    <inkml:brush xml:id="br0">
      <inkml:brushProperty name="width" value="0.05" units="cm"/>
      <inkml:brushProperty name="height" value="0.05" units="cm"/>
    </inkml:brush>
  </inkml:definitions>
  <inkml:trace contextRef="#ctx0" brushRef="#br0">99 365 14979,'-1'0'154,"1"-1"0,-1 1 0,0-1-1,0 1 1,0 0 0,1-1 0,-1 1-1,0 0 1,0 0 0,0-1 0,1 1-1,-1 0 1,0 0 0,0 0 0,0 0 0,0 0-1,0 0 1,1 0 0,-1 1 0,-2-1-1,-18 5 2022,17-4-2059,0 0 0,0 1 0,0 0 0,1-1 0,-1 1 0,0 0 0,1 1 0,-1-1 0,1 1 0,0-1-1,0 1 1,-3 4 0,5-6-135,0 1 0,0-1 0,0 1 0,0-1 0,0 1-1,1 0 1,-1-1 0,0 1 0,1 0 0,0 0 0,-1-1 0,1 1-1,0 0 1,0 0 0,0 0 0,0-1 0,0 1 0,0 0-1,1 0 1,-1 0 0,1-1 0,-1 1 0,1 0 0,0-1-1,-1 1 1,1 0 0,0-1 0,0 1 0,0-1 0,2 2 0,5 7-196,0-2 1,0 1 0,1-1 0,1-1 0,17 12-1,-16-12 76,0 1 0,0 1 0,-1-1 0,11 13 0,-20-19 123,1 0 0,-1-1 0,0 1-1,0 0 1,0 0 0,0 0 0,0 0 0,0-1-1,-1 1 1,1 0 0,-1 1 0,1-1 0,-1 0-1,0 0 1,0 0 0,0 0 0,0 3 0,-1-1 0,0 0 1,0-1 0,0 1-1,0 0 1,-1 0-1,1-1 1,-1 1 0,-4 5-1,-4 4-73,0-1-1,-1 0 0,-19 17 1,22-22-22,7-5 49,-1-1 0,0 1 1,0-1-1,0 1 0,0-1 0,0 0 0,0 1 0,0-1 0,0 0 0,0 0 0,0-1 1,-1 1-1,-1 0 0,3-1 35,1 0 1,-1 0-1,1 0 1,0 0-1,-1 0 1,1 0-1,-1 0 1,1-1-1,0 1 1,-1 0-1,1 0 1,0 0-1,-1-1 1,1 1-1,0 0 0,-1 0 1,1-1-1,0 1 1,0 0-1,-1-1 1,1 1-1,0 0 1,0-1-1,-1 1 1,1 0-1,0-1 1,0 0-1,-1-22-915,10-16-545</inkml:trace>
  <inkml:trace contextRef="#ctx0" brushRef="#br0" timeOffset="1">429 0 14219,'-2'18'968,"1"3"-952,-1 10-24,-2 6 56,3 8-112,1 5 16,1 8 64,2 2 0,0 0 16,-3-3 0,0-9-208,0-3-88,-3-13 232,-3-6-40,-4-17-32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9.244"/>
    </inkml:context>
    <inkml:brush xml:id="br0">
      <inkml:brushProperty name="width" value="0.05" units="cm"/>
      <inkml:brushProperty name="height" value="0.05" units="cm"/>
    </inkml:brush>
  </inkml:definitions>
  <inkml:trace contextRef="#ctx0" brushRef="#br0">29 142 15675,'-11'-33'1881,"-2"0"-1225,8 6-280,5 3 944,10 10-536,7 5-111,9 7-273,6 4-408,13 4 656,6 0-600,5-2 32,-2-1 24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0.144"/>
    </inkml:context>
    <inkml:brush xml:id="br0">
      <inkml:brushProperty name="width" value="0.05" units="cm"/>
      <inkml:brushProperty name="height" value="0.05" units="cm"/>
    </inkml:brush>
  </inkml:definitions>
  <inkml:trace contextRef="#ctx0" brushRef="#br0">0 119 16932,'37'0'3370,"-17"1"-3226,1-1 1,0-1-1,0 0 1,-1-2-1,23-5 1,-25 2-110,31-13 1,-44 17-30,0 0-1,0-1 1,-1 0 0,1 0 0,-1 0-1,0-1 1,0 1 0,0-1 0,0 0-1,6-8 1,-10 11-13,1 1 0,-1-1 0,1 0 0,-1 0 0,1 1 0,-1-1 0,0 0 0,1 0 0,-1 1 0,0-1 0,1 0 0,-1 0 0,0 0 0,0 0 0,0 0 0,0 1 0,0-1 0,0 0 0,0 0 0,0 0 0,0 0 0,0 0 0,-1 1 0,1-1 0,0 0 0,0 0 0,-1 0 0,1 1 0,-1-1 0,1 0 0,-1 0-1,1 1 1,-1-1 0,1 0 0,-1 1 0,1-1 0,-1 1 0,0-1 0,1 1 0,-1-1 0,0 1 0,0-1 0,1 1 0,-1-1 0,0 1 0,-2-1 0,-1 0-26,0 0 0,0 0-1,-1 1 1,1-1 0,0 1 0,-1 0-1,1 0 1,-5 0 0,-3 3-47,0-1 0,0 2 0,1-1 0,-1 2 0,1-1 0,0 2 0,0-1 0,-12 10 0,16-11 48,0 1 0,1 0 0,-1 1 1,1 0-1,0 0 0,1 0 0,-1 0 0,1 1 0,0 0 1,1 0-1,0 1 0,-6 11 0,9-16 26,1-1-1,-1 0 1,0 0-1,1 1 1,-1-1-1,1 0 1,0 1-1,-1-1 1,1 0-1,1 1 1,-1-1-1,0 0 1,0 1-1,1-1 1,-1 0-1,1 0 1,0 1-1,0-1 1,0 0-1,0 0 1,2 3-1,-1-3 4,0 1 0,1-1 0,-1-1 1,1 1-1,-1 0 0,1 0 0,-1-1 0,1 0 0,0 1 0,0-1 1,0 0-1,0-1 0,0 1 0,4 0 0,6 1 12,1-1-1,-1-1 1,1-1-1,-1 1 1,0-2-1,17-4 0,8-4 70,-2-3 0,52-23-1,-13 4 53,-72 30-130,0 1 0,0 0 0,0 0 0,0 1 1,0-1-1,0 0 0,0 1 0,0 0 0,0 0 0,0 0 0,4 0 0,-6 1-3,1-1 1,-1 1-1,1-1 0,-1 1 1,1 0-1,-1 0 0,0 0 0,1-1 1,-1 1-1,0 0 0,0 1 1,0-1-1,0 0 0,0 0 1,0 0-1,0 1 0,0-1 0,0 1 1,-1-1-1,1 0 0,0 1 1,0 1-1,2 8-18,2 0 0,-1-1 0,2 0-1,8 14 1,-10-19 24,0-1-1,-1 0 0,2 0 0,-1 0 1,0 0-1,1-1 0,-1 0 0,1 1 1,0-2-1,0 1 0,6 2 0,0-2 22,1 0 0,-1 0 0,1-1 1,-1 0-1,1-1 0,-1-1 0,1 1 0,0-2 0,0 0 0,21-4 0,-4-2 89,-1-1-1,0-1 1,31-15-1,-45 17-39,-12 6-62,0-1 0,0 1 1,0 0-1,0 0 1,0 1-1,0-1 0,1 0 1,2 0-1,-4 1-11,-1 0 1,1 1-1,-1-1 0,1 0 0,-1 1 0,1-1 1,-1 0-1,1 1 0,-1-1 0,1 0 0,-1 1 1,0-1-1,1 1 0,-1-1 0,0 1 0,1-1 1,-1 1-1,0-1 0,0 1 0,1 0 0,-1-1 1,0 1-1,0-1 0,0 1 0,0-1 0,0 1 1,0 0-1,0-1 0,0 1 0,0-1 1,0 1-1,0 0 0,0-1 0,0 1 0,0-1 1,-1 2-1,1 2-255,0-1 1,0 1-1,0 0 0,0-1 1,1 1-1,-1 0 1,3 6-1,-2-9 201,0 1-1,-1-1 0,1 1 1,0-1-1,0 0 0,0 0 1,0 0-1,0 0 0,0 1 0,0-1 1,1 0-1,-1-1 0,0 1 1,1 0-1,-1 0 0,0-1 1,1 1-1,-1 0 0,1-1 1,-1 0-1,3 1 0,14 2-539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0.987"/>
    </inkml:context>
    <inkml:brush xml:id="br0">
      <inkml:brushProperty name="width" value="0.05" units="cm"/>
      <inkml:brushProperty name="height" value="0.05" units="cm"/>
    </inkml:brush>
  </inkml:definitions>
  <inkml:trace contextRef="#ctx0" brushRef="#br0">86 24 12819,'36'-23'4302,"-36"24"-4096,1 0-1,-1 0 1,1 0 0,-1 0 0,0 0-1,0 0 1,1 0 0,-1 0-1,0 0 1,0 0 0,0 1 0,0-1-1,0 0 1,0 0 0,-1 2-1,-32 225 856,29-194-1104,0-12 63,2 0 1,0 1 0,1-1-1,1 1 1,1-1-1,6 29 1,-7-49-18,0-1 1,1 1 0,-1-1-1,0 1 1,1-1-1,0 1 1,-1-1-1,1 0 1,0 1-1,0-1 1,0 0-1,0 0 1,0 0 0,0 1-1,0-1 1,0 0-1,0 0 1,0-1-1,1 1 1,-1 0-1,0 0 1,1-1 0,-1 1-1,1 0 1,-1-1-1,1 1 1,-1-1-1,1 0 1,-1 0-1,1 1 1,-1-1-1,1 0 1,-1 0 0,1-1-1,1 1 1,6-2 29,0 0 1,0-1-1,0 0 1,17-8-1,3-1 4,-27 11-46,0 0 0,0 1-1,0-1 1,0 1 0,0-1 0,0 1 0,1 0-1,-1 0 1,0 0 0,0 0 0,0 0-1,0 1 1,0-1 0,1 0 0,-1 1 0,0 0-1,3 1 1,-4-1-12,0 0 0,0 0 0,0 0 0,0 1-1,0-1 1,0 0 0,0 1 0,0-1 0,0 1 0,-1-1-1,1 1 1,-1-1 0,1 1 0,-1-1 0,1 1 0,-1 0 0,0-1-1,0 1 1,0-1 0,0 1 0,0 0 0,0-1 0,-1 4 0,0 5-56,-2 0 1,1 0 0,-1 0 0,-1-1 0,0 1 0,0-1 0,-1 1-1,0-2 1,0 1 0,-1 0 0,-7 7 0,3-4 59,0-1 0,-1 0 0,0-1-1,-1 0 1,0-1 0,-24 15 0,32-22 11,1 0 0,-1-1 0,0 1 0,0-1 1,0 1-1,-1-1 0,1-1 0,0 1 0,0 0 0,0-1 0,-1 0 0,1 0 1,0 0-1,0-1 0,-7-1 0,9 2-9,-1-1 0,1 0 1,0 0-1,-1-1 0,1 1 0,0 0 0,0-1 1,0 0-1,0 1 0,0-1 0,0 0 0,1 0 1,-1 0-1,0 0 0,1 0 0,0 0 0,-1-1 1,1 1-1,0 0 0,0-1 0,0 1 0,1-1 1,-1 1-1,1-1 0,-1 1 0,1-3 1,1-24-80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8.175"/>
    </inkml:context>
    <inkml:brush xml:id="br0">
      <inkml:brushProperty name="width" value="0.05" units="cm"/>
      <inkml:brushProperty name="height" value="0.05" units="cm"/>
    </inkml:brush>
  </inkml:definitions>
  <inkml:trace contextRef="#ctx0" brushRef="#br0">106 12 17684,'-2'1'90,"-1"1"1,1-1-1,-1 1 0,1 0 1,-1 0-1,1 0 0,0 0 1,0 0-1,0 0 1,0 1-1,1-1 0,-1 1 1,1-1-1,-3 4 0,-18 44 79,20-45-56,-10 27-60,-15 66-1,23-82-97,2-1 1,0 1 0,1 0 0,1-1 0,0 1-1,4 26 1,-4-39 28,1 1 0,0-1 1,-1 0-1,1 0 0,0 0 0,1 0 0,-1 0 1,0 0-1,1 0 0,0 0 0,0-1 0,0 1 1,0-1-1,0 1 0,0-1 0,0 0 0,1 0 1,-1 0-1,1 0 0,0 0 0,0 0 0,-1-1 1,1 1-1,0-1 0,0 0 0,0 0 0,1 0 0,-1 0 1,0-1-1,0 1 0,0-1 0,1 0 0,-1 0 1,0 0-1,0 0 0,1-1 0,-1 1 0,0-1 1,0 0-1,3-1 0,10-4 1,-1 0-1,0-1 1,-1-1-1,0 0 1,18-14 0,-4 3 20,-27 18-13,1 0 0,-1 0-1,0 0 1,1 0 0,0 0 0,-1 1-1,1-1 1,-1 1 0,1-1 0,0 1-1,0-1 1,-1 1 0,1 0 0,2 0-1,-3 0 2,0 1 0,0-1 0,0 0 0,-1 1 0,1-1 0,0 1 0,0-1 0,-1 1 0,1 0 0,0-1 0,-1 1 0,1 0 0,0-1 0,-1 1 0,1 0 0,-1 0 0,1 0 0,-1-1 0,0 1 0,1 0 0,-1 0 0,0 0 0,0 0 0,1 0 0,-1 0 0,0 1 0,4 30-96,-4-24 60,1 1 1,0 0 0,1 0 0,0-1-1,6 16 1,-7-22 40,0 0-1,0 0 1,0-1 0,0 1-1,0 0 1,1-1-1,-1 1 1,0-1 0,1 1-1,0-1 1,-1 0-1,1 0 1,0 0 0,0 0-1,-1 0 1,1 0 0,0 0-1,0 0 1,0-1-1,0 1 1,0-1 0,0 1-1,0-1 1,0 0-1,0 0 1,0 0 0,0 0-1,0 0 1,0-1-1,3 0 1,10-2 5,0-2 1,0 0-1,-1 0 1,1-2-1,-1 0 0,-1 0 1,19-14-1,-17 11 13,1 0 1,0 2-1,0 0 1,0 0-1,20-5 0,-35 13-16,1-1-1,0 1 1,-1-1-1,1 1 0,0 0 1,0 0-1,-1 0 1,1 0-1,0 0 0,0 0 1,-1 0-1,1 0 1,0 1-1,0-1 0,-1 1 1,1-1-1,0 1 1,-1 0-1,1-1 0,-1 1 1,1 0-1,-1 0 0,3 2 1,-1 1-5,-1 0 0,1-1 0,-1 1 0,0 0 0,0 0 0,0 1 0,1 4 0,-1-4-2,0 1 0,1-1 0,-1 0 0,1 0 0,3 5 0,-4-9 6,-1 1 0,0-1-1,1 0 1,-1 1 0,0-1-1,1 0 1,-1 0 0,1 0-1,0-1 1,-1 1 0,1 0-1,0 0 1,0-1 0,-1 1-1,1-1 1,0 0 0,0 1-1,0-1 1,-1 0 0,4 0-1,6-2 6,0 0-1,0-1 0,0 0 0,-1-1 0,1 0 0,19-11 0,5-1-2,-18 8 5,0 2 1,0 0-1,1 1 0,-1 1 1,30-3-1,-39 6-10,0 1-1,1 0 1,-1 1-1,0 0 1,1 0-1,-1 1 1,0 0-1,0 0 1,0 1-1,0 0 1,-1 1-1,1 0 1,-1 0-1,10 7 1,7 10-82,10 7-518,-33-28 597,-1 0 0,1 1 0,0-1-1,-1 0 1,1 1 0,0-1 0,-1 0-1,1 0 1,0 0 0,-1 0 0,1 1 0,0-1-1,-1 0 1,1 0 0,0 0 0,-1 0-1,1-1 1,0 1 0,0 0 0,-1 0 0,1 0-1,0 0 1,-1-1 0,1 1 0,-1 0-1,1-1 1,0 1 0,-1-1 0,1 1 0,-1 0-1,1-1 1,-1 1 0,1-1 0,-1 1-1,1-2 1,4-15-151</inkml:trace>
  <inkml:trace contextRef="#ctx0" brushRef="#br0" timeOffset="1">1233 0 14035,'0'22'1072,"3"0"-1160,6 1 56,7 1 536,15 1-528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1.686"/>
    </inkml:context>
    <inkml:brush xml:id="br0">
      <inkml:brushProperty name="width" value="0.05" units="cm"/>
      <inkml:brushProperty name="height" value="0.05" units="cm"/>
    </inkml:brush>
  </inkml:definitions>
  <inkml:trace contextRef="#ctx0" brushRef="#br0">1 104 13931,'68'-30'1549,"46"-18"378,-99 43-1532,0 1 0,0 0 0,0 1 0,0 0 0,25 0 1,-40 3-385,1 0-1,0 0 1,0 0 0,0 0 0,0 0 0,-1 0 0,1 0 0,0 0 0,0 0 0,0 0 0,-1 1 0,1-1 0,0 0 0,0 0 0,0 1 0,-1-1 0,1 1 0,0-1 0,-1 1 0,1-1 0,0 1 0,-1-1-1,1 1 1,-1 0 0,2 1 0,-2-1-9,0 0 0,0 0-1,0 0 1,0 0 0,0 0-1,0 0 1,0 1-1,0-1 1,0 0 0,0 0-1,-1 0 1,1 0 0,0 0-1,-1 0 1,1 0 0,-2 1-1,-2 6-26,-1 0 0,0-1 0,-10 11 0,14-17 31,-28 31-51,-36 45 12,58-67 50,-1 1-1,1 0 1,1 0-1,0 0 1,-6 18 0,11-27-17,1-1 0,-1 0 1,0 1-1,1-1 1,0 0-1,-1 1 1,1-1-1,0 0 0,0 1 1,-1-1-1,1 0 1,0 1-1,1-1 1,-1 1-1,0-1 0,0 0 1,0 1-1,1-1 1,-1 0-1,1 1 0,-1-1 1,1 0-1,0 0 1,-1 1-1,1-1 1,0 0-1,0 0 0,0 0 1,0 0-1,0 0 1,0 0-1,0 0 1,0 0-1,0-1 0,0 1 1,0 0-1,1-1 1,-1 1-1,0 0 0,1-1 1,-1 0-1,0 1 1,1-1-1,-1 0 1,0 0-1,1 1 0,1-1 1,5 0 0,0 0-1,1-1 1,-1 1 0,0-1 0,0-1 0,0 0-1,8-3 1,14-6 9,0-2-1,-1-1 1,-1-1-1,46-32 1,-29 12 145,72-69 1,-128 116-142,0 0 0,1 1 0,-10 15 0,11-11-71,-13 36 0,20-47 46,0 0 0,0 1 1,1-1-1,0 1 0,0-1 1,0 1-1,1 0 0,0-1 0,2 9 1,-2-13 10,0 1 0,1-1 0,-1 0 0,1 0 0,0 0 0,-1 0 1,1 0-1,0 0 0,0 0 0,1 0 0,-1 0 0,0-1 0,1 1 0,-1 0 1,1-1-1,-1 1 0,1-1 0,0 0 0,-1 1 0,4 1 0,-1-2 5,-1 0-1,0 0 1,1 0 0,-1-1-1,1 1 1,-1-1-1,1 1 1,-1-1-1,1 0 1,-1-1-1,7 0 1,2-2 20,-1 0 0,1-1 0,0 0 0,-1-1 1,0 0-1,13-8 0,0-2 16,-2 0 0,0-2 0,-1 0 1,-1-2-1,-1 0 0,21-27 0,-41 49-71,0 0-1,0 0 0,1-1 1,-1 1-1,0 0 1,1 0-1,0 0 0,0-1 1,0 1-1,0 0 1,0 0-1,0 0 1,1 0-1,0 0 0,-1-1 1,1 1-1,0 0 1,0-1-1,0 1 1,3 3-1,-1 1 18,1 0 1,0 0-1,0-1 0,0 1 0,1-1 0,0 0 1,10 9-1,-10-11 55,0 0 0,0 0 1,1 0-1,-1-1 0,1 0 0,0 0 1,0 0-1,0-1 0,0 0 1,0 0-1,0 0 0,1-1 0,-1 0 1,0-1-1,1 1 0,-1-1 0,1 0 1,-1 0-1,1-1 0,-1 0 0,0 0 1,1-1-1,-1 0 0,0 0 0,0 0 1,0-1-1,0 0 0,-1 0 0,1 0 1,-1-1-1,0 1 0,0-1 0,0-1 1,9-9-1,-5 4 95,0-2 0,0 1 1,-1-1-1,0 0 0,-1-1 1,-1 0-1,0 0 0,-1-1 0,0 1 1,-1-1-1,0 0 0,-1 0 0,-1-1 1,1-24-1,-3 39-162,1-1-1,-1 0 1,0 1 0,0-1-1,0 0 1,0 0 0,0 1-1,0-1 1,0 0-1,0 1 1,0-1 0,-1 0-1,1 0 1,0 1 0,0-1-1,-1 0 1,1 1 0,0-1-1,-1 0 1,1 1-1,-1-1 1,1 1 0,-1-1-1,1 1 1,-1-1 0,1 1-1,-1-1 1,1 1 0,-1-1-1,0 1 1,1 0-1,-1-1 1,0 1 0,1 0-1,-1 0 1,0-1 0,1 1-1,-2 0 1,0 0-14,1 1 0,-1-1 1,0 1-1,1 0 0,-1 0 0,1-1 1,0 1-1,-1 0 0,1 0 0,0 1 0,-1-1 1,1 0-1,0 0 0,0 0 0,0 1 0,-1 2 1,-12 18-382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2.104"/>
    </inkml:context>
    <inkml:brush xml:id="br0">
      <inkml:brushProperty name="width" value="0.05" units="cm"/>
      <inkml:brushProperty name="height" value="0.05" units="cm"/>
    </inkml:brush>
  </inkml:definitions>
  <inkml:trace contextRef="#ctx0" brushRef="#br0">1 1 17908,'11'4'1952,"1"-1"-1200,-5-1-360,-2-2 1729,-1 0-1265,0 0-1256,2 0 600,-6-2-272,-9-5-88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2.849"/>
    </inkml:context>
    <inkml:brush xml:id="br0">
      <inkml:brushProperty name="width" value="0.05" units="cm"/>
      <inkml:brushProperty name="height" value="0.05" units="cm"/>
    </inkml:brush>
  </inkml:definitions>
  <inkml:trace contextRef="#ctx0" brushRef="#br0">420 21 18644,'-7'-3'84,"1"0"0,-1 0 0,-1 0 0,1 1 0,0 0 0,0 1 0,-1 0 0,1 0 0,-1 0 0,1 1-1,-1 0 1,1 1 0,-1-1 0,1 1 0,-1 1 0,1 0 0,0 0 0,0 0 0,-11 5 0,3 0-103,-1 1 1,1 0-1,0 1 0,1 1 1,0 0-1,1 1 0,-17 18 1,15-13-10,2 1 0,0 0 0,1 1 0,0 1 0,2 0 1,0 1-1,1-1 0,2 2 0,0-1 0,0 1 0,2 0 0,1 1 1,1-1-1,0 1 0,2-1 0,1 23 0,0-34 17,1-1 1,0 0-1,1 0 0,0 0 1,0 0-1,1 0 0,0-1 0,1 1 1,0-1-1,0 1 0,1-1 1,0-1-1,8 11 0,-8-12 7,1-1-1,0 0 0,0 0 0,0 0 1,0-1-1,1 0 0,-1 0 1,1 0-1,0-1 0,0 0 1,1-1-1,-1 1 0,1-2 1,-1 1-1,1-1 0,10 1 1,-5-2 18,1 0 0,-1-1 0,0 0 0,0-1 0,0 0-1,24-8 1,-30 8 59,0-1-1,-1 0 0,1 0 1,0-1-1,-1 1 0,0-1 0,0-1 1,0 1-1,0-1 0,-1 0 1,0 0-1,0-1 0,8-10 0,-12 14-48,0 0-1,0 0 1,0 0-1,0 0 1,0 0-1,0 0 0,0 0 1,-1 0-1,1-1 1,-1 1-1,1 0 0,-1-1 1,0 1-1,0 0 1,0 0-1,0-1 1,-1-1-1,0 2 14,1 0-1,-1 1 1,0-1-1,0 1 1,0-1-1,0 1 1,0-1-1,0 1 1,0 0-1,0-1 1,-1 1-1,1 0 1,-1 0-1,1 0 1,-1 0-1,1 0 1,-3-1-1,-1 0 31,0 0 0,-1 1 0,1 0 0,-1-1 0,1 2 0,-1-1 0,0 1 0,1 0 0,-1 0 0,1 0 0,-1 1 0,-8 1 0,6 1-92,-1 0 0,1 0 0,0 0-1,0 1 1,-8 6 0,13-9 17,1 0 0,0 0 0,0 1 1,0-1-1,1 0 0,-1 1 0,0 0 0,1-1 0,-1 1 0,1 0 0,-1 0 1,1 0-1,0 0 0,-1 0 0,1 0 0,0 0 0,1 0 0,-1 1 0,0-1 1,1 0-1,-1 1 0,1-1 0,-1 3 0,2-4 3,-1 0 1,0-1-1,0 1 1,1 0-1,-1 0 0,0 0 1,1-1-1,-1 1 1,1 0-1,-1 0 0,1-1 1,-1 1-1,1 0 0,-1-1 1,1 1-1,0-1 1,-1 1-1,1-1 0,0 1 1,0-1-1,-1 1 1,1-1-1,0 0 0,1 1 1,1 0-5,0 0 1,0-1 0,1 1-1,-1-1 1,1 0 0,4 0 0,6-1-8,0-1 1,15-4 0,19-9-50,-1-2 0,-1-1-1,65-37 1,-85 45-188,-25 10 244,-1 0 0,1 0-1,-1 0 1,1 0 0,-1 0 0,1 0-1,-1 0 1,1 0 0,-1 0 0,1 1-1,-1-1 1,0 0 0,1 0-1,-1 0 1,1 1 0,-1-1 0,0 0-1,1 1 1,-1-1 0,1 0 0,-1 1-1,0-1 1,0 0 0,1 1 0,-1-1-1,0 1 1,0-1 0,1 1-1,-1-1 1,0 1 0,0-1 0,0 0-1,0 1 1,0-1 0,0 1 0,0-1-1,0 1 1,0-1 0,0 1-1,0-1 1,0 1 0,0-1 0,0 1-1,0-1 1,0 1 0,0-1 0,-1 1-1,1-1 1,-1 1 0,-16 64-406,12-51 310,0 0 0,2 1 0,-4 26 0,6-40 79,1 0 0,0-1 1,0 1-1,0 0 0,0 0 0,0-1 1,0 1-1,0 0 0,0 0 0,0-1 1,0 1-1,0 0 0,0 0 0,0-1 0,1 1 1,-1 0-1,0-1 0,1 1 0,-1 0 1,0-1-1,1 1 0,-1 0 0,1-1 1,-1 1-1,1-1 0,-1 1 0,1-1 0,-1 1 1,1-1-1,0 1 0,-1-1 0,1 0 1,0 1-1,-1-1 0,1 0 0,0 0 1,-1 1-1,1-1 0,0 0 0,0 0 0,1 0 1,2 0-31,-1-1 0,1 1-1,0-1 1,0 0 0,0-1 0,-1 1 0,6-3 0,21-11-256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3.425"/>
    </inkml:context>
    <inkml:brush xml:id="br0">
      <inkml:brushProperty name="width" value="0.05" units="cm"/>
      <inkml:brushProperty name="height" value="0.05" units="cm"/>
    </inkml:brush>
  </inkml:definitions>
  <inkml:trace contextRef="#ctx0" brushRef="#br0">67 0 13563,'-18'50'2006,"-23"99"1,39-136-1652,-1 0-1,2 0 1,-1 18 0,14-143 2381,-9 92-2510,-3 16-216,1 1-34,-1 1-1,0-1 0,1 1 1,-1 0-1,1-1 0,0 1 1,2-5-1,-3 7 14,1-1-1,-1 1 1,1-1-1,-1 1 1,1-1-1,-1 1 1,1 0-1,-1-1 1,1 1-1,0 0 1,-1 0-1,1-1 1,0 1-1,-1 0 1,1 0-1,0 0 1,-1 0-1,1 0 1,0 0-1,-1 0 1,1 0-1,0 0 1,0 0-1,-1 0 1,1 0-1,0 1 1,-1-1-1,1 0 1,-1 0-1,1 1 1,0-1-1,-1 0 1,2 2-1,19 7-94,1 0 0,1-1-1,0-1 1,0-1 0,42 5-1,-52-10 141,0 0-1,0-1 0,1 0 0,-1-1 1,0 0-1,0-1 0,0-1 0,0 0 1,0-1-1,0 0 0,22-11 1,-10-2 251,-24 16-263,0 0-1,-1 1 1,1-1-1,0 0 1,0 0-1,0 0 1,0 1-1,-1-1 1,1 0-1,0 0 1,-1 0-1,1 0 1,-1 0-1,1 0 1,-1 0-1,0-1 1,1 1-1,-1 0 1,0 0-1,0 0 1,0-2-1,0 3-16,0 0-1,-1 0 0,1 0 1,0 0-1,-1 0 0,1 0 1,-1-1-1,1 1 0,0 1 1,-1-1-1,1 0 1,0 0-1,-1 0 0,1 0 1,-1 0-1,1 0 0,0 0 1,-1 0-1,1 1 0,0-1 1,-1 0-1,1 0 0,0 0 1,-1 1-1,1-1 0,0 0 1,0 0-1,-1 1 0,1-1 1,0 0-1,-1 1 1,-10 9-2,9-6-19,-1-1 1,1 1-1,0 0 1,0 0-1,0 0 1,0 0-1,1 0 1,-1 0-1,1 0 0,0 0 1,0 7-1,1-10 12,0 0 0,0 1-1,0-1 1,0 0 0,0 1-1,1-1 1,-1 0-1,1 1 1,-1-1 0,0 0-1,1 0 1,0 1 0,-1-1-1,1 0 1,0 0 0,0 0-1,0 0 1,-1 0 0,1 0-1,0 0 1,0 0-1,0 0 1,1-1 0,-1 1-1,0 0 1,0-1 0,0 1-1,1-1 1,-1 1 0,0-1-1,0 1 1,1-1-1,-1 0 1,0 0 0,1 0-1,-1 1 1,0-1 0,1-1-1,-1 1 1,2 0 0,21-2 16,0-1-1,-1-1 1,46-15 0,-26 7 6,-25 8 0,-6 0-27,0 1-1,0 0 0,0 1 1,16 0-1,-25 1-1,0 1-1,-1 1 0,1-1 0,0 0 1,-1 1-1,1-1 0,-1 1 0,1 0 1,-1-1-1,1 1 0,-1 1 1,0-1-1,1 0 0,-1 0 0,0 1 1,0 0-1,0-1 0,0 1 0,0 0 1,0 0-1,-1 0 0,1 0 0,-1 0 1,1 0-1,1 4 0,-1-3 30,-1 1-54,1 0 0,-1 0 0,1-1 0,0 1 0,1-1-1,-1 1 1,1-1 0,4 5 0,-5-7-7,0 0-1,-1 0 1,1-1-1,0 1 1,0-1-1,0 1 1,0-1 0,0 1-1,0-1 1,0 0-1,0 0 1,0 0 0,0 0-1,0-1 1,0 1-1,0 0 1,0-1 0,0 1-1,0-1 1,3-1-1,18-9-128,6-8-64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3.829"/>
    </inkml:context>
    <inkml:brush xml:id="br0">
      <inkml:brushProperty name="width" value="0.05" units="cm"/>
      <inkml:brushProperty name="height" value="0.05" units="cm"/>
    </inkml:brush>
  </inkml:definitions>
  <inkml:trace contextRef="#ctx0" brushRef="#br0">122 1 17892,'-20'10'915,"3"-1"-356,-25 17 1,38-23-538,0 0-1,0 0 0,1 0 1,-1 1-1,1 0 1,0-1-1,0 1 0,0 0 1,0 1-1,1-1 1,-3 6-1,5-9-24,-1 0 0,1 0 0,0 0 0,0 0 0,-1 0 0,1 1 1,0-1-1,0 0 0,0 0 0,0 0 0,0 0 0,0 0 0,1 1 0,-1-1 0,0 0 0,1 0 0,-1 0 0,1 0 0,-1 0 1,1 0-1,-1 0 0,1 0 0,0 0 0,-1 0 0,1 0 0,0-1 0,0 1 0,-1 0 0,1 0 0,0-1 0,0 1 0,0 0 1,0-1-1,0 1 0,0-1 0,2 1 0,5 2-7,0 0 1,1-1-1,-1 0 0,10 1 1,-3 0-11,14 3 3,-19-4 7,1-1 0,-1 2 0,0-1 0,0 1 0,-1 1 0,1 0 0,-1 0 0,0 1 0,11 6 0,-20-10 8,1-1 0,0 1 1,-1-1-1,1 1 0,-1-1 1,1 1-1,0 0 0,-1-1 1,0 1-1,1 0 0,-1 0 1,1-1-1,-1 1 0,0 0 1,1 0-1,-1-1 0,0 1 1,0 0-1,0 0 0,0 0 1,0 0-1,0-1 0,0 1 1,0 0-1,0 0 0,0 0 1,-1 1-1,1 0 12,-1 0-1,-1-1 1,1 1 0,0 0-1,0-1 1,-1 1-1,1-1 1,0 1 0,-1-1-1,0 0 1,-2 2-1,-6 3 82,-1-1-1,0 1 0,-12 3 0,20-8-65,-18 5-599,0 0-1,-36 4 1,31-6-566,6-1-522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4.415"/>
    </inkml:context>
    <inkml:brush xml:id="br0">
      <inkml:brushProperty name="width" value="0.05" units="cm"/>
      <inkml:brushProperty name="height" value="0.05" units="cm"/>
    </inkml:brush>
  </inkml:definitions>
  <inkml:trace contextRef="#ctx0" brushRef="#br0">5 145 15467,'-1'-3'196,"0"-1"0,0 1 0,1-1 0,-1 1 0,1-1 0,0 1 0,0-1 0,0 1-1,1-1 1,-1 0 0,1 1 0,0-1 0,0 1 0,0 0 0,0-1 0,1 1 0,-1 0 0,1 0-1,0 0 1,0 0 0,0 0 0,0 0 0,0 0 0,1 1 0,-1-1 0,1 1 0,0 0 0,3-3 0,7-2-41,0 0 1,1 0 0,0 1 0,1 1 0,-1 1 0,1 0 0,0 0-1,0 2 1,0 0 0,0 0 0,0 2 0,0-1 0,1 2-1,25 4 1,-38-4-156,1-1-1,0 1 1,-1 0-1,1 0 0,-1 0 1,1 1-1,-1-1 1,1 1-1,-1 0 1,0 0-1,0 0 0,0 0 1,0 1-1,0-1 1,-1 1-1,1-1 1,-1 1-1,1 0 0,-1 0 1,0 0-1,2 4 1,-3-2-10,0-1 1,0 0 0,0 1-1,0-1 1,-1 1 0,1-1 0,-1 1-1,-1-1 1,1 1 0,0-1-1,-1 1 1,0-1 0,0 0 0,0 1-1,-1-1 1,-3 7 0,-6 10-2,0-1 0,-2-1-1,0 0 1,-29 32 0,24-32-9,2 2-1,0-1 1,-15 30-1,30-49 13,0 0 0,1 0 0,-1-1 0,1 1 0,0 0 0,-1 0-1,1 0 1,0 0 0,-1 0 0,1 0 0,0-1 0,0 1 0,0 0 0,0 0-1,0 0 1,0 0 0,0 0 0,0 0 0,0 0 0,0 0 0,1 0 0,-1 0 0,0 0-1,1-1 1,-1 1 0,0 0 0,2 1 0,-1-1-5,0 0 1,0 0-1,1 0 1,-1-1-1,1 1 0,-1 0 1,1-1-1,-1 1 1,1-1-1,-1 1 0,1-1 1,0 0-1,-1 0 1,3 0-1,10 0-47,-1-1 1,1 0-1,13-4 1,-19 4 40,44-9-557,64-21 0,-114 31 482,-1 0 1,0-1 0,0 1-1,0 0 1,0-1 0,0 1-1,0-1 1,1 0 0,-1 1-1,0-1 1,-1 0 0,1 1 0,0-1-1,0 0 1,0 0 0,0 0-1,-1 0 1,2-2 0,-2 2 45,0 0 0,0 1 1,0-1-1,0 0 1,-1 0-1,1 0 0,0 0 1,-1 0-1,1 1 0,0-1 1,-1 0-1,1 0 0,-1 1 1,0-1-1,1 0 1,-1 1-1,1-1 0,-1 0 1,0 1-1,0-1 0,1 1 1,-1-1-1,0 1 1,0-1-1,-1 1 0,-19-12-777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4.827"/>
    </inkml:context>
    <inkml:brush xml:id="br0">
      <inkml:brushProperty name="width" value="0.05" units="cm"/>
      <inkml:brushProperty name="height" value="0.05" units="cm"/>
    </inkml:brush>
  </inkml:definitions>
  <inkml:trace contextRef="#ctx0" brushRef="#br0">42 37 15275,'-21'-11'1529,"8"4"-1017,7 1-240,5 2 608,2-2-248,12 5-272,2-1-128,11 2-408,3 2-392,9 3 440,3 1-72,5-1 40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5.251"/>
    </inkml:context>
    <inkml:brush xml:id="br0">
      <inkml:brushProperty name="width" value="0.05" units="cm"/>
      <inkml:brushProperty name="height" value="0.05" units="cm"/>
    </inkml:brush>
  </inkml:definitions>
  <inkml:trace contextRef="#ctx0" brushRef="#br0">296 4 16980,'-9'-1'238,"0"0"0,1 0 0,-1 1 0,0 0 0,1 1 0,-1-1-1,0 2 1,1-1 0,-1 2 0,1-1 0,-13 6 0,-3 2-12,0 2 0,-33 21-1,14-1-285,40-29-7,-1 0 1,1 0-1,0 1 0,0-1 1,0 1-1,0-1 1,1 1-1,-1 0 0,-1 5 1,4-8 16,-1 0 0,1 0 0,0 1 0,0-1 0,0 0 0,0 0 1,0 1-1,1-1 0,-1 0 0,0 0 0,0 0 0,1 0 0,-1 1 0,1-1 1,-1 0-1,1 0 0,-1 0 0,1 0 0,0 0 0,-1 0 0,1 0 1,0 0-1,0 0 0,0-1 0,0 1 0,0 0 0,0 0 0,0-1 0,0 1 1,0-1-1,0 1 0,0-1 0,2 1 0,6 3-156,0 0 0,1-1 0,9 2 0,-9-2 5,67 17-666,-30-8 293,85 33 1,-129-44 546,-1 0 0,1 1 0,0-1-1,-1 1 1,0 0 0,1-1 0,1 3-1,-3-3 28,-1-1-1,1 1 0,-1-1 0,0 1 0,1-1 1,-1 1-1,0 0 0,0-1 0,1 1 0,-1-1 1,0 1-1,0 0 0,0-1 0,0 1 0,0 0 1,0-1-1,0 1 0,0-1 0,0 1 0,0 0 1,0-1-1,0 1 0,0 0 0,0-1 0,-1 1 1,1-1-1,0 1 0,0-1 0,-1 1 1,1 0-1,0-1 0,-1 1 0,1-1 0,-1 1 1,1-1-1,0 0 0,-1 1 0,1-1 0,-1 1 1,0-1-1,1 0 0,-1 1 0,-14 7 275,1 0 1,-1-1-1,-1-1 0,1 0 0,-1-1 0,-18 3 1,14-2 86,2-1-58,-4 1 57,1 0 1,-2-1-1,-39 3 0,54-9-349,13-4-87,20-4-143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5.702"/>
    </inkml:context>
    <inkml:brush xml:id="br0">
      <inkml:brushProperty name="width" value="0.05" units="cm"/>
      <inkml:brushProperty name="height" value="0.05" units="cm"/>
    </inkml:brush>
  </inkml:definitions>
  <inkml:trace contextRef="#ctx0" brushRef="#br0">286 437 16964,'0'-1'17,"0"1"1,0 0-1,0 0 1,0 0-1,1 0 1,-1 0-1,0 0 1,0 0 0,0 0-1,0 0 1,0 0-1,0 0 1,0 0-1,0 0 1,1 0-1,-1 0 1,0 0 0,0 0-1,0 1 1,0-1-1,0 0 1,0 0-1,0 0 1,0 0-1,1 0 1,-1 0-1,0 0 1,0 0 0,0 0-1,0 0 1,0 0-1,0 0 1,0 1-1,0-1 1,0 0-1,0 0 1,0 0 0,0 0-1,0 0 1,0 0-1,0 0 1,0 0-1,0 1 1,0-1-1,0 0 1,0 0-1,0 0 1,0 0 0,0 0-1,0 0 1,0 0-1,0 1 1,0-1-1,0 0 1,0 0-1,0 0 1,0 0 0,0 0-1,0 0 1,0 0-1,0 0 1,0 0-1,0 1 1,0-1-1,-11 7 282,-20 8-176,31-15-102,-116 57 785,100-48-813,1 1-1,1 0 1,0 1-1,0 1 1,-15 16-1,26-25 10,0 0-1,1 1 1,-1 0 0,0-1-1,1 1 1,0 0-1,0 0 1,0 0 0,1 0-1,0 1 1,-1-1 0,1 0-1,1 1 1,-1-1-1,0 1 1,1-1 0,0 0-1,1 9 1,0-10 1,0 0-1,0 0 1,0 0 0,0 0 0,1 0 0,-1-1-1,1 1 1,-1 0 0,1-1 0,0 1-1,0-1 1,1 0 0,-1 0 0,0 0-1,1 0 1,-1 0 0,1 0 0,-1-1-1,1 1 1,0-1 0,0 1 0,0-1-1,0 0 1,0 0 0,0-1 0,5 2-1,2-1 5,-1-1 0,0 1 0,1-1 0,-1-1-1,0 0 1,0 0 0,1-1 0,-1 0-1,0-1 1,0 0 0,-1 0 0,1-1 0,-1 0-1,0 0 1,15-11 0,-3 0-5,-1 0 0,-1-2 1,0 0-1,28-35 1,-20 17-11,-2 0 1,-1-2 0,36-78-1,-46 84-49,-1-1-1,-1 0 0,-2-1 1,-2 0-1,6-55 1,-12 80 32,-1 1 0,0 0 0,0 0 0,-1-1 0,0 1 0,0 0 0,0 0 0,-5-13-1,5 18 15,0 0-1,-1 0 1,1-1-1,0 1 1,-1 0-1,1 0 1,-1 1-1,0-1 1,0 0-1,0 1 1,1-1-1,-1 1 1,-1-1-1,1 1 1,0 0-1,0 0 1,0 0-1,-1 0 1,1 0-1,0 0 1,-1 1-1,1-1 1,-1 1-1,1 0 1,-1 0-1,1 0 1,-1 0-1,-2 0 1,-5 2 10,0-1 0,1 2 1,-1-1-1,1 1 0,-1 1 0,1-1 1,1 2-1,-1-1 0,-9 7 0,1 1 94,0 0 1,2 1-1,-21 21 0,30-28-45,0 0 0,1 1-1,0-1 1,0 1 0,0 0-1,1 1 1,0-1-1,-4 13 1,7-16-29,0 1 0,0-1 0,0 0 0,1 1 0,0-1 0,-1 1 0,2-1 0,-1 1 0,0-1 0,1 0 0,0 1 0,0-1 0,0 0 0,1 1 0,-1-1 0,1 0 0,4 7 0,10 11-5,1-1 0,0 0 0,2-1 0,0-1-1,42 32 1,18 18-22,-68-58-4,0 1 0,0 0 0,-1 0 1,-1 1-1,10 16 0,-16-23-29,-1 0 0,1 0-1,-1 0 1,0 0 0,0 0 0,-1 0-1,0 1 1,0-1 0,0 0 0,-1 1-1,0-1 1,0 1 0,0-1 0,-1 1-1,-3 10 1,-16 44-940,18-50 750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109"/>
    </inkml:context>
    <inkml:brush xml:id="br0">
      <inkml:brushProperty name="width" value="0.05" units="cm"/>
      <inkml:brushProperty name="height" value="0.05" units="cm"/>
    </inkml:brush>
  </inkml:definitions>
  <inkml:trace contextRef="#ctx0" brushRef="#br0">251 13 16740,'-4'-2'100,"0"0"0,-1 0 0,1 1 0,-1-1 1,0 1-1,1 0 0,-1 0 0,0 1 0,0-1 1,0 1-1,0 0 0,1 0 0,-1 1 0,0 0 1,0 0-1,1 0 0,-1 0 0,0 0 1,-7 5-1,-2 0-17,1 0 1,0 1-1,0 1 0,1 0 1,-15 14-1,21-17-74,0 1 0,1-1 0,0 1 0,0 0 0,1 0 0,-1 1-1,1-1 1,1 1 0,-1 0 0,1 0 0,-2 9 0,4-13 0,1-1 0,-1 1 0,1-1-1,0 1 1,0-1 0,0 1 0,0 0 0,0-1 0,0 1 0,1-1-1,-1 1 1,1 0 0,0-1 0,0 0 0,1 4 0,0-4 5,0 1 0,-1-1 0,1 0 0,0 0 1,1 0-1,-1 0 0,0 0 0,0 0 0,1-1 0,-1 1 1,1-1-1,0 0 0,-1 1 0,1-1 0,0 0 0,4 0 1,0 1 19,-1-1 1,1 0 0,-1-1 0,1 0 0,-1 0 0,1 0 0,0-1 0,-1 1 0,1-2 0,-1 1 0,0-1-1,1 0 1,-1 0 0,0-1 0,0 0 0,0 0 0,-1 0 0,10-7 0,-5 2-4,0 0 0,-1-1 0,1 0 0,-2-1 0,1 0 0,-2 0 0,1-1 0,9-17 0,-9 6-112,-7 22 67,-1-1 0,0 1 0,1-1 0,-1 0 0,0 1 0,0-1 0,1 0 1,-1 1-1,0-1 0,0 0 0,0 0 0,0 1 0,0-1 0,0 0 0,0 1 0,0-1 1,0 0-1,0 1 0,-1-1 0,1 0 0,0 1 0,0-1 0,-1 0 0,1 1 1,-1-2-1,0 2-5,1 0 1,-1 1 0,0-1 0,1 0-1,-1 0 1,1 1 0,-1-1 0,0 0-1,1 1 1,-1-1 0,1 1 0,-1-1-1,1 0 1,-1 1 0,1 0 0,-1-1-1,1 1 1,0-1 0,-1 1 0,1-1-1,0 1 1,-1 0 0,1-1 0,0 1-1,0 0 1,-1 0 0,-6 19-173,6-13 96,-1-1 1,1 0-1,0 1 1,1-1-1,-1 1 1,1-1 0,1 1-1,-1-1 1,1 1-1,3 10 1,-3-13 40,1 0-1,-1 0 1,1 0 0,0-1 0,0 1-1,1-1 1,-1 1 0,1-1 0,0 0-1,0 0 1,0 0 0,0 0 0,0 0-1,1-1 1,-1 0 0,1 1 0,6 2-1,25 7-251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8.594"/>
    </inkml:context>
    <inkml:brush xml:id="br0">
      <inkml:brushProperty name="width" value="0.05" units="cm"/>
      <inkml:brushProperty name="height" value="0.05" units="cm"/>
    </inkml:brush>
  </inkml:definitions>
  <inkml:trace contextRef="#ctx0" brushRef="#br0">99 71 15363,'-20'19'772,"-19"23"0,34-36-697,1 0-1,-1 0 0,1 0 1,1 1-1,-1-1 1,1 1-1,0 0 1,-4 14-1,7-19-74,-1-1 0,1 0 0,0 1-1,0-1 1,-1 1 0,1-1 0,0 1 0,0-1 0,0 1-1,1-1 1,-1 1 0,0-1 0,1 1 0,-1-1 0,0 0-1,1 1 1,0-1 0,-1 0 0,1 1 0,0-1 0,0 0-1,1 2 1,-1-2-7,1 0 0,0 0 0,-1 0 0,1 0 0,0 0 0,0-1-1,-1 1 1,1-1 0,0 1 0,0-1 0,0 0 0,0 1 0,0-1 0,-1 0-1,3-1 1,7 0-27,-1 0 0,-1-1 1,1 0-1,0-1 0,12-5 0,6-5 175,0-2 0,0 0 1,-1-2-1,-1-1 0,-1-1 1,-1-1-1,0-2 1,-2 0-1,36-46 0,-62 75 85,0 1-1,0-1 0,1 1 1,0-1-1,1 1 0,-4 14 1,2-2-103,-3 39-1,7-49-139,0 0 0,0 0 0,1 0 0,3 16-1,-3-23-5,0 1-1,0-1 0,0 1 0,1-1 1,-1 0-1,1 0 0,0 1 1,0-1-1,0 0 0,0-1 0,0 1 1,1 0-1,-1-1 0,1 1 0,-1-1 1,6 3-1,-3-2 8,1-1-1,0 1 1,-1-2 0,1 1 0,0 0-1,0-1 1,0 0 0,1-1-1,-1 1 1,0-1 0,0-1 0,11 0-1,9-4-87,43-12 0,-56 13 68,90-26-211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526"/>
    </inkml:context>
    <inkml:brush xml:id="br0">
      <inkml:brushProperty name="width" value="0.05" units="cm"/>
      <inkml:brushProperty name="height" value="0.05" units="cm"/>
    </inkml:brush>
  </inkml:definitions>
  <inkml:trace contextRef="#ctx0" brushRef="#br0">139 499 17548,'0'-1'30,"1"1"1,-1 0 0,0 0 0,0 0-1,1-1 1,-1 1 0,0 0-1,0 0 1,0 0 0,0-1-1,1 1 1,-1 0 0,0 0-1,0-1 1,0 1 0,0 0-1,0-1 1,0 1 0,0 0 0,0 0-1,0-1 1,0 1 0,0 0-1,0-1 1,0 1 0,0 0-1,0 0 1,0-1 0,0 1-1,0 0 1,0-1 0,0 1-1,0 0 1,0 0 0,0-1 0,-1 1-1,1 0 1,0 0 0,0-1-1,0 1 1,-1 0 0,1 0-1,0 0 1,0-1 0,-1 1-1,-16 4 571,-21 18-29,27-14-554,1 0-1,1 1 0,0 0 0,-11 14 1,17-20-22,1 0 0,-1 0 0,1 0 0,0 0 0,0 1 1,0-1-1,1 1 0,-1-1 0,1 1 0,0 0 0,0 0 1,0-1-1,1 1 0,-1 0 0,1 0 0,0 0 0,0 0 0,1 7 1,0-9 5,-1-1-1,1 1 1,0-1 0,-1 1 0,1-1 0,0 1 0,0-1 0,0 1 0,0-1 0,0 0 0,1 0 0,-1 1 0,0-1 0,1 0-1,-1 0 1,0 0 0,1 0 0,-1-1 0,1 1 0,-1 0 0,1-1 0,0 1 0,-1-1 0,1 1 0,0-1 0,-1 0 0,1 1-1,0-1 1,0 0 0,-1 0 0,1-1 0,0 1 0,2-1 0,2 0 10,0 0-1,1-1 1,-1 0-1,0 0 1,0 0-1,-1-1 1,11-5-1,0-4 17,0-1-1,0-1 1,-1 0 0,-1 0-1,0-2 1,17-24 0,0-7 42,27-54-1,-41 70-78,-1-1-1,-1-1 0,-2-1 1,-2 0-1,0 0 0,7-52 0,-17 80-9,-1 0 0,1 1-1,-1-1 1,-1 0 0,1 1-1,-1-1 1,0 0 0,0 1-1,0-1 1,-3-5 0,3 9 3,0 0 0,0 0 1,0 0-1,-1 1 1,1-1-1,0 1 1,-1-1-1,1 1 0,-1-1 1,0 1-1,1 0 1,-1 0-1,0 0 1,0 0-1,1 0 0,-1 0 1,0 0-1,0 0 1,0 1-1,0-1 0,0 1 1,0 0-1,0-1 1,0 1-1,-1 0 1,1 0-1,0 0 0,0 1 1,-2 0-1,-5 0-11,0 2 1,0-1-1,0 1 0,1 1 0,-1 0 0,1 0 0,0 0 1,0 1-1,1 0 0,-1 1 0,1 0 0,0 0 0,-8 10 0,3-3 33,0 1-1,1 0 0,1 1 0,0 1 0,-14 30 0,19-35 18,1 1-1,0-1 1,1 1-1,1-1 1,-1 1 0,2 0-1,0 0 1,0 0 0,1 0-1,1 0 1,0 0 0,0 0-1,1 0 1,1 0 0,5 14-1,1-4 15,1 0 0,0 0 0,2-1 0,1-1 0,0 0 0,26 29 0,-32-41-40,6 7 40,0 2 0,13 21 0,-22-31-70,0 0 0,-1 0 0,0 0 0,-1 0 0,0 1 0,0 0 0,0-1 0,-1 1 0,0 10 0,0 21-1350,0-36 1111,3-2-75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933"/>
    </inkml:context>
    <inkml:brush xml:id="br0">
      <inkml:brushProperty name="width" value="0.05" units="cm"/>
      <inkml:brushProperty name="height" value="0.05" units="cm"/>
    </inkml:brush>
  </inkml:definitions>
  <inkml:trace contextRef="#ctx0" brushRef="#br0">51 131 15435,'-10'2'1325,"10"5"-609,1-6-680,0 0 0,0 0 0,-1 0 0,1 0 0,0 0 0,0-1 0,0 1 0,0 0 0,0 0 0,0-1 0,0 1 0,0-1 0,0 1 0,0-1 0,0 1 0,0-1 0,2 1 0,0-1-11,0 0 1,0-1-1,-1 1 1,1-1 0,0 1-1,-1-1 1,1 0-1,-1 0 1,1 0-1,-1 0 1,1 0-1,-1-1 1,0 1-1,1-1 1,-1 0-1,0 1 1,0-1 0,0 0-1,-1 0 1,1 0-1,0-1 1,-1 1-1,1 0 1,-1-1-1,0 1 1,0-1-1,0 1 1,1-3-1,0-2 0,0 1-1,0 0 0,0-1 0,-1 1 0,0-1 1,-1 0-1,1 1 0,-1-1 0,0 1 1,-2-12-1,2 17-27,-1 0 0,1-1 0,0 1 0,0 0 0,-1 0 1,1 0-1,0 0 0,-1 0 0,1 0 0,-1 0 0,1 0 0,-1 0 1,0 0-1,1 0 0,-1 1 0,0-1 0,0 0 0,0 0 0,0 0 1,1 1-1,-1-1 0,0 1 0,0-1 0,-2 0 0,1 1-7,0 0 0,1 0 1,-1 0-1,0 0 0,1 0 0,-1 0 0,1 1 0,-1-1 0,1 1 0,-1-1 0,0 1 0,1-1 0,0 1 1,-1 0-1,-1 1 0,-4 3-23,1 0 0,-1 0 0,1 1 0,0 0 0,-7 9 0,8-8 25,0 0 1,0 0-1,1 1 1,0 0 0,0-1-1,1 1 1,0 1-1,-3 11 1,5-18 10,1 1 0,-1 0 1,1-1-1,0 1 0,0 0 0,0-1 0,0 1 1,1 0-1,-1 0 0,1-1 0,-1 1 0,1-1 0,0 1 1,0-1-1,0 1 0,1-1 0,-1 1 0,0-1 1,1 0-1,-1 0 0,1 0 0,0 0 0,0 0 0,0 0 1,0 0-1,0-1 0,0 1 0,1 0 0,-1-1 0,4 2 1,4 1-16,0 0 0,0-1 1,0-1-1,1 1 0,-1-1 0,1-1 1,0 0-1,15-1 0,6-1-68,47-9-1,7-8 11,86-30 1,-127 35 256,-42 11-135,0 1 1,0 0-1,1 0 0,-1 1 1,0-1-1,0 1 0,1-1 1,-1 1-1,6 1 0,-8-1-33,-1 0-1,0 0 1,1 0-1,-1 1 1,1-1-1,-1 0 1,0 0-1,1 1 1,-1-1 0,0 0-1,0 1 1,1-1-1,-1 0 1,0 1-1,0-1 1,1 0-1,-1 1 1,0-1-1,0 1 1,0-1-1,0 0 1,1 1-1,-1-1 1,0 1-1,-3 20 371,2-17-378,0-1 0,1 0 0,-1 1 0,1-1 0,-1 1 0,1-1 0,0 1 0,0-1 0,1 1 0,-1-1 0,1 1 0,0-1 0,-1 1 1,2-1-1,-1 0 0,0 1 0,1-1 0,-1 0 0,1 0 0,0 0 0,0 0 0,0-1 0,0 1 0,1 0 0,-1-1 0,1 1 0,0-1 0,-1 0 0,1 0 0,0 0 0,0 0 0,0-1 0,1 1 0,-1-1 0,0 0 1,1 0-1,-1 0 0,5 1 0,11 1-671,1-1-1,0-1 1,36-2 0,-55 1 606,0 0 0,-1 0 1,1 0-1,0 0 0,0 0 0,0 0 0,0 0 0,0 1 0,0-1 0,-1 0 1,1 0-1,0 1 0,0-1 0,0 1 0,-1-1 0,1 0 0,0 1 1,-1 0-1,1-1 0,0 1 0,-1-1 0,1 1 0,-1 0 0,1-1 0,0 2 1,6 21-2012,0 1 1040,8-4 655,5-1-80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7.957"/>
    </inkml:context>
    <inkml:brush xml:id="br0">
      <inkml:brushProperty name="width" value="0.05" units="cm"/>
      <inkml:brushProperty name="height" value="0.05" units="cm"/>
    </inkml:brush>
  </inkml:definitions>
  <inkml:trace contextRef="#ctx0" brushRef="#br0">76 24 17308,'0'-4'176,"-2"-16"655,-2 23-681,-1 14-124,-13 57 46,4 0 1,-9 122 0,13 158-308,10-354 236,19 698 33,0-125 0,-21-144 10,10 315-103,-5-685-121,12 67 0,-14-122 144,0 0 0,0-1-1,0 1 1,0 0 0,1 0 0,-1-1 0,3 5-1,1-5-49,-1-10 23,-1-38-93,-2-21-37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8.621"/>
    </inkml:context>
    <inkml:brush xml:id="br0">
      <inkml:brushProperty name="width" value="0.05" units="cm"/>
      <inkml:brushProperty name="height" value="0.05" units="cm"/>
    </inkml:brush>
  </inkml:definitions>
  <inkml:trace contextRef="#ctx0" brushRef="#br0">1 353 14939,'24'-9'221,"0"1"0,1 1 0,-1 2-1,1 0 1,38-1 0,127 8-201,-179-1 5,440 35-141,-31 0 104,557-43 64,-4-90-2,-604 49-44,456-57-2,3 28-19,336 31 3,-1023 42 21,-107 2-8,-22 1-13,1 0 0,-1 1-1,1 0 1,-1 1 0,0 1 0,0 0 0,1 0-1,15 6 1,-25-7 1,0 1 1,0-1-1,0 1 0,0 0 0,-1 0 1,1 0-1,-1 0 0,1 1 0,-1-1 1,0 1-1,0-1 0,0 1 0,0 0 1,0 0-1,0 0 0,-1 0 0,0 0 1,1 0-1,-1 0 0,0 0 0,-1 1 1,2 5-1,-1 6-37,0 0 1,-1 0-1,-3 28 1,3-34 35,-40 335-264,-13 237 349,56-418-42,7-1 0,50 262 0,122 307-11,-135-575-18,46 171 18,-19 2-16,-65-273-30,-3-1 1,-1 103-1,-7-127 124,-1 0 0,-1 0 0,-1 0 0,-2 0 0,-2-1 0,-18 46 0,25-71-64,0-1-1,0 1 1,-1 0-1,0-1 1,1 1 0,-2-1-1,1 0 1,0 0-1,-1 0 1,0-1-1,-5 5 1,-23 7 185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9.025"/>
    </inkml:context>
    <inkml:brush xml:id="br0">
      <inkml:brushProperty name="width" value="0.05" units="cm"/>
      <inkml:brushProperty name="height" value="0.05" units="cm"/>
    </inkml:brush>
  </inkml:definitions>
  <inkml:trace contextRef="#ctx0" brushRef="#br0">66 475 18076,'-52'2'979,"39"-2"-805,17-3-156,26-3-45,223-24-53,14 21-87,-201 7 157,834-9-222,335-11-176,-29-70 143,1-44 113,-983 110 75,733-82-432,-708 76 393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40.104"/>
    </inkml:context>
    <inkml:brush xml:id="br0">
      <inkml:brushProperty name="width" value="0.05" units="cm"/>
      <inkml:brushProperty name="height" value="0.05" units="cm"/>
    </inkml:brush>
  </inkml:definitions>
  <inkml:trace contextRef="#ctx0" brushRef="#br0">0 279 13459,'3'0'68,"0"0"1,-1 0 0,1-1-1,-1 1 1,1-1-1,0 1 1,-1-1 0,1 0-1,-1 0 1,0 0-1,3-2 1,8-2-29,177-51-40,392-61 0,780 27-280,-1157 89 2082,-170 1 539,-35 0-2295,0 1-1,0-1 1,0 0-1,0 0 1,0 1-1,0-1 1,0 0-1,0 0 1,0 0-1,0 1 1,0-1-1,-1 0 1,1 0-1,0 0 1,0 1-1,0-1 1,0 0-1,0 0 0,-1 0 1,1 0-1,0 1 1,0-1-1,0 0 1,-1 0-1,1 0 1,0 0-1,0 0 1,0 0-1,-1 0 1,1 0-1,0 0 1,0 0-1,0 0 1,-1 1-1,1-1 1,0 0-1,-1-1 1,-15 1 68,-15-2 14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3:47.695"/>
    </inkml:context>
    <inkml:brush xml:id="br0">
      <inkml:brushProperty name="width" value="0.05" units="cm"/>
      <inkml:brushProperty name="height" value="0.05" units="cm"/>
    </inkml:brush>
  </inkml:definitions>
  <inkml:trace contextRef="#ctx0" brushRef="#br0">430 1 10786,'-29'11'251,"1"1"0,1 1 0,0 2 0,1 1 0,-43 33 0,53-35-171,1 1 1,0 0 0,1 1-1,1 1 1,0 0-1,1 1 1,1 0-1,1 0 1,-9 25-1,0 6-77,3 0-1,2 1 1,3 1-1,1 1 1,3-1-1,2 1 0,2 0 1,3 0-1,2 0 1,12 74-1,-9-96-17,2 0 1,1 0-1,2-1 0,0 0 0,2-1 0,2 0 1,17 28-1,-19-38 25,1 1 1,1-2-1,1 0 0,1 0 1,0-2-1,1 0 1,0-1-1,1 0 0,1-2 1,28 15-1,-15-12 1,1-2-1,0-2 1,1 0-1,0-3 1,0 0-1,1-3 1,0 0-1,0-3 1,0-1-1,0-1 1,1-2-1,-1-1 1,45-11 0,-33 3 0,0-2 1,-1-2 0,0-2 0,-1-2 0,-1-2 0,-1-1 0,-1-3 0,-1-1 0,41-36 0,-47 30 7,-2-1 1,-1-2-1,-1-1 0,-2-1 1,-2-2-1,-2-1 0,-1-1 1,-2-1-1,16-45 0,-29 65 2,0-2 1,-2 1-1,-1-1 0,-1 0 0,-1 0 0,-1-1 0,-2 0 1,0 1-1,-1-1 0,-5-33 0,1 36 13,-1 1 1,0 0-1,-2 0 1,0 1-1,-1 0 0,-1 0 1,-1 0-1,-1 2 1,-1-1-1,0 1 0,-30-31 1,28 34-22,-1 1 1,-1 1-1,0 0 1,-1 1 0,0 1-1,0 0 1,-2 2-1,1 0 1,-1 1-1,0 1 1,-27-7 0,0 5-29,0 1 1,0 3 0,-1 2 0,-47 3 0,-42 3-69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4:19.562"/>
    </inkml:context>
    <inkml:brush xml:id="br0">
      <inkml:brushProperty name="width" value="0.05" units="cm"/>
      <inkml:brushProperty name="height" value="0.05" units="cm"/>
    </inkml:brush>
  </inkml:definitions>
  <inkml:trace contextRef="#ctx0" brushRef="#br0">2898 383 6505,'-38'9'464,"0"-1"-1,-1-2 0,0-2 1,0-2-1,0-1 0,-50-5 1,28 2-568,0 3-1,0 3 1,1 2 0,-1 3 0,-96 27 0,-286 119 663,412-143-452,-426 188 737,440-192-822,-105 54 75,3 5 0,3 6 0,-129 104 0,190-133-33,3 3 0,1 2 0,2 2 1,3 2-1,3 2 0,-44 70 0,60-80-62,3 1 0,1 1 0,2 0 0,2 2 1,3 0-1,1 1 0,3 1 0,-11 102 0,21-126-12,1 1 0,1-1-1,2 0 1,1 0 0,1 0 0,1 0 0,1-1 0,1 0 0,2 0 0,0 0 0,2-1 0,1-1 0,27 42-1,-2-14 19,2-2 0,2-1-1,2-2 1,71 58 0,-55-57 34,2-3 0,3-3 0,95 48 0,-96-60-24,1-3 1,2-3-1,0-3 0,2-3 0,134 18 0,-107-27-7,0-5 0,1-4 0,166-21 0,-105-4-13,231-69 1,133-83-31,20-55-27,-401 161 17,224-155 1,-296 175 69,-3-3-1,-3-3 1,-2-2-1,88-113 0,-125 142 58,-1-2-1,-2-1 0,-2 0 1,-1-2-1,-1 0 0,-2-1 0,-2 0 1,-1-1-1,8-47 0,-13 41 53,-2-1-1,-1 1 0,-3-1 1,-2 1-1,-1-1 0,-2 1 1,-21-82-1,10 71-29,-3 1 0,-1 1 0,-3 1 0,-2 1 0,-2 1 0,-49-68 0,37 67-40,-2 2 0,-1 2 1,-3 2-1,-2 1 0,-83-57 0,53 50-32,-1 4 0,-3 4-1,-136-52 1,61 40-77,-180-36 0,86 39 23,-29 10 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4:03.736"/>
    </inkml:context>
    <inkml:brush xml:id="br0">
      <inkml:brushProperty name="width" value="0.05" units="cm"/>
      <inkml:brushProperty name="height" value="0.05" units="cm"/>
    </inkml:brush>
  </inkml:definitions>
  <inkml:trace contextRef="#ctx0" brushRef="#br0">0 177 8778,'121'-59'4007,"79"-41"-4001,-199 100-3,3-3 39,0 1-1,1-1 1,0 1 0,-1 0 0,1 1 0,0-1-1,9-1 1,-14 3-36,0 0 1,1 0-1,-1 0 0,0 0 0,0 0 0,0 0 1,0 0-1,0 0 0,1 0 0,-1 0 0,0 0 1,0 0-1,0 0 0,0 0 0,0 0 1,0 0-1,1 0 0,-1 1 0,0-1 0,0 0 1,0 0-1,0 0 0,0 0 0,0 0 0,1 0 1,-1 0-1,0 0 0,0 0 0,0 1 0,0-1 1,0 0-1,0 0 0,0 0 0,0 0 1,0 0-1,0 1 0,0-1 0,0 0 0,0 0 1,0 0-1,0 0 0,0 0 0,0 1 0,0-1 1,0 0-1,0 0 0,-4 9 181,-10 6 105,-3-5-115,-1 0-1,0 0 1,0-2 0,-1 0 0,-20 5-1,-16 6 323,42-11-268,13-8-228,-1 0 0,1 0 0,0 0 0,0 0 1,0 0-1,0 0 0,0 0 0,0 0 0,0 1 0,0-1 0,0 0 0,0 0 1,0 0-1,0 0 0,0 0 0,0 0 0,0 0 0,0 1 0,0-1 1,0 0-1,0 0 0,0 0 0,0 0 0,0 0 0,0 0 0,0 1 1,0-1-1,0 0 0,0 0 0,0 0 0,0 0 0,0 0 0,0 0 1,0 0-1,0 1 0,0-1 0,0 0 0,0 0 0,1 0 0,-1 0 0,0 0 1,0 0-1,0 0 0,0 0 0,0 0 0,0 0 0,1 0 0,25 6-1,-24-5-14,7 0-55,0 0 0,1-1 1,-1 1-1,1-2 0,-1 0 1,0 0-1,1 0 0,-1-1 1,0 0-1,0-1 0,0 0 1,-1-1-1,1 0 0,-1 0 1,0 0-1,0-1 0,0-1 0,0 1 1,-1-1-1,12-12 0,-18 16 54,0 1 0,0-1 0,0 0 0,0 1 0,0-1 0,0 0 0,0 1 0,0-1 0,-1 0 0,1 0 0,-1 0 0,1 0 0,-1 0 0,0 0 0,0 0 0,0-3 0,-2-10-103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4:04.810"/>
    </inkml:context>
    <inkml:brush xml:id="br0">
      <inkml:brushProperty name="width" value="0.05" units="cm"/>
      <inkml:brushProperty name="height" value="0.05" units="cm"/>
    </inkml:brush>
  </inkml:definitions>
  <inkml:trace contextRef="#ctx0" brushRef="#br0">113 72 12043,'-8'3'898,"-14"6"-110,21-9-720,0 1 0,0-1 0,0 0-1,1 1 1,-1-1 0,0 1 0,0-1-1,1 1 1,-1-1 0,0 1 0,1 0-1,-1-1 1,0 1 0,1 0 0,-1-1-1,1 1 1,0 0 0,-1 1 0,19-8 642,45-24-654,-45 20-121,-1 1-1,2 1 1,-1 1 0,1 0-1,0 2 1,1 0 0,24-3 0,-43 8 57,0 0 1,-1-1 0,1 1 0,0 0 0,0 0 0,-1 0 0,1 0 0,0 0-1,0 0 1,-1 1 0,1-1 0,0 0 0,0 0 0,-1 0 0,1 1 0,0-1-1,-1 0 1,1 1 0,0-1 0,-1 0 0,1 1 0,-1-1 0,1 1-1,0-1 1,-1 1 0,1 0 0,-1 0 4,0 0-1,0 0 1,0 0-1,0 0 1,0 0-1,0 0 1,0 0-1,0 0 1,0-1-1,-1 1 1,1 0-1,0 0 1,-1 0-1,1 0 1,-1-1-1,1 1 1,-2 1-1,-2 5 24,-2-1 0,1 0 0,-10 8 0,-15 13 286,-44 29 1,63-49-241,-1 0 0,0 0 1,0-1-1,0-1 0,-1 0 0,1-1 0,-25 6 0,37-10-66,0 0-1,0 0 1,-1 0-1,1 0 0,0 0 1,0 0-1,0 0 1,0 0-1,0 0 0,0 1 1,0-1-1,0 0 1,0 0-1,0 0 0,0 0 1,-1 0-1,1 0 1,0 0-1,0 0 0,0 0 1,0 0-1,0 0 1,0 0-1,0 0 0,-1 0 1,1 0-1,0 0 1,0 0-1,0 0 0,0 0 1,0 0-1,0 0 1,0 0-1,0 0 0,-1 0 1,1 0-1,0 0 1,0 0-1,0 0 0,0-1 1,0 1-1,0 0 1,0 0-1,0 0 0,0 0 1,0 0-1,0 0 1,-1 0-1,1 0 0,0 0 1,0 0-1,0-1 0,0 1 1,0 0-1,0 0 1,0 0-1,0 0 0,0 0 1,0 0-1,0 0 1,0 0-1,0-1 0,0 1 1,8-6-29,14-5-1,6 1-123,0 2 0,45-8 0,-74 16 154,1 0 0,0 0 0,0 0-1,0 0 1,0 0 0,0 0 0,0 0-1,0-1 1,0 1 0,0 0 0,0 0-1,0 0 1,0 0 0,0 0 0,0 0-1,0 0 1,0 0 0,0 0 0,0 0-1,0-1 1,0 1 0,0 0 0,0 0-1,0 0 1,0 0 0,0 0 0,0 0-1,0 0 1,0 0 0,0 0 0,0-1-1,0 1 1,0 0 0,0 0 0,0 0-1,0 0 1,0 0 0,0 0 0,0 0-1,-10-3 81,-10 2 88,0 1-1,-1 0 1,1 2 0,0 0 0,0 1-1,1 1 1,-33 11 0,52-15-170,-1 0 1,1 0-1,-1 0 1,1 0-1,-1 1 1,1-1-1,-1 0 1,1 0-1,-1 1 1,1-1-1,-1 0 1,1 1-1,-1-1 1,1 0-1,0 1 1,-1-1-1,1 1 1,0-1-1,-1 1 1,1-1-1,0 1 1,-1 0-1,9 5-140,19-2-148,-16-5 161,0 0 0,1 0 0,-1-1 0,0 0-1,19-8 1,-23 8 90,0-1 0,0 0-1,0-1 1,-1 1 0,1-1-1,-1-1 1,0 1 0,0-1-1,7-7 1,-13 12 40,-1 0 1,1 0-1,0 0 0,-1 0 1,1 0-1,0 0 0,-1 0 1,1 0-1,-1 0 0,1 0 1,0 0-1,-1 0 0,1 0 1,-1 0-1,1 0 0,0 0 1,-1 0-1,1-1 0,0 1 1,-1 0-1,1 0 0,0 0 1,-1-1-1,1 1 0,0 0 1,-1 0-1,1-1 0,0 1 1,0 0-1,-1-1 0,1 1 1,0 0-1,0-1 1,0 1-1,0 0 0,-1-1 1,1 1-1,0 0 0,0-1 1,0 1-1,0-1 0,0 1 1,0 0-1,0-1 0,0 1 1,0-1-1,0 1 0,0 0 1,0-1-1,0 1 0,0 0 1,0-1-1,1 1 0,-1-1 1,0 1-1,0 0 0,0-1 1,0 1-1,1 0 0,-1-1 1,0 1-1,0 0 0,1 0 1,-1-1-1,0 1 0,1 0 1,-1 0-1,1-1 0,-35 7 222,-14 9 166,-77 37-1,121-48-782,11-2-136,10-2-676,23-3 254,-14 3 338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9.453"/>
    </inkml:context>
    <inkml:brush xml:id="br0">
      <inkml:brushProperty name="width" value="0.05" units="cm"/>
      <inkml:brushProperty name="height" value="0.05" units="cm"/>
    </inkml:brush>
  </inkml:definitions>
  <inkml:trace contextRef="#ctx0" brushRef="#br0">2 110 14067,'-1'0'1200,"8"-1"-928,10-5-136,21-4 1609,18-2-1609,13-3-216,5-1 24,6 0-168,-1 0-144,-9 4 360,-6 7-56,-17 6-64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4:28.161"/>
    </inkml:context>
    <inkml:brush xml:id="br0">
      <inkml:brushProperty name="width" value="0.05" units="cm"/>
      <inkml:brushProperty name="height" value="0.05" units="cm"/>
    </inkml:brush>
  </inkml:definitions>
  <inkml:trace contextRef="#ctx0" brushRef="#br0">2161 109 9642,'-43'-4'293,"-378"-26"1051,335 29-1262,1 4 0,-165 27 0,169-13-18,0 4 0,1 4 0,1 3 0,-103 52-1,121-48 13,2 3 0,2 2 0,1 3 0,1 2 0,-85 87 0,106-91-23,2 1 0,2 2 0,-30 51 0,19-17 29,-34 85 0,60-126-43,3 2 1,0-1-1,3 2 1,1-1-1,1 1 1,-2 64-1,9-74-23,1-1 0,1 1 0,1-1 0,2 0 0,0 0-1,2 0 1,1-1 0,0 0 0,2 0 0,17 29 0,-12-29-19,1-1 1,1-1-1,0 0 1,2-1-1,1-1 1,0-1-1,2-1 1,32 23-1,-19-19-9,1-2 0,0-2 0,1-1 0,2-2 0,47 14 0,-15-11-12,0-3-1,87 9 1,137-7-3,303-40 28,-479 8 20,-1-6 1,228-69-1,-304 75 20,-1-3-1,0-1 0,-2-1 0,0-3 0,-1-1 0,63-52 0,-82 60 22,-2-2 0,0-1 0,-1 0 0,-1-1 0,0 0 0,-2-1 1,0-1-1,-1 0 0,-1-1 0,-1 0 0,-2 0 0,0-1 0,10-48 0,-9 7 77,-3 0 0,-3-1 0,-2 0 0,-10-71 0,0 59-114,-4 1 1,-4 0 0,-28-81 0,31 117-94,-1 0 0,-3 2 1,0 0-1,-3 1 1,-1 1-1,-2 1 1,-1 0-1,-2 3 1,-1 0-1,-2 1 1,0 2-1,-2 2 0,-2 0 1,0 2-1,-1 2 1,-56-27-1,-99-25-133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4:58.890"/>
    </inkml:context>
    <inkml:brush xml:id="br0">
      <inkml:brushProperty name="width" value="0.05" units="cm"/>
      <inkml:brushProperty name="height" value="0.05" units="cm"/>
    </inkml:brush>
  </inkml:definitions>
  <inkml:trace contextRef="#ctx0" brushRef="#br0">0 148 13283,'1'1'104,"0"0"0,-1 0 1,1 1-1,0-1 0,0 0 0,0 0 1,0 0-1,0 0 0,0 0 0,0-1 0,0 1 1,0 0-1,1 0 0,-1-1 0,0 1 1,0-1-1,1 1 0,-1-1 0,0 1 1,1-1-1,-1 0 0,1 0 0,-1 1 1,0-1-1,1 0 0,2-1 0,44-2-226,-42 2 248,176-33 185,-108 18-56,81-7-1,-30 19-11,204 20 0,-127-1-232,-103-11-17,291 26 14,-147 6-24,313 5 0,247-49-565,-271 0 396,-110 16 196,-62 0-16,1-21 15,329-59-37,-474 47-64,130-26-358,103-10 303,-429 59 778,-19 2 114,-11 1-403,5 0-414,-11 0 26,-4-6-49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5:24.145"/>
    </inkml:context>
    <inkml:brush xml:id="br0">
      <inkml:brushProperty name="width" value="0.05" units="cm"/>
      <inkml:brushProperty name="height" value="0.05" units="cm"/>
    </inkml:brush>
  </inkml:definitions>
  <inkml:trace contextRef="#ctx0" brushRef="#br0">0 435 13051,'17'-11'351,"0"0"0,27-25 0,-10 7-251,24-16 72,1 2-1,77-40 0,-105 67-146,2 1-1,0 1 1,1 2 0,0 2 0,0 1-1,56-8 1,200 2 0,-107 9-27,151-21 8,200-7 23,-447 34 4,1 4 0,-1 4 0,0 3 0,93 25 0,206 87 220,-25-8 43,-274-92-200,0-4-1,112 9 1,-70-21-23,0-6 0,0-6 0,189-31 0,375-110-73,-242 43-82,3 33-12,-213 56-378,-221 11 377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5:27.554"/>
    </inkml:context>
    <inkml:brush xml:id="br0">
      <inkml:brushProperty name="width" value="0.05" units="cm"/>
      <inkml:brushProperty name="height" value="0.05" units="cm"/>
    </inkml:brush>
  </inkml:definitions>
  <inkml:trace contextRef="#ctx0" brushRef="#br0">3215 12 15979,'-363'-12'1037,"268"16"-1439,-171 29-1,169-10-306,0 3-1,2 5 0,-167 79 1,-248 175-1042,303-153 1852,-376 315-1,494-365 174,4 4 0,3 3 1,-133 191-1,190-241-172,2 2 1,1 0-1,2 1 1,2 1-1,-15 52 0,25-65-59,1-1 0,2 1 0,1 1-1,2-1 1,0 0 0,2 1-1,2-1 1,9 57 0,-7-67-58,2 1 0,1-1-1,0 0 1,1 0 0,1-1 0,1 0 0,1-1-1,24 33 1,-15-29-70,0 0-1,1-1 0,2-1 1,0-1-1,43 28 1,-13-17-135,2-2 1,0-3-1,2-2 1,0-3-1,101 22 1,-38-20-18,0-4 0,1-6 1,0-6-1,0-4 0,166-20 0,-123-3 420,-1-8-1,-1-7 1,219-78-1,-208 49 207,-2-8 0,-3-8-1,168-108 1,-229 119-162,-4-5 0,105-98 1,-150 119-172,-3-3 1,-2-3-1,-3-1 1,66-106-1,-94 129-84,-2-2 0,-1 0 0,-2 0-1,-2-2 1,-2 0 0,-2-1 0,-1 0 0,-3 0-1,4-81 1,-11 90-4,-1 1-1,-1 0 1,-2-1 0,-2 1-1,-1 1 1,-1-1 0,-2 1-1,-1 1 1,-2 0 0,-1 0-1,-1 2 1,-1-1 0,-30-38-1,22 39 5,-1 0-1,-2 2 1,-1 1-1,-1 1 1,-1 1 0,-1 2-1,-1 1 1,0 1-1,-2 2 1,-54-21-1,-92-21 5,172 58 23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3.090"/>
    </inkml:context>
    <inkml:brush xml:id="br0">
      <inkml:brushProperty name="width" value="0.05" units="cm"/>
      <inkml:brushProperty name="height" value="0.05" units="cm"/>
    </inkml:brush>
  </inkml:definitions>
  <inkml:trace contextRef="#ctx0" brushRef="#br0">2 124 13003,'8'-29'2064,"0"1"1,18-38-1,-25 86 709,-26 253-1530,6-87-819,20-169-155,-1-17-258,0 0 1,0 0-1,0 0 1,1 0-1,-1 0 1,0 0-1,0 0 0,0 0 1,0 1-1,1-1 1,-1 0-1,0 0 1,0 0-1,0 0 1,0 0-1,1 0 1,-1 0-1,0 0 0,0 0 1,0 0-1,1 0 1,-1 0-1,0 0 1,0 0-1,0 0 1,0-1-1,1 1 1,-1 0-1,0 0 1,0 0-1,0 0 0,0 0 1,0 0-1,1 0 1,-1 0-1,0-1 1,0 1-1,0 0 1,0 0-1,0 0 1,0 0-1,1-1 1,17-26 613,117-195 1310,-48 80-3260,-87 142 1310,0 0-5,0-1 0,1 1 0,-1 0 0,0 0 0,1-1 0,-1 1 0,0 0 0,0-1 0,0 1 0,1-1 0,-1 1 0,0 0 0,0-1 0,0 1 0,0-1 0,0 1 0,1 0 0,-1-1 0,0 1 0,0-1 0,0 1 0,0-1 0,0 1 0,0 0 0,-1-1-1,1 1 1,0-1 0,0 1 0,0-1 0,-8 3-424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3.432"/>
    </inkml:context>
    <inkml:brush xml:id="br0">
      <inkml:brushProperty name="width" value="0.05" units="cm"/>
      <inkml:brushProperty name="height" value="0.05" units="cm"/>
    </inkml:brush>
  </inkml:definitions>
  <inkml:trace contextRef="#ctx0" brushRef="#br0">1 0 15915,'4'33'1961,"5"-7"-1145,-1-4-336,7-8 1473,2-3-1185,7-2-1040,3-3-272,6-6 471,2-3-271,8-13-168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3.827"/>
    </inkml:context>
    <inkml:brush xml:id="br0">
      <inkml:brushProperty name="width" value="0.05" units="cm"/>
      <inkml:brushProperty name="height" value="0.05" units="cm"/>
    </inkml:brush>
  </inkml:definitions>
  <inkml:trace contextRef="#ctx0" brushRef="#br0">51 134 16203,'-6'6'265,"1"1"-1,0 0 1,0 0-1,1 0 0,0 1 1,0 0-1,1 0 0,0 0 1,0 0-1,1 0 0,0 0 1,0 1-1,1-1 0,0 1 1,1 0-1,0-1 0,1 11 1,-1-18-242,0 1 0,0-1 0,0 0 0,1 1 1,-1-1-1,0 0 0,1 1 0,-1-1 0,1 0 1,-1 1-1,1-1 0,0 0 0,0 0 0,-1 0 0,1 0 1,0 0-1,0 0 0,0 0 0,0 0 0,0 0 0,0 0 1,3 1-1,-3-2 16,1 0 0,-1 0 1,1 1-1,-1-1 0,1 0 1,-1-1-1,1 1 0,-1 0 1,0 0-1,1-1 1,-1 1-1,1 0 0,-1-1 1,1 0-1,-1 1 0,0-1 1,2-1-1,4-2 160,-1-1 0,0 1 0,0-2 1,-1 1-1,1-1 0,8-11 0,-9 9-41,1 0 1,-2 0-1,1-1 1,-1 0-1,-1 0 1,1 0-1,-1 0 0,-1 0 1,0-1-1,0 1 1,-1-1-1,0 1 0,-1-12 1,0 20-152,0 0 0,0 0 1,0 0-1,-1 0 0,1 0 1,0 0-1,-1 0 0,1 0 1,0 0-1,-1 0 0,1 0 1,-1 0-1,1 0 0,-1 1 0,0-2 1,0 2-11,1 0-1,-1-1 1,1 1 0,0 0 0,-1 0 0,1 0-1,-1 0 1,1-1 0,0 1 0,-1 0 0,1 0 0,-1 0-1,1 0 1,-1 0 0,1 0 0,0 0 0,-1 0 0,1 0-1,-1 0 1,1 0 0,-1 1 0,1-1 0,-1 0-1,-1 1-37,1 0-1,-1 0 1,1 0-1,0 0 0,-1 0 1,1 0-1,0 1 0,0-1 1,-1 0-1,1 1 0,0-1 1,1 1-1,-1-1 0,-1 3 1,1-1-152,0-1 0,0 1 0,1-1 0,-1 1 0,1 0 0,0-1 0,-1 1 0,1-1 0,0 1 0,1 0 1,0 4-1,-1-6 137,0-1 1,0 1-1,1 0 1,-1-1-1,0 1 1,1-1 0,-1 1-1,0 0 1,1-1-1,-1 1 1,1-1-1,-1 1 1,1-1-1,-1 1 1,1-1-1,-1 0 1,1 1 0,0-1-1,-1 0 1,1 1-1,0-1 1,-1 0-1,1 0 1,0 0-1,-1 1 1,1-1 0,0 0-1,-1 0 1,1 0-1,0 0 1,-1 0-1,1 0 1,0 0-1,-1 0 1,1-1 0,0 1-1,-1 0 1,1 0-1,0-1 1,-1 1-1,1 0 1,0-1-1,-1 1 1,1 0 0,-1-1-1,2 0 1,19-14-735,6-6-126</inkml:trace>
  <inkml:trace contextRef="#ctx0" brushRef="#br0" timeOffset="1">375 0 15499,'-3'5'235,"1"0"-1,0 0 0,0 0 0,0 0 1,0 0-1,1 0 0,0 0 1,0 1-1,1-1 0,-1 0 0,2 11 1,0-12-169,-1-1 1,1 1-1,1-1 1,-1 0 0,0 0-1,1 1 1,0-1 0,0 0-1,0 0 1,0-1-1,0 1 1,0 0 0,1-1-1,-1 1 1,1-1-1,0 0 1,0 0 0,0 0-1,4 2 1,38 15 15,-38-17-77,0 1 0,1 0 1,-1 0-1,0 0 0,-1 1 0,1 0 1,-1 1-1,7 4 0,-12-7 18,1-1 0,-1 1 1,0-1-1,0 1 0,0 0 0,0-1 0,0 1 0,0 0 0,0-1 0,-1 1 0,1 0 0,-1 0 1,1 0-1,-1 0 0,0 0 0,0 0 0,0 0 0,0 0 0,0 0 0,0 0 0,0-1 1,0 1-1,-1 0 0,1 0 0,-1 0 0,0 0 0,1 0 0,-1-1 0,0 1 0,0 0 0,0-1 1,0 1-1,0 0 0,-1-1 0,1 0 0,-3 3 0,-3 3 131,0-1 1,0 1-1,0-1 0,-1-1 0,-17 10 1,13-9 77,1-1 1,-24 8 0,32-12-238,-1 0 0,1 0 0,0 0 0,0-1 0,0 0 0,0 1 0,-1-1 0,1 0 0,0 0 0,0-1 0,0 1 0,0-1 0,-1 0 0,1 0 0,0 0 0,-5-2 0,6 1-24,0 1-1,1 0 1,0-1-1,-1 1 0,1-1 1,0 1-1,0-1 1,0 0-1,0 1 1,0-1-1,0 0 1,0 0-1,1 0 1,-1 0-1,1 0 1,-1 1-1,1-1 1,0 0-1,0 0 1,0-4-1,0-2-11,1 1-1,0-1 0,0 1 1,4-11-1,13-31-260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4.379"/>
    </inkml:context>
    <inkml:brush xml:id="br0">
      <inkml:brushProperty name="width" value="0.05" units="cm"/>
      <inkml:brushProperty name="height" value="0.05" units="cm"/>
    </inkml:brush>
  </inkml:definitions>
  <inkml:trace contextRef="#ctx0" brushRef="#br0">34 0 18708,'-11'92'3380,"6"-58"-2517,1 0 1,1 55 0,16 7-549,-4-45-329,-10-41-47,-6-17 33,-5-20 12,8 18 4,3 6 7,0 0 1,-1 0 0,1 0-1,0 0 1,0 0-1,1-1 1,-1 1-1,1 0 1,-1 0 0,1-1-1,0 1 1,1-4-1,-1 7 5,0 0-1,1 0 1,-1 0-1,1 0 1,-1 0-1,0-1 1,1 1 0,-1 0-1,0 0 1,1 0-1,-1 0 1,1 0-1,-1 0 1,0 1-1,1-1 1,-1 0-1,1 0 1,-1 0-1,0 0 1,1 0-1,-1 1 1,0-1-1,1 0 1,-1 0-1,0 0 1,1 1 0,-1-1-1,0 0 1,0 1-1,1-1 1,11 10 0,-12-10 1,4 3-13,0 1 1,0-1-1,0-1 0,0 1 1,0-1-1,0 1 0,1-1 1,-1 0-1,1-1 0,0 1 1,-1-1-1,1 0 0,0 0 1,0-1-1,8 1 0,-10-1-3,0-1 0,0 1 0,0-1-1,0 0 1,0 0 0,0 0 0,-1 0-1,1-1 1,0 1 0,-1-1-1,1 1 1,-1-1 0,1 0 0,-1 0-1,0 0 1,0 0 0,0 0 0,0-1-1,0 1 1,0-1 0,-1 1 0,1-1-1,-1 0 1,0 1 0,0-1-1,1-4 1,1-2 273,-5 14-6,-6 18 102,7-18-303,0 0 0,1 0-1,0-1 1,0 1-1,0 0 1,0 0-1,1-1 1,0 1 0,0 0-1,2 6 1,-2-9-39,1 0 0,-1 0 0,0 0 0,0 0 0,1 0 0,-1 0 0,1-1 1,0 1-1,-1 0 0,1-1 0,0 0 0,0 1 0,0-1 0,0 0 0,0 0 0,0 0 0,0 0 1,0 0-1,1-1 0,-1 1 0,0-1 0,0 1 0,1-1 0,1 0 0,8 0 4,0 0 0,-1-1-1,1 0 1,-1 0 0,0-2-1,20-5 1,68-31-121,-55 20-17,-18 8 31,-19 7 51,0 1 1,1 0-1,-1 0 0,1 0 0,0 1 0,0 0 0,0 1 0,0 0 0,12-1 0,-18 3 32,-1-1 0,1 0 1,-1 1-1,1-1 0,-1 1 0,0-1 0,1 1 0,-1 0 0,0-1 0,1 1 0,-1 0 0,0 0 0,0 0 0,0 0 0,0 0 0,0 0 0,0 0 0,0 1 0,0-1 0,0 0 0,0 0 0,-1 1 0,1-1 0,-1 1 0,1-1 1,-1 0-1,1 1 0,-1-1 0,0 1 0,0-1 0,1 1 0,-2 2 0,2 6 59,-1 1 0,-1-1 0,-2 18 0,1-15 58,-2 9 54,3-16-91,0 0-1,0 0 1,0 0 0,1 0-1,0 1 1,1 5-1,-1-12-68,0 1 0,0-1 0,0 0-1,0 1 1,0-1 0,0 0 0,0 1-1,0-1 1,0 0 0,0 1 0,0-1-1,1 0 1,-1 1 0,0-1 0,0 0-1,0 0 1,0 1 0,1-1 0,-1 0-1,0 0 1,0 1 0,1-1 0,-1 0-1,0 0 1,0 0 0,1 1 0,-1-1-1,0 0 1,0 0 0,1 0 0,-1 0 0,0 0-1,1 0 1,-1 1 0,11-8-123,12-23-178,-20 25 322,13-17-178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5.483"/>
    </inkml:context>
    <inkml:brush xml:id="br0">
      <inkml:brushProperty name="width" value="0.05" units="cm"/>
      <inkml:brushProperty name="height" value="0.05" units="cm"/>
    </inkml:brush>
  </inkml:definitions>
  <inkml:trace contextRef="#ctx0" brushRef="#br0">91 158 12675,'4'-31'2238,"0"-1"-1,-2-45 1,-2 76-2117,0 0-1,0 0 1,0 0 0,0 0-1,0 0 1,0 0 0,-1 0-1,1 0 1,0 0-1,0 0 1,-1 0 0,1 0-1,-1 0 1,1 0 0,-1-1-1,0 2-76,1 0-1,0 0 0,-1 0 1,1 0-1,0 0 0,-1 0 1,1 0-1,0 1 0,-1-1 1,1 0-1,0 0 0,-1 0 1,1 1-1,0-1 1,-1 0-1,1 0 0,0 1 1,0-1-1,0 0 0,-1 1 1,1-1-1,0 0 0,0 1 1,0-1-1,0 0 0,-1 1 1,1-1-1,-14 37 858,-10 70-151,-15 143 0,32-187-479,3 1-1,6 110 0,-2-168-251,0-2-3,0-1 0,0 0 0,0 1 0,1-1 0,-1 0 0,1 1 0,0-1 0,0 0 0,0 0 0,0 0 0,1 0 0,-1 0 0,1 0 0,-1 0 0,1 0 0,0 0 0,5 4 0,-6-7-7,0 1 0,0-1 0,1 0 1,-1 1-1,0-1 0,1 0 0,-1 0 0,0 0 1,1 0-1,-1 0 0,0 0 0,1 0 0,-1 0 1,0-1-1,1 1 0,-1 0 0,0-1 0,0 1 1,1-1-1,-1 1 0,0-1 0,0 0 0,0 1 1,0-1-1,0 0 0,0 0 0,0 0 0,0 0 1,0 0-1,0 0 0,0 0 0,0-2 0,6-5 47,-2 0 0,11-18 0,-16 25-51,22-45 189,-3-1-1,24-84 1,-32 94-152,-5 26-2,0 12-18,8 17-20,1 3-32,-12-20 29,0 1-1,-1-1 0,1 1 1,0-1-1,0 0 0,-1 0 1,1-1-1,0 1 0,0 0 1,0-1-1,0 0 0,0 0 1,0 0-1,0 0 0,0 0 1,0 0-1,0-1 0,5-1 0,2-2 2,0 0 0,0-1-1,18-11 1,-22 12-4,-1 1 0,1-1 0,-1 1 1,1 0-1,0 0 0,1 1 0,-1 0 0,0 0 0,1 0 0,-1 1 0,12-1 0,-16 2 3,0 0-1,-1 1 0,1-1 1,0 0-1,-1 1 0,1 0 1,-1-1-1,1 1 0,-1 0 0,1 0 1,-1 0-1,1 0 0,-1 0 1,0 0-1,1 0 0,-1 0 0,0 0 1,0 1-1,0-1 0,0 0 1,0 1-1,0-1 0,-1 1 0,2 1 1,1 6 3,-1-1-1,0 0 1,3 17 0,-5-19 36,1 0-1,0 0 0,0-1 1,1 1-1,0 0 1,3 7-1,-4-12-29,-1-1 0,1 1 0,-1-1-1,0 1 1,1-1 0,-1 0 0,1 1-1,-1-1 1,1 0 0,-1 1 0,1-1-1,-1 0 1,1 0 0,-1 0 0,1 1 0,0-1-1,-1 0 1,1 0 0,-1 0 0,1 0-1,-1 0 1,1 0 0,0 0 0,-1 0 0,1 0-1,-1 0 1,1 0 0,-1 0 0,1-1-1,0 1 1,-1 0 0,1 0 0,-1-1-1,1 1 1,0-1 0,21-15 75,-15 10-146,37-16-1984,-21 11 860,-17 8 531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6.073"/>
    </inkml:context>
    <inkml:brush xml:id="br0">
      <inkml:brushProperty name="width" value="0.05" units="cm"/>
      <inkml:brushProperty name="height" value="0.05" units="cm"/>
    </inkml:brush>
  </inkml:definitions>
  <inkml:trace contextRef="#ctx0" brushRef="#br0">39 55 15643,'2'-11'793,"-2"7"-428,1-1 0,-1 1 0,2 0 0,-1-1 1,0 1-1,1 0 0,-1-1 0,4-3 0,-2 26 2962,-4 35-2239,-17 105 0,8-86-957,1-9-90,0-2 22,0 73 0,9-131-45,0 0 0,0 0 0,0-1 0,0 1 0,1 0 0,-1 0 0,1 0 1,0 0-1,0-1 0,0 1 0,0 0 0,2 2 0,-2-5-9,-1 1 1,0-1-1,1 1 1,-1-1-1,1 1 1,-1-1-1,1 0 1,-1 1-1,1-1 0,-1 0 1,1 0-1,-1 1 1,1-1-1,-1 0 1,1 0-1,0 0 1,-1 0-1,1 0 0,-1 0 1,1 0-1,-1 0 1,1 0-1,0 0 1,1 0 6,0-1 1,-1 0 0,1 1-1,0-1 1,-1 0 0,1 0-1,-1 0 1,0 0-1,1 0 1,-1 0 0,2-3-1,24-26 143,-3-1 0,0-1 0,-2-2 0,32-66 0,-49 91-170,-1 1-198,0 0-1,0 0 0,-1-1 1,4-16-1,-7 25 216,0 0 0,0 0 0,0 1 0,0-1 0,0 0 0,0 0 0,-1 0 0,1 0 0,0 0 1,0 0-1,0 0 0,0 0 0,0 0 0,-1 0 0,1 0 0,0 0 0,0 0 0,0 0 0,0 0 0,0 0 0,-1 0 0,1 0 0,0 0 0,0 0 0,0 0 0,0 0 0,-1 0 0,1 0 0,0 0 0,0 0 0,0 0 0,0 0 0,0 0 0,0 0 0,-1 0 0,1-1 0,0 1 0,0 0 0,0 0 1,0 0-1,0 0 0,0 0 0,0 0 0,0-1 0,-1 1 0,1 0 0,0 0 0,0 0 0,0 0 0,0 0 0,0-1 0,0 1 0,0 0 0,0 0 0,0 0 0,0 0 0,0 0 0,0-1 0,0 1 0,0 0 0,0 0 0,0 0 0,1-1 0,-10 10-160,1 3-40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9.823"/>
    </inkml:context>
    <inkml:brush xml:id="br0">
      <inkml:brushProperty name="width" value="0.05" units="cm"/>
      <inkml:brushProperty name="height" value="0.05" units="cm"/>
    </inkml:brush>
  </inkml:definitions>
  <inkml:trace contextRef="#ctx0" brushRef="#br0">337 0 15219,'23'10'1305,"-22"-9"-1308,0 1 0,0-1 1,0 1-1,0-1 1,0 1-1,0 0 1,0-1-1,-1 1 1,1 0-1,-1 0 0,1 0 1,-1-1-1,0 1 1,1 0-1,-1 0 1,0 0-1,0 2 1,-1 0 6,0 0 0,0 0 0,0 0 1,0 0-1,-1 0 0,1 0 1,-4 5-1,-3 3 64,0-1 0,0 0 1,-17 17-1,-18 11 497,-1-2 0,-98 61 0,90-64-213,50-33-364,0 1-1,-1-1 0,1 1 1,0 0-1,0 0 1,0-1-1,0 1 1,0 1-1,0-1 1,1 0-1,-1 0 1,-1 4-1,3-6 0,0 1 0,0-1 0,0 1-1,0-1 1,0 0 0,0 1 0,0-1 0,0 1-1,0-1 1,0 1 0,0-1 0,0 1-1,0-1 1,1 0 0,-1 1 0,0-1 0,0 1-1,0-1 1,1 0 0,-1 1 0,0-1-1,1 0 1,-1 1 0,0-1 0,1 0 0,-1 1-1,1-1 1,1 1-17,0 0-1,0 0 1,0 0-1,0 0 1,0 0 0,0-1-1,1 1 1,3 0-1,65 5-735,85-2 0,-152-4 743,184-6-1066,-82-2 167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6.480"/>
    </inkml:context>
    <inkml:brush xml:id="br0">
      <inkml:brushProperty name="width" value="0.05" units="cm"/>
      <inkml:brushProperty name="height" value="0.05" units="cm"/>
    </inkml:brush>
  </inkml:definitions>
  <inkml:trace contextRef="#ctx0" brushRef="#br0">1 94 15979,'7'8'1889,"3"0"-1257,4-8-320,4-3 1440,6-9-1816,-1-1-440,3-10 464,-2-2-256,3-8-144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6.882"/>
    </inkml:context>
    <inkml:brush xml:id="br0">
      <inkml:brushProperty name="width" value="0.05" units="cm"/>
      <inkml:brushProperty name="height" value="0.05" units="cm"/>
    </inkml:brush>
  </inkml:definitions>
  <inkml:trace contextRef="#ctx0" brushRef="#br0">52 1 15603,'-20'105'2467,"10"-56"-1776,1 0 0,-2 63 0,11-94-586,-1-11-70,0-1-1,1 0 0,0 1 1,0-1-1,1 1 0,0-1 1,0 0-1,0 1 0,1-1 0,3 8 1,-5-14-21,0 0 1,0 0-1,0 1 1,0-1-1,1 0 1,-1 0-1,0 1 1,0-1-1,0 0 1,0 0-1,1 1 1,-1-1-1,0 0 1,0 0-1,0 0 1,1 1-1,-1-1 0,0 0 1,0 0-1,1 0 1,-1 0-1,0 0 1,0 1-1,1-1 1,-1 0-1,0 0 1,1 0-1,-1 0 1,0 0-1,1 0 1,-1 0-1,0 0 1,1 0-1,5-9 388,0-16 131,-6 25-532,6-37 640,-3 14-390,1 1-1,7-24 0,-11 46-249,0-1 1,0 1-1,0 0 0,0 0 0,0 0 0,0 0 0,0-1 0,0 1 0,0 0 0,1 0 0,-1 0 0,0-1 0,0 1 1,0 0-1,0 0 0,0 0 0,0 0 0,0 0 0,1-1 0,-1 1 0,0 0 0,0 0 0,0 0 0,0 0 0,0 0 1,1 0-1,-1 0 0,0-1 0,0 1 0,0 0 0,1 0 0,-1 0 0,0 0 0,0 0 0,0 0 0,0 0 1,1 0-1,-1 0 0,0 0 0,0 0 0,0 0 0,1 0 0,-1 0 0,0 0 0,0 1 0,0-1 0,1 0 0,-1 0 1,0 0-1,0 0 0,0 0 0,0 0 0,0 0 0,1 0 0,-1 1 0,0-1 0,0 0 0,0 0 0,0 0 0,0 0 1,0 1-1,0-1 0,1 0 0,-1 0 0,0 0 0,0 0 0,0 1 0,10 18 29,-5-9-12,-3-6-10,1-1-1,0 1 1,-1-1 0,1 0 0,1 0 0,-1 0 0,0 0-1,1-1 1,-1 1 0,1-1 0,0 0 0,0 0 0,0 0-1,0-1 1,5 2 0,-2-2-5,0 1-1,0-2 1,0 1 0,0-1-1,0 0 1,0 0 0,0-1-1,13-2 1,-9 0 9,0 0 0,0-1-1,-1 0 1,1 0 0,-1-1 0,0-1 0,0 1-1,-1-2 1,1 1 0,-2-2 0,14-12-1,-5-6 530,-16 24-252,-2 4-14,-6 15 91,4-9-272,0 1-1,1-1 1,-1 1-1,2-1 1,0 1-1,0 0 1,0 0-1,1 0 1,1 13-1,0-19-127,-1 0-1,1 0 1,0 0-1,0 0 0,0 0 1,0-1-1,0 1 1,1 0-1,-1-1 0,1 1 1,0-1-1,-1 0 1,1 1-1,0-1 1,1 0-1,-1 0 0,0 0 1,0 0-1,1-1 1,-1 1-1,1-1 0,0 1 1,-1-1-1,1 0 1,0 0-1,0 0 0,0-1 1,0 1-1,-1 0 1,1-1-1,5 0 0,2 1-206,-1-1-86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6:57.269"/>
    </inkml:context>
    <inkml:brush xml:id="br0">
      <inkml:brushProperty name="width" value="0.05" units="cm"/>
      <inkml:brushProperty name="height" value="0.05" units="cm"/>
    </inkml:brush>
  </inkml:definitions>
  <inkml:trace contextRef="#ctx0" brushRef="#br0">17 7 18812,'0'-6'3185,"0"10"-3017,-1-1-2329,0 0 2009,-5-2-408,-3 1-224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0.207"/>
    </inkml:context>
    <inkml:brush xml:id="br0">
      <inkml:brushProperty name="width" value="0.05" units="cm"/>
      <inkml:brushProperty name="height" value="0.05" units="cm"/>
    </inkml:brush>
  </inkml:definitions>
  <inkml:trace contextRef="#ctx0" brushRef="#br0">95 38 10474,'0'0'177,"1"-1"0,-1 1 1,0 0-1,0 0 0,0-1 0,0 1 0,0 0 0,0-1 0,1 1 0,-1 0 1,0-1-1,0 1 0,0 0 0,0-1 0,0 1 0,0 0 0,0 0 0,0-1 0,-1 1 1,1 0-1,0-1 0,0 1 0,0 0 0,0-1 0,0 1 0,0 0 0,-1 0 1,1-1-1,0 1 0,0 0 0,0 0 0,-1-1 0,-11-2 1800,9 2-1901,1 1-1,0 1 1,-1-1-1,1 0 1,0 1 0,-1-1-1,1 1 1,0-1-1,-4 3 1,1 1 47,0 0 0,1 1 0,-1 0 0,1 0 0,0 0 0,0 0 0,1 1 0,-1-1 0,1 1 0,0 0 0,1 0 0,-3 7 0,4-11-101,1 0 0,-1 0 0,1-1-1,-1 1 1,1 0 0,0 0-1,0 0 1,0 0 0,0 0 0,0 0-1,0 0 1,0 0 0,1 0-1,-1-1 1,1 1 0,-1 0 0,1 0-1,0 0 1,-1-1 0,1 1-1,0 0 1,0-1 0,0 1 0,1 0-1,-1-1 1,0 0 0,1 1-1,-1-1 1,1 0 0,-1 0 0,1 1-1,-1-1 1,1-1 0,0 1-1,-1 0 1,1 0 0,0 0 0,0-1-1,0 1 1,0-1 0,0 0-1,-1 1 1,1-1 0,2 0 0,-2 0 28,-1-1 1,0 1 0,1 0-1,-1-1 1,0 1 0,0-1-1,0 1 1,1-1 0,-1 1-1,0-1 1,0 0 0,0 0-1,0 0 1,0 1 0,0-1-1,0 0 1,0 0 0,-1 0-1,1 0 1,0 0 0,-1-1-1,1 1 1,0 0 0,0-2 0,14-34 731,-13 30-732,1 1-37,-1-1 1,1 1-1,0 0 1,1 0-1,-1 1 1,1-1-1,1 1 1,-1-1-1,10-8 1,-12 12-15,1 0 0,-1 1-1,1-1 1,0 0 0,0 1 0,0-1 0,0 1-1,0 0 1,0 0 0,0 0 0,0 0 0,0 1 0,0-1-1,1 1 1,-1 0 0,0 0 0,0 0 0,1 0-1,-1 1 1,0-1 0,0 1 0,0 0 0,4 1-1,-6-1 2,-1-1-1,1 1 0,0-1 1,0 1-1,0-1 0,0 1 0,-1-1 1,1 1-1,0 0 0,0 0 0,-1-1 1,1 1-1,-1 0 0,1 0 0,-1 0 1,1 0-1,-1 0 0,1 0 1,-1 0-1,0 0 0,0 0 0,1-1 1,-1 1-1,0 0 0,0 1 0,0-1 1,0 0-1,0 0 0,0 0 1,0 0-1,0 0 0,-1 0 0,1-1 1,0 1-1,-1 0 0,1 0 0,-1 2 1,-2 4 5,-1 0 1,0 1-1,-6 9 1,7-13 3,-3 5 11,4-7-12,1 0-1,-1-1 0,1 1 0,0 0 0,0 0 0,0 0 0,0 0 0,0 0 0,0 1 1,1-1-1,-2 4 0,3-6-4,-1 0 0,1 1 0,-1-1 1,1 0-1,-1 0 0,1 0 0,-1 1 1,0-1-1,1 0 0,-1 0 0,1 0 0,-1 0 1,1 0-1,-1 0 0,1 0 0,-1 0 1,1 0-1,-1 0 0,1 0 0,-1 0 0,1-1 1,-1 1-1,1 0 0,-1 0 0,1 0 1,-1-1-1,1 1 0,-1 0 0,1-1 0,19-9 42,49-30 80,-43 24-66,0 1 0,0 1 0,2 2 0,34-12 0,-61 23-55,1 0 0,0 1 0,0 0 0,0-1-1,0 1 1,0 0 0,0 0 0,0 0 0,0 0 0,-1 0-1,1 0 1,0 0 0,0 1 0,0-1 0,0 1 0,2 0-1,-3 0-2,0 0 0,0 0-1,0 0 1,0 1-1,0-1 1,0 0 0,-1 0-1,1 0 1,0 1 0,-1-1-1,1 0 1,-1 1-1,0-1 1,1 0 0,-1 1-1,0-1 1,0 1 0,0-1-1,0 0 1,0 1-1,0-1 1,0 1 0,-1 1-1,0 3 11,0 0-1,-1 0 1,1 0-1,-1 0 1,-4 7-1,-6 20-39,43-39-3584,-21 6 2955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7.135"/>
    </inkml:context>
    <inkml:brush xml:id="br0">
      <inkml:brushProperty name="width" value="0.05" units="cm"/>
      <inkml:brushProperty name="height" value="0.05" units="cm"/>
    </inkml:brush>
  </inkml:definitions>
  <inkml:trace contextRef="#ctx0" brushRef="#br0">99 32 19236,'-8'10'3187,"-5"14"-2732,-5 23-239,3 1 0,2 0 0,2 0 0,-8 87 0,18-134-196,1 0-1,0 0 0,0 0 0,0 0 0,0 0 0,0 0 0,0 0 0,0 0 0,1 1 1,-1-1-1,0 0 0,1 0 0,-1 0 0,0 0 0,1 0 0,0 0 0,0 1 0,-1-2-6,1 0 1,-1 1-1,1-1 0,-1 0 0,1 0 0,-1 0 0,1 1 0,-1-1 0,1 0 0,-1 0 0,1 0 0,0 0 0,-1 0 0,1 0 0,-1 0 0,1 0 0,-1 0 0,1 0 0,-1-1 0,1 1 0,-1 0 0,1 0 0,-1 0 0,2-1 0,4-3 91,0 1-1,0-2 1,-1 1-1,8-7 1,-5 4-2,161-141 1151,10-8-763,-163 143-550,-9 9-199,-1 0-1,0-1 1,-1 0 0,1 0-1,-1-1 1,0 1-1,8-14 1,-13 16-120,-5-2-125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7.539"/>
    </inkml:context>
    <inkml:brush xml:id="br0">
      <inkml:brushProperty name="width" value="0.05" units="cm"/>
      <inkml:brushProperty name="height" value="0.05" units="cm"/>
    </inkml:brush>
  </inkml:definitions>
  <inkml:trace contextRef="#ctx0" brushRef="#br0">0 0 16291,'0'19'1721,"3"2"-969,3 0-304,4-1 840,3 0-271,7 0-345,-2 1-184,5 1-856,-1-4-392,-2-6 632,1-5-136,2-10-145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7.960"/>
    </inkml:context>
    <inkml:brush xml:id="br0">
      <inkml:brushProperty name="width" value="0.05" units="cm"/>
      <inkml:brushProperty name="height" value="0.05" units="cm"/>
    </inkml:brush>
  </inkml:definitions>
  <inkml:trace contextRef="#ctx0" brushRef="#br0">138 0 18980,'-6'0'1416,"-11"12"-1176,-3 6-128,1 10 473,-1 3-177,3 11-304,0 1-56,5 1-56,4-1-8,6-6-8,2-5 24,9-6-80,4-8-88,7-9-280,6-6-313,5-7 609,1-5-120,4-5-72</inkml:trace>
  <inkml:trace contextRef="#ctx0" brushRef="#br0" timeOffset="1">509 106 15243,'9'-11'1457,"-2"12"-881,-4 4-216,-3 7 1376,0 4-792,-6 6-352,-1 4-31,-5 7-25,-5 1-8,-3 2-88,0 0-32,-3-5-312,3-1-192,0-10-576,1-7-304,4-14 768,5-9-184,2-12-169</inkml:trace>
  <inkml:trace contextRef="#ctx0" brushRef="#br0" timeOffset="2">319 169 13707,'0'0'1936,"1"5"-1167,6 2-321,5 3 2128,8 4-1808,0 1-208,11 0-320,1 1-232,2-3-584,-1-2 344,-3-5 136,-3-4-112,-2-5-88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8.427"/>
    </inkml:context>
    <inkml:brush xml:id="br0">
      <inkml:brushProperty name="width" value="0.05" units="cm"/>
      <inkml:brushProperty name="height" value="0.05" units="cm"/>
    </inkml:brush>
  </inkml:definitions>
  <inkml:trace contextRef="#ctx0" brushRef="#br0">65 1 17364,'9'30'1488,"1"0"-1016,3 2-176,4 5 536,2 1-248,-1 1-127,0 0-73,-5 1-160,-6-3-64,-10 1-80,-9-3-56,-11 0-176,-2-1-192,-5-5-464,-1-5-1057,3-12 1529,5-7-280,10-10-216</inkml:trace>
  <inkml:trace contextRef="#ctx0" brushRef="#br0" timeOffset="1">559 167 19572,'2'-1'1617,"7"5"-1225,1 0-192,4-1 968,4 3-744,2 0-544,3 1-216,0-2-464,-2 3-232,-2-3 759,-6-2-215,-9 3-216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08.827"/>
    </inkml:context>
    <inkml:brush xml:id="br0">
      <inkml:brushProperty name="width" value="0.05" units="cm"/>
      <inkml:brushProperty name="height" value="0.05" units="cm"/>
    </inkml:brush>
  </inkml:definitions>
  <inkml:trace contextRef="#ctx0" brushRef="#br0">0 1 20564,'4'5'2153,"9"4"-1537,6-5-328,7-1 1096,8-1-712,5-2-223,0 0-753,1-3-513,-6-2 681,-8 1-160,-9 1-56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0.413"/>
    </inkml:context>
    <inkml:brush xml:id="br0">
      <inkml:brushProperty name="width" value="0.05" units="cm"/>
      <inkml:brushProperty name="height" value="0.05" units="cm"/>
    </inkml:brush>
  </inkml:definitions>
  <inkml:trace contextRef="#ctx0" brushRef="#br0">6 222 14747,'-2'-4'285,"1"1"-1,0-1 0,1 0 1,-1 0-1,1 0 0,-1 0 1,1 1-1,0-1 0,1 0 1,-1 0-1,1 0 0,-1 0 1,1 0-1,0 1 1,1-1-1,-1 0 0,1 1 1,-1-1-1,6-6 0,-1 0 223,2-1 1,-1 1-1,2 1 0,17-17 0,-15 16-263,1 1-1,0 0 0,1 1 0,-1 1 1,21-9-1,-27 13-200,-1 1 0,0 0 0,1 0 1,0 1-1,0-1 0,-1 1 0,1 1 0,0-1 1,0 1-1,0 0 0,0 0 0,-1 0 0,1 1 0,0 0 1,0 0-1,9 4 0,-12-3-35,0-1-1,0 1 1,0 0 0,-1 0 0,1 1-1,0-1 1,-1 1 0,0-1-1,1 1 1,-1 0 0,0-1-1,0 1 1,-1 0 0,1 1 0,-1-1-1,1 0 1,-1 0 0,0 1-1,0-1 1,-1 0 0,1 1-1,-1-1 1,1 1 0,-1-1-1,0 1 1,0-1 0,-1 1 0,0 3-1,-1 5 6,0 0-1,-1 1 1,-1-1-1,0 0 1,0-1-1,-10 19 1,-7 3 85,-1-2-1,-1 0 1,-2-1 0,-54 50 0,10-10 445,65-66-474,1 0 0,-1 0 0,1 1 0,0-1 0,-6 10 0,9-13-59,-1 1 0,1-1 1,0 0-1,-1 0 0,1 0 0,0 0 1,0 0-1,0 1 0,0-1 0,0 0 1,0 0-1,0 0 0,0 0 0,0 1 1,1-1-1,-1 0 0,0 0 0,1 0 1,-1 0-1,1 0 0,-1 0 0,1 0 1,0 0-1,-1 0 0,1 0 0,0 0 1,0 0-1,-1 0 0,1-1 0,0 1 1,0 0-1,0 0 0,0-1 0,0 1 1,1 0-1,8 3-77,-1 0 0,1 0 0,-1-1 0,1 0-1,0 0 1,1-1 0,-1-1 0,0 0 0,0 0 0,19-2 0,1-1-79,-1-2 1,43-9-1,-34 3-65,-2 0-64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0.960"/>
    </inkml:context>
    <inkml:brush xml:id="br0">
      <inkml:brushProperty name="width" value="0.05" units="cm"/>
      <inkml:brushProperty name="height" value="0.05" units="cm"/>
    </inkml:brush>
  </inkml:definitions>
  <inkml:trace contextRef="#ctx0" brushRef="#br0">1 3 18340,'7'-3'1464,"-1"6"-1344,-2 15-112,-1 5 704,0 8-712,2 5-80,-1 11-400,0 5-264,1 2-216,-1 2-8,-4-9 648,-4-7-216,-7-9-225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0.914"/>
    </inkml:context>
    <inkml:brush xml:id="br0">
      <inkml:brushProperty name="width" value="0.05" units="cm"/>
      <inkml:brushProperty name="height" value="0.05" units="cm"/>
    </inkml:brush>
  </inkml:definitions>
  <inkml:trace contextRef="#ctx0" brushRef="#br0">171 1 18084,'0'0'46,"0"0"0,1 0 0,-1 0 0,0 0 0,0 0 0,0 0 0,0 0 0,0-1 0,0 1 0,0 0 0,0 0 0,1 0 0,-1 0 0,0 0 0,0 0 0,0 0 0,0 0 0,0 0 0,0 0 0,0 0 0,0 1 0,1-1 0,-1 0 0,0 0 1,0 0-1,0 0 0,0 0 0,0 0 0,0 0 0,0 0 0,0 0 0,0 0 0,0 0 0,1 0 0,-1 0 0,0 0 0,0 1 0,0-1 0,0 0 0,0 0 0,0 0 0,0 0 0,0 0 0,0 0 0,0 0 0,0 0 0,0 0 0,0 1 0,0-1 0,0 0 0,0 0 0,0 0 0,0 0 0,0 0 0,0 0 0,0 0 0,0 1 0,0-1 0,0 0 0,0 0 0,0 0 0,0 0 0,0 0 1,0 0-1,-1 0 0,-3 15 1434,-13 21-531,15-30-670,-57 109 1012,-25 59-1459,84-174 128,0 0-1,0-1 1,0 1-1,0 0 1,0 0 0,-1 0-1,1 0 1,0 0-1,0 0 1,0 0-244,0 0 244,0 0-1,0 0 1,0 0-1,0 0 1,0 0 0,0 0-1,0 0 1,0 0-1,-1 0 1,1 0-1,0 0 1,0 0-1,0 0 1,0 0-1,0 0 1,0 0-1,0 0 1,0 0-1,0 0 1,0 0-1,0 0 1,0 0 0,0 0-1,0 0 1,0 0-1,-1 0 1,1 0-1,0 0 1,0 0-244,0 0 244,0 0 0,0 0-1,0 0 1,0 1-1,0-1 1,0 0-1,0 0 1,0 0-1,0 0 1,0 0-1,0 0 1,0 0-1,-2-9-669,0-12 176,2-3-380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1.332"/>
    </inkml:context>
    <inkml:brush xml:id="br0">
      <inkml:brushProperty name="width" value="0.05" units="cm"/>
      <inkml:brushProperty name="height" value="0.05" units="cm"/>
    </inkml:brush>
  </inkml:definitions>
  <inkml:trace contextRef="#ctx0" brushRef="#br0">0 0 19372,'7'3'1793,"6"1"-1121,4 4-240,8 0 744,2 2-264,7 0-320,2 0-128,0 5-392,0-1-208,-9 3-752,-1 0 1736,-13 3-904,-3 3-40,-9-4-72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1.784"/>
    </inkml:context>
    <inkml:brush xml:id="br0">
      <inkml:brushProperty name="width" value="0.05" units="cm"/>
      <inkml:brushProperty name="height" value="0.05" units="cm"/>
    </inkml:brush>
  </inkml:definitions>
  <inkml:trace contextRef="#ctx0" brushRef="#br0">4 24 17148,'2'-20'2343,"-1"17"-1101,-2 10 59,-3 29-816,2-1 0,2 0 0,1 0 0,2 1 0,9 43 0,-10-66-439,10 39-725,-11-48 640,0-1-1,0 0 1,0 1 0,1-1 0,-1 0 0,1 0 0,0 0 0,0 0 0,0 0-1,1 0 1,3 3 0,-6-5 36,0-1-1,1 0 1,-1 0-1,0 0 1,0 0-1,0 0 0,1 0 1,-1 0-1,0 1 1,0-1-1,0 0 1,1 0-1,-1 0 1,0 0-1,0 0 1,0 0-1,1 0 1,-1 0-1,0 0 1,0 0-1,1 0 1,-1 0-1,0 0 1,0 0-1,0 0 1,1 0-1,-1-1 1,0 1-1,0 0 1,0 0-1,1 0 0,-1 0 1,0 0-1,0 0 1,0-1-1,0 1 1,1 0-1,-1 0 1,0 0-1,0 0 1,0-1-1,0 1 1,0 0-1,0 0 1,1 0-1,-1-1 1,2-6-180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2.173"/>
    </inkml:context>
    <inkml:brush xml:id="br0">
      <inkml:brushProperty name="width" value="0.05" units="cm"/>
      <inkml:brushProperty name="height" value="0.05" units="cm"/>
    </inkml:brush>
  </inkml:definitions>
  <inkml:trace contextRef="#ctx0" brushRef="#br0">1 106 17780,'0'0'2152,"6"0"-1384,7 0-343,4-1 1519,7-4-1104,3-2-184,2-1-448,4-1-248,-3-2-784,0 2 1792,-5-4-1008,-4-3-24,-2-11-40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2.627"/>
    </inkml:context>
    <inkml:brush xml:id="br0">
      <inkml:brushProperty name="width" value="0.05" units="cm"/>
      <inkml:brushProperty name="height" value="0.05" units="cm"/>
    </inkml:brush>
  </inkml:definitions>
  <inkml:trace contextRef="#ctx0" brushRef="#br0">117 1 18500,'4'0'2000,"-3"4"-1239,-5 8-337,0 2 1920,2 3-1520,2 6-536,10 3-144,-1 5-312,4 1-136,0 2-344,1-1-208,-1-4-440,-3 1 2208,-4-10-1224,-6-3-56,-5-10 88</inkml:trace>
  <inkml:trace contextRef="#ctx0" brushRef="#br0" timeOffset="1">0 525 20924,'26'-1'2161,"3"-3"-1569,5-12-264,6 0 1264,8-4-991,-1 0-249,-2 1-552,-4 2-553,-12 3-2135,-9 1 2512,-4-1-392,-5-2-297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3.058"/>
    </inkml:context>
    <inkml:brush xml:id="br0">
      <inkml:brushProperty name="width" value="0.05" units="cm"/>
      <inkml:brushProperty name="height" value="0.05" units="cm"/>
    </inkml:brush>
  </inkml:definitions>
  <inkml:trace contextRef="#ctx0" brushRef="#br0">1 55 17788,'24'-11'2180,"-12"4"-1474,1 1 0,-1 0-1,1 1 1,0 1-1,0 0 1,0 1 0,0 0-1,26-2 1,-37 5-694,-1 0 1,1 0-1,-1 0 0,1 0 0,0 0 1,-1 0-1,1 0 0,-1 1 1,1-1-1,-1 1 0,1-1 0,-1 1 1,1-1-1,-1 1 0,0 0 1,1 0-1,-1 0 0,0 0 0,1 0 1,-1 0-1,0 0 0,0 0 1,0 0-1,0 0 0,0 1 0,0-1 1,-1 0-1,1 1 0,0-1 0,-1 1 1,1-1-1,-1 1 0,1-1 1,-1 1-1,1-1 0,-1 1 0,0-1 1,0 1-1,0-1 0,0 4 1,-1 1-17,0 0 1,-1 0 0,1 0-1,-1 0 1,-1 0 0,1 0 0,-1 0-1,0-1 1,-3 6 0,-10 10 16,-34 37 1,12-15 24,37-42-35,0 0 1,0 0-1,0-1 1,1 1-1,-1 0 0,0 0 1,1 0-1,-1 0 0,0 0 1,1 0-1,-1 0 0,1 1 1,0-1-1,-1 0 0,1 0 1,0 0-1,0 0 1,0 0-1,0 1 0,0-1 1,0 2-1,0-2-1,1-1 0,0 1 1,-1 0-1,1-1 0,-1 1 0,1-1 1,0 1-1,0-1 0,-1 1 0,1-1 1,0 1-1,0-1 0,0 0 0,-1 1 1,1-1-1,0 0 0,0 0 0,0 0 1,0 1-1,0-1 0,1 0 0,6 0-57,1-1-1,-1 1 1,1-1-1,11-3 0,5-3-421,-1-2-1,1 0 1,40-22 0,-33 13 59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3.510"/>
    </inkml:context>
    <inkml:brush xml:id="br0">
      <inkml:brushProperty name="width" value="0.05" units="cm"/>
      <inkml:brushProperty name="height" value="0.05" units="cm"/>
    </inkml:brush>
  </inkml:definitions>
  <inkml:trace contextRef="#ctx0" brushRef="#br0">272 1 20972,'-23'20'1761,"-2"11"-1305,1 4-184,-3 6 680,1 7-368,6 2-200,4 0-152,2-3-336,4-2-144,4-8-344,-1-4-288,3-12 1736,-1-6-1016,1-15-48,-3-2-56</inkml:trace>
  <inkml:trace contextRef="#ctx0" brushRef="#br0" timeOffset="1">1 77 18060,'7'14'2000,"4"3"-1384,5 3-272,4 2 1249,10 2-857,3 2-240,7-6-384,1 2-288,-1-5-696,-3-3 1496,-8-7-696,1-7-88,-6-8-120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7:13.851"/>
    </inkml:context>
    <inkml:brush xml:id="br0">
      <inkml:brushProperty name="width" value="0.05" units="cm"/>
      <inkml:brushProperty name="height" value="0.05" units="cm"/>
    </inkml:brush>
  </inkml:definitions>
  <inkml:trace contextRef="#ctx0" brushRef="#br0">1 153 19476,'5'-11'448,"0"-1"1,1 1-1,1 1 0,0-1 0,0 1 1,1 0-1,0 1 0,1-1 1,12-9-1,-16 15-345,0 0 0,0 0 0,0 1 0,1-1 0,-1 1 0,1 0 0,0 0 0,0 1 0,0 0 0,0 0 1,0 0-1,1 1 0,-1 0 0,1 0 0,-1 1 0,0 0 0,1 0 0,-1 0 0,10 2 0,-14-1-97,-1-1 0,0 1-1,1-1 1,-1 1-1,0-1 1,1 1 0,-1 0-1,0 0 1,0 0 0,0 0-1,1 0 1,-1 0 0,0 0-1,0 0 1,-1 0 0,1 1-1,0-1 1,0 0 0,-1 1-1,1-1 1,0 0 0,-1 1-1,1-1 1,-1 1 0,0-1-1,0 1 1,1-1 0,-1 1-1,0-1 1,0 1 0,0-1-1,0 0 1,-1 1-1,1-1 1,0 1 0,-1 1-1,-2 6 9,1 0-1,-1 0 0,0 0 0,-8 13 0,-7 8 65,-41 54-1,42-63-10,1 0 0,1 1 0,1 1 1,-18 42-1,31-64-60,0 0 1,1 1-1,-1-1 1,1 0-1,-1 1 1,1-1-1,0 1 1,-1-1-1,1 0 0,0 1 1,0-1-1,0 1 1,0-1-1,0 1 1,0-1-1,1 1 1,-1-1-1,0 1 1,1-1-1,-1 0 1,1 1-1,0-1 1,-1 0-1,1 0 1,0 1-1,0-1 1,-1 0-1,1 0 1,0 0-1,0 0 0,1 0 1,-1 0-1,0 0 1,0 0-1,0 0 1,1-1-1,-1 1 1,0 0-1,1-1 1,-1 1-1,0-1 1,2 1-1,6 1 7,0-1-1,0 0 0,0 0 1,1-1-1,10 0 0,-16-1-26,84-7-639,15 0-331,-80 8 633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8:21.866"/>
    </inkml:context>
    <inkml:brush xml:id="br0">
      <inkml:brushProperty name="width" value="0.05" units="cm"/>
      <inkml:brushProperty name="height" value="0.05" units="cm"/>
    </inkml:brush>
  </inkml:definitions>
  <inkml:trace contextRef="#ctx0" brushRef="#br0">0 0 12243,'45'39'1001,"-32"-28"-923,-1 0-1,2 0 1,0-1 0,15 8-1,-8-8-55,0-2-1,0 0 1,1-2-1,0 0 1,0-2-1,43 4 1,-3-5-13,79-6-1,242-37 56,-215 19-47,218-1 0,62 62-9,-111-4-6,91-31 13,-1-27-6,123-3-1,-92 29 25,305-10-31,-606-5-9,174-7 12,-262 19 190,0 2 1,122 22-1,-184-23-164,-3-2 25,-1 1 1,0-1 0,0 1-1,1 0 1,-1 1 0,0-1 0,5 3-1,-7 0 81,-8-1-94,-12 0-7,18-3-32,-38 4 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47.818"/>
    </inkml:context>
    <inkml:brush xml:id="br0">
      <inkml:brushProperty name="width" value="0.05" units="cm"/>
      <inkml:brushProperty name="height" value="0.05" units="cm"/>
    </inkml:brush>
  </inkml:definitions>
  <inkml:trace contextRef="#ctx0" brushRef="#br0">145 41 16972,'-3'-16'1839,"-2"-7"-187,5 23-1621,0 0 1,-1-1-1,1 1 0,0 0 0,0 0 0,0 0 1,-1 0-1,1 0 0,0 0 0,0 0 1,-1 0-1,1 0 0,0 0 0,0 0 0,0 0 1,-1 0-1,1 0 0,0 0 0,0 0 1,-1 0-1,1 0 0,0 0 0,0 0 1,0 1-1,-1-1 0,1 0 0,0 0 0,0 0 1,0 0-1,-1 0 0,1 0 0,0 1 1,0-1-1,0 0 0,0 0 0,0 0 1,-1 1-1,1-1 0,0 0 0,0 0 0,0 0 1,0 1-1,0-1 0,0 0 0,0 0 1,0 1-1,0-1 0,0 0 0,0 1 1,-6 14 396,-20 73 301,-21 141 0,27-119-401,9-60-194,5-24 14,1 0-1,-2 29 1,7-55-135,-1 1 0,1-1 0,0 1 0,0-1 0,0 0 0,0 1 0,0-1 0,0 1 0,0-1 0,0 0 1,0 1-1,0-1 0,0 0 0,0 1 0,1-1 0,-1 1 0,0-1 0,0 0 0,0 1 0,0-1 0,1 0 0,-1 1 0,0-1 0,0 0 0,0 1 0,1-1 0,-1 0 0,0 0 0,1 1 0,-1-1 0,0 0 1,1 0-1,11-5 270,13-21 112,-25 25-372,83-108 1075,-52 66-1918,1 1 0,52-51 1,-83 92 752,0 0 8,0 0-1,0 1 0,-1-1 1,1 0-1,0 0 0,0 0 1,0 0-1,-1 0 0,1 0 0,-1 0 1,1 0-1,0 0 0,-1 0 1,0 0-1,1-1 0,-1 1 1,0 0-1,1-2 0,-2-8-769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1.407"/>
    </inkml:context>
    <inkml:brush xml:id="br0">
      <inkml:brushProperty name="width" value="0.05" units="cm"/>
      <inkml:brushProperty name="height" value="0.05" units="cm"/>
    </inkml:brush>
  </inkml:definitions>
  <inkml:trace contextRef="#ctx0" brushRef="#br0">1 169 13635,'1'-8'158,"0"1"1,0-1-1,1 1 0,0 0 1,0 0-1,1-1 0,-1 1 1,2 1-1,-1-1 1,1 0-1,0 1 0,1 0 1,-1 0-1,1 0 0,0 0 1,1 1-1,7-6 0,-6 5-95,1 1-1,0 0 0,0 1 1,0 0-1,1 0 0,-1 1 0,1 0 1,0 0-1,0 1 0,0 0 1,0 1-1,0 0 0,1 1 0,8 0 1,-14 0-65,1 0 1,-1 0-1,0 1 1,0-1-1,0 1 1,0 0-1,0 0 1,0 1 0,0-1-1,0 1 1,-1 0-1,1 0 1,-1 0-1,1 0 1,-1 1-1,0 0 1,1-1-1,-2 1 1,1 0-1,0 0 1,0 1 0,-1-1-1,0 1 1,0-1-1,0 1 1,0 0-1,0-1 1,-1 1-1,1 0 1,-1 0-1,0 0 1,-1 0-1,1 1 1,-1-1 0,1 0-1,-1 0 1,0 0-1,-1 0 1,1 0-1,-2 5 1,-2 5 63,0 1 0,-1-1 1,-1-1-1,0 1 0,-1-1 1,0 0-1,-1-1 0,0 0 1,-1 0-1,-1 0 1,-11 10-1,21-22-59,0 0 0,0 0 0,0 0 0,-1 0 0,1 0-1,0 1 1,0-1 0,0 0 0,0 0 0,-1 0 0,1 0 0,0 1 0,0-1 0,0 0 0,0 0 0,0 0 0,0 0 0,0 1 0,0-1 0,-1 0 0,1 0-1,0 1 1,0-1 0,0 0 0,0 0 0,0 0 0,0 1 0,0-1 0,0 0 0,0 0 0,0 0 0,0 1 0,1-1 0,-1 0 0,0 0 0,0 1 0,9 2 32,22-2-63,-22-1 24,4 1-77,-1 0-1,1 1 1,-1 1-1,1 0 1,-1 1 0,0 0-1,0 0 1,-1 1 0,1 1-1,-1 0 1,-1 1 0,1 0-1,17 16 1,-25-21 44,-1 1-1,1 0 1,-1-1 0,0 1-1,0 0 1,-1 0 0,1 0 0,0 0-1,-1 1 1,0-1 0,0 0-1,0 1 1,0-1 0,0 0 0,-1 1-1,1-1 1,-1 8 0,-1-7 49,0 0 1,0 0-1,0 0 1,0 0-1,-1 0 1,0 0-1,0-1 1,0 1-1,0 0 1,0-1-1,-1 1 1,1-1-1,-4 3 1,-3 2 151,1 0 0,-2-1 0,1 0 0,-1-1 1,0 0-1,0 0 0,0-1 0,-1 0 0,-21 5 1,15-5 152,-1-2 1,0 0-1,0-1 1,-34-2 0,42 0-310,0-1 0,1 0 0,-1-1 0,0 0 0,1 0 1,-1-1-1,1 0 0,0-1 0,0 0 0,-13-9 0,7 0 697,15 13-700,-1 0 1,1 0 0,0 0-1,-1 0 1,1-1 0,0 1-1,0 0 1,-1 0 0,1-1-1,0 1 1,0 0-1,0 0 1,-1-1 0,1 1-1,0 0 1,0 0 0,0-1-1,0 1 1,0 0 0,0-1-1,-1 1 1,1 0 0,0-1-1,0 1 1,0 0-1,0-1 1,0 1 0,0 0-1,0-1 1,0 1 0,1 0-1,-1-1 1,0 1 0,0 0-1,0-1 1,0 1 0,0 0-1,0 0 1,1-1 0,-1 1-1,0 0 1,0-1-1,0 1 1,1 0 0,-1 0-1,0 0 1,0-1 0,1 1-1,-1 0 1,0 0 0,0 0-1,1 0 1,-1-1 0,1 1-1,12-2-24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48.239"/>
    </inkml:context>
    <inkml:brush xml:id="br0">
      <inkml:brushProperty name="width" value="0.05" units="cm"/>
      <inkml:brushProperty name="height" value="0.05" units="cm"/>
    </inkml:brush>
  </inkml:definitions>
  <inkml:trace contextRef="#ctx0" brushRef="#br0">5 1 15475,'-5'37'1649,"5"-7"-817,5-3-248,8-3 728,4 1-128,6-4-263,3-2-217,5 0-736,5-2-488,-5-6 504,-2-2-176,-7-8-128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49.402"/>
    </inkml:context>
    <inkml:brush xml:id="br0">
      <inkml:brushProperty name="width" value="0.05" units="cm"/>
      <inkml:brushProperty name="height" value="0.05" units="cm"/>
    </inkml:brush>
  </inkml:definitions>
  <inkml:trace contextRef="#ctx0" brushRef="#br0">32 15 19492,'-3'-7'1993,"-1"0"-1465,3 9-208,-1 6 960,2 9-536,-3 1-136,2 10-352,1 3-120,-3 6-40,2 1-24,-4-1-344,2-3-312,-1-5-472,3-5 848,1-15-152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49.820"/>
    </inkml:context>
    <inkml:brush xml:id="br0">
      <inkml:brushProperty name="width" value="0.05" units="cm"/>
      <inkml:brushProperty name="height" value="0.05" units="cm"/>
    </inkml:brush>
  </inkml:definitions>
  <inkml:trace contextRef="#ctx0" brushRef="#br0">167 0 16684,'0'5'203,"0"0"1,0 0-1,0 0 1,-1-1 0,1 1-1,-1 0 1,0-1 0,0 1-1,-1 0 1,1-1-1,-1 1 1,0-1 0,-4 6-1,-1 6 347,-31 73 1130,10-24-370,-39 130 0,64-183-1165,0-1 0,1 1 0,1 0 0,0 23 0,1-33-203,0 1 0,0-1 0,0 0 0,1 0 0,-1 1 0,0-1-1,1 0 1,0 0 0,-1 0 0,1 0 0,0 0 0,0 0 0,0 0 0,1 0-1,-1 0 1,0 0 0,1 0 0,-1-1 0,1 1 0,-1-1 0,1 1 0,0-1-1,0 0 1,0 1 0,0-1 0,0 0 0,0 0 0,0 0 0,0-1-1,0 1 1,0 0 0,0-1 0,4 1 0,-1-1-159,1 1 0,0-1 0,-1-1 0,1 1 0,0-1 0,-1 0 0,1 0 0,-1-1 0,1 0 0,-1 0 0,0 0 0,10-6 0,13-15-747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0.208"/>
    </inkml:context>
    <inkml:brush xml:id="br0">
      <inkml:brushProperty name="width" value="0.05" units="cm"/>
      <inkml:brushProperty name="height" value="0.05" units="cm"/>
    </inkml:brush>
  </inkml:definitions>
  <inkml:trace contextRef="#ctx0" brushRef="#br0">300 0 16540,'-1'11'605,"0"-1"1,0 1 0,-1-1 0,-1 1 0,0-1 0,0 0-1,-7 13 1,-37 67 1519,34-68-1918,3-5-293,-1 0-1,-1 0 0,0-1 0,-1 0 0,-1-1 0,0-1 1,-1 0-1,-19 13 0,32-25 8,0-1 0,0 1 0,0-1 0,0 0 0,-1 0 0,1 0 0,0 0 1,-1 0-1,1 0 0,-1-1 0,1 1 0,-1-1 0,1 1 0,-1-1 0,1 0 0,-1 0 0,1 0 0,-1-1 0,1 1 0,-5-2 1,5 1 3,0 0 0,0-1 0,0 1 0,0-1 0,1 1 1,-1-1-1,1 0 0,-1 0 0,1 0 0,0 0 1,0 0-1,0 0 0,0 0 0,0 0 0,0 0 1,0 0-1,1-1 0,-1 1 0,1 0 0,-1 0 1,1-1-1,0 1 0,0-3 0,0-13-1121,0-1 1,1 0-1,6-28 0,-4 30 1046,2 0 0,-1 0 1,15-32-1,-16 43 375,0 0 0,0 1 1,1-1-1,0 1 0,6-8 1,-9 12-131,0 0 1,-1 1-1,1-1 0,0 0 1,1 0-1,-1 0 1,0 1-1,0-1 0,0 0 1,0 1-1,0-1 1,1 1-1,-1-1 0,0 1 1,1 0-1,-1 0 1,0 0-1,0-1 0,1 1 1,-1 0-1,0 0 1,1 1-1,-1-1 0,0 0 1,1 0-1,-1 1 1,0-1-1,0 1 0,1-1 1,-1 1-1,0-1 1,0 1-1,2 1 0,8 8 571,0 0 0,-1 0 0,0 1-1,14 22 1,0-2-187,-12-17-543,-1-1 0,2 0 1,18 15-1,-27-25 0,0 0 1,1 0-1,-1 0 0,1-1 1,-1 1-1,1-1 1,0 0-1,0-1 1,0 1-1,0-1 0,0 0 1,0 0-1,1 0 1,-1-1-1,9 0 1,15-9-294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0.566"/>
    </inkml:context>
    <inkml:brush xml:id="br0">
      <inkml:brushProperty name="width" value="0.05" units="cm"/>
      <inkml:brushProperty name="height" value="0.05" units="cm"/>
    </inkml:brush>
  </inkml:definitions>
  <inkml:trace contextRef="#ctx0" brushRef="#br0">0 0 14011,'19'9'1984,"4"11"-919,3 3-417,7 1 2240,3 3-1743,4 6-353,-3 6-152,-6 4-240,-6 3-64,-15 6-112,-10-1-24,-17 4-40,-13-4-40,-12-6-208,-2-5-304,-4-16 384,2-2-80,9-12-64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1.035"/>
    </inkml:context>
    <inkml:brush xml:id="br0">
      <inkml:brushProperty name="width" value="0.05" units="cm"/>
      <inkml:brushProperty name="height" value="0.05" units="cm"/>
    </inkml:brush>
  </inkml:definitions>
  <inkml:trace contextRef="#ctx0" brushRef="#br0">4 32 20644,'-3'14'1953,"10"-13"-1225,6-4-240,17-1 816,10-2-231,12-2-401,4-4-216,7 4-296,0 2-200,-6 6-544,-4 4-352,-16 2 591,-9 0 89,-14-3-168,-13-3-128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1.455"/>
    </inkml:context>
    <inkml:brush xml:id="br0">
      <inkml:brushProperty name="width" value="0.05" units="cm"/>
      <inkml:brushProperty name="height" value="0.05" units="cm"/>
    </inkml:brush>
  </inkml:definitions>
  <inkml:trace contextRef="#ctx0" brushRef="#br0">0 1 19236,'3'21'2017,"13"-8"-1145,7-1-312,15-5 944,5-1-256,9-3-479,1-2-265,2-1-1152,-2 3 744,-5 4-216,-8 2-136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2.424"/>
    </inkml:context>
    <inkml:brush xml:id="br0">
      <inkml:brushProperty name="width" value="0.05" units="cm"/>
      <inkml:brushProperty name="height" value="0.05" units="cm"/>
    </inkml:brush>
  </inkml:definitions>
  <inkml:trace contextRef="#ctx0" brushRef="#br0">151 64 20244,'2'-4'204,"1"0"-1,-1 0 0,1 1 1,0-1-1,0 1 0,0-1 1,0 1-1,1 0 0,0 1 1,-1-1-1,1 0 0,0 1 1,0 0-1,0 0 0,9-3 1,-5 2-25,-1 1 0,1 0 0,1 0-1,-1 0 1,0 1 0,0 0 0,16 1 0,-21 0-153,-1 1 0,0-1 0,0 0 0,1 1 0,-1 0 0,0-1 0,0 1 0,0 0-1,0 0 1,0 0 0,0 0 0,0 0 0,0 1 0,0-1 0,-1 0 0,1 1 0,0 0 0,-1-1-1,3 4 1,-2-1-4,-1-1 0,1 0 0,-1 1 0,0-1 0,0 1 0,0-1 0,0 1-1,-1-1 1,0 1 0,1 0 0,-2 4 0,0 6 24,-1 0-1,0-1 1,-2 1 0,1-1-1,-9 20 1,-3 1 72,-2-2 0,-1 0-1,-26 36 1,-77 81 359,27-61-22,88-83-412,6-4-36,-1-1 1,1 0-1,0 0 1,-1 0-1,1 0 1,0 1-1,-1-1 1,1 0 0,0 0-1,0 0 1,-1 1-1,1-1 1,0 0-1,0 1 1,-1-1-1,1 0 1,0 1-1,0-1 1,0 0-1,0 1 1,0-1-1,-1 0 1,1 1-1,0-1 1,0 0-1,0 1 1,0-1-1,0 0 1,0 1-1,0-1 1,0 0-1,0 1 1,0-1-1,1 1 1,-1-1-1,0 0 1,0 1 0,16 3 163,35-6 3,-40 2-120,47-3 51,-16 3-428,-1-3 1,1-1-1,55-14 1,-92 17 271,0 0 1,0-1 0,0 1-1,0-1 1,0 0 0,-1-1-1,1 1 1,-1-1 0,0 0-1,0 0 1,4-4 0,10-17-350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2.857"/>
    </inkml:context>
    <inkml:brush xml:id="br0">
      <inkml:brushProperty name="width" value="0.05" units="cm"/>
      <inkml:brushProperty name="height" value="0.05" units="cm"/>
    </inkml:brush>
  </inkml:definitions>
  <inkml:trace contextRef="#ctx0" brushRef="#br0">38 3 20300,'0'-3'2049,"0"9"-1321,-6 10-336,-2 11 1592,-1 3-1063,3 9-521,1 7-128,3 0-272,1-1-72,2-3-360,3-5-232,2-8-609,0-5 1945,-5-8-904,-1-9-152,-1-12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3.259"/>
    </inkml:context>
    <inkml:brush xml:id="br0">
      <inkml:brushProperty name="width" value="0.05" units="cm"/>
      <inkml:brushProperty name="height" value="0.05" units="cm"/>
    </inkml:brush>
  </inkml:definitions>
  <inkml:trace contextRef="#ctx0" brushRef="#br0">11 290 19748,'-10'-4'2193,"13"2"-1401,5-1-336,11 2 1312,4-1-511,11 0-737,8-1-464,10-3-1161,3-1 977,0-8-128,1 1-128</inkml:trace>
  <inkml:trace contextRef="#ctx0" brushRef="#br0" timeOffset="1">931 0 16588,'-4'23'2216,"-6"7"-1336,-7 9-432,1 6 2169,0 5-1817,2 1-168,4 2-384,3-4-224,2-6-640,1-6-360,3-15-1729,1-19 2281,-8-3-368,4-17-336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1.890"/>
    </inkml:context>
    <inkml:brush xml:id="br0">
      <inkml:brushProperty name="width" value="0.05" units="cm"/>
      <inkml:brushProperty name="height" value="0.05" units="cm"/>
    </inkml:brush>
  </inkml:definitions>
  <inkml:trace contextRef="#ctx0" brushRef="#br0">28 9 13371,'-1'0'18,"1"0"1,0 0-1,0 1 0,-1-1 1,1 0-1,0 0 0,0 0 1,-1 1-1,1-1 1,0 0-1,0 0 0,0 1 1,-1-1-1,1 0 0,0 0 1,0 1-1,0-1 1,0 0-1,0 1 0,-1-1 1,1 0-1,0 0 0,0 1 1,0-1-1,0 0 1,0 1-1,0-1 0,0 0 1,0 1-1,0-1 0,0 0 1,0 1-1,1-1 0,6 12 644,14 6 76,-20-18-715,-1 0 0,1 0 0,-1 1 0,1-1 0,-1 0 0,1 0 0,-1 0 0,1 0 0,-1 0 1,1 1-1,-1-1 0,1 0 0,-1 0 0,1 0 0,-1 0 0,1-1 0,-1 1 0,1 0 0,-1 0 0,1 0 0,-1 0 0,1 0 0,-1-1 0,1 1 0,-1 0 0,1 0 0,-1-1 0,1 1 0,-1 0 0,0-1 0,1 1 0,-1 0 0,0-1 0,1 1 0,-1-1 0,0 1 0,1-1 0,-1 1 0,0-1 0,0 1 0,0 0 0,1-1 0,-1 1 0,0-1 0,0 0 0,0 1 0,0-1 0,0 1 0,0-1 0,0 1 0,0-1 0,0 1 0,0-1 0,0 1 0,0-1 0,0 1 1,-1-1-1,1 1 0,0-1 0,0 0 7,-1 1-1,1-1 1,0 0 0,0 1 0,0-1 0,-1 0 0,1 1 0,0-1 0,-1 1 0,1-1 0,0 1 0,-1-1 0,1 1 0,-1-1 0,1 1 0,-1-1 0,1 1 0,-1 0 0,1-1 0,-1 1 0,1 0-1,-1-1 1,0 1 0,1 0 0,-1 0 0,1 0 0,-1-1 0,0 1 0,1 0 0,-1 0 0,0 0 0,1 0 0,-1 0 0,1 0 0,-1 0 0,0 0 0,1 0 0,-1 1 0,0-1 0,1 0-1,-1 0 1,1 1 0,-1-1 0,0 0 0,1 0 0,-1 1 0,1-1 0,-1 1 0,1-1 0,-1 1 0,-3 4-23,0-1 0,0 1 0,1 0 0,0-1 0,0 2 0,0-1 0,0 0 0,1 0 0,0 1 0,0-1 0,-1 10 0,0-4-139,1 0 0,1 1 1,0 0-1,1 21 0,0-31 113,0 0 0,0 0 0,0 0 0,0 0 0,1 0 0,-1 0-1,1 0 1,0 0 0,-1 0 0,1 0 0,0 0 0,0 0 0,0 0 0,1-1 0,-1 1-1,0 0 1,1-1 0,1 3 0,-1-3 5,-1-1 0,1 1 0,0 0 0,-1-1 0,1 1 0,0-1 0,-1 1 0,1-1 0,0 0-1,0 0 1,-1 0 0,1 0 0,0 0 0,0 0 0,-1 0 0,1-1 0,2 0 0,6-2-11,-1 0 0,0-1 0,0-1 0,0 0 0,-1 0 0,11-8 0,0-2 166,-1-1 0,0 0 0,-1-2 0,-1 0 0,-1 0 0,-1-2 1,18-29-1,-32 49-134,0 0 0,0-1 1,0 1-1,0 0 1,0 0-1,0 0 1,0 0-1,0-1 1,0 1-1,0 0 0,0 0 1,0 0-1,0-1 1,0 1-1,0 0 1,0 0-1,0 0 1,1 0-1,-1 0 0,0-1 1,0 1-1,0 0 1,0 0-1,0 0 1,0 0-1,1 0 1,-1 0-1,0-1 0,0 1 1,0 0-1,0 0 1,0 0-1,1 0 1,-1 0-1,0 0 1,0 0-1,0 0 0,0 0 1,1 0-1,-1 0 1,0 0-1,0 0 1,0 0-1,1 0 1,-1 0-1,0 0 0,0 0 1,0 0-1,0 0 1,1 0-1,-1 0 1,0 0-1,0 0 1,0 1-1,0-1 1,2 15 150,-6 34-166,3-36 46,1-9-39,-2 51 5,2-51-9,1 0-1,-1 0 1,1 0 0,0 0 0,-1 0-1,2 0 1,-1-1 0,0 1 0,1 0 0,3 5-1,-4-8-3,-1 0-1,1 0 0,0 0 1,0-1-1,-1 1 0,1 0 0,0-1 1,0 1-1,0-1 0,0 1 1,0-1-1,0 1 0,0-1 1,0 1-1,0-1 0,0 0 1,0 0-1,0 0 0,0 1 0,0-1 1,0 0-1,0 0 0,0 0 1,0-1-1,0 1 0,0 0 1,0 0-1,0-1 0,0 1 1,0 0-1,0-1 0,0 1 0,0-1 1,0 1-1,0-1 0,0 1 1,-1-1-1,1 0 0,0 0 1,0 1-1,-1-1 0,1 0 1,0-1-1,4-3-17,0-1-1,0 0 1,-1 0 0,8-13 0,10-29-104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39:53.665"/>
    </inkml:context>
    <inkml:brush xml:id="br0">
      <inkml:brushProperty name="width" value="0.05" units="cm"/>
      <inkml:brushProperty name="height" value="0.05" units="cm"/>
    </inkml:brush>
  </inkml:definitions>
  <inkml:trace contextRef="#ctx0" brushRef="#br0">6 13 16812,'-6'-11'2088,"6"9"-992,3 2-408,7 12 1273,6 2-457,7 6-512,7 7-183,4 6-369,7 6-192,-3 3-704,2-1-281,-2-5-1031,-2-4 1464,-12-15-232,-4-9-256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0.471"/>
    </inkml:context>
    <inkml:brush xml:id="br0">
      <inkml:brushProperty name="width" value="0.05" units="cm"/>
      <inkml:brushProperty name="height" value="0.05" units="cm"/>
    </inkml:brush>
  </inkml:definitions>
  <inkml:trace contextRef="#ctx0" brushRef="#br0">5854 464 13115,'-27'-9'292,"1"-1"-1,1 0 1,0-2 0,-27-18 0,13 3-99,-241-150 158,230 149-429,-1 3 1,-2 2-1,-99-29 0,65 32 51,-1 4 0,0 5-1,-117-2 1,-266 24 52,460-10-25,-2-1 1,-1213 41 66,1169-41-77,-442 3-84,3 21 75,5 42 189,348-36 67,-193 68 1,-9 44 155,274-106-285,1 3 1,-105 79-1,156-103-131,0 1-1,1 0 0,1 2 0,0 0 1,2 1-1,0 1 0,1 0 0,-17 33 0,25-39-32,0 0 0,0 1-1,2-1 1,0 1-1,0 0 1,1 0 0,1 1-1,1-1 1,0 0-1,1 1 1,1-1-1,0 0 1,1 1 0,6 22-1,-3-21-20,1 0 1,0-1-1,2 0 0,0 0 1,0 0-1,2-1 0,0 0 0,1-1 1,0-1-1,1 1 0,0-2 0,1 0 1,0 0-1,31 19 0,18 6-142,2-2-1,2-3 0,106 35 0,217 46-104,-81-42 530,2-14 1,2-14-1,2-13 0,357-11 0,-266-35-44,-2-18 0,705-151 0,-763 101-472,555-214 0,-543 147 180,-255 102 272,130-84 0,-205 115-20,-1 0 0,-1-2-1,0-1 1,39-46-1,-58 61-74,-1-1 0,0 0 0,0-1 0,0 1 0,-1-1 0,-1 0 0,1 0 0,-1 0 0,-1 0-1,1-1 1,0-11 0,-2 12-14,-1 1 1,0 0-1,-1-1 0,0 1 0,0-1 0,0 1 0,-1 0 0,0 0 1,0 0-1,-1 0 0,0 0 0,0 0 0,-5-6 0,-4-4 8,0 0-1,-1 1 1,-1 1 0,-1 0-1,0 0 1,-1 2-1,0 0 1,-25-15 0,-4 1-12,-1 3 1,-1 1 0,-1 2-1,-91-25 1,-80-18-4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5.312"/>
    </inkml:context>
    <inkml:brush xml:id="br0">
      <inkml:brushProperty name="width" value="0.05" units="cm"/>
      <inkml:brushProperty name="height" value="0.05" units="cm"/>
    </inkml:brush>
  </inkml:definitions>
  <inkml:trace contextRef="#ctx0" brushRef="#br0">454 26 18356,'-1'-3'130,"-1"1"-1,0 0 1,0 1-1,0-1 1,0 0 0,0 0-1,0 1 1,0-1 0,0 1-1,-1 0 1,1 0-1,-1 0 1,1 0 0,-1 0-1,1 0 1,-1 1 0,0-1-1,1 1 1,-1 0-1,0 0 1,1 0 0,-1 0-1,0 0 1,-3 1-1,-9 1 289,0 1-1,1 0 1,-16 6-1,16-4-267,0 0 0,1 2 1,-1 0-1,1 0 0,1 1 0,-1 1 0,-11 10 0,17-13-155,0 1 0,0 0 0,0 0-1,1 0 1,0 1 0,1-1 0,0 2 0,0-1 0,1 0-1,0 1 1,0 0 0,-3 10 0,7-16-21,-1 0 0,1 0-1,0-1 1,0 1 0,0 0 0,0 0 0,0 0-1,0-1 1,1 1 0,-1 0 0,1 0 0,0-1-1,0 1 1,0 0 0,0-1 0,0 1 0,1-1-1,-1 0 1,1 1 0,-1-1 0,1 0 0,3 3 0,4 3-66,0-1 1,0 0 0,1-1 0,14 7 0,22 16-94,-43-26 186,0 0 0,1-1 1,-2 1-1,1 1 0,0-1 0,0 0 1,-1 1-1,0-1 0,0 1 0,0 0 1,0 0-1,0 0 0,-1 0 0,0 0 0,0 0 1,0 0-1,0 0 0,-1 0 0,1 1 1,-1-1-1,-1 8 0,0-6 31,0-1 0,-1 1 0,0 0 0,0-1 0,0 1 0,-1-1 0,0 0 1,0 0-1,0 0 0,0 0 0,-1 0 0,0-1 0,0 1 0,0-1 0,-6 4 0,-1 0 33,0 0 1,-1 0-1,1-2 1,-2 1-1,1-2 1,-1 1-1,1-2 1,-2 0-1,1 0 0,0-1 1,-1-1-1,1 0 1,-1-1-1,1 0 1,-24-3-1,23-2-837,14 4 755,0 0 1,0 0-1,0 0 0,0-1 1,0 1-1,0 0 0,0 0 1,0 0-1,0-1 1,0 1-1,0 0 0,0 0 1,0 0-1,0-1 1,1 1-1,-1 0 0,0 0 1,0 0-1,0 0 0,0-1 1,0 1-1,0 0 1,0 0-1,1 0 0,-1 0 1,0-1-1,0 1 0,0 0 1,0 0-1,0 0 1,1 0-1,-1 0 0,0 0 1,1 0-1,24-11-491,8 3 87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5.839"/>
    </inkml:context>
    <inkml:brush xml:id="br0">
      <inkml:brushProperty name="width" value="0.05" units="cm"/>
      <inkml:brushProperty name="height" value="0.05" units="cm"/>
    </inkml:brush>
  </inkml:definitions>
  <inkml:trace contextRef="#ctx0" brushRef="#br0">118 331 16163,'1'0'70,"19"6"1265,-20-6-1304,1 0-1,-1 1 1,0-1 0,1 0 0,-1 1 0,0-1 0,0 0 0,1 0-1,-1 1 1,0-1 0,0 0 0,0 1 0,0-1 0,0 1-1,1-1 1,-1 0 0,0 1 0,0-1 0,0 0 0,0 1-1,0-1 1,0 1 0,0-1 0,0 0 0,0 1 0,0-1-1,0 1 1,-1-1 0,1 0 0,0 1 0,0-1 0,0 0-1,0 1 1,-1-1 0,1 0 0,0 1 0,0-1 0,0 0-1,-1 1 1,1-1 0,0 0 0,-1 0 0,1 1 0,0-1-1,-1 0 1,1 0 0,0 0 0,-1 1 0,-21 19 873,1 1-1,-30 40 1,45-54-848,2-1-1,-1 1 1,1 1 0,0-1-1,1 1 1,-1-1 0,1 1-1,1 0 1,0 0 0,0 0-1,0 0 1,1 1 0,1-1-1,-1 11 1,1-17-50,0 0-1,0-1 1,1 1 0,-1 0-1,0-1 1,1 1 0,-1-1-1,1 1 1,-1-1 0,1 1 0,0-1-1,0 1 1,0-1 0,0 1-1,0-1 1,0 0 0,0 0 0,0 1-1,0-1 1,0 0 0,1 0-1,-1 0 1,0 0 0,1-1-1,-1 1 1,1 0 0,-1 0 0,1-1-1,-1 1 1,1-1 0,0 0-1,-1 1 1,1-1 0,3 0 0,0 0-4,0 0 1,0-1 0,0 0-1,-1 0 1,1 0 0,0-1-1,0 0 1,-1 0 0,1 0-1,-1 0 1,5-3 0,11-10 12,0 0 1,-1-1-1,-1-1 1,0 0 0,-1-2-1,-1 0 1,14-22-1,-13 15 14,-2 0 1,0 0-1,-2-2 0,-1 0 1,13-43-1,-20 51-7,0 0 0,-2-1 1,2-26-1,-5 40-19,0 0-1,0 0 1,0 0 0,-1 0-1,0 0 1,0 1 0,-1-1-1,0 0 1,0 0 0,-1 1 0,0 0-1,0-1 1,-4-6 0,5 11-5,1 0 1,-1 0 0,0 0 0,1 0 0,-1 0 0,0 0 0,0 1-1,-1-1 1,1 1 0,0-1 0,0 1 0,-1 0 0,1 0 0,-1 0-1,1 0 1,-1 0 0,1 1 0,-1-1 0,1 1 0,-1-1 0,0 1-1,1 0 1,-1 0 0,0 1 0,1-1 0,-1 0 0,0 1-1,1-1 1,-1 1 0,1 0 0,-1 0 0,1 0 0,0 0 0,-1 0-1,1 1 1,0-1 0,-3 3 0,-2 2 0,0-1 0,0 1 0,1 0 0,0 1 0,0 0-1,0 0 1,1 0 0,0 0 0,-7 15 0,11-18-1,-1 0 0,1 0 0,-1-1 0,1 1 0,0 0 1,0 0-1,1 0 0,-1 0 0,1 0 0,0 0 0,0 0 0,1 7 0,0-8-2,0 0 0,0-1 0,0 1 0,0-1 0,1 0 0,-1 1 0,1-1 0,0 0 0,-1 0 0,1 0 0,0 0 0,0 0 0,0 0 0,0 0 0,1-1 0,-1 1 0,0-1 0,1 0 0,-1 0 0,4 2 0,76 25-114,-60-21 98,0 0 0,0 1-1,-1 1 1,22 14-1,-36-19 22,-1 0 1,0 1-1,-1 0 0,1 0 0,-1 0 0,0 1 0,0-1 0,-1 1 1,0 0-1,0 1 0,0-1 0,-1 1 0,1 0 0,-2 0 0,1 0 1,-1 0-1,2 8 0,-2-2 94,-1 0 0,0 0 0,-1 0 0,-1 1 0,0-1 0,0 0 1,-1 0-1,-1-1 0,0 1 0,-1 0 0,0-1 0,-9 17 0,12-28 26,1 0-102,0-1-1,0 1 1,0-1-1,0 1 0,-1-1 1,1 0-1,0 1 0,0-1 1,-1 1-1,1-1 1,0 0-1,-1 1 0,1-1 1,0 0-1,-1 1 0,1-1 1,0 0-1,-1 0 1,1 1-1,-1-1 0,0 0 1,-5-1 199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6.256"/>
    </inkml:context>
    <inkml:brush xml:id="br0">
      <inkml:brushProperty name="width" value="0.05" units="cm"/>
      <inkml:brushProperty name="height" value="0.05" units="cm"/>
    </inkml:brush>
  </inkml:definitions>
  <inkml:trace contextRef="#ctx0" brushRef="#br0">146 85 16572,'-9'5'335,"-1"0"1,1 0 0,0 1 0,0 0-1,1 0 1,0 1 0,0 0 0,0 1 0,1-1-1,0 2 1,1-1 0,0 1 0,0 0-1,1 0 1,0 0 0,0 1 0,-3 10 0,5-10-194,0 1 0,1-1 1,0 1-1,1-1 1,0 1-1,1 14 0,0-22-123,0 0-1,1 0 0,-1-1 0,1 1 0,-1 0 1,1 0-1,0-1 0,0 1 0,1-1 0,-1 1 1,0-1-1,1 1 0,1 1 0,-2-3-11,1 0 0,-1 1-1,1-1 1,-1-1 0,1 1-1,-1 0 1,1 0 0,-1 0-1,1-1 1,0 1 0,-1-1 0,1 1-1,0-1 1,0 0 0,-1 0-1,1 0 1,0 0 0,0 0-1,-1 0 1,1 0 0,0-1-1,3 0 1,1-1 2,1-1 1,-1 1-1,0-1 1,0-1-1,0 1 0,0-1 1,-1 0-1,0 0 0,1-1 1,-1 0-1,-1 0 0,1 0 1,-1 0-1,0-1 0,5-7 1,3-7 9,-1-1 0,0-1 0,8-24 0,9-39 100,-26 75-88,0 0 1,0 0-1,-1 0 1,0 0 0,0-1-1,-2-15 1,1 25-28,0 1 0,0-1 1,-1 0-1,1 1 0,0-1 1,0 1-1,0-1 0,0 0 1,0 1-1,-1-1 0,1 1 1,0-1-1,-1 1 0,1-1 1,0 1-1,-1-1 0,1 1 1,0-1-1,-2 0 0,-6 4 74,-6 20 39,8-10-140,1 0 1,1 0-1,0 0 1,1 1-1,0 0 1,1-1-1,1 1 1,0 19-1,1-31-35,0 0 0,0-1 0,0 1 0,1-1 0,-1 1 0,0 0 0,1-1 0,0 1 0,-1-1 0,1 1 0,0-1 0,0 1 0,0-1 0,-1 0 0,2 1 0,0 1 0,-1-3 20,0 1 0,0-1 0,0 1 0,0-1 0,0 1 0,1-1 0,-1 1 0,0-1 0,0 0 0,0 0 0,0 0 0,0 0 0,1 0 0,-1 0 0,0 0 0,0 0 0,0 0 0,2 0 0,3-2-48,0-1 1,0 1-1,0-1 0,0 0 0,-1 0 0,1-1 0,5-4 0,33-27-435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6.661"/>
    </inkml:context>
    <inkml:brush xml:id="br0">
      <inkml:brushProperty name="width" value="0.05" units="cm"/>
      <inkml:brushProperty name="height" value="0.05" units="cm"/>
    </inkml:brush>
  </inkml:definitions>
  <inkml:trace contextRef="#ctx0" brushRef="#br0">183 233 13467,'-24'20'1536,"1"1"-1,1 1 1,-26 33 0,40-44-1287,0 0 1,1 0-1,0 1 0,1 0 1,0 0-1,1 0 0,1 1 1,0 0-1,0 0 0,-1 17 1,4-27-201,1 0-1,0 0 1,0 0 0,0 0 0,0 0-1,0 1 1,1-1 0,-1 0 0,1 0-1,0 0 1,0 0 0,3 5 0,-3-7-32,-1 0 0,1 0 1,0 0-1,0 0 0,0 0 0,0-1 1,0 1-1,0 0 0,0 0 1,0-1-1,1 1 0,-1-1 0,0 1 1,0-1-1,1 1 0,-1-1 1,0 0-1,0 0 0,1 0 0,-1 1 1,0-1-1,0 0 0,1-1 1,-1 1-1,0 0 0,1 0 0,-1 0 1,0-1-1,0 1 0,1-1 0,-1 1 1,2-2-1,6-3 31,1-1 0,-1 0-1,0 0 1,0-1 0,-1 0 0,0-1-1,0 0 1,-1 0 0,0 0 0,8-15-1,-7 13-8,24-35 70,-3-1-1,-2-1 1,-2-2-1,-2 0 0,30-94 1,-38 79-81,-17 55 70,-2 11-55,0 4-24,1-1-1,0 1 1,0 0-1,0 0 1,0 0-1,1 0 1,0 1-1,0-1 1,-1 12-1,0-5 7,-24 135 248,25-126-273,0 0 0,2 0-1,1-1 1,6 42 0,-5-54-127,0 0 0,1 0 0,0 0 0,6 11 0,-9-18 103,1-1 0,0 1 1,0 0-1,-1-1 0,1 1 1,0-1-1,1 1 0,-1-1 1,0 0-1,0 1 0,1-1 1,-1 0-1,0 0 0,1 0 1,-1 0-1,1 0 0,0 0 1,-1 0-1,1 0 0,-1-1 1,1 1-1,0-1 0,0 1 1,0-1-1,-1 0 0,1 0 1,0 0-1,2 0 0,17-8-272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7.109"/>
    </inkml:context>
    <inkml:brush xml:id="br0">
      <inkml:brushProperty name="width" value="0.05" units="cm"/>
      <inkml:brushProperty name="height" value="0.05" units="cm"/>
    </inkml:brush>
  </inkml:definitions>
  <inkml:trace contextRef="#ctx0" brushRef="#br0">37 179 18340,'0'0'59,"0"1"0,0 0-1,0-1 1,0 1 0,0 0 0,0-1 0,0 1 0,0 0-1,0-1 1,1 1 0,-1 0 0,0-1 0,0 1 0,0-1-1,1 1 1,-1 0 0,0-1 0,1 1 0,-1-1 0,1 1-1,-1-1 1,0 1 0,2 0 0,-2-1-26,1 0-1,0 0 1,-1 0-1,1 0 1,0 0-1,-1 0 1,1 0-1,0 0 1,-1 0 0,1 0-1,0-1 1,-1 1-1,1 0 1,0 0-1,-1-1 1,1 1-1,-1 0 1,1-1-1,0 0 1,30-27 422,-26 22-274,6-6-92,0 0-1,16-25 1,-24 32-36,1-1 1,-1 1 0,-1-1-1,1 0 1,-1 0-1,0 1 1,0-2-1,-1 1 1,0 0-1,1-9 1,-2 14-39,0 1 1,0-1-1,0 0 1,0 0-1,0 1 1,0-1-1,0 0 1,0 0-1,0 1 1,0-1-1,0 0 1,0 0-1,-1 1 0,1-1 1,0 0-1,-1 1 1,1-1-1,0 0 1,-1 1-1,1-1 1,-1 0-1,1 1 1,-1-1-1,1 1 1,-1-1-1,1 1 0,-1-1 1,0 1-1,1 0 1,-1-1-1,0 1 1,1 0-1,-1-1 1,0 1-1,0 0 1,1 0-1,-1 0 1,0-1-1,0 1 1,1 0-1,-1 0 0,0 0 1,0 0-1,1 0 1,-1 1-1,0-1 1,0 0-1,-1 1 1,-1 0 44,-1 0 1,1 1 0,-1-1 0,1 1-1,-1 0 1,1 0 0,0 0 0,-6 6-1,-2 4 24,0 0-1,1 1 1,1 0-1,0 1 1,1 0 0,0 0-1,1 1 1,0 0-1,2 0 1,0 1-1,0 0 1,2 0-1,-4 30 1,7-45-75,0 1-1,0 0 1,0-1 0,0 1-1,0 0 1,0-1 0,0 1 0,1 0-1,-1-1 1,1 1 0,-1-1-1,1 1 1,0-1 0,0 1-1,-1-1 1,1 1 0,0-1 0,0 0-1,2 2 1,-1-2 0,-1 0 0,1 0 0,0-1 0,-1 1 0,1-1 0,0 1 0,0-1 0,-1 1 0,1-1 0,0 0 0,0 0 0,0 0 0,-1 0-1,1 0 1,0 0 0,0-1 0,0 1 0,-1 0 0,4-2 0,16-6 40,1 0-1,-2-2 1,1 0-1,37-27 1,-35 22-24,0 1 1,48-22-1,-68 35-25,-1 0 0,0 1 0,1-1 0,-1 0-1,1 1 1,-1-1 0,1 1 0,-1 0 0,1 0 0,-1 0 0,1 0 0,4 1 0,-6 0 0,1-1 0,-1 1 0,0-1-1,0 1 1,0-1 0,0 1 0,0 0 0,0 0 0,0 0 0,0-1 0,0 1 0,-1 0 0,1 0 0,0 0 0,-1 0 0,1 0 0,0 1 0,-1-1 0,1 1 0,1 5 7,-1 0-1,0 0 1,0 1 0,0-1 0,-1 0 0,0 1-1,-2 6 1,2 9 48,-1-23-53,1 1 0,0 0 0,1-1 0,-1 1 0,0-1 1,0 1-1,0 0 0,0-1 0,0 1 0,1 0 0,-1-1 0,0 1 0,1-1 1,-1 1-1,0-1 0,1 1 0,-1-1 0,0 1 0,1-1 0,-1 1 1,1-1-1,-1 1 0,1-1 0,-1 0 0,1 1 0,0-1 0,-1 0 0,1 0 1,-1 1-1,1-1 0,0 0 0,-1 0 0,1 0 0,0 0 0,-1 1 1,1-1-1,-1 0 0,1 0 0,0-1 0,-1 1 0,1 0 0,0 0 1,-1 0-1,1 0 0,0 0 0,-1-1 0,1 1 0,0-1 0,39-15-271,-29 10-4,117-46-2471,-98 39 2088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7.530"/>
    </inkml:context>
    <inkml:brush xml:id="br0">
      <inkml:brushProperty name="width" value="0.05" units="cm"/>
      <inkml:brushProperty name="height" value="0.05" units="cm"/>
    </inkml:brush>
  </inkml:definitions>
  <inkml:trace contextRef="#ctx0" brushRef="#br0">112 10 15147,'-1'-1'178,"0"0"0,1 0 0,-1 1 0,0-1 0,0 0 0,-1 0 0,1 1 0,0-1 0,0 1 0,0-1 0,0 1 0,0 0 0,-1-1 0,1 1 0,0 0 0,0 0 0,-1 0 0,1 0 0,0 0 0,0 0 0,0 0 0,-1 0 0,1 0 0,-2 1-1,0 0 64,1 1 0,-1-1 0,1 0 0,0 1 0,0-1-1,-1 1 1,1-1 0,0 1 0,0 0 0,0 0-1,-2 3 1,2-3-196,1 0 0,-1 0-1,1 0 1,-1 0 0,1 1-1,0-1 1,0 0 0,0 1 0,0-1-1,0 1 1,0-1 0,1 1-1,-1-1 1,1 1 0,0-1-1,-1 1 1,1-1 0,1 1 0,-1 0-1,0-1 1,0 1 0,1-1-1,0 1 1,-1-1 0,1 1-1,2 3 1,0-3-54,0 0-1,0 0 1,1-1 0,-1 1 0,1-1-1,-1 1 1,1-1 0,0-1-1,0 1 1,5 1 0,47 12-332,-26-7 108,-20-5 142,38 13-412,-45-15 465,1 1 1,-1 0 0,0 0-1,1 0 1,-1 0-1,0 0 1,0 1 0,0-1-1,-1 1 1,4 3-1,-6-5 45,1 0 0,0 0 0,-1 1 0,0-1 0,1 0 0,-1 0-1,1 0 1,-1 1 0,0-1 0,0 0 0,0 0 0,0 0 0,0 1-1,0-1 1,0 0 0,0 0 0,0 1 0,-1-1 0,1 0 0,0 0-1,-1 0 1,1 0 0,-1 1 0,0-1 0,1 0 0,-1 0 0,0 0-1,1 0 1,-1 0 0,0-1 0,0 1 0,0 0 0,0 0 0,-1 1 0,-4 3 93,-1-1 1,1 1-1,-1-1 1,-8 3-1,5-1-2,-1-1-1,0-1 0,0 0 1,0-1-1,0 0 1,-1-1-1,-17 2 1,25-3-111,-1-1 0,1 0 0,-1-1 0,1 1 0,0-1 1,-1 0-1,1 0 0,0 0 0,-1-1 0,1 1 0,0-1 1,0 0-1,0 0 0,1 0 0,-1-1 0,0 1 0,1-1 1,-1 0-1,1 0 0,0 0 0,0-1 0,-4-6 0,-11-24-164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8.575"/>
    </inkml:context>
    <inkml:brush xml:id="br0">
      <inkml:brushProperty name="width" value="0.05" units="cm"/>
      <inkml:brushProperty name="height" value="0.05" units="cm"/>
    </inkml:brush>
  </inkml:definitions>
  <inkml:trace contextRef="#ctx0" brushRef="#br0">190 230 16355,'-9'-13'1169,"6"9"-864,0-1 0,0 1 0,0-1 0,0 1 0,-1 0 0,0 0 0,0 1 0,0-1 0,0 1 0,-9-6 0,12 9-206,-1 0 0,1 0-1,-1 0 1,1 0 0,-1 1 0,1-1 0,-1 0-1,1 1 1,0-1 0,-1 0 0,1 1 0,-1 0-1,1-1 1,0 1 0,-1 0 0,1 0-1,0 0 1,0 0 0,0 0 0,0 0 0,0 0-1,0 0 1,0 0 0,0 1 0,-1 0 0,-23 37 750,23-35-739,-10 19 14,2-1 1,0 1 0,2 1 0,0-1 0,2 2 0,1-1 0,-4 39-1,7-33-102,1 0-1,1-1 0,2 1 0,1 0 0,13 57 0,-14-80-33,0 0 0,1 0 0,0 0 1,6 10-1,-9-16 10,1-1 1,-1 1-1,0-1 1,1 1-1,-1-1 1,0 1-1,1-1 1,-1 1-1,0-1 1,1 0-1,-1 1 1,1-1 0,-1 0-1,1 1 1,-1-1-1,1 0 1,-1 1-1,1-1 1,-1 0-1,1 0 1,-1 0-1,1 0 1,0 0-1,-1 1 1,1-1-1,0 0 1,0-1 0,0 0 0,0 0 0,0 0 0,0 0-1,0 0 1,-1 0 0,1 0 0,0 0 0,-1-1 0,1 1 0,-1 0 0,1 0 0,-1 0 0,1-1-1,-1 1 1,0 0 0,0-1 0,1 0 0,1-15-21,0 0 0,-1 1 1,0-1-1,-4-31 0,-14-67 27,16 110-9,0 4 5,1 0-1,0 1 1,0-1 0,-1 0-1,1 0 1,0 0 0,0 1-1,0-1 1,0 0 0,0 0-1,0 1 1,0-1 0,0 0-1,0 0 1,0 1-1,1-1 1,-1 0 0,0 0-1,0 1 1,1-1 0,-1 0-1,1 1 1,0-2 0,0 1 2,1 1 0,-1 0 0,1 0 0,-1-1 0,1 1 0,-1 0 0,1 0 0,-1 1 1,1-1-1,-1 0 0,2 1 0,0-1-4,9 1 1,0 0 1,1-1-1,-1-1 0,1 0 1,-1-1-1,0 0 0,0-1 1,0 0-1,0-1 0,0 0 1,-1-1-1,1-1 0,14-9 1,-10 5-1,0-1 0,-1 0 0,0-1 0,-1-1 0,0 0 0,-1-1 0,-1-1 0,12-17 0,-16 20 23,-1 0 0,10-22 0,-15 29-14,0 1 0,-1-1-1,0 0 1,0 1-1,0-1 1,0 0-1,-1 0 1,0 1 0,0-1-1,0 0 1,-1-6-1,1 9-4,0 1 0,-1 0 0,1-1 0,0 1 0,-1 0 0,1 0 0,-1 0 0,1-1 0,-1 1 0,0 0 0,0 0 0,1 0 0,-1 0 0,0 0 0,0 0 0,0 0 0,0 0 0,0 1-1,0-1 1,0 0 0,0 0 0,0 1 0,-1-1 0,1 1 0,0-1 0,0 1 0,-1 0 0,1-1 0,0 1 0,0 0 0,-1 0 0,1 0 0,0 0 0,-1 0 0,1 0 0,0 0 0,-1 0 0,1 1-1,0-1 1,0 0 0,-2 1 0,-3 1 12,0 1 0,1-1-1,-1 1 1,1 0-1,-1 0 1,1 1 0,-7 6-1,0 1-3,0 1-1,1 0 0,0 1 1,1 0-1,1 1 1,0 0-1,1 1 0,0 0 1,1 0-1,1 0 0,1 1 1,-6 23-1,11-37-10,-1-1-1,1 1 1,0 0-1,0-1 1,0 1 0,0 0-1,0-1 1,0 1-1,0 0 1,0-1-1,1 1 1,-1 0-1,1-1 1,-1 1 0,1-1-1,0 1 1,-1-1-1,1 1 1,0-1-1,1 2 1,0-2-1,0 0 0,0 0 1,-1 0-1,1 0 0,0 0 1,0-1-1,0 1 0,0 0 1,0-1-1,0 0 0,0 1 0,0-1 1,0 0-1,0 0 0,0 0 1,0-1-1,0 1 0,3-1 1,19-4-1,0-2 1,-1 0 0,0-1 0,0-2 0,22-12-1,-20 9 1,1 2-1,1 0 1,32-8-1,-57 19 0,0-1-1,0 1 0,0-1 0,0 1 1,0 0-1,0 0 0,0 0 1,0 0-1,0 0 0,0 0 1,0 1-1,0-1 0,0 1 1,0-1-1,0 1 0,0 0 1,2 1-1,-3-1 0,0 0 0,0 0 0,0 0 0,0 0 1,0 0-1,0 0 0,-1 1 0,1-1 0,0 0 0,-1 1 0,1-1 0,-1 0 1,1 1-1,-1-1 0,1 1 0,-1-1 0,0 0 0,0 3 0,0 6-7,-1 0 0,0 1 0,-1-1 0,0 0 0,-6 14-1,4-8-9,-1 17-18,5-33 35,0 0 1,0 0-1,0 1 0,0-1 0,0 0 0,0 0 0,0 0 0,0 1 0,0-1 0,0 0 0,0 0 1,0 0-1,0 1 0,0-1 0,0 0 0,0 0 0,0 0 0,1 0 0,-1 0 0,0 1 0,0-1 1,0 0-1,0 0 0,0 0 0,0 0 0,1 0 0,-1 0 0,0 1 0,0-1 0,0 0 0,0 0 1,1 0-1,-1 0 0,0 0 0,0 0 0,0 0 0,1 0 0,-1 0 0,0 0 0,0 0 0,0 0 1,1 0-1,-1 0 0,15-12-123,20-33-1078,-2-1-1,-3-1 1,29-59-1,-27 47-687,54-95-3603,-96 182 7643,2 1 0,-6 34 0,12-55-1948,0 0 0,1 0 1,0 0-1,0 1 0,1-1 1,0 0-1,1 1 0,0-1 1,0 0-1,1 0 1,0 0-1,0 0 0,1 0 1,0 0-1,0-1 0,1 1 1,0-1-1,6 9 0,14 17-154,19 30-1861,-64-77-1913,11 3 2835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8.980"/>
    </inkml:context>
    <inkml:brush xml:id="br0">
      <inkml:brushProperty name="width" value="0.05" units="cm"/>
      <inkml:brushProperty name="height" value="0.05" units="cm"/>
    </inkml:brush>
  </inkml:definitions>
  <inkml:trace contextRef="#ctx0" brushRef="#br0">1 2 14427,'1'-1'1872,"11"1"-743,3 3-329,7 1 1200,4 2-279,2 2-473,2-1-176,1 3-424,-4 2-384,-3 4-1040,-7 1 784,2-1-200,0-2-120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0.687"/>
    </inkml:context>
    <inkml:brush xml:id="br0">
      <inkml:brushProperty name="width" value="0.05" units="cm"/>
      <inkml:brushProperty name="height" value="0.05" units="cm"/>
    </inkml:brush>
  </inkml:definitions>
  <inkml:trace contextRef="#ctx0" brushRef="#br0">111 16 19572,'0'-1'51,"0"1"1,0 0-1,0-1 0,0 1 1,0 0-1,0 0 0,0-1 1,-1 1-1,1 0 0,0-1 1,0 1-1,0 0 0,0 0 0,0-1 1,-1 1-1,1 0 0,0 0 1,0 0-1,-1-1 0,1 1 1,0 0-1,0 0 0,-1 0 1,1 0-1,0-1 0,0 1 0,-1 0 1,1 0-1,0 0 0,-1 0 1,1 0-1,0 0 0,0 0 1,-1 0-1,1 0 0,0 0 1,-1 0-1,1 0 0,-10 11 1031,-4 25-232,-7 42-595,3 1 0,-11 127 1,18-37-249,11-137-3,2 1-1,1-1 0,9 39 1,-10-60-3,1-1 1,0 0-1,1 0 0,0 0 1,1 0-1,8 14 0,-11-22 8,0 1-1,-1-1 0,1 1 1,1-1-1,-1 0 0,0 0 0,0 1 1,1-2-1,-1 1 0,1 0 1,0 0-1,-1-1 0,1 0 1,0 1-1,0-1 0,0 0 0,0-1 1,0 1-1,0 0 0,0-1 1,0 0-1,1 1 0,-1-1 1,0-1-1,6 0 0,0-1 18,0-2 0,0 1 0,-1-1 1,1 0-1,-1-1 0,0 0 0,0 0 0,-1-1 0,1 0 0,-1 0 0,7-9 0,-14 15-25,74-75 277,121-162 1,-124 145-152,31-39-15,77-96-175,-145 188-200,-26 32-395,-10 11 117,-7 10 159,-4-1 60,2-2-111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2.360"/>
    </inkml:context>
    <inkml:brush xml:id="br0">
      <inkml:brushProperty name="width" value="0.05" units="cm"/>
      <inkml:brushProperty name="height" value="0.05" units="cm"/>
    </inkml:brush>
  </inkml:definitions>
  <inkml:trace contextRef="#ctx0" brushRef="#br0">0 0 13203,'0'20'880,"3"1"-816,1-4-88,12-1 128,6-2-352,15-6 176,2-3-64,5-4-48</inkml:trace>
  <inkml:trace contextRef="#ctx0" brushRef="#br0" timeOffset="1">331 110 11010,'-10'10'556,"-20"19"1084,2 1-1,-29 41 1,56-70-1623,0 0 0,0 0 0,1 0 1,-1 0-1,0 1 0,1-1 0,-1 0 0,1 0 0,-1 1 1,1-1-1,0 0 0,-1 3 0,2-4-13,-1 1 0,0-1 0,0 1 0,0-1 0,0 1 0,0-1 0,0 0 0,1 1 0,-1-1 0,0 1 0,0-1 0,1 0 0,-1 1 0,0-1 0,1 0 0,-1 1 0,0-1 0,1 0 0,-1 1-1,0-1 1,1 0 0,-1 0 0,1 0 0,0 1 0,3 0-4,0 0-1,0-1 0,0 1 0,0-1 0,0 0 0,6-1 1,2 1-17,-1 0-63,1 1-1,-1 0 1,1 0 0,-1 2 0,0-1 0,20 8-1,-29-9 68,0 0-1,0 0 1,0 0-1,0 0 1,0 0 0,-1 0-1,1 1 1,0-1-1,-1 1 1,1-1-1,0 1 1,-1 0-1,0 0 1,1 0-1,-1 0 1,0 0-1,1 2 1,-2-2 22,0 1 0,1-1 0,-1 0-1,0 1 1,0-1 0,-1 0 0,1 0 0,-1 1 0,1-1 0,-1 0 0,1 1-1,-1-1 1,0 0 0,0 0 0,0 0 0,-1 0 0,1 0 0,0 0 0,-1 0 0,-2 2-1,-8 10 155,-1-1 0,-1 0-1,0 0 1,-1-2-1,0 0 1,0-1 0,-1 0-1,-1-1 1,0-1-1,-18 6 1,27-12-195,8-2 31,0-1-1,0 1 1,0 0-1,0 0 1,0 0-1,0 0 1,0 0-1,0 0 1,0 0-1,0 0 1,0 0 0,0 0-1,0 0 1,0 0-1,0 0 1,0 0-1,0-1 1,0 1-1,0 0 1,0 0-1,0 0 1,0 0 0,0 0-1,0 0 1,0 0-1,0 0 1,0 0-1,0 0 1,0 0-1,0 0 1,0 0-1,0 0 1,0 0 0,0-1-1,0 1 1,0 0-1,0 0 1,0 0-1,-1 0 1,1 0-1,0 0 1,0 0-1,0 0 1,0 0 0,0 0-1,0 0 1,0 0-1,0 0 1,0 0-1,0 0 1,0 0-1,0 0 1,0 0 0,0 0-1,-1 0 1,1 0-1,15-10-155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9.556"/>
    </inkml:context>
    <inkml:brush xml:id="br0">
      <inkml:brushProperty name="width" value="0.05" units="cm"/>
      <inkml:brushProperty name="height" value="0.05" units="cm"/>
    </inkml:brush>
  </inkml:definitions>
  <inkml:trace contextRef="#ctx0" brushRef="#br0">345 23 17348,'0'0'73,"0"-1"1,1 0 0,-1 1-1,0-1 1,0 0-1,0 1 1,0-1 0,0 0-1,0 0 1,0 1-1,0-1 1,0 0 0,0 1-1,0-1 1,0 0-1,0 1 1,-1-1 0,1 0-1,0 1 1,0-1-1,-1 0 1,1 1 0,0-1-1,-1 1 1,1-1-1,-1 0 1,1 1 0,-1-1-1,1 1 1,-1 0-1,1-1 1,-1 1 0,0-1-1,1 1 1,-1 0-1,0-1 1,1 1 0,-1 0-1,0 0 1,1 0 0,-1-1-1,0 1 1,1 0-1,-1 0 1,0 0 0,0 0-1,1 0 1,-1 0-1,0 0 1,1 1 0,-1-1-1,0 0 1,1 0-1,-1 0 1,-1 1 0,-2 1 184,-1 0 0,1 0 0,-1 0 1,1 1-1,0-1 0,0 1 0,-6 5 1,-12 15-95,0 0 0,2 2 0,0 0 0,2 1 0,1 1 1,1 0-1,1 2 0,2 0 0,0 0 0,-8 34 0,21-62-163,-3 8-28,1 0 0,0 0 0,1 1 0,-1 11 0,2-20 17,0 1-1,0 0 1,1 0-1,-1-1 1,0 1-1,0 0 1,1 0 0,-1-1-1,1 1 1,0 0-1,-1-1 1,1 1-1,0-1 1,0 1-1,0-1 1,0 1-1,0-1 1,0 0-1,0 1 1,1-1 0,-1 0-1,0 0 1,1 0-1,-1 0 1,1 0-1,-1 0 1,1-1-1,-1 1 1,3 0-1,6 1-44,0 0 0,1-1 0,-1 0 0,0-1-1,1 0 1,19-3 0,-19 1 27,0 1 0,0 1-1,0 0 1,0 0 0,0 1-1,14 3 1,-24-4 29,1 0 0,0 1 0,-1-1 1,1 0-1,-1 1 0,1-1 0,-1 1 0,1 0 0,-1-1 0,1 1 0,-1 0 0,1 0 0,-1 0 0,0 0 0,0 0 1,0 0-1,1 0 0,-1 1 0,0-1 0,0 0 0,-1 1 0,1-1 0,0 1 0,0-1 0,-1 1 0,1-1 1,-1 1-1,1-1 0,-1 1 0,0-1 0,1 1 0,-1 0 0,0-1 0,0 1 0,0 0 0,0-1 0,0 1 0,-1-1 1,1 1-1,-1 0 0,0 1 0,-1 3 32,-1-1 1,0 1 0,0-1-1,0 0 1,-1 1-1,1-2 1,-1 1-1,-1 0 1,-7 7 0,-3-1 43,1-1 1,-2 0-1,1-1 1,-1-1-1,0 0 1,-1-2-1,0 1 1,0-2-1,-1 0 1,1-1 0,-1-1-1,0-1 1,-22 1-1,39-3-131,0 0 0,0 0 0,0 0 0,0 0 0,0 0 1,0 0-1,0 0 0,0-1 0,0 1 0,0 0 0,0 0 0,0-1 0,0 1 0,0-1 0,0 1 0,0-1 0,0 1 0,0-1 0,0 1 0,0-1 1,0-1-1,1 2 7,0-1-1,0 0 1,0 0 0,0 1 0,0-1 0,0 0 0,0 1 0,0-1 0,0 0 0,1 1 0,-1-1 0,0 0 0,0 1-1,1-1 1,-1 1 0,0-1 0,1 1 0,-1-1 0,1 0 0,-1 1 0,1-1 0,0 0 0,5-4-151,0 0 0,0 0 0,0 1 0,7-4 0,18-9-506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29.988"/>
    </inkml:context>
    <inkml:brush xml:id="br0">
      <inkml:brushProperty name="width" value="0.05" units="cm"/>
      <inkml:brushProperty name="height" value="0.05" units="cm"/>
    </inkml:brush>
  </inkml:definitions>
  <inkml:trace contextRef="#ctx0" brushRef="#br0">229 6 18428,'-1'-1'78,"1"1"0,-1-1 0,1 1 0,-1-1 0,1 1 0,-1 0 0,1-1 0,-1 1 0,1 0 0,-1-1 1,0 1-1,1 0 0,-1 0 0,1 0 0,-1-1 0,0 1 0,1 0 0,-1 0 0,0 0 0,1 0 0,-1 0 0,0 0 0,1 0 0,-1 0 0,0 1 0,1-1 0,-1 0 0,0 0 0,1 0 1,-1 1-1,1-1 0,-1 0 0,0 1 0,1-1 0,-1 0 0,1 1 0,-1-1 0,0 1 0,-21 22 705,21-22-601,-24 35 178,1 1 0,1 1 1,3 1-1,-19 49 1,25-57-286,-10 42 0,20-59-91,1-1 0,1 1-1,0 0 1,1-1 0,1 29 0,0-38-65,0 0 0,1 0 1,0 0-1,0 0 0,0 0 1,1 0-1,-1 0 0,1-1 0,0 1 1,0 0-1,0-1 0,0 1 1,1-1-1,-1 0 0,1 0 0,0 0 1,0 0-1,0 0 0,5 3 0,-2-3-39,0 0 0,0 0-1,0-1 1,0 1-1,0-1 1,0-1 0,1 1-1,-1-1 1,1 0-1,-1-1 1,12 0 0,22-3-509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0.437"/>
    </inkml:context>
    <inkml:brush xml:id="br0">
      <inkml:brushProperty name="width" value="0.05" units="cm"/>
      <inkml:brushProperty name="height" value="0.05" units="cm"/>
    </inkml:brush>
  </inkml:definitions>
  <inkml:trace contextRef="#ctx0" brushRef="#br0">271 1 15147,'-3'21'1657,"-17"14"-1057,-7 3-240,-6 8 1352,-3 3-888,2 0-352,2-2-119,6-11-426,5-3-415,4-16 488,2-7-80,8-11-72</inkml:trace>
  <inkml:trace contextRef="#ctx0" brushRef="#br0" timeOffset="1">56 110 15627,'9'-2'1729,"-1"10"-969,1 3-304,4 5 1264,3 0-607,6 4-641,3 0-368,6-3-656,-1 2 95,5-5 321,1-3-152,2-4-96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0.855"/>
    </inkml:context>
    <inkml:brush xml:id="br0">
      <inkml:brushProperty name="width" value="0.05" units="cm"/>
      <inkml:brushProperty name="height" value="0.05" units="cm"/>
    </inkml:brush>
  </inkml:definitions>
  <inkml:trace contextRef="#ctx0" brushRef="#br0">1 0 14491,'22'37'2261,"20"46"1,-27-53-1616,-3-5-11,-1 1 1,-1 0-1,11 44 0,-19-62-640,0-1 1,-1 1-1,0 0 0,0 0 1,-1 0-1,0 0 0,0-1 1,-1 1-1,0 0 0,0 0 0,-1-1 1,0 1-1,0 0 0,-1-1 1,0 0-1,-1 0 0,-6 11 1,7-14-108,-1 0 1,0-1-1,1 1 1,-1-1 0,-1 0-1,1 0 1,0-1-1,-1 1 1,1-1 0,-1 0-1,0 0 1,-9 2-1,-3 0-376</inkml:trace>
  <inkml:trace contextRef="#ctx0" brushRef="#br0" timeOffset="1">610 175 21245,'19'9'2080,"5"-6"-1544,0-5-344,5 1 1152,0 1-1320,-1 4-544,-3 2 400,-8 0-176,-8 4-104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1.230"/>
    </inkml:context>
    <inkml:brush xml:id="br0">
      <inkml:brushProperty name="width" value="0.05" units="cm"/>
      <inkml:brushProperty name="height" value="0.05" units="cm"/>
    </inkml:brush>
  </inkml:definitions>
  <inkml:trace contextRef="#ctx0" brushRef="#br0">0 54 22933,'19'-2'1872,"14"1"-1480,6-1-160,14-2 761,4-2-625,0-2-776,1-1-681,-8 3 913,-7-1-232,-17-1-96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1.775"/>
    </inkml:context>
    <inkml:brush xml:id="br0">
      <inkml:brushProperty name="width" value="0.05" units="cm"/>
      <inkml:brushProperty name="height" value="0.05" units="cm"/>
    </inkml:brush>
  </inkml:definitions>
  <inkml:trace contextRef="#ctx0" brushRef="#br0">97 1 19876,'-2'3'1432,"-5"7"-473,0 2-1,-10 19 1,1 12-323,-15 58 0,26-77-477,0 0 0,2 0 1,1 0-1,0 31 0,2-53-141,0 0-1,0 0 0,0 0 0,0 0 1,1 0-1,-1 0 0,1 0 0,-1 0 1,1 0-1,0 0 0,-1-1 0,1 1 1,0 0-1,0 0 0,0-1 1,0 1-1,1-1 0,-1 1 0,0-1 1,3 3-1,-2-4-25,0 1 0,0 0 0,0-1 0,0 1 0,0-1 0,0 0 0,0 0 0,0 0 0,0 0 0,0 0 0,0 0 0,0 0 0,0-1 0,0 1 0,-1-1 0,1 1 0,0-1 0,0 0 0,0 0 0,3-2 0,5-2 8,-1-1 1,1-1-1,-1 1 0,0-1 1,-1-1-1,12-12 1,-1-2 29,21-34 1,-9 9-136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2.204"/>
    </inkml:context>
    <inkml:brush xml:id="br0">
      <inkml:brushProperty name="width" value="0.05" units="cm"/>
      <inkml:brushProperty name="height" value="0.05" units="cm"/>
    </inkml:brush>
  </inkml:definitions>
  <inkml:trace contextRef="#ctx0" brushRef="#br0">9 139 17780,'-5'34'2008,"4"4"-1360,-2 0-304,6 3 1225,8-3-825,4 2-224,2-4-864,3-1-352,3-12 600,3-3-152,4-20-112</inkml:trace>
  <inkml:trace contextRef="#ctx0" brushRef="#br0" timeOffset="1">508 0 20140,'-2'23'1593,"-12"14"-1225,-5 9-192,-2 11 736,-2 2-280,1 4-496,2-3-240,6-7-560,-1-7-288,5-18 776,3-11-144,3-20-160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32.607"/>
    </inkml:context>
    <inkml:brush xml:id="br0">
      <inkml:brushProperty name="width" value="0.05" units="cm"/>
      <inkml:brushProperty name="height" value="0.05" units="cm"/>
    </inkml:brush>
  </inkml:definitions>
  <inkml:trace contextRef="#ctx0" brushRef="#br0">1 1 16476,'1'3'2216,"3"7"-1312,5 10-376,2 4 1697,8 5-1113,2 4-288,7 4-352,3 0-152,2-4-792,0-1-104,-8-3 496,-5-5-136,-8-5-104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5.292"/>
    </inkml:context>
    <inkml:brush xml:id="br0">
      <inkml:brushProperty name="width" value="0.05" units="cm"/>
      <inkml:brushProperty name="height" value="0.05" units="cm"/>
    </inkml:brush>
  </inkml:definitions>
  <inkml:trace contextRef="#ctx0" brushRef="#br0">345 7 12595,'0'0'81,"0"0"1,0-1 0,0 1-1,0 0 1,0 0-1,0 0 1,0-1 0,0 1-1,0 0 1,0 0 0,0-1-1,0 1 1,0 0-1,0 0 1,0 0 0,0-1-1,-1 1 1,1 0 0,0 0-1,0 0 1,0-1-1,0 1 1,0 0 0,0 0-1,-1 0 1,1-1 0,0 1-1,0 0 1,0 0-1,-1 0 1,1 0 0,0 0-1,0 0 1,0 0 0,-1-1-1,1 1 1,0 0-1,0 0 1,-1 0 0,1 0-1,0 0 1,0 0 0,0 0-1,-1 0 1,-16 2 2044,-16 9-681,20-4-1059,0 1 0,0 0 0,1 0-1,1 1 1,-16 15 0,21-19-277,0 1 0,1 0 0,0 1 0,0-1 0,0 1 0,1 0-1,0 1 1,0-1 0,1 0 0,0 1 0,-2 10 0,4-16-133,1 0 1,0-1-1,0 1 0,-1 0 0,1-1 1,1 1-1,-1 0 0,0-1 0,0 1 1,1 0-1,-1-1 0,0 1 0,1-1 1,0 1-1,-1-1 0,1 1 1,0-1-1,0 1 0,0-1 0,0 0 1,0 1-1,0-1 0,0 0 0,0 0 1,1 0-1,-1 0 0,0 0 0,1 0 1,-1 0-1,1 0 0,-1-1 0,4 2 1,5 1-193,-1 0 0,2-1 1,-1 0-1,15 1 0,4 1-228,-24-3 436,-1 0 0,0 0 1,1 1-1,-1-1 0,0 1 0,0 0 0,0 0 0,0 0 1,-1 0-1,1 1 0,-1 0 0,1 0 0,-1 0 0,0 0 0,0 0 1,0 1-1,0-1 0,-1 1 0,0-1 0,1 1 0,-1 0 0,0 0 1,-1 0-1,1 1 0,-1-1 0,0 0 0,0 1 0,0-1 1,-1 0-1,1 1 0,-1-1 0,0 1 0,0-1 0,-2 5 0,0 10 274,-2-1 0,0 1-1,-1-1 1,-1 0-1,-1-1 1,0 1 0,-1-1-1,-1-1 1,-1 1-1,0-2 1,-1 1-1,-1-1 1,-18 18 0,20-25-152,1-1 0,-1 0 0,-1 0 0,1-1 0,-1 0 0,0-1 1,-1 0-1,1-1 0,-1 0 0,0-1 0,0 0 0,0-1 0,0 0 1,-1-1-1,1-1 0,-20-1 0,32 1-142,-1 0 0,1 0 0,0 0 0,-1 0 0,1 0 0,-1 0 0,1 0 0,-1 0 0,1 0 0,-1 0 0,1-1-1,-1 1 1,1 0 0,0 0 0,-1-1 0,1 1 0,-1 0 0,1 0 0,0-1 0,-1 1 0,1 0 0,0-1 0,-1 1 0,1-1 0,0 1 0,0 0 0,0-1 0,-1 1 0,1-1 0,0 1 0,0-1 0,0 1 0,0-1 0,0 1 0,0 0-1,-1-1 1,1 1 0,0-1 0,0 1 0,1-1 0,-1 1 0,0-1 0,0-1-14,1 1 1,-1 0-1,1-1 0,0 1 1,0 0-1,-1 0 0,1-1 1,0 1-1,0 0 0,0 0 0,0 0 1,0 0-1,2-1 0,17-9-390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5.761"/>
    </inkml:context>
    <inkml:brush xml:id="br0">
      <inkml:brushProperty name="width" value="0.05" units="cm"/>
      <inkml:brushProperty name="height" value="0.05" units="cm"/>
    </inkml:brush>
  </inkml:definitions>
  <inkml:trace contextRef="#ctx0" brushRef="#br0">105 2 18228,'5'-1'1472,"-10"5"-1104,0 9-144,-1 13 569,0 2-177,-1 12-208,1 8-104,-5 5-40,2 3 8,-1 0-24,-1-5-24,1-6-56,0-4-232,5-12-504,0-9 560,5-19-128,-3 5-88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2.777"/>
    </inkml:context>
    <inkml:brush xml:id="br0">
      <inkml:brushProperty name="width" value="0.05" units="cm"/>
      <inkml:brushProperty name="height" value="0.05" units="cm"/>
    </inkml:brush>
  </inkml:definitions>
  <inkml:trace contextRef="#ctx0" brushRef="#br0">104 0 11995,'-33'126'1318,"-15"71"137,39-154-1121,3 1-1,-2 69 1,16-132 59,0-33-178,53-248 546,-59 291-753,0 0 0,1 0 0,1 1 0,-1-1 0,2 1 0,-1 0 0,1 0 0,8-11 0,-11 17-10,0 0 1,0 0-1,0 0 1,0 0-1,0 1 1,1-1-1,-1 1 1,1 0 0,-1-1-1,1 1 1,-1 0-1,1 0 1,0 1-1,-1-1 1,1 0-1,0 1 1,0 0-1,0 0 1,-1 0-1,1 0 1,0 0-1,0 0 1,-1 1-1,1-1 1,0 1-1,0 0 1,-1 0-1,1 0 1,-1 0-1,1 0 1,-1 1-1,4 1 1,-5-2 0,1 0 0,-1 0 1,1-1-1,-1 1 0,1 0 0,-1 1 0,0-1 0,0 0 0,1 0 1,-1 1-1,0-1 0,0 0 0,0 1 0,0-1 0,-1 1 1,1-1-1,0 1 0,-1 0 0,1-1 0,-1 1 0,1 0 1,-1 1-1,0 0 16,0 0 0,0 0 0,-1 0 0,1-1 0,-1 1 0,0 0 0,0-1 0,0 1 0,0-1 0,0 1 0,-1-1 0,-2 4 0,-4 5 86,-1-1-1,0 0 1,0-1-1,-18 13 1,19-16-95,0 0 1,-1 0-1,1-1 1,-1 0 0,0 0-1,0-1 1,-1 0-1,1-1 1,-1 0-1,-11 1 1,5-5-43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6.502"/>
    </inkml:context>
    <inkml:brush xml:id="br0">
      <inkml:brushProperty name="width" value="0.05" units="cm"/>
      <inkml:brushProperty name="height" value="0.05" units="cm"/>
    </inkml:brush>
  </inkml:definitions>
  <inkml:trace contextRef="#ctx0" brushRef="#br0">260 15 17908,'0'-1'63,"0"1"0,0-1 0,0 0 0,0 1 0,0-1 0,0 1 0,0-1 0,0 1 0,0-1 0,0 1 0,-1-1 0,1 1 0,0-1 0,0 1 0,0-1 0,-1 1 0,1-1 0,0 1 0,-1 0 0,1-1 0,0 1 0,-1-1 0,1 1 0,-1 0 0,1-1 0,0 1 0,-1 0 0,1 0 0,-1-1 0,1 1 0,-1 0 0,1 0 0,-1 0-1,0-1 2,-1 1 53,0 0 0,0 0 0,0 1 1,0-1-1,0 0 0,0 1 0,0-1 1,0 1-1,-3 1 0,-2 1 219,0 1 0,0 0 0,1 0 0,-10 8 0,5 0-129,0 0 1,1 1 0,0 0-1,1 0 1,1 1-1,-10 23 1,-31 93 266,5 36-53,38-136-405,2 0 0,2 0-1,1 49 1,1-73-84,0 0-1,1 0 1,0 0-1,0 0 1,1 0 0,-1 0-1,1-1 1,1 1-1,2 5 1,-4-9-11,0 0 0,1 0 0,-1 0 0,1-1 0,0 1 0,-1 0 0,1-1 0,0 1 0,0-1 0,0 0 0,0 0 0,0 0 0,0 0 0,0 0 0,0 0 0,1 0 0,-1-1 0,0 1 0,0-1 0,1 1 0,-1-1 0,0 0 0,1 0 0,-1 0 0,3-1 0,1 0-11,-1 0 1,1 0-1,-1-1 0,0 1 1,1-1-1,-1-1 0,0 1 1,-1-1-1,1 1 0,0-2 1,5-3-1,25-29-604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6.943"/>
    </inkml:context>
    <inkml:brush xml:id="br0">
      <inkml:brushProperty name="width" value="0.05" units="cm"/>
      <inkml:brushProperty name="height" value="0.05" units="cm"/>
    </inkml:brush>
  </inkml:definitions>
  <inkml:trace contextRef="#ctx0" brushRef="#br0">298 1 17236,'0'5'1616,"-3"8"-1088,-5 6-240,-8 12 1016,-3 8-551,-7 14-481,-2 3-56,-7 7-112,2 0-16,0-5-272,5-5-224,2-21 360,2-9-64,5-23-32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7.358"/>
    </inkml:context>
    <inkml:brush xml:id="br0">
      <inkml:brushProperty name="width" value="0.05" units="cm"/>
      <inkml:brushProperty name="height" value="0.05" units="cm"/>
    </inkml:brush>
  </inkml:definitions>
  <inkml:trace contextRef="#ctx0" brushRef="#br0">0 0 18684,'0'23'1784,"2"0"-1175,4-4-249,14-5 1016,7-4-488,13-6-400,2 1-208,8-5-584,1-2-384,-3-1 608,-3-2-128,-4-3-96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7.762"/>
    </inkml:context>
    <inkml:brush xml:id="br0">
      <inkml:brushProperty name="width" value="0.05" units="cm"/>
      <inkml:brushProperty name="height" value="0.05" units="cm"/>
    </inkml:brush>
  </inkml:definitions>
  <inkml:trace contextRef="#ctx0" brushRef="#br0">28 4 16572,'1'0'141,"1"-1"1,0 1 0,-1-1-1,1 1 1,0-1 0,-1 1-1,1 0 1,0 0 0,0 0-1,-1 0 1,1 0 0,0 0-1,-1 1 1,1-1 0,0 0-1,-1 1 1,1 0 0,0-1-1,-1 1 1,1 0 0,-1 0-1,1 0 1,-1 0 0,1 0 0,-1 0-1,0 0 1,0 0 0,1 0-1,-1 1 1,0-1 0,0 0-1,0 1 1,1 2 0,4 6 201,0 1 0,-1 0 0,7 19 0,-10-26-366,7 22 78,-1 1 0,-1 0-1,-1 1 1,-1-1 0,-2 1-1,-1 0 1,-1 0 0,-2 0-1,0 1 1,-2-2 0,-1 1-1,-1 0 1,-2-1 0,0 0-1,-17 38 1,20-56-125,0 0-1,0-1 1,-1 0-1,0 0 1,-1 0-1,1 0 1,-2-1-1,1 0 1,-1 0-1,0-1 1,-10 8 0,-5-2-133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8.908"/>
    </inkml:context>
    <inkml:brush xml:id="br0">
      <inkml:brushProperty name="width" value="0.05" units="cm"/>
      <inkml:brushProperty name="height" value="0.05" units="cm"/>
    </inkml:brush>
  </inkml:definitions>
  <inkml:trace contextRef="#ctx0" brushRef="#br0">17 0 16267,'-2'3'256,"0"0"-1,0 0 0,0 0 0,1 0 0,0 0 0,-1 0 0,1 0 0,0 0 0,0 1 1,1-1-1,-1 0 0,1 1 0,0-1 0,-1 0 0,2 7 0,0 2 37,0 0 0,1 0 0,3 12 0,-3-20-251,-1 1 0,1 0 0,0-1 0,0 1 0,0-1 0,0 1 0,1-1 0,0 0 0,0 0 0,0 0 0,0-1 0,1 1 0,0-1 0,-1 0 0,7 4 0,2 0 53,0-1-1,1 0 1,-1-1-1,16 4 1,-18-6-174,0 0 1,-1 0-1,1 1 1,-1 1 0,1-1-1,-1 1 1,-1 1-1,15 11 1,-17-9-1108,-6-13 820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9.487"/>
    </inkml:context>
    <inkml:brush xml:id="br0">
      <inkml:brushProperty name="width" value="0.05" units="cm"/>
      <inkml:brushProperty name="height" value="0.05" units="cm"/>
    </inkml:brush>
  </inkml:definitions>
  <inkml:trace contextRef="#ctx0" brushRef="#br0">1 18 21581,'4'23'1648,"9"-6"-1232,7-3-152,17-8 616,9-6-272,10-6-239,1-5-105,1-5-360,-4-1-305,-7 3-591,-8 2-296,-16 11 960,-16 1-240,-10 5-296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0:49.938"/>
    </inkml:context>
    <inkml:brush xml:id="br0">
      <inkml:brushProperty name="width" value="0.05" units="cm"/>
      <inkml:brushProperty name="height" value="0.05" units="cm"/>
    </inkml:brush>
  </inkml:definitions>
  <inkml:trace contextRef="#ctx0" brushRef="#br0">0 1 18164,'13'26'1752,"9"-9"-1072,1-10-272,8-1 1225,6 1-737,4-4-432,0 1-112,-2 3-560,-5-2-440,-7 0 576,-5 1-120,-12-6-128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09.161"/>
    </inkml:context>
    <inkml:brush xml:id="br0">
      <inkml:brushProperty name="width" value="0.05" units="cm"/>
      <inkml:brushProperty name="height" value="0.05" units="cm"/>
    </inkml:brush>
  </inkml:definitions>
  <inkml:trace contextRef="#ctx0" brushRef="#br0">97 198 13011,'3'-71'1907,"0"43"-609,-3 0-1,-3-43 1,-6 106 286,9-31-1555,-8 63 230,-2 0 1,-34 111-1,41-170-254,-5 14 46,2-1 1,-5 25 0,11-46-47,-1 1 0,1-1 0,0 1 0,0 0 0,0-1 0,0 1 0,0-1 0,0 1 0,1 0 0,-1-1 0,0 1 0,0-1 0,0 1 0,0-1 0,1 1 0,-1-1 0,0 1 0,1 0 0,-1-1 0,0 1 0,1-1 0,-1 0 0,0 1 0,1-1 0,-1 1 0,1-1 0,-1 0 0,1 1 0,-1-1 0,1 0 0,-1 1 0,1-1 0,-1 0 0,1 0 0,0 0 0,-1 1 0,1-1 0,-1 0 0,1 0 0,0 0 0,-1 0 0,2 0 0,30-4 212,-20 2-154,19 2-223,0 0 0,-1 3 1,1 0-1,-1 2 0,32 9 1,-40-9-401,-14-4 279,37 7-1064,-42-8 1248,-1 0 0,1 1 0,-1-1 0,1-1 0,-1 1 0,0 0-1,1-1 1,-1 1 0,0-1 0,1 0 0,-1 1 0,0-1 0,0 0 0,0-1 0,3-1 0,3-7-611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09.536"/>
    </inkml:context>
    <inkml:brush xml:id="br0">
      <inkml:brushProperty name="width" value="0.05" units="cm"/>
      <inkml:brushProperty name="height" value="0.05" units="cm"/>
    </inkml:brush>
  </inkml:definitions>
  <inkml:trace contextRef="#ctx0" brushRef="#br0">44 1 17564,'-6'6'1280,"-1"8"-1040,-2 5-96,3 8 368,2 3-128,0 10-184,0 6-48,2 4-48,1 3-32,2 4-296,2-1-264,0-8 424,1 0-40,0-10-104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7.860"/>
    </inkml:context>
    <inkml:brush xml:id="br0">
      <inkml:brushProperty name="width" value="0.05" units="cm"/>
      <inkml:brushProperty name="height" value="0.05" units="cm"/>
    </inkml:brush>
  </inkml:definitions>
  <inkml:trace contextRef="#ctx0" brushRef="#br0">366 0 17860,'-1'3'192,"1"-1"0,-1 1 0,0-1 1,0 1-1,0-1 0,0 1 0,0-1 1,0 0-1,-1 1 0,1-1 0,-1 0 0,1 0 1,-1 0-1,0 0 0,-4 3 0,-9 12 856,-209 307 2980,215-310-4046,-17 25-269,25-37 167,-1 0 0,1-1 1,-1 1-1,1 0 0,-1-1 1,0 1-1,0-1 0,0 1 1,0-1-1,0 0 0,0 0 1,0 0-1,0 0 0,-5 1 0,7-2 118,-1 0 0,0 0 0,0 0-1,0 0 1,1-1 0,-1 1 0,0 0-1,0 0 1,1-1 0,-1 1-1,0 0 1,0-1 0,1 1 0,-1 0-1,0-1 1,1 1 0,-1-1 0,1 1-1,-1-1 1,1 0 0,-1 1-1,1-1 1,-1 0 0,1 1 0,-1-2-1,-8-20-467,8 18 381,-8-25-542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164"/>
    </inkml:context>
    <inkml:brush xml:id="br0">
      <inkml:brushProperty name="width" value="0.05" units="cm"/>
      <inkml:brushProperty name="height" value="0.05" units="cm"/>
    </inkml:brush>
  </inkml:definitions>
  <inkml:trace contextRef="#ctx0" brushRef="#br0">80 0 14587,'0'21'1064,"-6"5"-856,-6 2-96,0 7 449,1 1-265,0 1-168,-2-2-8,5-6-120,2-7-144,6-12-208,4-7 95,11-13 169,1-9-96,4-16-72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8.266"/>
    </inkml:context>
    <inkml:brush xml:id="br0">
      <inkml:brushProperty name="width" value="0.05" units="cm"/>
      <inkml:brushProperty name="height" value="0.05" units="cm"/>
    </inkml:brush>
  </inkml:definitions>
  <inkml:trace contextRef="#ctx0" brushRef="#br0">1 20 17396,'3'-14'1880,"5"8"-1024,2 6-320,7 10 977,6 3-209,9 4-400,2 5-216,9 5-280,2 0-95,-1 2-361,1-2-289,-5-2-727,-5-5 992,-4 0-264,-3-3-160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8.701"/>
    </inkml:context>
    <inkml:brush xml:id="br0">
      <inkml:brushProperty name="width" value="0.05" units="cm"/>
      <inkml:brushProperty name="height" value="0.05" units="cm"/>
    </inkml:brush>
  </inkml:definitions>
  <inkml:trace contextRef="#ctx0" brushRef="#br0">30 1 20196,'6'19'5641,"-9"16"-4053,0-12-1110,1 63-1050,9 88-1,-6-173 427,-1 0 0,0 0 0,0 1 1,0-1-1,0 0 0,0 0 0,0 0 0,-1 1 0,1-1 1,0 0-1,0 0 0,-1 0 0,1 1 0,-1-1 1,0 1-1,0-1 83,0-1-1,1 1 1,-1-1 0,1 0 0,-1 0 0,0 1-1,1-1 1,-1 0 0,1 0 0,-1 0-1,0 1 1,1-1 0,-1 0 0,0 0 0,1 0-1,-1 0 1,0 0 0,1-1 0,-1 1-1,0 0 1,1 0 0,-1 0 0,0 0 0,1-1-1,-1 1 1,1 0 0,-1-1 0,0 0-1,-12-6-930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9.164"/>
    </inkml:context>
    <inkml:brush xml:id="br0">
      <inkml:brushProperty name="width" value="0.05" units="cm"/>
      <inkml:brushProperty name="height" value="0.05" units="cm"/>
    </inkml:brush>
  </inkml:definitions>
  <inkml:trace contextRef="#ctx0" brushRef="#br0">1 573 19540,'4'-3'2009,"13"0"-1129,5-3-304,9-2 1032,7-4-359,9 0-377,6-1-168,1-2-640,1 1-360,-9 2-960,-5 4 303,-13 1 609,-10 0-264,-14-6-288</inkml:trace>
  <inkml:trace contextRef="#ctx0" brushRef="#br0" timeOffset="1">862 17 19324,'1'-1'192,"0"-1"-1,-1 1 0,1 0 1,0 0-1,0 0 1,0 0-1,0 0 1,0 0-1,0 0 0,0 0 1,0 1-1,1-1 1,-1 0-1,0 1 1,0-1-1,1 1 1,1-1-1,-3 1-131,1 0 1,-1 0-1,0 0 0,0 0 1,0 0-1,1 0 0,-1 0 1,0 1-1,0-1 0,0 0 1,1 0-1,-1 0 1,0 0-1,0 1 0,0-1 1,0 0-1,0 0 0,1 0 1,-1 1-1,0-1 0,0 0 1,0 0-1,0 1 0,0-1 1,0 0-1,0 0 0,0 1 1,0-1-1,0 0 1,0 0-1,0 0 0,0 1 1,-4 18 1195,-36 72 32,22-53-1113,-20 62-1,34-83-125,0-1-1,1 0 0,0 1 0,1 0 1,1 30-1,1-43-35,1 1-1,-1-1 1,1 0-1,0 0 1,1 1 0,-1-1-1,1 0 1,-1 0-1,1 0 1,0 0 0,5 6-1,-5-8-12,0 0 1,1 1-1,-1-1 0,1 0 0,0-1 0,-1 1 0,1 0 1,0-1-1,0 1 0,0-1 0,0 0 0,0 0 1,0 0-1,0 0 0,1-1 0,-1 1 0,6-1 0,1 0-169,0-1 0,0 0 0,-1-1 0,1 0 0,0-1 0,-1 0-1,0 0 1,1-1 0,-1 0 0,-1 0 0,1-1 0,-1 0 0,0-1-1,0 0 1,0 0 0,10-12 0,3-8-410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9.612"/>
    </inkml:context>
    <inkml:brush xml:id="br0">
      <inkml:brushProperty name="width" value="0.05" units="cm"/>
      <inkml:brushProperty name="height" value="0.05" units="cm"/>
    </inkml:brush>
  </inkml:definitions>
  <inkml:trace contextRef="#ctx0" brushRef="#br0">65 1 17132,'-6'17'2168,"-2"19"-1144,-1 5-432,-2 11 1665,1 4-953,3 5-608,-1 0-336,5-4-1112,1-4 752,2-12-200,0-9-112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0.205"/>
    </inkml:context>
    <inkml:brush xml:id="br0">
      <inkml:brushProperty name="width" value="0.05" units="cm"/>
      <inkml:brushProperty name="height" value="0.05" units="cm"/>
    </inkml:brush>
  </inkml:definitions>
  <inkml:trace contextRef="#ctx0" brushRef="#br0">29 350 16412,'-10'4'913,"-7"2"713,15-7-619,9-4 158,291-179 3314,-223 145-4362,3 3-1,86-28 1,-58 34-1392,-121 32-1735,-13-2 2618,15 1-16,-23 0-255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0.589"/>
    </inkml:context>
    <inkml:brush xml:id="br0">
      <inkml:brushProperty name="width" value="0.05" units="cm"/>
      <inkml:brushProperty name="height" value="0.05" units="cm"/>
    </inkml:brush>
  </inkml:definitions>
  <inkml:trace contextRef="#ctx0" brushRef="#br0">382 0 18884,'2'1'123,"0"0"0,0 0 0,0 0 0,0 0 0,-1 0 0,1 0 0,0 0 0,-1 1 0,1-1 0,-1 1 0,1-1 0,-1 1 0,0-1 0,0 1 0,0 0 0,0-1 0,0 1 0,0 0 0,0 0 0,0 0 0,-1 0 0,1 0 0,0 2 0,-1 0 11,0 1 0,-1-1 1,1 0-1,-1 0 0,1 0 1,-1 0-1,-1 0 0,1 0 1,0-1-1,-1 1 0,-2 4 1,-6 9 195,-1-1 1,-1 1 0,-22 23-1,32-38-284,-40 40 614,-2-2 0,-90 63 0,50-41-334,81-60-326,0 0 1,0 0 0,0 1 0,1-1-1,0 1 1,-1-1 0,1 1-1,-4 6 1,6-9-3,0 1 1,0-1-1,0 0 0,0 1 1,0-1-1,0 1 1,0-1-1,0 1 0,0-1 1,0 1-1,0-1 0,0 0 1,0 1-1,0-1 0,0 1 1,0-1-1,0 1 1,0-1-1,1 0 0,-1 1 1,0-1-1,0 1 0,1-1 1,-1 0-1,0 1 0,1-1 1,0 1-3,1 0 0,-1 0 0,1 0 0,-1 0 0,1 0-1,-1-1 1,1 1 0,0-1 0,-1 1 0,4 0 0,22 2-20,1-1 1,-1-1-1,47-4 0,-34 1-26,217-17-1239,-213 16 1057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1.478"/>
    </inkml:context>
    <inkml:brush xml:id="br0">
      <inkml:brushProperty name="width" value="0.05" units="cm"/>
      <inkml:brushProperty name="height" value="0.05" units="cm"/>
    </inkml:brush>
  </inkml:definitions>
  <inkml:trace contextRef="#ctx0" brushRef="#br0">392 39 18340,'0'-1'165,"0"-1"0,-1 0-1,1 0 1,-1 1 0,1-1 0,-1 0 0,1 1 0,-1-1-1,0 1 1,0-1 0,0 1 0,0-1 0,0 1 0,0 0 0,0-1-1,-1 1 1,1 0 0,0 0 0,-1 0 0,1 0 0,-1 0-1,1 0 1,-1 0 0,1 0 0,-1 1 0,0-1 0,1 1-1,-1-1 1,0 1 0,1 0 0,-1-1 0,-2 1 0,-5-1 173,1 1-1,-1-1 1,1 1 0,-1 1 0,-13 2 0,7 1-224,0 0 0,0 1 1,1 1-1,0 0 0,0 1 1,0 1-1,1 0 0,0 1 1,1 0-1,0 1 0,0 0 1,-15 19-1,16-18-81,1 2-1,1-1 1,0 1 0,0 1-1,2 0 1,-1 0 0,2 0 0,0 1-1,1 0 1,0 0 0,1 0-1,-2 21 1,5-30-27,1 0 0,-1 1 1,2-1-1,-1 0 0,1 0 0,-1 1 1,2-1-1,-1 0 0,1 0 0,0 0 1,0-1-1,0 1 0,1 0 0,0-1 0,0 1 1,1-1-1,0 0 0,-1 0 0,1 0 1,1-1-1,-1 0 0,1 1 0,0-1 1,0-1-1,0 1 0,0-1 0,1 0 1,-1 0-1,1-1 0,0 1 0,0-1 0,0 0 1,0-1-1,0 0 0,0 0 0,11 1 1,-8-2 19,1 0 1,-1-1-1,0 1 1,0-2-1,0 1 1,0-1 0,0-1-1,-1 1 1,12-6-1,-16 6 8,0 0-1,0 0 1,0-1-1,0 1 1,0-1-1,-1 1 1,1-1-1,-1 0 1,0-1-1,0 1 1,0-1-1,0 1 1,-1-1 0,0 0-1,1 0 1,-1 0-1,0 0 1,-1 0-1,1 0 1,1-9-1,-3 11-8,1 0-1,-1 0 1,0 0 0,0-1-1,0 1 1,-1 0-1,1 0 1,0 0 0,-1 0-1,1 0 1,-1 0-1,0-1 1,0 1 0,0 1-1,0-1 1,0 0 0,0 0-1,0 0 1,-2-2-1,0 2 7,0-1-1,0 1 1,0 0-1,0 0 1,0 0-1,0 0 0,-1 0 1,1 1-1,0-1 1,-8-1-1,6 2-13,0 0-1,0 0 1,-1 0 0,1 1-1,-1-1 1,1 1 0,0 1-1,-1-1 1,1 1-1,0 0 1,-1 0 0,1 0-1,0 1 1,0 0 0,0 0-1,-5 3 1,9-5-19,1 0 1,-1 1-1,1-1 1,-1 0-1,0 1 0,1-1 1,-1 1-1,1-1 1,-1 1-1,1-1 1,-1 1-1,1-1 1,0 1-1,-1-1 0,1 1 1,-1 0-1,1-1 1,0 1-1,0-1 1,-1 1-1,1 0 1,0 0-1,0 0 0,0 0-2,0 0 0,1-1 0,-1 1-1,1-1 1,-1 1 0,1-1-1,-1 0 1,0 1 0,1-1-1,-1 1 1,1-1 0,0 0 0,-1 0-1,1 1 1,-1-1 0,1 0-1,-1 0 1,1 1 0,0-1 0,0 0-1,4 1-24,1 0-1,-1-1 1,0 1 0,1-1-1,5-1 1,22-5-187,-1-2 1,1-1-1,47-20 1,-41 14-124,58-14-1,-96 29 331,0-1-1,0 1 0,0 0 0,0-1 1,0 1-1,1 0 0,-1 0 0,0 0 1,0 0-1,0 0 0,0 0 0,0 1 1,1-1-1,-1 0 0,0 0 1,0 1-1,0-1 0,0 1 0,0-1 1,0 1-1,2 1 0,-3-2 7,1 1-1,-1 0 0,1 0 1,-1 0-1,0 0 1,1 0-1,-1 0 0,0 0 1,0 0-1,1 0 1,-1 0-1,0 0 1,0 1-1,0-1 0,-1 0 1,1 0-1,0 0 1,-1 2-1,-2 7 8,0-1 1,-1 1-1,-10 16 0,8-15-25,-21 34-328,15-25-1334,33-43 513,-3 1 560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1.947"/>
    </inkml:context>
    <inkml:brush xml:id="br0">
      <inkml:brushProperty name="width" value="0.05" units="cm"/>
      <inkml:brushProperty name="height" value="0.05" units="cm"/>
    </inkml:brush>
  </inkml:definitions>
  <inkml:trace contextRef="#ctx0" brushRef="#br0">57 1 18084,'-1'0'42,"-36"61"5135,34-55-4893,1 0 0,-1 1 1,1-1-1,0 1 0,0-1 0,1 1 0,0-1 0,-1 11 0,2-16-277,0-1 0,0 1 0,0 0 0,0 0 1,0 0-1,0 0 0,0 0 0,1 0 0,-1 0 0,0 0 0,0 0 0,1 0 0,-1-1 0,1 1 0,-1 0 0,0 0 0,1 0 0,0-1 1,-1 1-1,1 0 0,-1-1 0,1 1 0,0 0 0,0-1 0,1 2 0,-1-2-8,1 1 0,-1-1 0,1 0 0,-1 0-1,1 0 1,-1 0 0,1 0 0,0 0 0,-1 0 0,1 0 0,-1 0 0,1-1 0,-1 1 0,2-1-1,4-2-9,0 0-1,-1 0 1,1-1-1,-1 0 0,10-8 1,-5 2 46,0-1 1,14-20-1,-7 8-5,-20 26-34,0 1 0,1-1 0,-1 1 0,1-1 0,0 1 0,0 0 0,0 0 0,0-1 0,1 1 0,-1 0 0,1 0 0,0 0 0,0 0 0,2 6 0,-2-6 4,0-1 0,1 1 0,0 0 0,-1-1 0,1 1 0,1-1 0,-1 1 0,0-1 0,1 1 0,0-1 1,0 0-1,0 0 0,0 0 0,0 0 0,1 0 0,2 3 0,0-4 3,-1 0 0,1 0 0,0 0 0,-1-1 0,1 1 0,0-1 0,0 0 0,0 0 0,0-1 0,0 0 0,0 1 0,0-2 0,0 1 0,0-1 0,0 1 0,0-1 0,5-2 0,7-2 9,-1 0-1,-1-1 0,28-15 1,-39 19-8,25-13 57,-1-1-1,50-39 0,-81 58-43,1 1 1,0 0-1,0 1 0,0-1 0,-2 8 0,-5 9 32,8-18-46,-9 21 59,9-24-60,1 1-1,0-1 1,0 0-1,0 1 1,0-1-1,0 1 1,0-1-1,0 0 1,0 1-1,0-1 1,0 1 0,0-1-1,0 0 1,0 1-1,0-1 1,0 1-1,1-1 1,-1 0-1,0 1 1,0-1-1,0 0 1,0 1-1,1-1 1,-1 0 0,0 1-1,1-1 1,-1 0-1,0 1 1,0-1-1,1 0 1,-1 0-1,0 1 1,1-1-1,-1 0 1,0 0 0,1 0-1,-1 0 1,1 0-1,-1 1 1,0-1-1,1 0 1,-1 0-1,1 0 1,-1 0-1,0 0 1,1 0 0,-1 0-1,1 0 1,-1 0-1,0 0 1,1-1-1,-1 1 1,1 0-1,11-3-240,-1-1-1,0 0 0,0 0 1,0-1-1,-1-1 0,0 0 0,16-11 1,-11 6-570,29-13 1,-28 18 159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2.320"/>
    </inkml:context>
    <inkml:brush xml:id="br0">
      <inkml:brushProperty name="width" value="0.05" units="cm"/>
      <inkml:brushProperty name="height" value="0.05" units="cm"/>
    </inkml:brush>
  </inkml:definitions>
  <inkml:trace contextRef="#ctx0" brushRef="#br0">62 6 15075,'2'-1'439,"1"0"-1,0 0 1,0 0 0,0 1-1,0-1 1,0 1-1,0 0 1,0-1-1,0 1 1,-1 1 0,1-1-1,0 0 1,0 1-1,0-1 1,4 2-1,-6-1-341,0-1-1,0 1 0,0 0 0,0-1 1,0 1-1,0 0 0,0-1 0,0 1 1,0 0-1,0 0 0,0 0 0,0 0 1,-1 0-1,1 0 0,0 0 0,-1 0 1,1 0-1,-1 1 0,1-1 0,-1 0 0,1 0 1,-1 0-1,0 1 0,0-1 0,0 0 1,1 0-1,-1 1 0,0-1 0,-1 0 1,1 1-1,0-1 0,0 0 0,0 0 1,-1 0-1,1 1 0,-1-1 0,0 2 1,-4 7 182,0 0 0,-1 0 1,0-1-1,-1 0 1,0 0-1,-1 0 1,-13 12-1,11-11 31,0 0-1,1 1 0,0 0 0,-9 16 1,17-26-299,1 0 0,-1 0 1,0 0-1,1 0 1,-1 0-1,1 0 1,0 0-1,-1 0 0,1 0 1,0 0-1,-1 0 1,1 0-1,0 0 1,0 0-1,0 0 0,0 1 1,0-1-1,0 0 1,0 0-1,1 0 0,-1 0 1,0 0-1,1 0 1,-1 0-1,0 0 1,1 0-1,0 0 0,-1 0 1,1 0-1,-1 0 1,1 0-1,0-1 0,0 1 1,-1 0-1,1 0 1,0-1-1,0 1 1,0 0-1,0-1 0,0 1 1,0-1-1,0 1 1,0-1-1,0 0 1,0 1-1,0-1 0,0 0 1,0 0-1,2 1 1,7 0-78,1 0-1,-1 0 1,0-1 0,12 0 0,-21 0 50,18-2-778,31-5 0,-45 6 617,0 0 0,0 0 0,0-1 0,0 1 0,-1-1 0,1-1-1,0 1 1,-1-1 0,0 1 0,1-1 0,3-4 0,1-5-589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2.730"/>
    </inkml:context>
    <inkml:brush xml:id="br0">
      <inkml:brushProperty name="width" value="0.05" units="cm"/>
      <inkml:brushProperty name="height" value="0.05" units="cm"/>
    </inkml:brush>
  </inkml:definitions>
  <inkml:trace contextRef="#ctx0" brushRef="#br0">5 22 18684,'-4'-2'2032,"4"-1"-1391,14 2-265,5 0 1024,4 1-1152,4-2 136,3-2-224,5 1-56,16-3-184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571"/>
    </inkml:context>
    <inkml:brush xml:id="br0">
      <inkml:brushProperty name="width" value="0.05" units="cm"/>
      <inkml:brushProperty name="height" value="0.05" units="cm"/>
    </inkml:brush>
  </inkml:definitions>
  <inkml:trace contextRef="#ctx0" brushRef="#br0">2 388 9954,'0'1'33,"0"0"1,-1 0-1,1 0 0,0 0 1,0 0-1,0 0 0,0 0 0,0-1 1,0 1-1,0 0 0,0 0 1,0 0-1,1 0 0,-1 0 1,0 0-1,1 0 0,-1 0 0,1 0 1,-1-1-1,1 1 0,-1 0 1,1 0-1,-1 0 0,1-1 0,0 1 1,-1 0-1,2 0 0,0 0 45,1 0 0,-1-1-1,0 1 1,1 0-1,-1-1 1,1 0-1,-1 0 1,0 0 0,1 0-1,4 0 1,3-1 114,0-1 0,0 0 0,0 0 0,0-1 0,0 0 0,-1-1 0,1 0 0,-1 0 0,0-1 0,15-10 0,-23 14-114,1 0 1,-1-1-1,0 1 0,0 0 0,0 0 0,0-1 0,-1 1 1,1 0-1,0-1 0,0 1 0,-1-1 0,1 1 0,-1-1 0,1 1 1,-1-1-1,0 1 0,0-1 0,0 0 0,0 1 0,0-1 1,0 1-1,0-1 0,0 0 0,0 1 0,-1-1 0,1 1 0,-1-1 1,1 1-1,-1-1 0,0 1 0,1 0 0,-1-1 0,0 1 1,0 0-1,0-1 0,0 1 0,0 0 0,0 0 0,0 0 0,-1 0 1,1 0-1,0 0 0,-1 0 0,1 0 0,0 1 0,-1-1 1,1 0-1,-1 1 0,1-1 0,-1 1 0,1 0 0,-1-1 0,0 1 1,1 0-1,-1 0 0,1 0 0,-1 0 0,0 0 0,1 1 1,-1-1-1,1 0 0,-3 1 0,-1 2-58,0 0 0,1 0 1,-1 0-1,1 1 0,0-1 0,0 1 1,0 0-1,0 0 0,1 0 0,0 1 0,0-1 1,-5 10-1,4-6-38,0 0 0,1 0 0,0 1 0,0-1 0,1 1 0,0-1 0,-1 11 0,2-16 5,1 0 1,0 0-1,0-1 0,0 1 1,0 0-1,0 0 1,1-1-1,-1 1 0,1 0 1,0-1-1,0 1 1,0-1-1,0 1 0,0-1 1,0 1-1,1-1 1,-1 0-1,1 1 0,3 3 1,-2-4-3,0 0 0,0 0 0,0-1-1,0 1 1,0-1 0,1 1 0,-1-1 0,0 0 0,1 0 0,-1-1-1,1 1 1,-1-1 0,6 1 0,4-2-10,-1 1 1,0-2-1,0 0 1,0 0-1,0-1 1,0-1-1,20-8 1,-15 3 87,-1-1 0,0-1 0,0 0 0,-1-1 0,-1 0 1,0-1-1,-1-1 0,0 0 0,-1-1 0,-1-1 1,18-31-1,-15 21 99,-1 0 0,-1-1 0,-2 0 0,0-1 0,-2-1-1,-2 1 1,4-31 0,-9 52-124,0 0 1,-1 0-1,-1-13 0,1 20-37,0-1 1,0 1-1,0-1 1,0 0-1,0 1 0,0-1 1,0 1-1,0-1 1,0 1-1,0-1 1,-1 0-1,1 1 1,0-1-1,0 1 1,-1-1-1,1 1 0,0-1 1,-1 1-1,1-1 1,0 1-1,-1-1 1,1 1-1,-1 0 1,1-1-1,-1 1 1,1 0-1,-1-1 0,1 1 1,-1 0-1,1 0 1,-1-1-1,1 1 1,-1 0-1,0 0 1,1 0-1,-1 0 1,1 0-1,-1 0 1,0 0-1,1 0 0,-1 0 1,1 0-1,-1 0 1,1 0-1,-1 0 1,0 0-1,1 1 1,-1-1-1,1 0 1,-1 0-1,1 1 0,-1-1 1,1 0-1,-1 1 1,1-1-1,-1 0 1,1 1-1,0-1 1,-1 1-1,1-1 1,-1 1-1,-5 5-2,0 0 0,0 0 0,1 1 1,0-1-1,0 1 0,1 0 0,0 1 0,0-1 0,-4 13 0,0 1-25,1 1 0,-5 30 0,9-39 11,2-1-1,-1 1 1,2 0 0,0-1-1,0 1 1,1 0-1,1-1 1,0 1-1,6 17 1,-7-26-21,1 1 1,0 0-1,0-1 0,0 1 1,0-1-1,1 0 0,0 0 1,-1 0-1,2 0 1,-1 0-1,0-1 0,1 0 1,0 1-1,-1-1 0,1 0 1,1-1-1,-1 1 0,0-1 1,1 0-1,-1 0 1,1 0-1,-1-1 0,1 1 1,0-1-1,0 0 0,0 0 1,6-1-1,-5 0-31,0-1 1,-1 0-1,1 0 0,-1 0 0,1-1 1,-1 0-1,1 0 0,-1 0 0,0-1 1,0 0-1,0 0 0,0 0 0,-1 0 1,1-1-1,-1 0 0,0 0 0,0 0 1,0 0-1,5-9 0,20-27-278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3.964"/>
    </inkml:context>
    <inkml:brush xml:id="br0">
      <inkml:brushProperty name="width" value="0.05" units="cm"/>
      <inkml:brushProperty name="height" value="0.05" units="cm"/>
    </inkml:brush>
  </inkml:definitions>
  <inkml:trace contextRef="#ctx0" brushRef="#br0">0 1 16772,'3'1'1984,"-1"2"-1144,-1 0-344,2-2 1273,1 2-537,3-1-616,2 0-264,1-2-656,4 0-352,-2-1 544,-2-2-144,-7 0-80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5.055"/>
    </inkml:context>
    <inkml:brush xml:id="br0">
      <inkml:brushProperty name="width" value="0.05" units="cm"/>
      <inkml:brushProperty name="height" value="0.05" units="cm"/>
    </inkml:brush>
  </inkml:definitions>
  <inkml:trace contextRef="#ctx0" brushRef="#br0">269 46 16043,'5'-2'478,"17"-13"884,-21 15-1287,0-1 0,0 0 1,0 0-1,0 1 0,0-1 0,0 0 1,-1 0-1,1 0 0,0 0 0,-1 0 1,1 0-1,-1 0 0,1 0 0,-1 0 1,1 0-1,-1-1 0,1-1 0,-1 3-8,0-1 0,0 1-1,-1-1 1,1 1-1,0-1 1,0 1 0,0-1-1,-1 1 1,1 0-1,0-1 1,-1 1-1,1-1 1,0 1 0,0 0-1,-1-1 1,1 1-1,-1 0 1,1 0-1,0-1 1,-1 1 0,1 0-1,-1 0 1,1-1-1,-1 1 1,1 0-1,-1 0 1,1 0 0,-1 0-1,1 0 1,-1 0-1,1 0 1,-1 0 0,-17 0 775,17 0-772,-16 1 46,1 2 0,0 0 0,0 1 0,0 0 0,0 1-1,1 1 1,0 1 0,0 0 0,0 1 0,1 0 0,0 1-1,1 1 1,-22 20 0,33-29-107,1 1 0,-1 0 0,1 0 0,-1-1 0,1 1 0,0 0 0,-1 0 0,1 0 0,0 0 0,0 0 0,0 3 0,1-4-8,0 0 0,0-1 1,0 1-1,0-1 0,0 1 0,0 0 0,1-1 1,-1 1-1,0 0 0,0-1 0,1 1 0,-1-1 1,0 1-1,1-1 0,-1 1 0,0-1 0,1 1 1,-1-1-1,1 1 0,-1-1 0,1 1 1,-1-1-1,1 0 0,-1 1 0,1-1 0,0 0 1,-1 1-1,1-1 0,-1 0 0,1 0 0,0 0 1,-1 1-1,1-1 0,0 0 0,-1 0 0,1 0 1,-1 0-1,1 0 0,0 0 0,1-1 0,39 3 0,24 1-6,-59-2 8,-1 0 0,1 0-1,0 1 1,-1 0 0,1 0-1,-1 0 1,1 0 0,6 5-1,-11-6 7,0-1-1,-1 1 0,1-1 0,0 0 0,-1 1 0,1 0 0,-1-1 0,1 1 0,0-1 0,-1 1 0,1 0 0,-1-1 0,0 1 0,1 0 0,-1-1 0,1 1 0,-1 0 0,0 0 0,0-1 0,1 1 0,-1 0 0,0 0 0,0 0 0,0-1 0,0 1 0,0 0 0,0 0 0,0 0 1,0-1-1,0 1 0,-1 0 0,1 0 0,0 0 0,0-1 0,-1 1 0,1 0 0,0 0 0,-1-1 0,1 1 0,-1 0 0,1-1 0,-1 1 0,1-1 0,-1 1 0,0 0 0,1-1 0,-1 1 0,0-1 0,0 1 0,-4 3 83,0 0 1,-1-1-1,0 0 0,-9 5 0,0-2-36,-1 0-1,1-1 1,-1-1 0,0-1-1,-1 0 1,1-1 0,0 0-1,-17-2 1,32 0-98,1 1 0,-1-1 0,0 0-1,1 0 1,-1 0 0,1 0 0,-1 0 0,1 0-1,-1 0 1,1 0 0,-1-1 0,1 1-1,-1 0 1,1 0 0,-1 0 0,1 0 0,-1-1-1,1 1 1,-1 0 0,1-1 0,-1 1 0,1 0-1,0-1 1,-1 1 0,1 0 0,0-1 0,-1 1-1,1-1 1,-1 0 0,2 0 37,-1 1 0,0-1 0,0 0 0,1 0 0,-1 1 0,0-1-1,1 0 1,-1 1 0,1-1 0,-1 0 0,1 1 0,-1-1 0,1 0 0,-1 1 0,1-1 0,1 0 0,3-3-35,0 1 1,0-1-1,0 1 1,8-3-1,17-4-320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5.528"/>
    </inkml:context>
    <inkml:brush xml:id="br0">
      <inkml:brushProperty name="width" value="0.05" units="cm"/>
      <inkml:brushProperty name="height" value="0.05" units="cm"/>
    </inkml:brush>
  </inkml:definitions>
  <inkml:trace contextRef="#ctx0" brushRef="#br0">119 274 18140,'-4'0'191,"1"0"1,0 0 0,0 0-1,-1 0 1,1 1 0,0-1-1,0 1 1,0 0-1,0 0 1,0 0 0,0 0-1,0 1 1,0-1-1,0 1 1,0 0 0,-2 2-1,-4 2 167,1 0-1,0 1 0,-12 13 0,18-17-312,0-1 1,0 1-1,0 0 0,0 0 0,1 0 1,0 0-1,-1 0 0,1 0 0,0 0 0,-1 5 1,2-8-35,0 0-1,0 1 1,0-1 0,0 1 0,0-1 0,0 1 0,0-1 0,0 1 0,0-1 0,0 1 0,0-1 0,1 1 0,-1-1 0,0 1-1,0-1 1,0 1 0,1-1 0,-1 0 0,0 1 0,1-1 0,-1 1 0,0-1 0,1 0 0,-1 1 0,0-1 0,1 0-1,0 1 1,0-1 13,0 1 0,1-1 0,-1 0 0,1 0 0,-1 0 0,0 0 0,1 0 0,-1 0-1,1 0 1,-1-1 0,0 1 0,1 0 0,-1-1 0,0 1 0,2-1 0,7-4 86,0 0 0,0 0 0,-1-1 1,0 0-1,0-1 0,0 0 0,-1 0 0,10-12 0,-1 0 216,0-1 0,19-33-1,-28 42-202,-1-1 0,-1 0-1,0 0 1,-1 0 0,0-1-1,-1 0 1,0 0 0,-1 0-1,0 0 1,-1 0 0,0-28 0,-2 40-105,0-1 1,0 0-1,0 0 1,-1 0 0,1 0-1,0 1 1,-1-1-1,1 0 1,-1 0 0,0 1-1,0-1 1,1 0-1,-1 1 1,0-1 0,0 1-1,-1-1 1,1 1-1,0 0 1,0-1 0,-1 1-1,1 0 1,-3-2-1,2 3-10,0-1 0,0 1-1,1-1 1,-1 1-1,0 0 1,0 0 0,0 0-1,1 0 1,-1 0 0,0 1-1,0-1 1,0 0-1,1 1 1,-1-1 0,0 1-1,1 0 1,-1 0 0,0-1-1,1 1 1,-1 0-1,1 0 1,-1 1 0,-1 0-1,-8 8-4,1 0 0,0 0 0,0 1 0,1 0 0,-12 19 0,4-1-14,-18 38 0,34-65 10,-2 4-3,0 0-1,1 1 1,0-1 0,0 1-1,-2 9 1,4-15 2,0 0 0,0 1 0,0-1 0,0 0 0,0 0 0,0 0 0,0 1 1,1-1-1,-1 0 0,0 0 0,1 1 0,-1-1 0,1 0 0,-1 0 0,1 0 1,-1 0-1,1 0 0,0 0 0,0 0 0,-1 0 0,1 0 0,0 0 0,0 0 0,0-1 1,0 1-1,0 0 0,0-1 0,0 1 0,0 0 0,1-1 0,-1 0 0,0 1 0,0-1 1,0 1-1,1-1 0,1 0 0,13 2-76,1-1 0,0 0-1,31-3 1,-26 0-251,41 3-1,-56-1 229,-1 1 0,1 1 0,-1-1 0,0 1 0,1 0-1,-1 0 1,0 1 0,0 0 0,0 0 0,9 6 0,-13-7 4,1 1 0,-1-1 1,1 0-1,-1 1 1,0 0-1,0-1 0,0 1 1,0 0-1,0 0 0,-1 0 1,1 0-1,-1 1 1,0-1-1,1 5 0,0 3-705,-1 0-1,0 0 1,-1 13-1,0-16 183,2-9 34,5-9-158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5.979"/>
    </inkml:context>
    <inkml:brush xml:id="br0">
      <inkml:brushProperty name="width" value="0.05" units="cm"/>
      <inkml:brushProperty name="height" value="0.05" units="cm"/>
    </inkml:brush>
  </inkml:definitions>
  <inkml:trace contextRef="#ctx0" brushRef="#br0">109 4 14355,'-65'61'7294,"63"-59"-7175,-24 28 1220,24-28-1211,0 1 1,1-1-1,-1 0 1,1 1-1,0-1 1,-1 1-1,1 0 1,0-1 0,1 1-1,-1 0 1,0 5-1,1-8-103,0 0 0,0 1 0,1-1 0,-1 1 0,0-1 0,1 0 0,-1 1 0,0-1 0,1 0 0,-1 1 0,1-1 0,-1 0 0,0 0 0,1 0 0,-1 1 0,1-1 0,-1 0 0,1 0 0,-1 0 0,1 0 0,-1 0 0,1 0 0,-1 0 0,1 0 0,-1 0 0,1 0 0,-1 0 0,1 0 0,-1 0 0,0 0 0,1 0 0,-1 0 0,1 0 0,-1-1 0,1 1 0,-1 0 0,1 0 0,-1-1 0,1 1 0,22-10 380,1-5-65,-1 0 0,40-36 0,-15 11-154,-48 40-186,0-1-1,0 1 0,0 0 0,1 0 1,-1 0-1,0-1 0,0 1 0,0 0 0,0 0 1,1-1-1,-1 1 0,0 0 0,0 0 0,0 0 1,1 0-1,-1-1 0,0 1 0,0 0 0,1 0 1,-1 0-1,0 0 0,0 0 0,1 0 1,-1 0-1,0 0 0,0 0 0,1 0 0,-1 0 1,0 0-1,0 0 0,1 0 0,-1 0 0,0 0 1,1 0-1,-1 0 0,0 0 0,0 0 0,1 0 1,-1 0-1,0 0 0,0 0 0,1 1 0,-1-1 1,0 0-1,0 0 0,-3 16-101,-19 29-255,19-39 258,2-4 43,-4 6-334,1 1-1,0 0 1,1-1 0,0 1-1,-3 11 1,6-20 344,0 0-1,0 0 1,0 1 0,0-1 0,0 0-1,0 0 1,0 1 0,0-1 0,0 0-1,0 0 1,0 1 0,0-1 0,0 0 0,0 0-1,0 1 1,0-1 0,0 0 0,0 0-1,0 1 1,0-1 0,0 0 0,0 0-1,0 1 1,0-1 0,1 0 0,-1 0-1,0 0 1,0 1 0,0-1 0,0 0-1,1 0 1,-1 0 0,0 0 0,0 1-1,0-1 1,1 0 0,-1 0 0,0 0 0,0 0-1,1 0 1,-1 0 0,0 0 0,0 0-1,1 0 1,14-5-911,17-17 102,-30 21 710,27-21-857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6.364"/>
    </inkml:context>
    <inkml:brush xml:id="br0">
      <inkml:brushProperty name="width" value="0.05" units="cm"/>
      <inkml:brushProperty name="height" value="0.05" units="cm"/>
    </inkml:brush>
  </inkml:definitions>
  <inkml:trace contextRef="#ctx0" brushRef="#br0">150 239 14555,'-26'17'3948,"8"-2"-1395,-33 35 0,43-41-2258,1 0 1,0 0-1,0 1 0,1-1 1,0 1-1,-5 14 0,11-23-283,-1 0-1,1-1 1,0 1 0,-1-1-1,1 1 1,0 0 0,0-1-1,-1 1 1,1 0-1,0-1 1,0 1 0,0 0-1,0-1 1,0 1 0,0 0-1,0 0 1,0-1 0,0 1-1,1 0 1,-1-1-1,0 1 1,0 0 0,1-1-1,-1 1 1,0-1 0,1 1-1,-1 0 1,1 0-4,0-1 1,0 0-1,0 1 1,0-1-1,0 0 1,0 0-1,0 0 1,0 0-1,0 0 1,-1 0-1,1 0 0,0 0 1,0 0-1,0-1 1,0 1-1,0 0 1,1-1-1,4-1 15,1-1 0,-1 0 0,0-1-1,10-6 1,1-4 49,-1-1 0,0-1 0,-2-1 0,1 0 0,-2-1 0,-1 0 0,15-28 0,-11 14 129,-1 0 1,-2 0-1,-1-1 1,7-35-1,-17 60-119,-1 6-61,-1 1 0,1-1 0,-1 0 0,1 1-1,-1-1 1,0 0 0,1 1 0,-1-1 0,0 0 0,0 1 0,0-1 0,-1 0 0,1 1 0,0-1-1,-1-2 1,1 4-18,0-1 0,-1 1 0,1 0 0,0 0 0,0 0 0,0 0 0,0 0 0,0 0 0,0 0 0,0 0 0,-1-1 0,1 1 0,0 0 0,0 0 0,0 0-1,0 0 1,0 0 0,-1 0 0,1 0 0,0 0 0,0 0 0,0 0 0,0 0 0,0 0 0,-1 0 0,1 0 0,0 0 0,0 0 0,0 0 0,0 0 0,0 0 0,-1 0-1,1 0 1,0 0 0,0 0 0,0 1 0,0-1 0,0 0 0,-1 0 0,1 0 0,0 0 0,0 0 0,0 0 0,0 0 0,0 1 0,0-1 0,-8 11 50,-5 13-11,-3 12-117,2 2 0,1-1 0,3 1 0,0 1 0,3 0 1,-4 63-1,13-60-1214,-2-40 1239,0-1-1,0 1 1,1-1 0,-1 0-1,0 1 1,1-1 0,-1 0-1,1 1 1,-1-1-1,1 0 1,0 0 0,-1 1-1,1-1 1,0 0 0,0 0-1,0 0 1,0 0-1,0 0 1,0 0 0,0 0-1,0 0 1,0-1 0,1 1-1,-1 0 1,0-1-1,2 2 1,7-2-553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6.738"/>
    </inkml:context>
    <inkml:brush xml:id="br0">
      <inkml:brushProperty name="width" value="0.05" units="cm"/>
      <inkml:brushProperty name="height" value="0.05" units="cm"/>
    </inkml:brush>
  </inkml:definitions>
  <inkml:trace contextRef="#ctx0" brushRef="#br0">1 75 15083,'1'1'261,"0"1"-1,0-1 1,1 0 0,-1 1-1,0-1 1,1 0-1,-1 0 1,1 0 0,-1 0-1,1 0 1,0 0-1,-1-1 1,1 1 0,0 0-1,-1-1 1,1 1-1,0-1 1,0 0 0,2 0-1,0 0 53,0 0 0,-1 0 1,1-1-1,0 0 0,-1 0 0,1 0 0,-1 0 1,1-1-1,3-1 0,0-1-24,-1 0-1,0 0 1,0 0 0,0-1-1,0 0 1,-1 0 0,0-1-1,0 1 1,5-8 0,-4-8 399,-9 15-310,-6 9-177,2 2-164,1 0 0,0 0 0,0 1 0,1 0 0,0 0 0,0 1 0,0-1 1,-6 14-1,4-7-37,0 1 0,2 0 0,-8 27 0,12-40 1,-3 28-33,4-28 31,0 0 1,0 0-1,0 0 0,0-1 0,1 1 0,-1 0 1,0 0-1,0 0 0,0-1 0,1 1 0,-1 0 1,0 0-1,1-1 0,-1 1 0,1 0 1,-1-1-1,1 1 0,-1 0 0,1-1 0,-1 1 1,1-1-1,0 1 0,-1-1 0,1 1 0,0-1 1,0 1-1,-1-1 0,1 0 0,0 0 1,0 1-1,-1-1 0,1 0 0,0 0 0,1 1 1,4-2 2,0 1 0,0-1 0,-1 0 0,1 0 1,0 0-1,-1-1 0,1 0 0,-1 0 1,8-4-1,50-31 5,-44 25-7,20-13 2,-21 13-6,0 1 0,0 0 0,32-12 1,-50 23 0,0 0 0,1-1 0,-1 1 0,1 0 0,-1 0 0,0 0 0,1 0 0,-1-1 0,1 1 0,-1 0 0,0 0 0,1 0 0,-1 0 0,1 0 0,-1 0 0,1 0 0,-1 0 0,0 0 0,1 0 0,-1 1 0,1-1 0,-1 0 1,0 0-1,1 0 0,-1 0 0,1 0 0,-1 1 0,0-1 0,1 0 0,-1 0 0,0 1 0,1 0 0,-3 13-47,-16 17 17,17-30 31,-18 26-1,5-8 91,2 0 0,-13 24 0,26-38 53,7-6-76,8-5-60,-2-3-65,20-11-1067,-32 19 1022,-1 1 0,1-1 0,-1 0 1,1 1-1,-1-1 0,1 1 1,-1 0-1,1-1 0,0 1 1,-1 0-1,1 0 0,0 0 1,-1 0-1,1 0 0,0 1 0,-1-1 1,1 0-1,1 1 0,4 8-448,-6 3-186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8.914"/>
    </inkml:context>
    <inkml:brush xml:id="br0">
      <inkml:brushProperty name="width" value="0.05" units="cm"/>
      <inkml:brushProperty name="height" value="0.05" units="cm"/>
    </inkml:brush>
  </inkml:definitions>
  <inkml:trace contextRef="#ctx0" brushRef="#br0">6 2 16700,'0'0'50,"0"0"1,0-1 0,0 1-1,0 0 1,0 0 0,0 0-1,-1 0 1,1 0 0,0 0-1,0 0 1,0 0-1,0 0 1,0 0 0,0 0-1,-1 0 1,1 0 0,0 0-1,0 0 1,0 0 0,0 0-1,0 0 1,-1 0 0,1 0-1,0 0 1,0 0 0,0 0-1,0 0 1,0 0 0,-1 0-1,1 0 1,0 1 0,0-1-1,0 0 1,0 0 0,0 0-1,0 0 1,0 0 0,0 0-1,-1 0 1,1 0 0,0 1-1,0-1 1,0 0 0,0 0-1,0 0 1,0 0 0,0 0-1,0 1 1,0-1 0,0 0-1,0 0 1,0 0-1,0 0 1,0 0 0,0 1-1,0-1 1,0 0 0,0 0-1,9 8 2020,0-5-1625,0-1 0,0-1 0,1 0 0,-1 0 0,1-1 0,-1 0 0,11-1 0,11 0 64,58 0 320,83 1-1050,-167 0 98,32 4-710,-35-4 677,0 0 0,0 1 0,0-1-1,-1 1 1,1-1 0,0 1 0,0-1 0,-1 1 0,1 0 0,0 0 0,-1 0-1,1 0 1,-1 0 0,1 1 0,1 1 0,-2-3 133,-1 1-1,0-1 1,0 0-1,0 0 1,0 1-1,0-1 1,0 0 0,0 0-1,0 1 1,0-1-1,0 0 1,0 0 0,0 1-1,0-1 1,0 0-1,0 0 1,0 1-1,0-1 1,0 0 0,-1 0-1,1 0 1,0 1-1,0-1 1,0 0 0,0 0-1,0 1 1,-1-1-1,1 0 1,0 0-1,0 0 1,0 0 0,-1 1-1,1-1 1,0 0-1,0 0 1,0 0 0,-1 0-1,1 0 1,-13 5-655,-15 4-332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39.330"/>
    </inkml:context>
    <inkml:brush xml:id="br0">
      <inkml:brushProperty name="width" value="0.05" units="cm"/>
      <inkml:brushProperty name="height" value="0.05" units="cm"/>
    </inkml:brush>
  </inkml:definitions>
  <inkml:trace contextRef="#ctx0" brushRef="#br0">0 38 17020,'0'9'1776,"10"-9"-920,9 0-264,17-8 953,7 1-177,11 0-368,5-1-144,3 0-408,-1 1-304,-3 6-736,-7 1-472,-12 5 864,-5 1-248,-9 1-176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41.043"/>
    </inkml:context>
    <inkml:brush xml:id="br0">
      <inkml:brushProperty name="width" value="0.05" units="cm"/>
      <inkml:brushProperty name="height" value="0.05" units="cm"/>
    </inkml:brush>
  </inkml:definitions>
  <inkml:trace contextRef="#ctx0" brushRef="#br0">395 69 16996,'2'-3'314,"1"1"0,-1 0 0,0-1 0,1 0 0,-1 0 0,0 1 0,-1-1 0,1 0 0,-1 0 0,1-1 0,-1 1 0,1-3 0,-2 5-203,0 0 0,0 0 0,0 0-1,0 0 1,0 0 0,0 0 0,0 0 0,0 0-1,0 0 1,0 0 0,-1 1 0,1-1 0,0 0-1,-1 0 1,1 0 0,0 0 0,-1 1 0,1-1 0,-2-1-1,1 1 25,0 0-1,0 0 0,-1 0 0,1 1 1,0-1-1,-1 0 0,1 1 0,-1-1 1,1 0-1,-1 1 0,1 0 0,-1-1 1,1 1-1,-4 0 0,-6-1 49,-1 1-1,0 1 0,0 0 1,1 1-1,-1 0 1,0 1-1,1 0 1,0 1-1,0 0 1,-19 10-1,8-2-182,0 1-1,1 1 0,-38 33 1,45-34 15,0 0 1,1 2 0,1-1 0,-19 31-1,26-37-2,0 2-1,0-1 0,1 1 0,0-1 0,1 1 1,0 0-1,0 0 0,1 1 0,1-1 1,-1 15-1,2-21-4,0 1 0,0 0-1,1-1 1,0 1 0,0-1 0,0 1 0,0-1 0,1 1 0,-1-1-1,1 0 1,0 0 0,1 0 0,-1 0 0,1 0 0,3 5-1,-1-5 0,-1 0-1,1 0 0,0 0 0,0 0 0,0-1 0,1 0 0,-1 0 0,1 0 0,0-1 1,8 3-1,-1-2 1,0-1 0,0 1 1,0-2-1,1 0 0,-1 0 1,1-2-1,-1 1 0,0-2 1,1 0-1,13-4 0,-13 2 34,0-1 0,0 0 0,20-11 0,-29 13-5,0 0-1,-1 1 1,1-2 0,-1 1 0,0 0-1,0-1 1,0 0 0,0 0 0,-1 0-1,1 0 1,-1 0 0,0-1 0,2-5-1,-4 9-13,-1 0-1,1-1 0,-1 1 0,1-1 0,-1 0 0,0 1 1,0-1-1,0 1 0,1-1 0,-2 0 0,1 1 0,0-1 1,0 1-1,0-1 0,-1 1 0,1-1 0,-1 1 0,1-1 1,-1 1-1,0-1 0,0-1 0,-1 1 12,0 0-1,0 0 1,0-1-1,0 1 1,0 1-1,-1-1 1,1 0-1,-1 1 1,1-1-1,-5-1 1,-4-1 37,1 0 0,0 1 1,-1 1-1,0 0 1,-11-1-1,3 2-83,1 0 0,-25 2 0,38 0-159,-1-1 1,1 1-1,0 0 0,0 0 0,0 0 1,0 1-1,0 0 0,0 0 1,0 0-1,1 1 0,-1-1 0,1 1 1,-5 4-1,9-7 129,0 0-1,-1 0 1,1 0 0,-1 1 0,1-1 0,0 0-1,0 1 1,-1-1 0,1 0 0,0 1-1,-1-1 1,1 0 0,0 1 0,0-1 0,0 1-1,-1-1 1,1 1 0,0-1 0,0 0-1,0 1 1,0-1 0,0 1 0,0-1 0,0 1-1,0-1 1,0 1 0,0-1 0,0 0 0,0 1-1,0-1 1,0 1 0,0-1 0,1 1-1,-1-1 1,0 0 0,0 1 0,0-1 0,1 1-1,-1-1 1,0 0 0,1 1 0,-1-1-1,0 0 1,1 0 0,-1 1 0,1-1 0,19 8-659,11-2-202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41.464"/>
    </inkml:context>
    <inkml:brush xml:id="br0">
      <inkml:brushProperty name="width" value="0.05" units="cm"/>
      <inkml:brushProperty name="height" value="0.05" units="cm"/>
    </inkml:brush>
  </inkml:definitions>
  <inkml:trace contextRef="#ctx0" brushRef="#br0">91 8 20844,'-12'-7'1929,"4"15"-1369,-2 5-256,-2 7 1312,-1 5-831,3 5-425,-1 3-200,4 1-160,1 0-72,5 1-192,1-2-112,1-3-369,2-1-223,1-4-416,-1-5 528,-3-7 296,0-11-209,-1-1 17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939"/>
    </inkml:context>
    <inkml:brush xml:id="br0">
      <inkml:brushProperty name="width" value="0.05" units="cm"/>
      <inkml:brushProperty name="height" value="0.05" units="cm"/>
    </inkml:brush>
  </inkml:definitions>
  <inkml:trace contextRef="#ctx0" brushRef="#br0">53 23 16780,'-29'-18'1448,"14"14"-1344,8 5-592,5 11 2112,4 3-1624,2 2-176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41.911"/>
    </inkml:context>
    <inkml:brush xml:id="br0">
      <inkml:brushProperty name="width" value="0.05" units="cm"/>
      <inkml:brushProperty name="height" value="0.05" units="cm"/>
    </inkml:brush>
  </inkml:definitions>
  <inkml:trace contextRef="#ctx0" brushRef="#br0">9 272 19132,'-9'-7'1985,"9"2"-1249,3 2-296,11 1 1000,3 0-264,9 1-456,7-1-263,4-1-545,4 2-289,2-3-727,-2-2 968,1 3-208,-1 2-104</inkml:trace>
  <inkml:trace contextRef="#ctx0" brushRef="#br0" timeOffset="1">1058 1 18964,'-6'18'1696,"-8"8"-1199,-6 2-233,-6 6 984,-4 6-712,-2 7-192,-1 3-48,3 2-200,4-5-120,5-4-288,5-5-232,8-11-480,3-10 1336,7-17-512,6-13-112,4-11-152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42.307"/>
    </inkml:context>
    <inkml:brush xml:id="br0">
      <inkml:brushProperty name="width" value="0.05" units="cm"/>
      <inkml:brushProperty name="height" value="0.05" units="cm"/>
    </inkml:brush>
  </inkml:definitions>
  <inkml:trace contextRef="#ctx0" brushRef="#br0">5 6 17076,'-4'-5'1968,"9"6"-1024,7 2-360,6 4 1401,4 0-625,5 3-536,5 3-224,-1 2-632,2 0-520,-4 1 528,-2-2-112,-5-1-152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2:01.753"/>
    </inkml:context>
    <inkml:brush xml:id="br0">
      <inkml:brushProperty name="width" value="0.05" units="cm"/>
      <inkml:brushProperty name="height" value="0.05" units="cm"/>
    </inkml:brush>
  </inkml:definitions>
  <inkml:trace contextRef="#ctx0" brushRef="#br0">0 218 11875,'39'5'2666,"44"-6"-2907,-45 0 387,69 0-133,-1 4 0,116 19-1,-16 6 208,272 4 0,209-60-6,-251-19-176,479-32-147,-331 70 37,157-7-10,-669 12-2,0-3 1,0-3 0,-1-3 0,79-25-1,-17-16-1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29.507"/>
    </inkml:context>
    <inkml:brush xml:id="br0">
      <inkml:brushProperty name="width" value="0.05" units="cm"/>
      <inkml:brushProperty name="height" value="0.05" units="cm"/>
    </inkml:brush>
  </inkml:definitions>
  <inkml:trace contextRef="#ctx0" brushRef="#br0">375 7 17036,'-1'-1'131,"1"1"0,-1-1 1,1 1-1,-1-1 0,1 1 0,-1-1 1,0 1-1,1 0 0,-1-1 1,1 1-1,-1 0 0,0-1 1,0 1-1,1 0 0,-1 0 1,0 0-1,1 0 0,-1-1 1,0 1-1,0 0 0,-1 1 0,-19 0 551,15 0-81,-24 2 179,1 2 1,0 1-1,-41 14 0,54-14-678,1 0 1,-1 1-1,2 0 1,-1 1 0,1 1-1,0 0 1,-22 20-1,33-26-86,-1 1 0,1 0 0,0 0 0,0 0 0,0 0 0,0 1 0,1-1 0,0 1 0,-3 9 0,4-12-15,0 0 0,1 0 0,0 1 0,-1-1 0,1 0 0,0 0 0,0 1-1,0-1 1,1 0 0,-1 1 0,0-1 0,1 0 0,0 0 0,-1 1 0,1-1 0,0 0 0,0 0-1,0 0 1,1 0 0,-1 0 0,0 0 0,1 0 0,-1-1 0,3 3 0,8 5-14,0 0 0,0-1 0,1-1 0,-1 0 0,20 8 0,-20-11 12,0 2 0,0-1 0,-1 2 0,0-1 0,0 1 0,-1 1 0,19 18 0,-27-24 6,0 0 1,0 0-1,-1 1 0,1-1 0,-1 1 0,1-1 0,-1 1 0,0-1 0,0 1 0,0 0 0,-1 0 1,1 0-1,-1-1 0,1 1 0,-1 0 0,0 0 0,0 3 0,-1-1 21,0-1-1,0 1 1,0-1-1,0 1 1,-1-1-1,0 0 1,0 0-1,0 0 1,0 0-1,-4 4 1,-2 2 75,-2 1 0,1-1 1,-1-1-1,0 0 0,-1 0 1,-16 9-1,13-10-55,0-1-1,-1 0 1,0-1 0,0-1 0,0 0-1,-20 3 1,56-18-3151,44-7 1761,-19 6 415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29.950"/>
    </inkml:context>
    <inkml:brush xml:id="br0">
      <inkml:brushProperty name="width" value="0.05" units="cm"/>
      <inkml:brushProperty name="height" value="0.05" units="cm"/>
    </inkml:brush>
  </inkml:definitions>
  <inkml:trace contextRef="#ctx0" brushRef="#br0">79 22 18716,'-2'0'351,"-1"1"0,1-1 0,-1 1 0,1 0-1,0-1 1,-1 1 0,1 1 0,0-1 0,-4 2 0,1 3-264,0 0-1,0 0 1,0 0 0,1 0 0,0 1 0,0-1 0,1 1-1,0 0 1,0 0 0,1 0 0,-1 1 0,2-1-1,-1 0 1,1 1 0,0 0 0,0-1 0,1 1 0,2 13-1,-3-20-75,1 0 0,1 0 0,-1 1 0,0-1 0,0 0 0,0 0-1,1 0 1,-1 0 0,0 0 0,1 0 0,-1 0 0,1 0-1,-1 0 1,1 0 0,0 0 0,-1 0 0,1 0 0,0 0-1,0 0 1,-1 0 0,1-1 0,0 1 0,0 0 0,0-1 0,0 1-1,0-1 1,0 1 0,0-1 0,0 1 0,1-1 0,-1 0-1,0 1 1,0-1 0,0 0 0,0 0 0,0 0 0,0 0 0,1 0-1,-1 0 1,0 0 0,0 0 0,0-1 0,0 1 0,2-1-1,1 0 64,0-1 0,0 0-1,0-1 1,0 1-1,-1 0 1,1-1 0,-1 0-1,1 0 1,-1 0-1,4-4 1,-4 2 19,0 0 1,0 1-1,0-1 0,0 0 1,-1 0-1,0 0 1,0-1-1,0 1 0,0 0 1,-1-1-1,0 0 0,1-8 1,-2 10-174,0 0 0,0 1 0,-1-1 0,1 1 0,-1-1 0,0 1 0,0-1 0,0 1-1,0-1 1,0 1 0,-1 0 0,0 0 0,1-1 0,-1 1 0,0 1 0,-1-1 0,1 0 0,0 0 0,-1 1 0,-4-4 0,6 5-11,1 1-1,-1 0 0,0-1 0,1 1 1,-1-1-1,1 1 0,-1-1 1,0 1-1,1-1 0,-1 0 1,1 1-1,-1-1 0,1 0 0,0 1 1,-1-1-1,1 0 0,0 0 1,-1 1-1,1-1 0,0 0 1,0 0-1,0 0 0,0 1 0,0-2 1,4-6-733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0.433"/>
    </inkml:context>
    <inkml:brush xml:id="br0">
      <inkml:brushProperty name="width" value="0.05" units="cm"/>
      <inkml:brushProperty name="height" value="0.05" units="cm"/>
    </inkml:brush>
  </inkml:definitions>
  <inkml:trace contextRef="#ctx0" brushRef="#br0">0 38 14035,'17'-8'809,"1"1"1,-1 0-1,24-4 1,-37 9-627,0 1 0,0 1 1,0-1-1,0 1 0,0-1 1,1 1-1,-1 0 1,0 1-1,0-1 0,0 1 1,0 0-1,0 0 0,0 0 1,0 0-1,0 1 0,0-1 1,0 1-1,-1 0 0,1 0 1,6 6-1,-8-6-95,-1 0 1,1 0-1,0 0 0,-1 0 0,1 1 1,-1-1-1,0 1 0,0-1 0,0 1 0,0-1 1,0 1-1,0 0 0,-1-1 0,0 1 1,1 3-1,-1-1 27,0 1 0,-1-1 0,1 1 0,-1-1 1,0 1-1,-1-1 0,-2 6 0,-2 3 164,0 0-1,-1 0 1,-1 0 0,-13 17-1,4-11 159,0 0-1,-30 27 1,46-47-432,0 1 0,1-1 0,-1 0 0,0 1 0,1-1 0,-1 1 0,1-1 0,-1 1 1,1-1-1,-1 1 0,1-1 0,-1 1 0,1 0 0,-1-1 0,1 1 0,0 0 0,-1-1 0,1 1 0,0 0 0,0-1 0,0 1 0,-1 0 0,1 0 0,0-1 1,0 1-1,0 0 0,0-1 0,0 1 0,0 0 0,0 0 0,1-1 0,-1 1 0,0 0 0,0 0 0,0-1 0,1 1 0,-1 0 0,0-1 0,1 1 0,-1-1 1,1 1-1,-1 0 0,1-1 0,-1 1 0,1-1 0,-1 1 0,1-1 0,-1 1 0,1-1 0,0 0 0,-1 1 0,1-1 0,0 0 0,-1 1 0,1-1 1,0 0-1,-1 0 0,2 1 0,8 2-109,0 0 0,0-1 0,15 2 0,-12-2-182,-1 0-146,-2 1 173,-1-1 0,1-1 0,-1 0 0,1 0 0,0-1 1,15-1-1,-18-4-236,-6-2-141</inkml:trace>
  <inkml:trace contextRef="#ctx0" brushRef="#br0" timeOffset="1">119 227 16412,'-13'-11'1968,"5"4"-1112,2 4-352,10 1 921,8 4-161,11 1-464,5-2-416,8-4-1048,1-1 296,6 1 224,2 2-136,-4-1-88</inkml:trace>
  <inkml:trace contextRef="#ctx0" brushRef="#br0" timeOffset="2">509 290 14291,'0'13'2064,"1"-1"-1031,1-4-441,-2-3 2224,3-1-1727,0-4-1129,-2-4 408,2-1-280,0 0-128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0.945"/>
    </inkml:context>
    <inkml:brush xml:id="br0">
      <inkml:brushProperty name="width" value="0.05" units="cm"/>
      <inkml:brushProperty name="height" value="0.05" units="cm"/>
    </inkml:brush>
  </inkml:definitions>
  <inkml:trace contextRef="#ctx0" brushRef="#br0">242 32 18188,'0'-1'134,"0"-1"0,0 1 0,0 0 0,0 0 1,0 0-1,0 0 0,-1 0 0,1-1 0,0 1 0,-1 0 0,1 0 0,-1 0 1,0 0-1,1 0 0,-1 0 0,0 0 0,1 0 0,-1 1 0,0-1 1,0 0-1,0 0 0,0 0 0,-2 0 0,1 0 52,-1-1 0,1 2 0,-1-1 0,0 0 0,1 1-1,-1-1 1,0 1 0,1 0 0,-1-1 0,-3 2 0,-1-1-3,1 1 1,0 0-1,0 0 0,0 0 1,0 1-1,0 0 0,0 1 1,0-1-1,-6 4 0,2 2-125,0 1 0,1-1 0,0 2-1,0-1 1,1 1 0,0 1 0,1-1-1,0 1 1,-8 18 0,8-15-62,1 0 0,1 1 0,1-1 1,0 1-1,0 0 0,2 1 0,-2 24 0,4-37 5,0 1 1,0-1-1,0 0 0,0 1 1,1-1-1,-1 0 0,1 0 1,0 1-1,0-1 0,0 0 1,0 0-1,1 0 0,-1 0 1,1 0-1,0 0 0,0-1 0,0 1 1,2 2-1,-1-3 1,-1-1-1,0 0 1,1 1-1,-1-1 1,0 0 0,1-1-1,-1 1 1,1 0-1,0-1 1,-1 1-1,1-1 1,0 0 0,-1 0-1,1 0 1,0 0-1,-1 0 1,1 0-1,0-1 1,-1 1 0,1-1-1,-1 0 1,1 0-1,2-2 1,10-3 51,0-2 0,-1 0 0,0-1 0,-1 0 0,0-1 1,-1 0-1,14-14 0,-8 5 93,0-1-1,-2-1 1,25-39 0,-33 48-51,-2-1 0,7-17 1,-11 27-80,-1-1 1,0 0-1,0 0 0,0 1 1,0-1-1,-1 0 1,1 0-1,-1 0 1,0 0-1,0 0 1,-1 0-1,1 0 1,-2-4-1,2 7-47,-1 0-1,1 0 1,0 0 0,-1 1-1,0-1 1,1 0 0,-1 0-1,0 0 1,1 0-1,-1 1 1,0-1 0,0 0-1,1 0 1,-1 1-1,0-1 1,0 1 0,0-1-1,0 1 1,0-1 0,0 1-1,0 0 1,0-1-1,0 1 1,0 0 0,0 0-1,0 0 1,0 0 0,0 0-1,0 0 1,-1 0-1,1 0 1,0 0 0,0 0-1,0 1 1,0-1 0,0 0-1,0 1 1,-1 0-1,-4 1-186,1 1 0,0-1 0,0 1 0,0 0 0,-7 6 0,-6 8-258,3 3-178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1.420"/>
    </inkml:context>
    <inkml:brush xml:id="br0">
      <inkml:brushProperty name="width" value="0.05" units="cm"/>
      <inkml:brushProperty name="height" value="0.05" units="cm"/>
    </inkml:brush>
  </inkml:definitions>
  <inkml:trace contextRef="#ctx0" brushRef="#br0">24 100 18708,'-6'50'1137,"-11"107"583,17-139-1648,0 0 0,1 0 0,1-1 0,0 1 0,2-1 0,9 31 0,-2-28 342,-5-16 110,-2-16-33,0-47 266,1-2-100,15-84 0,-15 122-530,0 0 40,0 0 1,16-40-1,-20 59-144,1-1-1,0 0 0,1 1 0,-1 0 0,1-1 1,0 1-1,0 0 0,0 0 0,1 1 0,-1-1 1,1 1-1,0-1 0,0 1 0,0 0 1,0 1-1,0-1 0,1 1 0,9-4 0,-12 5-21,0 1 1,1-1-1,-1 0 0,1 1 0,-1 0 0,1-1 0,-1 1 0,1 0 0,-1 0 0,1 1 0,-1-1 0,1 0 0,-1 1 1,0-1-1,1 1 0,-1 0 0,0 0 0,1 0 0,-1 0 0,0 0 0,0 1 0,0-1 0,0 1 0,0-1 0,0 1 1,0 0-1,0-1 0,-1 1 0,1 0 0,-1 0 0,0 0 0,1 1 0,-1-1 0,0 0 0,0 0 0,0 1 1,1 4-1,-1 0 26,1 0 1,-1 0 0,0 1 0,-1-1 0,1 1-1,-2-1 1,1 1 0,-1-1 0,0 0 0,0 1-1,-5 11 1,3-10 37,-1-1 0,-1 1-1,1-1 1,-1 0 0,-1 0 0,0 0 0,-12 13-1,16-19-63,-1 0 0,1 1 0,-1-1 0,1 0-1,-1 0 1,0 0 0,1 0 0,-1-1 0,0 1-1,0-1 1,0 0 0,-1 0 0,1 0 0,0 0 0,0 0-1,-1-1 1,1 0 0,0 1 0,0-1 0,-1 0-1,1-1 1,0 1 0,-1 0 0,1-1 0,0 0-1,-4-1 1,6 2-67,0-1 0,0 1 0,0-1-1,0 1 1,0-1 0,0 1 0,1-1-1,-1 0 1,0 0 0,0 1 0,1-1-1,-1 0 1,0 0 0,1 0 0,-1 0-1,0 1 1,1-1 0,0 0 0,-1 0-1,1 0 1,-1 0 0,1 0 0,0 0-1,0 0 1,0-1 0,-1 1 0,1 0 0,0 0-1,0 0 1,1 0 0,-1 0 0,0 0-1,0 0 1,0 0 0,1 0 0,-1 0-1,0 0 1,1 0 0,0-1 0,2-4-157,0 1 0,1 0 0,-1 0 1,1 0-1,8-7 0,15-13-593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2.183"/>
    </inkml:context>
    <inkml:brush xml:id="br0">
      <inkml:brushProperty name="width" value="0.05" units="cm"/>
      <inkml:brushProperty name="height" value="0.05" units="cm"/>
    </inkml:brush>
  </inkml:definitions>
  <inkml:trace contextRef="#ctx0" brushRef="#br0">179 9 20460,'0'0'52,"0"-1"0,0 1 0,0-1-1,0 1 1,-1 0 0,1-1 0,0 1-1,0-1 1,-1 1 0,1 0 0,0-1-1,-1 1 1,1 0 0,0-1 0,-1 1 0,1 0-1,-1-1 1,1 1 0,-1 0 0,1 0-1,0 0 1,-1-1 0,1 1 0,-1 0-1,1 0 1,-1 0 0,1 0 0,-1 0-1,1 0 1,-1 0 0,1 0 0,-1 0-1,1 0 1,-1 0 0,1 0 0,-1 0-1,1 0 1,-1 1 0,1-1 0,0 0 0,-1 0-1,1 1 1,-1-1 0,1 0 0,-1 0-1,1 1 1,0-1 0,-1 0 0,1 1-1,0-1 1,-1 1 0,1-1 0,-19 25 875,4 6-480,1 1 1,2 0-1,-14 61 1,-10 106 219,32-172-489,-21-183 18,21 142-227,1 13-32,3 3 56,0-1 1,0 1 0,-1-1 0,1 1-1,0-1 1,1 0 0,-1 1 0,0-1-1,0 1 1,1-1 0,0 3-1,1 2-5,0 0 0,0-1-1,1 0 1,-1 0-1,1 1 1,1-2 0,-1 1-1,1 0 1,-1-1-1,1 1 1,1-1 0,-1 0-1,0-1 1,10 7-1,-6-6 8,0 0-1,0-1 0,0 0 0,0 0 0,1 0 0,-1-1 0,1-1 0,-1 0 0,11 1 0,0-2 6,0-1 0,-1 0-1,1-2 1,-1 0 0,1-1-1,-1 0 1,-1-2 0,31-13-1,-38 14 6,-6 2-4,-1 1 0,1 0-1,0 0 1,0 0-1,0 1 1,-1-1-1,1 1 1,1 0 0,-1 0-1,0 0 1,8 0-1,-12 2 0,1-1 0,-1 1 0,1-1 0,-1 1 0,1-1 0,-1 1 0,0 0 0,1-1 0,-1 1 0,1-1 0,-1 1 0,0 0 0,0-1 0,1 1 0,-1 0 0,0 0 0,0-1 0,0 1 0,0 0 0,0-1 0,0 3 0,0 19 19,-1-16-3,1 9 1,-1-7 6,1 0-1,0-1 1,1 1 0,0 0-1,3 13 1,-4-20-16,1 1 0,-1-1 0,1 0 0,-1 0-1,1 0 1,0 1 0,0-1 0,-1 0 0,1 0 0,0 0 0,0 0 0,0 0-1,0 0 1,0-1 0,0 1 0,0 0 0,1 0 0,-1-1 0,0 1 0,0-1-1,1 1 1,-1-1 0,0 1 0,1-1 0,-1 0 0,0 0 0,1 0 0,-1 0 0,0 0-1,1 0 1,-1 0 0,0 0 0,1 0 0,-1 0 0,0-1 0,1 1 0,-1-1-1,0 1 1,2-2 0,15-5 34,0-1 0,-1-1 1,0 0-1,22-17 0,15-9 33,-37 25-45,2-1-29,0 0 0,0 1-1,1 2 1,28-10-1,-43 17-2,-1 0 0,1 0 0,-1 0 0,1 0 0,0 1 0,-1 0-1,1 0 1,0 0 0,-1 0 0,1 1 0,0 0 0,-1 0 0,1 0 0,-1 0-1,1 1 1,-1 0 0,0 0 0,0 0 0,0 0 0,0 1 0,0 0-1,0-1 1,0 1 0,-1 1 0,0-1 0,4 4 0,10 21-32,-14-23 38,0 0 0,0 0 0,0-1 0,0 1 0,7 6-1,-8-9 6,0-1-1,-1 0 1,1 0-1,0 0 1,0 0-1,-1 0 1,1 0-1,0-1 1,0 1-1,0-1 1,0 1-1,0-1 1,0 0-1,0 1 1,0-1-1,0 0 0,0-1 1,1 1-1,3-1 1,6-2 33,0 0 1,19-9-1,-21 7-47,0 2-1,1-1 0,15-2 0,-22 5-7,0 1-1,0-1 1,0 1-1,0 1 0,0-1 1,0 0-1,0 1 1,0 0-1,0 0 1,0 0-1,0 1 0,0-1 1,4 3-1,-2 0-20,0 0-1,-1 0 0,1 0 1,-1 1-1,0-1 0,0 2 1,-1-1-1,1 0 0,-1 1 1,4 7-1,-7-12 33,-1 0 1,1 0-1,0 0 0,-1 0 0,1 0 1,0 0-1,0-1 0,0 1 1,0 0-1,0 0 0,0-1 0,0 1 1,0 0-1,0-1 0,0 1 1,0-1-1,0 1 0,0-1 0,0 0 1,1 0-1,-1 1 0,0-1 1,0 0-1,0 0 0,2 0 1,-1-1-32,1 1 0,-1-1 0,0 0 0,0 0 0,0 0 1,0 0-1,1 0 0,-2-1 0,1 1 0,0-1 0,0 1 1,2-3-1,2-2-406,0-1 1,-1 0-1,1-1 1,-1 1-1,6-15 1,-10 20 389,0 1 1,-1 0 0,1-1 0,-1 1-1,1-1 1,-1 1 0,0-1-1,0 1 1,1-1 0,-1 1 0,0-1-1,0 1 1,-1-1 0,1 1-1,0-1 1,0 1 0,-1-1 0,1 1-1,-1-1 1,1 1 0,-2-3 0,-11-15-686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2.602"/>
    </inkml:context>
    <inkml:brush xml:id="br0">
      <inkml:brushProperty name="width" value="0.05" units="cm"/>
      <inkml:brushProperty name="height" value="0.05" units="cm"/>
    </inkml:brush>
  </inkml:definitions>
  <inkml:trace contextRef="#ctx0" brushRef="#br0">20 24 18020,'-10'-7'2152,"3"2"-1280,4 1 1569,9 3-2001,4-1-96,2 1-144,6-2-336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4.404"/>
    </inkml:context>
    <inkml:brush xml:id="br0">
      <inkml:brushProperty name="width" value="0.05" units="cm"/>
      <inkml:brushProperty name="height" value="0.05" units="cm"/>
    </inkml:brush>
  </inkml:definitions>
  <inkml:trace contextRef="#ctx0" brushRef="#br0">50 75 14035,'0'0'42,"0"0"-1,-1-1 1,1 1 0,-1 0-1,1 0 1,-1 0 0,1-1-1,-1 1 1,1 0 0,-1 0-1,0 0 1,1 0 0,-1 0-1,1 0 1,-1 0 0,1 0-1,-1 0 1,1 0 0,-1 0-1,1 1 1,-1-1 0,1 0-1,-1 0 1,1 0 0,-1 1-1,1-1 1,-1 0 0,1 1 0,0-1-1,-2 1 1,-8 19 685,-1 32-28,11-46-563,-5 23-122,1 0-1,1 0 1,2 0 0,1 0 0,1 0-1,8 42 1,-8-67-23,0 1 0,1 0 0,-1-1 0,1 0-1,0 1 1,0-1 0,0 0 0,1 0 0,0 0 0,-1 0 0,5 4 0,-6-7 5,1 0 0,0 0 0,-1 0 0,1 0 0,0 0 1,0 0-1,0 0 0,-1 0 0,1 0 0,0-1 0,0 1 0,0-1 0,0 0 1,0 0-1,0 1 0,0-1 0,0 0 0,0-1 0,0 1 0,0 0 0,0 0 1,0-1-1,0 0 0,0 1 0,0-1 0,0 0 0,0 0 0,2-1 1,5-4 12,0 0 1,-1 0 0,0-1 0,0 0 0,-1 0 0,0-1-1,0 0 1,-1 0 0,0 0 0,6-12 0,5-11 251,22-53 0,-30 58-65,-1 0-1,10-52 0,-22 114-407,2-1-1,2 39 1,0-60 171,2-1-1,-1 1 1,2 0 0,0-1 0,0 1-1,1-1 1,1 0 0,9 18 0,-12-27 34,0-1 1,0 0-1,0 1 1,1-1-1,-1 0 1,1 0-1,0-1 1,0 1 0,0 0-1,0-1 1,1 0-1,-1 0 1,1 0-1,-1 0 1,1 0-1,0-1 1,-1 1-1,1-1 1,0 0 0,0-1-1,0 1 1,0 0-1,0-1 1,0 0-1,0 0 1,0 0-1,0-1 1,4 0 0,0-1 33,0 0 1,0-1-1,-1 0 1,1 0-1,-1-1 1,1 0-1,-1 0 1,0-1-1,-1 0 1,1 0-1,-1 0 1,11-13-1,-6 5 121,-1-2 1,-1 0-1,0 0 0,0 0 0,-2-1 0,0-1 0,-1 1 0,0-1 0,-2 0 0,0 0 0,-1-1 1,0 1-1,-1-1 0,-2 1 0,1-1 0,-2 0 0,-1 1 0,-4-26 0,4 36-194,1 1-1,-1-1 1,0 1 0,-4-6-1,6 11 66,0 0-1,-1 0 1,1 0 0,0 1 0,-1-1-1,1 0 1,-1 1 0,1-1-1,-1 0 1,1 1 0,-1-1-1,1 0 1,-1 1 0,1-1-1,-1 1 1,0-1 0,0 1-1,1 0 1,-1-1 0,0 1-1,0 0 1,1-1 0,-1 1-1,0 0 1,0 0 0,1 0-1,-1 0 1,0-1 0,0 1-1,0 0 1,0 1 0,1-1-1,-1 0 1,0 0 0,0 0-1,0 0 1,1 1 0,-1-1-1,0 0 1,0 1 0,1-1-1,-1 0 1,-1 2 0,-3 2 41,0 0 0,0 1 1,1-1-1,-5 7 0,-6 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3.005"/>
    </inkml:context>
    <inkml:brush xml:id="br0">
      <inkml:brushProperty name="width" value="0.05" units="cm"/>
      <inkml:brushProperty name="height" value="0.05" units="cm"/>
    </inkml:brush>
  </inkml:definitions>
  <inkml:trace contextRef="#ctx0" brushRef="#br0">34 0 18692,'-5'10'339,"0"-1"0,1 1 0,0 0 0,0 0 0,1 0 0,1 1 0,0-1 0,0 1 0,1-1 0,0 1 0,1-1 0,0 1 0,1 0 0,0-1 0,4 17 0,-4-25-324,-1 0 0,1 0 0,0 0 0,0 0 0,1 0 0,-1-1 1,0 1-1,0 0 0,1-1 0,-1 1 0,1-1 0,0 1 0,-1-1 0,1 0 0,0 1 0,0-1 1,0 0-1,0 0 0,0-1 0,0 1 0,0 0 0,0-1 0,0 1 0,0-1 0,0 1 0,0-1 1,0 0-1,1 0 0,-1 0 0,0 0 0,0-1 0,0 1 0,0 0 0,4-2 0,6-1 15,0-1 0,0-1 0,0 0 0,16-9 0,-27 13-28,64-36 78,-37 20-46,1 1 0,0 1 0,40-13 0,-67 27-30,-1 0 0,1 1 0,0-1 0,0 1 0,0-1 1,0 1-1,0 0 0,0 0 0,0-1 0,0 1 0,0 1 0,0-1 0,0 0 0,-1 0 0,1 1 1,0-1-1,0 1 0,0 0 0,0-1 0,0 1 0,-1 0 0,1 0 0,0 0 0,2 3 0,-1-1 24,-1 1-1,1 0 1,-1 0-1,0 0 0,0 1 1,0-1-1,-1 0 1,2 6-1,-2-4 7,1-1-1,0 0 0,0 0 1,0 0-1,0 0 0,1 0 1,5 6-1,-7-10-14,0 1 0,1-1 0,-1 0 1,1 0-1,0 0 0,-1 0 0,1 0 0,0 0 0,0 0 0,0 0 0,-1-1 0,1 1 0,0-1 1,0 0-1,0 1 0,0-1 0,0 0 0,0 0 0,0 0 0,0 0 0,0 0 0,0-1 0,0 1 1,0-1-1,0 1 0,-1-1 0,4-1 0,5-3 56,0 0 0,0 0 0,16-13 0,-6 5 24,-16 10-79,-1 1-1,1 0 1,0 0 0,1 0 0,-1 1 0,0-1 0,0 1 0,1 0 0,-1 0-1,0 1 1,7-1 0,-9 1-16,1 1-1,0-1 1,0 1 0,0 0-1,-1-1 1,1 1-1,0 1 1,-1-1 0,1 0-1,-1 0 1,0 1 0,1 0-1,-1-1 1,0 1-1,0 0 1,0 0 0,0 0-1,0 0 1,2 3-1,13 21 9,-11-18-2,-1 0-1,1 0 1,1 0-1,13 13 1,-17-19 1,0 0 1,0 0-1,0 0 1,1 0-1,-1-1 1,0 1-1,1-1 1,0 0 0,-1 0-1,1 0 1,-1 0-1,1-1 1,0 1-1,-1-1 1,1 0-1,0 0 1,5-2-1,4 0 49,1-2 1,-1 0-1,-1 0 0,23-12 0,-22 10-64,0 0 0,1 1-1,24-6 1,-37 11-23,0 0-1,0-1 1,0 1-1,1 0 1,-1 0-1,0 0 1,0 0-1,1 0 1,-1 0 0,0 0-1,0 1 1,1-1-1,-1 0 1,0 1-1,2 0 1,-2 0 22,-1-1-1,1 1 1,-1-1 0,1 1 0,-1-1-1,1 1 1,-1-1 0,0 1 0,1 0 0,-1-1-1,0 1 1,0 0 0,1-1 0,-1 1 0,0 0-1,0-1 1,0 1 0,0 0 0,0-1 0,0 2-1,0 3 15,-1 1-1,0-1 1,-1 0-1,1 0 1,-5 9-1,1-1-165,5 3-53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3.572"/>
    </inkml:context>
    <inkml:brush xml:id="br0">
      <inkml:brushProperty name="width" value="0.05" units="cm"/>
      <inkml:brushProperty name="height" value="0.05" units="cm"/>
    </inkml:brush>
  </inkml:definitions>
  <inkml:trace contextRef="#ctx0" brushRef="#br0">0 0 19676,'12'26'1801,"10"-15"-1129,7-6-256,17-4 832,4-4-424,12-4-328,-1-2-160,-2 1-328,-4 1-240,-15 2-536,-12 5-336,-16 3 816,-12 6-224,-7 1-96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4.004"/>
    </inkml:context>
    <inkml:brush xml:id="br0">
      <inkml:brushProperty name="width" value="0.05" units="cm"/>
      <inkml:brushProperty name="height" value="0.05" units="cm"/>
    </inkml:brush>
  </inkml:definitions>
  <inkml:trace contextRef="#ctx0" brushRef="#br0">0 0 17692,'0'20'2000,"15"-4"-1008,5-3-327,14-6 1119,8-3-392,5-4-328,5-1-247,-4-5-705,1 2-568,-9-2 472,-2 5-128,-13 2-177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4.395"/>
    </inkml:context>
    <inkml:brush xml:id="br0">
      <inkml:brushProperty name="width" value="0.05" units="cm"/>
      <inkml:brushProperty name="height" value="0.05" units="cm"/>
    </inkml:brush>
  </inkml:definitions>
  <inkml:trace contextRef="#ctx0" brushRef="#br0">19 0 19276,'0'3'201,"0"0"0,0-1-1,0 1 1,0 0 0,0-1-1,1 1 1,-1-1 0,1 1 0,0-1-1,0 1 1,0-1 0,0 1-1,0-1 1,0 0 0,1 1-1,-1-1 1,1 0 0,0 0 0,-1 0-1,1 0 1,3 2 0,4 2 177,0 1-1,0-2 1,20 10 0,-11-5-154,16 6 90,-13-6-123,29 19 1,-45-26-186,0 1 0,0 0-1,0 0 1,-1 0 0,1 1 0,-1-1 0,0 1 0,0 0 0,-1 0-1,5 8 1,-7-10-12,0 1-1,0-1 1,0 0-1,-1 1 0,1-1 1,-1 1-1,1-1 1,-1 0-1,-1 1 0,1-1 1,0 1-1,-1-1 1,1 0-1,-1 1 1,0-1-1,0 0 0,0 0 1,-1 1-1,1-1 1,-1 0-1,0 0 0,0-1 1,0 1-1,-2 2 1,-7 8-121,0-1 1,-1 0-1,-22 16 1,24-21-5,-146 110-3249,132-95 2698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4.939"/>
    </inkml:context>
    <inkml:brush xml:id="br0">
      <inkml:brushProperty name="width" value="0.05" units="cm"/>
      <inkml:brushProperty name="height" value="0.05" units="cm"/>
    </inkml:brush>
  </inkml:definitions>
  <inkml:trace contextRef="#ctx0" brushRef="#br0">19 24 19452,'-2'3'209,"1"-1"1,-1 1-1,0-1 0,1 1 0,0 0 0,0-1 1,-1 1-1,2 0 0,-1 0 0,0 0 0,0 5 0,-2 36 680,3-37-580,-1 1-260,1 0 1,1-1 0,-1 1 0,1 0 0,2 7 0,-3-14-64,1 0 0,-1 0 1,0 0-1,1 1 1,-1-1-1,1 0 1,-1 0-1,1-1 0,-1 1 1,1 0-1,0 0 1,-1 0-1,1 0 0,0 0 1,0-1-1,0 1 1,-1 0-1,1-1 1,0 1-1,0-1 0,0 1 1,0-1-1,0 1 1,0-1-1,0 1 1,1-1-1,-1 0 0,0 0 1,0 0-1,0 0 1,0 0-1,0 0 0,0 0 1,0 0-1,0 0 1,1 0-1,-1 0 1,0-1-1,0 1 0,0 0 1,0-1-1,0 1 1,0-1-1,1 0 1,5-3-141,-1 0 0,1-1 1,-1 1-1,0-1 1,-1 0-1,1-1 1,-1 1-1,0-1 0,0 0 1,6-12-1,2-3-427,19-46 0,-30 63 520,8-19 33,-8 25 237,-5 15 46,-14 92-595,17-108 326,0 1 0,-1-1 0,1 0 1,0 0-1,0 0 0,0 0 0,0 0 0,0 0 1,0 0-1,0 0 0,0 0 0,1 0 0,-1 0 0,0 0 1,1 0-1,-1 0 0,0 0 0,1 0 0,-1 0 1,1 0-1,0 1 0,7-3-197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5.513"/>
    </inkml:context>
    <inkml:brush xml:id="br0">
      <inkml:brushProperty name="width" value="0.05" units="cm"/>
      <inkml:brushProperty name="height" value="0.05" units="cm"/>
    </inkml:brush>
  </inkml:definitions>
  <inkml:trace contextRef="#ctx0" brushRef="#br0">235 66 18252,'35'-65'4769,"-43"107"-2174,-11 22-2093,-49 111 0,50-136-792,-2 0 1,-2-2 0,-51 66 0,72-103 283,-3 6-254,-2 0 0,1 0 0,-1-1 0,-9 8 0,15-13 253,0 0 1,0 1-1,0-1 0,0 0 0,0 0 1,0 0-1,0 0 0,0 0 0,0 0 1,0 0-1,0 0 0,0 1 0,-1-1 1,1 0-1,0 0 0,0 0 0,0 0 0,0 0 1,0 0-1,0 0 0,0 0 0,0 0 1,0 0-1,0 0 0,-1 0 0,1 0 1,0 0-1,0 1 0,0-1 0,0 0 1,0 0-1,0 0 0,0 0 0,-1 0 1,1 0-1,0 0 0,0 0 0,0 0 1,0 0-1,0-1 0,0 1 0,0 0 1,-1 0-1,1 0 0,0 0 0,0 0 0,0 0 1,0 0-1,0 0 0,0 0 0,0 0 1,0 0-1,0 0 0,0 0 0,-1 0 1,1-1-1,0 1 0,5-12-537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5.872"/>
    </inkml:context>
    <inkml:brush xml:id="br0">
      <inkml:brushProperty name="width" value="0.05" units="cm"/>
      <inkml:brushProperty name="height" value="0.05" units="cm"/>
    </inkml:brush>
  </inkml:definitions>
  <inkml:trace contextRef="#ctx0" brushRef="#br0">44 0 19596,'-6'10'1609,"-1"12"-1201,-2 4-208,-1 11 792,4 4-464,2 10-264,3 3-96,3-1-160,4 0-80,3-7-272,1-3-224,0-11-496,-2-5 848,0-13-192,-3-4-113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6.293"/>
    </inkml:context>
    <inkml:brush xml:id="br0">
      <inkml:brushProperty name="width" value="0.05" units="cm"/>
      <inkml:brushProperty name="height" value="0.05" units="cm"/>
    </inkml:brush>
  </inkml:definitions>
  <inkml:trace contextRef="#ctx0" brushRef="#br0">2 474 20220,'-1'-1'1601,"3"-2"-1233,6-2-192,9 1 640,6 0-464,4-3-824,4-5 464,-2-9-184,0-1-32</inkml:trace>
  <inkml:trace contextRef="#ctx0" brushRef="#br0" timeOffset="1">476 11 16147,'-1'-1'104,"0"0"0,0 0 0,0 0 0,0 0 0,0 0-1,0 1 1,0-1 0,-1 0 0,1 1 0,0-1 0,0 1-1,-1-1 1,1 1 0,0 0 0,-1-1 0,1 1 0,-1 0-1,1 0 1,0 0 0,-1 0 0,1 0 0,-1 0-1,1 1 1,-2-1 0,-40 12 846,31-8-196,-16 4-274,1 2 0,0 1 0,1 1 0,-40 25 1,65-37-476,1 0 1,0 1 0,-1-1 0,1 0 0,0 0 0,-1 0-1,1 0 1,0 0 0,-1 1 0,1-1 0,0 0 0,-1 0-1,1 1 1,0-1 0,0 0 0,-1 0 0,1 1 0,0-1-1,0 0 1,0 1 0,-1-1 0,1 0 0,0 1 0,0-1-1,0 0 1,0 1 0,0-1 0,0 0 0,0 1 0,0-1 0,0 0-1,0 1 1,0-1 0,0 0 0,0 1 0,0-1 0,0 1-1,15 5 102,37-4-61,-41-2-32,-9 0-14,24 1 4,29 6 0,-49-7-8,0 2 1,1-1-1,-1 1 1,0 0-1,0 0 1,0 1-1,-1 0 0,1 0 1,-1 0-1,8 6 1,-11-8 1,-1 0 1,0 1-1,0-1 0,1 0 0,-1 1 1,0-1-1,0 0 0,0 1 0,0-1 1,-1 1-1,1 0 0,0-1 1,-1 1-1,1 0 0,-1-1 0,0 1 1,1 0-1,-1-1 0,0 1 0,0 3 1,-1-2 0,1 0 0,-1-1 0,0 1 1,0-1-1,0 1 0,0-1 0,-1 0 1,1 0-1,-1 1 0,1-1 0,-1 0 1,-2 2-1,-5 4 11,0 0 1,-1-1 0,1-1-1,-1 1 1,-11 4-1,8-4 2,-1-1-1,1 0 1,-1-1-1,0 0 1,-1-2-1,1 1 1,-22 1-1,35-5-41,0 0 0,-1 0 0,1 0 0,0 0 0,-1 0 0,1 0 0,0 0 0,-1-1 0,1 1 0,0 0 0,0-1 0,-1 1 0,1-1 0,0 1 0,0-1 0,0 0 0,0 0 0,-1 1 0,1-1 0,0 0 0,-1-1 0,2 1 21,0 0 1,-1 0-1,1 0 1,0 0-1,0 0 0,0 0 1,0 0-1,0 0 1,0 0-1,0 0 1,0 0-1,0 0 0,0 0 1,1 0-1,-1 0 1,0 0-1,1 0 1,-1 0-1,0 1 0,1-1 1,-1 0-1,1 0 1,0 0-1,-1 0 1,1 1-1,0-1 1,-1 0-1,1 1 0,1-2 1,18-13-224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6.676"/>
    </inkml:context>
    <inkml:brush xml:id="br0">
      <inkml:brushProperty name="width" value="0.05" units="cm"/>
      <inkml:brushProperty name="height" value="0.05" units="cm"/>
    </inkml:brush>
  </inkml:definitions>
  <inkml:trace contextRef="#ctx0" brushRef="#br0">156 50 17884,'-24'4'1397,"9"-2"-740,0 1 0,0 0 0,-18 8-1,29-10-607,1 0 0,0 1 0,0-1 0,0 1 0,1 0 0,-1 0 0,0 0 0,1 0 0,-1 0 0,1 0 0,-1 1 0,1-1 0,0 1 0,0 0 0,0-1 0,1 1 0,-1 0 0,1 0 0,-1 0 0,0 6 0,1-8-44,1 0 0,-1 0-1,1 0 1,0 0 0,-1 0 0,1 0 0,0 0-1,0 0 1,0 0 0,0 0 0,0 0 0,0 0 0,0 0-1,0 1 1,0-1 0,1 0 0,-1 0 0,0 0 0,1 0-1,-1 0 1,1 0 0,-1 0 0,1 0 0,-1 0-1,1-1 1,0 1 0,-1 0 0,1 0 0,0 0 0,0-1-1,0 1 1,0 0 0,0-1 0,-1 1 0,1-1-1,0 1 1,0-1 0,0 1 0,0-1 0,0 0 0,1 1-1,-1-1 1,0 0 0,0 0 0,0 0 0,0 0-1,0 0 1,2 0 0,2 0 31,0-1-1,0 0 1,-1 0-1,1 0 1,0-1 0,0 1-1,-1-1 1,1 0-1,6-4 1,-2-1 65,1 0 0,-1 0 0,-1-1-1,8-9 1,-12 13-57,-1 1 0,0-2 0,0 1-1,0 0 1,-1 0 0,1-1 0,-1 0 0,0 1-1,-1-1 1,1 0 0,1-7 0,-3 10-59,0 1 1,0 0 0,0-1 0,0 1-1,0 0 1,0 0 0,0-1 0,0 1-1,-1 0 1,1-1 0,-1 1 0,1 0 0,-1 0-1,1 0 1,-1-1 0,1 1 0,-1 0-1,0 0 1,0 0 0,1 0 0,-1 0-1,0 0 1,0 0 0,0 1 0,0-1-1,0 0 1,0 0 0,-1 1 0,0-1 0,-1-1 17,0 1 1,-1 0 0,1 1 0,0-1 0,0 1 0,0-1 0,-1 1 0,1 0 0,0 0 0,-6 1-1,1 2-172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7.126"/>
    </inkml:context>
    <inkml:brush xml:id="br0">
      <inkml:brushProperty name="width" value="0.05" units="cm"/>
      <inkml:brushProperty name="height" value="0.05" units="cm"/>
    </inkml:brush>
  </inkml:definitions>
  <inkml:trace contextRef="#ctx0" brushRef="#br0">67 1 17620,'13'0'802,"50"-1"1228,-57 1-1750,0 1 1,-1 0-1,1 0 1,-1 0 0,0 1-1,1-1 1,-1 1-1,9 5 1,-13-7-246,0 1 0,0-1 0,-1 1 0,1 0 0,0-1 0,0 1 0,0 0 0,-1 0 0,1-1 0,0 1 0,-1 0 0,1 0 0,-1 0 0,1 0 0,-1 0 0,1 0 0,-1 0 0,0 0 0,1 0 0,-1 0 0,0 0 0,0 0 0,0 0 0,0 0 0,0 0 0,0 0 0,0 0 0,0 1 0,0-1 0,0 0 0,-1 0 0,1 0 0,0 0 0,-1 0 0,1 0 0,-1 0 0,1 0 0,-1-1 0,0 1 0,1 0 0,-2 1 0,-2 4 40,-1-1 0,0 1 0,-1-1 1,-8 7-1,12-11-21,-44 34 439,31-25-298,0 0 1,0 1 0,2 1-1,-1 1 1,1 0-1,-19 26 1,31-38-189,0 0 0,1 0 1,-1 0-1,0 0 0,1 0 0,-1 0 0,1 0 1,-1 0-1,1 1 0,0-1 0,0 0 0,-1 0 0,1 0 1,0 1-1,0-1 0,0 0 0,0 0 0,0 0 0,0 1 1,1-1-1,-1 0 0,0 0 0,0 0 0,1 0 1,-1 1-1,1-1 0,-1 0 0,1 0 0,0 0 0,-1 0 1,1 0-1,0 0 0,0 0 0,0 0 0,-1-1 1,1 1-1,0 0 0,0 0 0,0-1 0,0 1 0,1-1 1,-1 1-1,0-1 0,0 1 0,0-1 0,0 1 1,2-1-1,6 2-4,0 0 1,0 0 0,0-1-1,0 0 1,10-1 0,-2 1-300,0-2 0,-1 0 0,1-1 0,0-1-1,-1 0 1,0-1 0,1-1 0,29-14 0,-26 4-1053,-20 15 1302,1-1 0,-1 1 0,1-1 0,-1 0 0,1 1 0,-1-1 0,1 0 0,-1 0 0,0 1 0,1-1 0,-1 0 0,0 0 0,0 0 0,0 1 1,0-1-1,0 0 0,1 0 0,-1 0 0,-1 0 0,1 1 0,0-1 0,0 0 0,0 0 0,0 0 0,-1 1 0,1-1 0,0 0 0,-1-1 0,-10-8-847</inkml:trace>
  <inkml:trace contextRef="#ctx0" brushRef="#br0" timeOffset="1">38 149 17660,'-19'-4'1976,"12"-2"-1096,7-1-311,19 4 991,4 0-216,10-1-520,3-1-344,7 0-1000,4-3 608,2 1-168,-1 2-136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4.788"/>
    </inkml:context>
    <inkml:brush xml:id="br0">
      <inkml:brushProperty name="width" value="0.05" units="cm"/>
      <inkml:brushProperty name="height" value="0.05" units="cm"/>
    </inkml:brush>
  </inkml:definitions>
  <inkml:trace contextRef="#ctx0" brushRef="#br0">0 285 15323,'0'22'944,"0"-3"-864,0 0-39,0 2 143,2-1-136,1-2-112,0-4-161,0-8-191,2-6 368,-2-19-88,2-9-64</inkml:trace>
  <inkml:trace contextRef="#ctx0" brushRef="#br0" timeOffset="1">8 1 13475,'-3'4'856,"1"6"-808,2 2-136,5 1 280,2-1-152,6 1-72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7.560"/>
    </inkml:context>
    <inkml:brush xml:id="br0">
      <inkml:brushProperty name="width" value="0.05" units="cm"/>
      <inkml:brushProperty name="height" value="0.05" units="cm"/>
    </inkml:brush>
  </inkml:definitions>
  <inkml:trace contextRef="#ctx0" brushRef="#br0">1 72 16331,'0'0'1833,"10"-3"-793,5 2-320,11 0 1001,3-1-145,8-1-448,3 0-224,5-4-239,-1 0-209,-4 0-496,-2-2-264,-8 2-609,-3 0-431,-13 1 1016,-4 2-224,-10 0-216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7.994"/>
    </inkml:context>
    <inkml:brush xml:id="br0">
      <inkml:brushProperty name="width" value="0.05" units="cm"/>
      <inkml:brushProperty name="height" value="0.05" units="cm"/>
    </inkml:brush>
  </inkml:definitions>
  <inkml:trace contextRef="#ctx0" brushRef="#br0">0 40 17204,'33'0'2144,"3"-2"-1416,10-4-328,0-1 1057,7-1-625,-2 0-280,-6 4-1096,-5 0 592,-16 8-256,-2 5-72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8.417"/>
    </inkml:context>
    <inkml:brush xml:id="br0">
      <inkml:brushProperty name="width" value="0.05" units="cm"/>
      <inkml:brushProperty name="height" value="0.05" units="cm"/>
    </inkml:brush>
  </inkml:definitions>
  <inkml:trace contextRef="#ctx0" brushRef="#br0">61 9 21509,'9'-7'1896,"-6"5"-1360,-3 4-248,-2 16 936,-1 8-391,-1 11-513,0 5-144,-4 7-184,0 1-128,1-1-192,0-5-216,-1-10-417,1-3-255,0-16-256,3-5 960,1-15-313,3-10-159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8.821"/>
    </inkml:context>
    <inkml:brush xml:id="br0">
      <inkml:brushProperty name="width" value="0.05" units="cm"/>
      <inkml:brushProperty name="height" value="0.05" units="cm"/>
    </inkml:brush>
  </inkml:definitions>
  <inkml:trace contextRef="#ctx0" brushRef="#br0">6 98 17060,'1'10'504,"0"0"0,-1 0 0,0-1 0,-1 1 0,-2 11 0,0 22 625,2-29-815,2 1 0,0-1 0,1 1 0,1-1 0,0 0 0,0 0 0,2 0 0,8 19-1,-9-25-218,0-1 0,0 1-1,1-1 1,0-1 0,1 1-1,0-1 1,0 1-1,0-2 1,0 1 0,1-1-1,0 0 1,0 0-1,1-1 1,-1 0 0,15 6-1,-15-8-43,0 1-1,0-1 0,0 0 1,1-1-1,-1 0 1,0 0-1,1 0 1,-1-1-1,0 0 0,1-1 1,-1 0-1,10-2 1,-12 2-13,0-1 0,-1 0 1,1 0-1,-1 0 0,0-1 1,0 1-1,0-1 0,0 0 0,0 0 1,0-1-1,-1 1 0,1-1 1,-1 0-1,0 0 0,0 0 1,-1 0-1,1 0 0,-1-1 0,3-6 1,0-4 98,0 0 0,-1 0 0,-1-1 0,-1 1 1,0-1-1,0 0 0,-2 0 0,-2-27 0,0 18 29,-2 0 0,-1 0-1,-1 0 1,-16-41 0,20 61-239,0-1-1,0 1 1,-1-1 0,1 1 0,-1 0 0,-1 0-1,1 0 1,-1 0 0,1 1 0,-7-6-1,10 10 56,0 0-1,0 0 0,0 0 0,-1-1 0,1 1 1,0 0-1,0 0 0,0 0 0,0 0 0,0 0 1,0 0-1,0 0 0,0 0 0,0 0 0,0 0 1,0 0-1,-1 0 0,1 0 0,0 0 1,0 0-1,0 0 0,0 0 0,0 0 0,0 0 1,0 0-1,0 0 0,0 0 0,-1 0 0,1 0 1,0 0-1,0 0 0,0 0 0,0 0 0,0 0 1,0 0-1,0 0 0,0 1 0,0-1 0,0 0 1,0 0-1,0 0 0,-1 0 0,1 0 1,0 0-1,0 0 0,0 0 0,0 0 0,0 0 1,0 0-1,0 0 0,0 1 0,0-1 0,0 0 1,0 0-1,0 0 0,0 0 0,0 0 0,0 0 1,0 0-1,0 0 0,0 0 0,0 1 0,0-1 1,0 0-1,0 0 0,0 0 0,0 0 0,0 0 1,4 7-247,11 5-141,7 3-149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39.240"/>
    </inkml:context>
    <inkml:brush xml:id="br0">
      <inkml:brushProperty name="width" value="0.05" units="cm"/>
      <inkml:brushProperty name="height" value="0.05" units="cm"/>
    </inkml:brush>
  </inkml:definitions>
  <inkml:trace contextRef="#ctx0" brushRef="#br0">1 73 19548,'1'1'159,"1"0"-1,-1-1 1,0 1 0,1 0-1,-1-1 1,0 1-1,0 0 1,0 0 0,0 0-1,0 0 1,0 0 0,0 0-1,0 0 1,0 1-1,0-1 1,0 1 0,0 0-123,0-1 1,-1 0 0,1 1 0,0-1 0,0 0 0,0 0-1,0 0 1,0 1 0,0-1 0,0 0 0,1-1-1,-1 1 1,0 0 0,1 0 0,-1 0 0,0-1-1,1 1 1,-1-1 0,1 1 0,-1-1 0,1 0 0,-1 1-1,1-1 1,1 0 0,2 0-26,-1-1-1,1 0 1,0 0-1,-1 0 1,1-1 0,-1 1-1,1-1 1,-1 0 0,0 0-1,0-1 1,5-2 0,4-6 7,22-21 1,-26 22-9,1 1 1,0 1-1,13-10 1,-22 18-10,-1 0 1,0 0-1,0-1 0,1 1 1,-1 0-1,0 0 1,0 0-1,1 0 1,-1 0-1,0 0 1,0 0-1,1 0 0,-1 0 1,0 0-1,0 0 1,1 0-1,-1 0 1,0 0-1,0 0 0,1 0 1,-1 0-1,0 0 1,0 0-1,1 0 1,-1 0-1,0 0 1,0 1-1,0-1 0,1 0 1,-1 0-1,0 0 1,0 0-1,0 1 1,1-1-1,-1 0 1,0 0-1,0 0 0,0 1 1,0-1-1,0 0 1,1 0-1,-1 1 1,0-1-1,0 0 1,0 0-1,0 1 0,0-1 1,0 0-1,0 0 1,0 1-1,0-1 1,0 0-1,0 0 0,0 1 1,0-1-1,0 0 1,0 0-1,0 1 1,0-1-1,-1 0 1,-1 23 83,1-18-58,-1 8 107,0-3-156,1 0 0,0 0-1,1 0 1,0 12-1,0-21 14,0 1 0,0-1-1,0 1 1,1 0 0,-1-1-1,0 1 1,1-1-1,-1 1 1,1-1 0,0 1-1,-1-1 1,1 1 0,0-1-1,0 0 1,0 1-1,0-1 1,0 0 0,0 0-1,0 0 1,0 0 0,1 0-1,-1 0 1,0 0-1,1 0 1,-1 0 0,1-1-1,-1 1 1,1-1 0,-1 1-1,1-1 1,-1 1-1,1-1 1,1 0 0,19-1-102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1.294"/>
    </inkml:context>
    <inkml:brush xml:id="br0">
      <inkml:brushProperty name="width" value="0.05" units="cm"/>
      <inkml:brushProperty name="height" value="0.05" units="cm"/>
    </inkml:brush>
  </inkml:definitions>
  <inkml:trace contextRef="#ctx0" brushRef="#br0">344 6 15195,'-7'-2'247,"-1"1"0,1 0 0,0 0 0,-1 0 0,1 1 0,0 0 0,-1 1 0,1-1-1,-1 1 1,1 1 0,0 0 0,0 0 0,0 0 0,0 0 0,0 1 0,1 1 0,-1-1 0,1 1 0,-1 0 0,-5 5-1,-2 2-99,1 1 0,0 0 1,1 0-1,0 1 0,1 1 0,0 0 0,-12 21 0,10-11-16,1 1 1,1 0-1,1 1 1,2 0-1,-8 33 0,12-40-91,2 0-1,-1 1 0,2-1 1,1 1-1,0 0 0,2-1 1,0 0-1,5 23 1,-5-36-42,-1 0 0,1 0 0,0 0 1,1 0-1,0 0 0,-1-1 1,2 1-1,-1-1 0,1 0 0,-1 0 1,2 0-1,-1 0 0,0-1 1,1 1-1,0-1 0,0 0 0,0-1 1,0 1-1,1-1 0,-1 0 1,1-1-1,0 1 0,0-1 0,0 0 1,0-1-1,0 1 0,10 0 1,-3-1 53,-1-1 0,1 0 1,0 0-1,0-2 1,-1 1-1,1-2 1,17-5-1,-21 5 114,-1 0-1,1 0 1,-1-1 0,0-1-1,0 1 1,0-1-1,-1 0 1,0-1 0,0 0-1,0 0 1,6-8 0,-12 13-119,0 0 0,0 0 0,0 0 0,-1 0 1,1 0-1,0 0 0,-1 0 0,1 0 0,0 0 0,-1-1 1,0 1-1,1 0 0,-1 0 0,0-1 0,1 1 0,-1 0 1,0 0-1,0-1 0,0 1 0,0 0 0,0 0 0,0-1 1,-1 1-1,1 0 0,0 0 0,-1-1 0,1 1 0,-1 0 1,1 0-1,-1 0 0,0 0 0,1 0 0,-1 0 0,0 0 1,0 0-1,1 0 0,-1 0 0,0 0 0,0 0 0,0 0 1,0 1-1,0-1 0,-1 0 0,1 1 0,0-1 0,0 1 1,-3-1-1,-3-2 46,-1 0 1,0 0-1,0 1 0,0 0 1,0 1-1,-11-1 1,11 1-375,1 1 0,-1-1 0,0 1 0,1 1-1,-1 0 1,1 0 0,-1 0 0,1 1 0,-1 0 0,-7 4 0,15-6 272,-6 4-547,6-4 540,0 1 0,0-1 0,0 0 0,0 0 0,0 0 0,0 0 0,0 0 0,0 1 0,0-1-1,0 0 1,0 0 0,0 0 0,0 0 0,0 1 0,0-1 0,0 0 0,0 0 0,0 0 0,0 0 0,1 0 0,-1 0 0,0 1 0,0-1-1,0 0 1,0 0 0,0 0 0,0 0 0,0 0 0,1 0 0,-1 0 0,0 0 0,0 0 0,0 1 0,0-1 0,0 0 0,1 0 0,-1 0-1,0 0 1,0 0 0,0 0 0,0 0 0,0 0 0,1 0 0,11 3-808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1.687"/>
    </inkml:context>
    <inkml:brush xml:id="br0">
      <inkml:brushProperty name="width" value="0.05" units="cm"/>
      <inkml:brushProperty name="height" value="0.05" units="cm"/>
    </inkml:brush>
  </inkml:definitions>
  <inkml:trace contextRef="#ctx0" brushRef="#br0">0 6 18188,'10'-4'1824,"-6"3"-1208,-4 2-280,-1 12 1201,0 6-657,-2 4-496,1 5-160,1 10-176,-1-1-16,2 1-96,0 3-128,0-8-368,3-5-256,2-6-304,-3-5 855,-2-13-239,-1-4-224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2.122"/>
    </inkml:context>
    <inkml:brush xml:id="br0">
      <inkml:brushProperty name="width" value="0.05" units="cm"/>
      <inkml:brushProperty name="height" value="0.05" units="cm"/>
    </inkml:brush>
  </inkml:definitions>
  <inkml:trace contextRef="#ctx0" brushRef="#br0">25 253 16500,'-10'-9'1880,"1"3"-1128,4 2-328,9 4 928,5 0-271,8 0-393,7 0-184,9 2-424,6-1-272,10 0-696,1-1-929,1-1 1529,1 1-264,-6-3-200</inkml:trace>
  <inkml:trace contextRef="#ctx0" brushRef="#br0" timeOffset="0.11">593 0 17372,'1'13'1360,"5"3"-1080,1 0-144,2 8 696,1 2-408,5 4-312,4 6-56,0 1-48,4 2-40,0-2-504,1 0-80,-3-5 512,-3-3-96,-7-6-120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2.571"/>
    </inkml:context>
    <inkml:brush xml:id="br0">
      <inkml:brushProperty name="width" value="0.05" units="cm"/>
      <inkml:brushProperty name="height" value="0.05" units="cm"/>
    </inkml:brush>
  </inkml:definitions>
  <inkml:trace contextRef="#ctx0" brushRef="#br0">10 315 14507,'-10'-3'2657,"10"-1"-2081,13-6 1648,7-3-919,9-5-249,5-7-120,10-3-328,2-3-88,0 0-472,0-5-432,-10-3 432,-5-1-96,-11 3-232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3.815"/>
    </inkml:context>
    <inkml:brush xml:id="br0">
      <inkml:brushProperty name="width" value="0.05" units="cm"/>
      <inkml:brushProperty name="height" value="0.05" units="cm"/>
    </inkml:brush>
  </inkml:definitions>
  <inkml:trace contextRef="#ctx0" brushRef="#br0">0 15 20540,'32'4'1409,"9"-4"-1185,6-3-104,11 0 16,1 1-568,1-1-464,-3 1 615,-11-2 49,-9 3-184,-15 3-208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5.178"/>
    </inkml:context>
    <inkml:brush xml:id="br0">
      <inkml:brushProperty name="width" value="0.05" units="cm"/>
      <inkml:brushProperty name="height" value="0.05" units="cm"/>
    </inkml:brush>
  </inkml:definitions>
  <inkml:trace contextRef="#ctx0" brushRef="#br0">121 1 14219,'-16'8'271,"1"1"1,1 0-1,0 1 0,0 0 1,1 1-1,-17 19 0,29-30-277,1 0 0,0 1 0,-1-1 0,1 0-1,0 1 1,0-1 0,-1 1 0,1-1 0,0 0 0,0 1 0,-1-1 0,1 1 0,0-1-1,0 1 1,0-1 0,0 1 0,0-1 0,0 1 0,0-1 0,0 1 0,0-1-1,0 1 1,0-1 0,0 1 0,0-1 0,0 1 0,1 0 0,12 4-123,31-5-36,-28-1 114,3 1-38,1 1 1,29 5-1,-42-5 47,-1 1 1,0-1-1,1 1 1,-1 1-1,0-1 1,0 1-1,-1 0 1,1 0-1,-1 1 1,1-1-1,7 8 1,-12-9 25,0-1 1,1 0 0,-1 0-1,0 1 1,0-1-1,0 1 1,-1-1 0,1 1-1,0-1 1,-1 1-1,1-1 1,-1 1 0,1 0-1,-1-1 1,0 1-1,1 0 1,-1 0-1,0-1 1,0 1 0,0 0-1,-1 1 1,0 0 11,0 0 1,0 0-1,0 0 0,-1 0 1,1 0-1,-1-1 0,1 1 1,-1-1-1,0 1 0,-5 4 1,1-1 34,-2 0 1,1 0 0,-1-1-1,0 0 1,0 0 0,-17 7-1,20-11-12,1 1 0,-1-1 0,0 1 0,0-1 0,0-1 0,0 1 0,0-1 0,0 0 1,0 0-1,0 0 0,0-1 0,0 1 0,0-1 0,0 0 0,-7-3 0,-9-15 39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4.247"/>
    </inkml:context>
    <inkml:brush xml:id="br0">
      <inkml:brushProperty name="width" value="0.05" units="cm"/>
      <inkml:brushProperty name="height" value="0.05" units="cm"/>
    </inkml:brush>
  </inkml:definitions>
  <inkml:trace contextRef="#ctx0" brushRef="#br0">1 1 18500,'4'8'1776,"10"4"-1064,2-1-271,11-2 855,5 1-320,2-3-288,3 0-128,2-1-432,-2-2-264,-4-1-824,-4-2 880,-5 4-192,-4-2-112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8.443"/>
    </inkml:context>
    <inkml:brush xml:id="br0">
      <inkml:brushProperty name="width" value="0.05" units="cm"/>
      <inkml:brushProperty name="height" value="0.05" units="cm"/>
    </inkml:brush>
  </inkml:definitions>
  <inkml:trace contextRef="#ctx0" brushRef="#br0">42 118 16219,'-1'-4'268,"-1"0"0,1 0 0,1 0 0,-1 0 0,1-1 0,-1 1 0,1 0 0,1 0 0,-1-1 0,0 1 0,1 0 0,0 0 0,0 0 0,0 0 0,1 0 0,-1 0 0,1 0 0,0 0 0,0 1 0,0-1 0,4-4 0,-4 5-175,1 1 1,-1 0-1,0 0 0,0 0 1,1 1-1,-1-1 0,1 1 1,0-1-1,0 1 0,-1 0 1,1 0-1,0 0 0,0 0 1,0 0-1,0 1 0,0-1 1,0 1-1,0 0 0,0 0 1,0 0-1,0 0 0,0 1 0,0-1 1,0 1-1,0 0 0,0-1 1,0 1-1,0 1 0,-1-1 1,5 2-1,-4-1-79,0 0 1,-1 0-1,1 0 1,0 0-1,0 0 0,-1 0 1,0 1-1,1-1 0,-1 1 1,0 0-1,0 0 1,0 0-1,-1 0 0,1 0 1,-1 0-1,0 0 1,1 0-1,-1 0 0,-1 1 1,1-1-1,0 0 1,-1 1-1,0-1 0,0 1 1,0-1-1,0 1 0,0-1 1,-1 0-1,1 1 1,-2 3-1,-2 6 3,0 0-1,0 0 0,-2 0 1,1-1-1,-2 1 1,-8 12-1,-44 53 108,43-58-91,0 0 1,-25 42 0,40-59-39,0-1 1,-1 0 0,1 1 0,0-1 0,0 1-1,1-1 1,-1 1 0,0-1 0,1 1 0,0-1 0,-1 1-1,1 0 1,0-1 0,0 1 0,1-1 0,-1 1 0,0 0-1,1-1 1,0 1 0,-1-1 0,1 1 0,0-1 0,0 1-1,3 2 1,-2-2-96,1 0 0,-1-1 0,1 1-1,0-1 1,0 0 0,0 0 0,0 0-1,1 0 1,-1-1 0,0 1 0,1-1-1,-1 0 1,1 0 0,0 0 0,-1 0-1,7 0 1,4 0-72,0-1 0,0 0-1,0-1 1,0-1 0,0 0 0,17-6 0,21-5-371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8.862"/>
    </inkml:context>
    <inkml:brush xml:id="br0">
      <inkml:brushProperty name="width" value="0.05" units="cm"/>
      <inkml:brushProperty name="height" value="0.05" units="cm"/>
    </inkml:brush>
  </inkml:definitions>
  <inkml:trace contextRef="#ctx0" brushRef="#br0">128 82 18788,'-1'-1'102,"1"0"0,-1 0 0,1 0 0,-1 0 0,0 0 0,0 1 0,0-1 0,1 0 0,-1 0 0,0 1 0,0-1 0,0 1 0,0-1 0,0 1 0,0-1 0,0 1 0,0-1 0,0 1 0,-1 0 0,1 0 0,0 0 0,0 0 0,0-1 0,0 1-1,0 1 1,0-1 0,-1 0 0,1 0 0,0 0 0,0 0 0,0 1 0,0-1 0,0 1 0,-1 0 0,-2 0 91,0 1-1,0 0 1,0 0 0,1 0-1,-1 1 1,1-1-1,-1 1 1,-2 4-1,-1 0-96,1 1 0,0 1 0,1-1 0,0 1 0,0 0 0,1 0 0,0 0-1,-3 11 1,5-14-100,1 0 0,-1 0 0,1 0 0,0 0 0,0 1 0,1-1 0,0 0 0,0 0 0,1 1 0,-1-1 0,1 0 0,1 0 0,3 12 0,-4-16 14,0 0-1,0 0 1,0 0-1,1 0 0,-1 0 1,0 0-1,1 0 0,0-1 1,-1 1-1,1-1 1,0 1-1,0-1 0,-1 0 1,1 0-1,0 0 1,1 0-1,-1 0 0,0 0 1,0 0-1,0-1 1,0 1-1,1-1 0,-1 1 1,0-1-1,0 0 1,1 0-1,-1 0 0,0 0 1,0 0-1,1-1 1,-1 1-1,0-1 0,3 0 1,3-2 56,1 0 1,-1-1 0,1 0-1,-1 0 1,-1 0-1,1-1 1,7-6 0,-1-1 140,0 0 0,-1-1 0,0 0 0,12-19 0,-18 23-82,-1 0 0,0-1 0,-1 0 0,0 0-1,0 0 1,-1-1 0,0 0 0,1-10 0,-4 18-100,0 0 0,-1 0 0,1 0 0,-1 0 0,0 0 0,0 0 0,0 0 0,-1 0 0,1 0 0,-1 0 0,0 0 0,1 0 0,-1 0 1,0 0-1,-1 0 0,1 1 0,0-1 0,-1 1 0,0-1 0,0 1 0,1-1 0,-1 1 0,0 0 0,-1 0 0,1 0 0,0 0 0,-1 0 0,-4-2 0,4 2-108,-1 0 0,0 1-1,0 0 1,-1 0-1,1 0 1,0 0 0,0 0-1,0 1 1,-1 0-1,1 0 1,0 0-1,0 0 1,-1 1 0,1 0-1,0 0 1,0 0-1,0 0 1,0 0 0,-7 4-1,6-2 39,0 0-1,0 0 1,0 0-1,1 1 1,-1-1-1,1 1 1,-6 7-1,9-8-303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9.241"/>
    </inkml:context>
    <inkml:brush xml:id="br0">
      <inkml:brushProperty name="width" value="0.05" units="cm"/>
      <inkml:brushProperty name="height" value="0.05" units="cm"/>
    </inkml:brush>
  </inkml:definitions>
  <inkml:trace contextRef="#ctx0" brushRef="#br0">6 44 21309,'-6'8'2160,"6"-3"-1576,4 1-256,6-3 1169,8-2-817,2-1-160,3-1-392,1-2-208,2-4-456,0-2-345,-6-2 705,-2-5-160,-3-4-96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49.646"/>
    </inkml:context>
    <inkml:brush xml:id="br0">
      <inkml:brushProperty name="width" value="0.05" units="cm"/>
      <inkml:brushProperty name="height" value="0.05" units="cm"/>
    </inkml:brush>
  </inkml:definitions>
  <inkml:trace contextRef="#ctx0" brushRef="#br0">127 1 18380,'6'7'2264,"-3"3"-1431,-1 3-433,3 3 1984,-1 8-1600,3 3-256,5 8-327,2 2-177,3 3-209,2 0-343,-2-3 8,-3-4-144,4-4-440,-4-2-224,-6-11 823,-2 1-207,-1-4-88</inkml:trace>
  <inkml:trace contextRef="#ctx0" brushRef="#br0" timeOffset="1">11 395 19108,'-10'-9'2153,"11"2"-1233,11-4-376,12-9 1392,6-3-695,12-7-433,1-5-168,4-2-472,3-2-248,-2 1-672,-8-3-369,-7 4 889,-5 3-184,-6 4-184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0.842"/>
    </inkml:context>
    <inkml:brush xml:id="br0">
      <inkml:brushProperty name="width" value="0.05" units="cm"/>
      <inkml:brushProperty name="height" value="0.05" units="cm"/>
    </inkml:brush>
  </inkml:definitions>
  <inkml:trace contextRef="#ctx0" brushRef="#br0">98 8 17148,'3'-4'1928,"-2"1"-1328,-2 9-248,-7 7 1249,1 9-833,4 10-208,-5 14-224,2 11-104,-4 16-80,1 5-24,-1 11-224,0 1-256,0 2 312,2-6-48,-4-22-64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2.731"/>
    </inkml:context>
    <inkml:brush xml:id="br0">
      <inkml:brushProperty name="width" value="0.05" units="cm"/>
      <inkml:brushProperty name="height" value="0.05" units="cm"/>
    </inkml:brush>
  </inkml:definitions>
  <inkml:trace contextRef="#ctx0" brushRef="#br0">12 1 18380,'3'1'1632,"-4"9"-1184,1 6-216,-5 8 1297,0 8-1065,3 8-552,1 4-168,1 4-248,0-4-120,3-4-305,-1-4-111,1-7-128,-1-8 600,-2-8-16,-3-6-97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3.144"/>
    </inkml:context>
    <inkml:brush xml:id="br0">
      <inkml:brushProperty name="width" value="0.05" units="cm"/>
      <inkml:brushProperty name="height" value="0.05" units="cm"/>
    </inkml:brush>
  </inkml:definitions>
  <inkml:trace contextRef="#ctx0" brushRef="#br0">0 20 18652,'6'6'1936,"3"3"-1351,6-4-201,4 1 1008,13-3-680,5-1-136,4-5-272,1 0-352,-3-2-392,-2-2 440,-8-8-136,-5-3-136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3.713"/>
    </inkml:context>
    <inkml:brush xml:id="br0">
      <inkml:brushProperty name="width" value="0.05" units="cm"/>
      <inkml:brushProperty name="height" value="0.05" units="cm"/>
    </inkml:brush>
  </inkml:definitions>
  <inkml:trace contextRef="#ctx0" brushRef="#br0">182 0 18692,'5'0'1952,"-5"1"-1391,-7 12-233,-6 3 936,-5 14-552,-1 5-168,-3 11-312,2 5-112,0 4-48,2-2-24,3-8-176,2 0-80,6-12-368,0-12-320,7-19 712,-6-9-168,5-23-120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4.112"/>
    </inkml:context>
    <inkml:brush xml:id="br0">
      <inkml:brushProperty name="width" value="0.05" units="cm"/>
      <inkml:brushProperty name="height" value="0.05" units="cm"/>
    </inkml:brush>
  </inkml:definitions>
  <inkml:trace contextRef="#ctx0" brushRef="#br0">0 1 17332,'2'7'1960,"4"3"-1304,2 2-232,5 1 1065,9 1-577,3 2-192,6 1-280,2 0-112,1 3-248,-3 0-272,1 3-632,-2-3-296,-6 0 864,-5-4-192,-7-9-169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5.583"/>
    </inkml:context>
    <inkml:brush xml:id="br0">
      <inkml:brushProperty name="width" value="0.05" units="cm"/>
      <inkml:brushProperty name="height" value="0.05" units="cm"/>
    </inkml:brush>
  </inkml:definitions>
  <inkml:trace contextRef="#ctx0" brushRef="#br0">110 0 13715,'-22'18'1006,"-21"22"0,38-35-984,0 0 0,0 1 1,1-1-1,0 1 1,0 0-1,1 0 1,-1 1-1,1-1 1,-4 14-1,7-19-28,0 0-1,0 1 1,0-1-1,0 0 1,0 0-1,0 0 1,0 1-1,1-1 1,-1 0-1,0 0 1,1 0-1,-1 0 1,1 1-1,-1-1 1,1 0-1,0 0 1,-1 0-1,1 0 1,0 0-1,0 0 1,-1-1-1,1 1 1,0 0-1,0 0 1,0-1-1,0 1 1,0 0-1,0-1 1,0 1-1,1-1 1,-1 1-1,0-1 1,0 0-1,0 1 1,0-1-1,2 0 0,8 3-28,0-2-1,0 1 0,13-1 0,-9 0-49,12 1-77,-16-2 56,0 0-1,1 2 1,-1-1-1,0 1 1,0 1-1,0 0 1,0 0-1,12 7 1,-22-10 95,1 1 0,-1 0 1,0 0-1,0-1 1,0 1-1,0 0 0,0 0 1,0 0-1,0 0 0,0 1 1,0-1-1,0 0 0,0 0 1,-1 1-1,1-1 0,-1 0 1,1 1-1,-1-1 1,1 0-1,-1 1 0,0-1 1,1 3-1,-2-2 37,1 1-1,0-1 1,-1 1 0,1-1-1,-1 0 1,0 1-1,0-1 1,0 0 0,0 0-1,0 1 1,-1-1 0,-1 2-1,-4 4 200,0 0 0,0 0 0,-1-1 0,-16 12 0,16-13-216,0 0-1,0-1 0,0 0 0,-1 0 1,0-1-1,0 0 0,-1-1 0,1 0 1,-1 0-1,-14 1 0,23-3-26,0-1 0,-1 0 0,1-1 0,0 1 0,-1 0 0,1 0 0,0 0 0,-1-1 0,1 1 0,0-1 0,-1 1 0,1-1 0,0 1 0,0-1 0,0 0 0,0 0 0,0 1 0,0-1 0,0 0 0,0 0 0,0 0 0,0 0 0,0 0 0,0 0 0,0-1 0,1 1 0,-2-2 0,-1-21-429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7.839"/>
    </inkml:context>
    <inkml:brush xml:id="br0">
      <inkml:brushProperty name="width" value="0.05" units="cm"/>
      <inkml:brushProperty name="height" value="0.05" units="cm"/>
    </inkml:brush>
  </inkml:definitions>
  <inkml:trace contextRef="#ctx0" brushRef="#br0">19 0 18140,'-9'2'1624,"3"2"-1024,2 0-200,7-1 921,6 1-329,6 1-368,1-1-88,7 0-72,1 1-104,5 3-400,3 2-384,2 6 416,-1 0-128,-4-9-56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8.232"/>
    </inkml:context>
    <inkml:brush xml:id="br0">
      <inkml:brushProperty name="width" value="0.05" units="cm"/>
      <inkml:brushProperty name="height" value="0.05" units="cm"/>
    </inkml:brush>
  </inkml:definitions>
  <inkml:trace contextRef="#ctx0" brushRef="#br0">206 7 18380,'0'-1'65,"-1"1"-1,1-1 1,-1 1-1,0-1 1,1 1 0,-1-1-1,1 1 1,-1 0 0,0-1-1,1 1 1,-1 0 0,0 0-1,1-1 1,-1 1 0,0 0-1,1 0 1,-1 0-1,0 0 1,0 0 0,1 0-1,-1 0 1,0 0 0,1 0-1,-1 0 1,0 0 0,0 1-1,1-1 1,-1 0-1,0 0 1,1 1 0,-2 0-1,-24 11 238,14-5-132,1 1 0,0 0 1,0 1-1,0 0 0,1 1 1,1 0-1,0 1 0,0-1 1,1 2-1,0-1 0,-11 26 1,14-26-171,0 1 1,1 0 0,0 0 0,1 0 0,0 0-1,1 1 1,0-1 0,1 1 0,1-1 0,0 1-1,0 0 1,2-1 0,3 19 0,-4-27 13,0 0-1,0-1 1,0 1 0,0-1-1,1 1 1,-1-1 0,1 1-1,0-1 1,0 0 0,0 0-1,1 0 1,-1 0 0,1-1 0,-1 1-1,1 0 1,0-1 0,0 0-1,0 0 1,1 0 0,-1 0-1,0 0 1,1-1 0,-1 1-1,1-1 1,5 1 0,-3-1 57,1 0-1,-1-1 1,1 0 0,0-1-1,-1 1 1,1-1 0,-1 0-1,0-1 1,1 0 0,-1 0-1,0 0 1,0-1 0,11-5-1,-17 7-61,53-32 834,-50 31-751,0-1 1,0 1-1,-1 0 0,1-1 0,-1 0 1,1 1-1,-1-1 0,0 0 0,0 0 0,0 0 1,0-1-1,-1 1 0,1 0 0,1-6 1,-3 8-70,0 0-1,0 1 1,0-1 0,0 1 0,0-1 0,0 1 0,0-1 0,0 1 0,0-1-1,-1 0 1,1 1 0,0-1 0,0 1 0,0-1 0,-1 1 0,1-1 0,0 1-1,-1-1 1,1 1 0,0-1 0,-1 1 0,1 0 0,0-1 0,-1 1 0,1 0-1,-1-1 1,1 1 0,-1 0 0,0-1 0,-22-3 379,15 5-290,0 0 1,-1 0-1,-12 5 0,10-2-89,0 0-1,1 0 0,-1 2 0,-15 10 1,21-13-198,0 1 0,1 0 1,-1 0-1,1 0 0,0 0 1,0 0-1,0 1 1,1 0-1,0 0 0,-5 9 1,8-14 159,0 1 0,-1-1 1,1 0-1,0 0 0,0 0 1,0 1-1,-1-1 1,1 0-1,0 1 0,0-1 1,0 0-1,0 0 0,0 1 1,0-1-1,-1 0 1,1 1-1,0-1 0,0 0 1,0 1-1,0-1 1,0 0-1,0 1 0,0-1 1,0 0-1,0 1 0,1-1 1,-1 0-1,0 0 1,0 1-1,0-1 0,0 0 1,0 1-1,0-1 0,1 0 1,-1 0-1,0 1 1,0-1-1,0 0 0,1 0 1,-1 1-1,0-1 0,0 0 1,1 0-1,-1 0 1,0 0-1,1 1 0,-1-1 1,0 0-1,0 0 0,1 0 1,-1 0-1,0 0 1,1 0-1,-1 0 0,1 0 1,11-5-548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9.285"/>
    </inkml:context>
    <inkml:brush xml:id="br0">
      <inkml:brushProperty name="width" value="0.05" units="cm"/>
      <inkml:brushProperty name="height" value="0.05" units="cm"/>
    </inkml:brush>
  </inkml:definitions>
  <inkml:trace contextRef="#ctx0" brushRef="#br0">1 1 15555,'4'10'5854,"12"20"-5134,-11-21-171,103 172 620,-77-136-1746,68 77 1,-96-119 554,0 1-363,1 0-1,0 1 0,0-2 0,0 1 0,1-1 1,-1 1-1,1-1 0,6 3 0,-9-7-395,-5-1-258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3:59.691"/>
    </inkml:context>
    <inkml:brush xml:id="br0">
      <inkml:brushProperty name="width" value="0.05" units="cm"/>
      <inkml:brushProperty name="height" value="0.05" units="cm"/>
    </inkml:brush>
  </inkml:definitions>
  <inkml:trace contextRef="#ctx0" brushRef="#br0">16 306 16187,'-10'6'1561,"6"-3"-1025,3-3-128,9-6 848,5-6-71,10-6-225,8-7-144,8-5-192,4-4-72,2-2-240,-2 2-296,-2 4-792,-5 4 1008,-3 1-368,-9 3-144,-6 6-128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1.153"/>
    </inkml:context>
    <inkml:brush xml:id="br0">
      <inkml:brushProperty name="width" value="0.05" units="cm"/>
      <inkml:brushProperty name="height" value="0.05" units="cm"/>
    </inkml:brush>
  </inkml:definitions>
  <inkml:trace contextRef="#ctx0" brushRef="#br0">64 143 11851,'-6'-4'383,"1"1"0,-1-1 1,1 0-1,0-1 1,0 1-1,0-1 0,1 0 1,-1 0-1,-4-9 1,8 12-276,0 1 1,0-1 0,0 0 0,0 1 0,1-1-1,-1 0 1,0 0 0,1 1 0,-1-1 0,1 0-1,0 0 1,0 0 0,0 0 0,0 0 0,0 0-1,0 1 1,0-1 0,0 0 0,1 0-1,-1 0 1,1 0 0,-1 1 0,1-1 0,0 0-1,0 0 1,0 1 0,0-1 0,0 1 0,0-1-1,0 1 1,1-1 0,-1 1 0,0 0 0,1-1-1,-1 1 1,1 0 0,2-1 0,3-2 59,1 0 0,0 1-1,-1 0 1,1 0 0,1 1 0,-1 0 0,0 0 0,1 1 0,-1 0-1,1 0 1,-1 1 0,12 1 0,-8 0-95,1 1-1,-1 0 1,0 0 0,1 2-1,-1-1 1,-1 2 0,19 8-1,-25-11-57,0 1 0,-1 0-1,0 0 1,1 0 0,-1 1 0,0-1-1,-1 1 1,1 0 0,-1 0 0,1 0-1,-1 1 1,-1-1 0,1 1 0,0-1-1,2 9 1,-3-7-5,-1 1 0,0 0 0,0-1 0,0 1 0,-1 0 0,1 0 0,-2 0 0,1-1 0,-1 1-1,-3 12 1,-1-1 10,-2-1-1,0 0 0,0 0 1,-2-1-1,0 1 0,-1-2 0,0 0 1,-13 15-1,-37 29 215,18-19 99,41-39-312,0 1 0,-1-1 1,1 1-1,0-1 0,-1 1 1,1-1-1,0 1 1,0 0-1,0-1 0,1 1 1,-1 0-1,0 0 0,1 0 1,-1 0-1,1 0 0,-1 0 1,1 0-1,0 0 0,0 0 1,0 0-1,0 0 1,1 3-1,0-2-14,0 0 0,1 0 0,-1-1 1,1 1-1,-1-1 0,1 1 0,0-1 0,0 1 1,0-1-1,1 0 0,-1 0 0,0 0 1,4 2-1,8 4-281,0 0 1,0-1 0,1-1-1,20 7 1,109 25-1660,-93-27 1265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1.619"/>
    </inkml:context>
    <inkml:brush xml:id="br0">
      <inkml:brushProperty name="width" value="0.05" units="cm"/>
      <inkml:brushProperty name="height" value="0.05" units="cm"/>
    </inkml:brush>
  </inkml:definitions>
  <inkml:trace contextRef="#ctx0" brushRef="#br0">8 51 19284,'-7'12'1801,"7"-5"-1361,8-7-128,5-2 856,13-5-608,1 1-152,7-2-168,7-5-96,-4 3-488,2 1-392,-9 2 616,-3 1-144,-13 5-72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2.020"/>
    </inkml:context>
    <inkml:brush xml:id="br0">
      <inkml:brushProperty name="width" value="0.05" units="cm"/>
      <inkml:brushProperty name="height" value="0.05" units="cm"/>
    </inkml:brush>
  </inkml:definitions>
  <inkml:trace contextRef="#ctx0" brushRef="#br0">1 0 17556,'6'10'1344,"8"-5"-1032,3-3-144,9 0 376,3-1-192,5 2-600,3-3 1945,-5 3-1537,-4 0 56,-6 0 24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2.467"/>
    </inkml:context>
    <inkml:brush xml:id="br0">
      <inkml:brushProperty name="width" value="0.05" units="cm"/>
      <inkml:brushProperty name="height" value="0.05" units="cm"/>
    </inkml:brush>
  </inkml:definitions>
  <inkml:trace contextRef="#ctx0" brushRef="#br0">103 27 15643,'7'-13'1881,"0"0"1198,-11 23-457,-3 9-2208,-56 146 846,51-126-1248,2 0-1,-8 55 0,17-88-25,0-1-1,1 1 1,0-1-1,0 1 0,0 0 1,1-1-1,0 1 1,0-1-1,0 1 0,4 8 1,-4-12 16,0 0 1,0 0 0,0-1-1,0 1 1,1-1-1,-1 1 1,1-1-1,-1 1 1,1-1-1,-1 0 1,1 0 0,0 0-1,0 0 1,0 0-1,-1 0 1,1 0-1,0 0 1,0-1-1,0 1 1,0-1 0,0 0-1,0 1 1,0-1-1,1 0 1,-1 0-1,0 0 1,0-1 0,0 1-1,0 0 1,0-1-1,0 1 1,2-2-1,0 1 10,0-1-1,0 1 1,0-1-1,0 0 1,-1 0-1,1 0 0,-1-1 1,1 0-1,-1 1 1,0-1-1,6-7 1,16-18-26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3.475"/>
    </inkml:context>
    <inkml:brush xml:id="br0">
      <inkml:brushProperty name="width" value="0.05" units="cm"/>
      <inkml:brushProperty name="height" value="0.05" units="cm"/>
    </inkml:brush>
  </inkml:definitions>
  <inkml:trace contextRef="#ctx0" brushRef="#br0">79 34 14219,'3'-4'1086,"1"-1"355,-1 1 1,1-1-1,0 0 0,7-5 0,-12 18 876,-4 6-2157,-18 27 37,-27 59-44,44-87-129,1 0-1,1 1 0,0 0 1,1 0-1,-3 25 1,6-37-21,0 0 0,-1 0 0,1 0 0,1 0 0,-1 0 0,0 0 1,0 0-1,1 0 0,-1 0 0,1 0 0,0-1 0,-1 1 0,1 0 0,0 0 1,0 0-1,0-1 0,0 1 0,1 0 0,-1-1 0,0 1 0,3 1 0,-2-1-3,1-1 0,0 0 0,-1 1 0,1-1-1,0 0 1,0 0 0,0 0 0,0-1 0,0 1 0,0-1-1,0 1 1,5-1 0,4-1-182,-1 0 1,1-1-1,-1 0 0,0-1 1,1 0-1,14-6 0,-17 4-10,0 1 0,0-1 1,-1 0-1,1-1 0,-1 0 0,-1 0 0,1-1 0,9-11 0,2-6-397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3.884"/>
    </inkml:context>
    <inkml:brush xml:id="br0">
      <inkml:brushProperty name="width" value="0.05" units="cm"/>
      <inkml:brushProperty name="height" value="0.05" units="cm"/>
    </inkml:brush>
  </inkml:definitions>
  <inkml:trace contextRef="#ctx0" brushRef="#br0">64 0 16508,'-5'29'1960,"0"8"-1312,-5 12-312,0 4 1585,1 6-1209,2 0-264,0-1-760,1-3 1624,3-8-1232,2-7 64,2-20 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6.282"/>
    </inkml:context>
    <inkml:brush xml:id="br0">
      <inkml:brushProperty name="width" value="0.05" units="cm"/>
      <inkml:brushProperty name="height" value="0.05" units="cm"/>
    </inkml:brush>
  </inkml:definitions>
  <inkml:trace contextRef="#ctx0" brushRef="#br0">45 108 12603,'3'0'152,"0"-1"-1,1 0 1,-1 1 0,0-2 0,0 1 0,0 0-1,0 0 1,0-1 0,0 0 0,0 0 0,0 0 0,-1 0-1,1 0 1,-1 0 0,1 0 0,-1-1 0,0 0 0,0 1-1,0-1 1,0 0 0,0 0 0,-1 0 0,1 0-1,-1 0 1,0 0 0,0 0 0,0-1 0,-1 1 0,1 0-1,-1-1 1,1-4 0,-1 8-125,0-1-1,0 1 1,0-1-1,0 1 1,0-1-1,0 1 1,0-1 0,0 1-1,0 0 1,0-1-1,0 1 1,0-1-1,0 1 1,-1-1 0,1 1-1,0-1 1,0 1-1,0 0 1,-1-1-1,1 1 1,0-1-1,-1 1 1,1 0 0,0-1-1,-1 1 1,1 0-1,0 0 1,-1-1-1,1 1 1,-1 0 0,1 0-1,0-1 1,-1 1-1,1 0 1,-1 0-1,1 0 1,-1 0-1,1 0 1,-1 0 0,1 0-1,-1 0 1,1 0-1,0 0 1,-1 0-1,1 0 1,-1 0 0,1 0-1,-1 0 1,1 0-1,-1 0 1,1 1-1,0-1 1,-1 0 0,0 1-1,-23 15 451,16-7-480,1 0-1,0 0 1,1 0 0,-1 1 0,2 0-1,-1 1 1,2-1 0,-1 1 0,2 0-1,-1 0 1,1 0 0,1 0 0,0 1-1,1-1 1,-1 17 0,2-26-1,0 0-1,1 0 1,-1 0 0,1 0-1,-1 0 1,1 0 0,0 0-1,-1 0 1,1-1 0,0 1 0,0 0-1,0 0 1,1-1 0,-1 1-1,0 0 1,1-1 0,-1 1 0,1-1-1,-1 0 1,1 0 0,0 1-1,-1-1 1,1 0 0,0 0-1,0 0 1,0-1 0,0 1 0,0 0-1,0-1 1,0 0 0,0 1-1,0-1 1,0 0 0,0 0 0,0 0-1,4 0 1,5-1-7,-1 0-1,1-1 1,0 0 0,-1-1-1,19-6 1,16-11 28,-1-1-1,72-47 0,-115 67-31,1-1 0,0 1 0,0 0-1,0 0 1,0 0 0,0 0 0,0 0 0,0 1-1,1-1 1,-1 0 0,0 1 0,0 0-1,4-1 1,-5 1 6,-1 0-1,1 1 1,-1-1 0,1 0-1,-1 0 1,1 1 0,-1-1-1,1 0 1,-1 0 0,0 1-1,1-1 1,-1 0 0,0 1-1,1-1 1,-1 1 0,0-1-1,1 0 1,-1 1 0,0-1-1,0 1 1,1-1 0,-1 1-1,1 20-163,-4 0 44,2-15 142,0 0 0,0 0 1,1 0-1,0 11 0,0-17-2,0 1-1,0-1 0,1 1 1,-1-1-1,0 0 0,0 1 1,0-1-1,1 1 0,-1-1 1,0 0-1,0 1 0,1-1 1,-1 0-1,0 0 0,1 1 1,-1-1-1,0 0 0,1 0 1,-1 1-1,1-1 0,-1 0 1,0 0-1,1 0 0,-1 0 1,1 0-1,-1 0 1,1 0-1,-1 1 0,0-1 1,1 0-1,-1 0 0,1-1 1,-1 1-1,0 0 0,1 0 1,-1 0-1,1 0 0,-1 0 1,1 0-1,0-1 0,20-7 212,-17 6-162,5-3 8,1 1 0,0 0-1,0 1 1,0 0 0,17-2 0,-25 5-92,1-1 0,-1 1 0,1 0 1,-1 1-1,1-1 0,-1 0 0,1 1 0,-1 0 0,0-1 1,1 1-1,-1 0 0,0 0 0,0 0 0,1 0 0,-1 1 1,0-1-1,0 1 0,0-1 0,0 1 0,-1 0 0,1-1 0,0 1 1,-1 0-1,1 0 0,-1 0 0,0 1 0,0-1 0,0 0 1,2 4-1,2 9-435,-4-12 220,0 1-1,0-1 1,1 1-1,0-1 1,-1 1-1,1-1 1,0 0-1,4 5 1,-5-8 178,-1 1 0,1-1 0,-1 1 0,1-1 0,0 0 0,-1 1 0,1-1 0,0 0 0,-1 1 0,1-1 0,0 0 0,0 0 0,-1 0 0,1 0 0,0 0 0,0 0 0,-1 0 0,1 0 0,1 0 0,0-1-35,0 1 1,0-1 0,0 0-1,0 0 1,0 0-1,0 0 1,-1 0-1,1 0 1,0-1-1,1-1 1,12-11-318,-1 0-1,-1-2 1,0 1 0,14-25-1,38-74 582,-36 59 1114,-47 79 2068,12-18-3162,0 1-1,1 0 1,0 0 0,0 0 0,1 0 0,0 1 0,0-1 0,-3 10 0,7-15-216,0 1 0,0 0 0,0-1 1,1 1-1,-1-1 0,1 1 1,-1-1-1,1 1 0,0-1 0,0 1 1,0-1-1,0 0 0,1 0 0,-1 1 1,1-1-1,-1 0 0,1 0 1,0 0-1,0 0 0,-1-1 0,1 1 1,0-1-1,1 1 0,-1-1 0,3 2 1,6 4-198,1-1 0,-1 0 0,21 6 0,1-2-121,-24-8 263,1 0 1,-1 1-1,0 0 0,0 1 0,0 0 0,-1 0 0,13 9 0,-21-13 93,1 1 0,0 0 0,-1 0-1,1-1 1,0 1 0,-1 0 0,1 0 0,-1 0 0,0 0 0,1 0 0,-1 0 0,0 0 0,1 0 0,-1 0 0,0 0 0,0 0 0,0 0 0,0 0-1,0 0 1,0 0 0,0 0 0,0 0 0,0 0 0,-1 0 0,1 0 0,0 0 0,-1 0 0,1 0 0,0-1 0,-1 1 0,1 0 0,-1 0 0,0 0 0,1 0-1,-1-1 1,0 1 0,1 0 0,-2 1 0,-3 2 140,0 1 1,0-1-1,-1 1 0,-6 3 1,3-3-35,0-1-1,-1 0 1,1 0 0,0-1 0,-1 0 0,0-1 0,0 0 0,0-1 0,0 0 0,0 0 0,0-1 0,0 0 0,-15-3 0,-11-8 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4.659"/>
    </inkml:context>
    <inkml:brush xml:id="br0">
      <inkml:brushProperty name="width" value="0.05" units="cm"/>
      <inkml:brushProperty name="height" value="0.05" units="cm"/>
    </inkml:brush>
  </inkml:definitions>
  <inkml:trace contextRef="#ctx0" brushRef="#br0">12 1 14155,'-10'5'1640,"8"1"-927,10 1-321,6 2 1912,6-1-1520,12 0-344,2-3-160,6 3-80,3-3-23,-4 1-330,-2 0-351,-7-1 464,-4-2-56,-10-3-104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5.094"/>
    </inkml:context>
    <inkml:brush xml:id="br0">
      <inkml:brushProperty name="width" value="0.05" units="cm"/>
      <inkml:brushProperty name="height" value="0.05" units="cm"/>
    </inkml:brush>
  </inkml:definitions>
  <inkml:trace contextRef="#ctx0" brushRef="#br0">0 22 16972,'6'18'1240,"5"-8"-992,5-3-120,10-4 336,2-3-152,10-4-488,2-2-96,0-2 256,-3-8-88,-1-10-72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5.510"/>
    </inkml:context>
    <inkml:brush xml:id="br0">
      <inkml:brushProperty name="width" value="0.05" units="cm"/>
      <inkml:brushProperty name="height" value="0.05" units="cm"/>
    </inkml:brush>
  </inkml:definitions>
  <inkml:trace contextRef="#ctx0" brushRef="#br0">191 0 17716,'26'68'2655,"7"16"-2222,-31-79-364,1 0 0,-1 0 0,0 0-1,0 1 1,0-1 0,-1 0 0,0 1-1,0-1 1,0 1 0,-1-1 0,1 1-1,-2-1 1,1 1 0,0 0 0,-1-1-1,0 1 1,0-1 0,-1 0 0,0 1-1,0-1 1,0 0 0,0 0 0,-1 0-1,0 0 1,0-1 0,0 1 0,0-1-1,-7 6 1,-44 46 1063,-99 79 1,141-126-1081,3-6 22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5.960"/>
    </inkml:context>
    <inkml:brush xml:id="br0">
      <inkml:brushProperty name="width" value="0.05" units="cm"/>
      <inkml:brushProperty name="height" value="0.05" units="cm"/>
    </inkml:brush>
  </inkml:definitions>
  <inkml:trace contextRef="#ctx0" brushRef="#br0">323 6 18372,'6'-5'2000,"-13"9"-1776,-5 7 785,1 4-401,-6 8-352,-6 4-64,-6 9-112,-2 4-40,1 6-16,-3-2 8,1-2 8,2-2-120,6-10-432,3-7-312,6-22 680,5-7-104,7-22-113</inkml:trace>
  <inkml:trace contextRef="#ctx0" brushRef="#br0" timeOffset="1">77 59 14035,'6'-8'1696,"-5"5"-951,2 3-305,1 4 1192,6 5-552,12 2-392,1 2-168,11 6-263,5 1-33,4 0-32,1 1-160,-2-2-625,-4-2 617,-6-13-80,-1-4-72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6.491"/>
    </inkml:context>
    <inkml:brush xml:id="br0">
      <inkml:brushProperty name="width" value="0.05" units="cm"/>
      <inkml:brushProperty name="height" value="0.05" units="cm"/>
    </inkml:brush>
  </inkml:definitions>
  <inkml:trace contextRef="#ctx0" brushRef="#br0">216 71 13355,'5'-7'868,"0"0"1,-1 1-1,0-1 0,0-1 1,-1 1-1,0-1 0,4-13 1,-35 43 2354,-168 155-2007,194-176-1218,-1 1-1,1 0 0,0 0 1,0 0-1,0 0 0,1 0 0,-1 0 1,-1 3-1,3-5 2,0 0 1,0 1-1,0-1 0,0 0 0,0 0 0,0 0 1,0 1-1,0-1 0,0 0 0,0 0 0,0 0 1,0 0-1,0 1 0,0-1 0,0 0 1,0 0-1,0 0 0,0 0 0,0 0 0,0 1 1,1-1-1,-1 0 0,0 0 0,0 0 0,0 0 1,0 0-1,0 0 0,1 1 0,-1-1 1,0 0-1,0 0 0,0 0 0,0 0 0,1 0 1,-1 0-1,0 0 0,0 0 0,17 1-22,0-2 13,0 0 0,0 1 0,1 1 0,-1 0 0,0 1 0,0 1 0,0 1 1,21 7-1,-37-10 12,0-1 0,0 0 0,0 1 0,0-1 0,0 0 0,0 1 1,-1-1-1,1 1 0,0 0 0,0-1 0,-1 1 0,1-1 1,0 1-1,0 0 0,-1 0 0,1-1 0,-1 1 0,1 0 0,-1 0 1,1 2-1,-1-3 2,0 1 1,0 0 0,0-1-1,0 1 1,0 0-1,-1-1 1,1 1 0,0-1-1,-1 1 1,1 0-1,0-1 1,-1 1 0,1-1-1,-1 1 1,1-1-1,-1 1 1,1-1 0,-1 1-1,1-1 1,-1 0 0,0 1-1,-5 2 26,1 0-1,0-1 1,-1 1-1,0-1 1,-6 1 0,-18 2-290,-1 0 0,0-3-1,-38-1 1,60-3-1256,16 0 1051,7 2-223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6.911"/>
    </inkml:context>
    <inkml:brush xml:id="br0">
      <inkml:brushProperty name="width" value="0.05" units="cm"/>
      <inkml:brushProperty name="height" value="0.05" units="cm"/>
    </inkml:brush>
  </inkml:definitions>
  <inkml:trace contextRef="#ctx0" brushRef="#br0">132 14 19164,'-2'-2'98,"1"1"1,0 0-1,0 0 0,-1 0 0,1 0 1,-1 0-1,1 0 0,-1 1 0,1-1 0,-1 0 1,1 1-1,-1-1 0,1 1 0,-1 0 1,0-1-1,1 1 0,-1 0 0,0 0 1,0 0-1,1 0 0,-1 0 0,0 0 1,1 1-1,-1-1 0,1 1 0,-1-1 0,0 1 1,1-1-1,-1 1 0,1 0 0,-1 0 1,-1 1-1,-3 2 62,0-1 1,1 1-1,-1 0 0,1 1 1,0-1-1,0 1 1,-4 5-1,5-3-124,-1 0 1,2 0-1,-1 0 0,1 1 0,0-1 1,-4 15-1,7-18-38,-1-1-1,0 1 1,1-1 0,0 1-1,0-1 1,0 1-1,0-1 1,2 6 0,-2-8 0,0 0 0,1 1 1,-1-1-1,1 0 0,0 1 0,-1-1 1,1 0-1,0 0 0,0 0 0,0 1 1,0-1-1,0 0 0,0 0 0,0 0 1,0 0-1,0-1 0,0 1 0,0 0 1,1 0-1,1 0 0,-1 0-30,1-1-1,-1 0 1,1 1-1,-1-1 1,1 0 0,-1 0-1,1 0 1,-1-1-1,1 1 1,-1-1-1,0 1 1,1-1 0,-1 0-1,0 0 1,1 0-1,-1 0 1,0 0-1,0-1 1,0 1 0,0-1-1,0 1 1,0-1-1,0 0 1,-1 1-1,1-1 1,-1 0 0,3-3-1,1-2-108,0 0 0,0 0 0,-1-1-1,1 1 1,-2-1 0,5-13 0,-2 0-191,-3 2-104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7.331"/>
    </inkml:context>
    <inkml:brush xml:id="br0">
      <inkml:brushProperty name="width" value="0.05" units="cm"/>
      <inkml:brushProperty name="height" value="0.05" units="cm"/>
    </inkml:brush>
  </inkml:definitions>
  <inkml:trace contextRef="#ctx0" brushRef="#br0">1 66 12779,'10'-8'418,"1"1"1,0 0 0,0 0-1,0 1 1,1 1-1,0 0 1,0 0 0,0 1-1,1 1 1,0 0-1,-1 1 1,1 0 0,0 1-1,0 1 1,0 0-1,17 2 1,-27-2-359,0 0-1,-1 0 1,1 1 0,0-1-1,-1 1 1,1 0 0,-1 0-1,1 0 1,-1 0 0,1 0-1,-1 0 1,0 1 0,1-1-1,-1 1 1,0-1 0,0 1-1,0 0 1,0 0 0,-1 0-1,1 0 1,0 0 0,-1 1-1,1-1 1,-1 0 0,0 1-1,0-1 1,0 1 0,0-1-1,0 1 1,-1-1 0,1 1-1,-1 0 1,1-1-1,-1 1 1,0 0 0,0-1-1,0 1 1,-1 0 0,0 2-1,-1 7 112,-1 0 0,0 0 0,-1 0 0,-1 0 0,0-1 0,0 0 0,-9 13 0,-5 5 356,-2-1 0,-27 28 0,40-47-370,7-9-153,1 1 0,-1-1 1,1 0-1,-1 1 1,1-1-1,0 0 0,-1 1 1,1-1-1,0 1 0,-1-1 1,1 0-1,0 1 0,-1-1 1,1 1-1,0-1 0,0 1 1,0-1-1,-1 1 0,1-1 1,0 1-1,0-1 0,0 1 1,0 0-1,0-1 1,0 1-1,0-1 0,0 1 1,0-1-1,0 1 0,0-1 1,1 1-1,-1-1 0,0 1 1,0-1-1,0 1 0,1-1 1,-1 1-1,0-1 0,1 1 1,-1-1-1,0 1 1,1-1-1,-1 0 0,0 1 1,1-1-1,-1 0 0,1 1 1,-1-1-1,1 0 0,-1 0 1,1 1-1,-1-1 0,1 0 1,-1 0-1,1 0 0,-1 0 1,1 1-1,-1-1 0,1 0 1,0 0-1,42 2-396,-34-2 220,6 1-485,0-2 0,26-3 0,-36 3 501,1 0-1,-1-1 1,1 1 0,-1-1-1,0 0 1,0-1-1,0 1 1,0-1-1,0 0 1,7-6 0,2-8-613</inkml:trace>
  <inkml:trace contextRef="#ctx0" brushRef="#br0" timeOffset="1">100 151 18196,'11'4'1560,"11"-3"-1056,3 1-224,13-1 641,2-1-361,7-6-880,-1-2 496,1-8-160,-2-5-72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7.951"/>
    </inkml:context>
    <inkml:brush xml:id="br0">
      <inkml:brushProperty name="width" value="0.05" units="cm"/>
      <inkml:brushProperty name="height" value="0.05" units="cm"/>
    </inkml:brush>
  </inkml:definitions>
  <inkml:trace contextRef="#ctx0" brushRef="#br0">0 2 18244,'13'-1'1784,"-1"5"-1096,-2 0-279,8 1 1207,1 0-624,13 1-520,3-2-128,6 2-280,-6-2-192,-2-1-568,-3 0-384,-8-1 848,-5-2-192,-10 0-168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08.342"/>
    </inkml:context>
    <inkml:brush xml:id="br0">
      <inkml:brushProperty name="width" value="0.05" units="cm"/>
      <inkml:brushProperty name="height" value="0.05" units="cm"/>
    </inkml:brush>
  </inkml:definitions>
  <inkml:trace contextRef="#ctx0" brushRef="#br0">1 27 15795,'28'8'1849,"4"-2"-1153,7-3-272,2-3 824,4-1-528,-2-4-295,-6-3-1354,-3-2 1073,-5 1-296,-7-1-208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0.745"/>
    </inkml:context>
    <inkml:brush xml:id="br0">
      <inkml:brushProperty name="width" value="0.05" units="cm"/>
      <inkml:brushProperty name="height" value="0.05" units="cm"/>
    </inkml:brush>
  </inkml:definitions>
  <inkml:trace contextRef="#ctx0" brushRef="#br0">17 5 19316,'-1'0'129,"1"-1"-1,-1 1 1,1-1-1,-1 1 1,0 0-1,1-1 1,-1 1-1,1 0 0,-1-1 1,0 1-1,0 0 1,1 0-1,-1 0 1,0 0-1,1-1 1,-1 1-1,0 0 1,0 0-1,1 0 1,-1 1-1,-1-1 1,2 0-72,0 1 0,0-1 0,0 1 0,0-1 1,0 1-1,0-1 0,0 1 0,0-1 0,0 1 1,0-1-1,0 0 0,0 1 0,0-1 0,1 1 0,-1-1 1,0 1-1,0-1 0,1 0 0,-1 1 0,0-1 1,0 1-1,1-1 0,-1 0 0,0 1 0,1-1 0,-1 0 1,1 0-1,-1 1 0,0-1 0,1 0 0,-1 0 0,1 0 1,-1 1-1,1-1 0,-1 0 0,7 4 37,-1 0 1,1 0-1,0-1 0,0 0 1,0-1-1,0 1 0,1-1 1,-1-1-1,1 1 0,-1-1 1,1 0-1,8-1 0,10-1-41,0-1 0,32-8-1,-34 6 3,-1 0 0,37 0-1,-59 4-50,1 0-1,0 0 0,0 0 0,0 0 0,-1 0 1,1 0-1,0 1 0,-1-1 0,1 1 0,0-1 0,-1 1 1,1 0-1,0 0 0,-1-1 0,1 1 0,-1 0 0,1 0 1,-1 1-1,0-1 0,0 0 0,1 0 0,-1 1 0,0-1 1,0 1-1,0-1 0,0 1 0,0-1 0,-1 1 0,1-1 1,0 1-1,-1 0 0,1-1 0,-1 1 0,0 0 0,1 0 1,-1-1-1,0 4 0,-1 5 17,1-1 0,-2 1 0,1-1 0,-2 0 0,-4 15 0,-75 180 237,-1 6-801,83-249-1566,1 15 1610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1.602"/>
    </inkml:context>
    <inkml:brush xml:id="br0">
      <inkml:brushProperty name="width" value="0.05" units="cm"/>
      <inkml:brushProperty name="height" value="0.05" units="cm"/>
    </inkml:brush>
  </inkml:definitions>
  <inkml:trace contextRef="#ctx0" brushRef="#br0">344 95 17156,'4'-8'463,"0"0"0,-1 0 0,0 0 0,2-12 0,-4 19-421,-1 0 0,0 0-1,1 0 1,-1 1 0,0-1 0,0 0 0,0 0-1,0 0 1,0 0 0,0 0 0,0 0-1,0 0 1,0 0 0,0 0 0,-1 0 0,1 0-1,0 0 1,-1 0 0,1 0 0,0 1-1,-1-1 1,1 0 0,-1 0 0,0 0-1,1 1 1,-1-1 0,0 0 0,1 1 0,-1-1-1,0 0 1,1 1 0,-1-1 0,0 1-1,0-1 1,0 1 0,0 0 0,0-1 0,0 1-1,1 0 1,-1-1 0,0 1 0,0 0-1,0 0 1,0 0 0,0 0 0,0 0-1,0 0 1,0 0 0,0 0 0,0 1 0,-1-1-1,-8 3 93,0-1 1,0 1-1,0 1 0,1-1 0,0 2 0,-1-1 0,2 1 0,-1 1 1,-14 11-1,1 2-82,1 1 0,-23 26 0,25-23-34,0 1 0,1 0 0,2 2 0,1 0-1,1 0 1,-17 44 0,29-65-14,1 0-1,-1 0 1,1 0-1,0 0 1,1 0-1,-1 0 0,1 8 1,0-11-3,0-1 1,0 0-1,1 1 1,-1-1-1,0 0 1,1 0-1,-1 0 1,1 1-1,-1-1 0,1 0 1,0 0-1,-1 0 1,1 0-1,0 0 1,0 0-1,0 0 1,-1 0-1,1 0 0,0 0 1,0-1-1,1 1 1,-1 0-1,0-1 1,0 1-1,0-1 1,0 1-1,0-1 0,1 1 1,-1-1-1,0 0 1,1 0-1,-1 1 1,0-1-1,0 0 1,1 0-1,-1 0 1,2-1-1,5 0 6,1 0-1,0 0 1,-1-1-1,1 0 1,-1-1-1,17-7 1,49-30 59,-62 33-45,62-39 105,-42 25-10,1 1 1,65-28-1,-94 46-101,1 1 0,-1 0 0,1 0 0,-1 0 0,1 0 0,0 0 0,-1 1-1,6 0 1,-8 0-6,0 1-1,0-1 0,0 1 1,0-1-1,0 1 0,0-1 1,0 1-1,-1 0 0,1 0 1,0 0-1,-1 0 0,1 0 1,0 0-1,-1 1 0,0-1 1,1 0-1,-1 1 0,0-1 1,1 1-1,-1 0 0,2 3 1,0 2 2,-1 2 1,1-1 0,-2 0 0,1 0-1,-1 1 1,1 10 0,2 15-2,8 55 68,-8-78 131,1-21-86,-2-22 60,-4 4 56,-11-55 1,6 52-116,-2-38 0,8 68-126,0 0-1,0 0 1,0 0 0,1 0-1,-1 0 1,0 0 0,0 0 0,1 0-1,-1 0 1,0 0 0,1 0-1,-1 0 1,1 0 0,0 0 0,-1 0-1,1 0 1,0 0 0,-1 1 0,1-1-1,0 0 1,0 0 0,0 1-1,-1-1 1,1 1 0,0-1 0,0 1-1,0-1 1,0 1 0,0-1-1,0 1 1,0 0 0,0 0 0,0-1-1,0 1 1,2 0 0,6 0-27,-1-1 0,1 1 0,15 3-1,-4-1-23,7-2-194,0-1 1,0-1 0,0-2-1,0 0 1,33-11-1,-48 11 84,1 0 0,-1-1 0,0 0-1,0-1 1,-1 0 0,0-1 0,0 0-1,0-1 1,-1 0 0,0-1 0,-1 0-1,17-21 1,7-24-442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6.994"/>
    </inkml:context>
    <inkml:brush xml:id="br0">
      <inkml:brushProperty name="width" value="0.05" units="cm"/>
      <inkml:brushProperty name="height" value="0.05" units="cm"/>
    </inkml:brush>
  </inkml:definitions>
  <inkml:trace contextRef="#ctx0" brushRef="#br0">13 144 12651,'1'1'178,"-1"0"1,1 0 0,-1 0-1,1 0 1,-1 0-1,1 0 1,0 0 0,0 0-1,0 0 1,-1 0-1,1-1 1,0 1 0,0 0-1,0-1 1,0 1 0,0 0-1,0-1 1,1 1-1,-1-1 1,0 0 0,2 1-1,0 0-87,0-1-1,0 0 0,1 0 1,-1 0-1,0 0 0,0-1 1,0 1-1,4-2 0,3-1-121,0 0-1,0-1 1,-1-1-1,11-5 1,-15 6 150,1 0 0,-2 0 1,1 0-1,0 0 1,-1-1-1,1 0 1,-1 0-1,-1 0 0,1 0 1,3-7-1,-6 10-59,0 0-1,0 0 0,0 0 0,0 0 1,-1 0-1,1 0 0,0 0 1,-1 0-1,0 0 0,1-1 1,-1 1-1,0 0 0,0 0 1,0 0-1,0 0 0,-1-1 1,1 1-1,-1 0 0,1 0 1,-1 0-1,0 0 0,0 0 1,0 0-1,0 0 0,0 0 1,0 0-1,0 0 0,-1 1 1,1-1-1,0 1 0,-1-1 1,-3-2-1,4 3-40,-1 0-1,1 0 1,-1 0-1,1 1 1,-1-1-1,0 0 1,1 1-1,-1-1 1,0 1-1,1-1 1,-1 1-1,0 0 1,0 0-1,1 0 1,-1 0-1,0 0 1,0 0-1,1 0 1,-4 2-1,1-1-25,0 0-1,0 1 0,1 0 1,-1 0-1,0 0 0,1 1 1,0-1-1,-4 4 0,-3 4-101,0 1 0,0 0 0,-14 22 0,23-31 93,-27 45-155,27-44 159,-1-1 0,1 1 0,0-1 0,0 1 0,1 0 0,-1 0 0,0-1 0,1 1 0,0 0 0,-1 0 0,1-1 0,0 1 0,0 0 1,1 0-1,-1 0 0,2 3 0,-1-5 5,-1 0 0,1 1 1,0-1-1,0 0 1,1 0-1,-1 0 0,0-1 1,0 1-1,0 0 1,1 0-1,-1-1 0,0 1 1,1 0-1,-1-1 1,1 0-1,-1 1 0,0-1 1,1 0-1,-1 1 1,1-1-1,-1 0 0,1 0 1,-1 0-1,1-1 1,-1 1-1,2-1 0,42-8-101,-27 3 99,27-12 1,-41 16 44,0-1 0,0 1 0,0 0 0,0-1 0,0 0 0,-1 0 0,1 0 0,-1 0 0,0 0 0,1-1 0,-2 0 0,5-5 0,-32-22-3700,18 13 1737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1.147"/>
    </inkml:context>
    <inkml:brush xml:id="br0">
      <inkml:brushProperty name="width" value="0.05" units="cm"/>
      <inkml:brushProperty name="height" value="0.05" units="cm"/>
    </inkml:brush>
  </inkml:definitions>
  <inkml:trace contextRef="#ctx0" brushRef="#br0">2 36 18132,'-1'-2'2304,"7"2"-1407,9 0-337,10 0 2096,12-3-1720,9 0-191,7-3-225,3 2-112,1-3-416,-1 1-280,-4 2-520,-2 4 704,-7 1-169,-5 5-119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5.878"/>
    </inkml:context>
    <inkml:brush xml:id="br0">
      <inkml:brushProperty name="width" value="0.05" units="cm"/>
      <inkml:brushProperty name="height" value="0.05" units="cm"/>
    </inkml:brush>
  </inkml:definitions>
  <inkml:trace contextRef="#ctx0" brushRef="#br0">1 1 18268,'3'10'302,"0"0"-1,-1 0 1,0 0 0,-1 0-1,0 1 1,-1-1 0,0 1 0,0-1-1,-3 13 1,1 17-40,6 85-116,33 200-1,-33-305-111,-1-6 12,-1 0 1,0-1-1,-1 1 0,0 0 1,-2 0-1,-1 20 1,-2-25 85,0-14-14,-1-18 5,3-9-90,2 0-1,2 0 0,0 0 1,3 0-1,0 1 1,2 0-1,2 0 0,0 0 1,2 1-1,1 0 1,2 1-1,19-30 1,-26 47-54,2 0 0,-1 1 0,2 0 0,-1 0 0,1 1 0,1 1 0,0-1 0,0 2 0,15-9 0,-18 13-5,-1 0 1,1 0-1,0 1 1,-1 0-1,1 1 0,1 0 1,-1 0-1,0 1 1,0 0-1,1 0 1,-1 1-1,1 0 1,-1 0-1,0 1 1,1 0-1,13 4 0,-20-4 41,-1-1-1,1 1 0,0-1 0,-1 1 1,1-1-1,-1 1 0,1 0 0,-1 0 0,1 0 1,-1 0-1,1 0 0,-1 0 0,0 0 1,1 0-1,-1 1 0,0-1 0,0 0 0,0 1 1,0-1-1,0 1 0,-1-1 0,2 4 1,-1-3 15,-1 0 1,0 1 0,0-1 0,0 1 0,0-1-1,-1 0 1,1 1 0,0-1 0,-1 0 0,0 1 0,0-1-1,1 0 1,-1 0 0,-2 3 0,-3 6 91,-1-1-1,0 0 1,-1-1 0,0 0 0,-12 10 0,0 0 86,-37 26 1,49-40-313,0 0 0,-1-1 0,1 1-1,-1-2 1,1 1 0,-1-1 0,0 0 0,-15 2 0,23-5 74,0 0 1,0 0-1,-1 0 1,1 0-1,0 0 1,0 0-1,0 0 1,0 0-1,0-1 1,0 1-1,0 0 0,0-1 1,-2 0-1,3 1 22,0 0 0,0 0-1,0-1 1,0 1-1,-1 0 1,1 0-1,0-1 1,0 1 0,0 0-1,0 0 1,0-1-1,0 1 1,0 0 0,-1-1-1,1 1 1,0 0-1,0 0 1,0-1-1,0 1 1,0 0 0,0-1-1,1 1 1,-1 0-1,0 0 1,0-1-1,0 1 1,0 0 0,0 0-1,0-1 1,0 1-1,1 0 1,-1 0-1,0-1 1,0 1 0,0 0-1,0 0 1,1-1-1,-1 1 1,0 0 0,0 0-1,1 0 1,-1 0-1,0 0 1,0-1-1,1 1 1,-1 0 0,1 0-1,12-10-332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6.531"/>
    </inkml:context>
    <inkml:brush xml:id="br0">
      <inkml:brushProperty name="width" value="0.05" units="cm"/>
      <inkml:brushProperty name="height" value="0.05" units="cm"/>
    </inkml:brush>
  </inkml:definitions>
  <inkml:trace contextRef="#ctx0" brushRef="#br0">260 12 16828,'-1'-1'194,"-1"0"1,0 0 0,0-1-1,0 1 1,1 0 0,-1 0-1,0 1 1,-1-1 0,1 0-1,0 1 1,0-1 0,0 1-1,0 0 1,0 0 0,0 0-1,-1 0 1,1 0 0,0 0-1,0 0 1,0 1 0,-3 0-1,-6 2 282,1 0-1,1 1 0,-11 5 0,18-8-405,-15 8 57,0 0 1,0 1-1,1 1 0,0 0 1,1 1-1,0 1 0,-22 26 1,36-38-131,0 0 1,0 1-1,0-1 0,0 0 1,0 1-1,0-1 0,1 0 1,-1 1-1,0 0 1,1-1-1,-1 1 0,1-1 1,-1 3-1,1-4 0,0 1 1,0-1-1,1 1 0,-1 0 1,0-1-1,0 1 0,0-1 1,0 1-1,1-1 0,-1 1 1,0-1-1,1 1 0,-1-1 1,0 1-1,1-1 0,-1 1 1,1-1-1,-1 1 1,0-1-1,1 0 0,-1 1 1,1-1-1,-1 0 0,2 1 1,3 1-16,0-1 0,0 0 0,1 1 0,-1-2 0,0 1 0,8 0 0,8 1 8,-11-1 2,0 1 0,-1 1 0,1 0 0,-1 0 0,0 1 0,0 0 0,0 1 0,8 5 0,-14-8 16,-1 0 0,1-1 0,-1 1 0,0 1 0,0-1 0,0 0 0,0 0 1,0 1-1,0-1 0,-1 1 0,1 0 0,-1-1 0,0 1 0,0 0 0,0 0 0,0 0 0,0 0 1,0 0-1,-1 0 0,0 0 0,1 0 0,-1 0 0,0 0 0,-1 0 0,1 0 0,0 0 0,-1 0 1,0 0-1,0 0 0,-1 3 0,-1 0 32,0 0 1,0 0 0,-1-1-1,1 1 1,-1-1 0,0 0-1,-1 0 1,0 0-1,1-1 1,-1 1 0,-1-1-1,1 0 1,-9 4 0,9-5-170,0 0 1,1-1-1,-1 0 1,-1 0-1,1 0 1,0-1-1,0 1 1,-1-1-1,1 0 1,0-1 0,-1 1-1,1-1 1,-1 0-1,1-1 1,-1 1-1,-8-3 1,13 3 92,0-1 1,0 1 0,1 0-1,-1-1 1,0 1-1,1 0 1,-1-1-1,0 1 1,1-1 0,-1 1-1,0-1 1,1 1-1,-1-1 1,1 1-1,-1-1 1,1 0 0,-1 1-1,1-1 1,-1 0-1,1 1 1,0-1 0,-1 0-1,1 0 1,0-1-1,2-10-611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6.903"/>
    </inkml:context>
    <inkml:brush xml:id="br0">
      <inkml:brushProperty name="width" value="0.05" units="cm"/>
      <inkml:brushProperty name="height" value="0.05" units="cm"/>
    </inkml:brush>
  </inkml:definitions>
  <inkml:trace contextRef="#ctx0" brushRef="#br0">57 25 15731,'1'0'103,"-1"-1"0,0 1 0,1-1 0,-1 1 0,0-1 0,0 0 0,0 1 0,0-1 0,0 0 0,1 1 0,-1-1 0,0 0 0,0 1 0,-1-1 0,1 0 0,0 1 0,0-1 0,0 1 0,0-1 0,-1 0 0,1 1 0,0-1 0,0 1 0,-1-1 0,1 0 0,0 1 0,-1-1 0,1 1 0,-1-1 0,1 1 0,-1 0 0,1-1 0,-1 1 0,1-1 0,-1 1 0,1 0 0,-2-1 0,2 1-29,-1-1-1,0 1 1,0-1 0,0 1-1,1 0 1,-1-1-1,0 1 1,0 0 0,0 0-1,0 0 1,0 0 0,1 0-1,-1 0 1,0 0-1,0 0 1,0 0 0,0 0-1,0 0 1,0 0 0,0 1-1,1-1 1,-1 0 0,0 1-1,0-1 1,0 1-1,1-1 1,-1 1 0,0-1-1,0 2 1,-2 2-14,0 0 0,0 0 0,1 0 1,-1 1-1,1-1 0,1 1 0,-1-1 0,1 1 0,-1 0 0,1 0 1,1 0-1,-1 0 0,0 9 0,1-6-37,1 0 0,-1 1 0,1-1 0,0 0 0,1 1 0,0-1 0,4 10 0,-5-16-21,-1-1 0,1 0 0,0 1 0,-1-1 0,1 0 0,0 0 0,0 1 0,0-1 0,-1 0 0,1 0 0,1 0 0,-1 0 0,0 0 0,0 0 0,0-1 1,2 2-1,-2-2 5,-1 0 1,1 1-1,0-1 1,0 0-1,0 0 1,0 0-1,0 0 1,0 0-1,-1 0 1,1 0 0,0 0-1,0 0 1,0-1-1,0 1 1,0 0-1,-1-1 1,1 1-1,0 0 1,1-1-1,0-1 26,1 0-1,-1 0 1,0 0-1,0 0 1,0 0-1,0-1 0,0 1 1,-1 0-1,1-1 1,-1 0-1,1 1 0,-1-1 1,0 0-1,1-3 1,-1 0 65,1-1 1,-1 0-1,0 0 1,-1 0-1,0-13 1,0 17-76,0 0-1,-1 0 1,1-1 0,-1 1 0,0 0 0,0 0 0,-1 0 0,1 0 0,0 0 0,-1 0 0,0 0 0,0 1 0,0-1 0,-2-3 0,-2-5 58,5 3-140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7.353"/>
    </inkml:context>
    <inkml:brush xml:id="br0">
      <inkml:brushProperty name="width" value="0.05" units="cm"/>
      <inkml:brushProperty name="height" value="0.05" units="cm"/>
    </inkml:brush>
  </inkml:definitions>
  <inkml:trace contextRef="#ctx0" brushRef="#br0">144 0 15731,'2'4'249,"1"0"0,-1 0 1,0 0-1,0 1 0,-1-1 0,1 0 0,-1 1 0,0-1 0,0 1 0,0 0 0,-1-1 0,0 1 0,0-1 0,0 1 0,0 0 0,-1-1 0,0 1 0,1 0 0,-3 4 0,-2 8 212,0 0 0,-1-1 0,-14 29-1,-11 3-38,21-36-107,2 1-1,-10 19 1,17-32-304,1 0 1,0 1-1,0-1 0,0 0 0,0 0 1,0 1-1,0-1 0,0 0 1,0 0-1,0 1 0,0-1 0,0 0 1,0 1-1,0-1 0,0 0 0,0 0 1,0 1-1,0-1 0,0 0 1,1 0-1,-1 1 0,0-1 0,0 0 1,0 0-1,0 1 0,0-1 1,1 0-1,-1 0 0,0 0 0,0 1 1,0-1-1,1 0 0,-1 0 0,0 0 1,1 1-1,14 3 195,23-2-96,-32-1-92,13-1-508,0-1-1,0-1 0,-1 0 0,1-2 0,18-5 1,-34 8 405,-1 1 0,0-1 0,0 0 0,0 0 0,0 0 0,0 0 0,0-1 0,0 1 0,-1-1 0,1 1 0,0-1 0,2-3 0,5-8-675</inkml:trace>
  <inkml:trace contextRef="#ctx0" brushRef="#br0" timeOffset="0.53">2 176 18028,'-2'5'1896,"5"-4"-1368,14-1-240,6-1 945,9-4-737,2 0-456,9-5-984,0-3 896,2-3-224,-2 2-121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7.810"/>
    </inkml:context>
    <inkml:brush xml:id="br0">
      <inkml:brushProperty name="width" value="0.05" units="cm"/>
      <inkml:brushProperty name="height" value="0.05" units="cm"/>
    </inkml:brush>
  </inkml:definitions>
  <inkml:trace contextRef="#ctx0" brushRef="#br0">0 4 17740,'3'5'1960,"4"-4"-1328,7-1-256,4 0 1137,3-3-881,5 3-104,1-3-408,0 0-304,-4 2-696,-3 1 1992,-8 1-1192,-4 5-8,-3 3-88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4:18.225"/>
    </inkml:context>
    <inkml:brush xml:id="br0">
      <inkml:brushProperty name="width" value="0.05" units="cm"/>
      <inkml:brushProperty name="height" value="0.05" units="cm"/>
    </inkml:brush>
  </inkml:definitions>
  <inkml:trace contextRef="#ctx0" brushRef="#br0">0 32 18540,'3'4'1712,"13"2"-1136,5-5-279,7-1 895,0-3-480,7-4-704,-1-2-456,-2-1 424,-2 2-128,-7 2-144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2.450"/>
    </inkml:context>
    <inkml:brush xml:id="br0">
      <inkml:brushProperty name="width" value="0.05" units="cm"/>
      <inkml:brushProperty name="height" value="0.05" units="cm"/>
    </inkml:brush>
  </inkml:definitions>
  <inkml:trace contextRef="#ctx0" brushRef="#br0">65 76 18708,'2'-8'659,"0"1"-222,1-1 0,-1 1 0,1-1 0,1 1 0,3-7 0,-6 12-391,0 1 0,0 0 0,-1 0 0,1 0 0,0 0 0,0 0 0,0 0 0,0 0-1,0 1 1,0-1 0,0 0 0,0 1 0,0-1 0,1 0 0,-1 1 0,0-1 0,0 1 0,1 0 0,-1-1 0,0 1 0,1 0 0,-1 0 0,0 0 0,0 0 0,1 0 0,-1 0 0,0 0 0,1 0 0,-1 1-1,0-1 1,1 0 0,-1 1 0,0-1 0,0 1 0,0-1 0,0 1 0,1 0 0,0 0 0,1 2-25,0-1 1,0 1-1,-1 0 0,1-1 1,-1 1-1,0 0 0,0 1 1,0-1-1,0 0 0,0 0 1,0 1-1,-1-1 0,0 1 1,0 0-1,0-1 0,0 1 1,0 0-1,-1 7 0,1 1 56,-1 1-1,0-1 0,-1 1 1,-3 17-1,0-12 35,-1 0 1,-1-1-1,-1 0 1,0 0-1,-1 0 1,0-1-1,-2 0 1,0-1-1,0 0 1,-2-1-1,0 0 1,0-1-1,-1 0 1,-19 14-1,31-27-109,1 1 0,-1-1 0,1 0 0,0 0 1,-1 1-1,1-1 0,-1 0 0,1 1 0,0-1 0,-1 1 0,1-1 0,0 0 0,-1 1 0,1-1 0,0 1 0,0-1 0,0 1 0,-1-1 0,1 1 0,0-1 0,0 1 0,0-1 1,0 1-1,0-1 0,0 1 0,0-1 0,0 1 0,0-1 0,0 1 0,0-1 0,0 1 0,0-1 0,0 1 0,1-1 0,-1 1 0,0-1 0,0 1 0,0-1 0,1 1 0,-1-1 1,0 0-1,1 1 0,-1-1 0,0 0 0,1 1 0,-1-1 0,1 0 0,-1 1 0,0-1 0,1 0 0,-1 1 0,1-1 0,-1 0 0,1 0 0,31 16-208,-27-14 137,15 5-540,1 0 1,0-1-1,1-1 1,-1-2-1,1 0 1,36 0-1,-23-1-165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2.910"/>
    </inkml:context>
    <inkml:brush xml:id="br0">
      <inkml:brushProperty name="width" value="0.05" units="cm"/>
      <inkml:brushProperty name="height" value="0.05" units="cm"/>
    </inkml:brush>
  </inkml:definitions>
  <inkml:trace contextRef="#ctx0" brushRef="#br0">77 143 17028,'0'0'44,"0"-1"0,-1 1 0,1-1 0,0 1 0,0-1 1,0 1-1,0 0 0,0-1 0,-1 1 0,1 0 0,0-1 0,0 1 1,-1 0-1,1-1 0,0 1 0,-1 0 0,1-1 0,0 1 1,-1 0-1,1 0 0,0-1 0,-1 1 0,1 0 0,-1 0 0,1 0 1,0 0-1,-1-1 0,1 1 0,-1 0 0,1 0 0,-1 0 1,1 0-1,0 0 0,-1 0 0,1 0 0,-1 0 0,1 0 0,-1 1 1,1-1-1,0 0 0,-1 0 0,1 0 0,-1 0 0,1 0 1,-1 1-1,-20 10 761,17-7-742,0 1 0,0 0 0,0 0-1,1 0 1,0 0 0,0 1 0,0-1 0,1 1-1,0 0 1,0 0 0,0 0 0,1 0 0,0 0-1,0 0 1,1 0 0,-1 0 0,1 0 0,0 0-1,2 10 1,-1-12-37,-1 0-1,1 0 0,0 0 0,0 0 1,0-1-1,1 1 0,-1 0 0,1-1 1,0 1-1,0-1 0,0 1 0,1-1 1,-1 0-1,1 0 0,0 0 0,0 0 1,0-1-1,0 1 0,0-1 0,0 1 1,1-1-1,-1 0 0,1-1 0,0 1 1,-1 0-1,1-1 0,0 0 0,0 0 1,8 1-1,-4-2 90,0-1-1,0 1 1,0-1-1,0-1 1,0 0 0,0 0-1,0 0 1,-1-1-1,1 0 1,-1 0 0,0-1-1,0 0 1,0-1-1,0 1 1,-1-1 0,10-9-1,-8 7 57,-1 0 1,0-1-1,0 0 0,-1 0 0,0-1 1,0 0-1,-1 0 0,0 0 0,-1-1 1,0 1-1,0-1 0,3-15 0,-6 18-90,-1 0-1,0 1 1,0-1-1,0 0 1,-1 0-1,0 0 1,-1 0-1,1 1 1,-1-1-1,0 1 1,-1-1-1,0 1 1,0 0-1,0 0 1,-1 0-1,-7-10 1,8 12-114,0 0 1,0 1-1,-1-1 1,1 1-1,-1-1 1,0 1-1,0 0 1,0 1-1,0-1 1,-1 1-1,1-1 1,-1 1-1,1 1 1,-1-1-1,0 1 1,0 0-1,1 0 0,-1 0 1,0 0-1,0 1 1,0 0-1,0 0 1,-9 2-1,12-2-120,0 1 0,-1 0 0,1 0 0,0 0 0,0 0 0,1 0-1,-1 0 1,0 1 0,0-1 0,0 1 0,-2 2 0,4-3 112,-1-1 0,1 1 0,-1-1 0,1 1 1,-1 0-1,1-1 0,-1 1 0,1 0 0,0-1 0,0 1 1,-1 0-1,1-1 0,0 1 0,0 0 0,0 0 0,0-1 1,-1 1-1,1 0 0,0 0 0,1-1 0,-1 1 0,0 0 1,0 0-1,0-1 0,0 1 0,0 0 0,1-1 0,-1 1 1,0 0-1,1 0 0,-1-1 0,1 1 0,-1-1 0,0 1 1,1 0-1,-1-1 0,1 1 0,1 0 0,14 6-716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3.322"/>
    </inkml:context>
    <inkml:brush xml:id="br0">
      <inkml:brushProperty name="width" value="0.05" units="cm"/>
      <inkml:brushProperty name="height" value="0.05" units="cm"/>
    </inkml:brush>
  </inkml:definitions>
  <inkml:trace contextRef="#ctx0" brushRef="#br0">1 7 18804,'3'-7'1976,"4"10"-1279,1 1-321,8 2 1808,3 0-1232,4 0-728,4 1-256,2 1-736,-1 0-48,2 2 648,0-2-168,-1-2-144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7.380"/>
    </inkml:context>
    <inkml:brush xml:id="br0">
      <inkml:brushProperty name="width" value="0.05" units="cm"/>
      <inkml:brushProperty name="height" value="0.05" units="cm"/>
    </inkml:brush>
  </inkml:definitions>
  <inkml:trace contextRef="#ctx0" brushRef="#br0">282 2 18884,'-2'-2'1424,"1"5"-1208,-4 5-120,-2 9 689,-3 6-497,-6 11-208,-2 4-56,-5 6-64,-5 0 0,2 1-120,-2-3-120,5-5-465,1-10-239,-3-12 760,-1-9-176,4-18-160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3.770"/>
    </inkml:context>
    <inkml:brush xml:id="br0">
      <inkml:brushProperty name="width" value="0.05" units="cm"/>
      <inkml:brushProperty name="height" value="0.05" units="cm"/>
    </inkml:brush>
  </inkml:definitions>
  <inkml:trace contextRef="#ctx0" brushRef="#br0">1 15 21413,'1'-2'159,"1"1"-1,-1 0 1,0 0 0,1-1 0,-1 1 0,1 0 0,-1 0 0,1 1 0,0-1 0,-1 0 0,1 0 0,0 1 0,0-1 0,-1 1 0,1 0 0,0-1 0,0 1 0,0 0 0,-1 0 0,1 0 0,2 1-1,42 6 711,-41-6-831,0 0-29,-1 0 0,1 1 1,0-1-1,-1 1 0,1-1 0,-1 2 0,0-1 0,0 0 0,0 1 0,0 0 0,0 0 1,4 4-1,-6-5-4,0 1 1,0 0 0,0 0 0,-1 0 0,1 0-1,-1 1 1,0-1 0,0 0 0,0 1 0,0-1-1,-1 0 1,1 1 0,-1-1 0,0 1 0,0-1-1,0 1 1,-2 5 0,-19 122 24,12-85-224,1 1 0,3-1-1,0 54 1,5-99 108,0 0 0,0 0 0,0 0 0,1 0 0,-1 1 1,0-1-1,0 0 0,1 0 0,-1 0 0,1 0 0,-1 0 0,1 0 0,-1 0 0,2 1 0,2-3-761,-1-9 483,-3-4-279</inkml:trace>
  <inkml:trace contextRef="#ctx0" brushRef="#br0" timeOffset="1">7 290 18908,'0'0'2000,"7"-2"-1111,4-1-329,11-1 1080,5 1-320,3 0-455,3 1-209,2 0-440,0 2-256,-3 0-872,-5 3 984,-10-2-224,-7-1-128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4.715"/>
    </inkml:context>
    <inkml:brush xml:id="br0">
      <inkml:brushProperty name="width" value="0.05" units="cm"/>
      <inkml:brushProperty name="height" value="0.05" units="cm"/>
    </inkml:brush>
  </inkml:definitions>
  <inkml:trace contextRef="#ctx0" brushRef="#br0">1 1 13683,'0'5'1568,"5"0"-752,2-1-223,6-1 1191,4 0-376,6 2-199,3 0-89,4 2-264,0 1-96,2 2-168,-3-1-104,-4-2-288,1 2-200,-7-3-592,1-1-384,-7-5 792,-3-3-136,-3-11-136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5.145"/>
    </inkml:context>
    <inkml:brush xml:id="br0">
      <inkml:brushProperty name="width" value="0.05" units="cm"/>
      <inkml:brushProperty name="height" value="0.05" units="cm"/>
    </inkml:brush>
  </inkml:definitions>
  <inkml:trace contextRef="#ctx0" brushRef="#br0">1 52 17436,'13'15'1840,"8"-15"-1000,5-2-304,8-6 849,4-2-209,5-2-312,-2-1-160,-2 2-568,-5 2-480,-8 8 344,-6 4-80,-7 10-112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6.429"/>
    </inkml:context>
    <inkml:brush xml:id="br0">
      <inkml:brushProperty name="width" value="0.05" units="cm"/>
      <inkml:brushProperty name="height" value="0.05" units="cm"/>
    </inkml:brush>
  </inkml:definitions>
  <inkml:trace contextRef="#ctx0" brushRef="#br0">274 22 13211,'0'0'121,"0"-1"0,1 1 0,-1-1-1,0 1 1,0-1 0,1 1 0,-1-1 0,0 1 0,0-1 0,0 1 0,0-1 0,0 0 0,0 1 0,0-1 0,0 1-1,0-1 1,0 0 0,0 1 0,0-1 0,0 1 0,0-1 0,0 1 0,-1-1 0,1 0 0,0 1 0,0-1-1,-1 1 1,1-1 0,0 1 0,-1-1 0,1 1 0,0 0 0,-1-1 0,1 1 0,-1-1 0,1 1 0,-1 0-1,1-1 1,-1 1 0,1 0 0,-1 0 0,1-1 0,-1 1 0,0 0 0,1 0 0,-1 0 0,1 0 0,-1 0 0,1 0-1,-1 0 1,0 0 0,1 0 0,-1 0 0,1 0 0,-1 0 0,0 0 0,1 0 0,-1 0 0,1 1 0,-1-1-1,-6 2 375,0 0 0,0 0-1,-12 6 1,7-1-368,0 0 0,0 1 0,1 1 0,-1 0 0,2 0 0,0 1 0,0 0 0,1 1 0,0 0 0,-15 25 0,11-14-81,2 1-1,0 0 1,1 0-1,1 1 0,-7 31 1,11-33-9,1-1 0,-2 35 0,6-51-28,0 1 0,0-1 1,0 1-1,0-1 0,1 1 1,0-1-1,0 0 0,0 1 1,1-1-1,0 0 0,0 0 0,0 0 1,1 0-1,0 0 0,4 6 1,-6-10 1,0 0 1,1 1-1,-1-1 1,1 0-1,-1 0 1,1 0-1,0 0 1,-1 0-1,1 0 1,0 0-1,0 0 1,-1-1-1,1 1 1,0-1-1,0 1 1,0-1 0,0 0-1,0 0 1,3 0-1,-1-1 19,-1 1-1,0-1 1,1 0 0,-1 0-1,0-1 1,1 1-1,-1-1 1,0 1-1,0-1 1,3-3 0,2-2 81,0 0 1,0 0 0,-1-1-1,0 0 1,0 0 0,6-12-1,-9 12-5,0 0 0,0 0 0,0 0-1,-1 0 1,-1-1 0,1 1 0,-1-1 0,-1 0-1,1-17 1,-2 23-74,0-1 0,0 1 0,0-1-1,0 1 1,-1 0 0,0-1 0,0 1 0,0 0-1,0-1 1,0 1 0,-1 0 0,1 0 0,-1 0-1,0 0 1,0 0 0,0 0 0,0 1 0,0-1-1,-1 1 1,1-1 0,-1 1 0,0 0 0,0 0-1,0 0 1,0 0 0,0 1 0,-6-3 0,6 3-45,0 0 0,0 0 0,0 0 0,0 0 0,0 1 0,0 0 0,0-1 0,0 1 0,0 0 0,0 1 0,0-1 0,0 0 0,0 1 0,0 0 0,0-1 0,0 1 0,0 0 0,0 1 0,1-1 0,-1 0 0,0 1 0,1 0 0,-1-1 0,1 1 0,0 0 0,-1 0 0,1 1 0,0-1 0,0 0 0,-3 5 0,3-2-134,-1 0-1,1-1 0,-1 1 1,1 0-1,1 1 0,-1-1 1,1 0-1,0 0 0,0 1 1,0-1-1,1 1 0,0-1 1,0 0-1,0 1 0,1-1 1,2 10-1,-2-10 119,1 0 1,0 0-1,0 0 0,0 0 0,0-1 1,1 1-1,0-1 0,0 0 1,0 0-1,0 0 0,1 0 0,0 0 1,-1-1-1,1 1 0,1-1 1,5 4-1,17 6-410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6.858"/>
    </inkml:context>
    <inkml:brush xml:id="br0">
      <inkml:brushProperty name="width" value="0.05" units="cm"/>
      <inkml:brushProperty name="height" value="0.05" units="cm"/>
    </inkml:brush>
  </inkml:definitions>
  <inkml:trace contextRef="#ctx0" brushRef="#br0">1 48 14475,'18'-19'2201,"-5"4"-937,1 2 2305,-12 18-2017,-2 16-504,-2 6-224,-2 13-432,0 6-112,1 8-192,-1-2-64,4-5-320,0-1-256,4-13-400,2-4-248,-2-21 856,-4-5-224,-6-19-233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7.264"/>
    </inkml:context>
    <inkml:brush xml:id="br0">
      <inkml:brushProperty name="width" value="0.05" units="cm"/>
      <inkml:brushProperty name="height" value="0.05" units="cm"/>
    </inkml:brush>
  </inkml:definitions>
  <inkml:trace contextRef="#ctx0" brushRef="#br0">1 2 15595,'1'-2'1889,"5"4"-1241,7 7-256,5 2 1424,9 3-999,5-1-265,8 0-472,0-3-256,2-3 1560,-3-2-1272,1-5 32,-3-5 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7.680"/>
    </inkml:context>
    <inkml:brush xml:id="br0">
      <inkml:brushProperty name="width" value="0.05" units="cm"/>
      <inkml:brushProperty name="height" value="0.05" units="cm"/>
    </inkml:brush>
  </inkml:definitions>
  <inkml:trace contextRef="#ctx0" brushRef="#br0">2 66 17300,'-2'4'1355,"3"-8"-200,7-19 798,-7 21-1719,0-1 0,0 0-1,0 0 1,1 1 0,-1-1 0,1 1-1,-1-1 1,1 1 0,0 0 0,0-1 0,0 1-1,0 0 1,1 0 0,-1 1 0,0-1-1,1 0 1,4-1 0,0 2-119,-1 1 0,1 1 0,0-1 0,0 1 0,-1 1 0,1-1 0,-1 1 0,1 0 0,10 5-1,25 7-116,-15-11-13,-21-3-9,1 0 0,-1 1 1,0 0-1,11 3 0,-16-3 22,-1-1 1,1 0-1,0 1 0,-1-1 0,1 1 0,0-1 0,-1 1 0,1-1 0,-1 1 0,1-1 0,-1 1 0,1-1 0,-1 1 0,1 0 0,-1-1 0,0 1 0,1 0 0,-1-1 1,0 1-1,0 0 0,0-1 0,1 1 0,-1 0 0,0 0 0,0-1 0,0 1 0,0 0 0,0 0 0,0-1 0,-1 2 0,-7 26-18,4-20 16,-17 50-26,3 1-1,2 0 0,3 1 1,-11 119-1,24-175-11,0-2-76,-1 1 1,1 0 0,0 0 0,0 0 0,0-1 0,0 1-1,1 0 1,-1 0 0,1-1 0,-1 1 0,1 0-1,0-1 1,3 6 0,-7-39-2038,-2 11 1419</inkml:trace>
  <inkml:trace contextRef="#ctx0" brushRef="#br0" timeOffset="1">37 310 16916,'-2'-9'2280,"4"3"-1352,6 3-368,5 2 1353,13 1-673,6 0-208,8 0-592,4-2-376,5 1 937,1-3-889,0-2 8,-2-1 24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8.101"/>
    </inkml:context>
    <inkml:brush xml:id="br0">
      <inkml:brushProperty name="width" value="0.05" units="cm"/>
      <inkml:brushProperty name="height" value="0.05" units="cm"/>
    </inkml:brush>
  </inkml:definitions>
  <inkml:trace contextRef="#ctx0" brushRef="#br0">0 3 19828,'6'2'1793,"4"-2"-1153,4-2-256,8 1 792,3-1-224,11 2-400,1 2-144,1 2-295,-2 2-242,-5 0-663,-2 1-360,-11-1 920,-5-2-240,-14-4-184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8.534"/>
    </inkml:context>
    <inkml:brush xml:id="br0">
      <inkml:brushProperty name="width" value="0.05" units="cm"/>
      <inkml:brushProperty name="height" value="0.05" units="cm"/>
    </inkml:brush>
  </inkml:definitions>
  <inkml:trace contextRef="#ctx0" brushRef="#br0">1 1 14979,'4'26'1961,"9"-5"-1121,7-9-192,9-5 1208,10-7-759,6 0-161,1-3-200,2-3-216,-7-1-800,-2-3 1560,-8 0-1208,-8-1 48,-10-4-40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8.984"/>
    </inkml:context>
    <inkml:brush xml:id="br0">
      <inkml:brushProperty name="width" value="0.05" units="cm"/>
      <inkml:brushProperty name="height" value="0.05" units="cm"/>
    </inkml:brush>
  </inkml:definitions>
  <inkml:trace contextRef="#ctx0" brushRef="#br0">1 5 19724,'3'-4'2617,"-3"8"-2241,0 10 1024,0 8-312,0 9-511,0 8-193,0 13-216,0 3-88,1 3-168,2-2-136,1-8-617,1-5-383,-2-15 984,-1-10-216,1-18-192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7.783"/>
    </inkml:context>
    <inkml:brush xml:id="br0">
      <inkml:brushProperty name="width" value="0.05" units="cm"/>
      <inkml:brushProperty name="height" value="0.05" units="cm"/>
    </inkml:brush>
  </inkml:definitions>
  <inkml:trace contextRef="#ctx0" brushRef="#br0">1 1 14179,'14'12'1032,"9"4"-864,4 1-88,11 5 576,7 3-472,9 4-95,6 3-162,-5-3 73,-4 1-8,-14-7 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39.511"/>
    </inkml:context>
    <inkml:brush xml:id="br0">
      <inkml:brushProperty name="width" value="0.05" units="cm"/>
      <inkml:brushProperty name="height" value="0.05" units="cm"/>
    </inkml:brush>
  </inkml:definitions>
  <inkml:trace contextRef="#ctx0" brushRef="#br0">98 17 17732,'4'-1'264,"12"-3"804,0 0 0,28-3-1,-41 7-877,0-1 0,0 1-1,1 0 1,-1 0 0,0 0-1,0 1 1,0-1 0,0 1-1,1 0 1,-1 0 0,0 0-1,0 0 1,0 0 0,-1 0-1,1 1 1,0 0 0,0-1-1,-1 1 1,1 0 0,-1 0-1,3 4 1,-3-4-119,-1 1-1,0 0 0,0 0 1,0-1-1,-1 1 1,1 0-1,-1 0 1,1 0-1,-1 0 0,0 0 1,0 0-1,0 0 1,-1 0-1,1 0 1,-1 0-1,1-1 0,-1 1 1,0 0-1,0 0 1,0 0-1,-1-1 1,1 1-1,-1-1 1,-2 4-1,-4 6 78,0 0 0,-1 0 0,-17 15 0,20-21-71,0 0 0,-1 0 0,0-1 0,0 0 0,0-1 1,-9 5-1,7-6 101,12-8-85,14-9-46,-10 12-100,1 0 0,0 0 0,-1 1-1,1 0 1,0 0 0,-1 0 0,1 1-1,0 0 1,0 1 0,-1 0 0,1 0-1,0 1 1,-1 0 0,1 0 0,-1 1-1,0-1 1,0 2 0,0-1 0,0 1-1,0 0 1,7 6 0,-7-4-32,1-1-1,-1 2 1,1-1-1,-2 1 1,1 0 0,-1 0-1,0 1 1,-1 0-1,1 0 1,-2 0 0,1 1-1,-1 0 1,0 0-1,-1 0 1,0 0 0,-1 0-1,2 11 1,-3-15 112,-1 0 0,0 1 1,0-1-1,-1 1 0,0-1 0,0 0 1,0 1-1,0-1 0,-1 0 0,0 0 1,0 0-1,0 0 0,-1 0 0,-4 6 1,2-4 54,-1-1 0,0 1 1,0-1-1,0 0 1,-1-1-1,0 1 1,0-1-1,-12 6 1,6-5-10,-1 1 0,0-2 0,-1 0 1,1 0-1,-1-1 0,0-1 0,0-1 1,0 0-1,-1-1 0,-15-1 0,9-1-319,13-1-3,1 1 1,0 1-1,0 0 1,-1 0-1,1 1 1,0 0-1,0 0 1,-16 5-1,-3 6-246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42.695"/>
    </inkml:context>
    <inkml:brush xml:id="br0">
      <inkml:brushProperty name="width" value="0.05" units="cm"/>
      <inkml:brushProperty name="height" value="0.05" units="cm"/>
    </inkml:brush>
  </inkml:definitions>
  <inkml:trace contextRef="#ctx0" brushRef="#br0">0 456 15171,'738'-112'1386,"-590"93"-1414,627-128-314,-243 38 828,6 43-446,-313 64-144,-142 6 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43.069"/>
    </inkml:context>
    <inkml:brush xml:id="br0">
      <inkml:brushProperty name="width" value="0.05" units="cm"/>
      <inkml:brushProperty name="height" value="0.05" units="cm"/>
    </inkml:brush>
  </inkml:definitions>
  <inkml:trace contextRef="#ctx0" brushRef="#br0">35 564 13979,'-27'6'1431,"20"-6"-880,17-4-46,233-49 1582,-155 37-1932,146-28-6,468-95-150,50-20-1270,7 34-96,-506 96 928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5:49.208"/>
    </inkml:context>
    <inkml:brush xml:id="br0">
      <inkml:brushProperty name="width" value="0.05" units="cm"/>
      <inkml:brushProperty name="height" value="0.05" units="cm"/>
      <inkml:brushProperty name="color" value="#E71224"/>
    </inkml:brush>
  </inkml:definitions>
  <inkml:trace contextRef="#ctx0" brushRef="#br0">1 0 18148,'20'12'1136,"-20"-5"-1304,-3-5-240,4-2 1064,9-6-848,3-6-88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6:50.438"/>
    </inkml:context>
    <inkml:brush xml:id="br0">
      <inkml:brushProperty name="width" value="0.05" units="cm"/>
      <inkml:brushProperty name="height" value="0.05" units="cm"/>
      <inkml:brushProperty name="color" value="#E71224"/>
    </inkml:brush>
  </inkml:definitions>
  <inkml:trace contextRef="#ctx0" brushRef="#br0">30 0 17108,'-8'6'397,"6"-4"-308,-1 0-1,1 0 1,-1 0 0,1 0-1,0 0 1,0 0 0,-2 4-1,3-6-84,1 0-1,0 1 0,0-1 0,0 0 0,0 0 0,0 1 0,0-1 0,0 0 0,0 0 0,0 1 0,0-1 0,0 0 1,0 0-1,0 1 0,0-1 0,0 0 0,0 0 0,0 1 0,0-1 0,0 0 0,0 0 0,1 1 0,-1-1 1,0 0-1,0 0 0,0 1 0,0-1 0,1 0 0,-1 0 0,0 0 0,0 1 0,17 4 17,392 58-189,-406-63 169,228 26 17,237-3 0,232-37 29,-506 8 50,313 31 0,-310 1 21,374 30 203,-312-51-154,-261-6-435,0 0-1,-1 0 1,1 0 0,0-1 0,0 1-1,0 0 1,0-1 0,0 1 0,-3-5-1,-4-2-51,-7-2-229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6:52.476"/>
    </inkml:context>
    <inkml:brush xml:id="br0">
      <inkml:brushProperty name="width" value="0.05" units="cm"/>
      <inkml:brushProperty name="height" value="0.05" units="cm"/>
      <inkml:brushProperty name="color" value="#E71224"/>
    </inkml:brush>
  </inkml:definitions>
  <inkml:trace contextRef="#ctx0" brushRef="#br0">70 160 14651,'-69'-5'3801,"118"2"-3654,0-3-1,0-2 1,50-15 0,-64 15-130,49-11-7,202-43-24,-218 51-1,1 3 0,88 1 0,282 41 37,-47-1 18,-11-33 178,-164-2 631,-132 5-646,-85-3-212,0 0 0,0 0 0,0 0 0,0 0 0,0 0 0,1 0-1,-1 0 1,0 0 0,0 0 0,0 0 0,0 0 0,0 0 0,0 0 0,1 0 0,-1 0 0,0 0 0,0 0 0,0 0 0,0-1-1,0 1 1,0 0 0,0 0 0,0 0 0,1 0 0,-1 0 0,0 0 0,0 0 0,0 0 0,0-1 0,0 1 0,0 0 0,0 0-1,0 0 1,0 0 0,0 0 0,0 0 0,0-1 0,0 1 0,0 0 0,0 0 0,0 0 0,0 0 0,0 0 0,0 0 0,0-1-1,0 1 1,0 0 0,-4-9-100,-10-8 38,-11-10-144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9:26.452"/>
    </inkml:context>
    <inkml:brush xml:id="br0">
      <inkml:brushProperty name="width" value="0.05" units="cm"/>
      <inkml:brushProperty name="height" value="0.05" units="cm"/>
      <inkml:brushProperty name="color" value="#E71224"/>
    </inkml:brush>
  </inkml:definitions>
  <inkml:trace contextRef="#ctx0" brushRef="#br0">1011 99 9946,'-20'-13'276,"0"0"0,0 2 0,-1 1 0,-1 0-1,0 1 1,0 2 0,0 0 0,-1 1 0,0 2 0,-1 0-1,-39-1 1,25 5-237,-1 2-1,1 2 0,1 1 0,-1 2 1,1 2-1,-53 19 0,69-20-24,0 1-1,0 1 0,1 1 1,1 1-1,0 0 0,0 2 1,2 0-1,-1 1 0,2 1 1,0 0-1,-20 28 0,17-18-2,2 0 0,1 2 0,2 0 0,0 1 0,2 0 0,1 1 0,-12 53 0,15-44 29,1 0 0,2 1 0,2-1 0,4 73 0,1-89-16,1 1 1,0-1-1,2 1 1,1-1-1,1-1 1,1 1-1,1-1 0,0-1 1,18 28-1,-20-38-20,1-1-1,0 0 1,1 0-1,0-1 1,0 0-1,1-1 1,0 0-1,0 0 1,14 6-1,-9-6-1,1 0 1,0-2-1,1 0 0,-1 0 0,1-2 1,20 3-1,-5-3 1,-1-2-1,1-1 1,-1-2 0,1-1-1,-1-1 1,1-2 0,37-10-1,6-8 7,0-2 0,-2-4-1,-1-3 1,95-57 0,-79 33 11,-3-3 0,144-130 0,-208 170 39,0-1 0,-2-1-1,0 0 1,29-46-1,-44 60-17,0-1 1,-1 1-1,1-1 0,-2 0 0,1 0 0,-1 0 0,0 0 0,-1 0 0,1-10 0,-2 12-10,-1-1 0,1 1 1,-1-1-1,0 1 0,-1 0 0,1-1 0,-1 1 1,-1 0-1,1 0 0,-1 0 0,0 0 0,0 1 0,-5-7 1,0 2-22,0 1 0,-1-1 0,0 2 0,-1-1 0,0 1 0,0 0 0,0 1 0,-14-6 0,-11-5 68,-49-18-1,-36-3 19,-33 8-167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9:43.764"/>
    </inkml:context>
    <inkml:brush xml:id="br0">
      <inkml:brushProperty name="width" value="0.05" units="cm"/>
      <inkml:brushProperty name="height" value="0.05" units="cm"/>
      <inkml:brushProperty name="color" value="#E71224"/>
    </inkml:brush>
  </inkml:definitions>
  <inkml:trace contextRef="#ctx0" brushRef="#br0">23 79 11995,'0'0'24,"-1"0"69,0 0 1,1 0-1,-1 0 1,0 0-1,0 0 1,0 0-1,0 0 1,1 0-1,-1 1 1,0-1-1,0 0 1,0 0-1,1 1 1,-1-1 0,0 1-1,0-1 1,1 0-1,-1 1 1,0 0-1,1-1 1,-1 1-1,1-1 1,-1 1-1,1 0 1,-1-1-1,1 1 1,-1 0-1,1-1 1,-1 1-1,1 0 1,0 0-1,-1-1 1,1 1 0,0 0-1,0 0 1,0 0-1,0 1 1,0-1-80,0-1 1,0 1 0,0 0 0,0 0-1,0 0 1,1 0 0,-1-1-1,0 1 1,1 0 0,-1 0 0,0 0-1,1-1 1,-1 1 0,1 0-1,0-1 1,-1 1 0,1-1 0,-1 1-1,1 0 1,0-1 0,-1 1-1,1-1 1,0 0 0,0 1 0,-1-1-1,1 1 1,0-1 0,0 0 0,0 0-1,0 0 1,-1 1 0,1-1-1,1 0 1,31 2 18,-32-2-28,112-3-21,53 1 19,-69 4-67,-1-4 0,190-29 0,-161 10-87,235-9 1,33 42 193,-75 0 23,-301-12-65,703-12 23,-699 10-22,236-15-3,-194 16 104,1 3-1,65 11 0,-75-6 645,-65-6-337,0 0 1,-22 6-1,23-4-457,0-1 1,0-1 0,0 1 0,-18-1-1,25-1 24,0-1 0,0 1 0,-1-1 0,1 0 0,0 0-1,0 0 1,0 0 0,0 0 0,0-1 0,1 1 0,-1-1 0,0 0-1,1 0 1,-1 0 0,1 0 0,-1 0 0,1-1 0,0 1-1,-2-5 1,-14-22-159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9:44.524"/>
    </inkml:context>
    <inkml:brush xml:id="br0">
      <inkml:brushProperty name="width" value="0.05" units="cm"/>
      <inkml:brushProperty name="height" value="0.05" units="cm"/>
      <inkml:brushProperty name="color" value="#E71224"/>
    </inkml:brush>
  </inkml:definitions>
  <inkml:trace contextRef="#ctx0" brushRef="#br0">227 171 9586,'-27'-27'304,"-3"-3"-912,-2 1-160,-6 0 616,-7 1-184,-9 0-128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9:45.083"/>
    </inkml:context>
    <inkml:brush xml:id="br0">
      <inkml:brushProperty name="width" value="0.05" units="cm"/>
      <inkml:brushProperty name="height" value="0.05" units="cm"/>
      <inkml:brushProperty name="color" value="#E71224"/>
    </inkml:brush>
  </inkml:definitions>
  <inkml:trace contextRef="#ctx0" brushRef="#br0">2216 1 8954,'-182'8'1027,"0"8"1,2 8-1,0 8 1,-299 94-1,382-90-996,2 4 0,2 5 0,2 4-1,2 4 1,2 3 0,-113 97 0,70-33-11,110-99-10,1 1 1,0 1 0,-27 48 0,41-63-11,1 0 0,1 1 0,0-1 0,0 1 0,0 0 0,1-1 1,1 1-1,-1 0 0,2 0 0,-1 0 0,1 1 0,0-1 0,1 0 0,0 0 0,1 0 0,0 0 1,0-1-1,1 1 0,0 0 0,0-1 0,1 0 0,0 1 0,1-2 0,6 11 0,5 2-8,-1 0 0,2-2 0,1 0 0,0 0 0,1-2-1,1-1 1,37 23 0,-25-20 4,1-2 0,0-1-1,1-1 1,1-2 0,0-2 0,1-1-1,41 5 1,28-3-7,127-2 0,23-9 0,389-51-1,-504 29 6,-1-6 0,-2-6 0,-1-6 0,177-77 0,19-42 12,-269 124-9,-1-3 1,-2-2-1,60-53 1,-106 81 4,1-1 0,-2-1 1,0 0-1,15-22 0,-25 32-1,0 0-1,-1 0 0,1-1 0,-1 1 1,0-1-1,-1 1 0,1-1 0,-1 0 1,0 0-1,0 1 0,0-1 0,-1 0 1,0 0-1,0 0 0,0 0 0,0 0 1,-1 0-1,0 0 0,0 1 0,0-1 1,0 0-1,-3-5 0,-2 0 0,0 0-1,-1 1 1,1-1-1,-2 1 1,1 1-1,-1-1 1,-1 1-1,0 1 1,0 0 0,0 0-1,-17-9 1,-9-3-21,-1 2 1,-40-13-1,-20-2-293,-2 4 0,-2 5-1,-122-13 1,73 18 62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8.471"/>
    </inkml:context>
    <inkml:brush xml:id="br0">
      <inkml:brushProperty name="width" value="0.05" units="cm"/>
      <inkml:brushProperty name="height" value="0.05" units="cm"/>
    </inkml:brush>
  </inkml:definitions>
  <inkml:trace contextRef="#ctx0" brushRef="#br0">0 1 14627,'1'1'51,"1"-1"-1,-1 1 1,0 0-1,0 0 1,0 0-1,1 0 1,-1 0 0,0 0-1,0 0 1,-1 0-1,1 0 1,0 1-1,0-1 1,0 0-1,-1 1 1,1-1-1,-1 0 1,1 1 0,-1-1-1,0 1 1,1-1-1,-1 3 1,5 41 59,-4-29 144,9 328 98,-10-269-154,3-48 18,-1-26 34,-1-15-40,-5-205 399,5 225-728,0 0 0,0 1 0,1-1 0,0 0 0,0 0-1,1-1 1,3 8 0,0 1-71,-2-6 129,0-1 0,1 1 0,-1-1-1,1 0 1,1 0 0,-1 0 0,12 10 0,-16-16 75,1 1 0,-1-1 0,1 0 0,-1 0 1,1 0-1,-1 0 0,1 0 0,0 0 0,-1 0 1,1 0-1,0-1 0,0 1 0,0-1 0,0 1 1,0-1-1,-1 0 0,1 0 0,0 0 0,0 0 1,0 0-1,0 0 0,0 0 0,0-1 0,0 1 1,-1-1-1,1 1 0,0-1 0,0 0 0,0 0 1,-1 0-1,1 0 0,-1 0 0,1 0 0,-1 0 1,1 0-1,-1-1 0,1 1 0,-1-1 0,0 1 1,0-1-1,2-2 0,0-2 119,1 0 1,-1-1-1,0 0 1,-1 1-1,0-1 1,0 0-1,0 0 1,-1 0-1,0 0 0,0 0 1,-1-12-1,0 13-43,0 0 0,0-1 0,-1 1 0,0 0 0,0 0-1,-1 0 1,1 0 0,-1 0 0,-1 0 0,1 1 0,-1-1 0,0 0-1,-6-7 1,9 12-88,-1 0 0,0 0 0,1 0 0,-1 1 0,0-1 0,0 0 0,0 1 0,1-1-1,-1 0 1,0 1 0,0-1 0,0 1 0,0 0 0,0-1 0,0 1 0,0 0 0,0-1 0,0 1 0,0 0-1,0 0 1,0 0 0,-1 0 0,1 0 0,0 0 0,0 0 0,0 0 0,-1 1 0,0 0-11,0 0 1,0 0 0,0 1-1,0-1 1,1 0-1,-1 1 1,0-1 0,1 1-1,-1 0 1,1 0 0,-1-1-1,0 3 1,-3 4-40,1 0 1,0 1-1,0-1 0,1 1 1,-4 13-1,6-17 26,0 1-1,0-1 1,1 1 0,-1-1 0,1 1-1,0-1 1,1 1 0,-1 0 0,2 5-1,-1-9 15,0 1 0,0-1 0,0 0 0,0 0 0,0 0-1,1 0 1,-1 0 0,0 0 0,1 0 0,0 0-1,-1-1 1,1 1 0,0-1 0,0 1 0,0-1 0,0 0-1,0 1 1,0-1 0,0 0 0,1 0 0,-1-1-1,0 1 1,5 1 0,15 1-23,1 0-1,0-2 1,22-1-1,-28 0 31,0 0 1,0 0-1,0 2 0,-1 0 0,1 1 1,0 0-1,18 7 0,-31-8 3,1 1-1,-1-1 1,0 1 0,0 0-1,0 0 1,-1 0 0,1 1-1,-1-1 1,0 1 0,0 0-1,0 0 1,0 0 0,0 0-1,-1 0 1,0 0 0,0 1-1,0-1 1,0 1 0,-1 0-1,0 0 1,0-1 0,0 1-1,0 8 1,1-13 655,3-8-379,4-10 22,11-48 403,-13 41-972,0 0 0,16-33 0,-23 58 237,0-1 0,0 1 0,0 0 0,0-1 1,0 1-1,0 0 0,1-1 0,-1 1 0,0 0 0,0-1 0,0 1 0,0 0 1,1 0-1,-1-1 0,0 1 0,0 0 0,0 0 0,1 0 0,-1-1 0,0 1 0,0 0 1,1 0-1,-1 0 0,0-1 0,1 1 0,-1 0 0,0 0 0,0 0 0,1 0 1,-1 0-1,0 0 0,1 0 0,-1 0 0,0 0 0,1 0 0,-1 0 0,0 0 1,1 0-1,-1 0 0,0 0 0,1 0 0,-1 0 0,11 14-950,-11-12 934,1-1-1,0 1 1,0-1-1,0 0 1,0 1-1,0-1 1,0 0 0,0 1-1,0-1 1,1 0-1,-1 0 1,0 0-1,3 1 1,2-1 18,0 0 1,-1-1 0,1 0 0,0 0-1,0-1 1,-1 0 0,11-2 0,-9 1 18,0 1-1,-1 0 1,1 0 0,11 1 0,-16 0 7,1 1 1,-1-1-1,1 1 1,-1-1-1,1 1 1,-1 0-1,1 0 1,-1 0-1,0 1 1,1-1-1,-1 0 1,0 1-1,0-1 1,0 1-1,0 0 1,2 2-1,-1 1 9,0 0 0,0 0-1,0 0 1,-1 1 0,0-1 0,0 1-1,0-1 1,0 1 0,1 11-1,1 4 208,-4-21-207,0 1-1,0-1 1,0 1-1,0-1 1,1 1 0,-1-1-1,0 1 1,0-1-1,0 1 1,0-1 0,1 0-1,-1 1 1,0-1-1,1 1 1,-1-1-1,0 0 1,1 1 0,-1-1-1,0 0 1,1 1-1,-1-1 1,0 0 0,1 0-1,-1 1 1,1-1-1,-1 0 1,1 0 0,-1 0-1,1 0 1,-1 0-1,1 0 1,-1 1 0,1-1-1,-1 0 1,0 0-1,1 0 1,-1 0 0,1-1-1,-1 1 1,1 0-1,-1 0 1,1 0 0,-1 0-1,1 0 1,-1-1-1,1 1 1,-1 0 0,0 0-1,1-1 1,-1 1-1,1 0 1,-1-1 0,0 1-1,1 0 1,-1-1-1,0 1 1,1-1 0,19-22 15,-6 3 10,-1-1-56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9:56.097"/>
    </inkml:context>
    <inkml:brush xml:id="br0">
      <inkml:brushProperty name="width" value="0.05" units="cm"/>
      <inkml:brushProperty name="height" value="0.05" units="cm"/>
      <inkml:brushProperty name="color" value="#E71224"/>
    </inkml:brush>
  </inkml:definitions>
  <inkml:trace contextRef="#ctx0" brushRef="#br0">45 12 13747,'-45'15'8254,"53"-15"-8168,0-1 0,0 1 0,0 1-1,0-1 1,-1 1 0,1 1 0,0-1 0,14 6 0,-8-1-108,0 1 0,0 1 0,19 14 0,-24-17 17,0 0 0,1 0 0,-1-1 1,1 0-1,0-1 0,0 0 0,0-1 0,0 1 0,1-2 0,-1 0 0,0 0 0,1-1 0,-1 0 0,1-1 0,-1 0 0,16-4 1,2-1-36,-1-2 0,0-1 0,-1-2 0,50-26 0,-65 29-14,-11 8 55,0 0 0,0-1 0,1 1-1,-1 0 1,0 0 0,0 0 0,0 0 0,0 0-1,0 0 1,0 0 0,0-1 0,0 1 0,0 0-1,0 0 1,0 0 0,0 0 0,0 0-1,-1 0 1,1-1 0,0 1 0,0 0 0,0 0-1,0 0 1,0 0 0,0 0 0,0 0-1,0 0 1,0 0 0,0-1 0,0 1 0,0 0-1,-1 0 1,1 0 0,0 0 0,0 0-1,0 0 1,0 0 0,0 0 0,0 0 0,0 0-1,-1 0 1,1 0 0,0 0 0,0 0 0,0 0-1,0 0 1,0 0 0,-1 0 0,-26-1 146,15 2-136,-76-3 58,-134-19 1,222 21-70,-40-4 67,38 3-66,0 1 0,0 0 0,-1 0 0,1 1 0,0-1 1,-1 0-1,1 1 0,0-1 0,0 1 0,0 0 0,0 0 0,-1 0 1,1 0-1,-3 2 0,28 5-209,-12-6-4,0 1 0,0 1 0,-1 0 0,1 0 0,-1 1 0,0 0 1,0 1-1,13 10 0,-22-15 144,0 0 1,-1-1 0,1 1 0,-1 0-1,1 0 1,-1 0 0,1 0-1,-1-1 1,1 1 0,-1 0 0,0 0-1,1 0 1,-1 0 0,0 0-1,0 0 1,0 0 0,0 0 0,0 0-1,0 0 1,0 1 0,-4 1-618,-5-12 400,-1-12-22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0.641"/>
    </inkml:context>
    <inkml:brush xml:id="br0">
      <inkml:brushProperty name="width" value="0.05" units="cm"/>
      <inkml:brushProperty name="height" value="0.05" units="cm"/>
      <inkml:brushProperty name="color" value="#E71224"/>
    </inkml:brush>
  </inkml:definitions>
  <inkml:trace contextRef="#ctx0" brushRef="#br0">0 5433 11594,'1'0'81,"0"0"-1,0 0 0,-1 0 0,1 0 0,0 0 0,0 0 1,-1 0-1,1 0 0,0-1 0,0 1 0,-1 0 0,1 0 0,0-1 1,-1 1-1,1 0 0,0-1 0,-1 1 0,1-1 0,-1 1 0,1-1 1,0 1-1,-1-1 0,0 1 0,1-1 0,-1 0 0,1 1 1,-1-1-1,1-1 0,16-25 1122,-14 22-934,1-2-90,0 0 1,1 1 0,-1-1-1,1 1 1,1 0 0,-1 0 0,1 1-1,0 0 1,0 0 0,1 0-1,12-6 1,2-3 0,-1 0 1,0-1-1,19-20 0,16-12 192,108-91-253,-71 57-30,26-16-74,114-104-16,-65 51 81,-137 127-68,2 1 0,0 2 1,66-30-1,76-30-32,-135 60 0,-1-3 0,47-35 0,31-38-5,-55 44 33,128-83 1,-18 39 23,-60 36-15,119-86 1,-60 18-24,281-191 18,51-20-127,-186 119 116,140-111 17,132-140-83,-260 219-26,108-78-23,491-342 52,-676 468 88,-18 13 12,-166 142-24,118-67-1,-152 101 4,-22 12-10,-22 10-171,10-6 132,1-1 8,-1 0 0,1 1 0,-1-1 1,1 0-1,-1 0 0,1 1 0,-1-1 1,1 0-1,-1 0 0,0 0 0,1 0 1,-1 0-1,1 0 0,-1 0 0,0 0 0,1 0 1,-1 0-1,0 0 0,-1-1-120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1.713"/>
    </inkml:context>
    <inkml:brush xml:id="br0">
      <inkml:brushProperty name="width" value="0.05" units="cm"/>
      <inkml:brushProperty name="height" value="0.05" units="cm"/>
      <inkml:brushProperty name="color" value="#E71224"/>
    </inkml:brush>
  </inkml:definitions>
  <inkml:trace contextRef="#ctx0" brushRef="#br0">119 281 12771,'101'-200'6348,"-93"188"-5232,-8 12-1097,0 0 0,0 0 0,0 0 1,0 0-1,0 0 0,0 0 0,0 0 1,0 0-1,0-1 0,0 1 0,0 0 1,0 0-1,0 0 0,1 0 0,-1 0 0,0 0 1,0 0-1,0 0 0,0 0 0,0 0 1,0 0-1,0 0 0,0 0 0,0 0 1,0 0-1,0 0 0,0 0 0,0 0 1,1 0-1,-1 0 0,0 0 0,0 0 1,0 0-1,0 1 0,0-1 0,0 0 1,0 0-1,0 0 0,0 0 0,0 0 1,0 0-1,0 0 0,0 0 0,0 0 1,0 0-1,0 0 0,0 0 0,0 0 1,1 0-1,-1 0 0,0 0 0,0 1 1,0-1-1,0 0 0,0 0 0,0 0 1,0 0-1,0 0 0,0 0 0,0 0 1,0 0-1,0 0 0,0 0 0,0 0 1,-1 0-1,1 1 0,0-1 0,0 0 1,-5 25 962,-97 220 119,-3 9-955,105-252-148,-4 7-45,1 0-1,0 1 1,1-1-1,-3 20 1,5-29 41,0 0 1,0 0-1,0 1 1,0-1-1,0 0 1,0 0-1,0 0 1,0 0-1,0 1 1,0-1-1,0 0 0,0 0 1,0 0-1,0 0 1,1 0-1,-1 1 1,0-1-1,0 0 1,0 0-1,0 0 1,0 0-1,0 0 0,0 0 1,1 0-1,-1 1 1,0-1-1,0 0 1,0 0-1,0 0 1,0 0-1,1 0 1,-1 0-1,0 0 0,0 0 1,0 0-1,0 0 1,1 0-1,-1 0 1,0 0-1,0 0 1,0 0-1,0 0 1,1 0-1,-1 0 0,0 0 1,0 0-1,0 0 1,0 0-1,1 0 1,-1-1-1,0 1 1,0 0-1,0 0 1,0 0-1,0 0 0,0 0 1,1 0-1,-1 0 1,0-1-1,0 1 1,0 0-1,0 0 1,10-8-215,0 0 1,0-1 0,-1 0-1,-1-1 1,1 0-1,-2 0 1,13-21 0,-5 9-81,67-104-1446,106-222 1,-159 275 2548,-44 110-528,1 0 0,2 2-1,2-1 1,2 2 0,-5 42 0,10-58-240,2-1 1,0 1 0,2 26-1,1-38-463,-1 1 0,2-1 0,0 0 1,0 0-1,1 0 0,0-1 0,10 18 0,-14-25-151,-3-2-180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2.131"/>
    </inkml:context>
    <inkml:brush xml:id="br0">
      <inkml:brushProperty name="width" value="0.05" units="cm"/>
      <inkml:brushProperty name="height" value="0.05" units="cm"/>
      <inkml:brushProperty name="color" value="#E71224"/>
    </inkml:brush>
  </inkml:definitions>
  <inkml:trace contextRef="#ctx0" brushRef="#br0">35 176 15403,'-17'-12'1609,"5"-1"-1017,7 4-192,15 2 768,8-2-80,15-1-352,4-1-183,11-4-649,2 1-353,6-5 497,-3-5-88,-3-9-192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2.956"/>
    </inkml:context>
    <inkml:brush xml:id="br0">
      <inkml:brushProperty name="width" value="0.05" units="cm"/>
      <inkml:brushProperty name="height" value="0.05" units="cm"/>
      <inkml:brushProperty name="color" value="#E71224"/>
    </inkml:brush>
  </inkml:definitions>
  <inkml:trace contextRef="#ctx0" brushRef="#br0">292 50 16836,'0'-2'177,"1"-1"112,0-1 0,-1 1 0,1 0 0,-1-1-1,0 1 1,0-1 0,-1-3 0,1 6-221,-1 0 1,1 0 0,0 0-1,-1 0 1,1 0-1,-1 0 1,0 1-1,1-1 1,-1 0-1,1 0 1,-1 1-1,0-1 1,0 0-1,1 1 1,-1-1 0,0 1-1,0-1 1,0 1-1,0-1 1,0 1-1,0 0 1,0-1-1,0 1 1,1 0-1,-1 0 1,0-1-1,0 1 1,0 0 0,0 0-1,-2 1 1,-4-1 166,0 1 0,0 0 0,-1 0 0,1 1 0,1 0 0,-1 0 0,0 0 1,-11 7-1,-53 32 93,57-32-261,3-2-55,0-1-29,0 1 0,0 0 0,1 0 0,0 1 1,1 0-1,0 1 0,-14 17 0,23-26 7,-1 1-1,1 0 1,-1 0-1,1 0 1,-1-1 0,1 1-1,0 0 1,-1 0-1,1 0 1,0 0-1,0 0 1,0 0 0,0 0-1,0 0 1,0-1-1,0 1 1,0 0-1,0 0 1,0 0 0,0 0-1,1 0 1,-1 0-1,0 0 1,1 1-1,0-1-6,1 1-1,-1-1 1,0 1-1,1-1 1,-1 1-1,1-1 0,-1 0 1,1 0-1,0 1 1,3 0-1,6 3-43,0-1 0,0 0 1,14 3-1,-14-5 15,16 5-42,39 12-42,-62-18 116,1 1 0,-1 0 0,0 0 0,0 1 0,1-1 0,-2 1 0,1 0 0,0 0 1,-1 0-1,1 0 0,2 5 0,-5-7 19,0 0 1,-1 0-1,1 0 1,0 0-1,-1 0 0,1 0 1,-1 0-1,0 0 1,1 0-1,-1 0 0,0 0 1,0 0-1,0 1 1,0-1-1,1 0 1,-2 0-1,1 0 0,0 0 1,0 1-1,0-1 1,0 0-1,-1 0 0,1 0 1,-1 0-1,0 1 1,0 1 39,-1-1 0,0 1 0,0-1 0,0 0 1,0 0-1,-1 1 0,1-2 0,0 1 0,-5 3 0,-4 0 184,1 0 0,0 0 0,-1-1-1,-14 3 1,14-4-187,0-1-1,0 0 1,-1-1-1,1 0 1,0-1-1,-17-2 1,28 2-63,0 0 1,0 0-1,0 0 1,1 0-1,-1 0 1,0 0-1,0 0 1,0 0-1,0 0 1,0 0-1,1 0 1,-1 0-1,0 0 0,0 0 1,0-1-1,0 1 1,0 0-1,0 0 1,1 0-1,-1 0 1,0 0-1,0 0 1,0 0-1,0-1 1,0 1-1,0 0 0,0 0 1,0 0-1,0 0 1,0 0-1,0 0 1,0-1-1,0 1 1,0 0-1,0 0 1,1 0-1,-1 0 1,0-1-1,-1 1 0,1 0 1,0 0-1,0 0 1,0 0-1,0 0 1,0-1-1,0 1 1,0 0-1,0 0 1,0 0-1,0 0 1,0 0-1,0 0 1,0-1-1,0 1 0,-1 0 1,1 0-1,0 0 1,0 0-1,0 0 1,0 0-1,0 0 1,0 0-1,-1 0 1,1-1-1,0 1 1,0 0-1,0 0 0,11-6-270,9 0-312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3.384"/>
    </inkml:context>
    <inkml:brush xml:id="br0">
      <inkml:brushProperty name="width" value="0.05" units="cm"/>
      <inkml:brushProperty name="height" value="0.05" units="cm"/>
      <inkml:brushProperty name="color" value="#E71224"/>
    </inkml:brush>
  </inkml:definitions>
  <inkml:trace contextRef="#ctx0" brushRef="#br0">197 1 18148,'-6'0'251,"0"0"1,0 0-1,0 0 0,1 1 1,-1-1-1,0 1 0,1 1 1,-1-1-1,0 1 0,1 0 1,0 1-1,-1-1 0,1 1 1,-5 3-1,-1 2 63,-1 0 0,2 0 0,-1 1 0,-16 18 0,23-23-287,0 1 1,1 0 0,-1 0-1,1 0 1,0 0-1,0 1 1,1-1 0,0 1-1,0-1 1,0 1 0,0 0-1,1 0 1,-1 6 0,2-9-28,0 0 0,1 0 1,-1 0-1,0 0 1,1-1-1,0 1 0,-1 0 1,1 0-1,0-1 1,1 1-1,-1 0 0,0-1 1,1 1-1,-1-1 1,1 0-1,0 0 1,0 1-1,0-1 0,0 0 1,0 0-1,0-1 1,1 1-1,-1 0 0,1-1 1,-1 0-1,1 1 1,-1-1-1,5 1 0,0 0 27,1 0-1,-1 0 1,1-1-1,-1 0 1,1 0-1,-1-1 1,1 0-1,0 0 1,-1-1-1,1 0 0,7-2 1,-11 2 10,-1 0 0,1 0 0,-1 0 1,1 0-1,-1 0 0,0 0 0,1-1 0,-1 0 1,0 0-1,0 0 0,0 0 0,-1 0 0,1 0 0,0-1 1,-1 1-1,1-1 0,-1 0 0,0 0 0,0 0 1,0 0-1,0 0 0,-1 0 0,1-1 0,-1 1 1,1-5-1,-2 6-48,1 0 0,-1 0 0,-1 0 0,1 0 0,0-1 0,0 1-1,-1 0 1,1 0 0,-1 0 0,0 0 0,0 0 0,1 0 0,-1 0 0,-1 0 0,1 0 0,0 0 0,0 1 0,-1-1 0,1 0 0,-1 1 0,1-1 0,-4-1 0,-3-3-306,0 0 1,0 1-1,-15-6 1,20 10 299,-9-4-396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3.773"/>
    </inkml:context>
    <inkml:brush xml:id="br0">
      <inkml:brushProperty name="width" value="0.05" units="cm"/>
      <inkml:brushProperty name="height" value="0.05" units="cm"/>
      <inkml:brushProperty name="color" value="#E71224"/>
    </inkml:brush>
  </inkml:definitions>
  <inkml:trace contextRef="#ctx0" brushRef="#br0">0 54 15611,'10'-8'1117,"1"-1"606,0 1 1,1 1 0,24-13-1,-36 20-1676,1-1 0,-1 1 0,1 0 0,-1 0 0,1 0 0,-1 0 0,1 0 0,0 0 0,-1 0 0,1 0 0,-1 0 0,1 0 0,-1 0 0,1 0 0,0 0 0,-1 1 0,1-1 0,-1 0 0,1 0 0,-1 1 0,1-1-1,-1 0 1,1 1 0,-1-1 0,0 0 0,1 1 0,-1-1 0,1 1 0,-1-1 0,0 0 0,1 1 0,-1-1 0,0 1 0,0-1 0,1 1 0,-1-1 0,0 1 0,0 0 0,0-1 0,0 1 0,1-1 0,-1 1 0,0-1 0,0 1 0,0-1 0,0 1-1,0 0 1,-1-1 0,1 1 0,0 0 0,-3 31 152,-2-12-160,0-1 0,-2 0-1,-14 30 1,12-31 63,1 1 0,1 0 0,-6 27 0,12-45-89,1 1-1,-1-1 1,1 1-1,0-1 1,0 1-1,0-1 1,0 1-1,0-1 1,0 1-1,0-1 1,0 0-1,1 1 1,-1-1-1,0 1 1,1-1-1,-1 1 1,1-1-1,0 0 1,-1 1-1,1-1 1,0 0-1,0 0 1,0 0-1,1 2 1,0-2 2,0 0 0,0 0 0,0 0 0,0-1 0,0 1-1,0 0 1,0-1 0,0 1 0,0-1 0,0 0 0,0 0 0,1 0 0,-1 0 0,4 0 0,3-1-48,1-1-1,-1 0 1,1-1-1,-1 0 1,0 0-1,12-7 1,-19 9-90,0 0 1,0 0 0,0 0-1,1-1 1,-1 1-1,0-1 1,-1 1-1,1-1 1,0 0 0,0 0-1,-1 0 1,1 0-1,-1 0 1,0 0-1,1 0 1,-1-1 0,1-3-1,-2 4-60,0 0-1,0 1 1,0-1-1,0 0 1,0 0-1,-1 1 1,1-1-1,-1 0 1,1 0-1,-1 1 1,0-1-1,0 1 1,1-1-1,-1 0 1,0 1-1,0 0 1,-1-1-1,1 1 1,0 0-1,0-1 1,-1 1-1,1 0 1,-1 0-1,1 0 1,-3-1-1,-11-7-846,0 1 0,-1 1 0,0 0 1,-32-8-1,19 6 2230,29 8-1076,0 1 0,0 0 1,0-1-1,0 1 0,1 0 0,-1-1 0,0 1 0,0 0 1,0 0-1,1-1 0,-1 1 0,0 0 0,0 0 0,1-1 1,-1 1-1,0 0 0,1 0 0,-1 0 0,0 0 0,0-1 0,1 1 1,-1 0-1,0 0 0,1 0 0,-1 0 0,0 0 0,1 0 1,-1 0-1,0 0 0,1 0 0,-1 0 0,1 0 0,17-5 703,6-1-60,-3 2-599,0-1 1,0-1-1,-1-1 0,0-1 1,0 0-1,31-19 1,-10-7-192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6.431"/>
    </inkml:context>
    <inkml:brush xml:id="br0">
      <inkml:brushProperty name="width" value="0.05" units="cm"/>
      <inkml:brushProperty name="height" value="0.05" units="cm"/>
      <inkml:brushProperty name="color" value="#E71224"/>
    </inkml:brush>
  </inkml:definitions>
  <inkml:trace contextRef="#ctx0" brushRef="#br0">1 6 13947,'3'-4'1200,"-2"3"-880,-1 5-136,-4 10 392,4 1-119,3 6-153,2 2-80,3 7-176,-3 2-48,2 2-272,-2 6-160,-4 3 368,-1 2-73,-4-1-55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6.862"/>
    </inkml:context>
    <inkml:brush xml:id="br0">
      <inkml:brushProperty name="width" value="0.05" units="cm"/>
      <inkml:brushProperty name="height" value="0.05" units="cm"/>
      <inkml:brushProperty name="color" value="#E71224"/>
    </inkml:brush>
  </inkml:definitions>
  <inkml:trace contextRef="#ctx0" brushRef="#br0">5 1 11394,'1'50'1001,"-1"0"-1001,-2 0-48,-1 3 688</inkml:trace>
  <inkml:trace contextRef="#ctx0" brushRef="#br0" timeOffset="1">35 743 9218,'-1'56'1112,"-2"-1"-816,0-8-1272,-1-1 2304,2-9-1288,1-7-184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7.362"/>
    </inkml:context>
    <inkml:brush xml:id="br0">
      <inkml:brushProperty name="width" value="0.05" units="cm"/>
      <inkml:brushProperty name="height" value="0.05" units="cm"/>
      <inkml:brushProperty name="color" value="#E71224"/>
    </inkml:brush>
  </inkml:definitions>
  <inkml:trace contextRef="#ctx0" brushRef="#br0">15 1 4977,'-2'219'1054,"5"73"5271,-2-181-1493,-2-26-4940,1-83 69,0 9-311,0-11 344,0 1 0,0-1 0,0 0 0,0 0-1,0 0 1,0 0 0,0 1 0,0-1 0,0 0 0,0 0 0,0 0 0,0 0-1,-1 0 1,1 0 0,0 1 0,0-1 0,0 0 0,0 0 0,0 0-1,0 0 1,0 0 0,-1 0 0,1 0 0,0 0 0,0 1 0,0-1 0,0 0-1,0 0 1,-1 0 0,1 0 0,0 0 0,0 0 0,0 0 0,0 0 0,0 0-1,-1 0 1,1 0 0,0 0 0,0 0 0,0 0 0,0 0 0,-1 0-1,1 0 1,0-1 0,0 1 0,0 0 0,0 0 0,0 0 0,-1 0 0,1 0-1,0 0 1,0 0 0,0 0 0,0 0 0,0-1 0,0 1 0,0 0 0,0 0-1,-1 0 1,1 0 0,0 0 0,0-1 0,-8-11-232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9.383"/>
    </inkml:context>
    <inkml:brush xml:id="br0">
      <inkml:brushProperty name="width" value="0.05" units="cm"/>
      <inkml:brushProperty name="height" value="0.05" units="cm"/>
    </inkml:brush>
  </inkml:definitions>
  <inkml:trace contextRef="#ctx0" brushRef="#br0">178 360 16043,'-16'-1'2119,"13"1"-1929,0 0-1,0-1 1,0 1-1,0 0 0,0 1 1,0-1-1,0 1 0,1-1 1,-1 1-1,0 0 1,0 0-1,0 0 0,1 0 1,-1 0-1,1 1 1,-1-1-1,1 1 0,-1 0 1,-1 2-1,-10 8-196,1 0-1,0 1 1,1 1-1,1 0 1,0 1-1,-13 24 1,23-37-22,0-1 0,0 1 0,1 0 1,-1 0-1,0 0 0,1 0 0,-1 1 0,1-1 0,0 0 0,0 0 0,-1 0 1,2 0-1,-1 4 0,0-6 20,0 1 0,0-1 0,1 1-1,-1-1 1,0 0 0,0 1 0,0-1 0,1 1 0,-1-1 0,0 0 0,1 1 0,-1-1-1,0 0 1,1 0 0,-1 1 0,0-1 0,1 0 0,-1 0 0,0 1 0,1-1 0,-1 0-1,1 0 1,-1 0 0,1 1 0,0-1-3,1 0 0,-1 0 0,0 0 0,0-1 1,1 1-1,-1 0 0,0 0 0,0-1 0,0 1 0,0-1 0,1 1 0,-1-1 0,1 0 0,7-5-56,0-1 1,0 0-1,-1 0 0,0-1 1,0 1-1,10-15 0,37-56 83,-33 35 62,-18 33-130,1 1 0,0-1 0,10-13-1,-13 40-327,-4 30 59,0 29-121,2-70 419,1 0 1,0 1-1,0-1 0,0 0 1,1 1-1,0-1 0,0 0 1,1 0-1,3 6 0,-5-11 25,0 1-1,0-1 0,0 1 0,0-1 0,0 1 0,1-1 0,-1 0 0,1 0 0,-1 0 1,1 0-1,-1 0 0,1 0 0,0 0 0,0 0 0,-1 0 0,1-1 0,0 1 1,0-1-1,0 1 0,-1-1 0,1 0 0,0 0 0,0 0 0,0 0 0,0 0 1,0 0-1,0 0 0,0-1 0,-1 1 0,1-1 0,0 1 0,0-1 0,-1 0 1,1 0-1,0 0 0,-1 1 0,4-4 0,3-1 39,1-1-1,-1-1 1,0 1-1,0-2 1,11-12-1,-2-2 145,-1-1-1,-1-1 0,0 0 0,20-51 0,-16 26 274,21-87-1,-36 118-360,0-1 0,1-28-1,-5 46-94,0 0-1,1 0 1,-1 0-1,0 0 1,0 0-1,0 0 1,0 0-1,0 0 1,0 0-1,-1 0 1,1 0-1,0 0 1,0 0-1,-1 0 1,1 0-1,-1 0 1,1 0-1,-1 0 1,1 0-1,-1 0 1,-1-1-1,1 2-1,1 0 0,-1 0 0,0 0 0,0 0 0,0 1 0,1-1 0,-1 0 0,0 0 0,1 1 0,-1-1-1,0 0 1,1 1 0,-1-1 0,0 1 0,1-1 0,-1 1 0,1-1 0,-1 1 0,1-1 0,-1 1 0,0 1 0,-6 7-29,1 0 0,-10 17 0,2 1-13,2 1 0,1 0 0,1 1 1,1 0-1,2 0 0,0 1 0,-2 47 0,8-69 30,1-1-1,0 1 0,1 0 1,0 0-1,0-1 1,1 1-1,0-1 0,0 1 1,1-1-1,6 14 1,-7-18 8,0 1 0,0-1 0,0-1 0,1 1 0,-1 0 0,1 0 0,0-1 1,-1 0-1,1 1 0,0-1 0,1 0 0,-1 0 0,0-1 0,0 1 0,1-1 1,-1 0-1,1 1 0,0-1 0,-1-1 0,1 1 0,-1-1 0,1 1 0,0-1 1,0 0-1,4-1 0,1 0 10,0-1 0,0 0 1,0-1-1,0 0 1,-1-1-1,1 1 0,-1-2 1,0 1-1,0-1 0,0 0 1,-1-1-1,8-6 1,-1-1 75,0-1 0,-1 0 1,0-1-1,18-28 1,-26 35-19,-1 0 0,0 0 0,3-11 0,-13 39-16,-7 40 1,11-52-64,1 0-1,1 0 1,-1-1-1,1 1 1,1 0-1,-1 0 1,1 0-1,1-1 1,0 1-1,2 8 1,-3-14 8,0 0 1,0 0-1,1 1 1,-1-1-1,0-1 1,1 1-1,-1 0 1,1 0-1,0 0 1,-1-1-1,1 1 1,0-1-1,0 1 1,0-1-1,0 0 1,0 0-1,0 0 1,1 0-1,1 0 1,0 0-70,1 0 1,-1-1 0,0 1-1,0-1 1,1 0-1,-1 0 1,0-1 0,0 0-1,8-1 1,3-3-133,0-1 0,-1 0 0,0-1 0,22-14 0,0-4-114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8.145"/>
    </inkml:context>
    <inkml:brush xml:id="br0">
      <inkml:brushProperty name="width" value="0.05" units="cm"/>
      <inkml:brushProperty name="height" value="0.05" units="cm"/>
      <inkml:brushProperty name="color" value="#E71224"/>
    </inkml:brush>
  </inkml:definitions>
  <inkml:trace contextRef="#ctx0" brushRef="#br0">9 0 10594,'0'38'-648,"0"5"664,-5 4 32,1-1 432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8.561"/>
    </inkml:context>
    <inkml:brush xml:id="br0">
      <inkml:brushProperty name="width" value="0.05" units="cm"/>
      <inkml:brushProperty name="height" value="0.05" units="cm"/>
      <inkml:brushProperty name="color" value="#E71224"/>
    </inkml:brush>
  </inkml:definitions>
  <inkml:trace contextRef="#ctx0" brushRef="#br0">19 0 11354,'-7'65'615,"0"-12"-522,3 1 0,3 54 0,7-36 479,-2-24-1137,-1 0 0,-8 91 0,0-104 50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09.571"/>
    </inkml:context>
    <inkml:brush xml:id="br0">
      <inkml:brushProperty name="width" value="0.05" units="cm"/>
      <inkml:brushProperty name="height" value="0.05" units="cm"/>
      <inkml:brushProperty name="color" value="#E71224"/>
    </inkml:brush>
  </inkml:definitions>
  <inkml:trace contextRef="#ctx0" brushRef="#br0">15 138 16868,'-1'-1'161,"0"1"1,0-1 0,0 0 0,0 0 0,0 0-1,0 0 1,0 0 0,0 0 0,0 0 0,0 0-1,0 0 1,1 0 0,-2-3 0,2 4-86,0-1 0,0 0 1,0 1-1,0-1 0,0 1 1,0-1-1,0 0 0,0 1 1,0-1-1,0 0 0,0 1 1,0-1-1,1 0 0,-1 1 1,0-1-1,1 1 1,-1-1-1,0 0 0,1 1 1,0-1-1,2-3 133,1 1-1,-1 0 1,1 0 0,0 1 0,0-1 0,6-2-1,3-2-180,4-4 82,10-6-17,0 2 1,41-18-1,-67 32-84,-1 1-1,1 0 0,-1 0 0,1 0 0,-1-1 0,1 1 0,-1 0 0,1 0 0,0 0 1,-1 0-1,1 0 0,-1 0 0,1 0 0,-1 0 0,1 0 0,-1 0 0,1 0 0,-1 0 0,1 1 1,-1-1-1,1 0 0,-1 0 0,1 0 0,-1 1 0,1-1 0,-1 0 0,1 1 0,-1-1 1,1 0-1,-1 1 0,1 0 0,-1 0 10,1 0 0,-1 1-1,1-1 1,-1 1 0,1-1 0,-1 1 0,0-1-1,0 1 1,0-1 0,0 1 0,0 2 0,-10 48 304,9-45-272,-21 78 208,-4 14-375,4 1-1,-9 112 0,31-220-905,0 0 0,-1 0 0,0 0 0,-4-13 0,-1 1 566,0 1 0,-14-28 0,18 43 432,0 2 265,1-1 0,0 1 0,0 0 0,0 0-1,0 0 1,1-1 0,-1 1 0,0 0 0,1-1 0,-1-3 0,2 5-103,-1-1-1,1 1 1,0-1-1,0 1 1,-1-1-1,1 1 1,0-1-1,0 1 1,1 0-1,-1 0 1,0-1-1,0 1 1,0 0-1,1 0 1,-1 0-1,1 0 1,2-1-1,63-38 906,33-23-1366,-78 45 180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0.125"/>
    </inkml:context>
    <inkml:brush xml:id="br0">
      <inkml:brushProperty name="width" value="0.05" units="cm"/>
      <inkml:brushProperty name="height" value="0.05" units="cm"/>
    </inkml:brush>
  </inkml:definitions>
  <inkml:trace contextRef="#ctx0" brushRef="#br0">257 122 13851,'11'-30'2941,"-8"24"-2192,-1 1 0,1-1 1,-1 0-1,-1 1 1,1-1-1,1-12 0,-3 17-629,0 0 0,0 0 1,0 0-1,-1 0 0,1 0 0,0 0 0,0 0 0,-1 0 0,1 0 0,-1 0 0,1 0 0,-1 0 1,1 0-1,-1 0 0,1 0 0,-1 1 0,-1-3 0,0 2-16,0 0 0,1 0 0,-1 0 0,0 0-1,0 0 1,0 1 0,0-1 0,0 1 0,0-1 0,0 1 0,0-1 0,-3 1-1,-5 0-9,1 1 0,0 0 0,0 0-1,0 1 1,0 0 0,0 1-1,0-1 1,1 2 0,-1-1-1,1 1 1,0 1 0,0 0-1,0 0 1,-10 9 0,10-8-105,-1 1-1,2 1 1,-1-1 0,1 1 0,0 0 0,1 1 0,0 0-1,0 0 1,1 0 0,1 1 0,-1-1 0,-3 13 0,7-20 6,1 0 0,-1-1 0,1 1 0,0 0-1,-1 0 1,1 0 0,0-1 0,0 1 0,0 0 0,0 0 0,1-1 0,-1 1 0,0 0 0,1 0 0,-1-1 0,2 3 0,-2-3 1,1-1 1,-1 1 0,1-1-1,-1 1 1,1-1 0,0 1-1,-1-1 1,1 1 0,0-1-1,-1 1 1,1-1-1,0 0 1,0 0 0,-1 1-1,1-1 1,0 0 0,0 0-1,0 0 1,-1 0-1,1 0 1,0 0 0,0 0-1,0 0 1,1 0 0,2-1-11,1-1 0,-1 1 1,1-1-1,-1 0 0,0 0 1,1 0-1,-1 0 0,0-1 1,7-5-1,9-11 15,-1 0 0,-1-1 0,0-1 0,-1-1 0,-2 0 0,0-1 0,14-30 0,-31 91 118,-1-18-118,1-10-5,0-1 0,1 1 0,0 0 0,1 0 0,0-1 0,0 1 0,1 0 0,4 17 0,-4-24 4,1-1 0,-1 1 0,1 0-1,0-1 1,0 0 0,0 1 0,0-1 0,0 0 0,1 0 0,-1 0-1,0-1 1,1 1 0,0-1 0,3 3 0,-3-3 0,-1 0 0,1 0 0,-1 1 0,1-1-1,-1 1 1,0-1 0,0 1 0,0 0 0,0 0 0,0 0 0,0 0 0,0 0 0,-1 1 0,1-1 0,-1 0-1,1 1 1,-1-1 0,0 1 0,0 0 0,1 3 0,-2-3 14,0 0 0,1 1 0,-1-1 0,0 1 0,-1-1-1,1 1 1,0-1 0,-1 0 0,0 1 0,0-1 0,0 0 0,0 1 0,-1-1 0,-2 6 0,0-4 47,1-1 1,-1 1 0,0-1 0,0 0-1,0 0 1,-1 0 0,1-1 0,-8 5-1,1-2 85,-1 0 0,0 0-1,0-1 1,-1-1 0,0 0-1,0-1 1,-14 2 0,12-3-71,-1 0 0,1-1-1,-1-1 1,0 0 0,1-1 0,-20-4 0,35 5-118,-1 0 0,0 0 0,1 0 1,-1 0-1,1 0 0,-1 0 0,0 0 0,1-1 1,-1 1-1,0 0 0,1 0 0,-1-1 1,0 1-1,1 0 0,-1-1 0,1 1 0,-1 0 1,1-1-1,-1 1 0,1-1 0,-1 1 0,1-1 1,0 1-1,-1-1 0,1 1 0,-1-1 0,1 1 1,0-1-1,0 0 0,-1 1 0,1-1 0,0 0 1,0 1-1,0-1 0,0 0 0,0 1 0,0-1 1,0 0-1,0 1 0,0-1 0,0 0 0,0 1 1,0-1-1,0 0 0,0 1 0,1-1 0,-1 1 1,0-1-1,0 0 0,1 1 0,-1-1 0,1 0 1,2-3-223,0 1 0,0-1 0,0 0 0,1 1 0,7-6 0,7-3-437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1.371"/>
    </inkml:context>
    <inkml:brush xml:id="br0">
      <inkml:brushProperty name="width" value="0.05" units="cm"/>
      <inkml:brushProperty name="height" value="0.05" units="cm"/>
    </inkml:brush>
  </inkml:definitions>
  <inkml:trace contextRef="#ctx0" brushRef="#br0">16 344 15179,'-4'7'1029,"-6"8"-62,9-11 109,5-8 1059,30-40-727,56-94 1,-62 91-1144,0 0-99,-11 17-68,23-29-1,-40 59-96,0 0 0,0 0 1,0 0-1,0 0 0,0 0 0,0 0 0,0 1 0,0-1 0,0 0 1,0 0-1,0 0 0,0 0 0,0 0 0,0 0 0,1 0 0,-1 1 1,0-1-1,0 0 0,0 0 0,0 0 0,0 0 0,0 0 1,0 0-1,1 0 0,-1 0 0,0 0 0,0 0 0,0 0 0,0 0 1,0 0-1,0 0 0,1 0 0,-1 0 0,0 0 0,0 0 0,0 0 1,0 0-1,0 0 0,0 0 0,1 0 0,-1 0 0,0 0 0,0 0 1,0 0-1,0 0 0,0 0 0,0 0 0,1 0 0,-1 0 1,0-1-1,0 1 0,-2 13 8,-11 35-31,-12 42-137,-21 149 0,45-212-1063,1-27 1210,0 0-1,0 0 1,0 0-1,0 0 1,0 0 0,0 0-1,0 0 1,0 0-1,0 1 1,0-1-1,1 0 1,-1 0 0,0 0-1,0 0 1,0 0-1,0 0 1,0 0-1,0 0 1,0 0 0,0 0-1,0 0 1,0 0-1,0 1 1,0-1 0,0 0-1,0 0 1,0 0-1,0 0 1,0 0-1,0 0 1,1 0 0,-1 0-1,0 0 1,0 0-1,0 0 1,0 0-1,0 0 1,0 0 0,0 0-1,0 0 1,0 0-1,0 0 1,0 0-1,1 0 1,-1 0 0,0 0-1,0 0 1,0 0-1,0 0 1,0 0 0,0 0-1,0 0 1,0 0-1,0 0 1,0 0-1,0 0 1,0 0 0,1-1-1,-1 1 1,0 0-1,0 0 1,0 0-1,0 0 1,7-13-327,3-10-147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1.789"/>
    </inkml:context>
    <inkml:brush xml:id="br0">
      <inkml:brushProperty name="width" value="0.05" units="cm"/>
      <inkml:brushProperty name="height" value="0.05" units="cm"/>
    </inkml:brush>
  </inkml:definitions>
  <inkml:trace contextRef="#ctx0" brushRef="#br0">1 260 16852,'4'14'1821,"-3"-14"-1776,-1 0 1,1 0-1,0 0 1,0 0 0,-1 0-1,1 0 1,0 0 0,0 0-1,-1 0 1,1-1-1,0 1 1,-1 0 0,1-1-1,0 1 1,-1 0-1,1-1 1,0 1 0,-1-1-1,1 1 1,-1-1 0,1 0-1,20-15 570,-1 0 0,33-36 0,31-47 367,-59 69-523,17-25 763,-42 55-1213,0 0 0,0 0 1,0 1-1,0-1 0,-1 0 0,1 0 1,0 0-1,0 0 0,0 0 0,0 0 0,0 0 1,0 0-1,0 0 0,0 1 0,0-1 1,0 0-1,0 0 0,0 0 0,0 0 1,0 0-1,1 0 0,-1 0 0,0 0 1,0 1-1,0-1 0,0 0 0,0 0 1,0 0-1,0 0 0,0 0 0,0 0 0,0 0 1,0 0-1,0 0 0,0 0 0,0 0 1,1 0-1,-1 0 0,0 0 0,0 1 1,0-1-1,0 0 0,0 0 0,0 0 1,0 0-1,0 0 0,0 0 0,1 0 0,-1 0 1,0 0-1,0 0 0,0 0 0,0 0 1,0 0-1,0 0 0,0 0 0,0-1 1,1 1-1,-1 0 0,0 0 0,0 0 1,0 0-1,0 0 0,0 0 0,0 11 66,-13 87 92,-3 26-1076,-1 173 0,19-279 602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10.761"/>
    </inkml:context>
    <inkml:brush xml:id="br0">
      <inkml:brushProperty name="width" value="0.05" units="cm"/>
      <inkml:brushProperty name="height" value="0.05" units="cm"/>
      <inkml:brushProperty name="color" value="#E71224"/>
    </inkml:brush>
  </inkml:definitions>
  <inkml:trace contextRef="#ctx0" brushRef="#br0">2406 226 15355,'-14'5'537,"1"-1"1,-27 4-1,33-7-465,1-1-1,0 0 1,-1 0 0,1-1-1,0 0 1,-1 0 0,1 0-1,0-1 1,-6-2 0,-38-13-226,-1 3 0,0 1 0,-1 3 1,0 2-1,-70-1 0,40 6-325,0-3-1,1-4 1,0-4 0,-121-36-1,148 31 196,-96-27-911,128 41 1259,0 1 1,-1 1-1,0 1 0,-44 2 1,-91 21 805,117-13-759,-1-1-1,0-3 0,0-1 0,-55-4 0,85 1-56,-1 0 0,0 1 0,1 1 0,-1 0 0,1 1 0,-1 0 0,1 1 0,0 0 0,0 1 0,-11 6 0,7-3 152,0-1-1,-1-1 0,1-1 1,-27 5-1,11-8 410,-38-1 1,-14 1 571,77-1-1113,-1 1 0,0 0 0,1 0 1,0 1-1,-1 0 0,1 0 1,0 1-1,0 0 0,1 0 0,-1 0 1,1 1-1,0 0 0,-10 11 0,-3 0-337,19-15 247,0-1 0,0 0 0,0 0 0,0 1 0,-1-1 0,1 0 1,0 0-1,0 1 0,0-1 0,-1 0 0,1 0 0,0 0 0,0 1 0,-1-1 1,1 0-1,0 0 0,0 0 0,-1 0 0,1 0 0,0 1 0,0-1 0,-1 0 0,1 0 1,0 0-1,-1 0 0,1 0 0,0 0 0,-1 0 0,1 0 0,0 0 0,-1 0 0,1 0 1,0-1-1,0 1 0,-1 0 0,1 0 0,0 0 0,-1 0 0,1 0 0,0 0 0,0-1 1,-1 1-1,1 0 0,0 0 0,0 0 0,0-1 0,-1 1 0,1 0 0,0 0 1,0-1-1,0 1 0,0 0 0,-1 0 0,1-1 0,0 1 0,0 0 0,0-1 0,0 1 1,0 0-1,0 0 0,0-1 0,0 1 0,0 0 0,0-1 0,0 1 0,0 0 0,0-1 1,0 1-1,3-28-132,-3 25 54,5-29-215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11.823"/>
    </inkml:context>
    <inkml:brush xml:id="br0">
      <inkml:brushProperty name="width" value="0.05" units="cm"/>
      <inkml:brushProperty name="height" value="0.05" units="cm"/>
      <inkml:brushProperty name="color" value="#E71224"/>
    </inkml:brush>
  </inkml:definitions>
  <inkml:trace contextRef="#ctx0" brushRef="#br0">1 429 16235,'-1'-4'267,"1"0"-1,0-1 1,1 1-1,-1 0 0,1-1 1,0 1-1,0 0 0,0 0 1,1 0-1,2-6 0,24-41 562,-19 37-502,38-61 209,104-128 1,-144 194-530,-5 7-1,-1 0-1,1 0 1,-1 0 0,1 0-1,0 0 1,0 1 0,0-1-1,0 0 1,0 1 0,0-1-1,0 1 1,5-2 0,-7 3-3,0 0 0,1 0 0,-1 0 0,0 0 0,0 0 0,1 0 0,-1 0 0,0 0 0,0 0 0,0 0 0,1 0 0,-1 1 0,0-1 0,0 0 0,0 0 0,1 0 1,-1 0-1,0 0 0,0 1 0,0-1 0,1 0 0,-1 0 0,0 0 0,0 0 0,0 1 0,0-1 0,0 0 0,0 0 0,0 0 0,1 1 0,-1-1 0,0 0 0,0 0 1,0 1-1,0-1 0,0 0 0,0 0 0,0 1 0,0-1 0,0 0 0,0 0 0,0 0 0,0 1 0,-1-1 0,0 14 29,1-11-17,-34 149 238,23-109-333,1-1-1,2 1 1,-2 53 0,10-69-516,0-26 588,0-1 1,0 0-1,0 1 0,0-1 0,0 1 0,0-1 0,0 0 0,1 1 0,-1-1 0,0 1 0,0-1 0,0 0 0,0 1 0,0-1 0,1 0 0,-1 1 0,0-1 0,0 0 0,0 1 0,1-1 0,-1 0 0,0 0 0,1 1 0,-1-1 0,0 0 0,1 1 0,8-8-181,5-16-98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12.273"/>
    </inkml:context>
    <inkml:brush xml:id="br0">
      <inkml:brushProperty name="width" value="0.05" units="cm"/>
      <inkml:brushProperty name="height" value="0.05" units="cm"/>
      <inkml:brushProperty name="color" value="#E71224"/>
    </inkml:brush>
  </inkml:definitions>
  <inkml:trace contextRef="#ctx0" brushRef="#br0">1 59 20932,'0'-2'149,"0"0"0,0 0 0,0-1-1,1 1 1,-1 0 0,1 0 0,0 0-1,-1 0 1,1 0 0,0 1 0,0-1 0,0 0-1,0 0 1,1 1 0,-1-1 0,0 0-1,1 1 1,2-3 0,-1 2-16,1-1 0,-1 1 1,0 0-1,1 1 0,0-1 1,-1 1-1,1-1 0,0 1 1,-1 0-1,6 0 0,-6 0-114,0 1-1,1-1 1,-1 1-1,1 0 0,-1 0 1,1 0-1,-1 0 1,0 1-1,1-1 1,-1 1-1,0 0 1,1 0-1,-1 0 1,0 0-1,0 1 1,0-1-1,0 1 1,0 0-1,0 0 0,0 0 1,-1 0-1,1 1 1,-1-1-1,5 6 1,-5-3-11,0 1 0,0 0-1,0 1 1,-1-1 0,0 0 0,0 0 0,-1 1 0,1-1 0,-1 0-1,-1 1 1,1-1 0,-1 0 0,-2 10 0,-4 9 138,-17 45-1,0-9 134,24-61-279,0 0 0,0 1 0,0-1 1,0 0-1,0 1 0,0-1 0,0 0 0,0 1 0,0-1 0,0 1 1,1-1-1,-1 0 0,0 1 0,0-1 0,0 0 0,0 1 1,0-1-1,1 0 0,-1 1 0,0-1 0,0 0 0,1 0 0,-1 1 1,0-1-1,0 0 0,1 0 0,-1 1 0,0-1 0,1 0 0,-1 0 1,0 0-1,1 0 0,-1 0 0,0 1 0,1-1 0,-1 0 1,1 0-1,18 3-36,-9-2-9,-4 1 34,0 1-1,0 0 0,0 0 0,-1 0 0,1 1 1,-1 0-1,0 0 0,0 0 0,0 0 1,-1 1-1,1 0 0,-1 0 0,-1 0 1,1 1-1,-1-1 0,1 1 0,-2 0 1,1 0-1,0 0 0,-1 0 0,2 10 1,-3-10 16,1 0 1,-1 0 0,0 0 0,-1 0 0,0 0-1,0 0 1,0 1 0,0-1 0,-1 0 0,0 0-1,0 0 1,-1 0 0,0 0 0,0 0 0,0-1-1,-1 1 1,0-1 0,0 1 0,0-1 0,-1 0-1,1 0 1,-7 6 0,4-6-18,0 0 0,0 0 0,-1-1 0,1 0 0,-1 0 0,0-1 0,0 0 0,0 0 0,0-1 0,-1 0 0,1 0 0,-1 0 0,1-1 0,-1 0 0,1-1 0,-14 0 0,19 0-25,1 0 0,0-1 0,-1 1 0,1 0 0,0-1 0,-1 1 0,1-1 0,0 1 0,0-1 0,-1 0 0,1 1 0,0-1 0,0 0 0,0 0 1,0 0-1,0 0 0,0 0 0,0 0 0,0 0 0,1 0 0,-1 0 0,0-1 0,1 1 0,-1 0 0,1 0 0,-1-1 0,1 1 0,-1 0 0,1-1 0,0 1 0,0-1 0,0 1 0,0 0 0,0-1 0,0 1 0,0 0 1,0-2-1,2-25-365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6.742"/>
    </inkml:context>
    <inkml:brush xml:id="br0">
      <inkml:brushProperty name="width" value="0.05" units="cm"/>
      <inkml:brushProperty name="height" value="0.05" units="cm"/>
      <inkml:brushProperty name="color" value="#E71224"/>
    </inkml:brush>
  </inkml:definitions>
  <inkml:trace contextRef="#ctx0" brushRef="#br0">41 71 13331,'0'-1'81,"0"1"1,-1-1-1,1 1 1,0-1-1,-1 1 1,1-1-1,-1 1 0,1 0 1,0-1-1,-1 1 1,1-1-1,-1 1 1,1 0-1,-1-1 1,1 1-1,-1 0 0,1 0 1,-1 0-1,0-1 1,1 1-1,-1 0 1,1 0-1,-1 0 1,1 0-1,-1 0 0,0 0 1,0 0-1,0 1 1,0-1-1,1 1 1,-1-1-1,1 1 1,-1-1-1,0 1 1,1 0-1,-1-1 1,1 1-1,-1 0 0,1 0 1,-1-1-1,1 1 1,0 0-1,0 0 1,-1 1-1,-6 35 918,9 206 80,2-167-248,-8 105-1,4-181-820,0 0-1,0 0 1,0 0 0,-1 0-1,1 0 1,0 0-1,0 0 1,0 0 0,0 0-1,0 0 1,0 0 0,0 0-1,0 0 1,0 0-1,0 0 1,0 0 0,0 0-1,0 0 1,0 0 0,0 0-1,0 0 1,-1 0-1,1 0 1,0 0 0,0 0-1,0 0 1,0 0 0,0 0-1,0 0 1,0 0-1,0 0 1,0 0 0,0 0-1,0 0 1,0 0 0,0 0-1,0 0 1,0 0-1,-1 0 1,1 0 0,0 0-1,0 0 1,0 0-1,0 0 1,0 0 0,0 0-1,0 1 1,0-1 0,0 0-1,0 0 1,0 0-1,0 0 1,0 0 0,0 0-1,0 0 1,0 0 0,0 0-1,0 0 1,0 0-1,0 0 1,0 0 0,0 0-1,0 0 1,0 1 0,0-1-1,0 0 1,0 0-1,0 0 1,-3-5 226,1-6-91,0 0-1,1 1 1,0-1 0,0 0-1,1 1 1,2-13-1,-1-3 42,11-187 550,-6 164-662,1 1 0,20-66-1,-25 109-64,0-1 0,0 0 0,0 1 0,1-1-1,0 1 1,0 0 0,0 0 0,1 0 0,6-7-1,-9 11-7,1 0-1,-1-1 1,1 1-1,0 0 1,-1 0-1,1 0 1,0 0-1,0 0 1,0 1-1,0-1 1,0 1-1,0-1 1,0 1-1,0 0 1,0-1-1,0 1 1,0 0-1,0 0 1,0 1-1,0-1 1,0 0-1,0 1 1,0-1-1,0 1 1,0-1-1,0 1 1,-1 0-1,1 0 1,0 0-1,0 0 1,2 2-1,-1 0 1,0-1 0,0 0 0,-1 1 0,1 0-1,-1-1 1,1 1 0,-1 0 0,0 0-1,0 0 1,-1 1 0,1-1 0,-1 0-1,1 1 1,-1-1 0,0 1 0,0-1-1,-1 1 1,1-1 0,-1 1 0,0 0 0,0-1-1,0 1 1,0 0 0,0-1 0,-1 1-1,0-1 1,0 1 0,-1 4 0,-2 5 52,-1 0 1,0 0 0,-1 0 0,-1-1 0,0 0-1,-9 12 1,11-16 18,-1-1-1,-1 1 0,-9 8 1,14-14-50,0 0 0,0-1 0,0 1 0,0-1 0,0 1 0,0-1 0,-1 0 0,1 0 0,0 0 0,-1 0 1,1 0-1,-1-1 0,1 1 0,-1-1 0,1 1 0,-1-1 0,-3 0 0,5-1-44,0 1-1,0-1 1,0 1 0,0-1-1,0 1 1,-1-1 0,1 0-1,0 0 1,0 1-1,1-1 1,-1 0 0,0 0-1,0 0 1,0 0 0,1 0-1,-1 0 1,0 0 0,1 0-1,-1-1 1,1 1 0,-1 0-1,1 0 1,0 0 0,-1-1-1,1 1 1,0 0-1,0 0 1,0-1 0,0 1-1,0-1 1,0-4-630,0 0-1,1 0 1,-1 0-1,1 0 1,2-6-1,-2 9 475,-1 1-1,1 0 0,0-1 0,0 1 0,0 0 0,1-1 1,-1 1-1,1 0 0,-1 0 0,4-3 0,6-4-1106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0.703"/>
    </inkml:context>
    <inkml:brush xml:id="br0">
      <inkml:brushProperty name="width" value="0.05" units="cm"/>
      <inkml:brushProperty name="height" value="0.05" units="cm"/>
    </inkml:brush>
  </inkml:definitions>
  <inkml:trace contextRef="#ctx0" brushRef="#br0">48 47 17228,'-5'16'211,"1"1"1,1-1-1,0 1 1,1 0-1,1 31 1,11 88-334,-9-122 160,35 195 130,-105-408 2031,61 184-1959,18 30-81,2-4-352,0 0-1,0-1 1,1 0 0,0-1-1,1 0 1,0-1 0,0 0-1,1-2 1,0 0-1,0 0 1,0-1 0,1-1-1,0-1 1,0 0 0,0-1-1,0 0 1,0-2-1,0 0 1,19-2 0,-32 1 161,1 0 1,0 1-1,0-1 0,-1-1 1,1 1-1,-1-1 1,1 1-1,-1-1 0,0 0 1,1 0-1,-1 0 1,5-6-1,-7 7 59,0 0 1,0-1-1,0 1 0,0-1 0,0 1 1,0-1-1,0 1 0,-1-1 0,1 0 1,0 1-1,-1-1 0,0 0 1,1 1-1,-1-1 0,0 0 0,0 0 1,0 1-1,0-1 0,0 0 0,0 0 1,-1 0-1,1 1 0,-1-1 1,1 0-1,-1 1 0,1-1 0,-1 0 1,0 1-1,0-1 0,-1-1 0,0 0 43,1 1 0,-1-1 0,-1 0 0,1 1 0,0-1-1,-1 1 1,1 0 0,-1-1 0,1 1 0,-1 1 0,0-1-1,0 0 1,0 1 0,0-1 0,0 1 0,0 0 0,-1 0-1,1 0 1,0 0 0,-1 1 0,1-1 0,0 1 0,-1 0 0,1 0-1,0 0 1,-1 1 0,1-1 0,0 1 0,-7 1 0,7 0-58,0-1 0,-1 0 1,1 1-1,0 0 0,-1 0 1,1 0-1,0 0 0,0 0 1,1 1-1,-1-1 0,0 1 1,1-1-1,-1 1 0,1 0 1,0 0-1,0 1 0,0-1 1,1 0-1,-1 0 0,1 1 1,0-1-1,0 1 0,0-1 1,0 1-1,0 0 0,1-1 1,0 6-1,-1-7-17,1 0 1,1 0-1,-1 1 0,0-1 0,0 0 1,1 0-1,-1 0 0,1 0 0,0 0 1,0 0-1,0 0 0,0 0 0,0 0 1,0 0-1,0-1 0,0 1 1,1 0-1,-1-1 0,3 3 0,-1-2 3,0 0 0,0-1-1,0 1 1,0-1-1,1 1 1,-1-1-1,0 0 1,1 0 0,-1-1-1,0 1 1,5-1-1,3 1 8,-1-2 0,0 1 0,1-1 0,-1-1 0,0 0 0,0 0 0,14-6 0,-8 1-3,-1 0 0,-1-1 0,1 0 0,-1-1 0,-1-1 0,0 0 0,0-1 0,-1 0 0,0-1 0,-1 0 1,0-1-1,11-18 0,-32 72-769,10-39 744,-8 39-327,8-39 331,-1 1-1,1 0 0,0 0 0,0 0 1,0-1-1,0 1 0,0 0 0,1 0 1,-1-1-1,1 1 0,2 4 0,-3-6 19,1-1 1,-1 1-1,1-1 0,-1 1 0,1-1 0,-1 0 0,1 1 1,-1-1-1,1 0 0,0 1 0,-1-1 0,1 0 0,0 0 0,-1 1 1,1-1-1,0 0 0,-1 0 0,1 0 0,0 0 0,0 0 0,-1 0 1,1 0-1,0 0 0,-1 0 0,1 0 0,0-1 0,-1 1 0,1 0 1,0 0-1,-1-1 0,1 1 0,-1 0 0,1-1 0,0 0 0,21-14-6,-22 15 7,14-13 37,-1-1 0,0 0 0,-1 0-1,-1-1 1,0-1 0,-1 0 0,-1 0 0,10-24 0,-9 16 43,-2 0 1,0-1-1,-1 0 1,-2 0-1,5-41 1,-10 66-80,0-9 16,1 1-1,-1 0 1,0 0 0,-1-1-1,-1-9 1,2 17-18,0 1 0,0-1 0,0 1-1,0-1 1,0 1 0,0 0 0,0-1 0,-1 1-1,1-1 1,0 1 0,0 0 0,0-1 0,0 1-1,-1 0 1,1-1 0,0 1 0,0 0 0,-1-1-1,1 1 1,0 0 0,0-1 0,-1 1 0,1 0-1,0 0 1,-1 0 0,1-1 0,-1 1 0,1 0-1,0 0 1,-1 0 0,1 0 0,0-1 0,-1 1-1,1 0 1,-1 0 0,1 0 0,0 0 0,-1 0-1,0 0 1,0 1-5,-1 0 0,1 0 0,0 0 0,0 0 0,-1 0 0,1 0 0,0 0 0,0 0 0,0 0 0,-1 3 0,-20 37-93,11-13 59,1 1 0,2 0 0,1 1 1,-4 33-1,9-47 36,1 1-1,0-1 1,1 1 0,1 0 0,1-1-1,0 0 1,1 1 0,1-1 0,7 18-1,-11-33 15,1 0 1,-1 0-1,1 0 0,-1 1 0,1-1 0,0 0 0,0 0 0,-1 0 0,1 0 0,0 0 0,0 0 0,0 0 0,0-1 0,0 1 0,2 1 0,4-4 221,-3-10 36,-3-4-74,-1 0-1,-1 1 1,-1-1-1,0 1 0,-1-1 1,-7-21-1,13 42-254,0 1 0,1-1 0,-1 0 0,1 0 1,0-1-1,1 1 0,-1-1 0,1 0 0,8 6 0,-6-4 41,1-1 1,0 0-1,0-1 0,0 1 1,1-1-1,-1-1 1,14 4-1,-14-5 27,1-1-1,-1-1 1,1 1 0,-1-1-1,1-1 1,-1 0 0,1 0-1,-1 0 1,0-1 0,13-4-1,-16 4 65,-1 0-1,1 0 0,-1 0 0,0 0 1,0-1-1,0 1 0,0-1 1,0 0-1,-1-1 0,1 1 1,-1 0-1,0-1 0,0 0 1,0 0-1,0 0 0,-1 0 0,0 0 1,1 0-1,1-8 0,-6 20 398,0-6-459,1 1-1,0 0 1,1-1 0,-1 1 0,0 0 0,1-1 0,0 1 0,-1 0 0,1 0 0,0-1 0,1 1 0,-1 0 0,0 0 0,1-1 0,-1 1 0,1 0 0,1 2 0,0-2-15,0 0 0,0 0 0,0-1 0,0 1 0,0-1-1,0 1 1,1-1 0,-1 0 0,1 0 0,0 0 0,-1 0 0,1 0 0,0-1 0,0 1 0,0-1 0,1 0 0,-1 0 0,0 0 0,0 0 0,1-1 0,-1 1 0,5-1 0,7 1-3,0-1 1,1-1 0,22-4 0,-33 5 5,60-13-228,84-27 0,-84 21-31,-58 17 189,0 0-1,1 0 1,0 1-1,-1 0 1,1 0-1,8 0 1,-15 2 61,0-1 0,-1 0 0,1 0 1,0 0-1,-1 1 0,1-1 0,0 0 0,-1 1 1,1-1-1,0 0 0,-1 1 0,1-1 1,-1 1-1,1-1 0,-1 1 0,1-1 0,-1 1 1,1 0-1,-1-1 0,0 1 0,1 0 0,-1-1 1,0 1-1,1 0 0,-1-1 0,0 1 0,0 0 1,0-1-1,0 1 0,0 0 0,0 0 1,0-1-1,0 1 0,0 0 0,0-1 0,0 1 1,0 0-1,0 0 0,0-1 0,-1 2 0,-11 31-10,10-29 29,1-2-3,-4 8 67,1 1-1,0-1 1,0 1-1,1 1 1,-3 18-1,6-29-58,0-1-1,0 1 0,0-1 1,0 1-1,0 0 0,0-1 1,0 1-1,0-1 0,0 1 1,0 0-1,0-1 0,1 1 0,-1-1 1,0 1-1,0-1 0,1 1 1,-1 0-1,0-1 0,1 1 1,-1-1-1,0 0 0,1 1 1,-1-1-1,1 1 0,-1-1 1,1 0-1,0 1 0,0 0 4,0-1 0,1 0 0,-1 0 0,0 1 0,0-1 0,1 0 0,-1 0 0,0-1 0,0 1 0,0 0 0,1 0 0,1-1 0,33-16-96,-33 15 96,1-1 0,-1 1 0,1 0 0,-1-1 0,0 0 0,0 0 0,0 0 1,0 0-1,0-1 0,-1 1 0,0-1 0,0 1 0,0-1 0,0 0 1,0 0-1,-1 0 0,1 0 0,-1 0 0,1-7 0,-3-9-12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7.547"/>
    </inkml:context>
    <inkml:brush xml:id="br0">
      <inkml:brushProperty name="width" value="0.05" units="cm"/>
      <inkml:brushProperty name="height" value="0.05" units="cm"/>
      <inkml:brushProperty name="color" value="#E71224"/>
    </inkml:brush>
  </inkml:definitions>
  <inkml:trace contextRef="#ctx0" brushRef="#br0">199 84 11418,'0'-5'583,"0"0"0,0-1-1,-1 1 1,1 0 0,-1 0-1,0 0 1,-1-1 0,-3-8-1,5 14-570,0-1 0,0 1-1,0 0 1,0 0 0,-1 0-1,1-1 1,0 1 0,0 0-1,0 0 1,0-1 0,-1 1 0,1 0-1,0 0 1,0 0 0,0 0-1,-1 0 1,1-1 0,0 1-1,0 0 1,-1 0 0,1 0 0,0 0-1,0 0 1,-1 0 0,1 0-1,0 0 1,-1 0 0,1 0-1,0 0 1,0 0 0,-1 0-1,1 0 1,0 0 0,0 0 0,-1 0-1,1 0 1,0 0 0,0 0-1,-1 1 1,1-1 0,0 0-1,0 0 1,0 0 0,-1 0-1,1 0 1,0 1 0,0-1 0,0 0-1,-1 0 1,1 1 0,0-1-1,0 0 1,0 1 73,-1-1 0,1 0 0,0 1 1,-1-1-1,1 0 0,-1 1 0,1-1 0,0 0 0,-1 0 0,1 0 1,-1 1-1,1-1 0,-1 0 0,1 0 0,-1 0 0,1 0 0,0 0 0,-1 0 1,1 0-1,-1 0 0,1 0 0,-1 0 0,1 0 0,-1 0 0,1 0 0,-1 0 1,1 0-1,-1-1 0,-13-12 2029,13 12-2074,0-1-1,0 1 0,-1 0 1,1 0-1,0 0 0,0 0 1,-1 0-1,1 0 1,0 0-1,-1 0 0,1 0 1,-1 0-1,1 1 0,-1-1 1,0 1-1,1-1 1,-1 1-1,0 0 0,1-1 1,-1 1-1,0 0 0,1 0 1,-1 0-1,0 0 0,1 1 1,-1-1-1,0 0 1,1 1-1,-3 0 0,-2 1-30,0 0 0,1 1 0,-1 0 0,1 0 0,0 0 0,0 1-1,0-1 1,0 1 0,1 0 0,-1 0 0,1 1 0,0 0 0,0-1 0,1 1-1,-1 1 1,-3 8 0,5-11-9,1 0 0,-1 0-1,1 1 1,0-1 0,0 0 0,1 1-1,-1-1 1,1 0 0,-1 1 0,1-1-1,0 1 1,0-1 0,1 0-1,-1 1 1,1-1 0,0 1 0,-1-1-1,1 0 1,1 0 0,-1 1 0,0-1-1,1 0 1,0 0 0,0 0 0,0-1-1,0 1 1,0 0 0,0-1-1,1 1 1,4 2 0,32 19-17,-31-20 16,0 1-1,0 0 1,11 9-1,-18-14 3,0 1 0,-1 0 0,1 0 0,0 0 0,-1 0 0,1 0 1,-1 0-1,1 0 0,-1 0 0,0 0 0,1 0 0,-1 0 0,0 0 0,0 0 0,1 1 0,-1-1 0,0 0 0,0 0 0,0 0 0,-1 0 0,1 0 0,0 0 0,0 0 0,-1 1 0,1-1 0,0 0 0,-1 0 0,1 0 0,-1 0 0,1 0 0,-1 0 0,0-1 0,-1 3 0,-3 4 13,-1 0 0,0-1 0,-9 9 0,6-7 21,8-7-33,-4 4 16,1 0 0,-1 0-1,0 0 1,-1-1 0,1 0-1,-1 0 1,0 0 0,0-1-1,0 0 1,0 0 0,-9 2-1,16-5-39,-1 0 0,0 0 0,0-1-1,1 1 1,-1 0 0,0 0-1,0-1 1,0 1 0,1 0 0,-1 0-1,0-1 1,0 1 0,0 0 0,0-1-1,0 1 1,1 0 0,-1-1 0,0 1-1,0 0 1,0-1 0,0 1-1,0 0 1,0-1 0,0 1 0,0 0-1,0-1 1,0 1 0,-1 0 0,1-1-1,0 1 1,0 0 0,0-1 0,0 1-1,0 0 1,0 0 0,-1-1-1,1 1 1,0 0 0,0 0 0,-1-1-1,1 1 1,0 0 0,0 0 0,-1-1-1,1 1 1,0 0 0,0 0 0,-1 0-1,1 0 1,0 0 0,-1-1-1,1 1 1,0 0 0,-1 0 0,1 0-1,0 0 1,-1 0 0,1 0 0,0 0-1,-1 0 1,1 0 0,0 0 0,-1 0-1,1 0 1,0 0 0,-1 1-1,1-1 1,-1 0 0,20-22-1732,18-10 510,-13 12 412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8.093"/>
    </inkml:context>
    <inkml:brush xml:id="br0">
      <inkml:brushProperty name="width" value="0.05" units="cm"/>
      <inkml:brushProperty name="height" value="0.05" units="cm"/>
      <inkml:brushProperty name="color" value="#E71224"/>
    </inkml:brush>
  </inkml:definitions>
  <inkml:trace contextRef="#ctx0" brushRef="#br0">58 162 17180,'-5'2'207,"1"1"1,1 0 0,-1 0 0,0 1 0,1-1 0,-1 1-1,1-1 1,0 1 0,0 0 0,1 1 0,-1-1 0,1 0-1,0 1 1,0-1 0,0 1 0,1 0 0,-2 6 0,2-6-166,0 1 1,0-1 0,0 1 0,1 0 0,-1-1 0,1 1 0,1 0 0,-1-1 0,1 1 0,0 0 0,0-1 0,1 1 0,0-1 0,3 9 0,-3-12-32,0 0 1,0 0 0,-1-1 0,1 1 0,0 0-1,0-1 1,1 1 0,-1-1 0,0 0-1,0 0 1,1 0 0,-1 0 0,1 0 0,-1 0-1,1-1 1,-1 1 0,1-1 0,-1 0-1,1 0 1,-1 1 0,1-2 0,-1 1 0,1 0-1,-1 0 1,1-1 0,2-1 0,0 2-39,-1-1 1,0 0-1,0-1 0,0 1 1,0-1-1,0 1 1,0-1-1,0-1 1,-1 1-1,1 0 1,-1-1-1,1 0 1,-1 1-1,5-8 1,-6 7-138,0 0 0,-1 0 1,0-1-1,0 1 0,0-1 1,0 1-1,-1 0 1,0-1-1,1 1 0,-1-1 1,0 1-1,0-1 1,-1 1-1,1-1 0,-1 1 1,-1-5-1,-2-7-702,-1 1-1,-10-20 1,9 19 283,-7-10-244,-9-23-22,21 45 883,0-1 0,0 0 0,0 1 0,0-1-1,1 0 1,-1 0 0,1 0 0,0 1 0,0-1 0,1-6 0,0 8 68,0-1-1,0 1 1,1 0 0,-1-1 0,0 1 0,1 0 0,0 0 0,-1 0-1,1 0 1,0 0 0,0 0 0,0 0 0,1 1 0,-1-1 0,0 1 0,1-1-1,-1 1 1,0 0 0,1 0 0,3-1 0,5-1 357,0 0-1,0 0 1,17-1 0,-26 3-407,0 1 0,-1 0 1,1-1-1,-1 1 0,1 0 1,0 0-1,-1 0 0,1 0 0,-1 1 1,1-1-1,0 0 0,-1 1 1,1-1-1,-1 1 0,1-1 0,-1 1 1,1 0-1,-1-1 0,0 1 1,1 0-1,-1 0 0,0 0 0,1 0 1,-1 0-1,0 0 0,0 1 1,0-1-1,0 0 0,0 1 0,0-1 1,-1 0-1,1 1 0,0 1 1,0 3 44,0-1 0,0 1 1,-1 0-1,0 0 0,0-1 1,0 1-1,-1 0 0,-1 7 1,-7 29 380,-15 42-1,-7 33 99,30-113-561,-1 3 19,1 0 1,0 0 0,1 0-1,-1 0 1,2 8 0,-1-14-30,0 1 0,0-1 0,0 0 0,1 0 1,-1 1-1,0-1 0,1 0 0,-1 0 0,1 0 0,-1 1 1,1-1-1,0 0 0,0 0 0,-1 0 0,1 0 1,0 0-1,0-1 0,0 1 0,0 0 0,0 0 0,0 0 1,0-1-1,0 1 0,0-1 0,1 1 0,-1-1 1,0 1-1,0-1 0,0 0 0,1 1 0,-1-1 1,0 0-1,0 0 0,1 0 0,1 0 0,4 0-122,-1-1 0,1 0 0,0 0 1,0 0-1,-1-1 0,1 0 0,-1 0 0,1-1 0,-1 0 0,0 0 0,8-5 0,-11 5-30,1 1 0,-1-1 0,0 0 0,0 1 0,0-1 0,0-1 0,0 1 0,0 0 0,-1-1 0,0 1 0,0-1 0,0 0 0,0 0 0,0 0 0,-1 0 0,0 0 0,0 0 0,0 0 0,1-7 0,-3-9-628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28.512"/>
    </inkml:context>
    <inkml:brush xml:id="br0">
      <inkml:brushProperty name="width" value="0.05" units="cm"/>
      <inkml:brushProperty name="height" value="0.05" units="cm"/>
      <inkml:brushProperty name="color" value="#E71224"/>
    </inkml:brush>
  </inkml:definitions>
  <inkml:trace contextRef="#ctx0" brushRef="#br0">6 195 14571,'-4'3'1881,"3"-4"-1081,9-9-240,8-5 1040,8-5-488,6-3-191,6-3-817,0-4 1568,-4 0-1392,-2 4 24,-10 9-64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32.081"/>
    </inkml:context>
    <inkml:brush xml:id="br0">
      <inkml:brushProperty name="width" value="0.05" units="cm"/>
      <inkml:brushProperty name="height" value="0.05" units="cm"/>
      <inkml:brushProperty name="color" value="#E71224"/>
    </inkml:brush>
  </inkml:definitions>
  <inkml:trace contextRef="#ctx0" brushRef="#br0">0 44 17732,'6'0'312,"0"1"0,0 0 0,-1 0 0,1 1 1,-1-1-1,1 1 0,-1 1 0,1-1 0,-1 1 0,8 5 1,8 7 145,21 19 1,-16-13-391,31 24-267,81 83 0,-136-126 66,0 0-1,0 0 1,-1 0 0,1 0 0,-1 0 0,1 0 0,-1 1 0,1 3 0,-1-6 92,-1 0 0,0 0 0,0 1 0,0-1 1,0 0-1,0 0 0,0 1 0,0-1 0,0 0 1,0 0-1,0 0 0,0 1 0,0-1 0,-1 0 0,1 0 1,0 1-1,0-1 0,0 0 0,0 0 0,0 0 1,0 1-1,0-1 0,-1 0 0,1 0 0,0 0 0,0 0 1,0 1-1,0-1 0,-1 0 0,1 0 0,0 0 1,-1 0-1,-14 0-1191,-23-11-1007,0-1 1,-51-24-1,23 9 1958,-1 4 5955,67 23-5589,0 0 1,-1 0 0,1-1-1,0 1 1,0 0-1,-1 0 1,1 0 0,0 0-1,0 0 1,0 0-1,-1 0 1,1 0 0,0-1-1,0 1 1,0 0-1,0 0 1,-1 0 0,1 0-1,0-1 1,0 1-1,0 0 1,0 0 0,0 0-1,0-1 1,0 1-1,-1 0 1,1 0 0,0-1-1,0 1 1,0 0-1,0 0 1,0-1 0,0 1-1,0 0 1,0 0-1,0 0 1,0-1 0,0 1-1,0 0 1,0 0-1,1-1 1,-1 1-1,0 0 1,0 0 0,0 0-1,0-1 1,0 1-1,0 0 1,0 0 0,1 0-1,-1-1 1,0 1-1,0 0 1,1 0 0,11-12 418,-10 10-70,55-50-496,69-84 0,-112 118-284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32.793"/>
    </inkml:context>
    <inkml:brush xml:id="br0">
      <inkml:brushProperty name="width" value="0.05" units="cm"/>
      <inkml:brushProperty name="height" value="0.05" units="cm"/>
      <inkml:brushProperty name="color" value="#E71224"/>
    </inkml:brush>
  </inkml:definitions>
  <inkml:trace contextRef="#ctx0" brushRef="#br0">194 25 15715,'0'0'137,"1"-1"0,0 1 0,-1-1 0,1 1 0,-1-1 0,1 1 0,-1-1 0,1 0 0,-1 1 0,1-1 0,-1 0 0,0 1 0,0-1 0,1 0 0,-1 1 0,0-1 0,0 0 0,1 1 0,-1-1 0,0 0 0,0 0 0,0 1 0,0-2 0,-1 1-13,1 0-1,-1 1 0,1-1 0,0 1 0,-1-1 1,0 1-1,1 0 0,-1-1 0,1 1 1,-1 0-1,1-1 0,-1 1 0,0 0 0,1-1 1,-1 1-1,0 0 0,1 0 0,-1 0 1,0 0-1,0-1 0,-3 1 208,-1 0-1,1 0 1,0 0-1,0 0 1,-1 0 0,1 1-1,-6 1 1,-2 3-184,0 0 1,0 1-1,1 0 1,0 1-1,0 0 1,-12 10-1,18-12-150,0-1 1,0 1-1,0 0 0,0 0 0,1 1 0,0-1 1,0 1-1,0 0 0,1 0 0,0 1 1,0-1-1,-4 14 0,7-19-2,0 0-1,0 0 1,0 0 0,0 0-1,0 0 1,0 0-1,1 0 1,-1 0 0,0 0-1,1 0 1,-1 0 0,0 0-1,1 0 1,-1 0 0,1 0-1,-1 0 1,1-1-1,0 1 1,-1 0 0,1 0-1,0 0 1,0-1 0,-1 1-1,1-1 1,0 1-1,0 0 1,0-1 0,0 1-1,0-1 1,0 0 0,0 1-1,0-1 1,0 0-1,0 1 1,0-1 0,1 0-1,8 2-40,-1-1 0,0 0 0,12 0 0,-7 0-39,-5 0 32,1 0 0,0 1-1,-1 0 1,1 0 0,-1 1 0,11 5-1,-17-7 43,0 1 0,0-1 0,0 1-1,-1 0 1,1 0 0,0 0 0,-1 0 0,0 0-1,1 0 1,-1 1 0,0-1 0,0 1-1,0-1 1,-1 1 0,1 0 0,-1 0 0,1 0-1,-1 0 1,0 0 0,0 0 0,0 0-1,0 6 1,-1-7 20,0 0 0,0 0-1,0 0 1,0 1 0,-1-1 0,1 0-1,-1 0 1,1 0 0,-1 0 0,0 0-1,0 0 1,0 0 0,0 0 0,0 0-1,0 0 1,-2 2 0,0-1 29,-1 0-1,1 1 1,-1-1 0,0 0 0,0-1-1,0 1 1,-4 2 0,-6 1-44,1-1 0,0 0 0,-29 6 0,25-9-991,12-3 74,10-4 426,3 0-49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33.240"/>
    </inkml:context>
    <inkml:brush xml:id="br0">
      <inkml:brushProperty name="width" value="0.05" units="cm"/>
      <inkml:brushProperty name="height" value="0.05" units="cm"/>
      <inkml:brushProperty name="color" value="#E71224"/>
    </inkml:brush>
  </inkml:definitions>
  <inkml:trace contextRef="#ctx0" brushRef="#br0">39 1 17116,'-3'3'716,"0"0"1,1 0-1,-1 1 0,1-1 1,-1 1-1,1-1 1,0 1-1,-3 8 1,3-6-630,-1 0 0,1 0 1,0 0-1,1 1 0,0-1 1,0 1-1,0-1 0,0 1 0,1-1 1,0 1-1,1-1 0,2 12 1,-3-18-89,0 1 0,0-1 1,0 0-1,0 0 0,0 1 1,0-1-1,0 0 0,0 0 1,0 1-1,0-1 0,1 0 1,-1 0-1,0 0 0,0 1 1,0-1-1,0 0 0,0 0 1,1 0-1,-1 0 0,0 0 1,0 1-1,0-1 0,1 0 1,-1 0-1,0 0 0,0 0 1,1 0-1,-1 0 0,0 0 1,0 0-1,1 0 0,-1 0 1,0 0-1,0 0 1,1 0-1,-1 0 0,0 0 1,0 0-1,1 0 0,8-8 4,4-14 29,-11 16-14,1-1 0,-2-1 0,1 1 0,-1 0 0,0 0 1,0-8-1,-1 13-201,0 0 0,1 1 0,-1-1 0,0 0 0,-1 0-1,1 1 1,0-1 0,0 0 0,-1 1 0,1-1 0,-1 0 0,0 1 0,1-1 0,-1 1 0,0-1 0,0 1 0,0-1 0,0 1 0,0-1 0,0 1 0,0 0 0,-1 0 0,1 0 0,0 0 0,-1 0 0,1 0 0,-1 0 0,1 0 0,-3-1 0,3 2-667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0:33.640"/>
    </inkml:context>
    <inkml:brush xml:id="br0">
      <inkml:brushProperty name="width" value="0.05" units="cm"/>
      <inkml:brushProperty name="height" value="0.05" units="cm"/>
      <inkml:brushProperty name="color" value="#E71224"/>
    </inkml:brush>
  </inkml:definitions>
  <inkml:trace contextRef="#ctx0" brushRef="#br0">1 32 14283,'7'-5'448,"1"1"0,0 0 0,0 1 0,0 0 0,0 0-1,1 0 1,-1 1 0,1 1 0,-1-1 0,1 2 0,0-1 0,-1 1 0,16 1 0,-23 0-403,0-1 0,0 0 1,1 0-1,-1 1 1,0-1-1,0 0 0,0 1 1,0-1-1,0 1 0,0 0 1,0-1-1,0 1 0,0 0 1,0-1-1,0 1 1,0 0-1,0 0 0,-1 0 1,1 0-1,0 0 0,-1 0 1,2 1-1,-2 0 24,1 0 1,-1 0-1,1 0 0,-1 1 0,0-1 1,0 0-1,0 0 0,0 0 0,0 0 1,0 0-1,-1 4 0,-3 6 234,0-1 0,0 1 0,-10 17 0,8-18-49,-4 9 62,4-9-210,1 0 0,0 0-1,0 0 1,1 1-1,1-1 1,-4 21-1,7-32-105,0 1-1,0-1 0,0 1 1,0 0-1,0-1 0,0 1 1,0 0-1,0-1 0,0 1 0,0-1 1,0 1-1,0 0 0,1-1 1,-1 1-1,0-1 0,1 1 1,-1-1-1,0 1 0,1-1 1,-1 1-1,0-1 0,1 1 1,-1-1-1,1 1 0,-1-1 1,1 0-1,-1 1 0,1-1 1,1 1-11,-1-1 0,1 0 1,-1 1-1,0-1 0,1 0 1,-1 0-1,1 0 0,-1 0 1,1 0-1,-1-1 1,3 0-1,38-16-884,-39 15 674,1 1 192,0-1-1,0 0 0,0 0 1,0-1-1,-1 1 0,1-1 1,-1 0-1,1 0 1,-1 0-1,0 0 0,0 0 1,-1-1-1,1 1 0,-1-1 1,1 0-1,1-4 0,-2-4-283</inkml:trace>
  <inkml:trace contextRef="#ctx0" brushRef="#br0" timeOffset="1">84 126 16355,'-13'0'2185,"3"0"-1361,7 3 1497,16-3-1337,3 0-240,7 0-712,4-1-464,2-5 352,-2-3-88,-7-11-56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1.239"/>
    </inkml:context>
    <inkml:brush xml:id="br0">
      <inkml:brushProperty name="width" value="0.05" units="cm"/>
      <inkml:brushProperty name="height" value="0.05" units="cm"/>
      <inkml:brushProperty name="color" value="#008C3A"/>
    </inkml:brush>
  </inkml:definitions>
  <inkml:trace contextRef="#ctx0" brushRef="#br0">13 95 13507,'-10'3'1616,"7"-1"-1018,8-2 887,105-19-120,166-7 0,114 25-1406,-279 3 77,0-5 1,187-30-1,-276 29-49,7-1-105,1 1 0,32-1 1,-61 4 91,-1 1 0,1 0 1,-1 0-1,1 0 1,-1 0-1,1 0 1,0 0-1,-1 0 0,1 0 1,-1 0-1,1 0 1,-1 0-1,1 0 1,0 0-1,-1 0 0,1 1 1,-1-1-1,1 0 1,-1 0-1,1 1 1,-1-1-1,1 0 0,-1 1 1,1-1-1,-1 0 1,0 1-1,1-1 1,-1 1-1,0-1 0,1 1 1,-1-1-1,1 1 1,-2 0-3,1 0 0,-1-1 0,1 1 1,-1 0-1,0-1 0,1 1 0,-1 0 1,0-1-1,1 1 0,-1-1 0,0 1 0,0-1 1,0 1-1,1-1 0,-1 0 0,0 1 1,0-1-1,0 0 0,0 0 0,-1 1 1,-17 3-300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1.898"/>
    </inkml:context>
    <inkml:brush xml:id="br0">
      <inkml:brushProperty name="width" value="0.05" units="cm"/>
      <inkml:brushProperty name="height" value="0.05" units="cm"/>
      <inkml:brushProperty name="color" value="#008C3A"/>
    </inkml:brush>
  </inkml:definitions>
  <inkml:trace contextRef="#ctx0" brushRef="#br0">667 70 11682,'11'-10'993,"-1"0"0,0 0 0,0-1-1,10-17 1,-24 30 1848,-23 19-1700,-57 72 24,-52 52-868,-19 3-148,-70 73-46,211-207-105,1 1 0,0 0-1,1 1 1,-13 25 0,22-36-3,0 0 0,1 1 1,-1-1-1,1 0 1,1 1-1,-1-1 0,1 1 1,0 0-1,0 0 0,1-1 1,0 1-1,0 0 1,0 0-1,0-1 0,1 1 1,0 0-1,0 0 0,1-1 1,3 10-1,-4-13-36,-1-1-1,1 1 1,0-1-1,0 0 1,-1 1-1,1-1 1,0 0-1,0 1 1,0-1-1,0 0 1,1 0-1,-1 0 1,0 0-1,0 0 1,1 0-1,-1 0 1,1 0-1,-1-1 1,0 1-1,1-1 1,-1 1-1,1-1 1,0 1-1,-1-1 1,1 0-1,-1 1 1,1-1-1,0 0 1,2-1-1,-1 1-22,-1-1 1,1 0-1,0 0 0,-1 0 1,1-1-1,-1 1 0,1-1 0,-1 1 1,0-1-1,1 0 0,-1 0 0,0 0 1,0 0-1,0 0 0,2-4 1,12-17-371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2.448"/>
    </inkml:context>
    <inkml:brush xml:id="br0">
      <inkml:brushProperty name="width" value="0.05" units="cm"/>
      <inkml:brushProperty name="height" value="0.05" units="cm"/>
      <inkml:brushProperty name="color" value="#008C3A"/>
    </inkml:brush>
  </inkml:definitions>
  <inkml:trace contextRef="#ctx0" brushRef="#br0">71 62 10794,'15'-54'5503,"-14"46"-1624,-7 36-2701,-24 136-446,-8 169-1,25 168-511,14-466-286,-2 13-378,3 0 0,15 85 0,-13-124-718,-3-22 681,-2-8-79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1.073"/>
    </inkml:context>
    <inkml:brush xml:id="br0">
      <inkml:brushProperty name="width" value="0.05" units="cm"/>
      <inkml:brushProperty name="height" value="0.05" units="cm"/>
    </inkml:brush>
  </inkml:definitions>
  <inkml:trace contextRef="#ctx0" brushRef="#br0">1 2 16548,'13'-2'1520,"7"2"-1184,11 0-176,4 3 720,13 0-432,6-1-448,10-2 136,0 0-24,-7-3-88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2.877"/>
    </inkml:context>
    <inkml:brush xml:id="br0">
      <inkml:brushProperty name="width" value="0.05" units="cm"/>
      <inkml:brushProperty name="height" value="0.05" units="cm"/>
      <inkml:brushProperty name="color" value="#008C3A"/>
    </inkml:brush>
  </inkml:definitions>
  <inkml:trace contextRef="#ctx0" brushRef="#br0">0 2 14643,'1'0'131,"0"0"-1,0-1 0,0 1 1,0 0-1,0 0 1,0-1-1,0 1 1,0 0-1,0 0 1,0 0-1,1 0 0,-1 1 1,0-1-1,0 0 1,0 0-1,0 1 1,0-1-1,0 0 1,0 1-1,0-1 0,0 1 1,-1-1-1,1 1 1,0 0-1,0-1 1,0 1-1,0 0 1,-1 0-1,2 1 1,24 28 946,-21-22-657,75 93 203,4-4 0,5-3 0,111 91 0,-189-177-630,23 21-213,68 41 0,-97-67 131,0 0-1,1 0 0,-1 0 0,13 2 0,-17-4 77,1-1-1,0 1 0,-1-1 0,1 0 0,0 0 0,-1 0 0,1 0 1,0 0-1,-1 0 0,1-1 0,0 1 0,-1 0 0,1-1 0,0 0 1,-1 1-1,1-1 0,-1 0 0,1 0 0,-1 1 0,0-1 0,1 0 1,-1 0-1,3-3 0,9-19-219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3.638"/>
    </inkml:context>
    <inkml:brush xml:id="br0">
      <inkml:brushProperty name="width" value="0.05" units="cm"/>
      <inkml:brushProperty name="height" value="0.05" units="cm"/>
      <inkml:brushProperty name="color" value="#008C3A"/>
    </inkml:brush>
  </inkml:definitions>
  <inkml:trace contextRef="#ctx0" brushRef="#br0">308 0 15387,'-19'13'345,"0"1"-1,1 0 0,1 1 1,1 1-1,0 1 0,-22 29 1,8-4 328,-44 82 0,37-47-91,32-66-484,1 0 0,0 0 0,1 1 0,-4 22 0,7-33-90,0 0 1,0 0-1,0 0 0,0 0 0,0 0 0,0 0 0,0 1 0,0-1 0,0 0 1,0 0-1,1 0 0,-1 0 0,0 0 0,1 0 0,-1 0 0,1 0 0,1 2 1,-2-2-6,1-1 0,-1 0 0,1 1 0,0-1 0,-1 0 0,1 0 0,0 1 0,-1-1 0,1 0 0,-1 0 0,1 0 0,0 0 0,0 0 0,-1 0 0,1 0 0,0 0 0,-1 0 0,1 0 0,0 0 0,-1 0 0,2-1 0,2 0 2,1-1 1,-1 0-1,0 0 1,0 0-1,0-1 1,6-4-1,9-10 21,-1-1 0,-1 0-1,24-33 1,39-67 55,-78 116-78,-1 0-1,47-77 47,-42 68-30,-1-1 1,0 0 0,0 0-1,5-23 1,-10 34-16,1 0 0,-1 0-1,0-1 1,1 1 0,-1 0-1,0 0 1,0-1 0,0 1-1,0 0 1,0-1 0,0 1 0,0 0-1,-1 0 1,1-1 0,0 1-1,-1 0 1,1 0 0,-1-1-1,0 1 1,0-1 0,0 2-1,1-1 0,-1 1 0,0 0 0,0-1 0,1 1 0,-1 0-1,0 0 1,0 0 0,1 0 0,-1 0 0,0-1 0,0 2 0,0-1 0,1 0 0,-1 0 0,0 0 0,0 0 0,1 0 0,-1 1 0,0-1 0,0 0 0,1 1 0,-2-1 0,-4 4 8,0-1 1,1 1 0,-1 0 0,1 0-1,0 1 1,-5 4 0,-6 10 11,1-1 1,1 2-1,-12 22 1,19-30-8,1 0 1,0 0-1,1 1 1,0 0-1,1 0 1,-4 26-1,7-37-12,1 0 0,0-1 0,0 1 0,0 0-1,0 0 1,0 0 0,1 0 0,-1 0 0,0 0 0,1 0 0,-1 0-1,1-1 1,0 1 0,0 0 0,1 2 0,-1-3 0,0 0 0,0 0-1,0-1 1,0 1 0,0 0 0,0-1 0,0 1 0,0-1 0,0 0 0,0 1 0,0-1 0,1 0-1,-1 1 1,0-1 0,0 0 0,0 0 0,1 0 0,-1 0 0,0 0 0,0 0 0,0 0 0,0-1-1,1 1 1,-1 0 0,0-1 0,0 1 0,2-2 0,6-2 11,0-1 1,0 0-1,-1 0 1,1-1-1,-1 0 1,-1-1-1,1 1 1,-1-2-1,9-10 1,0-2 16,-1-1 1,20-35 0,-32 50-28,-1 3-3,0 0 1,0 0 0,0 0 0,-1-1 0,0 1 0,1-1 0,-1 1 0,0-1 0,-1 1 0,1-1 0,-1 0 0,1-5 0,-1 9-2,0 0 0,0-1 0,0 1 0,0-1-1,0 1 1,-1 0 0,1-1 0,0 1 0,0-1 0,0 1 0,0 0 0,0-1-1,-1 1 1,1 0 0,0-1 0,0 1 0,-1 0 0,1 0 0,0-1 0,-1 1 0,1 0-1,0 0 1,-1-1 0,1 1 0,0 0 0,-1 0 0,1 0 0,0-1 0,-1 1-1,1 0 1,0 0 0,-1 0 0,0 0 0,-15 5 22,-15 18 23,8 0 33,1 1 1,1 1 0,1 1 0,-32 56-1,51-81-71,1 0-1,-1-1 1,1 1-1,-1 0 0,1 0 1,0 0-1,-1-1 1,1 1-1,0 0 1,-1 0-1,1 0 0,0 0 1,0 0-1,0 0 1,0 0-1,0 0 0,0 0 1,0 0-1,0 1 1,1-2-1,0-1 1,0 1 0,0 0 0,0-1 0,0 1-1,0 0 1,-1-1 0,1 1 0,0-1 0,0 0-1,0 1 1,-1-1 0,1 0 0,0 1 0,-1-1-1,1 0 1,0 0 0,-1 1 0,2-3-1,15-20 46,-1-1-1,-1-1 0,-1-1 0,-2 1 1,19-53-1,-28 68-44,-1 0 0,1 0 0,0-17 0,-3 25-7,1 0 0,-1 0 0,-1-1 1,1 1-1,0 0 0,-1 0 0,1-1 0,-1 1 0,-1-4 0,1 5 0,1 0-1,-1 1 0,1-1 0,-1 0 0,1 1 1,-1-1-1,1 0 0,-1 1 0,0-1 1,0 1-1,1-1 0,-1 1 0,0-1 0,0 1 1,1 0-1,-1-1 0,0 1 0,0 0 1,0 0-1,0-1 0,0 1 0,0 0 1,1 0-1,-1 0 0,-1 0 0,-1 1-5,0-1 1,1 1-1,-1 0 0,1-1 0,-1 1 0,1 0 1,0 1-1,-1-1 0,1 0 0,0 1 1,0-1-1,0 1 0,0 0 0,0-1 0,-3 4 1,-23 33-264,1 10-1088,26-44 1193,-1 0-1,0 0 1,1 0-1,0 0 0,0 0 1,0 0-1,1 0 0,-1 1 1,1-1-1,0 0 0,1 5 1,-1-8 133,0 0-1,0 0 1,0 0 0,1 0 0,-1 0 0,0-1-1,1 1 1,-1 0 0,0 0 0,1 0 0,-1 0 0,1-1-1,-1 1 1,1 0 0,0-1 0,-1 1 0,1 0-1,1 0 1,22 5-739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4.086"/>
    </inkml:context>
    <inkml:brush xml:id="br0">
      <inkml:brushProperty name="width" value="0.05" units="cm"/>
      <inkml:brushProperty name="height" value="0.05" units="cm"/>
      <inkml:brushProperty name="color" value="#008C3A"/>
    </inkml:brush>
  </inkml:definitions>
  <inkml:trace contextRef="#ctx0" brushRef="#br0">0 72 15387,'12'-9'1601,"9"-1"-865,6-3-264,8 0 656,6 2-192,8 2-208,1 4-135,-1 3-521,-6 2-344,-9 2-601,-6 0 721,-20 3-168,-9 0-96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4.485"/>
    </inkml:context>
    <inkml:brush xml:id="br0">
      <inkml:brushProperty name="width" value="0.05" units="cm"/>
      <inkml:brushProperty name="height" value="0.05" units="cm"/>
      <inkml:brushProperty name="color" value="#008C3A"/>
    </inkml:brush>
  </inkml:definitions>
  <inkml:trace contextRef="#ctx0" brushRef="#br0">7 18 14723,'-6'19'1608,"16"-6"-759,7-8-265,12-5 672,2 0-80,8-3-175,1 1-145,3-3-552,1 0-384,-1-1 736,3-3-592,-14-2-88,-3-2-16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5.591"/>
    </inkml:context>
    <inkml:brush xml:id="br0">
      <inkml:brushProperty name="width" value="0.05" units="cm"/>
      <inkml:brushProperty name="height" value="0.05" units="cm"/>
      <inkml:brushProperty name="color" value="#008C3A"/>
    </inkml:brush>
  </inkml:definitions>
  <inkml:trace contextRef="#ctx0" brushRef="#br0">121 128 14403,'4'-7'362,"0"0"1,-1 0-1,0 0 0,-1 0 1,1-1-1,-1 1 0,-1-1 1,1 1-1,-1-1 0,-1 0 1,1 0-1,-2-12 0,1 19-304,0 1-1,0-1 0,0 0 0,-1 0 0,1 0 0,0 1 0,0-1 0,-1 0 0,1 0 1,0 0-1,-1 1 0,1-1 0,-1 0 0,1 1 0,-1-1 0,1 0 0,-1 1 0,0-1 1,1 1-1,-1-1 0,0 1 0,1-1 0,-1 1 0,0 0 0,1-1 0,-1 1 0,0 0 1,0-1-1,0 1 0,1 0 0,-1 0 0,0 0 0,0 0 0,0 0 0,0 0 0,1 0 1,-1 0-1,0 0 0,0 0 0,0 0 0,0 1 0,1-1 0,-1 0 0,0 0 0,0 1 1,1-1-1,-2 1 0,-2 1 64,0 1-1,0-1 1,0 1 0,1-1 0,-1 1 0,1 0 0,0 0-1,-3 4 1,-5 8-49,2 0 0,0 1 0,0 0-1,2 0 1,0 0 0,1 1 0,0 0 0,2 1-1,0-1 1,0 1 0,0 29 0,4-44-76,0 0 0,0 0 0,0 0 0,0 0 0,1 1 1,-1-1-1,1 0 0,0 0 0,0 0 0,0 0 0,0 0 0,1 0 1,-1 0-1,1-1 0,0 1 0,0 0 0,0-1 0,0 0 0,4 5 1,1-3-26,0 0 0,0 0 0,0 0 0,1-1 0,-1 0 0,11 2 0,-10-3 3,-1 0 6,-1 0-1,1 1 0,-1 0 1,0 0-1,0 0 0,0 0 1,-1 1-1,1 0 1,-1 0-1,0 1 0,0-1 1,0 1-1,-1 0 0,1 0 1,-1 1-1,-1-1 0,1 1 1,-1 0-1,0 0 0,0 0 1,0 1-1,-1-1 0,0 0 1,-1 1-1,1 0 1,-1-1-1,0 1 0,-1 8 1,1-4 29,-1 1 0,0-1 0,-1 1 0,0-1 0,-1 1 0,0-1 0,-1 0 0,-5 14 0,6-21 24,1-1-1,-1 1 1,0-1-1,0 1 1,0-1 0,0 0-1,0 0 1,-1 0-1,0 0 1,1 0 0,-1-1-1,0 1 1,0-1-1,0 0 1,-1 0 0,1 0-1,0 0 1,-1 0-1,0-1 1,1 0 0,-1 0-1,0 0 1,1 0-1,-1 0 1,0-1 0,0 1-1,0-1 1,-4 0-1,4-1 14,0 1 0,0 0 0,1-1-1,-1 0 1,0 0 0,1 0-1,-1 0 1,1-1 0,-1 1 0,1-1-1,0 0 1,0 0 0,-1 0-1,1 0 1,1-1 0,-1 1-1,-4-6 1,4 4-10,0-1 0,0 0 0,0 1 0,1-1-1,-1-1 1,1 1 0,1 0 0,-1 0 0,1-1 0,0 1-1,-1-7 1,1 3-1,1-1 0,0 0 0,0 1 0,1-1 0,0 0 0,1 1 0,0-1 0,1 1 0,0-1-1,0 1 1,1 0 0,0 0 0,7-11 0,-6 14-34,-1 0 0,1 1 0,0 0 0,1 0 1,-1 1-1,1 0 0,0-1 0,0 2 0,9-6 0,7 0-840,35-10-1,-34 12-43,28-13 0,-4-4 267,0-4-230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6.015"/>
    </inkml:context>
    <inkml:brush xml:id="br0">
      <inkml:brushProperty name="width" value="0.05" units="cm"/>
      <inkml:brushProperty name="height" value="0.05" units="cm"/>
      <inkml:brushProperty name="color" value="#008C3A"/>
    </inkml:brush>
  </inkml:definitions>
  <inkml:trace contextRef="#ctx0" brushRef="#br0">26 1 14187,'-11'18'1920,"5"-1"-1055,0-1-353,3-3 1896,3 0-1992,3-7-2120,3-6 1744,5-10-440,7-7-256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6.416"/>
    </inkml:context>
    <inkml:brush xml:id="br0">
      <inkml:brushProperty name="width" value="0.05" units="cm"/>
      <inkml:brushProperty name="height" value="0.05" units="cm"/>
      <inkml:brushProperty name="color" value="#008C3A"/>
    </inkml:brush>
  </inkml:definitions>
  <inkml:trace contextRef="#ctx0" brushRef="#br0">48 1 17972,'-1'0'114,"0"1"1,-1-1-1,1 1 1,0 0-1,0 0 1,-1 0-1,1 0 1,0-1-1,0 2 1,0-1-1,0 0 1,0 0-1,0 0 1,1 0-1,-1 1 1,0-1-1,1 0 1,-1 0-1,0 1 1,1 1-1,-13 30 777,9-13-744,0 0 0,1-1 0,1 1 0,1 0 0,0 0 0,2 0 0,0 0-1,2 0 1,0 0 0,1 0 0,1-1 0,8 23 0,-11-38-135,-1 0 0,1-1 0,0 1 0,0 0-1,1-1 1,-1 0 0,1 1 0,-1-1 0,7 5 0,-8-7-4,1 0-1,-1 0 1,1 0 0,-1 0 0,1-1 0,-1 1-1,1-1 1,0 1 0,-1-1 0,1 1 0,0-1-1,0 0 1,-1 0 0,1 0 0,0 0 0,-1 0-1,1 0 1,0 0 0,0-1 0,-1 1 0,1 0-1,0-1 1,-1 0 0,1 1 0,-1-1 0,2-1-1,7-4 54,0-2-1,0 1 0,-1-1 1,0 0-1,-1-1 1,15-19-1,-11 14 103,22-22 1,-34 36-161,1-1 1,-1 1 0,0 0-1,1-1 1,-1 1-1,0 0 1,0-1 0,1 1-1,-1 0 1,1-1 0,-1 1-1,0 0 1,1 0-1,-1 0 1,1-1 0,-1 1-1,0 0 1,1 0-1,-1 0 1,1 0 0,-1 0-1,1 0 1,-1 0-1,0 0 1,1 0 0,-1 0-1,1 0 1,-1 0-1,1 0 1,-1 0 0,0 0-1,1 1 1,-1-1 0,1 0-1,-1 0 1,0 0-1,1 1 1,-1-1 0,1 0-1,-1 0 1,0 1-1,1-1 1,-1 0 0,0 1-1,0-1 1,1 0-1,-1 1 1,0-1 0,0 1-1,0-1 1,1 0 0,-1 1-1,0-1 1,0 1-1,0-1 1,0 1 0,0-1-1,0 0 1,0 1-1,0-1 1,0 1 0,0-1-1,0 1 1,1 36 82,-1-30-76,4 113-1497,-4-118 1425,0-2 44,0 0 1,0 1-1,0-1 0,0 1 1,1-1-1,-1 1 1,0-1-1,0 1 1,0-1-1,0 1 1,0 0-1,-1-1 1,1 1-1,0-1 1,0 1-1,0-1 1,0 0-1,0 1 1,-1-1-1,1 1 0,0-1 1,0 1-1,-1-1 1,1 1-1,0-1 1,-1 0-1,1 1 1,0-1-1,-1 0 1,0 1-1,-6-4-379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6.857"/>
    </inkml:context>
    <inkml:brush xml:id="br0">
      <inkml:brushProperty name="width" value="0.05" units="cm"/>
      <inkml:brushProperty name="height" value="0.05" units="cm"/>
      <inkml:brushProperty name="color" value="#008C3A"/>
    </inkml:brush>
  </inkml:definitions>
  <inkml:trace contextRef="#ctx0" brushRef="#br0">1 143 14955,'0'1'69,"0"-1"0,1 1-1,-1-1 1,0 1 0,1-1-1,-1 1 1,1-1 0,-1 0-1,0 1 1,1-1 0,-1 0-1,1 1 1,-1-1 0,1 0-1,-1 0 1,1 1 0,-1-1 0,1 0-1,-1 0 1,1 0 0,0 0-1,-1 0 1,1 0 0,-1 0-1,1 0 1,-1 0 0,1 0-1,0 0 1,-1 0 0,1 0-1,-1 0 1,1 0 0,-1-1-1,2 1 1,30-7 348,-23 5-84,455-85 5025,-313 69-4871,171 2 0,-204 17-868,61 0-1226,-159-4 891,-20 3 720,0 0 0,0 0 1,0-1-1,0 1 1,0 0-1,0 0 1,0-1-1,0 1 1,0 0-1,0 0 0,-1 0 1,1-1-1,0 1 1,0 0-1,0 0 1,0 0-1,0 0 1,0-1-1,0 1 1,0 0-1,-1 0 0,1 0 1,0 0-1,0-1 1,0 1-1,0 0 1,-1 0-1,1 0 1,0 0-1,0 0 0,0 0 1,-1 0-1,1 0 1,0 0-1,0-1 1,0 1-1,-1 0 1,1 0-1,0 0 1,-1 0-1,-34-9 322,8 6-198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7.263"/>
    </inkml:context>
    <inkml:brush xml:id="br0">
      <inkml:brushProperty name="width" value="0.05" units="cm"/>
      <inkml:brushProperty name="height" value="0.05" units="cm"/>
      <inkml:brushProperty name="color" value="#008C3A"/>
    </inkml:brush>
  </inkml:definitions>
  <inkml:trace contextRef="#ctx0" brushRef="#br0">204 37 19364,'3'-3'295,"-1"0"0,1 0 0,-1 0 0,1 1 0,0-1 0,0 1 0,0 0 0,1 0 0,-1 0 0,0 0 0,1 0 0,-1 1 0,1-1 0,0 1 0,6-1 0,-8 1-232,1 1-1,-1 0 0,0-1 0,0 1 1,1 0-1,-1 0 0,0 1 1,0-1-1,1 0 0,-1 1 0,0-1 1,0 1-1,0 0 0,0 0 1,0 0-1,0 0 0,0 0 0,0 0 1,0 0-1,0 1 0,0-1 1,-1 1-1,1-1 0,-1 1 0,1 0 1,-1-1-1,3 5 0,-2 0-48,0-1-1,0 1 0,0 0 1,0 1-1,-1-1 1,0 0-1,-1 0 0,1 0 1,-1 1-1,0-1 1,-1 0-1,-1 9 0,-1 0-13,0-1-1,-1 1 1,0-1 0,-9 18-1,-6 5 72,-2-1-1,-1 0 1,-2-2-1,-1 0 1,-2-2-1,-41 40 1,62-67-38,-34 31 141,37-34-155,0 0 0,0 0-1,0 0 1,0 0 0,0-1-1,0 1 1,0-1 0,-1 0 0,1 0-1,0 0 1,-7 1 0,10-2-17,0 0 1,0 0-1,-1 0 1,1 0-1,0 0 1,-1 0-1,1-1 0,0 1 1,0 0-1,-1 0 1,1 0-1,0 0 1,0 0-1,-1-1 1,1 1-1,0 0 1,0 0-1,0 0 1,-1-1-1,1 1 0,0 0 1,0 0-1,0-1 1,0 1-1,0 0 1,-1-1-1,1 1 1,0 0-1,0 0 1,0-1-1,0 1 1,0 0-1,0-1 1,0 1-1,0 0 0,0 0 1,0-1-1,0 1 1,0 0-1,0-1 1,0 1-1,0 0 1,1-1-1,4-13 8,-1 4-45,2 0 0,-1 0 0,2 1 0,-1 0 0,1 0 0,0 1 0,1 0 0,0 0 0,0 1 0,1 0 0,0 0-1,15-8 1,-23 14 24,1 1 1,-1-1-1,1 0 0,0 1 0,-1-1 0,1 1 0,0-1 0,0 1 0,0 0 1,-1 0-1,1 0 0,0 0 0,0 0 0,2 0 0,-3 1 4,0-1 0,0 1 0,0-1 0,0 1 0,0-1 0,0 1 0,0 0 0,0-1 0,0 1 0,0 0 0,-1 0 0,1 0 0,0 0 0,-1-1 0,1 1 0,0 0 0,-1 0 0,1 1 0,1 6-19,0-1 1,0 1-1,-1 0 1,0 0-1,0 14 1,-1-16 29,0 1-1,1 0 1,0-1 0,3 13 0,-4-18 5,1 0-1,0 0 1,-1 0 0,1 0 0,0 0 0,-1 0 0,1 0 0,0 0 0,0 0 0,0 0 0,0-1 0,0 1 0,0 0 0,0 0 0,0-1-1,0 1 1,0-1 0,0 1 0,0-1 0,0 0 0,1 1 0,1-1 0,0 1 9,1-1 0,-1 0 1,0-1-1,1 1 0,-1 0 0,1-1 0,-1 0 1,4-1-1,7-3 82,-1-1-1,23-14 1,-35 20-91,17-10 65,27-17 105,-42 25-204,1-1 0,-1 1 0,0-1 0,0 1-1,-1-1 1,1 0 0,0 0 0,-1 0 0,4-7-1,-5 9-57,-1 0 0,0 0-1,0 0 1,0-1 0,0 1-1,1 0 1,-1 0 0,-1 0-1,1 0 1,0 0-1,0 0 1,0 0 0,0 0-1,-1 0 1,1 0 0,-1 0-1,1 0 1,0 0 0,-1 0-1,0 0 1,1 0 0,-1 0-1,0-1 1,-5-8-398,3 1-13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8.791"/>
    </inkml:context>
    <inkml:brush xml:id="br0">
      <inkml:brushProperty name="width" value="0.05" units="cm"/>
      <inkml:brushProperty name="height" value="0.05" units="cm"/>
      <inkml:brushProperty name="color" value="#008C3A"/>
    </inkml:brush>
  </inkml:definitions>
  <inkml:trace contextRef="#ctx0" brushRef="#br0">1 1 16756,'16'1'1472,"8"0"-856,5 2-200,15-1 592,3-1-167,9 2-273,3 0-128,1 3-400,-2-2-320,-13 0-665,-6-1 793,-17 0-200,-7-2-128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2.559"/>
    </inkml:context>
    <inkml:brush xml:id="br0">
      <inkml:brushProperty name="width" value="0.05" units="cm"/>
      <inkml:brushProperty name="height" value="0.05" units="cm"/>
    </inkml:brush>
  </inkml:definitions>
  <inkml:trace contextRef="#ctx0" brushRef="#br0">214 1 15883,'-4'6'1766,"-27"23"-457,17-16-1203,0 0 0,1 1 1,-13 19-1,11-11-139,1 0-1,1 1 1,2 1 0,0 0 0,1 1-1,1 0 1,2 0 0,1 1 0,0 0 0,2 0-1,-1 50 1,5-67 2,0 1 0,1-1 0,0 1 0,1-1 0,0 1 0,0-1 0,1 0 0,5 12 0,-6-17-11,1 1 1,-1-1-1,1 0 1,0 0 0,0 0-1,0 0 1,1-1 0,-1 1-1,1-1 1,0 0-1,0 0 1,0 0 0,0-1-1,1 1 1,-1-1 0,1 0-1,8 2 1,-4-1-1,1-2 1,0 1-1,-1-1 1,1-1-1,0 0 1,0 0-1,0-1 1,13-2-1,31-9-188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49.213"/>
    </inkml:context>
    <inkml:brush xml:id="br0">
      <inkml:brushProperty name="width" value="0.05" units="cm"/>
      <inkml:brushProperty name="height" value="0.05" units="cm"/>
      <inkml:brushProperty name="color" value="#008C3A"/>
    </inkml:brush>
  </inkml:definitions>
  <inkml:trace contextRef="#ctx0" brushRef="#br0">11 9 14979,'-9'17'1913,"8"-1"-1129,12-10-208,11-3 1576,15-2-1159,6 1-169,10-2-272,0-2-216,6-2-456,-2 0-392,-8-6 448,-5-5-128,-12-3-104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58.742"/>
    </inkml:context>
    <inkml:brush xml:id="br0">
      <inkml:brushProperty name="width" value="0.05" units="cm"/>
      <inkml:brushProperty name="height" value="0.05" units="cm"/>
      <inkml:brushProperty name="color" value="#008C3A"/>
    </inkml:brush>
  </inkml:definitions>
  <inkml:trace contextRef="#ctx0" brushRef="#br0">458 45 14491,'23'-44'2206,"-89"96"755,-10 12-1818,12-11-583,-67 73 1,113-107-559,1 2-1,1 0 1,1 0 0,1 2-1,1 0 1,1 0 0,-18 49-1,28-66-13,0 0 0,1 1 0,-1-1 1,2 0-1,-1 1 0,0-1 0,2 13 0,-1-18 7,0 1 1,1 0-1,-1 0 1,1-1 0,-1 1-1,1 0 1,0-1-1,-1 1 1,1-1 0,0 1-1,0-1 1,0 1-1,0-1 1,0 0-1,1 0 1,-1 1 0,0-1-1,1 0 1,-1 0-1,1 0 1,-1 0 0,1 0-1,-1-1 1,1 1-1,-1 0 1,1-1-1,0 1 1,-1-1 0,1 0-1,0 1 1,0-1-1,2 0 1,5 0-8,0 0 0,0-1 1,0 0-1,0 0 0,0-1 0,12-4 0,52-23-1,-33 12 14,-33 15 1,29-12-2,65-17 0,-91 28-102,1 2 1,0-1-1,0 1 1,-1 0-1,1 1 1,0 1-1,0 0 1,0 0 0,-1 1-1,1 0 1,11 5-1,-6-2-123,-12-5-81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28.129"/>
    </inkml:context>
    <inkml:brush xml:id="br0">
      <inkml:brushProperty name="width" value="0.05" units="cm"/>
      <inkml:brushProperty name="height" value="0.05" units="cm"/>
      <inkml:brushProperty name="color" value="#008C3A"/>
    </inkml:brush>
  </inkml:definitions>
  <inkml:trace contextRef="#ctx0" brushRef="#br0">167 46 14819,'-13'-34'2731,"2"22"-1135,11 12-1539,-1 0-1,1 0 1,-1 0-1,1 0 0,-1 0 1,1 0-1,0 0 1,-1 0-1,1 0 1,-1 0-1,1 1 0,-1-1 1,1 0-1,-1 0 1,1 0-1,0 0 1,-1 1-1,1-1 0,-1 0 1,1 1-1,0-1 1,-1 0-1,1 0 1,0 1-1,-1-1 0,1 1 1,0-1-1,0 0 1,-1 1-1,1-1 1,0 1-1,0 0 0,-3 6 32,0 0 0,1 0-1,0 1 1,0-1 0,1 1 0,0-1-1,0 9 1,-1 0-29,-66 697 359,29 3-255,32-591-55,12 592 140,-4-697-268,1-1 0,1 1 0,8 28 0,-11-48 17,0 0-1,0 1 1,0-1-1,0 0 1,0 0-1,0 0 1,0 0-1,0 0 1,0 1-1,0-1 1,0 0-1,0 0 1,0 0-1,0 0 1,0 0-1,0 0 1,0 0-1,0 1 1,0-1-1,0 0 1,0 0-1,0 0 1,1 0-1,-1 0 1,0 0-1,0 0 1,0 0 0,0 0-1,0 0 1,0 1-1,0-1 1,1 0-1,-1 0 1,0 0-1,0 0 1,0 0-1,0 0 1,0 0-1,0 0 1,1 0-1,-1 0 1,0 0-1,0 0 1,0 0-1,0 0 1,0 0-1,1 0 1,-1 0-1,5-8-188,1-13-268,-5 20 380,6-34-768,-1 1 0,-2-1 0,0-61 0,-3 50 505,49-1065 596,-48 683-628,-5 206 279,5 500 6,-1 318-608,-1-417 544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29.852"/>
    </inkml:context>
    <inkml:brush xml:id="br0">
      <inkml:brushProperty name="width" value="0.05" units="cm"/>
      <inkml:brushProperty name="height" value="0.05" units="cm"/>
      <inkml:brushProperty name="color" value="#008C3A"/>
    </inkml:brush>
  </inkml:definitions>
  <inkml:trace contextRef="#ctx0" brushRef="#br0">323 12 15027,'7'-11'1379,"-9"27"-659,0-3-529,-18 232 931,7-56-1118,-88 445 290,35-267 29,59-323-296,2-1-1,0 52 1,7-86-56,3-17 10,8-41 25,13-93 0,-15 71 39,106-874 864,-116 933-895,4-35 58,-5-85 0,0 130-72,0 1-1,0-1 0,0 0 1,-1 1-1,1-1 0,0 1 0,-1-1 1,1 1-1,-1-1 0,0 1 1,-1-3-1,2 4 0,0 0 0,0 0 0,-1 0 1,1 0-1,0 0 0,0-1 0,-1 1 0,1 0 0,0 0 0,0 0 1,-1 0-1,1 0 0,0 0 0,0 0 0,-1 0 0,1 0 1,0 0-1,0 1 0,-1-1 0,1 0 0,0 0 0,0 0 1,0 0-1,-1 0 0,1 0 0,0 0 0,0 1 0,0-1 1,-1 0-1,1 0 0,0 0 0,0 1 0,0-1 0,0 0 0,-1 0 1,1 0-1,0 1 0,0-1 0,0 0 0,-3 5-11,0 1 0,0-1 0,1 0 0,-3 10 0,-50 200-256,-32 262 0,69-358 89,-4 223 1,21-339 176,1-1-1,0 1 0,0-1 1,1 0-1,-1 1 0,0-1 0,1 1 1,0-1-1,1 4 0,-2-6 2,0 0 1,1 0-1,-1 0 0,1 0 0,-1 0 0,0 0 1,1 0-1,-1 0 0,0 0 0,0 0 0,1-1 0,-1 1 1,0 0-1,1 0 0,-1 0 0,0 0 0,1-1 1,-1 1-1,0 0 0,0 0 0,0-1 0,1 1 0,-1 0 1,0 0-1,0-1 0,0 1 0,1 0 0,-1-1 0,0 1 1,0 0-1,0-1 0,0 1 0,0 0 0,0-1 1,0 1-1,0 0 0,0-1 0,18-56-35,204-1039 800,-214 1047-724,2 0 31,4-88-1,-15 124-61,-2 18-6,-7 29-15,5-18-4,-186 625-760,180-607 821,-79 280-685,74-243 616,3-1-1,-6 112 1,17-51 169,2-76-138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10.871"/>
    </inkml:context>
    <inkml:brush xml:id="br0">
      <inkml:brushProperty name="width" value="0.05" units="cm"/>
      <inkml:brushProperty name="height" value="0.05" units="cm"/>
      <inkml:brushProperty name="color" value="#008C3A"/>
    </inkml:brush>
  </inkml:definitions>
  <inkml:trace contextRef="#ctx0" brushRef="#br0">393 79 9658,'3'-8'830,"-1"1"-1,0-2 1,0 1-1,-1 0 1,0 0-1,0 0 1,-1-12-1,0 20-804,0 0 0,0 0 0,0 0-1,0 0 1,-1-1 0,1 1 0,0 0 0,0 0 0,0 0 0,0 0-1,0 0 1,0 0 0,0 0 0,0 0 0,0-1 0,0 1-1,0 0 1,0 0 0,0 0 0,-1 0 0,1 0 0,0 0-1,0 0 1,0 0 0,0 0 0,0 0 0,0 0 0,0 0-1,-1 0 1,1 0 0,0 0 0,0 0 0,0 0 0,0 0-1,0 0 1,0 0 0,-1 0 0,1 0 0,0 0 0,0 0-1,0 0 1,0 0 0,0 0 0,0 0 0,0 0 0,-1 0-1,1 0 1,0 0 0,0 0 0,0 0 0,0 0 0,0 0-1,0 1 1,0-1 0,0 0 0,0 0 0,0 0 0,-1 0-1,1 0 1,0 0 0,-6 7 497,-3 14-160,2 2 1,0-1 0,1 1 0,2 0 0,0 0 0,0 30-1,-8 39-192,5-56-126,-29 138-18,-2 51-57,30-160 45,-2-1 1,-21 68-1,-121 459 519,140-522-123,-4 104-1,1-51 25,10-92-314,0 1 0,2 0 1,2 46-1,1-76-144,0 0 1,0 0-1,0 0 0,0 0 0,1 1 1,-1-1-1,0 0 0,1 0 0,-1 0 1,1 0-1,-1 0 0,1 0 1,0 0-1,1 2 0,3-4-413,-1-11 830,1-35-318,-4 14-150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11.788"/>
    </inkml:context>
    <inkml:brush xml:id="br0">
      <inkml:brushProperty name="width" value="0.05" units="cm"/>
      <inkml:brushProperty name="height" value="0.05" units="cm"/>
      <inkml:brushProperty name="color" value="#008C3A"/>
    </inkml:brush>
  </inkml:definitions>
  <inkml:trace contextRef="#ctx0" brushRef="#br0">77 1 13803,'-8'8'1424,"1"17"-928,-2 8-208,-1 8 1073,0 17-841,0 6-192,0 3-56,4 2-176,2-1-120,3-10-176,-1-6-88,4-9-152,0-9-88,4-9-233,1-7-503,0-11 856,-1-4-184,0-11 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12.226"/>
    </inkml:context>
    <inkml:brush xml:id="br0">
      <inkml:brushProperty name="width" value="0.05" units="cm"/>
      <inkml:brushProperty name="height" value="0.05" units="cm"/>
      <inkml:brushProperty name="color" value="#008C3A"/>
    </inkml:brush>
  </inkml:definitions>
  <inkml:trace contextRef="#ctx0" brushRef="#br0">104 215 12675,'15'-36'1448,"-7"20"-808,-7 10-240,-4 26 800,-5 15-423,-5 19-201,-2 11-40,-3 18-304,-1 8-136,2 8-136,1-3-88,5-14-256,3-15-80,10-32-240,8-18-73,11-37 513,9-22-184,11-34-64</inkml:trace>
  <inkml:trace contextRef="#ctx0" brushRef="#br0" timeOffset="1">390 133 9258,'47'-116'1376,"-40"99"-870,-8 27 158,-12 35 185,-27 84 280,-27 95 324,48-150-943,-9 82 0,25-111-281,3-45-226,0 1 0,0-1 0,0 1 1,0 0-1,0-1 0,0 1 1,0-1-1,0 1 0,0 0 0,1-1 1,-1 1-1,0-1 0,0 1 0,0-1 1,1 1-1,-1-1 0,0 1 1,1-1-1,-1 1 0,0-1 0,1 1 1,-1-1-1,1 0 0,-1 1 1,1-1-1,-1 0 0,1 1 0,-1-1 1,1 0-1,-1 1 0,1-1 1,0 0-1,0 0-8,0 0 0,0 0 0,0-1 0,1 1 0,-1-1 0,0 1 0,0 0 0,-1-1 0,1 0-1,0 1 1,0-1 0,0 1 0,0-1 0,0 0 0,0 0 0,0-1 0,7-7-137,-1-1-1,0 0 1,0 0-1,-1-1 1,6-13 0,23-63-388,-30 71 529,26-71-290,-1-6-80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1:12.626"/>
    </inkml:context>
    <inkml:brush xml:id="br0">
      <inkml:brushProperty name="width" value="0.05" units="cm"/>
      <inkml:brushProperty name="height" value="0.05" units="cm"/>
      <inkml:brushProperty name="color" value="#008C3A"/>
    </inkml:brush>
  </inkml:definitions>
  <inkml:trace contextRef="#ctx0" brushRef="#br0">124 149 13339,'-19'80'1209,"-3"12"-499,-17 144 1,38-199-990,1-36 242,0 0 0,0 0 0,0 0 1,0-1-1,0 1 0,0 0 0,0 0 0,0 0 0,0 0 0,1 0 0,-1-1 1,0 1-1,1 0 0,-1 0 0,1-1 0,0 2 0,-1-1 11,0-1 0,1 0-1,-1 0 1,0 0 0,1 0 0,-1-1-1,0 1 1,1 0 0,-1 0 0,0 0-1,1 0 1,-1 0 0,0 0 0,0 0-1,1 0 1,-1-1 0,0 1 0,1 0-1,-1 0 1,0 0 0,0-1 0,0 1-1,1 0 1,-1 0 0,0-1 0,0 1-1,0 0 1,1-1 0,13-24-1044,19-54-197,-4-1 1,26-114-1,-25 38 3340,-27 144-1711,-2 7-199,0 0 0,0 0 0,-1 0 0,1 0 0,-1 0 0,0 0 0,-1 0 0,-1-8 0,3 13-149,-1 0 1,0 0 0,0-1-1,0 1 1,0 0 0,-1 0 0,1-1-1,0 1 1,0 0 0,0 0 0,0 0-1,0-1 1,0 1 0,0 0-1,0 0 1,0 0 0,0-1 0,-1 1-1,1 0 1,0 0 0,0 0 0,0 0-1,0-1 1,-1 1 0,1 0-1,0 0 1,0 0 0,0 0 0,-1 0-1,1 0 1,0 0 0,0-1 0,0 1-1,-1 0 1,1 0 0,0 0-1,0 0 1,0 0 0,-1 0 0,1 0-1,0 0 1,0 0 0,-1 0 0,1 0-1,0 0 1,0 0 0,0 1 0,-1-1-1,1 0 1,0 0 0,0 0-1,0 0 1,-1 0 0,1 0 0,0 0-1,0 1 1,0-1 0,-1 0 0,1 0-1,0 0 1,0 1 0,-10 14 807,10-15-798,-14 30 490,2 1 0,1 0 0,1 1 0,-9 57 0,5-25-261,-102 613-671,113-644 236,1 59 0,8-36-44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17.121"/>
    </inkml:context>
    <inkml:brush xml:id="br0">
      <inkml:brushProperty name="width" value="0.05" units="cm"/>
      <inkml:brushProperty name="height" value="0.05" units="cm"/>
      <inkml:brushProperty name="color" value="#008C3A"/>
    </inkml:brush>
  </inkml:definitions>
  <inkml:trace contextRef="#ctx0" brushRef="#br0">324 201 12651,'0'-197'6112,"-1"197"-6090,1 0 0,0 0 0,0 0-1,0 0 1,0 0 0,0 1 0,0-1 0,0 0 0,-1 0 0,1 0 0,0 0 0,0 0 0,0 0 0,0 0 0,0 0 0,0 0 0,-1 0 0,1 0 0,0 0 0,0 0 0,0 0 0,0 0 0,0 0-1,0 0 1,-1 0 0,1 0 0,0 0 0,0 0 0,0 0 0,0 0 0,0 0 0,0 0 0,-1 0 0,1 0 0,0 0 0,0-1 0,0 1 0,0 0 0,0 0 0,0 0 0,0 0 0,0 0 0,-1 0-1,1 0 1,0-1 0,0 1 0,0 0 0,0 0 0,0 0 0,0 0 0,0 0 0,0 0 0,0-1 0,0 1 0,0 0 0,0 0 0,0 0 0,0 0 0,0 0 0,0 0 0,0-1 0,0 1 0,0 0 0,0 0-1,0 0 1,0 0 0,0-1 0,-6 10 343,-10 34-25,1 2-1,-8 48 1,10-40-288,-146 706-10,129-587-9,-20 155-289,98-692-489,-28 233 715,-8 50 25,7-39 11,5-175 0,-24 281-14,0 1 1,-1-1-1,-1 1 1,0-1 0,-1 1-1,-9-28 1,12 42 5,-1 0 0,1-1 0,0 1 0,0 0 0,0 0 0,0 0 0,0 0 0,0-1 0,0 1 0,0 0 0,0 0 0,0 0 0,0-1 0,0 1 0,-1 0 0,1 0 0,0 0 0,0 0 0,0 0 0,0 0 0,0-1 0,-1 1 0,1 0 0,0 0 0,0 0 0,0 0 0,0 0 0,-1 0 0,1 0 0,0 0 0,0 0 0,0 0 0,-1 0 0,1 0 0,0 0 0,0 0 0,0 0 0,0 0 0,-1 0 0,-4 7-29,0 15-1,-44 338-85,20 4 136,22-269-38,5-61 17,-3 30-14,5 121 0,4-169-63,-4-16 77,0 0 0,0 0 0,0 0 0,0 0-1,0 0 1,0 0 0,1 1 0,-1-1 0,0 0-1,0 0 1,0 0 0,0 0 0,0 0 0,0 0-1,0 0 1,1 0 0,-1 0 0,0 0 0,0 0 0,0 0-1,0 0 1,0 0 0,0 0 0,0 0 0,1 0-1,-1 0 1,0 0 0,0 0 0,0 0 0,0 0 0,0 0-1,0 0 1,1 0 0,-1 0 0,0 0 0,0 0-1,0 0 1,0 0 0,0 0 0,0 0 0,0 0-1,0-1 1,1 1 0,-1 0 0,0 0 0,0 0 0,0 0-1,0 0 1,0 0 0,0-1 0,2-1-13,-1-1 0,0 0 1,1 0-1,-1 0 0,0 0 1,-1-1-1,2-2 0,32-197 221,14-73 367,-7 86-215,37-190 127,-77 369-483,1 6-3,-1 0 0,0 0 0,-1-1 0,1 1 0,-1 0 0,0 0 0,0 0 0,-1 0 0,1 0 0,-1 0-1,-2-7 1,3 12-1,0 0 1,0-1-1,0 1 0,0 0 0,0 0 0,-1 0 0,1 0 1,0-1-1,0 1 0,0 0 0,0 0 0,0 0 0,0 0 0,-1 0 1,1-1-1,0 1 0,0 0 0,0 0 0,0 0 0,-1 0 1,1 0-1,0 0 0,0 0 0,0 0 0,0 0 0,-1 0 0,1 0 1,0 0-1,0 0 0,0 0 0,-1 0 0,1 0 0,0 0 1,0 0-1,0 0 0,0 0 0,-1 0 0,1 0 0,0 0 0,0 0 1,0 0-1,-1 0 0,1 0 0,0 1 0,0-1 0,0 0 1,0 0-1,0 0 0,-1 0 0,1 0 0,0 0 0,0 1 0,0-1 1,0 0-1,0 0 0,0 0 0,0 0 0,0 1 0,0-1 1,0 0-1,0 0 0,-1 0 0,1 1 0,0-1 0,0 0 1,-6 16-79,-53 260-335,50-225 399,-39 325-59,23 3 48,21-318 29,-22 201-10,21-300-35,12-96 183,28-162-1,47-133 258,-30 166-198,-47 240-185,5-24-55,-2 0 1,-3-1-1,1-67 0,-11 82-56,5 32 87,0-1-1,-1 1 0,1 0 1,-1 0-1,1 0 0,-1-1 1,1 1-1,-1 0 0,0 0 1,1 0-1,-1 0 1,0 0-1,0 0 0,0 0 1,0 0-1,0 0 0,0 1 1,0-1-1,0 0 1,-2 0-1,3 1 1,-1 0 1,0 0 0,1 0-1,-1 0 1,1 0-1,-1 0 1,0 0-1,1 0 1,-1 0-1,1 0 1,-1 1-1,1-1 1,-1 0-1,1 1 1,-1-1-1,1 0 1,-1 1 0,1-1-1,-1 0 1,1 1-1,-1-1 1,1 1-1,0-1 1,-1 1-1,1-1 1,0 1-1,-1-1 1,1 1-1,0-1 1,0 1-1,0 0 1,-1-1 0,1 1-1,0-1 1,0 1-1,0-1 1,0 2-1,-4 28-218,4-26 193,-1 61-238,2-41 139,-2 0-1,-3 29 1,-53 369 249,36-246-79,-14 234-163,24-273-95,-2 35 184,21-330 536,34-192 0,-38 323-478,109-617 100,-5 37-272,-108 607 151,1 0 0,-1 0 0,0 0 0,0 0 0,0-1 0,0 1 0,0 0 1,0 0-1,0 0 0,0 0 0,0 0 0,1 0 0,-1 0 0,0 0 0,0-1 0,0 1 0,0 0 0,0 0 0,0 0 0,0 0 0,0 0 0,0 0 0,0-1 0,0 1 0,0 0 1,0 0-1,0 0 0,0 0 0,0 0 0,0-1 0,0 1 0,0 0 0,0 0 0,0 0 0,0 0 0,0 0 0,-1 0 0,1 0 0,0-1 0,0 1 0,0 0 0,0 0 0,0 0 1,0 0-1,0 0 0,0 0 0,0 0 0,-1 0 0,1 0 0,0 0 0,0-1 0,0 1 0,0 0 0,0 0 0,0 0 0,-1 0 0,1 0 0,0 0 0,0 0 0,0 0 0,0 0 1,0 0-1,0 0 0,-1 0 0,1 0 0,0 0 0,0 0 0,0 0 0,0 1 0,-11 10-31,-10 23-4,20-32 30,-85 158 100,74-132-79,1 0 0,2 1-1,1 0 1,-5 31 0,-28 368 55,11-76 0,12-220-58,-15 173-1376,30-265 778,0-31 189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18.102"/>
    </inkml:context>
    <inkml:brush xml:id="br0">
      <inkml:brushProperty name="width" value="0.05" units="cm"/>
      <inkml:brushProperty name="height" value="0.05" units="cm"/>
      <inkml:brushProperty name="color" value="#008C3A"/>
    </inkml:brush>
  </inkml:definitions>
  <inkml:trace contextRef="#ctx0" brushRef="#br0">52 148 15019,'0'0'1589,"15"1"1027,59 10 379,-61-8-2934,1 0-1,-1-1 1,1 0 0,0-1-1,-1-1 1,1 0 0,0-1-1,17-3 1,14-9-23,72-31 0,-86 30-19,1 1-1,1 2 1,0 1 0,55-9-1,-84 18-9,-1 1 0,1-1 0,0 1-1,0 0 1,0 1 0,-1-1 0,1 0-1,0 1 1,-1 0 0,1 0 0,0 0-1,-1 0 1,7 4 0,-10-5-6,0 0 1,0 0 0,0 0-1,0 0 1,0 0-1,1 0 1,-1 1-1,0-1 1,0 0 0,0 0-1,0 0 1,0 0-1,0 0 1,0 0-1,1 0 1,-1 1 0,0-1-1,0 0 1,0 0-1,0 0 1,0 0-1,0 1 1,0-1 0,0 0-1,0 0 1,0 0-1,0 0 1,0 0-1,0 1 1,0-1-1,0 0 1,0 0 0,0 0-1,0 0 1,0 1-1,0-1 1,0 0-1,0 0 1,0 0 0,0 0-1,-1 0 1,1 1-1,-8 2 76,-15-2 21,-22-5 6,-1-2 1,-53-14-1,57 10-87,-1 2-1,-79-4 1,115 12-23,0 0 1,0 1-1,0 0 0,0 0 1,0 1-1,1 0 1,-1 0-1,0 1 0,1 0 1,0 0-1,-1 0 1,1 1-1,0 0 0,1 0 1,-1 0-1,-5 6 1,-3 5-20,1 1 0,1 0 0,0 0 0,-11 21 0,22-32-71,7-9 29,17-17-9,9-7 0,-24 23 67,0 0-1,0 1 1,1 0-1,-1 0 1,1 1-1,0 1 1,0-1-1,0 1 1,0 1-1,10-1 1,16 0-21,48 5 0,-17-1-31,-42-2 41,0-1 0,0-1 0,36-7 0,-55 7 123,-9 0-20,-10 2 35,-251 67 1257,201-55-1082,25-5-175,0 1 0,1 2 0,-45 18 1,78-25-136,1-1 0,-1 1 0,1 0 0,-1 0 0,1 0 0,-5 6 1,8-9 7,1 1 1,-1-1 0,1 1 0,-1-1 0,1 1-1,-1-1 1,1 1 0,0 0 0,-1-1-1,1 1 1,0 0 0,0-1 0,-1 1-1,1 0 1,0-1 0,0 1 0,0 0 0,0-1-1,0 1 1,0 0 0,0 0 0,0 0 0,1 0-2,0 0 1,-1 0-1,1-1 1,0 1-1,0 0 1,-1 0-1,1-1 1,0 1 0,0 0-1,0-1 1,0 1-1,0-1 1,0 1-1,0-1 1,0 0-1,0 1 1,0-1 0,0 0-1,2 1 1,6 0-43,0 0 1,1 0-1,-1-1 1,0 0-1,0-1 1,0 0-1,0 0 0,12-4 1,73-26-566,-78 25 474,106-45-1314,-74 29 247,1 2-1,68-17 1,-109 34 647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3.065"/>
    </inkml:context>
    <inkml:brush xml:id="br0">
      <inkml:brushProperty name="width" value="0.05" units="cm"/>
      <inkml:brushProperty name="height" value="0.05" units="cm"/>
    </inkml:brush>
  </inkml:definitions>
  <inkml:trace contextRef="#ctx0" brushRef="#br0">201 1 13243,'-19'43'7199,"-32"55"-6909,7-16-286,-42 81-1396,106-186-824,6-19 1598,5-14-161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19.241"/>
    </inkml:context>
    <inkml:brush xml:id="br0">
      <inkml:brushProperty name="width" value="0.05" units="cm"/>
      <inkml:brushProperty name="height" value="0.05" units="cm"/>
      <inkml:brushProperty name="color" value="#008C3A"/>
    </inkml:brush>
  </inkml:definitions>
  <inkml:trace contextRef="#ctx0" brushRef="#br0">205 98 12603,'-22'-1'1064,"-47"0"1450,62 1-1949,1 0 1,0 1-1,0 0 1,-1 0 0,1 1-1,0 0 1,0 0 0,-7 4-1,12-6-496,1 0 0,0 0 0,-1 0-1,1 0 1,-1 1 0,1-1 0,-1 0 0,1 0-1,0 1 1,-1-1 0,1 0 0,0 0-1,-1 1 1,1-1 0,0 0 0,-1 1 0,1-1-1,0 1 1,0-1 0,-1 0 0,1 1 0,0-1-1,0 1 1,0-1 0,0 0 0,0 1 0,-1-1-1,1 1 1,0-1 0,0 2 0,12 4 892,26-2-450,-6-5-437,0-2 0,0-1-1,37-10 1,95-32-37,-78 20-9,-49 15-30,-22 5-10,0 1-1,1 1 1,-1 0-1,1 1 1,0 1-1,19 0 1,-33 2 3,0 0 0,1 0 1,-1 1-1,0-1 1,1 1-1,-1 0 0,0-1 1,0 1-1,1 0 0,-1 0 1,4 3-1,-5-3 4,-1-1 0,1 1 0,0 0 0,0 0-1,-1 0 1,1 0 0,0 0 0,-1 0 0,1 0 0,-1 0-1,1 0 1,-1 0 0,1 0 0,-1 0 0,0 0 0,0 0 0,1 0-1,-1 2 1,-1 0 3,1 0-1,-1 0 0,1 0 1,-1 0-1,0 0 1,0 0-1,0-1 1,-1 1-1,1 0 0,-1-1 1,1 1-1,-1-1 1,0 1-1,0-1 0,0 0 1,0 0-1,-3 2 1,-2 2 22,0-1-1,-1 0 1,0 0 0,0-1 0,0 0 0,0-1 0,-1 0-1,1 0 1,-17 3 0,-7-1 45,-45 2-1,44-5-31,-13 1 3,-42 3-17,-165 33 0,193-18-124,128-56 0,-9 15-218,1 2 0,1 3 0,0 3 1,110-8-1,-149 18 127,-6 1-29,1-1-1,0 2 1,-1 0 0,18 3-1,-34-3 224,-1 0 0,1 0 0,0 0 0,0 1 0,0-1 0,-1 0 0,1 0 0,0 0 0,0 0 0,0 0 0,-1 0 0,1 0 0,0 1 0,0-1 0,0 0 0,0 0 0,-1 0 0,1 0 0,0 1 0,0-1 0,0 0 0,0 0 0,0 0 0,0 1 0,-1-1 0,1 0 0,0 0 0,0 0 0,0 1 0,0-1 0,0 0 0,0 0 0,0 1 0,0-1 0,0 0 0,0 0 0,0 1 0,0-1 0,0 0 0,0 0 0,1 0 0,-1 1 0,0-1 0,0 0 0,0 0 0,0 0 0,0 1 0,0-1 0,0 0 0,1 0 0,-1 0 0,0 0 0,0 1 0,0-1 0,0 0 0,1 0 0,-1 0 0,0 0 0,0 0 0,0 0 0,1 1 0,-1-1 0,0 0 0,0 0 0,1 0 0,-1 0 0,0 0 0,0 0 0,1 0 1,-17 9 152,-28 7 205,0-1-1,-49 8 1,-92 9 333,181-32-683,-16 4-35,1-2 1,-1 0-1,0-1 1,-38-3-1,56 2-26,-1-1 0,1 1-1,0-1 1,-1 0 0,1 1 0,0-1-1,0 0 1,-3-2 0,5 3 45,-1 0-1,1-1 1,-1 1 0,1-1-1,0 1 1,-1-1 0,1 1-1,-1-1 1,1 1 0,0-1-1,-1 1 1,1-1 0,0 1 0,0-1-1,-1 0 1,1 1 0,0-1-1,0 1 1,0-1 0,0 0-1,0 1 1,0-1 0,0 0-1,0 1 1,0-1 0,0 1-1,0-1 1,0 0 0,1 1-1,-1-1 1,0 1 0,0-1-1,1 0 1,-1 1 0,0-1 0,1 0-1,10-13-218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23.036"/>
    </inkml:context>
    <inkml:brush xml:id="br0">
      <inkml:brushProperty name="width" value="0.05" units="cm"/>
      <inkml:brushProperty name="height" value="0.05" units="cm"/>
      <inkml:brushProperty name="color" value="#008C3A"/>
    </inkml:brush>
  </inkml:definitions>
  <inkml:trace contextRef="#ctx0" brushRef="#br0">23 215 16315,'-2'-1'273,"0"-1"0,1 0 0,-1 1 0,0-1-1,1 0 1,-1 0 0,1 0 0,0-1-1,-1 1 1,1 0 0,0 0 0,0-1 0,1 1-1,-1-1 1,0 1 0,1 0 0,-1-1-1,1 1 1,0-1 0,0-3 0,0 3-125,0 0-1,0-1 1,0 1 0,1 0 0,-1-1 0,1 1 0,0 0-1,0 0 1,0 0 0,0 0 0,0 0 0,1 0 0,-1 0 0,1 0-1,3-4 1,-3 6-135,1 0 0,-1 0-1,1 1 1,-1-1 0,1 0 0,-1 1-1,1-1 1,0 1 0,-1 0 0,1 0-1,-1 0 1,1 0 0,0 1 0,-1-1-1,5 2 1,11 0 1,16-5-15,0-1 1,0-1 0,0-2-1,-1-2 1,38-14 0,-34 10 8,0 2-1,1 2 1,67-9 0,-61 15-18,86-3-23,-112 7 37,0 0 1,0 1-1,0 1 1,0 0-1,19 8 1,-29-8 8,37 11-22,-42-13 28,1-1-1,-1 1 0,1 0 1,0-1-1,-1 0 0,1 0 1,0 0-1,-1 0 1,7-2-1,-27-1 137,-319 34 23,195-15-87,-174-1 0,307-16-67,-1 1 1,1-1-1,-1-1 1,1 0-1,-9-2 0,31 6-103,1-1-1,-1 0 0,1-1 0,-1-1 0,21-3 0,-11 2 39,146-15-17,-53 3-141,207 4 0,-144 30-277,-104-10 350,84 1 0,-491 18-258,67-2 413,218-25 7,0-3 1,0-1-1,-80-14 1,107 12 17,13 4-21,1-1-1,0 1 1,-1-2-1,1 1 1,0 0-1,-1-1 1,1 0-1,0 0 1,0-1-1,-7-4 1,49 3-96,79 10-163,-65-2-9,53-3 0,81-18-688,-156 12 634,0 0-1,0-2 1,0-2 0,33-13-1,-59 20 243,0 1 26,-1 0 0,0 0 0,0 0 0,1 0 0,-1 0 0,0 0 0,0-1 0,0 1 0,0-1 0,-1 1 0,1-1 0,1-2 0,-4 4 22,0-1 0,0 1-1,0 0 1,0-1 0,0 1 0,0 0-1,0 0 1,-1-1 0,1 1-1,0 0 1,0 0 0,0 0 0,0 0-1,-1 1 1,1-1 0,0 0 0,-2 1-1,-91 31 316,10-2 3,-1-8 146,-1-4-1,-1-4 1,0-3-1,-1-4 1,0-4-1,-107-10 1,193 6-452,-21 1 116,22 0-159,0 0 0,0 1 0,0-1 1,1 0-1,-1 0 0,0 1 0,0-1 0,1 0 1,-1 1-1,0-1 0,0 0 0,1 1 1,-1-1-1,0 1 0,1-1 0,-1 1 0,1 0 1,-1-1-1,1 1 0,-1 0 0,1-1 1,-1 2-1,1-2 15,0 1 0,0-1 0,0 0 0,0 0 1,0 1-1,0-1 0,0 0 0,0 0 0,0 0 1,0 1-1,0-1 0,0 0 0,0 0 0,0 0 0,0 1 1,1-1-1,-1 0 0,0 0 0,0 0 0,0 0 0,0 1 1,0-1-1,1 0 0,-1 0 0,0 0 0,0 0 1,0 0-1,1 0 0,-1 0 0,0 1 0,0-1 0,0 0 1,1 0-1,-1 0 0,0 0 0,0 0 0,0 0 0,1 0 1,-1 0-1,0 0 0,0 0 0,1 0 0,10 0-229,119-16-529,-31 3 663,151-8-652,85-9-1286,-305 27 1851,-14 0-20,1 1-1,-1 0 0,1 2 1,0 0-1,-1 1 1,24 4-1,-30 1-337,-13 1 1143,2-6-480,-1 1 1,0-1-1,0 0 0,1 0 1,-1 0-1,0 0 0,0-1 1,0 1-1,-3 0 0,-18 1 186,-8-2 131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23.766"/>
    </inkml:context>
    <inkml:brush xml:id="br0">
      <inkml:brushProperty name="width" value="0.05" units="cm"/>
      <inkml:brushProperty name="height" value="0.05" units="cm"/>
      <inkml:brushProperty name="color" value="#008C3A"/>
    </inkml:brush>
  </inkml:definitions>
  <inkml:trace contextRef="#ctx0" brushRef="#br0">61 18 14835,'-5'-17'2580,"3"23"-811,1 33-241,1-30-1496,-15 336 1804,-1 84-882,26-652-305,-11 84-567,-22-154 0,19 253-83,1 7-136,3 60-59,35 578-3029,-33-590 2665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24.666"/>
    </inkml:context>
    <inkml:brush xml:id="br0">
      <inkml:brushProperty name="width" value="0.05" units="cm"/>
      <inkml:brushProperty name="height" value="0.05" units="cm"/>
      <inkml:brushProperty name="color" value="#008C3A"/>
    </inkml:brush>
  </inkml:definitions>
  <inkml:trace contextRef="#ctx0" brushRef="#br0">0 100 12571,'32'-96'6724,"-33"95"-6686,1 1-1,0 0 1,0 0 0,0 0 0,0 0 0,0 0-1,0 0 1,0 0 0,0-1 0,0 1 0,0 0-1,0 0 1,0 0 0,0 0 0,1 0 0,-1 0 0,0 0-1,0 0 1,0-1 0,0 1 0,0 0 0,0 0-1,0 0 1,0 0 0,0 0 0,0 0 0,0 0-1,0 0 1,0 0 0,0 0 0,1 0 0,-1-1-1,0 1 1,0 0 0,0 0 0,0 0 0,0 0-1,0 0 1,0 0 0,0 0 0,1 0 0,-1 0 0,0 0-1,0 0 1,0 0 0,0 0 0,0 0 0,0 0-1,0 0 1,1 0 0,-1 0 0,0 0 0,0 0-1,0 0 1,0 1 0,0-1 0,0 0 0,4 8 716,0 15-374,1 53-197,-7 117-1,-23 76-142,21-231 6,4-18-20,9-39 0,18-87-263,-5-1 0,12-142 0,-32 231 186,1-1-48,-1-1 1,-1 1-1,-1-1 1,-3-22-1,3 42 97,0 1 1,0-1-1,0 0 0,0 0 1,0 0-1,0 0 0,0 0 1,0 0-1,0 1 0,0-1 1,0 0-1,-1 0 0,1 0 0,0 0 1,0 0-1,0 0 0,0 0 1,0 1-1,0-1 0,0 0 1,-1 0-1,1 0 0,0 0 1,0 0-1,0 0 0,0 0 1,0 0-1,0 0 0,-1 0 1,1 0-1,0 0 0,0 0 0,0 0 1,0 0-1,0 0 0,-1 0 1,1 0-1,0 0 0,0 0 1,0 0-1,0 0 0,0 0 1,-1 0-1,1 0 0,0 0 1,0 0-1,0 0 0,0-1 1,0 1-1,0 0 0,-1 0 0,1 0 1,0 0-1,0 0 0,0 0 1,0 0-1,0-1 0,0 1 1,0 0-1,0 0 0,0 0 1,0 0-1,0 0 0,0 0 1,0-1-1,0 1 0,-7 14-2,-10 52 67,-10 82 1,18-95-26,7-41-26,-23 183 131,26-189-65,4-14-41,4-19 13,-1-30 2,-2 1 1,-3-1-1,-3 0 0,-6-58 0,9 212-889,-4 0-1,-19 140 1,14-198 446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27.320"/>
    </inkml:context>
    <inkml:brush xml:id="br0">
      <inkml:brushProperty name="width" value="0.05" units="cm"/>
      <inkml:brushProperty name="height" value="0.05" units="cm"/>
      <inkml:brushProperty name="color" value="#008C3A"/>
    </inkml:brush>
  </inkml:definitions>
  <inkml:trace contextRef="#ctx0" brushRef="#br0">86 44 17292,'-6'-9'1036,"4"5"-606,-1 0-1,0-1 1,1 2-1,-1-1 1,-1 0-1,-4-4 1,8 8-397,0 0 1,-1-1 0,1 1 0,-1 0 0,1 0 0,0 0-1,-1-1 1,1 1 0,-1 0 0,1 0 0,-1 0 0,1 0 0,0 0-1,-1 0 1,1 0 0,-1 0 0,1 0 0,-1 0 0,1 0-1,-1 0 1,1 0 0,0 0 0,-1 0 0,1 1 0,-1-1-1,1 0 1,0 0 0,-1 1 0,0 0 4,-1 0 0,1 1 0,0-1 0,0 0 1,1 1-1,-1-1 0,0 1 0,0-1 0,1 1 0,-1 0 0,1-1 0,-1 3 1,-1 3-5,1 1 1,0 0-1,0 0 1,1 0 0,0 0-1,2 14 1,-2-18-39,0 0 0,1 0 0,0-1 0,0 1 0,0 0 1,0 0-1,1-1 0,-1 1 0,1-1 0,0 1 0,0-1 0,1 0 0,-1 0 0,0 0 1,6 5-1,-6-7 4,-1 0 0,1 0 0,0-1 0,-1 1 0,1 0 0,0-1 0,0 1 1,-1-1-1,1 0 0,0 0 0,0 0 0,0 0 0,-1 0 0,1 0 0,0 0 0,0 0 1,0-1-1,-1 1 0,1-1 0,0 1 0,0-1 0,-1 0 0,1 1 0,0-1 1,-1 0-1,1 0 0,-1 0 0,0 0 0,1-1 0,-1 1 0,3-3 0,3-4 77,0 0-1,0-1 1,10-16-1,-16 33 121,-29 251 13,19-150-194,9-104-14,-1 1 0,0 0 1,0-1-1,-1 1 0,0 0 1,0-1-1,0 0 0,0 1 1,-1-1-1,0 0 0,-4 5 1,6-9 1,0 1 0,-1 0 0,0-1 0,1 1 0,-1-1 0,0 0 0,0 0 0,1 1 0,-1-1 0,0 0 0,0 0 0,0-1 0,0 1 0,-1 0 0,1-1 0,0 1 0,0-1 1,0 0-1,0 0 0,-1 0 0,1 0 0,0 0 0,0 0 0,0 0 0,0-1 0,-1 1 0,1-1 0,0 0 0,0 1 0,0-1 0,-3-2 0,3 2-2,0 0 0,1 0 0,0 0 0,-1 0 0,1 0 0,-1 0 0,1 0 0,0 0 0,0-1 0,0 1 0,0 0 0,0-1 0,0 1 1,0-1-1,0 1 0,0-1 0,1 1 0,-1-1 0,1 1 0,-1-1 0,1 0 0,0 0 0,-1 1 0,1-1 0,0 0 0,0 1 0,0-1 0,0 0 0,1 1 0,-1-1 0,0 0 0,1 1 0,-1-1 0,1 0 0,0 1 0,-1-1 0,3-2 0,2-5-2,0-1-1,1 1 1,0 1-1,12-14 1,1 0-234,0 0 0,-1-2 0,-1 0 0,-2-1 0,23-48-1,-17 20-7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2:28.589"/>
    </inkml:context>
    <inkml:brush xml:id="br0">
      <inkml:brushProperty name="width" value="0.05" units="cm"/>
      <inkml:brushProperty name="height" value="0.05" units="cm"/>
      <inkml:brushProperty name="color" value="#008C3A"/>
    </inkml:brush>
  </inkml:definitions>
  <inkml:trace contextRef="#ctx0" brushRef="#br0">20 13 16404,'9'-13'2278,"-7"23"-574,-5 28-259,2-36-1462,-25 220 937,26-221-909,0 0-1,-1 0 1,1-1-1,0 1 1,0 0 0,0 0-1,0-1 1,0 1-1,0 0 1,1 0-1,-1 0 1,0-1 0,0 1-1,0 0 1,1-1-1,-1 1 1,0 0-1,1 0 1,-1-1-1,2 2 1,-2-2-3,1 0 0,-1 0 0,1 0 0,-1 1 0,1-1 0,-1 0 0,1 0 0,-1 0 0,1 0 0,-1 0 0,1 0 0,0 0 0,-1-1 0,1 1-1,-1 0 1,1 0 0,-1 0 0,1 0 0,-1-1 0,1 1 0,-1 0 0,1-1 0,31-26 269,-24 20-193,3-3 32,24-18 74,-33 26-178,1 0-1,-1 0 1,1 1-1,-1 0 1,1-1-1,0 1 0,0 0 1,0 0-1,0 1 1,0-1-1,3 0 1,-5 1-10,1 1 0,-1-1 0,0 0 1,0 1-1,0-1 0,1 1 0,-1 0 0,0-1 1,0 1-1,0 0 0,0-1 0,0 1 0,0 0 1,0 0-1,0 0 0,-1 0 0,1 0 1,0 0-1,-1 0 0,1 0 0,0 0 0,-1 0 1,1 1-1,-1-1 0,0 0 0,1 0 0,-1 1 1,0-1-1,0 0 0,0 0 0,0 1 0,0-1 1,0 2-1,0 4-22,0 0 1,0-1-1,0 1 0,-1-1 1,-2 10-1,1-11-82,0 0-1,0 1 1,0-1-1,0 0 1,-1 0-1,0 0 1,0 0-1,-1-1 1,1 1-1,-1-1 1,-5 5 0,1-4-141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57.197"/>
    </inkml:context>
    <inkml:brush xml:id="br0">
      <inkml:brushProperty name="width" value="0.05" units="cm"/>
      <inkml:brushProperty name="height" value="0.05" units="cm"/>
      <inkml:brushProperty name="color" value="#008C3A"/>
    </inkml:brush>
  </inkml:definitions>
  <inkml:trace contextRef="#ctx0" brushRef="#br0">40 1 11739,'-7'16'864,"-1"5"-696,1 2-80,-5 11 392,9 7-328,0 4-136,3 4-72,0 1-648,2 3 640,-2-1-88,-2 1-72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57.635"/>
    </inkml:context>
    <inkml:brush xml:id="br0">
      <inkml:brushProperty name="width" value="0.05" units="cm"/>
      <inkml:brushProperty name="height" value="0.05" units="cm"/>
      <inkml:brushProperty name="color" value="#008C3A"/>
    </inkml:brush>
  </inkml:definitions>
  <inkml:trace contextRef="#ctx0" brushRef="#br0">49 1 10050,'-4'57'784,"-1"-7"-1232,3-4 440,-3-9 360,4-4-208</inkml:trace>
  <inkml:trace contextRef="#ctx0" brushRef="#br0" timeOffset="1">39 962 9458,'-6'62'896,"-1"3"-696,0 0-128,1 0 864,3-2-904,-1-1-16,3-4-32,-1 0-320,1-8 296,-1-3-24,2-8-16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58.048"/>
    </inkml:context>
    <inkml:brush xml:id="br0">
      <inkml:brushProperty name="width" value="0.05" units="cm"/>
      <inkml:brushProperty name="height" value="0.05" units="cm"/>
      <inkml:brushProperty name="color" value="#008C3A"/>
    </inkml:brush>
  </inkml:definitions>
  <inkml:trace contextRef="#ctx0" brushRef="#br0">6 1 8138,'-1'52'440,"-2"-2"-328,1 1-40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58.723"/>
    </inkml:context>
    <inkml:brush xml:id="br0">
      <inkml:brushProperty name="width" value="0.05" units="cm"/>
      <inkml:brushProperty name="height" value="0.05" units="cm"/>
      <inkml:brushProperty name="color" value="#008C3A"/>
    </inkml:brush>
  </inkml:definitions>
  <inkml:trace contextRef="#ctx0" brushRef="#br0">91 0 10706,'-27'380'1599,"25"-363"-1612,-1 0 0,0-1 0,-6 18 0,3-75 288,3 8 176,3-59 1,1 38 43,-3 107 534,-13 74 1,14-121-721,0-8-91,0-17 22,3-33-36,17-197-20,-55 533 525,45-327-468,-3 20-314,-2-1 0,4-43-1,-17 114 765,1 12-469,2-17-221,-1 52 0,8-111-244,0 0 0,7-23 1,1-19-519,-7 40 571,1 5-48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3.705"/>
    </inkml:context>
    <inkml:brush xml:id="br0">
      <inkml:brushProperty name="width" value="0.05" units="cm"/>
      <inkml:brushProperty name="height" value="0.05" units="cm"/>
    </inkml:brush>
  </inkml:definitions>
  <inkml:trace contextRef="#ctx0" brushRef="#br0">133 1 13427,'-1'6'159,"1"0"0,-2 0 1,1 1-1,0-1 0,-1 0 1,-3 7-1,-4 13-38,-13 54 56,4 0 0,4 1-1,-7 123 1,20-194-175,1-7-1,-1 0-1,1 0 1,0 0 0,0 0 0,0 0-1,0 0 1,1 0 0,-1 0 0,1 0-1,0 0 1,0 0 0,0-1 0,0 1 0,2 3-1,-3-6 2,0 0-1,0 0 0,1 1 0,-1-1 1,0 0-1,1 0 0,-1 0 0,0 0 1,0 0-1,1 0 0,-1 0 0,0 0 1,0 0-1,1 0 0,-1 0 0,0 0 1,0-1-1,1 1 0,-1 0 0,0 0 0,0 0 1,1 0-1,-1 0 0,0 0 0,0-1 1,0 1-1,1 0 0,-1 0 0,0 0 1,0 0-1,0-1 0,1 1 0,-1 0 1,0 0-1,0-1 0,0 1 0,0 0 1,0 0-1,0-1 0,0 1 0,0 0 1,0 0-1,1-1 0,-1 1 0,0 0 1,0 0-1,0-1 0,0 1 0,0 0 1,-1 0-1,1-1 0,0 1 0,3-19 33,-2-6 14,-2-1-1,-6-39 0,5 54-33,-1-1 0,0 0 0,0 1 0,-1 0 0,0-1 0,-1 2 0,-11-19 0,9 24-97,7 12 31,4 14-13,-2-17 48,-1 1 1,1 0-1,1-1 1,-1 1-1,0-1 1,1 0-1,0 1 1,0-1 0,1-1-1,-1 1 1,1 0-1,-1-1 1,1 0-1,0 0 1,0 0-1,1 0 1,-1-1 0,1 1-1,-1-1 1,1 0-1,0-1 1,0 1-1,-1-1 1,8 1-1,-3-1 29,1-1 0,-1 0-1,0-1 1,0 0 0,0 0-1,0-1 1,0 0-1,0 0 1,-1-1 0,1-1-1,-1 1 1,15-9 0,-11 4 204,0 1 0,0-2 0,-1 0 0,0 0 0,-1-1 1,1 0-1,-2-1 0,0 0 0,13-20 0,-18 19 369,-9 12-65,-13 15 10,10-4-514,1 0-1,1 1 0,-1 0 1,2 0-1,0 1 0,0 0 1,-4 21-1,9-33-21,-1 0 0,1 0 0,0 0 1,0 0-1,0 0 0,-1 0 0,1 0 0,0 0 0,0 0 0,1 0 1,-1 0-1,0 0 0,0 0 0,0 0 0,1 0 0,-1 0 0,0 0 0,1 0 1,-1 0-1,1-1 0,-1 1 0,1 0 0,0 1 0,0-2 1,0 1-1,0-1 1,0 0-1,0 1 1,0-1-1,0 0 1,0 0-1,0 0 1,0 0-1,0 0 1,0 0-1,0 0 1,0 0-1,0 0 1,0 0-1,0 0 1,0-1 0,2 0-1,4-2-16,0 0 0,0 0-1,0-1 1,12-9 0,16-15 62,-1-2-1,36-41 1,-70 71-35,20-18-43,-12 17-67,-4 13-1,-4 7-36,-4 32 1,2-37 68,0 1 0,2 0 0,1 26 0,-1-40 43,0 0 0,0 0 1,0 1-1,0-1 0,1 0 1,-1 0-1,0 0 0,1 0 0,-1 0 1,1 0-1,-1 0 0,1 0 1,0 0-1,-1 0 0,1 0 0,0-1 1,0 1-1,-1 0 0,1 0 1,0-1-1,0 1 0,0 0 0,0-1 1,0 1-1,0-1 0,0 1 1,0-1-1,0 0 0,0 1 1,0-1-1,1 0 0,0 0 0,1 0-8,0 0 0,0 0-1,0-1 1,0 1 0,0-1-1,0 0 1,0 0 0,0 0 0,0 0-1,0 0 1,4-4 0,24-17-258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02.596"/>
    </inkml:context>
    <inkml:brush xml:id="br0">
      <inkml:brushProperty name="width" value="0.05" units="cm"/>
      <inkml:brushProperty name="height" value="0.05" units="cm"/>
      <inkml:brushProperty name="color" value="#008C3A"/>
    </inkml:brush>
  </inkml:definitions>
  <inkml:trace contextRef="#ctx0" brushRef="#br0">15 0 13523,'1'17'880,"1"4"-776,-2 3-152,-6 12 432,2 5-336,-3 5-72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03.026"/>
    </inkml:context>
    <inkml:brush xml:id="br0">
      <inkml:brushProperty name="width" value="0.05" units="cm"/>
      <inkml:brushProperty name="height" value="0.05" units="cm"/>
      <inkml:brushProperty name="color" value="#008C3A"/>
    </inkml:brush>
  </inkml:definitions>
  <inkml:trace contextRef="#ctx0" brushRef="#br0">4 0 9122,'-2'56'784,"1"-4"-848,1-8 24,1-3 448,3-10-384</inkml:trace>
  <inkml:trace contextRef="#ctx0" brushRef="#br0" timeOffset="1">54 643 6041,'4'63'1137,"0"1"-521,-1-4-176,0-1 904,3 0-784,1-2-248,-1-1 64,-3 0 80,-3-4-336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03.447"/>
    </inkml:context>
    <inkml:brush xml:id="br0">
      <inkml:brushProperty name="width" value="0.05" units="cm"/>
      <inkml:brushProperty name="height" value="0.05" units="cm"/>
      <inkml:brushProperty name="color" value="#008C3A"/>
    </inkml:brush>
  </inkml:definitions>
  <inkml:trace contextRef="#ctx0" brushRef="#br0">101 0 10114,'0'50'704,"-9"-1"-720,-1-3-40,0 0 1209</inkml:trace>
  <inkml:trace contextRef="#ctx0" brushRef="#br0" timeOffset="1">6 1311 6729,'-3'52'337,"2"-9"-1026,0 0 729,1-4 160,0-3-360</inkml:trace>
  <inkml:trace contextRef="#ctx0" brushRef="#br0" timeOffset="2">19 1803 6657,'0'42'144,"0"-1"-704,-1-1 616,-1-5-128,-2-4-64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04.226"/>
    </inkml:context>
    <inkml:brush xml:id="br0">
      <inkml:brushProperty name="width" value="0.05" units="cm"/>
      <inkml:brushProperty name="height" value="0.05" units="cm"/>
      <inkml:brushProperty name="color" value="#008C3A"/>
    </inkml:brush>
  </inkml:definitions>
  <inkml:trace contextRef="#ctx0" brushRef="#br0">11 56 11282,'-1'-5'109,"-4"-39"1699,3 38-732,1 27-330,0 245 3765,8-516-4213,16 638 68,-23-384-361,1 6 22,0 0 1,0 0-1,6 17 1,-7-27-26,0 0 1,0 0-1,1 0 1,-1 0-1,0 0 1,0 0-1,0 0 0,0 0 1,1 0-1,-1 0 1,0 0-1,0 0 1,0 0-1,1 0 1,-1 0-1,0 0 0,0 0 1,0-1-1,0 1 1,0 0-1,1 0 1,-1 0-1,0 0 0,0 0 1,0 0-1,0-1 1,0 1-1,0 0 1,1 0-1,-1 0 0,0 0 1,0-1-1,0 1 1,0 0-1,0 0 1,0 0-1,0 0 0,0-1 1,0 1-1,0 0 1,0 0-1,0 0 1,0-1-1,0 1 1,0 0-1,0 0 0,0 0 1,0 0-1,0-1 1,0 1-1,3-17 53,4-300-611,-8 222-415,1 108 393,1 8 671,-1 1 0,-2-1-1,-4 28 1,4-47 104,-3-6 70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7.804"/>
    </inkml:context>
    <inkml:brush xml:id="br0">
      <inkml:brushProperty name="width" value="0.05" units="cm"/>
      <inkml:brushProperty name="height" value="0.05" units="cm"/>
      <inkml:brushProperty name="color" value="#008C3A"/>
    </inkml:brush>
  </inkml:definitions>
  <inkml:trace contextRef="#ctx0" brushRef="#br0">167 48 18500,'12'-9'518,"0"2"0,1 0 0,15-6 0,-23 11-407,0 0 0,1 0-1,-1 0 1,1 1 0,0 0-1,-1 0 1,1 1 0,0-1 0,0 1-1,9 1 1,-14 0-74,1-1 1,0 0-1,-1 1 1,1-1-1,-1 1 1,1-1-1,-1 1 1,1 0-1,-1-1 1,0 1-1,1 0 1,-1 0-1,0 0 1,0 0-1,1 0 0,-1 0 1,0 1-1,0-1 1,0 0-1,0 1 1,-1-1-1,1 0 1,0 1-1,0-1 1,-1 1-1,1-1 1,-1 1-1,0-1 1,1 1-1,-1 0 1,0-1-1,0 1 0,0-1 1,0 1-1,0 0 1,0-1-1,-1 3 1,0 4 13,-1-1 1,0 0-1,-1 0 0,1 0 1,-1 0-1,-1 0 1,-4 7-1,-9 11 84,-2-1 0,0-1 0,-2-1 1,0-1-1,-2 0 0,0-2 0,-1-1 0,-36 21 0,50-32-58,0-2-1,0 1 1,-1-1 0,-14 4-1,24-9-73,0 1 0,1-1-1,-1 0 1,1 0 0,-1 0 0,0 1 0,1-1-1,-1 0 1,0 0 0,1 0 0,-1 0 0,1 0-1,-1 0 1,0 0 0,1 0 0,-1 0-1,0-1 1,1 1 0,-1 0 0,0 0 0,1 0-1,-1-1 1,1 1 0,-2-1 0,2 0-5,0 1 1,0-1 0,0 0-1,0 1 1,0-1 0,0 0 0,0 1-1,0-1 1,1 1 0,-1-1-1,0 0 1,0 1 0,1-1-1,-1 1 1,0-1 0,1 1-1,-1-1 1,0 1 0,1-2-1,25-23-109,-21 22 90,0-1 0,1 2 1,-1-1-1,1 0 0,0 1 0,0 0 1,0 1-1,0-1 0,0 1 0,11-1 0,-13 2 13,0 0-1,0 1 0,1-1 0,-1 1 1,0-1-1,0 1 0,0 1 0,-1-1 0,1 0 1,0 1-1,0 0 0,-1 0 0,1 0 0,-1 0 1,1 0-1,-1 1 0,4 3 0,1 4 9,0 0 0,-1 0-1,0 1 1,7 13 0,14 23 152,-27-46-128,0 1-1,0-1 1,0 1 0,1-1-1,-1 1 1,0-1 0,1 0-1,-1 1 1,1-1 0,-1 0-1,1 0 1,0 0 0,-1-1-1,1 1 1,0 0 0,0 0-1,-1-1 1,1 1 0,0-1-1,0 0 1,0 0 0,0 1-1,2-1 1,-1-1 17,0 0-1,-1 0 0,1 0 1,0 0-1,0 0 1,0 0-1,-1-1 1,1 1-1,-1-1 1,1 0-1,-1 0 1,0 0-1,3-2 0,3-5 99,0-1 0,-1 0 0,0 0 0,0 0 0,-1-1 0,5-13 0,-8 17-42,0-1-1,-1 1 1,1-1 0,0-10-1,-3 17-191,1 0-1,-1 0 0,0 0 1,0 0-1,0 0 1,1 0-1,-1 0 1,0 0-1,-1 0 1,1 0-1,0 0 0,0 0 1,0 0-1,-1 0 1,1 0-1,0 0 1,-1 0-1,1 0 0,-1 0 1,1 0-1,-1 0 1,1 0-1,-1 0 1,0 1-1,1-1 1,-1 0-1,0 0 0,0 1 1,0-1-1,1 1 1,-1-1-1,0 1 1,0-1-1,0 1 0,0-1 1,0 1-1,0 0 1,0-1-1,0 1 1,0 0-1,0 0 1,-2 0-1,-8 0-559,2 0-230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8.283"/>
    </inkml:context>
    <inkml:brush xml:id="br0">
      <inkml:brushProperty name="width" value="0.05" units="cm"/>
      <inkml:brushProperty name="height" value="0.05" units="cm"/>
      <inkml:brushProperty name="color" value="#008C3A"/>
    </inkml:brush>
  </inkml:definitions>
  <inkml:trace contextRef="#ctx0" brushRef="#br0">0 0 18068,'21'23'1920,"7"-3"-1264,17-7-215,8-4 607,11-5-248,4-3 0,-1-2-464,-3-2-296,-8 0-616,-7 2-448,-20 1 800,-11 0-208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8.701"/>
    </inkml:context>
    <inkml:brush xml:id="br0">
      <inkml:brushProperty name="width" value="0.05" units="cm"/>
      <inkml:brushProperty name="height" value="0.05" units="cm"/>
      <inkml:brushProperty name="color" value="#008C3A"/>
    </inkml:brush>
  </inkml:definitions>
  <inkml:trace contextRef="#ctx0" brushRef="#br0">0 66 16516,'0'18'1976,"10"-5"-1192,18-9-216,9-3 985,17-4-521,5-4-136,7-3-360,1-1-224,-3 1-696,-4-3-488,-13 0 720,-8-1-216,-13-6-128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9.135"/>
    </inkml:context>
    <inkml:brush xml:id="br0">
      <inkml:brushProperty name="width" value="0.05" units="cm"/>
      <inkml:brushProperty name="height" value="0.05" units="cm"/>
      <inkml:brushProperty name="color" value="#008C3A"/>
    </inkml:brush>
  </inkml:definitions>
  <inkml:trace contextRef="#ctx0" brushRef="#br0">190 22 20820,'7'-5'1014,"-5"3"-852,0 0 0,1 1 0,-1-1 0,0 1 0,0-1 0,0 1 0,1 0 0,-1 0 0,1 0 0,-1 0 0,4 0 0,-5 1-112,-1 0-1,1 0 0,-1 0 1,0 1-1,1-1 0,-1 0 1,0 1-1,0-1 0,1 0 1,-1 1-1,0-1 0,0 0 0,1 1 1,-1-1-1,0 0 0,0 1 1,0-1-1,0 1 0,0-1 1,1 0-1,-1 1 0,0-1 1,0 1-1,0-1 0,0 1 0,0-1 1,0 0-1,-1 1 0,1 15 131,-1-13-53,-1 12-20,-2 0 1,1 0 0,-2-1-1,0 1 1,-8 15 0,0 0-41,-76 163 260,26-61-103,55-116-173,2 0 0,0 1 1,-6 27-1,11-40-38,0 1 0,1-1 1,0 1-1,0-1 0,0 1 1,0-1-1,1 1 0,1 7 0,-1-10-8,-1 0-1,1 0 1,0 0-1,0 0 1,0 0-1,1 0 1,-1 0-1,0-1 0,1 1 1,-1-1-1,1 1 1,-1-1-1,1 1 1,-1-1-1,1 0 1,0 0-1,0 0 1,0 0-1,3 1 0,1 0-77,0 0 0,0-1 0,1 0 0,-1-1 0,1 1 0,-1-1 0,0 0 0,1-1 0,-1 1 0,1-1-1,-1-1 1,0 1 0,0-1 0,11-4 0,-1-1-42,-1-1 0,1 0-1,-1-1 1,18-14 0,-20 12 39,0 1-1,-1-2 0,0 0 1,10-14-1,7-13-343</inkml:trace>
  <inkml:trace contextRef="#ctx0" brushRef="#br0" timeOffset="1">407 265 14635,'-9'12'2217,"-4"16"-993,-3 2-504,-2 7 2337,-1 6-1665,0 6-568,4 4-160,3 3-432,1 2-256,6-2-728,1-1-352,3-6 904,4-5-200,2-23-136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22.094"/>
    </inkml:context>
    <inkml:brush xml:id="br0">
      <inkml:brushProperty name="width" value="0.05" units="cm"/>
      <inkml:brushProperty name="height" value="0.05" units="cm"/>
      <inkml:brushProperty name="color" value="#008C3A"/>
    </inkml:brush>
  </inkml:definitions>
  <inkml:trace contextRef="#ctx0" brushRef="#br0">14 631 12787,'-14'2'1392,"14"-10"-952,22-29-224,13-13 1032,31-25-855,17-5-81,15-10-448,4-3 168,1-6-40,-4-1-56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43.123"/>
    </inkml:context>
    <inkml:brush xml:id="br0">
      <inkml:brushProperty name="width" value="0.05" units="cm"/>
      <inkml:brushProperty name="height" value="0.05" units="cm"/>
      <inkml:brushProperty name="color" value="#008C3A"/>
    </inkml:brush>
  </inkml:definitions>
  <inkml:trace contextRef="#ctx0" brushRef="#br0">4 3 18012,'-1'4'693,"-1"21"1158,2-24-1802,0-1 0,0 1 1,0-1-1,0 1 0,0-1 0,1 1 0,-1-1 1,0 1-1,0-1 0,1 1 0,-1-1 0,0 0 1,1 1-1,-1-1 0,0 1 0,1-1 0,-1 0 1,1 1-1,-1-1 0,1 0 0,-1 1 0,1-1 1,-1 0-1,1 0 0,-1 0 0,1 1 0,-1-1 1,1 0-1,-1 0 0,1 0 0,-1 0 0,1 0 1,-1 0-1,1 0 0,-1 0 0,1 0 0,-1 0 1,1 0-1,-1-1 0,1 1 0,-1 0 0,2-1 1,44-10 1300,-10 2-735,69-9 0,-88 16-840,1 2-1,-1-1 1,1 2 0,-1 1-1,1 0 1,-1 1-1,0 0 1,0 2 0,29 11-1,-45-15 109,9 2-1020,-10-3 1114,0 0-1,0 0 1,0 0-1,0 0 0,0 0 1,0 0-1,0 1 1,1-1-1,-1 0 1,0 0-1,0 0 1,0 0-1,0 0 1,0 0-1,0 0 0,1 0 1,-1-1-1,0 1 1,0 0-1,0 0 1,0 0-1,0 0 1,0 0-1,0 0 1,1 0-1,-1 0 0,0 0 1,0 0-1,0 0 1,0 0-1,0 0 1,0 0-1,0-1 1,0 1-1,0 0 1,0 0-1,1 0 0,-1 0 1,0 0-1,0 0 1,0 0-1,0-1 1,0 1-1,0 0 1,0 0-1,0 0 1,0 0-1,0 0 0,0 0 1,0-1-1,0 1 1,0 0-1,0 0 1,0 0-1,0 0 1,0 0-1,0 0 1,-1-1-1,-3-5-895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133"/>
    </inkml:context>
    <inkml:brush xml:id="br0">
      <inkml:brushProperty name="width" value="0.05" units="cm"/>
      <inkml:brushProperty name="height" value="0.05" units="cm"/>
    </inkml:brush>
  </inkml:definitions>
  <inkml:trace contextRef="#ctx0" brushRef="#br0">191 1 20204,'-1'10'461,"0"0"-1,0 0 0,-5 18 1,-1 3-285,-61 272 1226,26-128-1008,19-86-237,12-50-28,1 1 0,2 0 0,-4 59 0,12-97-120,0 0 0,0 0 0,0 0 0,0 0 0,0 0 0,1 0 1,-1 0-1,1 0 0,-1 0 0,1 0 0,0 0 0,-1-1 0,1 1 0,2 2 1,-2-3-6,0 0 0,0-1 1,0 1-1,0 0 0,0-1 1,0 0-1,0 1 1,0-1-1,0 0 0,0 1 1,1-1-1,-1 0 0,0 0 1,0 0-1,0 0 0,0 0 1,0 0-1,1 0 1,-1 0-1,0-1 0,0 1 1,0 0-1,0-1 0,0 1 1,0-1-1,0 1 1,0-1-1,0 1 0,2-2 1,16-12-29,0 0 0,-1 0 0,0-2 1,26-29-1,-8 8-27,-10 10 13,-12 11-16,2 2-1,28-23 1,-42 36 48,-1 0 0,0 0 0,0 0 0,1 0 1,-1 1-1,0-1 0,1 1 0,-1-1 0,1 1 0,-1-1 0,1 1 0,1 0 1,-2 0 2,-1 0 1,1 0 0,-1 0 0,1 0 0,-1 0 0,1 0 0,-1 1 0,0-1 0,1 0 0,-1 0 0,1 1 0,-1-1 0,0 0 0,1 0 0,-1 1 0,0-1 0,1 0 0,-1 1 0,0-1 0,1 1 0,-1-1 0,0 0 0,0 1 0,0-1 0,1 1 0,-1 0 0,1 2-4,-1 1-1,1-1 1,-1 1 0,0 0-1,0-1 1,0 1 0,-1 0-1,-1 6 1,-1 7 22,-1-1 0,-7 23 0,13-44-8,0 1 0,1 0 0,0 0 0,0 0 1,0 1-1,0-1 0,1 1 0,-1-1 0,1 1 0,0 0 0,0 1 0,5-4 1,-2 2 13,0 1 0,0-1 0,0 1 0,0 1 0,0-1 0,1 1 0,11-1 1,11 1 170,60 6 0,4-1-21,-69-3-373,-1-2 0,1-1 0,-1-1 0,0-1-1,0-1 1,41-16 0,-61 20 165,-2 2 13,0-1 1,0 0-1,0 1 0,0-1 1,0 0-1,0 0 0,0 0 1,0-1-1,0 1 0,-1 0 1,1-1-1,0 1 0,-1-1 1,1 0-1,-1 1 0,1-1 1,-1 0-1,0 0 0,0 0 1,0 0-1,1-4 0,-6-15-374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4.280"/>
    </inkml:context>
    <inkml:brush xml:id="br0">
      <inkml:brushProperty name="width" value="0.05" units="cm"/>
      <inkml:brushProperty name="height" value="0.05" units="cm"/>
    </inkml:brush>
  </inkml:definitions>
  <inkml:trace contextRef="#ctx0" brushRef="#br0">67 343 13723,'-50'179'1577,"44"-149"-1459,2-1 1,0 1-1,2 0 1,2 35 0,5-30-70,-1-26 32,2-26 85,65-300 382,-52 252-489,2 2 0,57-114 0,-75 170-55,7-11 4,20-29 0,-28 44-6,0 0 1,0 0-1,0 0 1,1 1-1,-1-1 1,1 1-1,0-1 1,-1 1-1,1 0 0,1 0 1,-1 0-1,0 0 1,0 1-1,1-1 1,-1 1-1,0 0 1,5-1-1,-7 2 1,0 0 0,0 0 1,-1 1-1,1-1 0,0 0 0,0 0 0,0 1 0,0-1 0,-1 0 0,1 1 0,0-1 0,0 1 0,-1-1 1,1 1-1,0-1 0,-1 1 0,1 0 0,0-1 0,-1 1 0,1 0 0,-1-1 0,1 1 0,-1 0 0,0 0 1,1-1-1,-1 1 0,0 0 0,1 0 0,-1 0 0,0 0 0,0-1 0,0 1 0,0 0 0,0 0 0,0 0 1,0 0-1,0 0 0,0-1 0,0 2 0,-6 37 297,1-23-72,-1 1 0,-1-1 0,-14 25 0,12-25 20,1 1 0,-12 33 1,20-49-254,0 0-1,-1 0 1,1 1 0,0-1 0,0 0 0,0 0 0,0 0-1,0 0 1,0 0 0,0 0 0,0 1 0,0-1 0,1 0-1,-1 0 1,0 0 0,1 0 0,-1 0 0,1 0 0,-1 0-1,1 0 1,-1 0 0,1 0 0,0 0 0,-1 0 0,1-1-1,0 1 1,0 0 0,0 0 0,1 1 0,3 0-57,0 1-1,0-1 1,0 0 0,1-1-1,5 3 1,11 2-63,-1 3-147,27 15 0,-42-21 190,-1 1 1,1 0-1,0 0 1,-1 0-1,0 1 1,0 0 0,0 0-1,7 11 1,-11-15 73,0 1 1,0-1 0,0 1-1,-1-1 1,1 1 0,-1 0-1,1-1 1,-1 1-1,1 0 1,-1-1 0,0 1-1,0 0 1,0-1 0,0 1-1,0 0 1,0 0 0,-1-1-1,1 1 1,-1 0 0,1-1-1,-1 2 1,-1 1 54,0-1 1,0 0-1,0 0 1,0-1 0,0 1-1,-1 0 1,1-1-1,-1 1 1,-5 2-1,-3 3 202,-2-1 0,1 0 0,-1-1 1,-14 5-1,19-8-180,0 0 1,-1-1-1,1 0 1,-1 0-1,1-1 1,-18 0-1,23-1-77,0 0-1,0 0 1,0-1 0,0 1-1,0-1 1,0 0-1,0 0 1,0 0 0,0 0-1,0 0 1,0-1-1,1 1 1,-1-1 0,1 0-1,-1 0 1,1 0-1,-1 0 1,1 0 0,0-1-1,0 1 1,0-1-1,-2-3 1,-8-21-176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43.542"/>
    </inkml:context>
    <inkml:brush xml:id="br0">
      <inkml:brushProperty name="width" value="0.05" units="cm"/>
      <inkml:brushProperty name="height" value="0.05" units="cm"/>
      <inkml:brushProperty name="color" value="#008C3A"/>
    </inkml:brush>
  </inkml:definitions>
  <inkml:trace contextRef="#ctx0" brushRef="#br0">0 1 18188,'0'9'1784,"9"-2"-1104,5-3-215,13-4 855,8 0-280,5-3-368,1-1-128,1-2-336,-2 2-216,-4 2-560,-6 2-408,-10 5 800,-3 3-192,-8 1-144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44.686"/>
    </inkml:context>
    <inkml:brush xml:id="br0">
      <inkml:brushProperty name="width" value="0.05" units="cm"/>
      <inkml:brushProperty name="height" value="0.05" units="cm"/>
      <inkml:brushProperty name="color" value="#008C3A"/>
    </inkml:brush>
  </inkml:definitions>
  <inkml:trace contextRef="#ctx0" brushRef="#br0">175 46 19628,'20'-26'2640,"-18"24"-2414,-1 0 0,1 0 0,0 0 0,-1 1 0,1-1 0,0 1 1,0-1-1,0 1 0,0 0 0,0 0 0,3-1 0,-5 2-150,1 0-1,-1 1 0,1-1 1,-1 1-1,0 0 0,1-1 0,-1 1 1,0-1-1,0 1 0,1-1 1,-1 1-1,0 0 0,0-1 0,0 1 1,0 0-1,0-1 0,0 1 1,0-1-1,0 1 0,0 0 1,0-1-1,0 1 0,0 0 0,-1-1 1,1 1-1,0-1 0,-1 2 1,-4 20 307,-15 28-153,-2-2-1,-50 81 1,-17 37-67,87-162-158,0 1 7,0-1-1,1 1 1,-1 0-1,1-1 1,-2 8 0,3-12-9,0 1 0,0 0 0,0 0 0,0-1 1,0 1-1,0 0 0,0 0 0,0-1 0,1 1 1,-1 0-1,0 0 0,0-1 0,1 1 1,-1 0-1,0-1 0,1 1 0,-1 0 0,1-1 1,-1 1-1,1-1 0,-1 1 0,1-1 1,-1 1-1,1-1 0,-1 1 0,1-1 0,0 1 1,-1-1-1,1 0 0,0 1 0,0-1 0,-1 0 1,1 0-1,0 1 0,0-1 0,-1 0 1,1 0-1,0 0 0,0 0 0,1 0 0,6 0 11,-1 0-1,1-1 1,0 0-1,0-1 0,0 1 1,-1-1-1,12-5 1,54-27-256,-54 25 18,-11 5 172,11-5-977,31-21-1,-45 27 824,0-1 0,0 0 0,-1 0 0,0 0 0,0 0 0,0 0 0,0-1 0,-1 0-1,0 0 1,0 0 0,3-7 0,2-11-738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45.074"/>
    </inkml:context>
    <inkml:brush xml:id="br0">
      <inkml:brushProperty name="width" value="0.05" units="cm"/>
      <inkml:brushProperty name="height" value="0.05" units="cm"/>
      <inkml:brushProperty name="color" value="#008C3A"/>
    </inkml:brush>
  </inkml:definitions>
  <inkml:trace contextRef="#ctx0" brushRef="#br0">35 1 16852,'-5'21'2152,"-1"4"-1320,-1 6-280,0 3 1281,4 7-697,0 0-248,0 1-456,3 2-272,0-4-712,1-5-304,5-17 672,1-9-192,5-16-72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3:45.460"/>
    </inkml:context>
    <inkml:brush xml:id="br0">
      <inkml:brushProperty name="width" value="0.05" units="cm"/>
      <inkml:brushProperty name="height" value="0.05" units="cm"/>
      <inkml:brushProperty name="color" value="#008C3A"/>
    </inkml:brush>
  </inkml:definitions>
  <inkml:trace contextRef="#ctx0" brushRef="#br0">1 9 26918,'7'-3'2048,"0"-1"-1608,-7 3 368,4 1-559,-1 0-826,-10 0-2343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4.355"/>
    </inkml:context>
    <inkml:brush xml:id="br0">
      <inkml:brushProperty name="width" value="0.05" units="cm"/>
      <inkml:brushProperty name="height" value="0.05" units="cm"/>
      <inkml:brushProperty name="color" value="#008C3A"/>
    </inkml:brush>
  </inkml:definitions>
  <inkml:trace contextRef="#ctx0" brushRef="#br0">250 102 18020,'14'-18'1211,"-2"3"-172,-1-1 1,17-29 0,-26 38-36,-6 8-159,-10 12-81,-8 17-525,1 1 1,2 1-1,-21 45 1,26-49-199,-93 213-10,87-187-5,3 1 0,-15 90 0,29-128-28,1 0 0,1 1 0,1-1 0,0 0 0,1 1 0,5 20 0,-5-31-130,1 0 0,-1 0 1,2-1-1,-1 1 1,1 0-1,0-1 0,0 0 1,1 0-1,0 0 1,0 0-1,0 0 0,1-1 1,0 0-1,0 0 1,0 0-1,1-1 0,8 7 1,-12-10 88,0 0 1,0 0-1,-1-1 1,1 1 0,0 0-1,0-1 1,0 1-1,0-1 1,0 1-1,0-1 1,0 0-1,0 0 1,0 0 0,0 0-1,0 0 1,0-1-1,0 1 1,0 0-1,0-1 1,0 0-1,0 1 1,3-3 0,15-15-569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5.429"/>
    </inkml:context>
    <inkml:brush xml:id="br0">
      <inkml:brushProperty name="width" value="0.05" units="cm"/>
      <inkml:brushProperty name="height" value="0.05" units="cm"/>
      <inkml:brushProperty name="color" value="#008C3A"/>
    </inkml:brush>
  </inkml:definitions>
  <inkml:trace contextRef="#ctx0" brushRef="#br0">279 0 14283,'-28'10'2031,"1"2"-1,0 1 1,-36 23 0,48-26-1809,1 1 1,1 0 0,0 1 0,0 0-1,1 1 1,0 0 0,-9 16 0,20-28-208,0 0 0,0 0 0,0 1 0,0-1 0,0 1 0,0-1 0,1 0 0,-1 1 0,1-1 0,-1 1 0,1-1-1,-1 1 1,1 2 0,0-4-10,1 0-1,-1 0 1,0 0-1,1 1 1,-1-1-1,0 0 0,1 0 1,-1 0-1,1 0 1,-1 0-1,0 0 1,1 0-1,-1 0 1,0 0-1,1 0 0,-1 0 1,1 0-1,-1 0 1,0 0-1,1 0 1,-1 0-1,1 0 0,-1-1 1,0 1-1,1 0 1,-1 0-1,0 0 1,1-1-1,-1 1 1,1-1-1,37-24 65,109-97 58,-145 121-126,0-1 0,-1 1 1,1 0-1,0 0 1,0 0-1,-1 0 0,1 0 1,0 0-1,0 1 1,0-1-1,0 1 0,3-1 1,-4 1-1,-1 0 0,1 0 0,0 0 0,-1 0 0,1 1-1,-1-1 1,1 0 0,0 0 0,-1 0 0,1 1 0,-1-1 0,1 0 0,0 1 0,-1-1 0,1 1 0,-1-1 0,0 1 0,1-1 0,-1 1 0,1-1 0,-1 1 0,0-1 0,1 1 0,-1-1-1,1 2 1,0 3 0,1 0 0,-1 1 0,0-1 0,-1 1 0,1 0 0,-2 9 0,1-12-4,-1 45-1,0-21 4,1 1 0,1-1 0,7 41 0,-7-66 2,0 0-1,0 1 0,0-1 0,0 0 0,0 0 0,0 0 1,0 0-1,1 0 0,1 2 0,7 13 18,-9-14-21,0 0 0,-1 0 0,0 0 0,1 0 0,-1 1 0,0-1 1,-1 0-1,1 0 0,0 0 0,-1 0 0,0 0 0,0 0 0,0 0 0,-2 6 0,-2 1 109,0 0-1,-12 17 1,15-23-23,-1 0 1,0-1 0,0 1 0,0-1 0,0 0-1,0 0 1,-1-1 0,0 1 0,1 0-1,-1-1 1,0 0 0,0 0 0,0 0-1,-1-1 1,1 1 0,0-1 0,0 0-1,-1 0 1,1-1 0,-1 1 0,1-1 0,-6 0-1,-6-2 207,-1 0-1,1-1 0,0-1 1,-26-10-1,-10-1-179,63 17-782,0-1-1,0 0 1,0 0 0,0-1-1,17-2 1,9-5-79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5.908"/>
    </inkml:context>
    <inkml:brush xml:id="br0">
      <inkml:brushProperty name="width" value="0.05" units="cm"/>
      <inkml:brushProperty name="height" value="0.05" units="cm"/>
      <inkml:brushProperty name="color" value="#008C3A"/>
    </inkml:brush>
  </inkml:definitions>
  <inkml:trace contextRef="#ctx0" brushRef="#br0">0 44 17268,'18'-5'2144,"-3"4"-1392,1-6-344,4 1 1233,3 0-1153,0 2-488,-1-5 208,-4 6-216,8 1-240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6.358"/>
    </inkml:context>
    <inkml:brush xml:id="br0">
      <inkml:brushProperty name="width" value="0.05" units="cm"/>
      <inkml:brushProperty name="height" value="0.05" units="cm"/>
      <inkml:brushProperty name="color" value="#008C3A"/>
    </inkml:brush>
  </inkml:definitions>
  <inkml:trace contextRef="#ctx0" brushRef="#br0">22 98 18420,'0'-1'130,"0"0"0,0 0 0,1 0 0,-1 0 0,1 0 0,-1 0-1,1 1 1,-1-1 0,1 0 0,-1 0 0,1 1 0,0-1 0,-1 0 0,1 1 0,0-1 0,-1 1 0,1-1 0,0 1 0,0-1 0,0 1 0,0-1 0,-1 1-1,2-1 1,25-7 887,-22 6-606,22-7-101,-1-1 0,-1-2 0,37-22-1,-55 30-289,-7 4-19,0 0-1,0 0 0,0 0 1,0-1-1,0 1 0,0 0 1,1 0-1,-1 0 0,0 0 1,0 0-1,0 0 1,0 0-1,1 0 0,-1 0 1,0 0-1,0 0 0,0 0 1,0 0-1,1 0 0,-1 0 1,0 0-1,0 0 1,0 0-1,0 0 0,1 0 1,-1 0-1,0 0 0,0 0 1,0 0-1,0 0 0,0 0 1,1 1-1,-1-1 1,0 0-1,0 0 0,0 0 1,0 0-1,0 0 0,0 0 1,1 0-1,-1 1 0,0-1 1,0 0-1,0 0 1,0 0-1,0 0 0,0 1 1,0-1-1,0 0 0,0 0 1,0 0-1,0 0 0,0 1 1,-1 14 17,-7 17 32,-39 112 116,-30 101-1336,64-208 1629,10-32-646</inkml:trace>
  <inkml:trace contextRef="#ctx0" brushRef="#br0" timeOffset="1">0 394 16796,'4'-10'2304,"9"2"-1368,4-1-456,5 0 2057,8 2-1633,2-1-272,9 0-584,1 3-368,-2-2-816,-1-1-64,-9-3 864,-6-1-273,-10-5-191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6.761"/>
    </inkml:context>
    <inkml:brush xml:id="br0">
      <inkml:brushProperty name="width" value="0.05" units="cm"/>
      <inkml:brushProperty name="height" value="0.05" units="cm"/>
      <inkml:brushProperty name="color" value="#008C3A"/>
    </inkml:brush>
  </inkml:definitions>
  <inkml:trace contextRef="#ctx0" brushRef="#br0">138 0 18300,'7'12'1648,"-4"8"-1096,3 4-200,2 9 657,1 6-257,-1 5-104,1 5-56,-8 4-216,-1 0-56,-4 1-80,-6 1-8,-6-5-112,-2-1-184,-10-5-656,-5-7 672,-8-12-96,2-7-96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17.229"/>
    </inkml:context>
    <inkml:brush xml:id="br0">
      <inkml:brushProperty name="width" value="0.05" units="cm"/>
      <inkml:brushProperty name="height" value="0.05" units="cm"/>
      <inkml:brushProperty name="color" value="#008C3A"/>
    </inkml:brush>
  </inkml:definitions>
  <inkml:trace contextRef="#ctx0" brushRef="#br0">0 177 15347,'149'-12'4452,"-46"2"-3520,649-8 1176,75-6-1998,-332-21 103,-97 7 197,-116 27 82,-296 10-1069,1 0 0,0-1 0,-15-5 1,-2 0 152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4.763"/>
    </inkml:context>
    <inkml:brush xml:id="br0">
      <inkml:brushProperty name="width" value="0.05" units="cm"/>
      <inkml:brushProperty name="height" value="0.05" units="cm"/>
    </inkml:brush>
  </inkml:definitions>
  <inkml:trace contextRef="#ctx0" brushRef="#br0">69 29 10562,'2'1'209,"30"1"1354,-31-2-1484,0 0 1,-1 0-1,1 0 1,-1 0-1,1 0 1,-1 0-1,1 0 1,0 0-1,-1 0 1,1 0-1,-1 0 1,1-1-1,0 1 1,-1 0-1,1 0 1,-1-1-1,1 1 1,-1 0-1,1-1 0,-1 1 1,0-1-1,1 1 1,-1 0-1,1-1 1,-1 1-1,0-1 1,1 1-1,-1-1 1,0 1-1,0-1 1,1 0-1,-1 1 1,0-1-1,0 1 1,0-1-1,0 1 1,1-1-1,-1 0 1,0 1-1,0-1 0,0 1 1,-1-1-1,1 0 1,0 1-1,0-1 1,0 1-1,-1-2 1,1 1-21,0 1 1,0-1 0,0 1 0,-1-1-1,1 0 1,0 1 0,-1-1-1,1 1 1,0-1 0,-1 1 0,1-1-1,-1 1 1,1-1 0,-1 1-1,1-1 1,-1 1 0,1-1-1,-1 1 1,1 0 0,-1-1 0,1 1-1,-1 0 1,0 0 0,1 0-1,-1-1 1,0 1 0,1 0 0,-1 0-1,-1 0 1,0 0 15,0 1 1,0-1 0,1 0-1,-1 1 1,0 0-1,0-1 1,0 1-1,0 0 1,0 0-1,-1 1 1,-3 2 0,0 1 0,1-1 0,0 1 0,-9 10 0,5-4-184,1 2 1,-9 15 0,16-25 59,-1-1 1,1 1 0,0 0-1,0 0 1,0 0-1,0 0 1,0 0 0,0 0-1,1 0 1,-1 0 0,1 0-1,0 0 1,0 1-1,0-1 1,1 0 0,-1 0-1,2 3 1,-2-5 23,1 0 1,0-1-1,-1 1 1,1 0-1,0-1 1,0 1-1,-1-1 0,1 1 1,0-1-1,0 0 1,0 1-1,0-1 1,0 0-1,0 1 1,0-1-1,0 0 1,0 0-1,-1 0 0,1 0 1,0 0-1,0 0 1,0 0-1,0 0 1,0 0-1,0-1 1,2 1-1,24-9-211,39-25-58,-55 27 287,0 0 0,1 1 0,0 0 1,0 1-1,1 0 0,0 1 0,-1 0 0,18-2 1,-28 6-6,0-1 0,0 1 0,-1 0 0,1 0 0,0 0 1,0 0-1,0 1 0,0-1 0,-1 0 0,1 1 1,0-1-1,0 1 0,-1 0 0,1 0 0,-1-1 0,1 1 1,0 0-1,-1 0 0,1 1 0,-1-1 0,0 0 1,1 0-1,-1 1 0,0-1 0,0 1 0,0-1 0,1 3 1,1 2 18,-2 0 0,1 0 0,-1 0 0,0 0 0,0 1 0,0 11 0,-1-17 31,0 0 1,0 0-1,0 0 1,0 1-1,0-1 0,0 0 1,1 0-1,-1 0 1,0 0-1,1 1 1,-1-1-1,1 0 1,-1 0-1,1 0 0,0 0 1,-1 0-1,1 0 1,1 1-1,-1-2-4,0 1 1,0-1-1,0 0 0,-1 1 0,1-1 0,0 0 0,0 0 0,0 1 1,0-1-1,0 0 0,0 0 0,0 0 0,0 0 0,0 0 1,0-1-1,-1 1 0,1 0 0,2-1 0,4-2 170,1 0-1,-1-1 1,0 0-1,11-8 1,0 0 99,-10 8-186,5-4 140,29-11 0,-39 18-244,-1 0 0,1 0 0,0 0-1,0 0 1,0 1 0,1-1 0,-1 1 0,0 0 0,0 0 0,0 0 0,0 0 0,0 0-1,0 1 1,0-1 0,0 1 0,5 2 0,-7-2-15,1 0-1,0 0 1,-1 1-1,1-1 1,-1 1-1,0-1 1,1 1-1,-1 0 1,0 0-1,0-1 1,0 1-1,0 0 1,0 0-1,-1 0 1,1 0 0,0 0-1,-1 0 1,0 0-1,1 3 1,1 45 461,-3-33-247,3 7-125,3-2 41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21.410"/>
    </inkml:context>
    <inkml:brush xml:id="br0">
      <inkml:brushProperty name="width" value="0.05" units="cm"/>
      <inkml:brushProperty name="height" value="0.05" units="cm"/>
      <inkml:brushProperty name="color" value="#008C3A"/>
    </inkml:brush>
  </inkml:definitions>
  <inkml:trace contextRef="#ctx0" brushRef="#br0">1 1238 13763,'39'-35'3598,"62"-46"-1712,189-141 38,614-330-1665,-352 234-5241,-506 289 3953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4:23.124"/>
    </inkml:context>
    <inkml:brush xml:id="br0">
      <inkml:brushProperty name="width" value="0.05" units="cm"/>
      <inkml:brushProperty name="height" value="0.05" units="cm"/>
      <inkml:brushProperty name="color" value="#008C3A"/>
    </inkml:brush>
  </inkml:definitions>
  <inkml:trace contextRef="#ctx0" brushRef="#br0">316 127 13123,'0'-11'664,"0"-1"0,-1 0 0,0 1 0,-1-1 0,0 0 1,-4-11-1,5 21-589,0 0 1,0 0-1,0 0 1,0 0-1,-1 0 1,1 0-1,0 0 1,-1 0-1,1 1 0,-1-1 1,0 0-1,1 1 1,-1-1-1,0 1 1,-3-2-1,3 2-27,-1 1-1,1-1 0,0 1 0,-1-1 1,1 1-1,0 0 0,-1 0 1,1 0-1,-1 0 0,1 0 0,0 1 1,-1-1-1,1 1 0,-1-1 0,1 1 1,0 0-1,0 0 0,-3 1 1,-5 4 34,0 0 1,0 0-1,0 1 0,1 0 1,0 1-1,0 0 1,-10 12-1,-48 67 58,66-85-137,-14 20-67,1 0-1,-15 31 1,26-47-12,0 0 0,1 0 0,-1 0 1,2 0-1,-1 1 0,0-1 0,1 1 0,0-1 0,1 1 1,0-1-1,0 1 0,0 0 0,1-1 0,2 13 0,-2-16 55,0-1 0,0 1-1,0-1 1,0 0-1,1 1 1,-1-1-1,1 0 1,-1 0-1,4 3 1,25 13-262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4:40.485"/>
    </inkml:context>
    <inkml:brush xml:id="br0">
      <inkml:brushProperty name="width" value="0.05" units="cm"/>
      <inkml:brushProperty name="height" value="0.05" units="cm"/>
    </inkml:brush>
  </inkml:definitions>
  <inkml:trace contextRef="#ctx0" brushRef="#br0">2214 98 7482,'-83'-34'1544,"62"24"-1128,-1 1 1,0 0 0,0 2-1,-25-5 1,-11 4 71,-1 3-1,0 2 1,-102 9-1,56 5-91,-125 32 0,174-30-353,1 3 0,0 2 0,1 3 0,1 2 1,-97 58-1,18 7-25,3 6 1,5 5 0,-150 154-1,243-220-20,1 1 1,2 1-1,1 2 0,2 1 0,2 0 0,-34 78 0,53-104-7,0 0 1,0 0-1,1 0 0,1 1 0,0-1 1,1 1-1,0-1 0,1 1 0,0 0 1,1-1-1,1 1 0,0-1 0,0 1 1,1-1-1,5 13 0,-1-10-20,0-1 0,1 1 0,0-1 0,1-1 0,0 0-1,1 0 1,1-1 0,0 0 0,0-1 0,2 0 0,17 12 0,-7-8-6,1-1 1,1-1 0,0-1 0,1-1 0,0-1 0,0-1 0,1-2 0,33 5-1,0-3 2,1-3 0,103-4 0,-96-6 23,0-4 0,0-3 0,128-36 1,188-92 16,-28-9-13,-14-32-40,-283 141 55,-1-2 0,-2-3 0,-2-2 0,-2-3 0,47-57 0,-83 88 61,-2 0 0,0-2 0,-1 0-1,0 0 1,-2-1 0,13-34 0,-20 46-21,-2 0 1,1-1 0,-1 1-1,-1 0 1,1-1 0,-2 1-1,1-1 1,-1 0 0,-1 1-1,0-1 1,0 1 0,-1-1-1,0 1 1,0 0 0,-1 0-1,-1 0 1,1 0 0,-2 0-1,-4-8 1,-2 2 3,0 1 0,0 0 0,-1 1 0,-1 0 0,0 1 0,-1 0 0,0 1 0,-29-17 0,16 14-81,0 0 0,0 2 0,-1 1-1,-46-12 1,32 14 44,-1 2 0,-62-4 0,-93 12-76,28 7-28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4:52.290"/>
    </inkml:context>
    <inkml:brush xml:id="br0">
      <inkml:brushProperty name="width" value="0.05" units="cm"/>
      <inkml:brushProperty name="height" value="0.05" units="cm"/>
    </inkml:brush>
  </inkml:definitions>
  <inkml:trace contextRef="#ctx0" brushRef="#br0">934 208 8994,'-3'-6'151,"0"-1"0,0 1 1,0 0-1,0 0 0,-1 1 0,0-1 1,0 1-1,-1 0 0,0 0 1,0 0-1,0 0 0,0 1 0,-1 0 1,1 0-1,-1 1 0,0-1 0,0 1 1,-12-4-1,8 3 14,-1 1 0,0 0 0,1 1 0,-1 0 0,0 1 1,-1 0-1,1 0 0,0 1 0,0 1 0,-21 3 0,12 2-110,1 1 0,0 1-1,0 1 1,0 1 0,1 0 0,-20 16-1,4-4-13,-54 32 19,-155 107 60,230-150-119,-1 1-1,2 0 1,0 1-1,0 1 1,1-1-1,1 2 0,-17 29 1,17-22 0,0-1 1,2 2-1,1-1 1,1 1-1,-5 33 0,5-18-5,-1 69-1,6-94-10,2 0-1,0 1 1,1-1 0,0 0-1,1 0 1,0 0-1,1 0 1,10 21-1,-10-27 4,1 0-1,0-1 1,0 0-1,0 0 0,1 0 1,0 0-1,0-1 1,1 0-1,-1-1 0,1 1 1,0-1-1,0 0 1,0-1-1,1 0 0,-1 0 1,1-1-1,0 0 1,15 3-1,8-1-14,0-1 0,0-2 0,48-3 1,-37-2 16,0-2 0,-1-2 0,0-2 0,0-1 0,-1-2 0,0-2 0,-1-1 0,-1-2-1,-1-2 1,-1-2 0,0-1 0,48-41 0,-53 38 28,-1-2 0,-2-1-1,-1-1 1,-1-1 0,-1-1 0,-2-1-1,-2-1 1,-1-2 0,-1 0-1,-2 0 1,-2-2 0,-1 0-1,8-42 1,-16 53 72,-2 1 0,-1-1 0,-1 1 0,-2-36 0,0 52-46,-1 1-1,0 0 0,0 0 0,-1 0 0,-1 0 0,1 1 1,-1-1-1,-1 0 0,1 1 0,-2 0 0,1 0 0,-1 0 1,0 0-1,0 1 0,-1 0 0,-7-6 0,6 8-25,0 0 0,0 1-1,0 0 1,-1 0 0,0 1-1,1 0 1,-1 0 0,-1 1-1,1 0 1,0 0 0,0 1-1,-1 0 1,1 1 0,-9 0-1,-13 1-5,1 1 0,-47 11-1,24-1-63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4:53.982"/>
    </inkml:context>
    <inkml:brush xml:id="br0">
      <inkml:brushProperty name="width" value="0.05" units="cm"/>
      <inkml:brushProperty name="height" value="0.05" units="cm"/>
    </inkml:brush>
  </inkml:definitions>
  <inkml:trace contextRef="#ctx0" brushRef="#br0">60 7409 11707,'-1'1'43,"-15"10"328,-26 24 0,60-40-378,11-10 60,0-1 0,-1-1 0,0-1-1,32-29 1,94-97 24,-40 35-38,384-288 75,-146 125 31,-9 3 178,-120 96-159,-118 83-133,110-124 0,-182 179-22,67-60 23,129-95 0,-41 37 10,182-150 36,-26 3 4,-39 31-6,88-83-278,105-93 125,-186 177 111,114-138-73,94-83 14,60 18 65,-243 232-39,-212 153-2,113-73 3,41-29 3,-47 27 1,157-117 5,257-162 10,-551 380 154,-2-3 0,109-98-1,-195 154-137,1-1-19,1 0 1,0 1-1,0 0 1,12-6-1,-19 11-26,0 1 0,0 0 1,0 0-1,0 0 0,0 1 0,0-1 0,1 1 1,-1-1-1,0 1 0,1-1 0,-1 1 1,0 0-1,0 0 0,1 0 0,-1 1 0,0-1 1,1 0-1,-1 1 0,0-1 0,0 1 1,0 0-1,0 0 0,1 0 0,-1 0 0,0 0 1,-1 0-1,3 2 0,3 6-48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4.169"/>
    </inkml:context>
    <inkml:brush xml:id="br0">
      <inkml:brushProperty name="width" value="0.05" units="cm"/>
      <inkml:brushProperty name="height" value="0.05" units="cm"/>
    </inkml:brush>
  </inkml:definitions>
  <inkml:trace contextRef="#ctx0" brushRef="#br0">0 19 18884,'13'-1'1816,"12"-2"-1039,5 0-265,1-1 712,9-2-168,8 5-240,-1 1-143,0 1-369,-2 5-240,-5 4-465,-7-2-311,-9 1-592,-4 0 2072,-13-4-1056,-5-2-136,-8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4.574"/>
    </inkml:context>
    <inkml:brush xml:id="br0">
      <inkml:brushProperty name="width" value="0.05" units="cm"/>
      <inkml:brushProperty name="height" value="0.05" units="cm"/>
    </inkml:brush>
  </inkml:definitions>
  <inkml:trace contextRef="#ctx0" brushRef="#br0">1 44 15851,'4'10'1953,"13"-2"-929,5-4-376,12-5 1409,6-4-857,8-2-352,2-2-304,4 1-832,2-4-488,-1 2 648,-4 3-216,-9 0-152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4.990"/>
    </inkml:context>
    <inkml:brush xml:id="br0">
      <inkml:brushProperty name="width" value="0.05" units="cm"/>
      <inkml:brushProperty name="height" value="0.05" units="cm"/>
    </inkml:brush>
  </inkml:definitions>
  <inkml:trace contextRef="#ctx0" brushRef="#br0">125 0 14483,'47'1'2801,"-32"-2"-1815,1 1 0,-1 1 0,0 0 1,29 8-1,-39-8-904,-1 1 0,0-1 0,1 1 0,-1 0 0,0 1 0,0-1 1,-1 1-1,1 0 0,0 0 0,-1 0 0,0 0 0,0 0 0,0 1 0,0 0 0,0-1 0,-1 1 1,1 0-1,-1 0 0,0 1 0,-1-1 0,2 5 0,0 2-50,-1 0 1,0 0-1,-1 0 0,0 0 0,0 1 1,-2-1-1,1 0 0,-2 0 0,1 0 1,-1 0-1,-1 0 0,-5 14 0,-4 9-12,-2-2 0,-29 51 0,12-29-839,-41 54-1,58-90 448,0-1 1,-1-1-1,0 0 0,-1 0 0,-1-2 1,-26 18-1,7-16-411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5.442"/>
    </inkml:context>
    <inkml:brush xml:id="br0">
      <inkml:brushProperty name="width" value="0.05" units="cm"/>
      <inkml:brushProperty name="height" value="0.05" units="cm"/>
    </inkml:brush>
  </inkml:definitions>
  <inkml:trace contextRef="#ctx0" brushRef="#br0">422 13 18468,'7'-5'1000,"6"-3"877,-12 10-978,-5 6-85,-48 68 1056,-244 377-310,205-301-4354,100-164 2330,8-12-161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5.857"/>
    </inkml:context>
    <inkml:brush xml:id="br0">
      <inkml:brushProperty name="width" value="0.05" units="cm"/>
      <inkml:brushProperty name="height" value="0.05" units="cm"/>
    </inkml:brush>
  </inkml:definitions>
  <inkml:trace contextRef="#ctx0" brushRef="#br0">296 0 16267,'0'23'1521,"-12"16"-1001,2 4-248,-1 10 720,3 4-376,4 5-88,4 0-143,7-2-233,6-4-152,3-6-369,0-4-263,-1-12 504,-3-4-56,-5-15-136</inkml:trace>
  <inkml:trace contextRef="#ctx0" brushRef="#br0" timeOffset="1">20 423 15491,'-15'-7'1641,"10"7"-953,7 0-296,13 3 856,11 3-248,16-2-416,5-1-431,12-3-1,5-2-64,4-5-120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5.307"/>
    </inkml:context>
    <inkml:brush xml:id="br0">
      <inkml:brushProperty name="width" value="0.05" units="cm"/>
      <inkml:brushProperty name="height" value="0.05" units="cm"/>
    </inkml:brush>
  </inkml:definitions>
  <inkml:trace contextRef="#ctx0" brushRef="#br0">125 0 17460,'-19'45'2318,"4"-1"-2088,-12 37-203,3 0 0,-14 95 1,38-175-29,-1 1 0,1 0 1,0 0-1,-1-1 1,1 1-1,0 0 0,0 0 1,0 0-1,1-1 1,-1 1-1,0 0 0,1 0 1,-1-1-1,1 1 1,-1 0-1,1-1 0,0 1 1,0 0-1,0-1 1,2 3-1,-2-3 2,1 0 1,0-1-1,-1 1 0,1-1 1,-1 1-1,1-1 0,0 0 1,-1 0-1,1 1 1,0-1-1,0 0 0,-1-1 1,1 1-1,0 0 0,-1 0 1,1-1-1,0 1 0,-1-1 1,1 1-1,-1-1 1,1 0-1,1-1 0,88-46 50,-69 35-41,0 1-1,1 0 0,1 2 0,29-9 1,-50 18-18,0 0 0,0 0 1,0 1-1,-1-1 0,1 1 1,0 0-1,0 0 1,0 0-1,0 0 0,0 0 1,0 0-1,0 1 0,0 0 1,0 0-1,0-1 1,4 3-1,-6-1-2,1 0 0,0-1 0,0 1 0,-1 0 0,1 0 0,-1 0 0,0 0 0,1 0 0,-1 1 0,0-1 0,0 0 0,-1 0 0,1 1 0,0-1 0,-1 1 0,1-1 0,-1 0 0,0 1 0,0-1 0,0 5 0,-6 36-24,5-36-58,-1 0 1,1-1-1,1 1 0,-1 0 0,1 9 0,1-16 71,-1 0-1,0 0 0,1 0 0,-1 0 0,0 1 0,1-1 0,-1 0 0,0 0 1,1 0-1,-1 0 0,1-1 0,-1 1 0,0 0 0,1 0 0,-1 0 0,0 0 0,1 0 1,-1 0-1,0 0 0,1-1 0,-1 1 0,0 0 0,0 0 0,1-1 0,-1 1 1,0 0-1,0 0 0,1-1 0,-1 1 0,0 0 0,0 0 0,0-1 0,1 1 0,-1-1 1,13-12-108,7-10-142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6.263"/>
    </inkml:context>
    <inkml:brush xml:id="br0">
      <inkml:brushProperty name="width" value="0.05" units="cm"/>
      <inkml:brushProperty name="height" value="0.05" units="cm"/>
    </inkml:brush>
  </inkml:definitions>
  <inkml:trace contextRef="#ctx0" brushRef="#br0">253 7 21197,'0'0'53,"0"-1"1,0 1-1,-1 0 1,1-1 0,0 1-1,0-1 1,-1 1 0,1 0-1,0 0 1,0-1 0,-1 1-1,1 0 1,0 0 0,-1-1-1,1 1 1,-1 0-1,1 0 1,0 0 0,-1-1-1,1 1 1,0 0 0,-1 0-1,1 0 1,-1 0 0,1 0-1,-1 0 1,1 0 0,0 0-1,-1 0 1,1 0 0,-1 0-1,1 0 1,0 0-1,-1 1 1,1-1 0,-1 0-1,1 0 1,0 0 0,-1 0-1,1 1 1,-1-1 0,-19 11 222,-27 23 755,-78 73 0,120-102-1031,-14 13 2,18-17-2,1 0-1,-1-1 1,0 1 0,1 0-1,-1 0 1,1 0-1,-1-1 1,1 1-1,-1 0 1,1 0-1,0 0 1,-1 0 0,1 0-1,0 0 1,0 0-1,0 0 1,-1 0-1,1 0 1,1 1-1,-1-1-1,0 0-1,1-1 0,-1 1 0,1 0 1,0-1-1,-1 1 0,1-1 0,-1 1 1,1-1-1,0 1 0,0-1 0,-1 1 1,1-1-1,0 1 0,0-1 0,-1 0 1,1 0-1,0 1 0,0-1 0,1 0 0,22 3-7,-18-3 6,18 2-11,62 7 23,-78-7-5,1 0 0,-1 0-1,0 0 1,0 1-1,0 0 1,-1 1-1,14 7 1,-19-10-5,0 1 0,-1-1 0,1 0 0,-1 1 0,1-1 0,-1 1 0,1 0 0,-1-1 0,0 1 0,0 0 0,0 0 0,0 0 0,0 0 0,0-1 0,0 2 0,-1-1 0,1 0 0,-1 0 0,1 0 0,-1 3 0,0-1 6,-1 0 1,1-1-1,-1 1 0,0 0 1,0-1-1,0 1 1,0-1-1,-1 1 0,1-1 1,-5 6-1,-2 3 38,-1-2 0,1 1 0,-2-1-1,0-1 1,-13 11 0,4-5 78,-33 18-1,44-28-194,0-1-1,-1 0 1,1-1-1,-1 0 0,1 0 1,-1-1-1,-11 1 1,19-2 67,0-1 1,0 0-1,-1 0 0,1 0 1,0 1-1,-1-1 1,1-1-1,-1 1 0,1 0 1,0 0-1,0 0 1,-1-1-1,1 1 0,0-1 1,-1 1-1,1-1 1,0 1-1,0-1 0,0 0 1,0 0-1,0 1 1,0-1-1,0 0 0,0 0 1,0 0-1,0 0 1,0 0-1,0 0 0,0-2 1,0-16-191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8.094"/>
    </inkml:context>
    <inkml:brush xml:id="br0">
      <inkml:brushProperty name="width" value="0.05" units="cm"/>
      <inkml:brushProperty name="height" value="0.05" units="cm"/>
    </inkml:brush>
  </inkml:definitions>
  <inkml:trace contextRef="#ctx0" brushRef="#br0">236 33 15355,'-3'-4'621,"-1"1"-1,1 0 0,-1 0 0,0 0 1,0 1-1,0 0 0,0-1 1,0 1-1,-8-2 0,8 3-396,1 0 0,-1 1 0,0-1 0,1 1 0,-1 0 0,0 0 0,0 0 0,1 0 0,-1 1 0,-6 1 0,5 0-175,-1 0 0,0 1 0,0-1 0,1 2 0,0-1 0,0 0 0,0 1 0,0 0 0,0 0 0,1 1 0,-1-1 0,1 1 0,0 0 0,-4 8 0,-2 4-22,0 0 0,2 0 0,0 1 0,1 0 0,1 0 0,0 1 0,-2 19 0,7-34-23,1-1-1,-1 1 0,1 0 0,0 0 0,0-1 1,1 1-1,-1 0 0,1 0 0,0-1 1,0 1-1,2 5 0,-2-8-2,-1 0 1,1 0-1,0 0 1,0 0-1,-1 0 1,1 0-1,0 0 1,0 0-1,0 0 1,0 0-1,0 0 0,0-1 1,0 1-1,1 0 1,-1-1-1,0 1 1,0-1-1,0 1 1,1-1-1,-1 0 0,0 1 1,1-1-1,-1 0 1,0 0-1,0 0 1,1 0-1,-1 0 1,0 0-1,1 0 0,-1-1 1,0 1-1,1 0 1,-1-1-1,2 0 1,5-3 34,-1 1-1,1-1 1,-1-1 0,1 0 0,-1 0 0,-1 0-1,1-1 1,10-11 0,0-2 114,24-37 0,-39 52-506,1 1-1,-1-1 0,0-1 0,0 1 0,-1 0 0,2-7 0,2-5-453,-3 10 94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8.513"/>
    </inkml:context>
    <inkml:brush xml:id="br0">
      <inkml:brushProperty name="width" value="0.05" units="cm"/>
      <inkml:brushProperty name="height" value="0.05" units="cm"/>
    </inkml:brush>
  </inkml:definitions>
  <inkml:trace contextRef="#ctx0" brushRef="#br0">0 59 15067,'18'-12'1583,"1"1"-1,27-11 0,-40 20-1283,0-1 0,1 1 0,-1 0 0,1 1 0,0-1 0,-1 1 0,1 1 0,0-1 0,0 1 0,-1 0 0,12 2 0,-17-2-265,0 1 0,1-1 0,-1 1 0,0-1 0,0 1 0,1-1 0,-1 1 0,0 0 0,0 0 0,0 0 0,0-1 0,0 1 0,0 0 0,0 0 0,0 0 0,0 0 0,0 1 0,0-1 0,-1 0 1,1 0-1,-1 0 0,1 1 0,-1-1 0,1 0 0,-1 1 0,1-1 0,-1 0 0,0 1 0,0-1 0,0 0 0,0 1 0,0-1 0,0 1 0,0-1 0,0 0 0,-1 1 0,1-1 0,-1 0 0,0 2 0,-1 6 45,-1 0 0,-1-1-1,0 0 1,-7 12 0,-38 53 248,33-52-270,1 1 1,-18 35-1,32-55-56,0 0 0,0 1 0,0-1 0,0 0 1,1 1-1,-1-1 0,1 0 0,0 1 0,0-1 0,0 0 0,0 1 0,0-1 0,0 1 0,1-1 0,-1 0 0,1 1 0,-1-1 1,1 0-1,0 0 0,0 1 0,0-1 0,0 0 0,0 0 0,1 0 0,-1 0 0,1-1 0,-1 1 0,1 0 0,0 0 0,0-1 1,-1 1-1,1-1 0,0 0 0,3 2 0,7 4-186,1-1-1,0 0 1,0 0 0,20 4 0,-29-8 66,-2-2 30,42 12-1499,-42-12 1484,1 1 0,-1-1-1,1 1 1,0-1 0,-1 0 0,1 0 0,-1 0 0,1 0 0,-1-1 0,1 1-1,-1-1 1,1 0 0,-1 1 0,3-2 0,-1-6-678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18.921"/>
    </inkml:context>
    <inkml:brush xml:id="br0">
      <inkml:brushProperty name="width" value="0.05" units="cm"/>
      <inkml:brushProperty name="height" value="0.05" units="cm"/>
    </inkml:brush>
  </inkml:definitions>
  <inkml:trace contextRef="#ctx0" brushRef="#br0">1 0 18612,'3'1'1624,"11"4"-1144,6-1-208,10 2 817,6-3-393,7-2-1088,4-2 504,11-7-120,1-2-88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2.322"/>
    </inkml:context>
    <inkml:brush xml:id="br0">
      <inkml:brushProperty name="width" value="0.05" units="cm"/>
      <inkml:brushProperty name="height" value="0.05" units="cm"/>
    </inkml:brush>
  </inkml:definitions>
  <inkml:trace contextRef="#ctx0" brushRef="#br0">1 10 17356,'0'-6'1752,"10"5"-976,1-1-248,10 1 809,-1 1-201,8 0-232,2 1-136,5 2-288,2 3-112,2-2-256,-2-1-176,-4-1-400,1-2-232,-9 0-584,-5-5 2072,-10-2-1040,-10 6-152,-17 4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2.744"/>
    </inkml:context>
    <inkml:brush xml:id="br0">
      <inkml:brushProperty name="width" value="0.05" units="cm"/>
      <inkml:brushProperty name="height" value="0.05" units="cm"/>
    </inkml:brush>
  </inkml:definitions>
  <inkml:trace contextRef="#ctx0" brushRef="#br0">1 28 18652,'2'8'1808,"16"-3"-999,6-5-281,12-3 808,7-3-224,11-1-232,7 0-191,-3-2-513,0 2-288,-7 6-745,-6 1-327,-11 3 896,-5 1-248,-18 2-232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6.658"/>
    </inkml:context>
    <inkml:brush xml:id="br0">
      <inkml:brushProperty name="width" value="0.05" units="cm"/>
      <inkml:brushProperty name="height" value="0.05" units="cm"/>
    </inkml:brush>
  </inkml:definitions>
  <inkml:trace contextRef="#ctx0" brushRef="#br0">0 132 16524,'1'-5'295,"-1"0"1,1 0 0,0 0 0,0 0 0,0 0 0,1 1 0,0-1 0,0 0-1,0 1 1,0-1 0,1 1 0,-1 0 0,1 0 0,0 0 0,1 0 0,-1 0-1,1 1 1,-1 0 0,1-1 0,0 1 0,0 1 0,1-1 0,-1 1 0,0-1-1,9-2 1,1 0-83,0 0-1,1 0 0,-1 2 1,1 0-1,0 0 0,0 2 1,21-1-1,-27 2-169,0 1 1,0-1-1,0 2 1,0-1-1,0 1 1,0 1-1,0-1 1,8 5-1,-12-5-32,-1 1-1,1-1 0,-1 1 0,0 0 1,0 0-1,0 0 0,-1 1 0,1-1 0,-1 1 1,0 0-1,0 0 0,0 0 0,0 0 1,-1 0-1,1 1 0,1 6 0,-1-2-1,-1-1-1,-1 1 0,0 0 1,0 0-1,0 0 0,-1 0 1,-1 0-1,0 0 0,0 0 1,0 0-1,-1-1 0,-1 1 1,1 0-1,-1-1 0,-5 9 1,-3 7 1,-2 0 0,-1-1 1,-29 38-1,19-33 0,-1 0 0,-1-2 0,-1-1 0,-1-2 0,-41 27 0,65-48-13,-21 19-23,25-21 26,-1 0 0,1 1-1,0-1 1,0 0-1,0 0 1,-1 1-1,1-1 1,0 0 0,0 1-1,0-1 1,0 0-1,0 1 1,0-1 0,-1 0-1,1 1 1,0-1-1,0 1 1,0-1 0,0 0-1,0 1 1,1-1-1,-1 0 1,0 1 0,0-1-1,0 0 1,0 1-1,1 0 1,0 0-1,-1-1 1,1 1-1,0-1 1,0 1-1,0 0 1,0-1-1,-1 0 1,1 1-1,0-1 1,0 0-1,0 1 1,0-1-1,0 0 1,1 0-1,53 9-319,1-3 0,-1-2 0,67-4 0,-81-3 112,-7-2-62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7.078"/>
    </inkml:context>
    <inkml:brush xml:id="br0">
      <inkml:brushProperty name="width" value="0.05" units="cm"/>
      <inkml:brushProperty name="height" value="0.05" units="cm"/>
    </inkml:brush>
  </inkml:definitions>
  <inkml:trace contextRef="#ctx0" brushRef="#br0">88 1 22997,'-9'13'1608,"1"5"-1344,-5 2-144,0 11 464,1 3-215,-1 6-209,3 3-104,3-1-176,4-2-144,3-9-273,5-4-119,0-5-440,3-5-216,-4-7-393,-1-3 1065,-3-5-208,0-1-136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41:27.456"/>
    </inkml:context>
    <inkml:brush xml:id="br0">
      <inkml:brushProperty name="width" value="0.05" units="cm"/>
      <inkml:brushProperty name="height" value="0.05" units="cm"/>
    </inkml:brush>
  </inkml:definitions>
  <inkml:trace contextRef="#ctx0" brushRef="#br0">0 55 18412,'16'-7'1776,"17"4"-1000,6-1-271,11-3 991,4-1-440,9 1-408,0-3-80,0 5-432,-4 2-272,-16 3-680,-7 5-360,-12 3 912,-5 4-224,-10 1-232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16.883"/>
    </inkml:context>
    <inkml:brush xml:id="br0">
      <inkml:brushProperty name="width" value="0.05" units="cm"/>
      <inkml:brushProperty name="height" value="0.05" units="cm"/>
    </inkml:brush>
  </inkml:definitions>
  <inkml:trace contextRef="#ctx0" brushRef="#br0">1997 1 8850,'-191'8'464,"-67"5"-523,1 22 106,184-18 51,0 3-1,2 3 1,0 3-1,-80 42 1,96-38 19,2 2-1,1 2 1,1 3 0,2 2 0,-64 66-1,63-51 27,4 2-1,1 2 1,3 2-1,3 2 1,-44 91-1,50-78 25,3 0-1,3 2 0,4 1 1,-23 133-1,39-160-125,2 1-1,3-1 0,1 1 0,3-1 1,2 1-1,3-1 0,1 0 0,30 96 1,-25-110-34,1-2 1,2 0 0,1 0 0,2-2 0,2 0 0,0-1-1,2-1 1,2-1 0,0-2 0,2 0 0,1-2 0,51 37-1,-38-35-3,2-2 0,1-2 0,2-2-1,0-2 1,0-2 0,63 16 0,-46-20-3,1-3 0,-1-2 0,1-3 0,90-3 0,-62-8-2,0-4 0,137-32 0,-107 10 3,149-59-1,-151 41 10,-3-5 0,-3-5-1,-2-5 1,-3-5 0,-3-5-1,-3-4 1,121-120 0,-180 153 24,-2-1 0,-2-3 1,46-73-1,-60 81 22,-3-2 0,-2 0 0,-1-2 0,26-91 0,-40 112-31,-1 0-1,0 0 0,-2-1 0,-2 1 0,0-1 0,-1 0 0,-1 1 0,-1-1 0,-2 1 0,0 0 0,-2 0 1,-1 0-1,0 0 0,-2 1 0,-12-24 0,5 18-24,-1 1 0,-1 1 0,-1 1 1,-2 0-1,0 2 0,-27-25 0,14 20-88,-2 0 0,-1 2 0,-73-40 0,32 30-112,-2 2 1,-1 4-1,-2 4 0,-98-19 0,55 22-76,-1 5 0,0 6 0,-1 6 0,-1 5-1,-129 15 1,20 17 85,235-30 188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5.743"/>
    </inkml:context>
    <inkml:brush xml:id="br0">
      <inkml:brushProperty name="width" value="0.05" units="cm"/>
      <inkml:brushProperty name="height" value="0.05" units="cm"/>
    </inkml:brush>
  </inkml:definitions>
  <inkml:trace contextRef="#ctx0" brushRef="#br0">118 1 18052,'-16'9'612,"0"0"0,1 1 0,-14 12 0,25-19-597,1 0 0,-1 0-1,1 0 1,0 0 0,0 1-1,0 0 1,1-1 0,0 1-1,-1 0 1,1 0 0,0 0-1,1 1 1,-1-1 0,1 0-1,0 1 1,0-1 0,-1 8-1,2-11-22,0 0 0,0 0 0,0 0 0,0 0 0,0 0 0,1 0-1,-1 0 1,0 0 0,0 0 0,1 0 0,-1 0 0,1 0 0,-1 0-1,1 0 1,-1 0 0,1-1 0,-1 1 0,1 0 0,0 0 0,-1-1-1,1 1 1,0 0 0,0-1 0,0 1 0,-1-1 0,3 2-1,-1-2-2,1 1 0,-1 0-1,1-1 1,-1 1 0,1-1-1,-1 0 1,1 0-1,0 0 1,-1 0 0,4-1-1,4-1-4,0-1 0,-1 0 0,0 0 0,16-7 0,19-19-46,-32 21-217,1-1 0,19-8 0,-32 17 248,1 0 0,-1 0 0,1-1 0,-1 1 0,1 0 1,-1 0-1,0 0 0,1 0 0,-1 0 0,1 0 0,-1 0 0,1 0 0,-1 0 0,0 0 0,1 0 0,-1 0 0,1 1 0,-1-1 0,0 0 0,1 0 0,-1 0 1,1 1-1,-1-1 0,0 0 0,1 0 0,-1 1 0,0-1 0,1 0 0,-1 0 0,0 1 0,0-1 0,1 1 0,-1-1 0,0 0 0,0 1 0,0-1 1,1 0-1,-1 1 0,0-1 0,0 1 0,0-1 0,0 1 0,0-1 0,0 0 0,0 1 0,0-1 0,0 1 0,0-1 0,0 1 0,0 0 0,-2 31-531,1-20 448,2-11 120,-1-1 1,0 1-1,0-1 0,0 1 0,0-1 0,0 1 0,0-1 0,1 1 0,-1-1 0,0 0 0,0 1 1,1-1-1,-1 1 0,0-1 0,0 0 0,1 1 0,-1-1 0,0 0 0,1 0 0,-1 1 0,1-1 0,-1 0 1,0 0-1,1 1 0,-1-1 0,1 0 0,-1 0 0,1 0 0,-1 0 0,1 0 0,-1 1 0,0-1 1,1 0-1,-1 0 0,1 0 0,-1 0 0,1-1 0,-1 1 0,1 0 0,-1 0 0,1 0 0,-1 0 1,1 0-1,-1-1 0,0 1 0,1 0 0,0-1 0,23-11 223,-23 11-221,41-27 68,29-17 483,-63 41-393,0 1 0,1-1 0,-1 1-1,0 0 1,1 1 0,0 0 0,10-1 0,-3 3 72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5:02.715"/>
    </inkml:context>
    <inkml:brush xml:id="br0">
      <inkml:brushProperty name="width" value="0.05" units="cm"/>
      <inkml:brushProperty name="height" value="0.05" units="cm"/>
    </inkml:brush>
  </inkml:definitions>
  <inkml:trace contextRef="#ctx0" brushRef="#br0">8923 1119 11474,'-56'-42'271,"2"-1"0,-71-75 0,79 67-362,-88-90-385,109 118 346,-1 1-1,-2 1 1,-50-30-1,23 23 52,-2 2 0,0 3 0,-107-28 0,-188-20 608,285 59-400,-1626-204 707,1224 178-1156,-338-29-123,-13 1 498,0 58 153,536 29-177,3 13 1,0 13-1,-414 123 0,552-125 14,2 6-1,-185 96 1,233-97 71,2 4 0,2 5 1,4 3-1,-92 86 0,137-111-28,3 2 0,1 1 0,-48 72 0,69-89-88,1 1 1,1 0-1,1 1 1,1 1-1,2-1 1,0 2-1,2-1 1,-8 51-1,14-60-11,0 1 0,2-1 0,-1 1 0,2-1 0,1 0 0,0 1-1,1-1 1,7 20 0,-2-14-3,1-2 1,1 0-1,0 0 0,2-1 0,21 28 0,-1-11-27,1-1 0,2-2 1,1-1-1,2-2 0,53 32 0,12 0-80,3-4 1,3-6-1,154 54 0,362 80-85,-171-75 178,927 101 0,165-114 372,-1250-83-215,931 19 416,-2-116-108,-866 24-271,364-106 1,-465 87-99,-4-11-1,268-133 1,-345 134-56,244-160 1,-352 196-21,125-115 0,-152 121-4,-2-2 0,-2-1 1,51-80-1,-74 101 10,-2-1-1,-1-1 1,-1 0 0,-2-1-1,0 0 1,-2 0-1,-2-1 1,0 0 0,-2 0-1,-1-1 1,-2 1-1,-1-1 1,-1 1-1,-2 0 1,-11-55 0,9 65 13,-2 1 1,-1-1-1,0 1 1,-1 1 0,-1-1-1,-1 2 1,-1-1 0,0 2-1,-1-1 1,-1 2 0,0 0-1,-1 1 1,-19-15-1,-3 1 37,-1 2-1,-2 2 1,0 1-1,-81-32 1,24 20 43,-1 4 0,-130-23 0,-210-11 37,-1021-17-24,-7 138-1868,505 39 1000,455-15 328,505-80 436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5:52.220"/>
    </inkml:context>
    <inkml:brush xml:id="br0">
      <inkml:brushProperty name="width" value="0.05" units="cm"/>
      <inkml:brushProperty name="height" value="0.05" units="cm"/>
    </inkml:brush>
  </inkml:definitions>
  <inkml:trace contextRef="#ctx0" brushRef="#br0">1 468 10554,'44'-14'551,"115"-31"732,-126 38-943,0 1 0,65-2 0,30 7 32,280-17-202,106-70-501,157-17-57,223 81 697,-450 22 3,679 10 970,-311-11-783,-530-23-1390,-238 19 649,-1-2-1,1-2 1,-2-2-1,54-24 1,-91 35 154,1-1 1,0 1-1,-1-2 1,0 1-1,1 0 1,-1-1 0,-1 0-1,6-5 1,-2-9-373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5:53.178"/>
    </inkml:context>
    <inkml:brush xml:id="br0">
      <inkml:brushProperty name="width" value="0.05" units="cm"/>
      <inkml:brushProperty name="height" value="0.05" units="cm"/>
    </inkml:brush>
  </inkml:definitions>
  <inkml:trace contextRef="#ctx0" brushRef="#br0">1 103 14587,'11'-3'164,"0"1"0,0 1 0,0 0-1,1 0 1,-1 1 0,16 2 0,13-1-112,1483-39-3209,-1435 35 3304,20-1-62,574-32 296,-521 20-332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6:05.860"/>
    </inkml:context>
    <inkml:brush xml:id="br0">
      <inkml:brushProperty name="width" value="0.05" units="cm"/>
      <inkml:brushProperty name="height" value="0.05" units="cm"/>
    </inkml:brush>
  </inkml:definitions>
  <inkml:trace contextRef="#ctx0" brushRef="#br0">0 258 10434,'4'7'205,"0"0"0,0 0 0,1-1 0,0 0 0,0 0 0,1 0 0,-1-1 0,1 0 0,0 0 0,1 0 0,-1-1 0,1 0 0,0 0 0,0-1 0,0 1 0,12 2 0,3 0-185,1-2 0,0-1 1,1 0-1,-1-2 0,28-2 0,120-17-5,-34 3-10,245 13 13,-90 4 11,572-72 104,-331 19-90,313 7 9,5 27 363,-715 15-314,245-2 64,683-26 844,-698 4-639,237-14-483,-565 38-311,0-1 0,-1-2 0,1-2 0,44-14 0,-55 12 25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7:20.991"/>
    </inkml:context>
    <inkml:brush xml:id="br0">
      <inkml:brushProperty name="width" value="0.05" units="cm"/>
      <inkml:brushProperty name="height" value="0.05" units="cm"/>
    </inkml:brush>
  </inkml:definitions>
  <inkml:trace contextRef="#ctx0" brushRef="#br0">78 94 13723,'-67'21'-79,"57"-19"44,42-16 2,34-9 4,2 2-1,0 4 0,1 2 1,1 4-1,92-4 1,366 17 75,-278 5 13,1052 35 1032,-403-26-964,-426-13-113,166 20 50,215 0-66,-173-37-26,-89 0 63,229-10 107,-226 4-99,368 61-46,-751-24-125,227-11 0,-404-8 4,-1-1-1,0-1 0,0-2 1,38-12-1,-26 0-28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7:25.396"/>
    </inkml:context>
    <inkml:brush xml:id="br0">
      <inkml:brushProperty name="width" value="0.05" units="cm"/>
      <inkml:brushProperty name="height" value="0.05" units="cm"/>
    </inkml:brush>
  </inkml:definitions>
  <inkml:trace contextRef="#ctx0" brushRef="#br0">0 325 12747,'1'1'38,"0"0"0,-1 0 1,1 0-1,0-1 0,0 1 1,-1 0-1,1 0 0,0-1 0,0 1 1,0-1-1,0 1 0,0-1 1,0 1-1,0-1 0,0 0 1,0 1-1,0-1 0,0 0 1,0 0-1,0 0 0,0 0 0,0 0 1,0 0-1,0 0 0,1 0 1,-1 0-1,1-1 0,35-7-27,-30 6 99,208-69-133,-115 36-183,183-39 1,913-54 445,-250 135 68,-67 12 170,-252-11-163,137-12 264,-615 0-415,471 39 407,-453-19-538,226-1-56,-328-18-23,-1-2 1,0-3 0,0-4 0,65-19 0,-124 29-15,0 1 26,0 0 1,0 0 0,-1-1-1,1 0 1,-1 0 0,1 0-1,-1 0 1,1-1 0,-1 0-1,0 0 1,0 0 0,5-6-1,-1-5-110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7:42.194"/>
    </inkml:context>
    <inkml:brush xml:id="br0">
      <inkml:brushProperty name="width" value="0.05" units="cm"/>
      <inkml:brushProperty name="height" value="0.05" units="cm"/>
    </inkml:brush>
  </inkml:definitions>
  <inkml:trace contextRef="#ctx0" brushRef="#br0">1 0 13019,'1'2'38,"-1"0"0,1 0 1,0-1-1,0 1 1,0 0-1,0 0 0,0-1 1,0 1-1,0-1 0,1 1 1,-1-1-1,1 0 0,-1 1 1,1-1-1,-1 0 0,1 0 1,0 0-1,0 0 1,-1 0-1,1-1 0,0 1 1,0 0-1,0-1 0,3 1 1,7 2-60,1-1 0,19 2 1,-24-4 91,37 4-21,-8-2 23,0 2 0,0 1 1,36 11-1,-16 0-21,0-2 0,1-3 0,1-3 0,-1-2 0,73-2 0,390-46-654,-49 1-425,584 44-539,-852 1 1573,859 49 651,-769-34-1756,518-32 1,-516-17-575,283-15 457,-457 48 3714,198 30 1,-278-27-2033,-18-2-314,-13-2-185,1 0 1,0-1-1,-1 0 0,1-1 1,0 0-1,0-1 1,13-2-1,-5-6-76,-19 9 101,-1-1 1,0 1-1,0 0 0,0-1 1,1 1-1,-1-1 1,0 1-1,0-1 0,0 1 1,0-1-1,0 1 1,0-1-1,0 1 0,0-1 1,0 1-1,0-1 1,0 1-1,0-1 0,0 1 1,0-1-1,0 1 0,-1-1 1,1 1-1,0-1 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7:43.728"/>
    </inkml:context>
    <inkml:brush xml:id="br0">
      <inkml:brushProperty name="width" value="0.05" units="cm"/>
      <inkml:brushProperty name="height" value="0.05" units="cm"/>
    </inkml:brush>
  </inkml:definitions>
  <inkml:trace contextRef="#ctx0" brushRef="#br0">0 339 10586,'1202'-12'1985,"-518"-39"-1787,1145-63-510,-747 100 262,-800 14 52,-8-1 4,1275-18 256,-306-7 605,-118 11-493,370-1-88,-912 20-44,174-1-15,-2-24-285,-701 18 42,1254-51-53,-1307 54 68,173 6-5,-158-5 12,0 2 0,0 0 0,0 1-1,0 0 1,0 1 0,-1 1 0,0 1-1,21 11 1,-32-15-33,0 1-1,0-1 1,0 1-1,6 7 1,2 3-1096,-12-14 1101,0 0 1,0 0-1,0 0 0,0 0 1,0 0-1,0 0 0,0 0 1,0 0-1,1 0 0,-1 0 1,0 1-1,0-1 0,0 0 1,0 0-1,0 0 0,0 0 1,0 0-1,0 0 0,0 0 1,0 0-1,0 1 0,0-1 1,0 0-1,0 0 0,0 0 1,0 0-1,0 0 0,0 0 1,0 0-1,0 1 0,0-1 1,0 0-1,0 0 0,0 0 1,0 0-1,-1 0 0,1 0 1,0 0-1,0 0 0,0 0 1,0 1-1,0-1 0,0 0 1,0 0-1,0 0 0,0 0 1,0 0-1,-1 0 0,1 0 1,0 0-1,0 0 0,0 0 1,0 0-1,0 0 0,0 0 1,-1 0-1,-8 0-313,-7-6-144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59.412"/>
    </inkml:context>
    <inkml:brush xml:id="br0">
      <inkml:brushProperty name="width" value="0.05" units="cm"/>
      <inkml:brushProperty name="height" value="0.05" units="cm"/>
    </inkml:brush>
  </inkml:definitions>
  <inkml:trace contextRef="#ctx0" brushRef="#br0">651 1803 11843,'26'-1'407,"0"-1"0,0-2 0,32-7 0,76-28-293,-44 13 56,-10 6-76,2 4 0,85-5 1,169 3 41,-191 12-90,-118 5-35,862-53 92,286-1-187,-896 61 80,479 8 50,264 37-6,206 119 27,-776-97 32,4-28-13,629-46-70,-658-9-13,-264 8 7,677-24 133,-395 13 49,-275 11-78,-60 1-51,275-17 19,-160-15-33,183-19 445,-294 40-559,-1-4 0,-1-5-1,-1-5 1,-1-5 0,-1-5 0,-2-4 0,166-89 0,-264 124 48,118-69-160,-112 64 165,0-1-1,-1-1 0,0 0 1,0-1-1,21-27 0,-32 36 26,-1 1 0,0-1 1,1 0-1,-1-1 0,-1 1 0,1 0 0,0 0 0,-1-1 1,0 1-1,0-1 0,-1 1 0,1-1 0,-1 1 0,0-8 0,-1 6 17,0-1 0,0 0 0,-1 0 0,0 1 0,0-1 0,-1 1 0,0 0 0,-6-11-1,-3 1 14,0 0 0,0 1 0,-2 0-1,0 1 1,-28-22 0,-285-179-1153,295 195 938,-14-5-102,-1 1-1,-99-33 0,-107-15 293,-5-1 166,56 2-80,-424-123-86,344 138 1,-1 11-1,-3 13 0,-289 6 1,-609 34 222,375 0-101,-818-18-257,-31-19 312,1601 29-173,-936-28 206,-98-1-38,-1 62 72,689 14-97,277-23-33,-142 44-1,211-49-141,1 3-1,1 2 0,1 2 0,1 3 0,2 2 1,1 2-1,1 2 0,2 2 0,2 3 0,-78 86 1,85-81 0,2 1 1,-40 69 0,62-90 27,1 0-1,2 0 1,0 1 0,1 1-1,2-1 1,1 1-1,-4 30 1,10-40-19,0 1-1,2-1 1,0 1 0,1-1-1,0 1 1,2-1 0,0 0-1,0 0 1,2-1 0,0 1-1,1-1 1,1 0 0,0-1-1,1 0 1,14 17 0,-4-7 221,2 0 0,0-2 0,2 0 1,1-2-1,0 0 0,2-2 0,40 25 0,-21-20-15,1-2-1,0-2 1,67 18-1,22 0 228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8:16.466"/>
    </inkml:context>
    <inkml:brush xml:id="br0">
      <inkml:brushProperty name="width" value="0.05" units="cm"/>
      <inkml:brushProperty name="height" value="0.05" units="cm"/>
    </inkml:brush>
  </inkml:definitions>
  <inkml:trace contextRef="#ctx0" brushRef="#br0">2157 336 7394,'-63'-1'1515,"0"-3"0,-63-12 0,81 9-1512,0 3 1,0 1-1,-54 5 0,-134 21 321,139-11-188,34-5-111,1 4 0,0 1 0,1 4 0,0 2 0,1 2 0,2 3 0,-91 50 0,-187 141 559,294-187-470,2 2-1,1 1 1,-51 55 0,66-61-75,1 2 1,1 0-1,1 1 1,1 1-1,2 0 1,-14 34-1,-1 14-45,4 0 0,-22 102-1,42-149 12,2 1-1,0-1 1,3 1-1,0 0 1,2 0 0,1 0-1,1-1 1,2 1-1,12 44 1,2-16-29,3-2 0,56 105 0,-61-132 5,1-1 0,1-1 1,2 0-1,1-1 0,1-2 0,49 41 0,34 12-15,227 123 0,-243-156 45,2-4 1,115 35 0,-75-38-18,146 21 1,-34-21-16,1-11 0,383-8 0,-455-26 8,-1-8 0,-1-8 0,-1-7 0,247-78 0,-229 43-3,203-103 1,-320 134 14,314-167-18,-336 172 15,-2-2 1,0-3-1,-3-1 1,-1-2-1,56-65 1,-72 68 0,-2 0 0,-2-2 0,-1-1 0,23-55-1,-17 25-3,32-126 0,-50 149 7,-2-1 0,-3 0 0,-1 0 0,-3-1 0,-1 1-1,-8-55 1,-5 13 13,-3 0 0,-36-107 0,38 148-2,-3 0 1,-33-64-1,40 92-6,-1 1 0,-1 0-1,0 0 1,-1 2 0,-1-1 0,-1 2-1,-1 0 1,-21-17 0,0 8-4,-1 1 1,-1 1-1,-1 3 0,-1 1 1,0 2-1,-71-18 0,-266-32 23,-360-6-24,0 27-5,720 44 5,-726-12-890,558 22 541,1 8-1,-183 42 0,138-9-8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6.146"/>
    </inkml:context>
    <inkml:brush xml:id="br0">
      <inkml:brushProperty name="width" value="0.05" units="cm"/>
      <inkml:brushProperty name="height" value="0.05" units="cm"/>
    </inkml:brush>
  </inkml:definitions>
  <inkml:trace contextRef="#ctx0" brushRef="#br0">212 201 13979,'-7'2'335,"-1"0"0,0 0-1,1 0 1,0 1 0,0 0 0,0 1 0,-13 7 0,5 0 258,-30 26 1,37-30-508,0 0 1,0 1-1,1 0 0,0 1 0,1 0 0,0 0 1,0 0-1,1 0 0,0 1 0,-7 20 0,12-29-82,-1 0 0,1 0-1,0 1 1,-1-1-1,1 0 1,0 0-1,0 1 1,0-1 0,0 0-1,0 1 1,0-1-1,0 0 1,0 0-1,0 1 1,1-1 0,-1 0-1,1 0 1,-1 1-1,1-1 1,-1 0 0,1 0-1,-1 0 1,1 0-1,0 0 1,0 0-1,0 0 1,0 0 0,0 0-1,0 0 1,0 0-1,0 0 1,0-1 0,0 1-1,0 0 1,0-1-1,0 1 1,1-1-1,-1 1 1,0-1 0,0 0-1,1 0 1,-1 1-1,0-1 1,1 0 0,-1 0-1,0 0 1,0 0-1,1 0 1,-1-1-1,2 0 1,9 0-5,-1-2-1,0 0 1,0 0 0,0-1-1,0 0 1,-1-1 0,11-6 0,71-48 99,-60 36 8,-1-2 0,-2 0 0,0-2 0,-2-1 0,-1-1 0,-1-2 0,-2 0 0,21-37 0,-41 62-87,-1 1 0,0-1 0,0 1 1,0-1-1,1-8 0,-3 14-19,0 0 1,0-1-1,1 1 1,-1 0-1,0-1 0,0 1 1,0 0-1,0-1 0,0 1 1,0 0-1,0-1 0,0 1 1,0 0-1,0-1 0,0 1 1,-1-1-1,1 1 1,0 0-1,0-1 0,0 1 1,0 0-1,-1 0 0,1-1 1,0 1-1,0 0 0,0-1 1,-1 1-1,1 0 0,0 0 1,0-1-1,-1 1 1,0 0-1,0 0-2,0 0 0,-1 1 0,1-1 0,0 1-1,-1 0 1,1-1 0,0 1 0,0 0 0,0 0 0,0 0 0,0 0 0,0 0 0,0 0 0,-2 1 0,-13 16-21,1 1 1,1 0 0,0 1 0,2 1 0,0 0 0,1 0 0,1 1 0,1 1-1,-8 32 1,15-49 16,1 0 1,0 0-1,0 0 0,0 1 0,1-1 1,0 0-1,1 1 0,0 7 0,0-11-7,0-1 0,0 1 1,0 0-1,0-1 0,0 1 0,0-1 0,0 0 0,1 1 0,0-1 0,-1 0 0,1 0 0,0 0 0,0 0 0,0 0 1,0 0-1,0-1 0,0 1 0,1-1 0,-1 1 0,1-1 0,2 1 0,6 2-254,1-1 1,-1-1-1,1 0 0,-1-1 0,1 0 0,0 0 0,-1-1 0,1-1 1,0 0-1,-1-1 0,13-2 0,15-5-1452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8:25.572"/>
    </inkml:context>
    <inkml:brush xml:id="br0">
      <inkml:brushProperty name="width" value="0.05" units="cm"/>
      <inkml:brushProperty name="height" value="0.05" units="cm"/>
    </inkml:brush>
  </inkml:definitions>
  <inkml:trace contextRef="#ctx0" brushRef="#br0">3742 101 11290,'-500'-19'1623,"1"-23"-1378,278 22-371,-248 0 130,-2 26 98,470-6-103,-698 58 462,557-37 25,-244 71 0,346-79-478,0 1 1,-58 31 0,83-37-105,1 1 1,0 0-1,0 1 1,1 0 0,0 1-1,1 0 1,0 1-1,1 1 1,-13 18 0,19-23 71,1 0 0,0 0-1,0 0 1,0 0 0,2 1 0,-1-1 0,1 1 0,0 0 0,0 0 0,1 0 0,1 0 0,0 16 0,1-13 28,1 1 0,0-1 0,1 0 0,1 0-1,0 0 1,0 0 0,2-1 0,8 16 0,-1-6 18,2 0 0,1-1-1,0 0 1,1-1 0,1-1 0,1-1 0,1-1-1,32 21 1,-17-16-10,0-3 0,2 0 0,63 20 0,122 23 29,-175-50-39,482 109 14,-363-92-8,206 10 0,120-39 7,1-28 10,-157 8-17,-171 12-3,838-56 93,-633 16-136,-300 35 24,0-4 0,-1-3-1,76-33 1,-124 45 34,0-1 0,-1-1 0,34-24-1,-49 32 3,-1-1-1,1 1 0,-1-1 0,0 0 0,0-1 0,0 1 0,-1-1 0,0 0 0,0 0 1,0 0-1,0 0 0,-1 0 0,1-1 0,-2 1 0,1-1 0,0 1 0,-1-1 0,0 0 0,-1 0 1,1-8-1,-2 2 9,-1 0 1,-1 0 0,0 1 0,-1-1 0,0 0-1,0 1 1,-1 0 0,-1 0 0,0 1-1,0-1 1,-1 1 0,-15-16 0,4 6 34,0 1 1,-2 1 0,0 0-1,-41-26 1,26 24-96,0 1-1,-1 2 1,-42-14 0,-119-29-138,172 53 158,-220-57-33,-359-48 0,430 93 2,0 8 0,-348 24 0,312 8-6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8:52.917"/>
    </inkml:context>
    <inkml:brush xml:id="br0">
      <inkml:brushProperty name="width" value="0.05" units="cm"/>
      <inkml:brushProperty name="height" value="0.05" units="cm"/>
    </inkml:brush>
  </inkml:definitions>
  <inkml:trace contextRef="#ctx0" brushRef="#br0">12121 756 10490,'-71'-43'244,"-2"4"0,-1 3 0,-2 4 0,-2 2 1,0 4-1,-2 4 0,-123-19 0,-298-8 110,-3 31-168,293 13-113,-2015-97 812,551 20-436,170-8 286,714 31-644,0 27-94,549 35-201,-263 38 0,-230 83-258,564-85 368,2 8-1,3 7 1,-212 100 0,63 0-2,229-107 149,-126 92-1,192-125-38,2 2-1,0 0 1,1 2-1,0-1 1,-22 34-1,29-36-9,0 1 1,2 0-1,0 1 0,1 0 0,0 0 0,2 1 0,0-1 1,-3 22-1,4-7-18,2-1 1,0 0 0,3 1 0,0-1-1,2 0 1,1 0 0,2 0-1,1 0 1,1-1 0,2 0 0,1-1-1,16 32 1,-2-15-6,2-1 0,1-2 0,3 0 0,1-2 0,2-1 0,58 52 0,-27-36-2,3-2-1,80 48 1,158 73-11,-184-115 27,3-6 0,250 73-1,-190-81 2,288 33-1,689 2 38,4-64-15,-1050-16-20,441 4 24,675 0 82,181-63 23,-12-120-93,-622-7-53,-562 115 55,310-145 0,-439 169-13,116-78 0,68-76 21,-199 143-38,-4-3 1,-2-3 0,113-139 0,-142 151-131,-3 0 0,-2-3 1,-3 0-1,-1-2 0,-4-1 1,32-103-1,-51 137 107,0 0-1,-2 0 1,-1-1 0,-1 1 0,-1 0 0,-2-31-1,-1 39 56,0 0 0,-1 0-1,0 0 1,-1 0 0,-1 1-1,0 0 1,-1 0-1,0 0 1,-1 1 0,-17-24-1,7 16 47,-2 2 1,0 0-1,-1 0 0,-1 2 0,0 1 1,-1 0-1,-33-16 0,0 4 104,-1 2 0,-65-21 0,-18 4 101,-262-46 0,-154 28-304,383 48-17,6-5-14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9:05.318"/>
    </inkml:context>
    <inkml:brush xml:id="br0">
      <inkml:brushProperty name="width" value="0.05" units="cm"/>
      <inkml:brushProperty name="height" value="0.05" units="cm"/>
    </inkml:brush>
  </inkml:definitions>
  <inkml:trace contextRef="#ctx0" brushRef="#br0">1 35 7330,'67'22'402,"1"-3"0,0-3 0,77 8 0,276-11 1583,2-32-1165,-270 11-711,1041-27 972,77-3-400,-629 10-429,0 39 149,-514-2-342,265 10 693,-337-19-659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9:08.710"/>
    </inkml:context>
    <inkml:brush xml:id="br0">
      <inkml:brushProperty name="width" value="0.05" units="cm"/>
      <inkml:brushProperty name="height" value="0.05" units="cm"/>
    </inkml:brush>
  </inkml:definitions>
  <inkml:trace contextRef="#ctx0" brushRef="#br0">1 1 8802,'0'13'92,"2"1"0,0-1-1,1 1 1,0-1 0,1 0 0,0 0 0,1 0 0,0 0-1,1-1 1,1 0 0,0 0 0,0-1 0,1 0 0,12 13-1,6 4-51,1-2-1,2 0 1,60 41-1,185 96-27,-87-56 13,297 163 24,-233-134-52,16 7 23,35 19-25,-11 17 326,-67-8 176,65 43-66,180 80-64,-273-171-264,163 112 44,-197-116-64,-10-10 23,150 141 0,-244-196-16,3-4 1,3-2-1,119 69 0,-129-85 2,0 3 0,-2 1 0,-2 3 0,-2 3-1,85 92 1,-81-76 37,3-2-1,2-3 0,66 48 1,-60-49-16,-3 2 0,-1 3 0,77 97 0,122 109-86,-169-179 7,-24-16-3,59 82-1,-77-90-35,1-3 0,105 96-1,87 17 80,-57-44 16,85 61-85,98 77 17,-273-190 41,197 173 253,-178-134-193,137 123 43,146 109-115,-337-292-32,2-4 0,2-2 1,3-3-1,86 45 0,-102-60 36,-1 1 1,67 58-1,75 88 188,91 57-1,-12-13-1,-199-153-208,131 122 76,215 210-135,-340-318 21,4-4 0,148 111-1,86 24 6,-312-211 79,0 1-1,0-1 1,0 0-1,-1 1 1,1-1-1,0 1 0,-1 0 1,1-1-1,-1 1 1,0 0-1,0 0 1,1 0-1,-1 0 1,-1 0-1,1 0 1,0 0-1,1 4 1,-2-5-111,0-1-1,1 0 1,-1 1 0,1-1 0,-1 1 0,1-1 0,-1 0 0,1 1 0,-1-1 0,1 0 0,-1 1 0,1-1 0,0 0 0,-1 0 0,1 0 0,-1 0 0,1 1 0,0-1 0,-1 0 0,1 0 0,0 0 0,-1 0 0,1 0 0,-1-1 0,1 1 0,0 0 0,-1 0 0,2-1 0,-4-6-194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59:25.142"/>
    </inkml:context>
    <inkml:brush xml:id="br0">
      <inkml:brushProperty name="width" value="0.05" units="cm"/>
      <inkml:brushProperty name="height" value="0.05" units="cm"/>
    </inkml:brush>
  </inkml:definitions>
  <inkml:trace contextRef="#ctx0" brushRef="#br0">111 83 9714,'2'-15'705,"0"9"-371,-1 0 0,0-1-1,0 1 1,-1-1-1,0 1 1,0 0-1,0-1 1,-3-10 0,-4 31 943,-17 96-441,-14 166 0,34-240-749,-10 88 121,4 132-1,10-255-208,0 5-10,0 0 1,1 0-1,-1 0 1,3 10 0,-3-16 9,0 0 1,0 1-1,0-1 0,0 0 1,0 0-1,0 0 1,0 0-1,1 0 1,-1 0-1,0 0 1,0 0-1,0 0 1,0 1-1,0-1 1,0 0-1,0 0 0,0 0 1,0 0-1,0 0 1,0 0-1,0 0 1,0 0-1,0 0 1,0 0-1,1 0 1,-1 0-1,0 0 1,0 0-1,0 0 0,0 0 1,0 1-1,0-1 1,0 0-1,0 0 1,0 0-1,0 0 1,1 0-1,-1 0 1,0 0-1,0 0 1,0 0-1,0 0 1,0-1-1,0 1 0,0 0 1,0 0-1,0 0 1,1 0-1,-1 0 1,0 0-1,0 0 1,0 0-1,0 0 1,0 0-1,0 0 1,0 0-1,0 0 0,0 0 1,5-8-11,1-10 10,48-286 241,-31 147-122,-15 104-92,-4 18 31,19-67-1,-30 145-85,3-10 21,-10 44-18,-31 233 29,45-292 5,0-18-8,0 0 0,0 0 0,0 0 0,0 0 0,0 0 0,0 0 0,0 0 0,0 0 0,0 0 0,0 0 1,0 1-1,1-1 0,-1 0 0,0 0 0,0 0 0,0 0 0,0 0 0,0 0 0,0 0 0,0 0 0,0 0 0,0 0 0,0 0 0,0 0 0,0 0 0,1 0 1,-1 0-1,0 0 0,0 0 0,0 0 0,0 0 0,0 0 0,0 0 0,0 0 0,0 0 0,0 0 0,0 0 0,1 0 0,-1 0 0,0 0 0,0 0 1,0 0-1,0 0 0,0 0 0,0 0 0,0 0 0,0 0 0,0 0 0,0 0 0,0 0 0,0 0 0,0-1 0,1 1 0,-1 0 0,0 0 0,0 0 0,0 0 1,0 0-1,0 0 0,0 0 0,0 0 0,0 0 0,0 0 0,0 0 0,0-1 0,0 1 0,0 0 0,0 0 0,0 0 0,11-31-4,0-10 35,-2-1-1,-2 0 1,-1-1 0,-1-80-1,-5 123-27,0 0-1,0 0 1,0-1-1,1 1 0,-1 0 1,0 0-1,0 0 0,0-1 1,0 1-1,0 0 1,0 0-1,0 0 0,0-1 1,0 1-1,0 0 1,0 0-1,0-1 0,0 1 1,0 0-1,0 0 0,0 0 1,-1-1-1,1 1 1,0 0-1,0 0 0,0 0 1,0 0-1,0-1 1,0 1-1,0 0 0,-1 0 1,1 0-1,0 0 0,0-1 1,0 1-1,0 0 1,-1 0-1,1 0 0,0 0 1,0 0-1,0 0 1,-1 0-1,1 0 0,0 0 1,0 0-1,-1 0 0,-6 10 47,-5 21-8,-45 233-202,14-54 136,35-182-49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0:05.368"/>
    </inkml:context>
    <inkml:brush xml:id="br0">
      <inkml:brushProperty name="width" value="0.05" units="cm"/>
      <inkml:brushProperty name="height" value="0.05" units="cm"/>
    </inkml:brush>
  </inkml:definitions>
  <inkml:trace contextRef="#ctx0" brushRef="#br0">14 42 8778,'-1'0'81,"0"0"0,1 0 0,-1 0 1,1 0-1,-1 0 0,1 1 0,-1-1 0,1 0 0,-1 0 0,1 1 1,-1-1-1,1 0 0,-1 1 0,1-1 0,-1 0 0,1 1 1,-1-1-1,1 1 0,0-1 0,-1 0 0,1 1 0,0-1 0,-1 1 1,1-1-1,0 1 0,0 0 0,0-1 0,-1 1 0,1-1 1,0 1-1,0-1 0,0 1 0,0 1 0,17 8 1236,-3-3-1264,-3-1 23,0-1 1,0 0 0,0-1 0,0 0-1,1-1 1,0 0 0,-1-1-1,1 0 1,24 0 0,5-3-111,65-10 1,-25 2 78,60 0 98,1 6-1,0 7 0,200 29 1,-240-15-9,459 56 62,-441-68-224,314 33 43,-411-35-3,439 50 129,-59-60-46,-1-26-75,-284 21-35,496-33-5,-187-14-6,-148 15-93,68 26 5,-25 3 99,-224 3-24,204-16-64,-245 25 93,0 3 1,0 2-1,75 15 1,27 17 218,37 6 94,-142-32-246,91 3 1,-58-15-44,-1-4 1,115-25 0,-94 14-2,92-17 24,112-17-21,-233 44-23,-1 2 0,82 6 0,-51 10-6,28 1-35,-41-11 36,5 1-19,165 20 0,-114 1 18,1-6 0,224-6-1,-153-26 28,-66 3-175,29-4-987,-146 10 915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0:35.616"/>
    </inkml:context>
    <inkml:brush xml:id="br0">
      <inkml:brushProperty name="width" value="0.05" units="cm"/>
      <inkml:brushProperty name="height" value="0.05" units="cm"/>
    </inkml:brush>
  </inkml:definitions>
  <inkml:trace contextRef="#ctx0" brushRef="#br0">204 0 11851,'-24'22'437,"0"0"1,2 1-1,-21 28 1,33-37-298,0 1 1,1 0-1,1 0 1,1 1-1,0 0 1,1 0-1,-6 24 0,4-3 28,2 1 0,-1 51-1,7 78 89,0-150-236,11 215 422,10 0-1,76 346 1,-65-444-238,7-3 0,4-1 0,7-2 1,5-2-1,78 128 0,-105-207-156,2-1-1,2-1 1,2-2 0,2-1-1,79 70 1,-86-88-39,1-1 0,1-2-1,2-1 1,0-1 0,0-2 0,2-1-1,0-2 1,1-2 0,55 13 0,-37-16 7,1-2 0,0-3 1,0-2-1,58-6 0,218-35 82,-125 10-51,-162 24-31,245-39 47,-272 40-54,0-1 1,-1-1-1,0-1 0,0 0 1,0-1-1,-1-1 0,0 0 0,0-1 1,-1 0-1,-1-2 0,20-20 1,-22 21 5,-2-1 0,0-1 1,0 1-1,-1-2 1,-1 1-1,0-1 0,-1 0 1,-1 0-1,0-1 0,0 1 1,-2-1-1,0 0 0,2-24 1,-5 2 40,-1 0 0,-2 0 1,-1 0-1,-2 1 0,-1-1 0,-23-62 1,-97-205 494,123 298-543,-45-92 47,-5 3 0,-5 2 0,-91-113 0,43 68-18,-109-133-37,160 208 6,-3 2 0,-74-59 0,32 42 32,-3 4-1,-115-61 1,147 96-201,-3 3 0,0 4-1,-2 3 1,-100-23 0,121 41-5,-105-8 0,52 14-52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0:53.968"/>
    </inkml:context>
    <inkml:brush xml:id="br0">
      <inkml:brushProperty name="width" value="0.05" units="cm"/>
      <inkml:brushProperty name="height" value="0.05" units="cm"/>
    </inkml:brush>
  </inkml:definitions>
  <inkml:trace contextRef="#ctx0" brushRef="#br0">598 3 11506,'-3'0'128,"-8"-1"188,0 0-1,-1 0 1,1 2 0,0-1-1,0 1 1,-1 1-1,-17 5 1,-29 11 413,28-10-348,0 2 0,-56 27 0,74-30-370,1 1-1,0 1 0,0 0 0,1 0 1,0 1-1,1 0 0,0 1 0,1 0 1,0 0-1,-11 23 0,-3 11 25,-25 75 0,43-109-35,-58 182 10,53-157-6,2 0-1,1 0 1,-2 56-1,9-71 0,1 0 0,0-1-1,2 1 1,0-1 0,2 0 0,0 0-1,1-1 1,1 1 0,0-1 0,22 33 0,-12-25-5,1-1 0,1 0 0,1-2 0,1 0 0,2-2 0,32 26 0,-40-36-12,1-1 0,0-1-1,0-1 1,0 0-1,1-1 1,1-1-1,-1-1 1,1 0-1,0-1 1,1-2-1,-1 0 1,1-1-1,-1 0 1,1-2-1,0 0 1,-1-2-1,1 0 1,-1-1 0,30-8-1,-25 4 8,1-2 0,-2 0 0,1-1 0,-1-1-1,-1-2 1,0 0 0,-1-1 0,0-1 0,-1-1 0,25-26 0,-25 19 9,0 0 1,-1-2 0,-2 0 0,0-1 0,-2-1-1,-1 0 1,-1-1 0,13-40 0,-9 14 8,-2-1 1,-3-1 0,-2 0-1,-3 0 1,-2-1 0,-2 0-1,-6-60 1,2 101-5,-1 1 0,-1 0 0,0 0 0,-1 1 0,-1-1 0,0 1 0,-1 0 0,-12-22-1,12 27 0,-1 0 0,1 0-1,-1 1 1,0 0-1,-1 1 1,0 0-1,-1 0 1,1 0 0,-1 1-1,0 0 1,-1 1-1,-18-8 1,-6 2-44,0 1 0,0 2 1,0 1-1,-1 2 0,0 1 0,-1 2 1,1 1-1,0 2 0,0 2 0,0 0 1,0 3-1,-37 10 0,56-11-81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04.362"/>
    </inkml:context>
    <inkml:brush xml:id="br0">
      <inkml:brushProperty name="width" value="0.05" units="cm"/>
      <inkml:brushProperty name="height" value="0.05" units="cm"/>
    </inkml:brush>
  </inkml:definitions>
  <inkml:trace contextRef="#ctx0" brushRef="#br0">108 1 12331,'2'1'40,"0"-1"0,0 1 1,-1 0-1,1 0 0,0 0 1,0 0-1,-1 0 1,1 1-1,-1-1 0,1 0 1,-1 1-1,1-1 0,-1 1 1,0-1-1,0 1 1,0 0-1,0 0 0,0-1 1,0 1-1,0 0 0,-1 0 1,1 0-1,0 0 0,-1 0 1,1 3-1,2 19 47,-1 0 0,0 0 0,-3 38-1,-15 75 223,11-98-234,-8 61 42,-62 519 339,39 4 15,63 613-243,-19-1024-170,-31 368-19,14-463-37,4 18-4,6-116 0,0 0 0,1 0 0,1 0 0,1 0-1,6 18 1,-8-31 0,1 0-1,-1-1 0,1 1 1,0-1-1,0 0 0,1 0 1,0 0-1,0 0 0,0 0 0,0-1 1,1 0-1,-1 0 0,8 5 1,-4-5-1,0 1 0,1-1 0,-1-1 0,1 0 0,0 0 0,0 0-1,0-1 1,9 1 0,14-1 1,0-1 0,0-2 0,63-9-1,-92 9 4,193-28-25,267-24 47,-158 50-40,24-1-129,-308 3 133,390-10-362,1 21 27,-359-6 326,957 49-215,544-7 494,-1262-39-300,151 11 70,-425-17 12,68 10 190,-77-9-141,1 0 0,0 1 0,-1 0 0,0 0 0,1 1 0,10 6 1,-6 2 169,-12-11-248,-1 0 0,0 1 0,0-1 0,1 0 0,-1 0 1,1 0-1,-1 0 0,1 0 0,0 0 0,-1 0 0,1-1 0,0 1 0,-1-1 0,1 1 1,3 0-1,-5-3-24,-1 1 1,1 0 0,-1 0 0,1-1 0,-1 1-1,1 0 1,-1 0 0,0 0 0,1 0-1,-1 0 1,-1-1 0,-12-11-105,-1 1 0,0 0 0,0 2 0,-21-12 0,-71-31-142,70 36 187,-37-20 38,1-3 0,-130-97 0,51 23-92,-429-349-304,292 220-561,210 184 759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04.796"/>
    </inkml:context>
    <inkml:brush xml:id="br0">
      <inkml:brushProperty name="width" value="0.05" units="cm"/>
      <inkml:brushProperty name="height" value="0.05" units="cm"/>
    </inkml:brush>
  </inkml:definitions>
  <inkml:trace contextRef="#ctx0" brushRef="#br0">3492 2861 6233,'-761'-496'6119,"567"362"-5446,-232-177-2,-7-102-509,-39-34 395,228 266-58,132 102-466,-123-113-1,76 33-384,-78-71-183,196 196 518,3 4-368,-63-68 1,80 69 278,4 1-51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6.722"/>
    </inkml:context>
    <inkml:brush xml:id="br0">
      <inkml:brushProperty name="width" value="0.05" units="cm"/>
      <inkml:brushProperty name="height" value="0.05" units="cm"/>
    </inkml:brush>
  </inkml:definitions>
  <inkml:trace contextRef="#ctx0" brushRef="#br0">42 494 17164,'-7'11'1381,"15"-10"-862,17-9-476,-16 2 61,-1 0 1,0 0 0,-1 0 0,1-1-1,-1 0 1,0 0 0,9-14 0,-12 15 38,0 0 0,0 0 0,0-1 1,-1 0-1,0 0 0,-1 0 1,1 0-1,-1 0 0,-1 0 0,2-13 1,-2 19-130,-1 1 0,0-1 0,0 0 0,0 0 0,0 1 0,0-1 0,0 0 1,0 0-1,0 0 0,0 1 0,0-1 0,0 0 0,0 0 0,-1 1 0,1-1 1,0 0-1,-1 1 0,1-1 0,0 0 0,-1 1 0,1-1 0,-1 0 0,1 1 0,-1-1 1,1 1-1,-1-1 0,1 1 0,-1-1 0,0 0 0,-1 1-2,1 0-1,0 0 0,0 1 1,0-1-1,-1 0 1,1 0-1,0 0 0,0 1 1,0-1-1,0 1 1,-1-1-1,1 1 0,0-1 1,0 1-1,-2 1 1,-6 5 5,1 0 0,-14 15 0,4-3-24,0 2 0,-19 28 0,33-43 0,0 1 1,0-1-1,1 0 1,0 1-1,0 0 1,1 0-1,0-1 1,0 1-1,1 1 1,-1-1-1,2 0 1,-1 0 0,1 15-1,1-20-1,0 1 1,0 0-1,0 0 1,0-1-1,0 1 1,1-1-1,-1 1 1,1-1-1,0 1 1,0-1-1,0 0 0,0 0 1,0 0-1,0 0 1,0 0-1,1-1 1,-1 1-1,1 0 1,-1-1-1,1 0 1,-1 0-1,1 0 0,0 0 1,4 1-1,3 1-6,1-1-1,-1 0 0,1-1 0,0 0 0,16-1 1,-7-2 16,0 0 0,0-2 0,-1-1 1,1 0-1,-1-1 0,0-1 0,-1-1 1,0-1-1,0 0 0,0-1 0,-1-1 1,16-15-1,-1 0 25,-1-2-1,-2-1 1,-1-1 0,45-65-1,-56 71 15,-2 0 0,0 0 0,-2-2 0,-1 0 0,-1 0 0,-1-1 0,12-52 0,-22 75-38,1-1 0,0 0 0,-1 0 0,0 0 0,0 0 0,-2-9 0,2 13-5,0 0 0,-1 1 0,1-1 0,0 0 0,0 0 0,-1 1 0,1-1 0,-1 0 0,1 1 0,0-1 1,-1 1-1,1-1 0,-1 0 0,1 1 0,-1-1 0,0 1 0,1 0 0,-1-1 0,-1 0 0,1 1 0,0 0-1,0 0 0,0-1 0,0 1 0,0 0 1,-1 0-1,1 1 0,0-1 0,0 0 1,0 0-1,0 1 0,0-1 0,0 0 0,0 1 1,0-1-1,0 1 0,-2 0 0,-5 4-18,0 1 0,1 0-1,0 0 1,0 0-1,0 1 1,1 0 0,-10 13-1,-33 58-123,35-52 116,1 0 0,1 1 0,1 0 0,-8 32-1,16-47 18,1 0 0,0 0 0,1 0 0,0 0 0,1 17 0,1-22 0,0 0 0,0 0-1,1-1 1,-1 1-1,1-1 1,1 1-1,-1-1 1,1 0-1,0 1 1,6 7 0,-3-7-23,0-1 0,0 0 0,0 0 0,1-1 1,-1 1-1,1-1 0,1-1 0,-1 1 0,1-2 0,-1 1 1,1-1-1,0 0 0,0 0 0,17 3 0,-10-4 37,1 0 1,-1 0-1,1-1 0,0-1 0,-1-1 0,1 0 0,21-5 0,29-16-89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15.046"/>
    </inkml:context>
    <inkml:brush xml:id="br0">
      <inkml:brushProperty name="width" value="0.05" units="cm"/>
      <inkml:brushProperty name="height" value="0.05" units="cm"/>
    </inkml:brush>
  </inkml:definitions>
  <inkml:trace contextRef="#ctx0" brushRef="#br0">161 327 10954,'-14'-30'753,"0"-3"-818,-1-6-183,0 1-112,-1-7-368,-6-2 584,-8 0-120,-4-1-96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15.620"/>
    </inkml:context>
    <inkml:brush xml:id="br0">
      <inkml:brushProperty name="width" value="0.05" units="cm"/>
      <inkml:brushProperty name="height" value="0.05" units="cm"/>
    </inkml:brush>
  </inkml:definitions>
  <inkml:trace contextRef="#ctx0" brushRef="#br0">2502 0 6873,'-31'3'-16,"-938"110"203,778-80 450,2 9 1,2 7 0,-185 77-1,131-15-260,205-91-299,1 1-1,1 2 0,2 1 1,-45 42-1,66-55-33,0 1 0,1 0 0,1 0 0,0 1 0,1 1 0,0-1 0,1 1 0,1 1 0,0-1 0,1 1 0,1 0 0,0 0 0,1 0 0,-3 25 0,6-25-16,0-1 0,1 0 0,0 1 1,1-1-1,0 0 0,1 0 1,1 0-1,0-1 0,1 1 0,1-1 1,0 0-1,0 0 0,2-1 1,-1 0-1,1 0 0,11 10 0,0-2-35,1-1-1,0-1 1,2 0-1,0-2 1,1-1-1,41 21 1,0-7-96,97 32 0,6-11-133,266 44 0,182-19-22,-162-46 672,878-59 0,-709-40 664,-16-56 137,-434 72-820,-136 40-185,0-2-1,50-30 1,-76 40-130,-1 0 0,1-1-1,-1 0 1,0-1 0,-1 0-1,8-9 1,-13 13-42,-1 1-1,1 0 1,-1-1-1,0 1 1,0-1-1,0 0 1,-1 0 0,0 0-1,1 0 1,-1 0-1,-1 0 1,1 0-1,0 0 1,-1 0 0,0 0-1,0 0 1,0-1-1,-1 1 1,1 0 0,-3-6-1,0 1 25,0 1-1,-1 0 1,0 0-1,-1 0 1,0 0-1,0 1 1,0-1-1,-1 1 1,0 1-1,-1-1 1,-7-5-1,-9-7 75,-1 2 1,-30-18-1,-1 6-157,-1 1 0,-2 3 0,0 3 0,-2 2 0,-97-18 0,-315-28-357,465 65 378,-187-18-177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16.613"/>
    </inkml:context>
    <inkml:brush xml:id="br0">
      <inkml:brushProperty name="width" value="0.05" units="cm"/>
      <inkml:brushProperty name="height" value="0.05" units="cm"/>
    </inkml:brush>
  </inkml:definitions>
  <inkml:trace contextRef="#ctx0" brushRef="#br0">29 236 11955,'9'17'1000,"0"9"-988,-1 0 0,-1 0-1,-1 1 1,-1 0 0,-2 0 0,0 1 0,-2-1 0,-3 31 0,-6 32 128,-23 101 0,-4 43 526,32-190-394,5 82-1,1-101-195,0 1 0,2-1 0,1-1 0,14 39 0,-19-60-67,0 0 0,1 0 0,-1 0 0,1 0 0,0 0 0,0-1 0,0 1 0,0 0 0,3 1 0,-5-3-7,0-1 0,0 0 0,1 0 0,-1 0-1,0 1 1,0-1 0,1 0 0,-1 0-1,0 0 1,1 0 0,-1 0 0,0 0 0,0 0-1,1 0 1,-1 0 0,0 1 0,1-1 0,-1 0-1,0 0 1,1-1 0,-1 1 0,0 0 0,0 0-1,1 0 1,-1 0 0,0 0 0,1 0-1,-1 0 1,0 0 0,0 0 0,1-1 0,-1 1-1,0 0 1,1 0 0,-1-2 0,1 1 0,0 0 0,-1-1 0,1 1-1,0-1 1,-1 1 0,0 0 0,1-1 0,-1 1 0,0-1 0,0 1 0,0-3 0,0-40 70,-1-1 0,-17-87 0,8 58 70,0-6 41,3-1-1,4 1 1,4-1-1,3 0 1,25-140-1,34-41-112,-14 63-18,-48 197-32,0 6-8,0 18-2,-3 33-6,-7 265-3,1-17 20,-26-3-112,28-268-9,-31 137 1301,28-147-1023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17.417"/>
    </inkml:context>
    <inkml:brush xml:id="br0">
      <inkml:brushProperty name="width" value="0.05" units="cm"/>
      <inkml:brushProperty name="height" value="0.05" units="cm"/>
    </inkml:brush>
  </inkml:definitions>
  <inkml:trace contextRef="#ctx0" brushRef="#br0">5713 64 11418,'17'-1'473,"48"0"35,-61 3-286,-10 1-114,-9 3 16,-101 21 599,0-5-1,-234 14 0,-243-34 307,547-3-995,-184-4 11,-1211-32-122,337 18 222,248 7 748,637 5-754,-369-59-1,573 62-153,3 2 31,-1-1 0,-19 0 0,30 2-30,0 1 0,0 0 0,0 0 0,0 0 0,0 0 0,0 1 0,1-1 0,-1 0 0,0 1 0,0-1 0,0 1 1,0 0-1,1 0 0,-1-1 0,0 1 0,1 0 0,-1 1 0,1-1 0,-1 0 0,1 0 0,-1 1 0,1-1 0,0 0 0,-2 3 0,3-4-11,0 1-1,-1 0 0,1-1 0,0 1 1,0 0-1,-1-1 0,1 1 0,0 0 1,0-1-1,0 1 0,0 0 0,0-1 1,0 1-1,0 0 0,0-1 0,0 1 1,0 0-1,0-1 0,0 1 0,1 0 1,-1-1-1,0 1 0,0 0 0,1-1 1,-1 1-1,1 0 0,0 1-9,1-1 0,-1 0-1,0 0 1,1-1 0,-1 1 0,0 0 0,1 0 0,-1-1-1,1 1 1,0 0 0,1-1 0,5 2-68,1-1 1,-1 0 0,14 0-1,20-3-193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1:18.065"/>
    </inkml:context>
    <inkml:brush xml:id="br0">
      <inkml:brushProperty name="width" value="0.05" units="cm"/>
      <inkml:brushProperty name="height" value="0.05" units="cm"/>
    </inkml:brush>
  </inkml:definitions>
  <inkml:trace contextRef="#ctx0" brushRef="#br0">805 43 13171,'-1'-14'1056,"1"12"-848,1-1-1,-1 1 1,-1 0 0,1 0-1,0 0 1,0-1 0,-1 1-1,0 0 1,0-3 0,0 5-174,1-1 0,0 1 0,0 0 0,-1-1-1,1 1 1,0 0 0,0 0 0,-1-1 0,1 1 0,0 0 0,-1 0 0,1 0 0,0 0 0,-1-1 0,1 1 0,-1 0 0,1 0 0,0 0 0,-1 0 0,1 0-1,0 0 1,-1 0 0,0 0 0,-15 7 485,-16 16-451,1 1 0,1 2 0,-30 32 0,16-14-48,-436 401 120,479-444-139,-13 12 10,0 0 0,1 2-1,0 0 1,-17 27 0,28-38-11,0-1 1,0 1-1,1 0 1,-1 1-1,1-1 1,0 0-1,0 0 1,0 0-1,1 1 1,-1-1-1,1 8 1,1-9-3,-1 0 1,1 0 0,0 1 0,0-1 0,0 0-1,1 0 1,-1 0 0,1-1 0,-1 1 0,1 0-1,0-1 1,0 1 0,0-1 0,1 1 0,-1-1-1,0 0 1,6 3 0,0 0-2,0 0 1,0 0-1,1-2 1,0 1-1,0-1 1,0 0-1,0 0 1,0-1-1,11 1 1,13 0-8,43-1 0,175-15-8,-29 0 12,68 14-287,55-1 484,-215-8-214,3-7-7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5:19.459"/>
    </inkml:context>
    <inkml:brush xml:id="br0">
      <inkml:brushProperty name="width" value="0.05" units="cm"/>
      <inkml:brushProperty name="height" value="0.05" units="cm"/>
    </inkml:brush>
  </inkml:definitions>
  <inkml:trace contextRef="#ctx0" brushRef="#br0">9 182 12331,'0'0'34,"-1"0"1,1 0 0,-1 0 0,1 1-1,-1-1 1,1 0 0,-1 0 0,1 1-1,-1-1 1,1 0 0,0 1 0,-1-1-1,1 1 1,0-1 0,-1 0 0,1 1 0,0-1-1,-1 1 1,1-1 0,0 1 0,0-1-1,0 1 1,-1-1 0,1 1 0,0-1-1,0 1 1,0-1 0,0 1 0,0-1-1,0 1 1,0 0 0,16 7 20,-9-5-38,13 4-24,-1-2 1,1 0-1,0-1 1,0-1-1,33 1 0,104-8-45,-114 1 43,41-2-9,45-3 42,148 10 0,-52 19 96,178 9 6,154-30-92,-159-4 24,30 9 6,813-11-2,-263-22-87,-130 0 56,60-1 7,-631 30-17,448-4 125,-3-29-46,6-10 23,-266 18-65,109-28-109,-496 44 57,-13 1 235,1 3-1,64 4 1,-126 0-243,18 2 515,-18-2-466,-1 0 1,1 0-1,0 0 0,-1 0 1,1 0-1,-1 0 1,1 1-1,-1-1 0,1 0 1,0 0-1,-1 0 0,1 1 1,-1-1-1,1 0 1,-1 1-1,1-1 0,-1 0 1,0 1-1,1-1 0,-1 1 1,1-1-1,-1 1 1,1 0-1,-30-5-63,-8-6-65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5:25.059"/>
    </inkml:context>
    <inkml:brush xml:id="br0">
      <inkml:brushProperty name="width" value="0.05" units="cm"/>
      <inkml:brushProperty name="height" value="0.05" units="cm"/>
    </inkml:brush>
  </inkml:definitions>
  <inkml:trace contextRef="#ctx0" brushRef="#br0">6 307 12627,'-5'7'523,"6"-4"-222,18-5-161,27-11-323,93-27-244,233-37 0,150 13 192,-481 60 217,1248-98-26,-536 88 513,1 23 32,-474-4-309,1405 75 940,143 4-1121,-1285-65-1,1916-18 65,-2438-2-73,422-5 11,-304 10-4,162 25 0,-226-14-17,117 40 0,-95-25-709,-93-29 680,-1 0 13,1 1 0,0-1 0,-1 0-1,1 0 1,0-1 0,0 1 0,0-1 0,-1 0 0,1 1 0,0-2-1,0 1 1,5-1 0,-8 0 5,0 0-1,1-1 1,-1 1-1,0 0 1,0 0 0,0-1-1,0 1 1,0-1-1,0 1 1,0-1-1,1-2 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5:53.790"/>
    </inkml:context>
    <inkml:brush xml:id="br0">
      <inkml:brushProperty name="width" value="0.05" units="cm"/>
      <inkml:brushProperty name="height" value="0.05" units="cm"/>
    </inkml:brush>
  </inkml:definitions>
  <inkml:trace contextRef="#ctx0" brushRef="#br0">11638 216 7850,'-43'-11'830,"0"2"0,-1 3 0,-48-3 0,-133 11 788,174 0-1622,-1-2-1,1-2 0,-1-3 1,-98-21-1,5-15-290,42 11-25,-156-25 1,117 40 287,-171 4 1,-148 27 377,113-1-91,-374-12-144,-5 0-214,-967 34-485,452 26 663,1 45 274,681-57-375,443-41 28,-863 89 105,349 14 320,460-69-272,-267 109 0,376-126-285,-113 68 0,140-72 14,2 1 0,0 2 0,2 1 0,-39 43 0,59-58 80,0 1 0,2 0-1,-1 0 1,2 1-1,0 0 1,0 1 0,1 0-1,1 0 1,1 1 0,0-1-1,1 1 1,1 0 0,0 0-1,1 1 1,1-1 0,0 0-1,1 1 1,1-1 0,1 1-1,0-1 1,1 0-1,8 23 1,-1-11 27,2-1-1,1 0 1,1 0-1,2-2 1,0 0-1,2-1 1,29 32-1,-2-10 43,1-3 0,76 54 0,-66-59 13,1-1 1,2-4-1,95 40 1,-39-29 14,127 31 1,392 46 35,11-53-58,-437-49-36,1844 85-206,-90-157-242,-1626 40 427,1220-62-1446,96-61-810,-10-53 3949,-1538 176-1289,322-54 1027,-384 57-1372,1-2-1,-2-2 0,0-2 0,0-2 1,-2-1-1,0-2 0,-2-2 0,0-1 1,-2-2-1,-1-2 0,0 0 0,-3-3 0,0 0 1,-2-2-1,-2-2 0,29-44 0,-35 45-41,-1-1 0,-1-1 0,-2-1 1,19-60-1,-31 80 6,-1 0 1,0-1 0,-2 1 0,0-1 0,-1 0 0,0 0 0,-2 0 0,0 1 0,-1-1 0,0 0 0,-2 1 0,-9-29-1,5 26 28,-1 0-1,-1 0 0,0 1 0,-2 1 0,0 0 1,-25-27-1,17 23 13,-2 1 0,-1 1 0,0 1-1,-31-18 1,-20-4 69,-2 2-1,-115-41 1,185 78-111,-506-178 6,92 34-497,230 74 382,-21-11-59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6:14.982"/>
    </inkml:context>
    <inkml:brush xml:id="br0">
      <inkml:brushProperty name="width" value="0.05" units="cm"/>
      <inkml:brushProperty name="height" value="0.05" units="cm"/>
    </inkml:brush>
  </inkml:definitions>
  <inkml:trace contextRef="#ctx0" brushRef="#br0">8999 278 7490,'-104'15'310,"0"-4"1,-1-5-1,0-4 0,-106-12 1,-45-20-290,-344-30-1604,-115 29 1609,-344-23 1789,695 23-1730,-542-39-35,-2 44 93,548 39 292,1 15-1,-409 86 0,599-76-401,-228 82 0,-143 108-87,455-186 45,3 4-1,-99 72 0,131-81 56,1 4 0,3 1 1,1 2-1,-55 71 0,-49 98 144,116-159-158,4 2 0,-28 69 0,43-89-30,2 1 0,2 1 0,1 0 0,-6 62 0,13-70-12,1-1 1,2 1-1,1 0 1,1-1-1,2 0 1,14 52-1,-1-29-66,2-1 1,3-1-1,2-1 0,1-1 0,50 65 1,-5-21-355,128 127 0,217 158-446,-273-258 714,225 142 0,-288-214 122,3-3-1,138 51 1,-101-54 20,172 35 0,135-10 58,1-30 71,730 2 15,5-42-279,-180-2 44,-932 6 108,1407-3-28,-1-48 31,-404-57-129,-816 67 156,-1-10 0,317-114 1,-417 112 227,196-107 1,-291 136-150,-1-1 0,0-1 0,-2-3 0,-2-1 0,54-57 0,-71 66-53,-1 0-1,-1-2 0,-1 0 1,-1-1-1,-2-1 0,0 0 1,-1-1-1,-2 0 0,0-1 1,9-48-1,-13 37 53,-2 0 1,-1 0-1,-3 0 1,-7-74-1,-1 59 99,-2 0 1,-33-99-1,-2 42 79,-4 2 0,-93-152 1,74 149-248,-5 3 0,-133-152 1,141 191-43,-2 2 1,-4 3-1,-2 4 1,-99-64-1,12 29-62,-333-144 0,-200-5-1396,494 188 1192,-7 8-82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6:53.214"/>
    </inkml:context>
    <inkml:brush xml:id="br0">
      <inkml:brushProperty name="width" value="0.05" units="cm"/>
      <inkml:brushProperty name="height" value="0.05" units="cm"/>
    </inkml:brush>
  </inkml:definitions>
  <inkml:trace contextRef="#ctx0" brushRef="#br0">11395 180 6689,'-116'-5'1337,"-139"-25"-1,-70-4-58,-189 49-666,324-4-543,24-3-36,-708 29 78,640-29-69,-793 9 478,454-27-315,-372-10-38,0-31 246,-389-36-330,1190 79-86,-660-22-23,-1 53 41,488 12-199,-482 114-1,422-42-229,291-76 355,2 4 0,-103 58 0,161-78 37,0 2 1,0 0-1,2 2 0,0 0 0,2 2 0,-37 42 0,49-49-6,0-1-1,1 2 0,0-1 0,1 1 1,1 1-1,1 0 0,0-1 1,1 2-1,0-1 0,1 1 1,1-1-1,1 1 0,0 32 0,2-37 0,1 0-1,0 1 0,1-1 0,0 0 1,1 0-1,1 0 0,0 0 0,0-1 1,1 1-1,13 20 0,-9-19-6,0-1 1,1 0-1,1-1 0,0 0 0,0 0 0,1-1 1,0-1-1,20 12 0,17 7-99,81 33-1,60 12-54,-137-54 154,108 38-7,4-8 1,257 44 0,605-3 100,3-80-38,-178-6-61,552 62 83,-1109-48 55,1512-25 1066,43-154-730,-1415 119-385,517-85-43,-746 85-7,-2-8 1,306-120-1,-304 73-5,-173 78 8,-1-1 1,0-2 0,52-48 0,-74 60 7,-1 0-1,0-1 1,-1-1-1,0 1 1,0-1-1,-1 0 0,-1-1 1,0 0-1,-1 0 1,0 0-1,-1 0 1,-1-1-1,0 0 1,-1 1-1,0-1 1,-1 0-1,-1 0 0,0 0 1,-1 0-1,0 0 1,-1 0-1,0 0 1,-2 0-1,1 1 1,-2-1-1,0 1 1,0 0-1,-1 1 1,-1-1-1,0 1 0,-1 0 1,0 1-1,-1 0 1,-11-11-1,1 4 4,-1 2 0,0 0-1,-1 1 1,0 2 0,-1 0-1,-1 1 1,-28-10 0,16 9-8,-1 2 1,-1 2 0,0 1 0,-46-4-1,13 7-27,-100 6 0,-63 17-94,174-12 41,-29 4-6,-1-4 1,-136-8 0,74-21 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7.111"/>
    </inkml:context>
    <inkml:brush xml:id="br0">
      <inkml:brushProperty name="width" value="0.05" units="cm"/>
      <inkml:brushProperty name="height" value="0.05" units="cm"/>
    </inkml:brush>
  </inkml:definitions>
  <inkml:trace contextRef="#ctx0" brushRef="#br0">317 1 15131,'13'7'920,"3"13"-824,4 5-48,4 10 136,2 9-95,2 10-17,-2 7 0,-5 14 48,-8 2 80,-19 9 32,-13 8-8,-29 12 8,-18 11 112,-41 22-216,-15-2 80,-14-7 24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01.635"/>
    </inkml:context>
    <inkml:brush xml:id="br0">
      <inkml:brushProperty name="width" value="0.05" units="cm"/>
      <inkml:brushProperty name="height" value="0.05" units="cm"/>
    </inkml:brush>
  </inkml:definitions>
  <inkml:trace contextRef="#ctx0" brushRef="#br0">8376 692 9914,'-17'-18'394,"-1"2"0,0 0 0,-1 1 1,-1 1-1,0 0 0,-29-13 0,14 11-286,-1 1-1,-1 2 1,-43-10 0,-286-76-653,-286-63 350,-21 72 199,-2 41 32,107 9 112,-74-4 140,-1 24-57,-840 73-171,1328-41-92,2 6 0,-286 73 0,321-54-58,-183 86 1,-94 91-7,323-169 88,2 4 0,3 2 1,2 4-1,2 2 0,-76 90 0,104-106 1,3 2 0,1 1 0,3 1 1,1 2-1,2 1 0,3 0 0,1 2 0,3 0 0,-19 86 0,33-111 2,0 1 0,2 1 0,1-1 0,1 0 0,1 0 1,1 1-1,2-1 0,13 50 0,-8-47 2,2-1 0,1 0 0,1 0 1,1-2-1,2 1 0,1-2 0,28 34 0,-13-23 1,3-2-1,0-1 1,2-2 0,2-1-1,1-2 1,1-2-1,0-2 1,75 31-1,-9-13-2,2-4-1,169 34 1,-118-42-1,1-7-1,213 3 1,327-44-7,1293-192-875,-18-113-387,-1222 176 1280,-11-34 18,-608 140 70,202-90 0,-243 86 35,-2-4 0,151-108 0,-226 145-97,-1 0 0,-1-2-1,0 1 1,0-2 0,12-16-1,-24 26-3,0 0 0,1 0-1,-2 0 1,1 0 0,-1 0-1,1-1 1,-1 1 0,-1-1-1,1 1 1,-1-1 0,0 0-1,-1 1 1,1-1 0,-1 0-1,0 0 1,0 1 0,-1-1-1,0 0 1,0 0 0,0 1-1,-1-1 1,-2-7 0,-6-8 59,-1 0 1,-1 0 0,0 1-1,-2 1 1,0 0-1,-1 1 1,-25-23 0,4 8-70,-2 2 1,-64-42-1,70 54-129,0 1-1,-2 1 1,0 2-1,-68-20 0,53 23 5,0 3 0,-1 1-1,-58-1 1,-24 7-91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09.626"/>
    </inkml:context>
    <inkml:brush xml:id="br0">
      <inkml:brushProperty name="width" value="0.05" units="cm"/>
      <inkml:brushProperty name="height" value="0.05" units="cm"/>
    </inkml:brush>
  </inkml:definitions>
  <inkml:trace contextRef="#ctx0" brushRef="#br0">9411 460 11803,'-69'-10'320,"-978"-149"632,109 5-1221,-9 53 500,-59 65-14,-5 38-35,-394 80 125,1059-37-297,1 16-1,-340 107 1,513-113 0,-190 89-1,249-90-6,2 5 0,-157 111 0,202-119-6,2 2-1,2 2 0,3 4 0,2 2 0,-66 94 1,102-126-5,2 1 1,1 1-1,2 1 1,1 0-1,1 1 1,2 0-1,1 1 1,-12 69-1,20-80 0,1-1 0,1 1-1,1-1 1,1 1 0,1-1 0,1 1-1,1-1 1,1 0 0,1 0-1,0 0 1,2-1 0,1 0-1,0-1 1,2 1 0,15 22 0,-3-13-10,1-1 1,2 0 0,1-2 0,1-1 0,1-2 0,1 0 0,41 23 0,-12-12-23,1-3 1,1-3-1,79 26 1,25-4-82,291 50 1,181-16-10,974 38 132,5-154 47,-800-53-3,884-209 0,-780 52 213,-35-93 335,-783 288-381,185-116 0,-251 137-158,-1-1 0,-1-1 0,-2-2 0,-1-1 0,-1-2 0,-2-1 0,-1-1 0,23-39-1,-39 55-17,-2 0 0,0-1 0,-1 0 0,-1-1 0,0 1 0,-2-1 0,6-40 0,-10 45-10,0 1 0,-1-1 0,-1 0 0,0 1 0,-1-1 0,0 0 0,-2 1 0,1 0 0,-2 0-1,0 0 1,-13-25 0,3 14 20,-1 2 0,-1 0 1,0 0-1,-2 2 0,-1 0 0,-1 1 0,-36-26 0,16 16 9,-2 2 0,-1 3 1,-65-29-1,32 23-37,-1 4 0,-1 4 0,-135-23 1,-250-6-297,225 30 203,72-2-10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0.747"/>
    </inkml:context>
    <inkml:brush xml:id="br0">
      <inkml:brushProperty name="width" value="0.05" units="cm"/>
      <inkml:brushProperty name="height" value="0.05" units="cm"/>
    </inkml:brush>
  </inkml:definitions>
  <inkml:trace contextRef="#ctx0" brushRef="#br0">3 626 15195,'-1'-1'139,"1"-1"0,-1 0 0,1 0 0,0 0 0,0 0 0,0 0 0,0 0 1,0 1-1,0-1 0,0 0 0,0 0 0,1 0 0,-1 0 0,1 0 0,0 1 0,-1-1 0,1 0 0,2-2 0,19-29 395,-5 13-303,0 1 0,2 0 1,0 2-1,1 0 0,1 2 1,31-18-1,148-69-104,-50 29-282,-114 53 103,-1-1 0,-1-2 1,0-1-1,-2-2 1,56-58-1,-52 41-12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1.473"/>
    </inkml:context>
    <inkml:brush xml:id="br0">
      <inkml:brushProperty name="width" value="0.05" units="cm"/>
      <inkml:brushProperty name="height" value="0.05" units="cm"/>
    </inkml:brush>
  </inkml:definitions>
  <inkml:trace contextRef="#ctx0" brushRef="#br0">384 38 14795,'1'-1'61,"-1"0"0,1 0 0,-1 0 1,0 0-1,1 0 0,-1 0 0,0 0 0,0-1 0,0 1 0,0 0 0,0 0 0,0 0 0,0 0 0,0 0 0,0-1 1,-1 1-1,1 0 0,0 0 0,-1 0 0,1 0 0,-1 0 0,1 0 0,-1 0 0,0 0 0,1 0 0,-1 0 0,0 0 1,0 0-1,0 1 0,0-2 0,-1 1-15,0 1 1,1-1-1,-1 0 1,0 1-1,1 0 0,-1-1 1,0 1-1,1 0 1,-1 0-1,0 0 0,0 0 1,1 0-1,-1 0 1,0 1-1,0-1 1,1 1-1,-1-1 0,0 1 1,1-1-1,-3 3 1,-7 2 60,2 1 1,-1 1-1,1 0 1,0 0-1,-16 17 1,-38 50 114,52-59-168,-94 131 264,88-117-244,1 0-1,1 1 0,-15 44 0,28-68-58,0 0 0,1 0 0,-1-1 0,2 1 0,-1 0 0,0 0 0,1 9 0,1-12-13,-1-1 0,0 0 0,1 0 0,0 1 0,-1-1 0,1 0 0,0 0 0,0 0 0,0 0 0,0 0 0,1 0 0,-1 0 0,0 0 0,1-1 0,-1 1-1,1 0 1,0-1 0,0 1 0,-1-1 0,1 0 0,0 1 0,4 1 0,1 0-31,1-1 0,0 1 0,0-1 0,0-1-1,-1 0 1,1 0 0,11 0 0,60-4 325,-67 2-172,152-17 54,-73 5-140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1.985"/>
    </inkml:context>
    <inkml:brush xml:id="br0">
      <inkml:brushProperty name="width" value="0.05" units="cm"/>
      <inkml:brushProperty name="height" value="0.05" units="cm"/>
    </inkml:brush>
  </inkml:definitions>
  <inkml:trace contextRef="#ctx0" brushRef="#br0">327 72 15571,'0'-1'51,"0"0"1,-1 0-1,1 0 0,0 0 0,0 0 0,0 0 0,0 0 0,-1 0 1,1 1-1,0-1 0,-1 0 0,1 0 0,-1 0 0,1 0 0,-1 1 1,1-1-1,-1 0 0,0 1 0,1-1 0,-1 0 0,0 1 0,1-1 1,-1 1-1,-1-1 0,0 0-15,0 0 1,-1 0-1,1 0 1,0 1-1,0-1 1,-1 1-1,1 0 0,-1-1 1,-3 1-1,-1 1 27,0 0 0,0 0-1,0 0 1,0 1 0,0 0-1,-8 3 1,1 2 18,1 1-1,0 0 1,0 1-1,1 1 1,0 0-1,1 0 0,0 1 1,1 1-1,-14 18 1,10-9-70,0 0 0,1 1 0,2 1 0,0 0 0,-8 25 0,16-37-6,0-1-1,0 1 1,1 0 0,0 0 0,1 0-1,0 20 1,1-29-2,0 1 0,0-1 0,1 0 0,-1 1 0,1-1-1,0 0 1,-1 0 0,1 0 0,0 0 0,0 1 0,1-1 0,-1 0 0,0-1-1,1 1 1,-1 0 0,3 2 0,-2-3 3,0 0-1,1 1 1,-1-1-1,1 0 1,-1 0 0,1 0-1,-1-1 1,1 1-1,-1-1 1,1 1 0,0-1-1,-1 0 1,1 0-1,0 0 1,-1 0-1,1-1 1,4 0 0,7-2 31,0-1 1,-1-1-1,1 0 1,-1-1-1,0 0 1,-1-1-1,0-1 1,0 0-1,20-17 1,-5 1 117,-1-1 1,40-51-1,-52 57-51,0 0-1,0-2 1,16-36-1,-26 48-67,-1 0 0,0 0 0,0 0 0,-1 0 0,2-13 0,-4 17-19,0 0-1,0 0 1,0 1-1,0-1 1,-1 0-1,0 0 1,0 1-1,0-1 1,-1 0-1,1 1 1,-4-7-1,4 9-41,0 0 0,0 1 0,-1-1 1,1 0-1,0 1 0,-1-1 0,1 1 0,-1-1 0,0 1 0,1 0 0,-1 0 0,0-1 0,0 1 0,0 1 0,0-1 0,0 0 0,0 0 0,0 1 0,0-1 0,0 1 0,0-1 0,0 1 0,0 0 0,-1 0 0,-3 0 0,2 1-41,-1 0 0,1 0 0,-1 0 0,0 0 0,1 1 0,0 0 0,-1 0 0,1 0 0,0 0 0,-6 5 0,-6 5-203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2.372"/>
    </inkml:context>
    <inkml:brush xml:id="br0">
      <inkml:brushProperty name="width" value="0.05" units="cm"/>
      <inkml:brushProperty name="height" value="0.05" units="cm"/>
    </inkml:brush>
  </inkml:definitions>
  <inkml:trace contextRef="#ctx0" brushRef="#br0">8 14 14843,'54'-6'2357,"-41"3"-1909,1 1 0,0 0 0,24 1 1,-35 1-426,0 1 1,0-1 0,1 1 0,-1-1 0,0 1 0,0 0 0,0 0 0,0 0 0,0 1 0,0-1 0,0 1 0,-1 0 0,1-1-1,0 1 1,-1 0 0,0 1 0,1-1 0,-1 0 0,0 1 0,3 4 0,-4-5-16,0 0 0,0 0 1,0 0-1,-1 0 0,1 0 0,-1 1 1,1-1-1,-1 0 0,0 0 0,0 0 1,0 1-1,0-1 0,0 0 0,-1 0 1,1 0-1,0 0 0,-1 1 0,0-1 1,0 0-1,1 0 0,-1 0 0,0 0 1,-1 0-1,1-1 0,0 1 0,-2 2 1,-5 5 63,1 0 0,-2-1 0,-14 13 0,19-17-39,-37 28 224,22-17-84,1 0 1,0 1-1,-19 22 1,36-37-165,0 0-1,0 0 1,1-1 0,-1 1-1,0 0 1,0 0 0,1 0 0,-1 0-1,1 0 1,-1 0 0,1 0-1,-1 0 1,1 0 0,0 0 0,-1 0-1,1 0 1,0 1 0,0-1-1,0 0 1,0 0 0,0 0 0,0 0-1,0 0 1,0 0 0,0 0-1,1 2 1,0-2-3,0 0 0,0-1 0,0 1 1,0 0-1,0-1 0,1 1 0,-1 0 0,0-1 0,0 1 0,0-1 0,1 0 0,-1 1 0,0-1 0,1 0 0,-1 0 1,0 0-1,3 0 0,10 0-2,-1-1 0,26-6 0,-39 7-4,200-53-901,-147 41 723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2.808"/>
    </inkml:context>
    <inkml:brush xml:id="br0">
      <inkml:brushProperty name="width" value="0.05" units="cm"/>
      <inkml:brushProperty name="height" value="0.05" units="cm"/>
    </inkml:brush>
  </inkml:definitions>
  <inkml:trace contextRef="#ctx0" brushRef="#br0">0 138 14659,'0'-7'1424,"12"-6"-927,-1-2-217,9-3 728,3 4-464,4 0-672,5 2 96,1 1 56,0-3-128,-2-5-120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3.225"/>
    </inkml:context>
    <inkml:brush xml:id="br0">
      <inkml:brushProperty name="width" value="0.05" units="cm"/>
      <inkml:brushProperty name="height" value="0.05" units="cm"/>
    </inkml:brush>
  </inkml:definitions>
  <inkml:trace contextRef="#ctx0" brushRef="#br0">240 2 15411,'-9'-1'241,"0"1"0,0 0-1,0 0 1,0 1-1,0 0 1,0 1 0,0-1-1,-9 5 1,0 0 53,0 1 0,-29 15 0,39-18-238,1 1 0,0 0 1,0 0-1,0 0 1,-11 12-1,17-16-56,0 0 0,0 0 0,0 0 0,0 1 0,0-1 0,0 0 0,1 0-1,-1 1 1,0-1 0,1 0 0,-1 1 0,0-1 0,1 0 0,0 1 0,-1-1 0,1 1 0,0-1 0,0 1 0,0-1-1,0 1 1,0-1 0,0 1 0,0-1 0,0 1 0,1-1 0,-1 0 0,1 1 0,-1-1 0,1 1 0,-1-1-1,1 0 1,0 1 0,0-1 0,-1 0 0,1 0 0,0 0 0,0 0 0,0 1 0,1-1 0,-1-1 0,0 1-1,2 1 1,9 5-32,0-1 0,1 0-1,0-1 1,0-1 0,1 0-1,-1-1 1,21 3 0,-2 0-28,-17-2 41,2-1-11,0 1 0,-1 0 1,1 2-1,18 8 0,-31-12 26,-1-1 0,1 1 0,-1 1 0,0-1 1,1 0-1,-1 1 0,0 0 0,0 0 0,-1 0 0,1 0 0,0 0 1,-1 0-1,0 1 0,0-1 0,0 1 0,0 0 0,-1 0 1,1-1-1,-1 1 0,0 0 0,0 0 0,-1 0 0,1 6 1,-1 0 3,0 0 0,-1 0 0,-1-1 0,0 1 0,0 0 0,-1-1 0,0 1 0,-1-1 0,0 0 0,0 0 0,-1 0 0,0 0 0,-1-1 0,0 0 0,-11 12 0,4-6 4,0-2-1,0 0 0,-1-1 1,0 0-1,-1-1 1,-1 0-1,-30 13 1,33-17-49,-1-1 0,-22 5 0,34-9 84,-1 0-1,0-1 1,1 1 0,-1-1-1,0 1 1,1-1-1,-1 0 1,0 0 0,0-1-1,1 1 1,-1 0-1,0-1 1,1 0 0,-1 1-1,0-1 1,1 0-1,-1 0 1,1-1 0,0 1-1,-1-1 1,-1-1-1,3 2-32,0 0-1,0 0 0,1 0 0,-1 0 1,1 0-1,-1 0 0,1 0 0,-1 0 1,1 0-1,0 0 0,0 0 1,-1 0-1,1 0 0,0-1 0,0 1 1,0 0-1,0-2 0,7-31 131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4.021"/>
    </inkml:context>
    <inkml:brush xml:id="br0">
      <inkml:brushProperty name="width" value="0.05" units="cm"/>
      <inkml:brushProperty name="height" value="0.05" units="cm"/>
    </inkml:brush>
  </inkml:definitions>
  <inkml:trace contextRef="#ctx0" brushRef="#br0">107 1 15123,'-13'16'246,"1"0"0,1 2 0,1-1 0,0 1-1,2 1 1,0-1 0,0 1 0,2 1 0,1 0-1,0-1 1,-1 22 0,3-17-176,2-1 0,1 1 0,1 0 0,0 0 0,2-1-1,1 1 1,1-1 0,1 0 0,10 24 0,-16-45-52,1 0 0,0 0 1,0 1-1,0-2 0,0 1 0,0 0 1,0 0-1,1 0 0,-1 0 0,1-1 0,-1 1 1,4 2-1,-4-4-11,-1 0 0,0 0 0,1 1-1,-1-1 1,0 0 0,1 0 0,-1 0 0,0 0 0,1 0 0,-1 0-1,0 0 1,1 0 0,-1 0 0,0 0 0,1 0 0,-1 0 0,0 0 0,1 0-1,-1-1 1,1 1 0,-1 0 0,0 0 0,0 0 0,1 0 0,-1-1-1,0 1 1,1 0 0,-1 0 0,8-18 161,-5-9-34,0 0 0,-2-1 0,-2 1 0,-3-29 0,4 46-104,-8-68 90,6 69-110,1 0 0,-2 1 0,1-1 0,-1 0 0,0 1 0,-5-10 0,8 18-10,0 0 0,0 0 1,0 0-1,0 0 0,0 0 0,0 0 1,0 0-1,0 0 0,0 0 1,0 0-1,0-1 0,0 1 0,0 0 1,0 0-1,0 0 0,0 0 1,-1 0-1,1 0 0,0 0 0,0 0 1,0 0-1,0 0 0,0 0 1,0 0-1,0 0 0,0 0 0,0 0 1,0 0-1,0-1 0,0 1 1,0 0-1,0 0 0,0 0 0,-1 0 1,1 0-1,0 0 0,0 0 1,0 0-1,0 0 0,0 0 0,0 0 1,0 0-1,0 0 0,0 0 1,0 0-1,0 0 0,-1 0 0,1 0 1,0 0-1,0 0 0,0 0 1,0 1-1,0-1 0,0 0 0,0 0 1,0 0-1,0 0 0,0 0 1,0 0-1,0 0 0,0 0 0,0 0 1,-1 0-1,1 0 0,0 0 1,0 0-1,-1 9 4,2 10-2,2-7 3,1-2 0,1 1-1,0 0 1,0-1 0,1 0 0,0 0 0,1 0 0,0-1-1,0 0 1,1-1 0,1 1 0,-1-2 0,1 1 0,14 8-1,-16-11-2,0-1 0,0 0 0,0-1-1,0 1 1,1-2 0,0 1-1,-1-1 1,1 0 0,14 1 0,-17-2 0,0-1 1,1-1 0,-1 1 0,0-1 0,0 1 0,0-2 0,0 1 0,0 0 0,0-1 0,0 0 0,0 0-1,0-1 1,-1 1 0,1-1 0,6-6 0,-5 4 10,0-1 1,-1 0-1,0 0 0,0 0 1,0-1-1,4-8 0,-7 12-4,-1 0 0,1 0 1,0-1-1,-1 1 0,0 0 0,0-1 0,0 1 1,0-1-1,-1 0 0,1 1 0,-1-1 0,0 0 1,0 1-1,0-1 0,-1-5 0,1 9-8,0 0 1,0 0-1,0-1 1,-1 1-1,1 0 0,0 0 1,0-1-1,0 1 0,0 0 1,0 0-1,0 0 0,0-1 1,0 1-1,-1 0 1,1 0-1,0 0 0,0 0 1,0 0-1,0-1 0,-1 1 1,1 0-1,0 0 0,0 0 1,0 0-1,-1 0 0,1 0 1,0 0-1,0 0 1,0-1-1,-1 1 0,1 0 1,0 0-1,0 0 0,0 0 1,-1 0-1,1 0 0,-9 6 30,-3 10 3,8-8-28,0 1 1,1-1-1,0 1 0,0 0 1,1 0-1,0 0 1,0 0-1,0 18 1,2-23-5,0 0 1,0 0-1,1-1 1,-1 1 0,1 0-1,0 0 1,0-1 0,1 1-1,-1-1 1,4 7-1,-4-8 1,1 0-1,-1 0 1,1-1-1,0 1 0,-1 0 1,1-1-1,0 1 1,0-1-1,0 1 0,0-1 1,1 0-1,-1 0 0,0 0 1,0 0-1,1-1 1,-1 1-1,0-1 0,4 1 1,3 0 0,1-1 1,-1-1-1,0 0 1,0 0-1,0-1 0,0 0 1,0 0-1,0-1 1,0 0-1,-1-1 1,1 0-1,8-5 1,10-7 19,-1-2 1,30-25 0,39-42 30,-82 72-35,0-1-1,-1-1 1,0 0-1,14-27 1,-24 35 8,-9 11 7,-9 11 30,7-3-19,1 1 0,1 1 1,0-1-1,0 1 0,2 0 0,-7 21 1,11-30-32,0 0 0,0 0 0,1-1 1,0 1-1,-1 0 0,1 0 0,1 0 1,-1 0-1,1-1 0,2 10 0,-2-12-6,0 1 0,1 0 0,-1-1 0,1 1 0,-1-1 0,1 1 0,0-1 0,0 0 0,0 0 0,0 0 0,1 0 0,-1 0-1,0 0 1,1-1 0,-1 1 0,1-1 0,0 0 0,-1 1 0,4 0 0,1-1-1,0 1-1,0-1 1,0 0-1,0-1 1,0 0-1,0 0 1,0 0-1,0-1 1,0 0-1,0 0 1,0-1-1,-1 0 1,1 0-1,-1-1 1,11-5-1,5-3 18,-1-1-1,0-1 0,21-18 0,-15 7 17,30-31-1,11-11 21,-68 66-60,0 0 1,0 0-1,0 0 0,0 0 0,0 0 0,0 0 1,0 1-1,0-1 0,0 0 0,0 0 1,0 0-1,0 0 0,0 0 0,0 0 0,0 0 1,0 0-1,0 0 0,0 0 0,0 0 0,0 0 1,0 0-1,0 0 0,0 0 0,0 0 1,0 0-1,0 0 0,0 0 0,0 0 0,0 1 1,0-1-1,1 0 0,-1 0 0,0 0 1,0 0-1,0 0 0,0 0 0,0 0 0,0 0 1,0 0-1,0 0 0,0 0 0,0 0 1,0 0-1,0 0 0,0 0 0,0 0 0,0 0 1,0 0-1,0 0 0,1 0 0,-1 0 0,0 0 1,0 0-1,0 0 0,0 0 0,0-1 1,0 1-1,0 0 0,0 0 0,0 0 0,0 0 1,0 0-1,0 0 0,0 0 0,0 0 1,-2 8 3,-4 10-4,1-5-13,0 0 1,1 0-1,0 1 1,2 0-1,-1-1 1,1 1-1,1 0 1,1 15-1,0-23-33,1-1-1,0 0 0,0 1 1,0-1-1,0 0 0,1 0 0,0 1 1,0-1-1,0-1 0,5 8 1,-5-9-12,1 0-1,-1 0 1,1 0 0,0-1 0,0 1 0,0-1 0,0 0 0,0 1 0,1-1 0,-1-1 0,1 1 0,-1 0 0,1-1 0,0 0 0,-1 0 0,6 1 0,-5-2 22,0 1 0,0-1-1,0 1 1,0-1-1,0-1 1,7 0 0,27-12-326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4.551"/>
    </inkml:context>
    <inkml:brush xml:id="br0">
      <inkml:brushProperty name="width" value="0.05" units="cm"/>
      <inkml:brushProperty name="height" value="0.05" units="cm"/>
    </inkml:brush>
  </inkml:definitions>
  <inkml:trace contextRef="#ctx0" brushRef="#br0">76 210 14235,'6'-3'383,"-1"0"0,0 0 1,0-1-1,0 1 0,-1-1 0,1 0 0,-1 0 1,0 0-1,0-1 0,4-5 0,-6 7-168,0 0 0,0 0-1,0-1 1,0 1 0,0-1-1,-1 1 1,1-1 0,-1 1-1,0-1 1,0 1-1,-1-1 1,1 0 0,-1 0-1,1 0 1,-1 1 0,-1-8-1,1 10-186,-1 0 0,1 0 0,-1 1 0,1-1 0,-1 0 0,1 1 0,-1-1-1,1 0 1,-1 1 0,0-1 0,1 0 0,-1 1 0,0-1 0,1 1 0,-1-1-1,0 1 1,0 0 0,0-1 0,1 1 0,-1 0 0,0 0 0,0-1 0,0 1 0,0 0-1,0 0 1,1 0 0,-1 0 0,0 0 0,0 0 0,0 0 0,0 0 0,0 1-1,0-1 1,-1 1 0,-30 10 255,20-5-214,1 1 0,1 0-1,-13 11 1,20-15-62,0-1 0,0 1 1,0 0-1,1 0 0,-1 0 0,1 0 0,-1 0 1,1 1-1,0-1 0,1 1 0,-1-1 0,0 1 1,1 0-1,-2 6 0,4-8-5,-1-1-1,0 1 1,0-1 0,1 1-1,-1-1 1,1 1-1,-1-1 1,1 1 0,0-1-1,-1 0 1,1 1 0,0-1-1,0 0 1,0 1 0,0-1-1,0 0 1,0 0-1,0 0 1,1 0 0,-1 0-1,0 0 1,0 0 0,1-1-1,-1 1 1,1 0 0,-1-1-1,1 1 1,-1-1-1,1 1 1,1-1 0,8 3-11,-1-1 1,1 0-1,12 0 1,-21-2 4,165 3-176,-25-2 18,-135-1 151,1 1 0,-1-1 1,0 2-1,0-1 0,0 1 1,0 0-1,9 5 0,-14-7 14,-1 1 0,1 0-1,-1 0 1,1 0-1,-1 0 1,0 0-1,0 0 1,0 0 0,1 0-1,-1 1 1,0-1-1,0 0 1,0 1 0,-1-1-1,1 1 1,0-1-1,-1 1 1,1-1 0,-1 1-1,1-1 1,-1 1-1,1 0 1,-1-1 0,0 1-1,0 0 1,0-1-1,0 1 1,0 0 0,-1-1-1,1 1 1,0-1-1,-1 1 1,1 0 0,-1-1-1,1 1 1,-1-1-1,-1 3 1,0 2 135,4-5-40,9-11 13,15-20 10,-7 5 65,31-53 1,-35 51-88,1 2 1,25-31-1,-37 52-144,1 0 0,-1 0 0,1 0 0,0 1 0,1 0 0,-1-1 0,0 2 0,1-1 0,0 1 0,-1 0 1,1 0-1,8-2 0,12 0-477,42-3 1,-31 4 534,33-4-318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26:06.081"/>
    </inkml:context>
    <inkml:brush xml:id="br0">
      <inkml:brushProperty name="width" value="0.05" units="cm"/>
      <inkml:brushProperty name="height" value="0.05" units="cm"/>
    </inkml:brush>
  </inkml:definitions>
  <inkml:trace contextRef="#ctx0" brushRef="#br0">7277 357 8946,'-45'-54'-1829,"33"38"912,-24-24-1,31 35 1011,-1 1 0,1-1-1,-1 1 1,0 0 0,-1 0-1,1 1 1,0 0-1,-11-4 1,2 3 575,0 0 0,-1 1 1,0 1-1,1 1 0,-18 0 0,-82 8 766,27-1-1616,-31-8-487,-140-20-1,-2-1 715,-294 20 524,1 23-304,-232 3 306,320-30 83,4-32-91,-561-72 424,848 100-693,-559-20 12,640 34-298,1 3 1,1 4-1,-116 29 0,140-22-2,1 4 0,1 2 0,1 4 0,-122 68 0,136-64 56,2 1 0,1 3-1,1 2 1,-70 73 0,100-91-37,1 0 0,0 1 0,2 1 1,0 0-1,1 1 0,2 1 0,0 0 0,1 0 1,1 1-1,2 0 0,0 1 0,2-1 0,-5 42 1,10-53-9,-1 1 1,2-1-1,0 1 1,0-1 0,2 1-1,-1-1 1,2 0 0,0 0-1,0 0 1,1-1-1,12 22 1,-8-19-9,2-1 0,-1 0 0,2 0 0,0-1 0,0-1 0,1 0 0,1 0 0,16 9-1,-2-2-1,1-3 0,1 0-1,50 18 1,-26-15 18,67 13 0,199 19-34,4-24-46,-233-20 25,625 24-196,-1-29-9,-395-3 105,1286-21-90,-1102 9 150,486-21-272,-447-14 162,-285 22 138,234-37 32,-339 33 11,-120 22 55,0-2 0,47-20-1,-76 28-18,-1 1-1,0-1 1,0 1-1,1-1 1,-1 0 0,-1 0-1,1-1 1,0 1-1,0-1 1,-1 1-1,0-1 1,1 0-1,-1 0 1,0 0-1,0 0 1,0 0-1,2-6 1,-3 4 23,-1 1 0,1-1 0,-1 1 0,0-1 0,0 1 0,0-1 0,-1 1 0,1-1 0,-1 1 0,0-1 0,-1 1 0,1 0 0,-4-7 0,-10-28 57,-98-214 108,95 221-225,-1 0 0,-1 1 0,-2 1 0,-1 1 0,-41-39-1,38 45 14,-1 1-1,-1 1 1,-1 2-1,-1 0 0,-1 2 1,-42-17-1,10 11-213,-1 2 0,-88-17 0,62 20 85,-8-1-44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7:15.438"/>
    </inkml:context>
    <inkml:brush xml:id="br0">
      <inkml:brushProperty name="width" value="0.05" units="cm"/>
      <inkml:brushProperty name="height" value="0.05" units="cm"/>
    </inkml:brush>
  </inkml:definitions>
  <inkml:trace contextRef="#ctx0" brushRef="#br0">0 537 16299,'66'-12'491,"114"-6"0,68 15-996,-193 3 487,1277-28-782,-482-24 1685,200-10 180,-130 27-776,162-8-458,474-124-1070,-1076 75-842,-377 68 1664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1.559"/>
    </inkml:context>
    <inkml:brush xml:id="br0">
      <inkml:brushProperty name="width" value="0.05" units="cm"/>
      <inkml:brushProperty name="height" value="0.05" units="cm"/>
    </inkml:brush>
  </inkml:definitions>
  <inkml:trace contextRef="#ctx0" brushRef="#br0">3351 21 11899,'-885'-9'1760,"149"-3"-1454,626 19-319,2 5 0,0 5 0,0 4 0,-177 60 0,193-47 19,1 5 0,-136 80 0,175-86 5,1 2 1,3 2-1,1 2 1,1 3-1,-55 65 1,70-69-9,1 1-1,3 1 1,1 2 0,2 1-1,2 1 1,2 0 0,-19 64-1,29-75-8,2 0-1,2 0 0,0 0 0,3 1 0,1 0 0,1 0 0,2 0 0,1 0 0,2 0 0,1-1 1,14 50-1,-8-55 2,0-1 0,1 0 1,2 0-1,1-1 1,1-1-1,1-1 0,1 0 1,32 32-1,-7-14-7,2-1 0,2-2 0,63 40 0,5-9-8,157 72-1,137 30 10,-205-97 22,4-9 1,2-9-1,2-10 0,2-8 0,1-11 0,2-8 0,316-13 1,-417-13 59,0-6 1,-1-5 0,0-5 0,120-39 0,-159 35-40,-2-2 0,-1-4 1,-1-3-1,-2-3 0,-2-3 1,118-93-1,-152 104-18,-1-1 0,-1-1 0,-2-2 0,-1-1 0,-2-1 0,-1-1 0,38-75 0,-53 88 20,-2 0 1,0-1-1,-2 0 0,-1 0 0,0 0 0,2-38 1,-7 43 11,-1 0 0,-1 0-1,-1 0 1,0 0 0,-2 0 0,0 1 0,-1-1 0,-1 1 0,-10-21 0,5 17 18,-1 0 1,-1 1 0,-1 1-1,0 0 1,-2 1-1,-27-27 1,16 22 18,0 2 0,-1 1 0,-2 1 0,-33-19 0,1 9 19,-1 1-1,-2 4 1,0 3-1,-90-20 1,42 19-75,-1 6 1,-1 4-1,0 6 0,0 4 1,-132 13-1,33 14 62,-380 90-1,443-76-94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2.097"/>
    </inkml:context>
    <inkml:brush xml:id="br0">
      <inkml:brushProperty name="width" value="0.05" units="cm"/>
      <inkml:brushProperty name="height" value="0.05" units="cm"/>
    </inkml:brush>
  </inkml:definitions>
  <inkml:trace contextRef="#ctx0" brushRef="#br0">1 1 20628,'7'0'364,"0"1"0,0 0-1,0 1 1,0 0-1,-1 0 1,1 0 0,7 4-1,53 29-529,-18-10 307,165 63-128,44 21 287,-210-76-131,-26-17-518,-22-16 333,1 0 1,-1 1-1,0-1 0,0 0 1,0 0-1,1 0 0,-1 0 1,0 1-1,0-1 0,1 0 1,-1 0-1,0 0 0,1 0 1,-1 0-1,0 0 0,0 0 1,1 0-1,-1 0 0,0 0 1,0 0-1,1 0 0,-1 0 1,0 0-1,1 0 0,-1 0 0,0 0 1,0 0-1,1-1 0,-1 1 1,0 0-1,0 0 0,1 0 1,-1 0-1,0 0 0,0-1 1,0 1-1,1 0 0,-1 0 1,0-1-1,0 1 0,6-14-127,-5 11 93,6-22-194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2.954"/>
    </inkml:context>
    <inkml:brush xml:id="br0">
      <inkml:brushProperty name="width" value="0.05" units="cm"/>
      <inkml:brushProperty name="height" value="0.05" units="cm"/>
    </inkml:brush>
  </inkml:definitions>
  <inkml:trace contextRef="#ctx0" brushRef="#br0">364 32 15771,'1'-1'144,"-1"0"-1,1 0 0,-1 0 1,1 0-1,-1 0 0,1-1 1,-1 1-1,0 0 0,0 0 1,1 0-1,-1 0 0,0 0 1,0-1-1,0 1 0,0 0 1,-1 0-1,1-2 0,-1 2-42,1 0 0,0 1 0,-1-1-1,1 1 1,-1-1 0,1 1 0,-1-1 0,1 1-1,-1-1 1,0 1 0,1-1 0,-1 1-1,1 0 1,-1-1 0,0 1 0,1 0-1,-1 0 1,0 0 0,0-1 0,1 1-1,-2 0 1,-1 0 108,-1 0-1,1 0 1,-1 0-1,1 1 0,0-1 1,-1 1-1,1 0 1,0 0-1,0 0 0,-7 3 1,-12 10 28,0 0 0,1 1 0,1 2 0,0 0 0,1 1-1,-18 22 1,15-13-160,2 0-1,0 1 1,2 1-1,-17 37 0,29-53-55,0 1-1,1-1 0,1 1 0,0 0 0,1 0 0,0 0 1,1 0-1,1 0 0,1 23 0,0-31-20,1 0 0,0 0 0,0-1-1,0 1 1,1 0 0,0-1 0,0 1 0,0-1 0,1 1-1,0-1 1,0 0 0,0 0 0,1-1 0,-1 1 0,1-1-1,0 1 1,0-1 0,1 0 0,0-1 0,-1 1 0,1-1-1,0 0 1,0 0 0,1 0 0,8 2 0,-3-1-118,0-1 1,1-1-1,0 0 0,-1 0 1,1-1-1,0-1 1,0 0-1,-1 0 1,1-1-1,0-1 0,-1 0 1,1 0-1,17-7 1,-10 2-21,0-1 0,-1-1 0,0 0 0,0-2 1,-1 0-1,0 0 0,16-16 0,2-8-319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3.368"/>
    </inkml:context>
    <inkml:brush xml:id="br0">
      <inkml:brushProperty name="width" value="0.05" units="cm"/>
      <inkml:brushProperty name="height" value="0.05" units="cm"/>
    </inkml:brush>
  </inkml:definitions>
  <inkml:trace contextRef="#ctx0" brushRef="#br0">210 81 14979,'1'-5'328,"-2"0"0,1 0 0,0 0 0,-1 1 0,0-1 0,0 0 0,-1 0 0,1 1 0,-1-1 0,0 1 0,-3-6 0,3 8-230,1 1 1,0-1-1,-1 1 1,1 0-1,0-1 1,-1 1-1,0 0 1,1 0-1,-1 0 1,0 0-1,1 0 1,-1 1-1,0-1 0,0 0 1,0 1-1,1 0 1,-1-1-1,0 1 1,0 0-1,0 0 1,0 0-1,0 0 1,0 0-1,0 0 1,0 1-1,1-1 1,-1 0-1,0 1 1,0 0-1,0-1 1,0 1-1,-2 2 1,-4 1 42,0 1 0,0 0 0,0 0 0,1 1-1,0 0 1,0 0 0,1 1 0,-1-1 0,1 2 0,1-1 0,-1 1 0,-7 15 0,6-11-89,2 1 0,-1-1 0,2 1 0,0 0 0,0 0 0,1 0 0,1 0 0,-1 19 0,2-25-38,2 1 0,-1-1 0,1 0 0,0 0 0,0 0-1,1 0 1,0 0 0,0 0 0,0 0 0,5 7 0,-5-10-9,0-1 1,1 1 0,-1-1-1,1 1 1,0-1-1,0 0 1,0 0-1,1 0 1,-1 0 0,1-1-1,-1 0 1,1 1-1,0-1 1,0-1 0,0 1-1,0 0 1,0-1-1,6 1 1,1 0 11,0-1 0,-1-1 0,1 0-1,0 0 1,0-1 0,0-1 0,-1 0 0,1 0 0,-1-1 0,1 0 0,-1-1 0,0 0-1,-1-1 1,1 0 0,-1 0 0,0-1 0,13-10 0,-14 10 33,-1-1 1,1 1 0,-1-1 0,0-1-1,-1 1 1,0-1 0,0 0-1,0 0 1,-1-1 0,-1 0-1,1 0 1,-1 0 0,-1 0-1,0-1 1,0 1 0,-1-1 0,0 0-1,-1 1 1,1-13 0,-2 16-90,-1 1 0,0 0 0,0-1 0,-1 1 0,1 0 1,-1 0-1,0 0 0,-1 0 0,1 0 0,-1 0 0,0 1 0,0-1 1,0 1-1,-1 0 0,1 0 0,-1 0 0,0 1 0,-1-1 1,1 1-1,0 0 0,-1 0 0,0 0 0,1 1 0,-1-1 1,0 1-1,0 0 0,-1 1 0,1-1 0,0 1 0,-1 0 1,1 1-1,0-1 0,-1 1 0,1 0 0,-1 0 0,1 1 0,0-1 1,-1 1-1,-6 2 0,11-2-420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4.036"/>
    </inkml:context>
    <inkml:brush xml:id="br0">
      <inkml:brushProperty name="width" value="0.05" units="cm"/>
      <inkml:brushProperty name="height" value="0.05" units="cm"/>
    </inkml:brush>
  </inkml:definitions>
  <inkml:trace contextRef="#ctx0" brushRef="#br0">99 142 12187,'-2'0'155,"1"-1"1,0 1 0,0 0-1,0 0 1,0-1-1,-1 1 1,1 0 0,0-1-1,0 1 1,0-1 0,0 0-1,0 1 1,0-1 0,0 0-1,0 1 1,0-1 0,0 0-1,1 0 1,-1 0 0,0 0-1,1 0 1,-1 0-1,0 0 1,0-2 0,1 1 27,0 1 1,0-1-1,0 0 1,0 1 0,0-1-1,1 1 1,-1-1-1,1 1 1,-1-1-1,1 1 1,-1-1 0,1 1-1,0-1 1,0 1-1,2-3 1,4-5 542,0 1 1,1 0-1,17-14 1,-16 15-423,0 1 0,1 0-1,-1 0 1,1 1 0,15-5 0,-21 8-239,1 0-1,-1 1 0,1 0 0,0 0 1,-1 0-1,1 0 0,0 1 0,0 0 0,0 0 1,0 0-1,-1 0 0,1 1 0,0 0 1,7 2-1,-10-2-49,0 0 1,0 0-1,0 0 0,-1 0 1,1 0-1,-1 1 0,1-1 1,-1 0-1,1 1 0,-1-1 1,0 1-1,1-1 0,-1 1 1,0 0-1,0-1 0,0 1 1,0 0-1,1 4 0,-1-2 6,-1 0-1,1 0 0,-1 1 1,1-1-1,-1 0 0,0 1 1,-1-1-1,0 7 1,-3 2 38,1 0 1,-1 0-1,-1 0 1,-10 19-1,-4 1 61,-2 0 0,0-2 0,-3 0 0,0-2-1,-2 0 1,-1-2 0,-34 27 0,56-51-99,2 0-10,1-1 0,-1 1 0,0-1 0,0 0 0,-1 0 0,1-1 0,0 1 0,-1 0 0,1-1-1,-8 2 1,11-3-10,0 0 0,0 0 0,-1 0-1,1 0 1,0 0 0,0 0 0,-1 0-1,1 0 1,0 0 0,0 0 0,-1 0-1,1 0 1,0 0 0,0 0 0,-1 0 0,1 0-1,0 0 1,0 0 0,-1 0 0,1 0-1,0 0 1,0-1 0,0 1 0,-1 0-1,1 0 1,0 0 0,0 0 0,0-1-1,0 1 1,-1 0 0,1 0 0,0 0-1,0-1 1,0 1 0,0 0 0,0 0-1,-1-1 1,5-10 4,11-9-17,-8 14-10,-1 0 1,1 1 0,-1-1-1,1 2 1,1-1 0,-1 1-1,1 0 1,0 0 0,-1 1-1,1 0 1,1 1 0,14-3-1,-19 4 11,1 1-1,0 0 0,0 0 1,-1 0-1,1 0 1,0 1-1,-1 0 1,1 0-1,0 0 0,-1 0 1,1 1-1,-1 0 1,0 0-1,0 0 1,0 0-1,0 1 0,0 0 1,0 0-1,0 0 1,-1 0-1,1 0 1,-1 1-1,0-1 0,3 6 1,1 3-28,-4-7 30,0 0-1,0 0 1,0 0-1,6 6 1,-8-11 9,-1 1-1,1-1 1,-1 1 0,1-1 0,-1 1-1,1-1 1,0 1 0,-1-1-1,1 0 1,-1 1 0,1-1 0,0 0-1,-1 0 1,1 1 0,0-1 0,-1 0-1,1 0 1,0 0 0,0 0-1,-1 0 1,1 0 0,0 0 0,0 0-1,-1 0 1,1 0 0,0 0 0,-1-1-1,1 1 1,0 0 0,-1 0-1,1-1 1,0 1 0,-1 0 0,1-1-1,-1 1 1,1-1 0,0 1 0,-1-1-1,1 1 1,-1-1 0,1 0 0,5-6-105,0-1 1,-1 0 0,0 0-1,-1 0 1,0-1 0,0 0 0,0 1-1,2-12 1,1-11-775,5-33 1,-11 52 764,2-10-401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4.457"/>
    </inkml:context>
    <inkml:brush xml:id="br0">
      <inkml:brushProperty name="width" value="0.05" units="cm"/>
      <inkml:brushProperty name="height" value="0.05" units="cm"/>
    </inkml:brush>
  </inkml:definitions>
  <inkml:trace contextRef="#ctx0" brushRef="#br0">18 0 16988,'-10'0'1792,"4"5"-1000,5-2-216,5 4 993,8 0-89,9 0-392,4 2-152,9-4-255,2 0-105,0-4-144,1 3-80,-1-4-400,0 0-288,-8-2-800,-2-8 967,-14-9-159,-4-3-96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6.250"/>
    </inkml:context>
    <inkml:brush xml:id="br0">
      <inkml:brushProperty name="width" value="0.05" units="cm"/>
      <inkml:brushProperty name="height" value="0.05" units="cm"/>
    </inkml:brush>
  </inkml:definitions>
  <inkml:trace contextRef="#ctx0" brushRef="#br0">86 122 14347,'-2'-3'292,"1"0"0,-1 0-1,1 0 1,0 0 0,0 0-1,0-1 1,1 1 0,-1 0 0,1 0-1,0-1 1,0 1 0,0 0 0,0-1-1,1 1 1,-1 0 0,1-1 0,0 1-1,0 0 1,0 0 0,0 0 0,0 0-1,1 0 1,-1 0 0,5-5 0,-4 5-147,1 0 1,-1 0 0,1 0-1,0 0 1,0 1 0,0-1-1,0 1 1,1 0 0,-1 0-1,1 0 1,-1 0 0,1 1-1,0-1 1,-1 1 0,1 0-1,0 0 1,0 0 0,0 1-1,0-1 1,0 1 0,4 0-1,-7 0-123,1 0-1,-1 0 1,0 1 0,1-1-1,-1 0 1,0 0-1,0 1 1,1-1-1,-1 1 1,0-1-1,0 1 1,0 0 0,0-1-1,1 1 1,-1 0-1,0 0 1,0 0-1,-1-1 1,1 1-1,0 0 1,0 0 0,0 1-1,0 0 1,0 0 3,0 1 1,-1-1-1,1 0 1,-1 0 0,1 1-1,-1-1 1,0 1-1,0-1 1,0 0-1,0 1 1,-1 3 0,-2 6 58,-1 0 0,1-1 0,-11 20 0,-55 91 395,51-94-385,1 1 0,1 0 1,1 1-1,2 1 1,-10 35-1,21-61-90,1 0-1,0 0 0,0 0 1,1 0-1,-1 0 0,1 0 1,0 0-1,0 0 1,1 0-1,0 0 0,0 0 1,0 0-1,0 0 1,1 0-1,3 6 0,-3-7-11,0-1-1,1 0 0,0 0 1,0 0-1,0 0 0,0 0 1,0-1-1,0 1 1,1-1-1,-1 0 0,1 0 1,0 0-1,0-1 0,-1 1 1,1-1-1,0 0 0,0 0 1,0 0-1,5 0 0,8 1-511,0 0-1,0-1 1,0-1-1,0 0 1,1-1-1,-1-1 1,0-1-1,-1-1 1,32-10-1,-45 13 431,-1 1-1,0-1 0,0 0 0,1 0 0,-1 0 0,0-1 1,0 1-1,0-1 0,0 1 0,0-1 0,-1 1 1,1-1-1,0 0 0,-1 0 0,1 0 0,-1 0 1,0 0-1,1 0 0,-1 0 0,0 0 0,0-4 1,1-20-1212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6.640"/>
    </inkml:context>
    <inkml:brush xml:id="br0">
      <inkml:brushProperty name="width" value="0.05" units="cm"/>
      <inkml:brushProperty name="height" value="0.05" units="cm"/>
    </inkml:brush>
  </inkml:definitions>
  <inkml:trace contextRef="#ctx0" brushRef="#br0">11 2 17604,'-10'-1'1920,"10"2"-1048,0 2-288,11 4 1009,6 0-185,8 1-528,6 0-216,9-1-568,3-1-280,3-2 1113,2-1-897,-3-6 0,1-1-32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7.414"/>
    </inkml:context>
    <inkml:brush xml:id="br0">
      <inkml:brushProperty name="width" value="0.05" units="cm"/>
      <inkml:brushProperty name="height" value="0.05" units="cm"/>
    </inkml:brush>
  </inkml:definitions>
  <inkml:trace contextRef="#ctx0" brushRef="#br0">0 407 17988,'0'1'78,"0"0"1,0 0 0,0-1-1,0 1 1,0 0 0,0 0-1,1-1 1,-1 1-1,0 0 1,0-1 0,0 1-1,1 0 1,-1 0 0,0-1-1,1 1 1,-1-1-1,0 1 1,1 0 0,-1-1-1,1 1 1,-1-1-1,1 1 1,0-1 0,-1 1-1,1-1 1,0 1 0,0-1 3,1 1 0,-1-1-1,0 0 1,1 0 0,-1 0 0,1 0 0,-1 0 0,0 0 0,1 0 0,-1 0 0,0 0 0,1-1 0,1 0 0,2-1 145,1 0 0,0-1-1,-1 0 1,1 0 0,7-6-1,-9 6-122,0 0 1,0-1-1,-1 0 0,1 0 0,-1 0 0,0 0 1,0 0-1,0-1 0,0 0 0,-1 1 0,0-1 1,0 0-1,0 0 0,1-9 0,-3 14-95,0 0-1,0 0 1,0 0 0,0 0-1,0 0 1,0 0 0,0 0-1,-1 0 1,1 0-1,0 0 1,0 0 0,0 0-1,0 0 1,0 0 0,0 0-1,0 0 1,0 0-1,0 0 1,0 0 0,-1 0-1,1 0 1,0 0 0,0 0-1,0 0 1,0 0-1,0 0 1,0-1 0,0 1-1,0 0 1,0 0 0,0 0-1,0 0 1,0 0-1,0 0 1,0 0 0,0 0-1,0 0 1,0 0 0,0 0-1,0-1 1,0 1-1,0 0 1,0 0 0,0 0-1,0 0 1,0 0 0,0 0-1,0 0 1,0 0-1,0 0 1,0-1 0,0 1-1,0 0 1,0 0 0,0 0-1,0 0 1,0 0-1,0 0 1,0 0 0,0 0-1,-6 10 227,-5 18-40,7-15-190,2 0 0,0 1-1,0-1 1,1 0 0,1 1-1,0-1 1,4 25 0,-4-36-7,1-1 1,-1 1 0,0-1-1,1 0 1,-1 1 0,1-1-1,0 0 1,-1 1 0,1-1-1,0 0 1,0 0 0,0 0-1,0 0 1,0 1 0,0-1-1,0-1 1,0 1 0,0 0-1,0 0 1,1 0 0,-1-1-1,0 1 1,3 1 0,-2-2-4,1 0 0,0 1 0,-1-1 1,1 0-1,-1-1 0,1 1 0,0 0 0,-1-1 1,1 1-1,-1-1 0,1 0 0,2-1 0,7-3-12,-1-1-1,0 0 0,0-1 1,11-10-1,-9 8 16,-8 6 3,0-1 0,0 1-1,0-1 1,-1-1-1,1 1 1,4-7 0,-26 23 219,-25 23 1,80-59-756,-16 7-282,0-2-1,-1-1 1,-1-1-1,-1 0 1,-1-1 0,-1-2-1,-1 1 1,16-32-1,-21 34 769,-2-1 0,0-1 1,-1 1-1,-1-1 0,-1 0 0,2-25 0,-7 41 440,0 0-1,-1 0 1,1-1-1,-2-11 1,1 19-359,0 0 1,0-1 0,0 1 0,0 0-1,0 0 1,0 0 0,0 0-1,0-1 1,-1 1 0,1 0 0,0 0-1,0 0 1,0 0 0,0-1-1,0 1 1,0 0 0,0 0 0,0 0-1,0 0 1,0-1 0,-1 1-1,1 0 1,0 0 0,0 0 0,0 0-1,0 0 1,0 0 0,-1 0-1,1-1 1,0 1 0,0 0-1,0 0 1,0 0 0,-1 0 0,1 0-1,0 0 1,0 0 0,0 0-1,0 0 1,-1 0 0,1 0 0,-6 7 737,-3 11-22,5 0-582,0 1-1,1-1 0,1 1 0,0 0 1,2 0-1,0 0 0,1-1 1,1 1-1,7 31 0,-2-24-174,1-1-1,0 0 1,2-1 0,1 0-1,1-1 1,21 31-1,-32-51 22,1-1-1,0 1 1,0-1 0,0 1-1,1-1 1,-1 0-1,3 3 1,-4-5-8,-1 0 0,0 0 0,0 0 0,1 0 0,-1 0 0,0 1 0,1-1 0,-1 0 0,0 0 0,0 0 0,1 0 0,-1 0 0,0 0 0,1 0 0,-1 0 0,0 0 0,1 0 1,-1 0-1,0 0 0,1 0 0,-1 0 0,0 0 0,0-1 0,1 1 0,-1 0 0,0 0 0,1-1 0,4-13 141,-4-7-21,-1 0 1,-1 0-1,-1 0 0,-1 0 0,-1 1 0,-10-34 1,16 60-122,1 1 0,1-1 0,-1 0 0,1 1 0,0-2 1,1 1-1,-1 0 0,1-1 0,0 0 0,1 0 0,-1 0 1,1-1-1,0 0 0,0 0 0,0 0 0,0-1 0,9 3 1,-11-3 15,2-2 1,-1 1 0,0-1 0,0 1-1,0-1 1,1-1 0,-1 1 0,0-1-1,1 0 1,-1 0 0,0-1 0,1 1-1,-1-1 1,0 0 0,0-1 0,1 1 0,-1-1-1,0 0 1,-1 0 0,1-1 0,0 1-1,-1-1 1,1 0 0,-1-1 0,5-4-1,-3 2 96,0-1 0,-1 0 0,0-1-1,0 1 1,-1-1 0,6-13-1,-2 5 377,-13 27-517,1 0-1,0 0 1,1 1 0,0-1 0,1 1-1,0 0 1,1 0 0,0 0-1,1 0 1,0 0 0,1 0 0,1 0-1,3 16 1,-5-27-27,0 0-1,1 0 1,-1 0 0,0 0-1,0 0 1,1 0 0,-1-1-1,1 1 1,-1 0 0,1 0-1,-1 0 1,1-1 0,0 1-1,-1 0 1,1 0 0,0-1-1,-1 1 1,1-1 0,0 1-1,0-1 1,0 1 0,-1-1-1,1 1 1,0-1 0,0 0-1,0 1 1,0-1-1,0 0 1,0 0 0,0 0-1,0 0 1,0 1 0,0-1-1,0-1 1,0 1 0,0 0-1,1 0 1,0-1-31,1-1 0,-1 1 0,1 0 0,-1-1 0,0 1 0,0-1 0,0 0 0,0 1 0,0-1 0,0 0 0,0 0 0,2-5 0,13-22-703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26:31.125"/>
    </inkml:context>
    <inkml:brush xml:id="br0">
      <inkml:brushProperty name="width" value="0.05" units="cm"/>
      <inkml:brushProperty name="height" value="0.05" units="cm"/>
    </inkml:brush>
  </inkml:definitions>
  <inkml:trace contextRef="#ctx0" brushRef="#br0">1 301 12851,'14'7'242,"1"0"1,0-2-1,1 0 0,-1 0 1,21 2-1,-3-3 239,57-2 0,275-30-327,4-32-179,-9 3 74,159 20 370,1 40 126,52 0-241,475-67-190,-397 17-357,-593 45 56,-27 1 118,1 0-1,-1-2 1,-1-1 0,59-17-1,-33-3-81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7.829"/>
    </inkml:context>
    <inkml:brush xml:id="br0">
      <inkml:brushProperty name="width" value="0.05" units="cm"/>
      <inkml:brushProperty name="height" value="0.05" units="cm"/>
    </inkml:brush>
  </inkml:definitions>
  <inkml:trace contextRef="#ctx0" brushRef="#br0">25 1 18364,'-10'8'1360,"1"5"-1344,3-6-88,6-8 696,2-8-208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8.409"/>
    </inkml:context>
    <inkml:brush xml:id="br0">
      <inkml:brushProperty name="width" value="0.05" units="cm"/>
      <inkml:brushProperty name="height" value="0.05" units="cm"/>
    </inkml:brush>
  </inkml:definitions>
  <inkml:trace contextRef="#ctx0" brushRef="#br0">199 139 18652,'1'-10'593,"1"-1"-138,-1 0 0,0 0-1,-1 0 1,0 0 0,0 1 0,-1-1 0,-1 0 0,-5-20-1,7 30-412,0 1 0,0-1 0,0 1 0,0-1 0,-1 1 0,1-1 0,0 1 0,0-1 0,-1 1 0,1-1 0,0 1 0,-1-1 0,1 1 0,0 0 0,-1-1 0,1 1 0,-1 0 0,1-1 0,-1 1 0,1 0 0,-1-1 0,1 1 0,-1 0 0,1 0 0,-1 0 0,1-1 1,-1 1-1,1 0 0,-1 0 0,1 0 0,-1 0 0,0 0 0,1 0 0,-1 0 0,1 0 0,-1 0 0,1 1 0,-1-1 0,1 0 0,-1 0 0,1 0 0,-1 0 0,1 1 0,-1-1 0,1 0 0,-1 1 0,1-1 0,-1 0 0,1 1 0,0-1 0,-1 1 0,1-1 0,-1 0 0,1 1 0,0-1 0,0 1 0,-1 0 0,-19 31 461,-10 31-241,3 1 0,-29 100 0,45-124-194,2 0 1,2 1-1,2 0 0,2 0 1,2 63-1,1-91-56,1-1-1,1 1 1,0 0 0,1 0 0,0-1-1,1 1 1,1-1 0,-1 0-1,10 15 1,-14-27-9,0 1 0,0-1 0,0 0 0,1 1-1,-1-1 1,0 0 0,0 0 0,0 1 0,0-1 0,1 0-1,-1 1 1,0-1 0,0 0 0,0 0 0,1 1 0,-1-1 0,0 0-1,1 0 1,-1 0 0,0 0 0,0 1 0,1-1 0,-1 0-1,0 0 1,1 0 0,-1 0 0,0 0 0,1 0 0,-1 0-1,0 0 1,1 0 0,-1 0 0,0 0 0,1 0 0,-1 0 0,0 0-1,1 0 1,-1 0 0,0 0 0,1 0 0,-1 0 0,0 0-1,1-1 1,-1 1 0,0 0 0,0 0 0,1 0 0,-1-1-1,0 1 1,0 0 0,1 0 0,-1-1 0,0 1 0,0 0 0,1-1-1,-1 1 1,0 0 0,0 0 0,0-1 0,0 1 0,0-1-1,5-20 138,-5-28 138,-2 1 0,-16-91 0,19 129-410,7 11 57,10 13-24,-15-11 58,5 4 3,0-1-1,1 0 1,-1 0 0,2-1-1,-1 0 1,0 0-1,1-1 1,0 0 0,0-1-1,19 4 1,-24-7 57,1 1 1,-1-1 0,1 1-1,-1-1 1,1-1-1,-1 1 1,1-1-1,-1 0 1,0-1 0,1 1-1,-1-1 1,0 0-1,0 0 1,0 0-1,0-1 1,0 0 0,-1 0-1,1 0 1,-1-1-1,0 1 1,0-1-1,5-5 1,-4 2 47,0 0 0,0 0-1,-1-1 1,0 1 0,0-1 0,0 0 0,-1 0-1,0 0 1,-1 0 0,0 0 0,1-14 0,-4 13-23,-5 18-44,-4 17-32,8-16 29,-6 35-16,8-42 10,-1 1-1,1-1 1,0 1-1,0-1 1,0 1-1,1-1 1,-1 1 0,1-1-1,2 7 1,-2-9-40,0 0 0,0 0 0,0 0 0,0 0 1,0 0-1,0 0 0,0 0 0,0 0 1,1 0-1,-1-1 0,0 1 0,1 0 1,-1-1-1,0 1 0,1-1 0,-1 0 0,1 1 1,-1-1-1,0 0 0,1 0 0,-1 0 1,1 0-1,-1 0 0,4-1 0,34-6-2431,19-13-179,-45 14 1671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19.622"/>
    </inkml:context>
    <inkml:brush xml:id="br0">
      <inkml:brushProperty name="width" value="0.05" units="cm"/>
      <inkml:brushProperty name="height" value="0.05" units="cm"/>
    </inkml:brush>
  </inkml:definitions>
  <inkml:trace contextRef="#ctx0" brushRef="#br0">38 89 15363,'6'-30'1705,"-4"19"-667,0 0 1,0 0-1,9-15 1999,-10 34-2171,-1 14-193,-36 230 245,16-126-894,19-118-24,-1-1 5,1 0 0,0 0 1,1 0-1,0 0 0,0 0 0,0 0 1,2 8-1,-2-14 6,1-1 0,-1 1 0,0 0 1,0 0-1,0-1 0,1 1 0,-1 0 0,0 0 0,1-1 1,-1 1-1,0 0 0,1-1 0,-1 1 0,1-1 0,-1 1 1,1-1-1,-1 1 0,1-1 0,0 1 0,-1-1 0,1 1 1,0-1-1,-1 0 0,1 1 0,0-1 0,-1 0 0,1 1 1,0-1-1,0 0 0,-1 0 0,1 0 0,0 0 0,0 0 1,0 0-1,-1 0 0,1 0 0,0 0 0,0 0 0,-1 0 1,1-1-1,1 1 0,2-2 58,0 0 0,0 0-1,0 0 1,0 0 0,0-1 0,5-5 0,15-15 297,-1 0 0,-2-1 0,33-47 1,43-90 723,-49 64-1434,-81 149-4851,21-27 4130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20.023"/>
    </inkml:context>
    <inkml:brush xml:id="br0">
      <inkml:brushProperty name="width" value="0.05" units="cm"/>
      <inkml:brushProperty name="height" value="0.05" units="cm"/>
    </inkml:brush>
  </inkml:definitions>
  <inkml:trace contextRef="#ctx0" brushRef="#br0">0 0 15859,'9'34'1633,"1"1"-1177,0-2-272,2-5 616,5-5-800,1-3-416,4-15 336,2-5-168,3-13-144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20.572"/>
    </inkml:context>
    <inkml:brush xml:id="br0">
      <inkml:brushProperty name="width" value="0.05" units="cm"/>
      <inkml:brushProperty name="height" value="0.05" units="cm"/>
    </inkml:brush>
  </inkml:definitions>
  <inkml:trace contextRef="#ctx0" brushRef="#br0">118 336 16075,'-4'1'201,"0"0"-1,0 1 1,0-1 0,0 1-1,1 0 1,-1 0-1,0 1 1,1-1-1,-1 1 1,1 0-1,0-1 1,0 2-1,0-1 1,-4 7-1,-3 3 331,1 1 0,-10 22 0,14-26-291,1-1 0,0 1-1,-4 19 1,8-27-210,-1 0 0,1 0-1,0 0 1,0 0 0,0 0-1,0 0 1,0 0 0,0-1-1,1 1 1,-1 0 0,0 0-1,2 3 1,-1-4-14,-1 0 1,1 0-1,0 0 0,0 0 1,-1-1-1,1 1 0,0 0 0,0-1 1,0 1-1,0-1 0,0 1 1,0-1-1,0 1 0,0-1 1,0 1-1,0-1 0,0 0 0,0 0 1,0 0-1,0 1 0,0-1 1,0 0-1,0 0 0,0 0 0,2-1 1,4 0 38,0-1 0,0 1 0,0-1 1,0-1-1,0 0 0,0 0 0,0 0 0,-1 0 0,0-1 1,0 0-1,7-7 0,5-4 91,-1 0-1,19-23 1,-27 29-80,-1 0 0,0-1 0,-1 0 1,0 0-1,-1-1 0,0 1 0,0-1 1,6-18-1,-12 29-64,0 0 1,0 0-1,0 0 0,-1 0 1,1 0-1,0 0 0,0 0 1,0 0-1,0 0 0,0 0 1,0 0-1,0 0 0,0 0 1,0 0-1,0 0 0,0 0 1,0 0-1,0 0 0,0 0 1,-1 0-1,1 0 1,0 0-1,0 0 0,0 0 1,0 0-1,0 0 0,0 0 1,0 0-1,0 0 0,0 0 1,0 0-1,0-1 0,0 1 1,0 0-1,0 0 0,0 0 1,0 0-1,0 0 0,0 0 1,0 0-1,0 0 1,0 0-1,-1 0 0,1 0 1,0 0-1,0 0 0,0 0 1,0 0-1,0-1 0,0 1 1,0 0-1,0 0 0,0 0 1,1 0-1,-1 0 0,0 0 1,0 0-1,0 0 0,0 0 1,0 0-1,0 0 0,0 0 1,0 0-1,0 0 1,0-1-1,-7 8 78,-6 11 8,4-2-36,1 1 0,-11 30 0,17-39-53,-1 0-1,1 1 0,0 0 0,1-1 1,0 1-1,1 0 0,0 17 0,0-25-7,1 1 0,-1-1 0,0 0 0,0 1 0,0-1-1,1 0 1,-1 0 0,1 1 0,-1-1 0,1 0 0,-1 0-1,1 0 1,0 0 0,0 0 0,0 0 0,-1 0 0,1 0 0,0 0-1,0 0 1,0 0 0,0 0 0,0-1 0,1 1 0,1 1 0,-1-2-18,0 0 1,0 1 0,0-1 0,0 0 0,0 0 0,0 0-1,0-1 1,0 1 0,0 0 0,0-1 0,0 1 0,0-1-1,0 0 1,2-1 0,4-2-114,0 0 1,0-1-1,0 0 0,-1-1 1,0 0-1,8-8 0,0-3-281,-1-1-1,-1-1 0,-1 0 1,0-1-1,-2 0 1,15-39-1,32-133-2519,-33 70 2456,-59 342 4999,31-171-3781,1 1 1,7 76 0,-4-124-710,5 28 197,-5-29-217,0 0-1,0-1 0,0 1 0,0 0 1,0 0-1,0 0 0,1-1 0,-1 1 1,0 0-1,1 0 0,-1-1 0,0 1 1,1 0-1,-1-1 0,1 1 0,-1-1 1,1 1-1,-1 0 0,1-1 1,-1 1-1,1-1 0,0 1 0,-1-1 1,1 0-1,0 1 0,-1-1 0,1 1 1,0-1-1,-1 0 0,2 1 0,-1-2-7,0 1 0,0-1-1,-1 0 1,1 1-1,0-1 1,-1 0-1,1 1 1,-1-1-1,1 0 1,-1 0 0,1 1-1,-1-1 1,1 0-1,-1 0 1,0 0-1,1 0 1,-1 0 0,0 1-1,0-1 1,0 0-1,0 0 1,0-2-1,2-24-53,-2 24 46,0-26-61,-2-1 1,-7-45-1,10 78 68,0 0 0,1 0 1,0 0-1,0-1 0,-1 1 1,2-1-1,-1 1 0,0-1 1,0 0-1,1 0 0,-1 0 1,1 0-1,0 0 1,-1 0-1,1-1 0,5 2 1,0 2 12,0-2 1,1 1 0,-1-1 0,1-1 0,0 0-1,11 2 1,-7-4 57,0 0 0,0-1 0,0 0 0,0-1 0,0 0 0,-1-1 0,1-1 0,-1 0 0,0-1 0,0 0 0,0 0 0,-1-2 0,1 1 0,-1-1 1,-1-1-1,0 0 0,11-11 0,-17 15 4,-1 1 0,0-1 0,0 0 1,-1 0-1,1 0 0,-1 0 0,3-7 1,-5 10-56,1 1 1,-1-1 0,1 0 0,-1 0 0,0 1-1,0-1 1,0 0 0,1 0 0,-1 0 0,0 1-1,0-1 1,0 0 0,0 0 0,0 0 0,0 0-1,0 1 1,-1-1 0,1 0 0,0 0 0,0 0-1,-1 1 1,1-1 0,0 0 0,-1 0 0,1 1-1,-1-1 1,1 0 0,-1 1 0,1-1 0,-1 0-1,1 1 1,-1-1 0,0 1 0,1-1 0,-1 1-1,0 0 1,0-1 0,1 1 0,-1-1 0,0 1-1,0 0 1,1 0 0,-1-1 0,0 1 0,0 0-1,0 0 1,0 0 0,0 0 0,-3 0 21,0 1 0,0-1 1,0 1-1,1 0 0,-1 0 1,0 0-1,1 0 0,-1 1 1,1 0-1,-1-1 0,1 1 1,0 1-1,0-1 0,0 0 1,-4 5-1,-6 4 99,1 1-1,-12 15 1,16-16-71,0 0 1,1 0-1,0 0 0,1 1 0,0 0 1,1 0-1,0 1 0,-4 16 0,8-25-46,0 1-1,0-1 0,0 1 0,1 0 0,0-1 0,0 1 1,0 0-1,0 0 0,1-1 0,-1 1 0,1 0 0,0-1 0,1 1 1,-1-1-1,1 0 0,0 1 0,0-1 0,0 0 0,1 0 1,-1 0-1,1 0 0,0-1 0,0 1 0,1-1 0,-1 1 1,6 3-1,2 0-179,1-1 1,0 0 0,0-1-1,0 0 1,0-1-1,1-1 1,-1 0 0,1 0-1,0-1 1,0-1 0,15 0-1,-3-1-214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4.342"/>
    </inkml:context>
    <inkml:brush xml:id="br0">
      <inkml:brushProperty name="width" value="0.05" units="cm"/>
      <inkml:brushProperty name="height" value="0.05" units="cm"/>
    </inkml:brush>
  </inkml:definitions>
  <inkml:trace contextRef="#ctx0" brushRef="#br0">16 50 15403,'-15'-50'2315,"35"119"-620,319 1010-1608,-275-865-92,-39-141-113,-11-32-593,16 75 1,-30-99 473,0-16 228,0-1 0,-1 0-1,1 1 1,0-1 0,-1 0 0,1 0 0,-1 1-1,1-1 1,-1 0 0,1 0 0,0 0 0,-1 0-1,1 0 1,-1 0 0,1 0 0,-1 0 0,1 1-1,-1-2 1,1 1 0,-1 0 0,1 0 0,0 0-1,-1 0 1,1 0 0,-1 0 0,1 0 0,-1-1-1,1 1 1,0 0 0,-1 0 0,1 0 0,-1-1-1,1 1 1,-1-1 0,-24-13-392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4.763"/>
    </inkml:context>
    <inkml:brush xml:id="br0">
      <inkml:brushProperty name="width" value="0.05" units="cm"/>
      <inkml:brushProperty name="height" value="0.05" units="cm"/>
    </inkml:brush>
  </inkml:definitions>
  <inkml:trace contextRef="#ctx0" brushRef="#br0">9 1024 13931,'-3'-24'610,"0"5"-257,1 1-1,1-26 0,1 39-275,1 0-1,-1 1 1,1-1 0,0 0-1,0 1 1,0-1-1,1 1 1,-1-1 0,1 1-1,0 0 1,1 0 0,-1 0-1,1 0 1,4-5 0,2 1 96,0 0-1,1 1 1,0 0 0,17-9 0,-15 10-51,-1-1-1,0 0 0,0-1 0,9-9 1,-10 7-5,0-1 1,-2 0 0,1-1-1,-1 0 1,-1-1 0,11-24-1,24-86 533,-36 104-563,97-429 1424,-101 437-1485,3-22 17,-5 32-42,0 0 0,1 0-1,-1 0 1,0 0 0,0 0 0,1 0 0,-1 0 0,0 0-1,1 1 1,-1-1 0,1 0 0,-1 0 0,1 0 0,0 0-1,-1 0 1,1 1 0,1-2 0,0 6 0,-1 1 0,1-1-1,-1 1 1,0-1 0,-1 1 0,1 0 0,0 7 0,0-2-1,49 294-202,-42-268 52,3-1 1,0 0-1,2 0 1,2-1-1,1-1 1,29 44-1,-37-65 102,1-1 0,1 1 0,11 10 0,-10-13-42,1 0 0,16 9 0,-27-18 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5.815"/>
    </inkml:context>
    <inkml:brush xml:id="br0">
      <inkml:brushProperty name="width" value="0.05" units="cm"/>
      <inkml:brushProperty name="height" value="0.05" units="cm"/>
    </inkml:brush>
  </inkml:definitions>
  <inkml:trace contextRef="#ctx0" brushRef="#br0">37 192 17540,'-1'0'47,"1"-1"1,0 1 0,-1-1-1,1 1 1,0 0-1,-1-1 1,1 1-1,-1-1 1,1 1 0,-1 0-1,1 0 1,-1-1-1,1 1 1,-1 0 0,1 0-1,-1-1 1,1 1-1,-1 0 1,0 0-1,1 0 1,-1 0 0,1 0-1,-1 0 1,1 0-1,-1 0 1,0 0 0,1 0-1,-1 0 1,0 1-1,0-1-16,1 1 0,-1 0 0,0 0 0,0-1 0,1 1 0,-1 0-1,1 0 1,-1 0 0,1 0 0,-1 0 0,1 0 0,-1 0 0,1 0-1,-1 1 1,-4 42 363,5-43-308,-2 98 380,4-1 1,25 163 0,-22-231-312,1-18 158,-2-18-40,0-19 51,-1-36 263,-7-91-1,-19-60 49,20 187-569,-22-133 144,35 234-184,-6-59-26,1 5-12,11 27-1,-15-44 14,1 0-1,0-1 0,0 1 0,1-1 0,-1 0 0,1 0 0,0 0 0,0 0 0,0 0 0,1 0 0,7 5 0,-10-8 1,0 0 0,0 0 0,1-1 1,-1 1-1,0-1 0,1 1 0,-1-1 0,0 1 0,1-1 0,-1 0 0,1 0 0,-1 1 0,1-1 0,-1 0 0,0 0 0,1-1 0,-1 1 0,1 0 1,-1 0-1,3-2 0,-1 1 3,-1 0 0,1-1 1,-1 1-1,1-1 0,-1 0 1,0 0-1,0 0 0,0 0 1,4-4-1,0-4 21,0 0-1,0 0 0,-1 0 1,5-14-1,0-1 64,-1-1 0,-1 0 0,-2-1 0,0 0-1,-2 0 1,1-49 0,-6 65 10,-1 17-23,-2 25-15,4 29-199,2 0-1,2-1 0,4 0 0,22 92 1,-26-139-92,-1 0 1,2-1 0,0 0-1,0 0 1,8 11 0,-11-18 160,0-1 1,1 1-1,-1-1 0,1 0 1,0 0-1,0-1 1,0 1-1,0 0 1,0-1-1,1 0 1,-1 0-1,1 0 1,0 0-1,0 0 1,-1-1-1,1 0 0,0 0 1,5 1-1,23-3-548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6.250"/>
    </inkml:context>
    <inkml:brush xml:id="br0">
      <inkml:brushProperty name="width" value="0.05" units="cm"/>
      <inkml:brushProperty name="height" value="0.05" units="cm"/>
    </inkml:brush>
  </inkml:definitions>
  <inkml:trace contextRef="#ctx0" brushRef="#br0">54 115 17532,'0'-1'138,"-1"0"0,1 0 0,-1 0 0,1 1 0,-1-1 0,1 0-1,-1 0 1,1 0 0,-1 1 0,1-1 0,-1 0 0,0 1 0,0-1 0,1 1 0,-1-1 0,0 1 0,0-1 0,0 1 0,-1-1 0,2 1-52,-1 0 0,0 0-1,1 0 1,-1 0 0,0 0 0,1 1 0,-1-1-1,0 0 1,1 0 0,-1 0 0,1 1 0,-1-1-1,1 0 1,-1 1 0,0-1 0,1 1-1,0-1 1,-1 0 0,1 1 0,-2 0 0,0 2 34,0 0 1,0 0-1,0 1 1,1-1-1,-1 0 1,1 1-1,0-1 0,-2 5 1,0 8-66,0 0 1,1 0-1,0 1 0,2-1 1,1 20-1,-1-35-46,0 0 0,0 0-1,0 0 1,0 0 0,1-1 0,-1 1-1,0 0 1,1 0 0,-1 0 0,1 0 0,-1-1-1,1 1 1,-1 0 0,1-1 0,0 1-1,-1 0 1,1-1 0,0 1 0,-1-1-1,1 1 1,0-1 0,0 1 0,-1-1 0,1 1-1,0-1 1,0 0 0,0 1 0,0-1-1,0 0 1,0 0 0,-1 0 0,1 0 0,0 0-1,0 0 1,0 0 0,0 0 0,0 0-1,0 0 1,0 0 0,0-1 0,-1 1 0,3-1-1,6-2 62,0 0 0,0 0 0,11-8 0,-5 4 27,-8 4-59,7-3 21,1 1 1,18-5 0,-30 9-52,0 1 0,0-1 0,0 1 0,0-1 0,0 1 0,0 0-1,0 0 1,0 1 0,0-1 0,0 0 0,0 1 0,0 0 0,0 0 0,0 0 0,0 0 0,0 0 0,5 3 0,-4 2 74,-9-3 78,-11-8 143,5-4-180,0-1 0,1 0 0,0 0 0,1-2 0,0 1 0,1-1 0,0 0 0,1-1 0,-7-14 0,13 26-130,1-1 0,-1 1 0,0-1 0,1 1 0,-1-1 0,1 0 1,0 1-1,0-1 0,-1 0 0,1 1 0,0-4 0,0 5-22,1-1-1,-1 1 1,0-1-1,0 1 0,0-1 1,1 0-1,-1 1 1,0-1-1,1 1 0,-1-1 1,0 1-1,1-1 1,-1 1-1,1 0 0,-1-1 1,1 1-1,-1-1 1,1 1-1,-1 0 0,1 0 1,0-1-1,3 0-244,1 0 0,-1 0 0,0 1 0,0-1 0,1 1 0,-1 0 0,6 1 0,16-1-1151,-19-1 1139,0-1-1,0 1 1,0-1-1,-1-1 1,1 1-1,-1-1 1,1 0-1,-1-1 1,0 1-1,0-1 1,0-1-1,9-8 1,14-16-921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6.901"/>
    </inkml:context>
    <inkml:brush xml:id="br0">
      <inkml:brushProperty name="width" value="0.05" units="cm"/>
      <inkml:brushProperty name="height" value="0.05" units="cm"/>
    </inkml:brush>
  </inkml:definitions>
  <inkml:trace contextRef="#ctx0" brushRef="#br0">25 63 12595,'-12'-16'1464,"12"16"-1428,0 0-1,-1 0 1,1-1 0,0 1-1,0 0 1,0 0 0,-1 0-1,1 0 1,0 0-1,0 0 1,-1 0 0,1 0-1,0 0 1,0 0-1,-1 0 1,1 0 0,0 0-1,0 0 1,0 0-1,-1 0 1,1 0 0,0 0-1,0 0 1,-1 0 0,1 0-1,0 0 1,0 0-1,0 0 1,-1 0 0,1 1-1,0-1 1,0 0-1,0 0 1,-1 0 0,1 0-1,0 1 1,0-1-1,-1 2 110,0 1-1,0-1 1,1 0-1,-1 1 0,1-1 1,0 0-1,-1 1 0,1-1 1,0 1-1,0-1 0,1 0 1,0 4-1,8 37-137,2 0 0,1-1 1,3-1-1,21 44 0,0 1-1994,-23-43-2746,-12-36 5099,1 0-1,0 0 1,0 0-1,0-1 1,1 1 0,0-1-1,0 0 1,1 0 0,-1 0-1,2 0 1,7 9 0,-10-14-327,-1 1 0,1-1 0,-1 0 0,1 0 0,0 0 0,0-1 0,0 1 0,-1 0 0,1-1 0,0 1 0,0-1 0,0 1 0,0-1 0,0 0 0,0 0 0,0 0 0,0 0 0,0 0 0,0 0 0,0-1 0,0 1 0,-1-1 1,1 1-1,0-1 0,0 0 0,0 0 0,-1 1 0,1-1 0,0 0 0,-1-1 0,1 1 0,-1 0 0,3-3 0,4-3-24,-1 0 0,0-1 0,0 0 0,-1 0 0,7-10 0,2-9 137,0-1 0,-2 0 1,-1-1-1,-1-1 0,-1 1 0,-2-2 0,-1 1 0,-2-1 0,0 0 1,-2 0-1,-2 0 0,-3-47 0,2 75-84,0-1 56,0 0 0,-1 0 0,1 0 0,-1 0 0,0 0 0,0 0 0,0 0-1,0 0 1,-1 1 0,1-1 0,-5-6 0,3 11 349,1 8-252,2 11-2,4 32-170,2 0-1,3 0 0,2 0 0,2-2 0,3 0 1,1 0-1,27 49 0,-40-89-44,-2-5 0,0-1 0,0 1 1,0-1-1,1 1 1,0-1-1,0 0 1,0 0-1,6 7 1,-19-45 172,-5 3-4,-2 1-1,-1 0 0,-1 1 1,-1 2-1,-2 0 0,-1 0 1,-44-38-1,47 53 203,15 8-289,16 5-668,-6 0 510,1-1 1,-1 0-1,0 0 0,1 0 1,-1-1-1,6-1 0,16-6-262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7:26:32.268"/>
    </inkml:context>
    <inkml:brush xml:id="br0">
      <inkml:brushProperty name="width" value="0.05" units="cm"/>
      <inkml:brushProperty name="height" value="0.05" units="cm"/>
    </inkml:brush>
  </inkml:definitions>
  <inkml:trace contextRef="#ctx0" brushRef="#br0">1 431 13491,'200'30'1205,"-153"-27"-1147,-1-1 0,63-7 0,148-38 128,-2-20-18,-77 18-33,555-121 381,-560 128-462,156-28-26,2 27-31,-259 38-79,0 4-1,0 2 1,-1 4-1,103 26 1,-111-21 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7.463"/>
    </inkml:context>
    <inkml:brush xml:id="br0">
      <inkml:brushProperty name="width" value="0.05" units="cm"/>
      <inkml:brushProperty name="height" value="0.05" units="cm"/>
    </inkml:brush>
  </inkml:definitions>
  <inkml:trace contextRef="#ctx0" brushRef="#br0">5 8 16756,'-3'-1'1512,"2"8"-1020,1 12-107,5 19 573,1-1 0,16 53-1,33 72 271,-54-161-1212,2 8 121,1 1 1,0-1-1,9 14 0,-12-22-105,0 0-1,0 0 1,0 1-1,0-1 1,0 0-1,0 0 1,0 0-1,1 0 1,-1 0-1,0 0 1,0-1-1,1 1 1,2 1-1,-3-2-8,-1 0-1,1 0 1,0 0-1,0 0 1,0 0-1,0 0 1,0 0-1,0-1 1,0 1-1,0 0 1,0-1-1,-1 1 1,1 0-1,0-1 1,0 1-1,0-1 1,-1 1-1,1-1 1,0 1-1,0-1 1,-1 0-1,1 1 1,-1-1-1,1 0 1,0 0-1,5-9 92,0 0 1,0 0-1,-1-1 0,-1 1 0,1-1 0,-2 0 1,0 0-1,2-13 0,1 0 48,44-232-199,-45 227-1537,-16 82 626,4-17 301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8.008"/>
    </inkml:context>
    <inkml:brush xml:id="br0">
      <inkml:brushProperty name="width" value="0.05" units="cm"/>
      <inkml:brushProperty name="height" value="0.05" units="cm"/>
    </inkml:brush>
  </inkml:definitions>
  <inkml:trace contextRef="#ctx0" brushRef="#br0">0 132 15771,'12'17'744,"0"0"0,1-1 0,1 0-1,24 20 1,-31-30-678,-1-1 1,1-1-1,0 0 0,0 0 0,1 0 1,9 3-1,-12-5-144,-1-1-1,0 0 1,1 0 0,-1-1 0,1 1 0,-1-1 0,1 0-1,-1 0 1,0 0 0,1-1 0,-1 0 0,7-1-1,-7 0-65,0 1 0,0-1 0,0 0 0,0 0 0,-1-1-1,1 1 1,-1-1 0,1 1 0,-1-1 0,0 0 0,0 0 0,5-7-1,-4 3-98,0 0-1,0 0 0,-1 0 1,0 0-1,0-1 0,3-12 1,-3 7 94,-1 0-1,-1-1 1,0 1 0,0 0 0,-1 0 0,-1-1-1,0 1 1,-4-15 0,4 25 215,1 1 0,-1 0 0,1 0 0,-1 0 0,0 0-1,0 0 1,0 0 0,-1 0 0,1 0 0,0 0 0,-1 0 0,1 1 0,-1-1 0,-2-2 0,3 4-27,1-1 0,-1 1 0,1 0 0,-1 0 0,1 0 0,-1-1 1,1 1-1,-1 0 0,1 0 0,-1 0 0,1 0 0,-1 0 0,1 0 0,-1 0 1,1 0-1,-1 0 0,1 0 0,-1 0 0,1 0 0,-1 1 0,1-1 1,-1 0-1,1 0 0,-1 1 0,0 0 27,0 0-1,0 0 1,0 0-1,0 0 1,0 0-1,0 0 1,0 0-1,1 1 1,-1-1 0,0 0-1,1 1 1,-2 1-1,-1 9 202,0-1 0,1 0-1,0 1 1,1-1 0,0 1 0,0 0-1,1-1 1,1 1 0,0-1-1,1 1 1,0-1 0,1 1 0,5 14-1,-8-24-232,1 0 0,0 0-1,0-1 1,0 1-1,0 0 1,0 0-1,0-1 1,0 1 0,1-1-1,-1 1 1,0-1-1,1 1 1,-1-1-1,1 0 1,0 0 0,-1 1-1,1-1 1,0-1-1,0 1 1,0 0-1,0 0 1,0-1-1,0 1 1,0-1 0,0 1-1,0-1 1,0 0-1,0 0 1,0 0-1,0 0 1,0 0 0,0 0-1,0-1 1,0 1-1,0-1 1,0 1-1,0-1 1,-1 0 0,1 0-1,0 0 1,3-2-1,7-4 111,0-1 0,-1-1 0,1 0 1,16-18-1,-22 20-71,22-24 165,-23 24-201,0 1-1,1-1 1,0 1 0,0 0 0,0 0-1,1 1 1,-1 0 0,1 0-1,16-8 1,-22 13-36,0 0 1,0 0-1,1 0 0,-1 0 1,0 0-1,0 0 0,0 0 1,1 0-1,-1 0 0,0 0 1,0 1-1,1-1 0,-1 1 1,0-1-1,0 1 0,0-1 1,0 1-1,0 0 0,0-1 1,0 1-1,0 0 0,0 0 1,0 0-1,0 0 0,-1 0 1,1 0-1,0 0 0,0 0 1,-1 0-1,1 0 0,-1 0 1,1 1-1,3 6 2,-1 0 0,0 1 0,2 12 1,-3-13 2,7 34 35,-7-30 24,0-1 0,1 1 0,1 0 1,-1-1-1,7 13 0,-9-23-47,-1 0 0,1 0 1,-1 0-1,1-1 0,-1 1 1,1 0-1,-1-1 0,1 1 1,-1 0-1,1-1 0,0 1 1,0-1-1,-1 1 0,1-1 1,0 1-1,0-1 0,-1 0 1,1 1-1,0-1 0,0 0 0,0 0 1,0 1-1,-1-1 0,1 0 1,0 0-1,0 0 0,0 0 1,0 0-1,0 0 0,0 0 1,0-1-1,-1 1 0,1 0 1,0 0-1,0-1 0,0 1 1,0 0-1,-1-1 0,1 1 1,0-1-1,-1 1 0,1-1 1,1 0-1,4-4 85,0-1-1,-1 1 1,0-1 0,6-7-1,-4 4 18,-6 8-106,6-7 66,0 0 1,0 0-1,1 1 0,0 0 1,11-6-1,-18 12-84,1-1 0,0 1 0,0 0 0,0 1 0,0-1 0,0 0 0,0 1 0,0-1 0,0 1 0,0-1-1,0 1 1,0 0 0,0 0 0,0 0 0,0 0 0,1 0 0,-1 0 0,0 1 0,0-1 0,0 1 0,0 0 0,0-1 0,0 1 0,0 0 0,-1 0 0,1 0 0,0 0 0,0 1 0,-1-1 0,1 0 0,0 1 0,2 2-1,2 4-505,0 1-1,-1-1 0,0 1 1,8 19-1,-12-25 10,-7-20-49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8.676"/>
    </inkml:context>
    <inkml:brush xml:id="br0">
      <inkml:brushProperty name="width" value="0.05" units="cm"/>
      <inkml:brushProperty name="height" value="0.05" units="cm"/>
    </inkml:brush>
  </inkml:definitions>
  <inkml:trace contextRef="#ctx0" brushRef="#br0">14 169 13499,'-5'-52'2004,"-4"-59"1669,10 105-2620,1 7-457,2 9 146,98 537 2058,-74-371-2326,6 24-34,-27-176-324,-7-24-112,0 0 0,0 0 0,0 0 0,0 0 0,0 0 0,1-1 0,-1 1 0,0 0 0,0 0 0,0 0 0,0 0 0,0 0 0,0 0 0,0 0 0,0-1-1,0 1 1,0 0 0,0 0 0,1 0 0,-1 0 0,0 0 0,0 0 0,0 0 0,0 0 0,0 0 0,0 0 0,0 0 0,1-1 0,-1 1 0,0 0 0,0 0-1,0 0 1,0 0 0,0 0 0,1 0 0,-1 0 0,0 0 0,0 0 0,0 0 0,0 0 0,0 0 0,1 1 0,-1-1 0,0 0 0,0 0 0,0 0 0,0 0 0,0 0-1,0 0 1,0 0 0,1 0 0,-1 0 0,0 1 0,2-19 91,-3-13 56,-1 0 0,-10-53 0,-22-61 206,32 136-336,-5-19 15,-2-12-73,-22-58 1,40 114-660,1 0 0,19 24 0,-27-37 638,1 0 1,-1 0 0,1 0 0,0 0 0,0 0 0,0-1 0,0 0 0,0 1 0,0-1 0,1 0 0,-1-1 0,1 1 0,0-1-1,-1 1 1,1-1 0,0 0 0,0-1 0,0 1 0,6 0 0,11-5-431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8:59.248"/>
    </inkml:context>
    <inkml:brush xml:id="br0">
      <inkml:brushProperty name="width" value="0.05" units="cm"/>
      <inkml:brushProperty name="height" value="0.05" units="cm"/>
    </inkml:brush>
  </inkml:definitions>
  <inkml:trace contextRef="#ctx0" brushRef="#br0">18 36 15275,'0'0'69,"0"0"0,0 0 0,0 0 0,0 1-1,-1-1 1,1 0 0,0 0 0,0 0 0,0 0 0,0 0-1,0 0 1,0 0 0,-1 0 0,1 0 0,0 0 0,0 0-1,0 0 1,0 0 0,0 0 0,-1 0 0,1 0 0,0 0-1,0 0 1,0 0 0,0 0 0,0 0 0,-1 0 0,1 0 0,0 0-1,0 0 1,0 0 0,0-1 0,0 1 0,0 0 0,0 0-1,-1 0 1,1 0 0,0 0 0,0 0 0,0 0 0,0 0-1,0-1 1,0 1 0,-6 17 1274,4-8-1056,0 0 1,1 0-1,0 0 0,1 0 1,0 0-1,0 1 1,1-1-1,0 0 0,4 14 1,-4-22-273,-1 0 1,0-1-1,1 1 0,-1 0 1,0-1-1,1 1 0,-1-1 1,1 1-1,-1 0 1,1-1-1,-1 1 0,1-1 1,0 1-1,-1-1 0,1 0 1,0 1-1,-1-1 0,1 0 1,0 1-1,-1-1 1,1 0-1,0 0 0,0 1 1,-1-1-1,1 0 0,0 0 1,0 0-1,-1 0 1,1 0-1,0 0 0,0 0 1,0-1-1,-1 1 0,1 0 1,0 0-1,-1 0 0,1-1 1,0 1-1,0-1 1,31-19 336,-27 15-302,0 2-7,19-16 280,48-27 0,-65 43-306,-1-1 0,0 1 0,1 1 0,0-1 0,0 1 1,-1 0-1,1 0 0,0 1 0,1 0 0,-1 1 0,0-1 0,0 1 0,13 2 1,-16-1-20,-1 0-1,1 0 1,-1 0 0,1 1 0,-1-1 0,0 1 0,1 0 0,-1 0 0,0 0 0,0 1 0,-1-1 0,1 1 0,0-1 0,-1 1 0,3 4 0,1 2 0,0 1 1,-1 0-1,6 18 1,6 11 141,-17-39-127,0 1-1,1-1 1,-1 0-1,0 1 1,0-1 0,0 1-1,1-1 1,-1 1 0,0-1-1,1 0 1,-1 1-1,0-1 1,1 0 0,-1 1-1,1-1 1,-1 0 0,0 1-1,1-1 1,-1 0-1,1 0 1,-1 1 0,1-1-1,-1 0 1,1 0 0,-1 0-1,1 0 1,-1 0 0,1 0-1,-1 0 1,1 0-1,-1 0 1,1 0 0,0 0-1,0-1 14,1 0 0,-1 1 0,0-1 0,1 0 0,-1 0 0,0 0 0,0 0 0,0-1 0,0 1 0,0 0 0,1-2 0,24-47 405,-22 41-324,3-7 20,21-38 206,-25 49-322,0 1-1,0-1 0,0 1 1,0 0-1,1 0 0,-1 0 1,1 1-1,7-6 0,-10 8-13,0 1 0,0-1-1,0 1 1,0-1 0,0 1-1,0-1 1,0 1 0,0 0-1,0 0 1,0 0 0,0-1-1,0 1 1,1 0 0,-1 0-1,0 0 1,0 1 0,0-1 0,0 0-1,0 0 1,0 0 0,0 1-1,2 0 1,-2 0-5,1 0 0,0 1 0,0-1 0,0 1 0,-1-1 0,1 1 0,-1 0 0,1 0 0,-1-1 0,2 4 0,2 5-33,-1-1 1,0 2 0,5 14 0,-8-21 28,5 19-40,-4-14 45,0-1 0,0 0 1,1 0-1,7 14 1,-10-22 7,1 1 1,-1-1 0,0 1-1,1-1 1,-1 1 0,1-1 0,-1 1-1,1-1 1,-1 1 0,1-1 0,-1 1-1,1-1 1,0 0 0,-1 1 0,1-1-1,0 0 1,-1 0 0,1 0 0,0 1-1,-1-1 1,1 0 0,0 0 0,-1 0-1,1 0 1,0 0 0,-1 0-1,1 0 1,0 0 0,-1 0 0,1-1-1,0 1 1,-1 0 0,1 0 0,0-1-1,-1 1 1,1 0 0,0-1 0,-1 1-1,1 0 1,-1-1 0,1 1 0,0-1-1,23-25 35,-20 20-26,14-16 24,-9 10-15,1 0 0,12-12 0,-20 21-22,1 1 0,0-1 0,0 1 0,0 0 0,0 0 0,0 0 1,0 1-1,0-1 0,1 1 0,-1 0 0,1 0 0,-1 0 0,1 0 0,4 0 1,-5 1-4,-1 1 0,1-1 0,-1 1 1,1-1-1,-1 1 0,1 0 1,-1 0-1,0 0 0,1 1 0,-1-1 1,0 0-1,0 1 0,0 0 0,0-1 1,0 1-1,0 0 0,0 0 1,-1 0-1,1 0 0,-1 0 0,2 3 1,5 8-21,-1 0 1,7 21 0,-9-23 9,0 2 0,-3-5 28,1-1-1,0 0 1,1 0 0,6 10-1,-10-16-6,1-1 0,-1 1 0,1 0 0,-1 0 0,1 0 0,0-1 0,-1 1-1,1 0 1,0-1 0,0 1 0,0-1 0,0 1 0,-1-1 0,1 1-1,0-1 1,0 0 0,0 1 0,0-1 0,0 0 0,0 0 0,0 0 0,0 1-1,0-1 1,0 0 0,0 0 0,0 0 0,0-1 0,0 1 0,0 0 0,0 0-1,0-1 1,0 1 0,0 0 0,0-1 0,0 1 0,-1-1 0,1 1-1,0-1 1,0 1 0,0-1 0,0-1 0,6-4 19,-1 0 1,0-1-1,0 0 1,6-11-1,-9 12-185,1 0 0,0 0 1,1 1-1,-1-1 0,1 1 0,0 0 0,8-5 1,-13 10 126,0-1-1,1 1 1,-1 0 0,1 0 0,-1 0 0,0 0 0,1 0-1,-1-1 1,1 1 0,-1 0 0,1 0 0,-1 0 0,0 0 0,1 0-1,-1 0 1,1 0 0,-1 0 0,0 0 0,1 1 0,-1-1-1,1 0 1,-1 0 0,1 0 0,-1 0 0,0 1 0,1-1 0,-1 0-1,0 0 1,1 1 0,-1-1 0,0 0 0,1 0 0,-1 1-1,0-1 1,0 0 0,1 1 0,-1-1 0,0 1 0,0-1 0,0 0-1,1 1 1,5 20-309,-5-17 194,5 23-498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0.292"/>
    </inkml:context>
    <inkml:brush xml:id="br0">
      <inkml:brushProperty name="width" value="0.05" units="cm"/>
      <inkml:brushProperty name="height" value="0.05" units="cm"/>
    </inkml:brush>
  </inkml:definitions>
  <inkml:trace contextRef="#ctx0" brushRef="#br0">1 252 13227,'0'0'607,"2"-36"7125,-1 33-7568,-1-1-1,1 1 0,0 0 1,-1-1-1,1 1 0,1 0 1,-1 0-1,0 0 0,1 0 1,0 0-1,0 0 0,-1 0 1,5-3-1,-6 6-153,1-1 1,-1 1-1,0-1 1,1 1-1,-1 0 0,1 0 1,-1-1-1,1 1 0,-1 0 1,1 0-1,-1 0 1,1-1-1,0 1 0,-1 0 1,1 0-1,-1 0 0,1 0 1,-1 0-1,1 0 1,-1 0-1,1 0 0,0 0 1,-1 0-1,1 1 0,-1-1 1,1 0-1,-1 0 1,1 0-1,-1 1 0,1 0 1,1 0-6,-1 0 0,1 1 0,-1-1 1,0 1-1,0-1 0,0 1 1,0-1-1,0 1 0,1 2 0,1 3-17,-1 0 0,0-1 0,3 15-1,-4-14 10,-1-1 0,1 1-1,-1 0 1,0-1 0,-1 1-1,0-1 1,0 1 0,0-1-1,-3 8 1,4-14 5,0 0-1,0-1 1,0 1-1,0 0 1,0-1 0,0 1-1,0 0 1,0 0-1,0-1 1,0 1 0,-1 0-1,1-1 1,0 1-1,0 0 1,0 0-1,0-1 1,-1 1 0,1 0-1,0 0 1,0 0-1,-1-1 1,1 1 0,0 0-1,0 0 1,-1 0-1,1 0 1,0-1-1,0 1 1,-1 0 0,1 0-1,0 0 1,-1 0-1,1 0 1,0 0 0,-1 0-1,1 0 1,0 0-1,-1 0 1,1 0-1,0 0 1,0 0 0,-1 0-1,1 0 1,0 0-1,-1 1 1,1-1 0,0 0-1,-1 0 1,1 0-1,0 0 1,0 0-1,-1 1 1,1-1 0,0 0-1,0 0 1,0 1-1,-1-1 1,1 0-1,0 0 1,0 1 0,0-1-1,0 0 1,0 0-1,-1 1 1,1-1 0,0 0-1,0 1 1,0-1-1,-7-24 81,2-7 68,2 1 0,0-45 1,2 75-149,1 0 0,0-1 1,0 1-1,0 0 0,0 0 1,0-1-1,0 1 0,0 0 0,0-1 1,0 1-1,0 0 0,0-1 1,0 1-1,0 0 0,0 0 1,0-1-1,0 1 0,0 0 1,0-1-1,1 1 0,-1 0 1,0 0-1,0-1 0,0 1 0,0 0 1,1 0-1,-1-1 0,0 1 1,0 0-1,1 0 0,-1 0 1,0 0-1,0-1 0,1 1 1,-1 0-1,0 0 0,0 0 1,1 0-1,-1 0 0,0 0 1,1-1-1,-1 1 0,0 0 0,0 0 1,1 0-1,-1 0 0,0 0 1,1 0-1,-1 0 0,0 1 1,1-1-1,-1 0 0,0 0 1,0 0-1,1 0 0,17 13 5,-9-7-11,-3-3-3,0-1 1,0 0 0,1 0 0,-1-1 0,0 0-1,1 0 1,-1 0 0,1-1 0,-1 0 0,1 0-1,-1-1 1,1 0 0,-1 0 0,0 0 0,1-1-1,-1 0 1,0 0 0,7-4 0,-3 2 5,0-1 0,0-1-1,0 0 1,-1 0 0,0-1 0,0 0 0,-1 0 0,0-1-1,12-15 1,-17 20 5,-1-1 0,0 1 0,0 0 0,-1-1-1,1 0 1,-1 1 0,0-1 0,0 0 0,1-4-1,-2 7 1,0 0-1,0 0 1,0 0-1,0 0 0,0 0 1,0 0-1,0 0 1,0 0-1,0 0 1,-1 0-1,1 1 0,0-1 1,-1 0-1,1 0 1,0 0-1,-1 0 1,1 1-1,-1-1 0,0 0 1,1 0-1,-1 1 1,1-1-1,-1 0 1,0 1-1,0-1 0,1 1 1,-1-1-1,0 1 1,0-1-1,0 1 1,0 0-1,1-1 0,-1 1 1,0 0-1,0 0 1,0-1-1,0 1 1,0 0-1,0 0 0,0 0 1,0 0-1,-1 1 1,-1-1 2,1 0-1,0 1 1,-1 0 0,1-1 0,0 1 0,0 0 0,0 0 0,0 0-1,-1 0 1,2 1 0,-1-1 0,0 0 0,0 1 0,0 0 0,1-1-1,-1 1 1,0 0 0,1 0 0,0 0 0,-1 0 0,1 0 0,0 0 0,0 0-1,0 0 1,1 0 0,-2 5 0,-1 0 2,1 1 1,1 0-1,-1 0 1,1 0-1,0-1 1,1 16-1,2-8 15,0 0-1,1 0 1,1 0 0,0 0-1,1 0 1,0-1-1,11 20 1,-12-27-38,0-1 0,1 1 0,0 0-1,0-1 1,0 0 0,13 10 0,-14-13-51,0 0 1,0 0 0,0-1-1,0 0 1,0 0-1,1 0 1,-1 0-1,1-1 1,0 1-1,-1-1 1,1 0-1,7 0 1,-7-1 36,-1 0 1,1-1-1,-1 1 1,1-1-1,-1 0 1,1-1-1,-1 1 1,1-1-1,-1 1 0,0-1 1,0-1-1,0 1 1,0 0-1,5-5 1,26-21-243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1.461"/>
    </inkml:context>
    <inkml:brush xml:id="br0">
      <inkml:brushProperty name="width" value="0.05" units="cm"/>
      <inkml:brushProperty name="height" value="0.05" units="cm"/>
    </inkml:brush>
  </inkml:definitions>
  <inkml:trace contextRef="#ctx0" brushRef="#br0">11 3 15923,'-1'-1'53,"1"1"-1,0 0 0,0 0 1,0 0-1,0 0 0,0 0 1,0-1-1,0 1 0,-1 0 1,1 0-1,0 0 0,0 0 1,0 0-1,0 0 0,0 0 1,-1 0-1,1-1 0,0 1 1,0 0-1,0 0 0,0 0 1,-1 0-1,1 0 0,0 0 1,0 0-1,0 0 0,0 0 0,-1 0 1,1 0-1,0 0 0,0 0 1,0 0-1,-1 0 0,1 1 1,0-1-1,0 0 0,0 0 1,0 0-1,0 0 0,-1 0 1,1 0-1,0 0 0,-3 11 875,3 17-119,0-24-380,2 75 300,3 1-1,29 141 0,-27-198-984,-7-22 239,0-1 0,0 0 0,0 0 1,0 0-1,0 0 0,0 1 0,0-1 1,0 0-1,1 0 0,-1 0 0,0 0 0,0 1 1,0-1-1,0 0 0,0 0 0,0 0 1,0 0-1,0 0 0,1 1 0,-1-1 1,0 0-1,0 0 0,0 0 0,0 0 0,1 0 1,-1 0-1,0 0 0,0 0 0,0 0 1,0 1-1,1-1 0,-1 0 0,0 0 0,0 0 1,0 0-1,0 0 0,1 0 0,-1 0 1,0 0-1,0 0 0,0 0 0,1 0 1,-1-1-1,0 1 0,0 0 0,0 0 0,0 0 1,1 0-1,4-11-684,0-15-218,-4 0 373,-2-35 1,-3 7-189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1.918"/>
    </inkml:context>
    <inkml:brush xml:id="br0">
      <inkml:brushProperty name="width" value="0.05" units="cm"/>
      <inkml:brushProperty name="height" value="0.05" units="cm"/>
    </inkml:brush>
  </inkml:definitions>
  <inkml:trace contextRef="#ctx0" brushRef="#br0">9 102 14907,'-7'-20'1593,"6"10"-929,1 4-176,8 4 936,4-3-128,5 0-367,3-5-209,6 0-232,4-1-40,-1 3-144,1-2-272,-7 6-704,-2 4-160,-9 8 664,-7 6-176,-6 8-121</inkml:trace>
  <inkml:trace contextRef="#ctx0" brushRef="#br0" timeOffset="1">47 329 17732,'-3'10'1792,"7"-6"-992,5-4-272,6-6 929,8-5-305,6-2-400,4-1-168,0 2-544,1 1-416,-5 6 288,-5 3 0,-14 6-144,-7 3-96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2.313"/>
    </inkml:context>
    <inkml:brush xml:id="br0">
      <inkml:brushProperty name="width" value="0.05" units="cm"/>
      <inkml:brushProperty name="height" value="0.05" units="cm"/>
    </inkml:brush>
  </inkml:definitions>
  <inkml:trace contextRef="#ctx0" brushRef="#br0">0 203 17548,'1'2'69,"-1"0"1,1 0 0,0-1-1,0 1 1,0 0 0,0 0-1,0-1 1,0 1 0,0 0-1,0-1 1,1 0 0,-1 1-1,1-1 1,-1 0 0,1 1-1,-1-1 1,1 0 0,0 0-1,-1 0 1,1 0 0,0-1-1,0 1 1,0 0 0,0-1-1,0 0 1,0 1 0,0-1-1,0 0 1,0 0-1,0 0 1,0 0 0,0 0-1,0 0 1,-1-1 0,1 1-1,0-1 1,0 1 0,0-1-1,0 0 1,0 0 0,-1 0-1,4-2 1,8-3 130,-1-2 1,1 0-1,-2 0 1,1-1-1,12-13 0,47-57 42,-27 28-180,-43 50-65,1 0 1,-1-1-1,0 1 0,1 0 1,-1-1-1,1 1 1,-1 0-1,1 0 1,-1 0-1,1 1 0,0-1 1,2-1-1,-4 2 3,1 0-1,-1 0 0,1 0 1,-1 0-1,1 0 0,-1 0 1,1 1-1,0-1 0,-1 0 1,1 0-1,-1 0 0,1 0 1,-1 1-1,0-1 0,1 0 1,-1 0-1,1 1 1,-1-1-1,1 0 0,-1 1 1,0-1-1,1 1 0,-1-1 1,0 0-1,1 1 0,0 0 1,1 4-2,-1 0 0,1 1 1,0-1-1,-1 0 0,0 1 0,0 7 1,2 7-6,-3-19 2,1 6 12,1-1 0,0 1-1,0-1 1,0 0 0,6 10 0,-8-15 4,1 0-1,-1-1 0,1 1 1,0 0-1,-1 0 1,1-1-1,0 1 1,0 0-1,-1-1 1,1 1-1,0-1 1,0 1-1,0-1 1,0 1-1,0-1 1,0 1-1,0-1 1,1 0-1,-1 0 11,1 0 1,-1 0-1,0 0 0,1 0 0,-1-1 0,1 1 0,-1-1 1,0 1-1,1-1 0,-1 1 0,0-1 0,0 0 0,1 1 1,-1-1-1,0 0 0,2-2 0,7-7 188,1-1 0,-2 0 0,14-20 0,-17 21-81,1 1 0,0 0 0,0 0 0,1 0 0,0 1 0,0 1-1,12-9 1,-19 15-122,0 1-1,0-1 0,0 1 1,0 0-1,0-1 1,0 1-1,0 0 0,1 0 1,-1 0-1,0 0 1,0 0-1,0 0 0,0 0 1,0 0-1,0 0 0,0 0 1,0 1-1,1-1 1,-1 0-1,0 1 0,0-1 1,0 1-1,0-1 1,0 1-1,-1-1 0,1 1 1,0 0-1,0-1 1,0 1-1,0 0 0,-1 0 1,1 0-1,0 0 1,-1 0-1,1 0 0,-1-1 1,1 1-1,-1 1 0,1 0 1,4 8-4,-1-1 1,-1 1 0,4 13-1,-4-13 11,1 10-4,-3-16-2,-1 0-1,1 0 1,0 0 0,1 0-1,-1 0 1,0 0-1,1-1 1,0 1-1,0 0 1,3 3-1,-5-7-1,1 1 0,0-1 0,-1 1-1,1-1 1,0 0 0,-1 0 0,1 1-1,0-1 1,-1 0 0,1 0 0,0 0 0,0 0-1,-1 0 1,1 0 0,0 0 0,0 0-1,-1 0 1,1 0 0,0 0 0,-1 0 0,1 0-1,0-1 1,0 1 0,-1 0 0,1-1-1,-1 1 1,1 0 0,0-1 0,-1 1-1,1-1 1,-1 1 0,1-1 0,-1 1 0,1-1-1,-1 1 1,1-1 0,-1 1 0,1-2-1,23-30 87,-18 22-68,-4 7-24,8-11 25,1 1-1,17-17 0,-26 27-50,0 1-1,0 0 1,1 0 0,-1 0-1,1 0 1,0 0 0,-1 0-1,1 1 1,0-1 0,0 1-1,0 0 1,0 0 0,0 0-1,1 0 1,-1 1 0,0-1-1,0 1 1,0 0 0,1 0-1,2 0 1,-4 1-41,0 0 0,0 0 0,0 0-1,0 1 1,0-1 0,-1 0 0,1 1 0,0-1 0,-1 1 0,0-1-1,1 1 1,-1 0 0,0 0 0,0 0 0,1-1 0,-2 1 0,1 0-1,0 0 1,0 1 0,-1-1 0,1 0 0,-1 0 0,1 0 0,-1 0 0,0 0-1,0 1 1,0-1 0,0 0 0,0 0 0,-1 0 0,1 0 0,-1 3-1,-7 4-393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2.717"/>
    </inkml:context>
    <inkml:brush xml:id="br0">
      <inkml:brushProperty name="width" value="0.05" units="cm"/>
      <inkml:brushProperty name="height" value="0.05" units="cm"/>
    </inkml:brush>
  </inkml:definitions>
  <inkml:trace contextRef="#ctx0" brushRef="#br0">15 1 16211,'-8'1'-1296,"5"10"1336,0 2 56,3 0-120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3.531"/>
    </inkml:context>
    <inkml:brush xml:id="br0">
      <inkml:brushProperty name="width" value="0.05" units="cm"/>
      <inkml:brushProperty name="height" value="0.05" units="cm"/>
    </inkml:brush>
  </inkml:definitions>
  <inkml:trace contextRef="#ctx0" brushRef="#br0">139 179 16916,'-1'-34'2303,"1"25"-1406,0-1 0,0 0 0,-1 1 0,-3-16 0,3 24-861,1 0 0,0 1 1,0-1-1,0 1 0,0-1 0,-1 1 1,1-1-1,0 1 0,-1-1 1,1 1-1,0 0 0,-1-1 0,1 1 1,-1-1-1,1 1 0,0 0 1,-1-1-1,1 1 0,-1 0 0,1 0 1,-1-1-1,1 1 0,-1 0 1,1 0-1,-1 0 0,1 0 0,-1-1 1,0 1-1,1 0 0,-1 0 0,1 0 1,-1 0-1,1 0 0,-1 0 1,1 1-1,-1-1 0,0 0 0,1 0 1,-1 0-1,1 0 0,-1 1 1,1-1-1,-1 0 0,1 0 0,-1 1 1,1-1-1,-1 1 0,-22 17 145,22-17-158,-9 9-60,0-1 0,1 1-1,1 1 1,0 0 0,0 0-1,1 0 1,0 1 0,1 0-1,-7 20 1,13-32 31,0 0 0,0 1 0,0-1-1,0 0 1,0 0 0,-1 0 0,1 1 0,0-1 0,1 0 0,-1 0-1,0 0 1,0 1 0,0-1 0,0 0 0,0 0 0,0 0 0,0 1-1,0-1 1,0 0 0,0 0 0,0 0 0,0 0 0,1 1 0,-1-1-1,0 0 1,0 0 0,0 0 0,0 0 0,1 0 0,-1 0-1,0 1 1,0-1 0,0 0 0,0 0 0,1 0 0,-1 0 0,0 0-1,0 0 1,0 0 0,1 0 0,-1 0 0,0 0 0,0 0 0,0 0-1,1 0 1,-1 0 0,0 0 0,0 0 0,0 0 0,1 0 0,-1 0-1,0 0 1,0 0 0,0 0 0,0 0 0,1-1 0,-1 1-1,0 0 1,0 0 0,0 0 0,0 0 0,1-1 0,11-5-175,-1-2 29,-7 4 105,1 0 0,1 0 0,-1 0 0,0 1 0,1 0 0,11-4 0,-16 7 44,1-1 1,0 1-1,-1 0 1,1 0-1,0 0 1,0 0-1,-1 0 1,1 0-1,0 1 1,-1-1 0,1 0-1,0 1 1,-1-1-1,1 1 1,-1 0-1,1 0 1,-1 0-1,1-1 1,-1 1-1,1 1 1,-1-1-1,0 0 1,0 0 0,1 0-1,-1 1 1,0-1-1,0 0 1,0 1-1,-1-1 1,1 1-1,1 1 1,8 16-14,-1 1 1,-1 0-1,0 0 1,-2 1-1,8 40 1,-7-14 99,2 76 0,-11 7 204,1-114-240,-1-1 1,0 0 0,-1 1 0,-1-1-1,-1 0 1,-7 18 0,12-33-46,-1 1 0,1 0 0,-1 0 0,1 0 0,0 0 0,-1-1 0,1 1 0,-1 0 0,0 0 0,1-1 0,-1 1 0,0-1 0,1 1 0,-1 0 0,0-1 0,-1 1 0,2-1-3,-1 0 0,1 0 1,0 0-1,-1 0 0,1 0 0,0 0 0,-1 0 0,1 0 0,-1 0 1,1 0-1,0-1 0,0 1 0,-1 0 0,1 0 0,0 0 0,-1-1 1,1 1-1,0 0 0,0 0 0,-1-1 0,1 1 0,0 0 0,0-1 1,0 1-1,-1 0 0,1 0 0,0-1 0,-2-3-5,1 0 1,0 0-1,0 0 1,0 0-1,0 0 0,0-6 1,0-28-6,2-1 0,1 1 0,2-1 1,2 1-1,11-39 0,3 6 17,49-113 1,-63 168-22,-3 9-8,-1 1-1,2-1 0,-1 0 0,1 1 0,0-1 0,0 1 0,6-7 1,-10 13 18,0 0 0,0 0 0,0-1 0,1 1 0,-1 0 0,0 0 0,0 0 0,0 0 0,0 0 0,0-1 0,0 1 0,0 0 0,1 0 0,-1 0 0,0 0 1,0 0-1,0 0 0,0 0 0,0 0 0,1 0 0,-1 0 0,0 0 0,0-1 0,0 1 0,0 0 0,1 0 0,-1 0 0,0 0 0,0 0 0,0 0 0,0 0 0,1 0 1,-1 1-1,0-1 0,0 0 0,0 0 0,0 0 0,1 0 0,-1 0 0,0 0 0,0 0 0,0 0 0,0 0 0,0 0 0,1 0 0,-1 1 0,0-1 0,0 0 0,0 0 1,0 0-1,0 0 0,0 0 0,0 1 0,1-1 0,0 14-114,-4 20 15,-4 14 56,22-80 276,33-137 583,-44 164-598,1 14-103,4 27-72,-1-5-26,-7-29-11,0 0 0,0 1 0,0-1 0,0 0 0,1 0 0,-1 0 0,0 0 0,1 0 0,-1 0 0,1 0 0,0 0 0,0-1 0,0 1 0,0-1 0,4 3 0,-5-3 1,1-1-1,0 0 0,-1 1 1,1-1-1,-1 0 0,1 0 1,0 0-1,-1 0 0,1 0 1,0 0-1,-1-1 0,1 1 1,-1 0-1,1-1 0,0 0 1,-1 1-1,1-1 0,-1 0 1,0 1-1,1-1 0,-1 0 1,0 0-1,1 0 0,1-3 1,8-7 25,0-2 0,-1 1 0,0-1 1,-1-1-1,0 0 0,7-17 0,4-4 60,-20 34-87,0 0 0,1 0 0,-1 0 0,1 1 0,0-1 0,-1 0 0,1 0 0,0 0 0,0 0 0,-1 1 0,1-1 0,0 0-1,2 0 1,-3 1-2,0 0-1,1 0 1,-1 0-1,0 0 1,0 0-1,1 0 1,-1 0-1,0 0 1,0 0-1,1 0 0,-1 1 1,0-1-1,0 0 1,1 0-1,-1 0 1,0 0-1,0 1 1,0-1-1,1 0 1,-1 0-1,0 0 1,0 1-1,0-1 0,0 0 1,1 0-1,-1 1 1,0-1-1,0 0 1,0 0-1,0 1 1,0-1-1,0 1 1,4 33-68,-7 40 5,1-47 41,3 49 0,-1-75 9,0 1-1,0 0 0,1-1 1,-1 1-1,0 0 0,1-1 1,-1 1-1,1 0 0,-1-1 0,1 1 1,0-1-1,0 1 0,0-1 1,0 1-1,0-1 0,0 0 1,2 2-1,-3-2-7,1-1-1,-1 0 1,1 0-1,-1 0 1,1 0-1,-1 0 1,0 1-1,1-1 1,-1 0-1,1 0 1,-1 0-1,1 0 1,-1 0-1,1-1 1,-1 1-1,1 0 1,-1 0-1,0 0 1,1 0-1,-1 0 1,1-1-1,-1 1 1,1 0-1,12-15-760,-3-4 206,-1 1-1,12-39 0,-14 37 283,10-36-365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520"/>
    </inkml:context>
    <inkml:brush xml:id="br0">
      <inkml:brushProperty name="width" value="0.05" units="cm"/>
      <inkml:brushProperty name="height" value="0.05" units="cm"/>
    </inkml:brush>
  </inkml:definitions>
  <inkml:trace contextRef="#ctx0" brushRef="#br0">1 52 18652,'40'-3'1632,"-1"-5"-1544,10-4-664,5 1 400,3 2 208,1 2-120,-2 6-328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4.501"/>
    </inkml:context>
    <inkml:brush xml:id="br0">
      <inkml:brushProperty name="width" value="0.05" units="cm"/>
      <inkml:brushProperty name="height" value="0.05" units="cm"/>
    </inkml:brush>
  </inkml:definitions>
  <inkml:trace contextRef="#ctx0" brushRef="#br0">0 2 15347,'5'6'888,"4"1"-872,-1-7-40,16 6 88,2-2-80,19 1-32,6-4 8,11 1 8,3-2 32,0-2-176,0-1-40,-12-3 184,-5-2-24,-20-5-32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4.212"/>
    </inkml:context>
    <inkml:brush xml:id="br0">
      <inkml:brushProperty name="width" value="0.05" units="cm"/>
      <inkml:brushProperty name="height" value="0.05" units="cm"/>
    </inkml:brush>
  </inkml:definitions>
  <inkml:trace contextRef="#ctx0" brushRef="#br0">0 696 14843,'5'-7'608,"0"1"-1,-1-1 1,-1 0-1,1 0 1,-1-1-1,0 1 1,3-15-1,2 0 128,21-64 96,-4-1 0,-4-1 0,-4-1 0,8-113 0,-24 153-729,-1 49-103,0 0 0,0 0 1,0 0-1,0 0 1,0 0-1,0 0 0,0 0 1,0 0-1,0-1 1,-1 1-1,1 0 0,0 0 1,0 0-1,0 0 1,0 0-1,0 0 0,0 0 1,0 0-1,0 0 1,0 0-1,0 0 0,-1 0 1,1 0-1,0 0 1,0 0-1,0 0 0,0 0 1,0 0-1,0 0 1,0 0-1,0 0 0,0 0 1,-1 0-1,1 0 1,0 0-1,0 0 0,0 0 1,0 0-1,0 0 1,0 0-1,0 0 0,0 1 1,0-1-1,0 0 1,0 0-1,-1 0 0,1 0 1,0 0-1,0 0 1,0 0-1,0 0 0,0 0 1,0 0-1,0 0 1,0 1-1,0-1 0,0 0 1,0 0-1,0 0 1,0 0-1,0 0 0,0 0 1,0 0-1,0 0 1,0 0-1,0 1 0,0-1 1,0 0-1,0 0 1,-4 10-20,-9 43 18,-11 101 0,16-93 68,-4 33 104,3-1 0,5 2 1,11 141-1,-5-221-271,-2-7-74,1-1 0,0 1 0,0-1 0,1 1 0,0-1 0,0 0-1,4 8 1,-3-11-693,-1-6 394,-3-13-33,1 13 407,-2-19-516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4.841"/>
    </inkml:context>
    <inkml:brush xml:id="br0">
      <inkml:brushProperty name="width" value="0.05" units="cm"/>
      <inkml:brushProperty name="height" value="0.05" units="cm"/>
    </inkml:brush>
  </inkml:definitions>
  <inkml:trace contextRef="#ctx0" brushRef="#br0">1 671 13707,'199'-312'7666,"-160"242"-6619,-3-2 0,43-120-1,-71 168-784,-25 81-131,-61 222 104,65-220-166,2 0 0,-4 112 0,15-151-112,2 1-1,1-1 1,6 25 0,3 24-1164,-8-50 73,2-30 405,2-7 869,63-115 818,16-32 451,-75 138-1204,-1-1 0,-2 1 0,-1-2-1,7-36 1,-13 47-91,-2 18-113,-1 0 0,1 1 0,0-1 0,0 0 0,0 0 0,0 0 0,0 0 0,0 0 1,0 0-1,0 1 0,0-1 0,0 0 0,0 0 0,-1 0 0,1 0 0,0 0 0,0 0 1,0 0-1,0 0 0,0 0 0,0 0 0,-1 0 0,1 0 0,0 0 0,0 0 0,0 0 1,0 0-1,0 0 0,0 0 0,-1 0 0,1 0 0,0 0 0,0 0 0,0 0 1,0 0-1,0 0 0,0 0 0,-1 0 0,1 0 0,0 0 0,0 0 0,0 0 0,0 0 1,0 0-1,0 0 0,0 0 0,-1 0 0,1-1 0,0 1 0,0 0 0,0 0 0,0 0 1,0 0-1,0 0 0,0 0 0,0-1 0,0 1 0,0 0 0,0 0 0,0 0 1,0 0-1,0 0 0,0 0 0,0-1 0,0 1 0,0 0 0,-8 14 8,2 0 0,0 0-1,0 0 1,2 1 0,0 0 0,-4 24 0,4-19-10,1 1 1,0 39 0,3-53 5,0 0 0,1-1 0,0 1 0,0 0 0,0-1 0,1 1 0,0-1 0,0 0 0,1 1 0,0-1 0,0 0 0,0 0 0,4 5 0,-4-9-20,-1 1 1,0-1-1,1 0 1,-1 0-1,1 0 1,-1-1-1,1 1 1,0 0-1,0-1 1,0 0-1,0 0 1,0 0-1,0 0 1,0 0-1,0-1 1,0 1-1,1-1 1,-1 0-1,0 0 0,0 0 1,1 0-1,-1 0 1,4-2-1,-4 1-34,0 1-1,-1-1 1,1 0-1,-1 0 1,1 0-1,-1-1 0,1 1 1,-1-1-1,0 1 1,0-1-1,0 0 1,0 0-1,0 0 1,0 0-1,0 0 0,-1 0 1,1-1-1,-1 1 1,0 0-1,1-1 1,-1 1-1,0-1 1,0 1-1,-1-1 0,1 0 1,-1 1-1,1-1 1,-1-3-1,-1-23-314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05.297"/>
    </inkml:context>
    <inkml:brush xml:id="br0">
      <inkml:brushProperty name="width" value="0.05" units="cm"/>
      <inkml:brushProperty name="height" value="0.05" units="cm"/>
    </inkml:brush>
  </inkml:definitions>
  <inkml:trace contextRef="#ctx0" brushRef="#br0">31 0 21117,'-19'0'1592,"12"3"-1472,3-2-392,14 1 888,7-2-288,6 0-288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33.871"/>
    </inkml:context>
    <inkml:brush xml:id="br0">
      <inkml:brushProperty name="width" value="0.05" units="cm"/>
      <inkml:brushProperty name="height" value="0.05" units="cm"/>
    </inkml:brush>
  </inkml:definitions>
  <inkml:trace contextRef="#ctx0" brushRef="#br0">1 221 9930,'33'-1'381,"0"-1"0,51-12-1,66-23 71,-22 5-325,137-18-5,1 11 0,531-6 0,163 66 568,-516-7-557,454 16 95,382 8-50,12-4-122,0-18 473,-31-1 107,1396-26-555,-1685-24-336,1 35-37,-685 12 226,-215-6 48,137 31-1,-181-30 17,0 1-1,0 2 1,-1 1-1,-1 2 1,35 20-1,-43-16 20,-19-17-16,0 0 0,0 0 0,0 1 0,1-1 1,-1 0-1,0 0 0,0 0 0,0 0 0,0 0 0,0 1 0,0-1 0,1 0 0,-1 0 0,0 0 1,0 0-1,0 1 0,0-1 0,0 0 0,0 0 0,0 0 0,0 0 0,0 1 0,0-1 1,0 0-1,0 0 0,0 0 0,0 1 0,0-1 0,0 0 0,0 0 0,0 0 0,0 1 1,0-1-1,0 0 0,0 0 0,0 0 0,0 0 0,0 1 0,-1-1 0,1 0 0,0 0 0,0 0 1,0 0-1,0 0 0,0 1 0,0-1 0,-1 0 0,1 0 0,0 0 0,0 0 0,0 0 1,0 0-1,-1 0 0,1 0 0,0 0 0,0 0 0,0 1 0,-1-1 0,1 0 0,0 0 1,0 0-1,-27-6 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09:48.531"/>
    </inkml:context>
    <inkml:brush xml:id="br0">
      <inkml:brushProperty name="width" value="0.05" units="cm"/>
      <inkml:brushProperty name="height" value="0.05" units="cm"/>
    </inkml:brush>
  </inkml:definitions>
  <inkml:trace contextRef="#ctx0" brushRef="#br0">0 233 12475,'49'-3'195,"-1"-2"1,1-2 0,-2-3-1,49-15 1,-4 1-141,199-35-38,-215 48 3,145 0 1,-114 13 0,406-5 122,-103-32 3,206-7-14,-465 44-53,0 6-1,192 36 0,7 27 63,73 12-81,1157 71 50,-1169-149-150,482-58 1,-552 19 26,381-36-16,0 25-29,-7 57 58,24-2-59,-330-36 77,14 0 26,2 33-19,-307 1-29,-94-5-16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0:47.256"/>
    </inkml:context>
    <inkml:brush xml:id="br0">
      <inkml:brushProperty name="width" value="0.05" units="cm"/>
      <inkml:brushProperty name="height" value="0.05" units="cm"/>
    </inkml:brush>
  </inkml:definitions>
  <inkml:trace contextRef="#ctx0" brushRef="#br0">8 118 11130,'-1'0'34,"1"1"0,-1-1-1,1 1 1,-1-1 0,1 1 0,-1-1-1,1 1 1,-1-1 0,1 1-1,-1 0 1,1-1 0,0 1-1,-1 0 1,1-1 0,0 1-1,0 0 1,-1-1 0,1 1 0,0 0-1,0 0 1,0-1 0,0 1-1,0 0 1,0 1 0,2-2-46,-1 1 0,1-1 0,0 0 0,-1 1 1,1-1-1,0 0 0,0 0 0,-1 0 0,1 0 0,3-1 1,15-1-48,1-1 0,-1-1 1,31-11-1,-27 8 139,47-9 0,32 9 540,131 6 1,33-1-230,61-23-377,350-16-147,-467 35 92,586 0 37,-244 49 59,-166-8 114,892-11 79,-931-35-267,186-4 226,-424 16-817,-99 0 529,-18 2-57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03.147"/>
    </inkml:context>
    <inkml:brush xml:id="br0">
      <inkml:brushProperty name="width" value="0.05" units="cm"/>
      <inkml:brushProperty name="height" value="0.05" units="cm"/>
    </inkml:brush>
  </inkml:definitions>
  <inkml:trace contextRef="#ctx0" brushRef="#br0">1 0 11594,'2'1'114,"-1"-1"-1,1 1 1,0 0-1,-1 0 1,1 0-1,0 0 1,-1 0-1,1 0 1,-1 0-1,0 0 1,1 1-1,-1-1 1,0 1-1,0-1 1,0 1-1,1 2 1,12 12 841,3-1-845,2-2 1,-1 0-1,2-1 0,0-1 1,0 0-1,1-2 1,36 12-1,4-4-32,95 15 0,-4-12-42,1-7 1,280-12-1,305-71 71,-215 15-35,456 15 5,0 53 390,162 21 412,-1085-32-882,-24 1-185,0-3 1,-1 0 0,52-8 0,-82 8 173,1 0 1,0 0 0,-1 0-1,1-1 1,0 1 0,-1-1-1,1 1 1,-1-1-1,1 0 1,-1 1 0,1-1-1,-1 0 1,1 0-1,-1 0 1,0 0 0,0 0-1,1 0 1,-1-1-1,0 1 1,0 0 0,0-1-1,0 1 1,0-2-1,-5-12-194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37.998"/>
    </inkml:context>
    <inkml:brush xml:id="br0">
      <inkml:brushProperty name="width" value="0.05" units="cm"/>
      <inkml:brushProperty name="height" value="0.05" units="cm"/>
    </inkml:brush>
  </inkml:definitions>
  <inkml:trace contextRef="#ctx0" brushRef="#br0">4884 318 10698,'-296'-88'626,"-370"-59"-1,72 79-3762,-5 53 2612,399 22 1592,0 8 1,1 9-1,-341 85 0,26 49 98,442-134-1016,-30 12 48,-129 64 1,161-64-177,3 3-1,-100 75 1,132-85-30,1 1 1,1 1-1,2 2 1,1 1-1,2 2 0,1 1 1,2 0-1,-30 61 0,43-70-15,0 0 0,2 1 0,1 1 0,1-1 0,-6 51 0,12-56-4,1 1-1,1-1 1,1 1 0,1-1 0,1 0-1,1 1 1,12 38 0,-6-36-8,1 0 1,1-1-1,1 0 1,1 0-1,1-2 0,2 0 1,25 29-1,-16-24-11,2-2 1,0-1-1,2-1 0,1-2 0,36 22 1,29 9-152,2-3 1,2-5 0,171 54 0,-118-57-72,301 43 1,170-39-56,-6-40 176,-616-7 148,271 0-55,1336-17 405,-1451 10-159,283-49 1,-368 40-129,-1-2-1,-1-4 1,-1-2-1,0-4 1,-3-3-1,69-42 1,-90 45-3,-2-3 0,62-54 0,-87 67-37,-1 0-1,-1-2 1,0 0-1,-2-1 1,0-1-1,-1 0 1,13-31-1,-2-8 12,-3-1 0,-2-1 0,15-89 0,9-198-53,-37 267-61,-4-1 0,-10-111-1,4 166 41,-1-1-1,-2 1 1,-1-1 0,-1 2-1,-1-1 1,-2 1 0,0 1-1,-2 0 1,-2 0-1,-17-24 1,19 34-5,-1 1 0,-1 0-1,0 1 1,-1 0 0,-1 1 0,-25-16-1,15 14-159,0 1 0,-1 1 0,-56-19-1,26 17-20,-1 2 1,0 3-1,-1 2 0,-66-1 0,-40 5-121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5.286"/>
    </inkml:context>
    <inkml:brush xml:id="br0">
      <inkml:brushProperty name="width" value="0.05" units="cm"/>
      <inkml:brushProperty name="height" value="0.05" units="cm"/>
    </inkml:brush>
  </inkml:definitions>
  <inkml:trace contextRef="#ctx0" brushRef="#br0">89 431 14195,'-11'4'818,"-30"5"533,40-9-1197,-1 0 0,0 0-1,1 1 1,-1-2 0,0 1-1,1 0 1,-1 0-1,1 0 1,-1-1 0,0 1-1,1-1 1,-1 1 0,1-1-1,-1 0 1,1 0-1,0 0 1,-1 0 0,1 1-1,0-2 1,0 1 0,-3-2-1,4 3-104,0-1 0,0 1 0,-1-1 0,1 0 0,0 1 0,0-1 0,0 1 0,0-1-1,0 1 1,-1-1 0,1 0 0,0 1 0,0-1 0,1 1 0,-1-1 0,0 0 0,0 1 0,0-1 0,0 1 0,0-1-1,1 1 1,-1-1 0,0 1 0,0-1 0,1 1 0,-1-1 0,0 1 0,1-1 0,-1 1 0,1-1 0,-1 1 0,1 0-1,-1-1 1,0 1 0,1 0 0,-1-1 0,1 1 0,1-1 0,23-11 221,-22 11-183,299-111 414,-88 35-517,-79 24 12,252-87-1236,-376 136 973,22-5-464,-31 8 661,-1 1 0,1 0 0,-1-1-1,1 1 1,0 0 0,-1 0 0,1 0 0,-1 0 0,1 0 0,-1 0 0,1 1 0,-1-1 0,1 1 0,-1-1 0,2 1 0,0 2-488,-6-5-67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6.263"/>
    </inkml:context>
    <inkml:brush xml:id="br0">
      <inkml:brushProperty name="width" value="0.05" units="cm"/>
      <inkml:brushProperty name="height" value="0.05" units="cm"/>
    </inkml:brush>
  </inkml:definitions>
  <inkml:trace contextRef="#ctx0" brushRef="#br0">125 145 15467,'0'8'286,"-1"0"-1,-1 0 1,1 0-1,-1 0 1,-1-1-1,-4 13 1,-2 2-24,-17 69 258,4 1 1,4 1 0,4 0-1,-3 133 1,17-219-507,-2 16 78,1 1 0,2 0 0,0-1 0,2 1-1,6 26 1,-9-49-74,0 0-1,0 1 0,0-1 0,0 0 1,1 0-1,-1 0 0,0 0 0,1 0 0,-1 1 1,1-1-1,-1 0 0,1 0 0,0 0 0,0 0 1,-1-1-1,1 1 0,0 0 0,0 0 1,0 0-1,0-1 0,0 1 0,0 0 0,1 0 1,-1-1 3,0 0 1,0-1 0,0 1 0,0 0 0,0-1 0,0 1-1,0-1 1,0 1 0,0-1 0,0 1 0,0-1 0,-1 0-1,1 0 1,0 1 0,-1-1 0,1 0 0,0 0 0,-1 0 0,1 0-1,0-1 1,5-9 131,0 0 0,-1 0 1,5-17-1,6-34 73,-2-2 0,-3 1 1,-2-1-1,-4-1 0,-4-112 0,-7 113-262,-22-104 0,21 134-37,10 36 56,0 0 0,0 0 0,0 0-1,0 0 1,0 0 0,3 4 0,3 3-1,0-1 0,1 0-1,0-1 1,0 0 0,13 6 0,-19-10 15,0-2 0,1 1 1,-1 0-1,1-1 0,0 0 0,-1 0 1,1 0-1,0 0 0,0-1 0,0 0 1,-1 0-1,1 0 0,0-1 0,0 1 0,0-1 1,6-2-1,0-2-2,0-1 0,0 0-1,-1 0 1,0-1 0,0 0 0,-1-1-1,0 0 1,0 0 0,0-1 0,8-13 0,7-10-7,34-60 0,-50 78 10,-5 7-7,1 1 1,0-1-1,10-11 1,-14 18 7,0 0 1,0 0 0,0 0-1,0-1 1,0 1 0,0 0 0,0 0-1,1 0 1,-1 0 0,0 0-1,0 0 1,0 0 0,0 0 0,0 0-1,1 0 1,-1 0 0,0 0-1,0-1 1,0 1 0,0 0 0,0 0-1,1 0 1,-1 0 0,0 0-1,0 0 1,0 0 0,0 1 0,1-1-1,-1 0 1,0 0 0,0 0-1,0 0 1,0 0 0,0 0 0,0 0-1,1 0 1,-1 0 0,0 0-1,0 0 1,0 0 0,0 1 0,0-1-1,0 0 1,0 0 0,1 0-1,-1 0 1,0 0 0,0 0 0,0 1-1,0-1 1,0 0 0,0 0-1,0 0 1,0 0 0,0 1 0,0-1-1,0 0 1,0 0 0,0 0-1,0 0 1,0 0 0,0 1 0,0-1-1,0 0 1,1 12-3,-1 0 0,1 0 0,-2 1-1,0-1 1,-1 0 0,-3 15 0,-2 12-4,-1 23-4,-16 146 1,20-160-7,3-1 0,7 65 0,-6-111 16,10 56-373,-10-53 348,1-1 0,0 1 0,1-1 1,-1 0-1,1 0 0,-1 0 0,1 0 0,0 0 1,0 0-1,0 0 0,1 0 0,-1-1 0,4 4 0,-5-5 20,0-1 0,0 1 0,0-1 0,0 1 0,0-1 0,0 1 0,0-1 0,-1 0 0,1 0 0,0 1 0,0-1-1,0 0 1,0 0 0,0 0 0,0 0 0,0 0 0,0 0 0,0 0 0,0 0 0,0-1 0,0 1 0,0 0 0,0-1 0,0 1-1,0 0 1,0-1 0,0 1 0,0-1 0,0 0 0,-1 1 0,1-1 0,0 1 0,1-3 0,11-13-190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4.889"/>
    </inkml:context>
    <inkml:brush xml:id="br0">
      <inkml:brushProperty name="width" value="0.05" units="cm"/>
      <inkml:brushProperty name="height" value="0.05" units="cm"/>
    </inkml:brush>
  </inkml:definitions>
  <inkml:trace contextRef="#ctx0" brushRef="#br0">398 36 12435,'0'-2'215,"1"-19"398,-1 21-602,-1-1 1,1 1-1,0-1 1,0 1-1,0-1 1,0 1-1,0-1 1,0 1-1,0-1 1,0 1-1,1-1 1,-1 1-1,0-1 1,0 1-1,0 0 1,0-1-1,1 1 1,-1-1-1,0 1 1,0-1-1,1 1 1,-1 0-1,0-1 1,1 1-1,-1-1 1,1 1-1,-1 0 1,1-1-1,-1 2-17,0-1 0,1 1 0,-1-1 0,0 1 1,0-1-1,0 1 0,0-1 0,0 0 0,0 1 0,0-1 0,0 1 0,0-1 0,0 1 0,0-1 0,0 1 0,0-1 0,0 1 0,0-1 0,0 1 0,-1-1 0,1 1 0,0-1 1,0 1-1,0-1 0,-1 1 0,0-1 0,-7 17-41,7-15 38,-31 51-71,-59 75 1,-51 39 262,36-42-65,103-122-119,1 0 0,0 0 0,0 0 0,0 0 0,0 0 0,0 0 0,1 0 0,-1 1 0,1-1 0,-1 5 1,2-7-3,0 0 0,0 0 0,0 0 0,0 1 0,0-1 0,1 0 0,-1 0 0,0 0 0,1 0 0,-1 1 0,1-1 0,-1 0 0,1 0 0,0 0 0,-1 0 0,1 0 0,0 0 0,0 0 0,0-1 0,0 1 0,0 0 0,0 0 0,0-1 0,0 1 0,0 0 1,0-1-1,0 1 0,0-1 0,0 0 0,0 1 0,1-1 0,-1 0 0,2 1 0,27 6 66,1-1 0,0-1 0,51 0 0,-3 1 1595,90 16-649,-84-9-439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6.845"/>
    </inkml:context>
    <inkml:brush xml:id="br0">
      <inkml:brushProperty name="width" value="0.05" units="cm"/>
      <inkml:brushProperty name="height" value="0.05" units="cm"/>
    </inkml:brush>
  </inkml:definitions>
  <inkml:trace contextRef="#ctx0" brushRef="#br0">245 53 15067,'-2'-4'215,"0"0"0,0 0 0,-1 0 0,1 0 0,-1 0 0,0 1 0,0-1 0,-1 1 0,1 0 1,-7-4-1,8 5-125,0 1 1,-1 0 0,1 0 0,0 0-1,-1 0 1,1 1 0,-1-1 0,0 1 0,1 0-1,-1-1 1,1 1 0,-1 0 0,0 0-1,1 1 1,-1-1 0,1 1 0,-1-1-1,1 1 1,-1 0 0,-4 2 0,-2 1 51,0 1 0,0 1 1,0-1-1,1 2 0,0-1 0,0 1 1,1 0-1,0 1 0,0-1 1,-10 16-1,10-11-78,0-1 0,0 1 0,1 1 0,0-1 0,1 1 0,1 0 0,-5 22 1,9-31-55,-1 1 0,0-1 0,1 1 0,0 0 0,0-1 0,1 1 0,-1 0 0,1-1 0,0 1 0,0 0 0,2 5 0,-2-8-5,0 0 0,0 0 0,1 0 0,-1 0 0,0-1 0,1 1 0,-1-1 0,1 1 0,-1-1 0,1 1 0,0-1 0,-1 0 0,1 0 0,0 0 0,0 0 0,0 0 0,0 0 0,0 0 0,0-1 0,0 1 0,0-1 1,0 1-1,1-1 0,-1 0 0,0 0 0,3 0 0,3-1 25,0 0 0,0-1 0,0 0-1,0 0 1,0-1 0,-1 0 0,0 0 0,1 0 0,-1-1 0,0-1 0,10-7 0,-2 0 90,0-1 0,-1 0 0,22-28-1,-29 34-19,-1-1 0,0 0 0,-1-1-1,0 1 1,0-1 0,-1 0-1,5-14 1,-9 23-94,0 0 0,0-1-1,0 1 1,0 0 0,0 0 0,0 0-1,1 0 1,-1 0 0,0-1 0,0 1-1,0 0 1,0 0 0,0 0 0,0 0-1,0 0 1,0-1 0,0 1 0,0 0 0,0 0-1,0 0 1,0 0 0,0-1 0,0 1-1,0 0 1,0 0 0,-1 0 0,1 0-1,0 0 1,0-1 0,0 1 0,0 0 0,0 0-1,0 0 1,0 0 0,0 0 0,0 0-1,-1 0 1,1-1 0,0 1 0,0 0-1,0 0 1,0 0 0,0 0 0,-1 0 0,1 0-1,0 0 1,0 0 0,0 0 0,-9 5 122,-7 10-22,7-2-53,0 0-1,1 1 0,1-1 0,-12 29 1,16-34-110,1-1 1,0 1-1,0 0 0,0 0 1,1 0-1,0 0 1,0 0-1,1 0 1,0-1-1,1 1 1,2 12-1,-3-18 8,0-1 1,1 0-1,-1 0 0,1 1 0,-1-1 1,1 0-1,0 0 0,-1 0 0,1 1 1,0-1-1,0 0 0,0 0 0,0 0 1,0 0-1,0 0 0,0-1 0,0 1 1,0 0-1,0 0 0,1-1 0,-1 1 1,0-1-1,0 1 0,1-1 0,-1 1 1,0-1-1,1 0 0,-1 0 0,0 0 1,1 0-1,-1 0 0,0 0 0,1 0 1,-1 0-1,0 0 0,1 0 0,1-1 1,3-1-68,1 0 1,-1-1-1,0 1 1,0-1-1,-1 0 1,10-7-1,20-18-430,0-6-116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7.261"/>
    </inkml:context>
    <inkml:brush xml:id="br0">
      <inkml:brushProperty name="width" value="0.05" units="cm"/>
      <inkml:brushProperty name="height" value="0.05" units="cm"/>
    </inkml:brush>
  </inkml:definitions>
  <inkml:trace contextRef="#ctx0" brushRef="#br0">174 0 18260,'-73'33'2728,"51"-24"-2034,0 1 0,-29 18 0,45-22-564,14-5-136,15-4-90,-21 3 90,39-8-144,70-5-1,-99 12 137,-1 1-1,0 0 1,0 1-1,1 0 1,-1 1-1,0 0 1,0 1-1,0 0 0,-1 1 1,1 0-1,16 9 1,-25-12 12,-1 0-1,1 0 1,-1 0 0,1 0 0,-1 0-1,0 1 1,1-1 0,-1 0 0,0 1-1,0-1 1,0 1 0,0-1 0,0 1-1,0-1 1,0 1 0,-1 0 0,1-1-1,0 1 1,-1 0 0,0 0 0,1-1-1,-1 4 1,0-2 9,-1 0-1,1 0 1,-1 0 0,0-1-1,0 1 1,0 0-1,0-1 1,-1 1 0,1-1-1,0 1 1,-1-1 0,0 0-1,-2 3 1,-4 3 47,-1 0 0,0 0 0,0-1 1,-1 0-1,0 0 0,-12 5 0,11-7-35,0 0 1,0-2-1,0 1 0,0-1 1,-1-1-1,1 0 0,-1-1 1,-12 1-1,19-2-58,1-1-1,-1 1 1,0-1-1,0 1 1,1-1-1,-1-1 1,1 1-1,-1-1 1,1 0-1,-5-2 1,7 2 18,0 1 0,-1-1-1,1 0 1,0 0 0,0 0 0,0 0 0,0 0 0,1 0 0,-1-1 0,1 1-1,-1 0 1,1-1 0,0 1 0,0-1 0,0 0 0,0 1 0,0-1 0,0-3-1,1-8-218,3 0-98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8.019"/>
    </inkml:context>
    <inkml:brush xml:id="br0">
      <inkml:brushProperty name="width" value="0.05" units="cm"/>
      <inkml:brushProperty name="height" value="0.05" units="cm"/>
    </inkml:brush>
  </inkml:definitions>
  <inkml:trace contextRef="#ctx0" brushRef="#br0">14 122 15531,'-1'0'199,"0"0"1,0 0-1,0 0 0,1 1 0,-1-1 0,0 0 0,0 0 0,1 1 1,-1-1-1,0 1 0,1-1 0,-1 0 0,0 1 0,1-1 0,-1 1 1,1 0-1,-2 0 0,5 1 1424,7-3-807,-2-2-732,-1 0-1,-1-1 0,1 1 1,0-1-1,-1 0 1,0-1-1,0 0 0,8-7 1,-10 8-56,0 0 0,0 0 0,-1-1 0,1 1-1,-1-1 1,-1 1 0,1-1 0,0 0 0,-1 0 0,0-1 0,0 1 0,1-8 0,-3 13-20,0-1 0,1 1 0,-1-1 1,0 0-1,0 1 0,0-1 0,0 1 0,0-1 0,0 1 1,0-1-1,0 1 0,0-1 0,0 0 0,0 1 0,-1-1 1,1 1-1,0-1 0,0 1 0,0-1 0,-1 1 1,1-1-1,0 1 0,-1-1 0,1 1 0,0-1 0,-1 1 1,1 0-1,-1-1 0,1 1 0,0 0 0,-1-1 0,1 1 1,-1 0-1,1-1 0,-1 1 0,1 0 0,-1 0 1,0 0-1,1 0 0,-1-1 0,1 1 0,-1 0 0,1 0 1,-1 0-1,1 0 0,-1 0 0,0 0 0,1 0 0,-1 1 1,-2-1 22,0 1 1,0 0 0,0 0 0,1 0 0,-1 0-1,0 0 1,1 0 0,-5 3 0,1 1 8,1 1 1,-1-1 0,1 1-1,0 0 1,0 0 0,1 0-1,-1 1 1,1 0 0,1-1-1,-1 2 1,-3 11 0,6-17-37,0 1 0,1-1 0,-1 0 0,1 1 0,-1-1 0,1 0 0,0 1 0,0-1 0,0 1 0,0-1 0,0 0 0,0 1 0,1-1 0,-1 0 0,1 1 0,0-1 0,-1 0 0,1 1 0,0-1 0,0 0 0,1 0 0,-1 0 0,0 0 0,1 0 0,-1 0 0,1 0 0,0-1 0,0 1 0,-1-1 0,1 1 0,0-1 0,0 1 0,0-1 0,1 0 0,-1 0 0,0 0 0,0 0 0,1-1 0,-1 1 0,3 0 0,20 4 5,40 2 0,-49-6-6,0 0 0,-1 1 0,1 1 0,-1 0 0,0 1 0,0 1 0,22 9 0,-33-11 13,0 0-1,0-1 1,0 1-1,-1 1 1,1-1-1,-1 0 1,0 1-1,0 0 1,0-1-1,0 1 1,-1 0-1,0 1 1,0-1-1,0 0 1,0 1-1,0-1 1,-1 1-1,0-1 1,0 1-1,0 0 1,-1-1-1,1 1 1,-1 0-1,0 0 1,-1-1-1,1 1 1,-1 0-1,0 0 1,0-1-1,0 1 1,-1-1-1,0 1 1,0-1-1,0 0 1,0 0-1,-4 5 1,6-9-5,0 0 0,0 0 0,0-1 1,0 1-1,0 0 0,0 0 0,0 0 0,0 0 1,0 0-1,0-1 0,0 1 0,0 0 0,0 0 0,0 0 1,0 0-1,-1 0 0,1-1 0,0 1 0,0 0 1,0 0-1,0 0 0,0 0 0,-1 0 0,1 0 0,0 0 1,0 0-1,0 0 0,0 0 0,0 0 0,-1-1 1,1 1-1,0 0 0,0 0 0,0 0 0,0 0 0,-1 0 1,1 0-1,0 0 0,0 0 0,0 1 0,0-1 1,-1 0-1,1 0 0,0 0 0,0 0 0,0 0 0,0 0 1,0 0-1,-1 0 0,1 0 0,0 0 0,0 0 1,0 1-1,0-1 0,0 0 0,0 0 0,0 0 0,-1 0 1,1 0-1,0 1 0,0-1 0,0 0 0,0 0 1,0 0-1,0 1 0,0-16 311,0 14-282,0-4 41,0-35 275,3 1 0,1 0 0,12-54-1,-14 90-378,-1 0 0,0 0 0,0 0-1,1 1 1,0-1 0,0 0-1,-1 1 1,2-1 0,-1 1-1,0-1 1,0 1 0,1 0 0,-1 0-1,1 0 1,0 0 0,-1 0-1,1 1 1,0-1 0,5-1-1,5-1-183,1 0 0,0 1 0,19-3 0,11-2-215,-2-4 90,-20 4 171,1 2-1,0 1 0,31-3 0,-52 8 159,0 0-1,0-1 0,1 2 1,-1-1-1,0 0 0,0 0 1,0 1-1,0-1 0,1 1 1,-1-1-1,0 1 0,4 2 1,-5-2 7,0 0 0,0 0 0,0 0 0,0 0 0,-1-1 0,1 2 0,0-1 0,0 0 0,-1 0 0,1 0 0,0 0 0,-1 0 0,1 1 0,-1-1 0,0 0 0,1 3 0,-1 3 47,1 0 0,-2 0-1,1 0 1,-1 0 0,0 0 0,-4 11 0,-1 14 206,6-31-247,0 0-1,0 0 1,0 0 0,0-1 0,0 1-1,0 0 1,0 0 0,0 0 0,0 0 0,0 0-1,1-1 1,-1 1 0,0 0 0,1 0-1,-1 0 1,0-1 0,1 1 0,-1 0 0,1-1-1,-1 1 1,1 0 0,0-1 0,-1 1-1,1 0 1,0-1 0,-1 1 0,1-1 0,0 0-1,0 1 1,-1-1 0,1 1 0,0-1-1,0 0 1,0 0 0,0 1 0,-1-1 0,1 0-1,0 0 1,0 0 0,0 0 0,0 0 0,0 0-1,-1 0 1,3-1 0,4 0 18,1 0 0,0-1 0,-1 0 0,8-3 1,-9 3-22,41-16 26,-33 12-40,0 1-1,0 0 1,1 0-1,27-3 1,-41 8-5,0 0-1,0 0 1,0 0 0,0 0 0,0 0-1,0 0 1,0 0 0,0 1-1,0-1 1,0 0 0,0 1 0,-1-1-1,1 1 1,0-1 0,0 1 0,0-1-1,-1 1 1,1-1 0,0 1 0,-1 0-1,1-1 1,0 1 0,-1 0-1,1 0 1,-1 0 0,1-1 0,-1 1-1,0 0 1,1 0 0,-1 0 0,0 0-1,1 0 1,-1 0 0,0 0 0,0 0-1,0 0 1,0 0 0,0 0-1,0 0 1,0 1 0,-1 3-176,1 0 0,-1 0 0,1 0 0,-2 1 0,1-2 0,-3 10 0,3-12-83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8.890"/>
    </inkml:context>
    <inkml:brush xml:id="br0">
      <inkml:brushProperty name="width" value="0.05" units="cm"/>
      <inkml:brushProperty name="height" value="0.05" units="cm"/>
    </inkml:brush>
  </inkml:definitions>
  <inkml:trace contextRef="#ctx0" brushRef="#br0">40 0 16660,'-5'7'289,"0"1"0,1-1 1,0 1-1,0 0 1,1 0-1,0 0 0,0 0 1,1 1-1,0-1 1,0 1-1,1-1 0,0 12 1,1-19-258,0 1 1,0-1 0,1 1-1,-1-1 1,0 0 0,1 1-1,-1-1 1,1 0 0,-1 1-1,1-1 1,0 0 0,0 0-1,0 1 1,-1-1 0,1 0-1,0 0 1,0 0 0,1 0-1,-1 0 1,0 0-1,0-1 1,2 2 0,1-1 13,-1 1 0,0-2 0,0 1 0,1 0 0,-1-1 0,0 1 0,1-1 0,-1 0 0,6 0 0,6-2 91,1-1 0,-1 0 0,19-7 0,-32 9-113,132-53 1005,-26 9-91,-105 44-924,31-8 304,-34 9-308,1 0-1,0 0 1,0 0 0,0 0 0,0 0 0,-1 0 0,1 0-1,0 0 1,0 0 0,0 1 0,0-1 0,-1 0 0,1 0 0,0 1-1,0-1 1,-1 1 0,1-1 0,0 1 0,-1-1 0,1 1-1,0-1 1,-1 1 0,1-1 0,-1 1 0,1 0 0,-1-1 0,1 1-1,-1 0 1,0 0 0,1-1 0,-1 1 0,0 0 0,1 0-1,-1 0 1,0-1 0,0 2 0,1 5 16,0 0 0,0-1 0,1 1 0,0-1 0,0 1 1,0-1-1,5 9 0,-6-14-21,0 1 0,1 0 0,-1-1 1,1 1-1,-1-1 0,1 0 1,0 1-1,0-1 0,-1 0 0,1 0 1,0 0-1,0 0 0,0 0 0,0-1 1,0 1-1,0-1 0,0 1 0,0-1 1,0 0-1,1 0 0,-1 0 0,0 0 1,0 0-1,0 0 0,0 0 1,0-1-1,4 0 0,8-3 13,-1-1-1,1 0 1,21-11 0,-23 9-4,1 2 1,-1-1-1,1 2 0,16-5 1,-27 9-16,-1 0 1,1-1 0,-1 1-1,1 0 1,-1 0-1,1 0 1,-1 0 0,1 0-1,-1 1 1,1-1-1,-1 0 1,1 1 0,-1-1-1,0 1 1,1-1-1,-1 1 1,1-1 0,-1 1-1,0 0 1,0 0 0,1 0-1,0 1 1,1 1-1,-1 1 0,0-1 1,0 1-1,0-1 0,0 1 0,2 5 1,9 18-25,-12-26 2,-1-1 1,0 1-1,1-1 0,-1 1 0,1-1 0,-1 0 1,1 1-1,-1-1 0,1 0 0,-1 1 0,1-1 1,-1 0-1,1 1 0,0-1 0,-1 0 1,1 0-1,-1 0 0,1 0 0,0 1 0,-1-1 1,1 0-1,0 0 0,-1 0 0,1 0 1,0-1-1,0 1 0,18-11-886,-13 5 653,0 0-1,-1 0 1,7-11-1,5-13-155,-2-8-157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9.285"/>
    </inkml:context>
    <inkml:brush xml:id="br0">
      <inkml:brushProperty name="width" value="0.05" units="cm"/>
      <inkml:brushProperty name="height" value="0.05" units="cm"/>
    </inkml:brush>
  </inkml:definitions>
  <inkml:trace contextRef="#ctx0" brushRef="#br0">35 54 20636,'-13'3'1849,"0"-2"-1513,6-6-680,6-5 1368,5-3-736,2 0-24,4-3-320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1:59.719"/>
    </inkml:context>
    <inkml:brush xml:id="br0">
      <inkml:brushProperty name="width" value="0.05" units="cm"/>
      <inkml:brushProperty name="height" value="0.05" units="cm"/>
    </inkml:brush>
  </inkml:definitions>
  <inkml:trace contextRef="#ctx0" brushRef="#br0">108 5 15059,'1'1'138,"1"1"0,-1-1-1,0 1 1,0 0 0,0 0 0,0-1-1,-1 1 1,1 0 0,0 0 0,-1 0-1,1 0 1,-1 0 0,0 0 0,0 0-1,1-1 1,-2 5 0,-2 37 650,2-31-246,-114 726 4101,147-827-3397,167-528-318,-193 596-924,-3 10-19,0 1 0,1-1 0,0 1 0,1 0 1,0 0-1,0 0 0,12-15 0,-17 25 13,0-1-1,1 0 1,-1 1-1,1-1 1,-1 1-1,1-1 1,-1 1-1,1 0 0,0-1 1,-1 1-1,1 0 1,-1-1-1,1 1 1,0 0-1,-1-1 0,1 1 1,0 0-1,-1 0 1,1 0-1,0 0 1,-1 0-1,1 0 1,0 0-1,0 0 0,-1 0 1,1 0-1,0 0 1,-1 0-1,1 0 1,0 1-1,-1-1 0,1 0 1,0 1-1,-1-1 1,1 0-1,-1 1 1,1-1-1,-1 1 1,1-1-1,0 0 0,-1 1 1,0-1-1,1 1 1,-1 0-1,1-1 1,-1 1-1,0-1 1,1 1-1,-1 0 0,1 1 1,1 2-15,0 1 0,0-1 0,-1 1 0,1 0 0,0 8 0,-1-4 13,0-1 0,-1 1-1,-1 0 1,0-1 0,0 1-1,0-1 1,-1 1 0,0-1-1,-1 0 1,0 1 0,0-1-1,-1-1 1,0 1 0,0 0-1,-9 10 1,8-12-8,0 1-1,0-1 1,0-1 0,-1 1-1,0-1 1,0 0-1,-1 0 1,0 0 0,1-1-1,-1 0 1,-1-1 0,1 1-1,0-2 1,-1 1-1,0-1 1,1 0 0,-10 1-1,16-3-54,0 1-1,-1-1 0,1 0 1,0 0-1,0 0 0,-1 0 0,1 0 1,0 0-1,-1-1 0,1 1 1,0 0-1,0-1 0,0 1 1,-1-1-1,1 1 0,0-1 1,0 0-1,0 1 0,0-1 0,-2-1 1,3 1 12,0 0 0,-1 0 0,1 0 1,0 0-1,-1 0 0,1 1 0,0-1 1,0 0-1,0 0 0,0 0 0,0 0 0,0 0 1,0 0-1,0 0 0,1 0 0,-1 0 1,0 0-1,0 0 0,1 0 0,-1 0 0,1 0 1,-1 1-1,1-1 0,-1 0 0,1 0 1,-1 0-1,2 0 0,14-15-476,7 3-184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0.978"/>
    </inkml:context>
    <inkml:brush xml:id="br0">
      <inkml:brushProperty name="width" value="0.05" units="cm"/>
      <inkml:brushProperty name="height" value="0.05" units="cm"/>
    </inkml:brush>
  </inkml:definitions>
  <inkml:trace contextRef="#ctx0" brushRef="#br0">40 15 15387,'18'-14'1331,"-18"14"-1311,0 0 0,1 0 0,-1 0-1,0 0 1,0 0 0,0-1 0,0 1-1,1 0 1,-1 0 0,0 0 0,0 0-1,0 0 1,1 0 0,-1 0 0,0 0-1,0 0 1,0 0 0,0 0 0,1 0-1,-1 0 1,0 0 0,0 0 0,0 0 0,0 0-1,1 0 1,-1 0 0,0 1 0,0-1-1,0 0 1,0 0 0,1 0 0,-1 0-1,0 0 1,0 0 0,0 0 0,0 1-1,0-1 1,0 0 0,1 0 0,-1 0-1,0 0 1,0 1 0,2 11 540,-5 17 299,3-27-691,-7 48 598,-48 485 1704,55-525-2462,-1 4 4,0 1 0,1-1 0,1 1 0,4 18 0,-5-31-10,0-1-1,0 1 0,1-1 0,-1 0 1,1 1-1,-1-1 0,1 1 0,0-1 0,-1 0 1,1 0-1,0 1 0,0-1 0,0 0 1,0 0-1,0 0 0,0 0 0,0 0 1,2 1-1,-2-1 1,0-1 0,0 0 0,0 0 0,0 0 0,0 1 0,0-1 0,1 0 0,-1 0 0,0 0 0,0-1 0,0 1 0,0 0 0,0 0 0,0 0 0,0-1 0,0 1 0,0-1 0,0 1 0,1-1 0,3-3 9,0 0 0,0 0 0,0 0 0,-1 0 0,1 0-1,-1-1 1,5-8 0,15-27 119,-2-1 0,-2 0-1,27-78 1,-39 96-70,-8 22-56,0 1 0,0 0-1,0-1 1,0 1 0,0 0 0,1-1 0,-1 1-1,0 0 1,0-1 0,0 1 0,0 0 0,1-1 0,-1 1-1,0 0 1,0 0 0,1-1 0,-1 1 0,0 0-1,0 0 1,1-1 0,-1 1 0,0 0 0,1 0 0,-1 0-1,0-1 1,1 1 0,4 8 50,4 28-28,-5-16-16,-2-15-6,-1-1-1,1 0 0,0 0 0,0 0 0,0 0 1,0 0-1,1-1 0,0 1 0,5 5 1,-6-7-2,-1-1 1,1 1-1,0-1 1,1 0-1,-1 0 1,0 0-1,0 0 1,0 0-1,1 0 1,-1-1-1,0 1 1,1-1-1,-1 0 1,1 1 0,-1-1-1,0 0 1,1 0-1,-1-1 1,1 1-1,2-1 1,8-2 6,-1-1 1,1 0-1,-1-1 1,0 0-1,0-1 1,11-7-1,67-50 49,-3 2-13,-86 60-44,0 0 0,0 1 1,0-1-1,0 1 0,0-1 0,0 1 0,0-1 0,0 1 1,1 0-1,-1-1 0,0 1 0,0 0 0,3 0 1,-4 0-1,0 0 0,1 0 0,-1 1 0,0-1 0,1 0 0,-1 0 0,0 0 0,1 1 0,-1-1 0,0 0 1,1 0-1,-1 1 0,0-1 0,1 0 0,-1 1 0,0-1 0,0 0 0,0 1 0,1-1 0,-1 0 0,0 1 0,0-1 1,0 0-1,0 1 0,0-1 0,0 1 0,1 4 7,-1-1 1,-1 1-1,1-1 0,-1 1 1,-1 7-1,-6 18 30,5-21-14,1 0-1,0 1 1,0-1 0,1 0-1,0 19 1,1-27-21,0 0 0,0-1 0,0 1 0,0 0-1,1 0 1,-1 0 0,0-1 0,1 1 0,-1 0 0,0 0 0,1-1-1,-1 1 1,1 0 0,-1-1 0,1 1 0,0 0 0,-1-1 0,1 1-1,-1-1 1,1 1 0,0-1 0,0 1 0,-1-1 0,1 0 0,0 1-1,0-1 1,0 0 0,-1 0 0,1 1 0,0-1 0,0 0 0,0 0-1,0 0 1,-1 0 0,1 0 0,0 0 0,0 0 0,0 0 0,0-1-1,-1 1 1,1 0 0,0 0 0,0-1 0,1 0 0,8-2 14,0 0 0,-1-1 0,11-5 0,-2 0 9,-8 5-30,0 1 1,0 0 0,0 1-1,0 0 1,1 1-1,-1 0 1,0 0-1,1 1 1,16 2 0,-20-1-11,0 1-1,-1-1 1,1 2 0,-1-1 0,1 1 0,-1 0 0,0 0 0,0 1 0,0 0-1,-1 0 1,1 0 0,-1 0 0,0 1 0,0 0 0,6 9 0,2 4-19,-1 0 1,-1 2 0,-1-1-1,0 1 1,-2 1 0,0-1-1,-1 1 1,-1 1-1,5 42 1,-4-1 55,-3 1 0,-5 75 0,-9-12 89,8-105-13,-2-1-1,-1 1 0,-13 36 0,16-54-45,1 0 0,-1 0-1,0 0 1,-1 0-1,1 0 1,-1-1-1,0 1 1,0-1 0,0 0-1,0 1 1,-5 2-1,6-5-23,1 0 0,-1 0-1,1 0 1,-1-1 0,0 1 0,1 0-1,-1-1 1,0 0 0,0 1-1,1-1 1,-1 0 0,0 0 0,0 0-1,1 0 1,-1 0 0,0 0-1,0-1 1,0 1 0,1 0 0,-1-1-1,0 0 1,1 1 0,-1-1 0,0 0-1,1 0 1,-1 0 0,1 0-1,0 0 1,-3-2 0,-3-4 43,0-1 1,0 1-1,1-1 1,0 0-1,1 0 1,0-1-1,0 0 1,1 0-1,0 0 1,-5-18 0,2-1 24,0 0 1,-3-44 0,8 55-112,1-1 0,1 0 1,1 1-1,0-1 0,1 0 1,8-30-1,-7 38-156,1 0-1,-1 0 1,2 1 0,-1 0-1,1 0 1,1 0 0,0 0 0,0 1-1,1 0 1,-1 0 0,2 1-1,14-13 1,-2 7-33,-1 1 1,1 1-1,28-11 1,-14 6-35,54-28-407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4.130"/>
    </inkml:context>
    <inkml:brush xml:id="br0">
      <inkml:brushProperty name="width" value="0.05" units="cm"/>
      <inkml:brushProperty name="height" value="0.05" units="cm"/>
    </inkml:brush>
  </inkml:definitions>
  <inkml:trace contextRef="#ctx0" brushRef="#br0">10 3 18556,'0'0'54,"0"0"-1,0 0 1,0 0-1,0-1 1,-1 1-1,1 0 1,0 0-1,0 0 1,0 0 0,-1 0-1,1-1 1,0 1-1,0 0 1,0 0-1,-1 0 1,1 0 0,0 0-1,0 0 1,-1 0-1,1 0 1,0 0-1,0 0 1,-1 0 0,1 0-1,0 0 1,0 0-1,-1 0 1,1 0-1,0 0 1,0 0 0,-1 0-1,1 0 1,0 0-1,0 1 1,0-1-1,-1 0 1,1 0 0,0 0-1,0 0 1,0 0-1,-1 1 1,1-1-1,0 0 1,0 0-1,0 0 1,0 1 0,0-1-1,-1 0 1,1 0-1,0 0 1,0 1-1,1 19 1364,13 33-616,-13-47-703,2 4-70,1 0-1,-1 0 1,2 0 0,6 12-1,-9-19-26,0 0 0,1 0 0,-1 0 0,0 0 0,1 0 0,0-1 0,-1 1 0,1-1 0,0 0 0,0 0 0,1 0 0,-1 0 0,0 0 0,1-1 0,-1 0 0,5 2 0,10 0-3,0-1 1,0-1 0,1-1-1,23-2 1,6 1-12,-45 1 13,0 0 1,0 0-1,0 0 1,0 1-1,0-1 0,0 1 1,0 0-1,0 0 1,0 0-1,-1 0 1,1 0-1,0 1 1,2 1-1,-4-2 1,1 0 0,-1 1 1,0-1-1,0 0 0,0 1 0,0-1 0,0 1 0,0-1 1,0 1-1,-1 0 0,1-1 0,0 1 0,-1 0 1,1-1-1,-1 1 0,0 0 0,0 0 0,0-1 1,1 1-1,-2 0 0,1 0 0,0-1 0,-1 4 0,-1 4 40,-1 1 1,0-1-1,0 0 0,-1 0 0,0-1 0,-1 1 0,0-1 0,0 0 0,-11 13 0,7-11 78,0-1 0,0 1 0,-1-2 0,0 1 0,0-1-1,-19 10 1,25-16-114,0 0 0,0 0 0,0 0 0,0-1 1,0 0-1,-1 0 0,1 0 0,0 0 0,-1-1 0,1 1 0,-1-1 0,1 0 0,-1-1 0,1 1 0,-1-1 0,1 0 0,0 0 0,-1 0 0,1 0 0,0-1 0,0 0 0,0 0 0,0 0 0,0 0 0,0-1 0,1 1 0,-1-1 0,1 0 0,0 0 0,0 0 0,0-1 0,0 1 0,0-1 0,1 1 0,0-1 0,-1 0 1,1 0-1,1 0 0,-1 0 0,1-1 0,-1 1 0,1 0 0,-1-9 0,2 12-86,0 0 0,0-1 0,0 1 0,0 0 0,0 0 0,0 0 0,1 0 0,-1 0 0,0 0 0,0 0 0,1 0 0,-1 0 0,1 0 0,-1 0 0,1 0 0,0 0 0,-1 0 0,1 0 0,0 0 0,-1 0 0,1 0 0,0 1 0,1-2 0,26-10-1163,-25 11 1208,21-7-754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4.549"/>
    </inkml:context>
    <inkml:brush xml:id="br0">
      <inkml:brushProperty name="width" value="0.05" units="cm"/>
      <inkml:brushProperty name="height" value="0.05" units="cm"/>
    </inkml:brush>
  </inkml:definitions>
  <inkml:trace contextRef="#ctx0" brushRef="#br0">8 114 15571,'2'0'187,"0"0"0,1 0 0,-1 0-1,0 0 1,0-1 0,0 1 0,0-1 0,1 0-1,-1 1 1,0-1 0,0 0 0,0 0 0,0 0-1,0-1 1,-1 1 0,1 0 0,0-1 0,-1 1-1,3-3 1,-1-1 243,1 0-1,-1 0 1,-1 0-1,1-1 1,-1 1 0,2-8-1,-3 10-164,8-25 763,-9 27-990,0 1 0,0-1 0,1 0 0,-1 1 0,0-1 0,0 0 0,0 1 0,0-1 0,0 0 1,0 0-1,0 1 0,0-1 0,0 0 0,0 0 0,0 1 0,-1-1 0,1 0 0,0 1 0,0-1 0,-1 0 0,1 1 0,0-1 0,-1 0 0,1 1 0,-1-1 0,1 1 0,-1-1 0,1 1 1,-1-1-1,0 0 0,0 1-7,0 0 1,0 0 0,0 0-1,-1 0 1,1 1-1,0-1 1,0 0 0,0 0-1,0 1 1,0-1 0,0 1-1,0-1 1,1 1 0,-1-1-1,0 1 1,0-1-1,0 1 1,0 0 0,1 0-1,-2 1 1,-15 19 248,11-12-227,1-1 1,1 1 0,0 0-1,0 0 1,-3 13-1,5-16-48,1-1 0,-1 1-1,2 0 1,-1 0-1,1 0 1,-1 0 0,2 0-1,-1-1 1,1 1-1,1 8 1,-1-12-5,-1 0 0,1-1 0,0 1 0,-1 0 1,1-1-1,0 1 0,0 0 0,0-1 0,0 1 0,0-1 0,0 0 0,1 1 1,-1-1-1,0 0 0,1 0 0,-1 0 0,1 0 0,-1 0 0,1 0 0,-1 0 1,4 1-1,-1-1 1,-1-1 1,1 1-1,0-1 0,-1 0 1,1 0-1,-1 0 1,1 0-1,0-1 0,-1 1 1,6-2-1,2-2-20,0 0-1,-1 0 1,0-1-1,1 0 0,-2-1 1,13-8-1,-21 13 29,6-5-167,0 1-1,-1-1 0,10-10 0,-15 14 145,0 1-1,0-1 1,1 0 0,-1 1-1,0-1 1,0 0-1,-1 0 1,1 0 0,0 0-1,-1 0 1,1 1-1,-1-1 1,1 0 0,-1-1-1,0 1 1,0 0-1,0 0 1,0 0 0,0 0-1,0 0 1,-1-3-1,-2-3-165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4.953"/>
    </inkml:context>
    <inkml:brush xml:id="br0">
      <inkml:brushProperty name="width" value="0.05" units="cm"/>
      <inkml:brushProperty name="height" value="0.05" units="cm"/>
    </inkml:brush>
  </inkml:definitions>
  <inkml:trace contextRef="#ctx0" brushRef="#br0">12 0 16972,'-4'10'1784,"2"-1"-1072,-1-2-328,2-2 1033,-1-1-521,2-1-776,0-2-504,0-2 392,2-6-136,2-6-176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29.850"/>
    </inkml:context>
    <inkml:brush xml:id="br0">
      <inkml:brushProperty name="width" value="0.05" units="cm"/>
      <inkml:brushProperty name="height" value="0.05" units="cm"/>
    </inkml:brush>
  </inkml:definitions>
  <inkml:trace contextRef="#ctx0" brushRef="#br0">35 42 12731,'-17'-9'1136,"9"6"-768,0-1-160,7 4 944,2 0-904,7 1-120,8 4-136,6-2-32,11-2-8,10-1 8,8-1-192,4-5-112,2-3 104,0 2-80,-10-5-216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5.331"/>
    </inkml:context>
    <inkml:brush xml:id="br0">
      <inkml:brushProperty name="width" value="0.05" units="cm"/>
      <inkml:brushProperty name="height" value="0.05" units="cm"/>
    </inkml:brush>
  </inkml:definitions>
  <inkml:trace contextRef="#ctx0" brushRef="#br0">92 414 17188,'1'0'1872,"-1"10"-1048,-5 8-368,-4 7 1777,0 2-1353,4 4-400,0 4-32,5-4-264,0-1-184,5-10-336,0-4-104,3-12-592,-1-5 2024,-6-12-1144,-1-3-88,-3-7 0</inkml:trace>
  <inkml:trace contextRef="#ctx0" brushRef="#br0" timeOffset="1">20 21 19732,'-4'-2'1473,"-2"2"-1890,-1-5-967,4 0 1760,3 1-400,0 0-400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6.104"/>
    </inkml:context>
    <inkml:brush xml:id="br0">
      <inkml:brushProperty name="width" value="0.05" units="cm"/>
      <inkml:brushProperty name="height" value="0.05" units="cm"/>
    </inkml:brush>
  </inkml:definitions>
  <inkml:trace contextRef="#ctx0" brushRef="#br0">108 15 17156,'1'-1'68,"-1"1"0,0 0-1,0-1 1,0 1 0,0-1 0,0 1 0,0-1 0,0 1 0,0-1 0,0 1 0,0-1 0,0 1 0,0-1 0,0 1 0,0-1-1,-1 1 1,1-1 0,0 1 0,0 0 0,0-1 0,-1 1 0,1-1 0,0 1 0,-1 0 0,1-1 0,0 1 0,-1 0 0,1-1 0,0 1-1,-1 0 1,1 0 0,-1-1 0,1 1 0,0 0 0,-1 0 0,1 0 0,-1-1 0,0 1 0,0 1 33,0-1 0,0 0-1,0 1 1,0 0 0,0-1 0,0 1 0,0 0 0,0-1 0,0 1 0,1 0-1,-1 0 1,0 0 0,1-1 0,-1 1 0,0 0 0,1 0 0,-2 2 0,-8 21 252,1 0 0,1 1 1,1-1-1,-4 29 0,3-19-192,4-16-104,-19 97 233,21-99-218,1-1 1,0 0 0,1 1-1,1-1 1,4 23 0,-5-35-54,0-1 0,1 0 0,0 1 1,-1-1-1,1 0 0,0 0 1,0 0-1,0 0 0,0 0 0,1 0 1,-1 0-1,0 0 0,1 0 1,-1 0-1,1-1 0,0 1 1,0-1-1,-1 1 0,5 1 0,-3-2 4,-1 0 0,1 0 0,0-1-1,-1 1 1,1-1 0,0 0-1,-1 0 1,1 0 0,0 0 0,0 0-1,-1-1 1,1 1 0,0-1-1,-1 0 1,1 1 0,0-1 0,3-3-1,8-3 49,-1 0-1,0-1 0,-1 0 0,0-1 0,-1-1 1,21-20-1,55-77 309,-39 45-169,-42 58-160,-5 10-22,-4 15 3,2-16-22,-49 218-227,49-200-415,1-22 610,0-1 0,0 0 1,0 0-1,0 0 1,0 0-1,0 1 0,0-1 1,0 0-1,0 0 1,0 0-1,0 0 0,0 0 1,1 1-1,-1-1 1,0 0-1,0 0 1,0 0-1,0 0 0,0 0 1,0 0-1,1 0 1,-1 0-1,0 1 0,0-1 1,0 0-1,0 0 1,1 0-1,-1 0 0,0 0 1,0 0-1,0 0 1,0 0-1,1 0 1,-1 0-1,0 0 0,0 0 1,0 0-1,0 0 1,1 0-1,-1 0 0,0 0 1,0 0-1,0-1 1,0 1-1,0 0 0,1 0 1,-1 0-1,0 0 1,0 0-1,0 0 1,0-1-1,4-2-155,0-1 0,-1 0 0,1 0 0,-1 0 0,4-6 0,11-18-383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7.116"/>
    </inkml:context>
    <inkml:brush xml:id="br0">
      <inkml:brushProperty name="width" value="0.05" units="cm"/>
      <inkml:brushProperty name="height" value="0.05" units="cm"/>
    </inkml:brush>
  </inkml:definitions>
  <inkml:trace contextRef="#ctx0" brushRef="#br0">82 95 16644,'2'7'541,"12"29"1462,-14-35-1951,1-1-1,-1 1 0,0-1 1,1 1-1,-1-1 0,0 1 0,1-1 1,-1 1-1,1-1 0,-1 0 0,1 1 1,-1-1-1,1 0 0,-1 1 1,1-1-1,-1 0 0,1 0 0,-1 0 1,1 1-1,-1-1 0,2 0 1,-1 0 6,-1-1 1,1 1 0,0 0 0,0-1-1,-1 1 1,1 0 0,0-1-1,0 1 1,-1-1 0,1 1 0,-1-1-1,1 0 1,0 1 0,-1-1 0,1 0-1,-1 1 1,0-1 0,1 0 0,0-1-1,1-4 110,0 0-1,0 1 0,0-1 0,-1 0 1,0 0-1,0 0 0,0 0 1,-1 0-1,0-1 0,0 1 1,-1 0-1,1 0 0,-1 0 0,-1 0 1,1 0-1,-1 0 0,0 0 1,0 1-1,-6-11 0,7 16-159,1-1 0,0 1 0,-1 0-1,1-1 1,-1 1 0,1 0 0,-1-1-1,0 1 1,1 0 0,-1-1 0,1 1-1,-1 0 1,0 0 0,1 0 0,-1 0 0,1-1-1,-1 1 1,0 0 0,1 0 0,-1 0-1,0 0 1,1 1 0,-1-1 0,1 0-1,-1 0 1,0 0 0,1 0 0,-1 1-1,1-1 1,-1 0 0,0 0 0,1 1-1,-1-1 1,1 1 0,-1-1 0,1 0 0,-1 1-1,1-1 1,0 1 0,-1-1 0,0 2-1,-19 25-15,15-21 21,-4 7-19,1 1-1,0 0 1,0 1-1,2-1 1,-9 25-1,12-29 5,1 0 1,0 0-1,0 0 0,1 1 1,0-1-1,1 0 0,0 1 0,0-1 1,4 19-1,-3-28 1,-1 1 1,0 0-1,1-1 0,-1 1 1,1 0-1,0-1 0,0 1 1,-1 0-1,1-1 0,0 1 1,0-1-1,1 0 0,-1 1 1,0-1-1,0 0 0,1 0 1,-1 1-1,0-1 0,1 0 1,-1 0-1,1-1 0,0 1 1,-1 0-1,1 0 0,0-1 1,-1 1-1,1-1 0,0 0 1,0 1-1,-1-1 0,1 0 1,0 0-1,3 0 0,3-1-3,-1-1 0,0 1 0,1-1 0,-1-1-1,0 1 1,12-7 0,154-92 20,-41 20 28,-126 78-41,0 0 0,-1 0-1,1 1 1,0 0 0,0 0 0,11-2 0,-16 4-2,1 0-1,-1-1 1,0 1 0,0 1 0,1-1 0,-1 0 0,0 0 0,0 0 0,1 1 0,-1-1 0,0 0 0,0 1 0,0-1 0,0 1 0,0 0 0,1-1 0,-1 1 0,0 0 0,0 0-1,-1-1 1,1 1 0,0 0 0,0 0 0,0 0 0,0 0 0,-1 0 0,1 0 0,-1 1 0,1-1 0,-1 0 0,1 0 0,-1 0 0,1 0 0,-1 1 0,0-1 0,0 0 0,0 0-1,0 1 1,0 1 0,1 12-5,-1 0 0,0 1 0,-1-1 0,-1 0-1,-6 24 1,-24 70 99,32-108-93,17-32 320,44-97-185,-56 120-226,-3 8 28,-3 16 2,-6 23 31,5-30 4,1-6 19,0-1-1,0 1 1,0 0 0,0 0-1,1 0 1,-1 0 0,1 0-1,0 0 1,0 0 0,0 1-1,0-1 1,0 0-1,1 3 1,0-6 4,0 0 0,-1 0 0,1 1 0,-1-1-1,1 0 1,-1 0 0,1 0 0,0 0 0,-1 0 0,1 1 0,-1-1 0,1 0 0,0-1-1,-1 1 1,1 0 0,-1 0 0,1 0 0,-1 0 0,1 0 0,0-1 0,-1 1-1,1 0 1,-1 0 0,1-1 0,-1 1 0,1 0 0,-1-1 0,1 1 0,-1 0 0,0-1-1,1 1 1,-1-1 0,1 1 0,-1-1 0,0 1 0,1-2 0,18-21 32,-17 19-22,4-3 1,-1-1 0,0 1 0,0-1 0,-1-1 0,0 1 0,-1-1 0,0 1 0,0-1 0,-1 0 0,0 0 0,0-1 0,-1 1 0,0 0 0,-1 0 0,0-1 0,-2-15 0,9 61-40,0 2 56,4 58 0,-11-68 10,0-14-35,0 0 0,1 0 1,0 0-1,7 26 0,-8-40 0,0 1 0,0-1 0,0 1 0,0 0 0,1-1 0,-1 1 0,0-1-1,0 1 1,1-1 0,-1 1 0,0-1 0,1 1 0,-1-1 0,0 1 0,1-1 0,-1 1-1,1-1 1,-1 0 0,1 1 0,-1-1 0,1 0 0,-1 1 0,1-1 0,-1 0-1,1 0 1,-1 0 0,1 1 0,0-1 0,-1 0 0,1 0 0,-1 0 0,1 0-1,0 0 1,-1 0 0,1 0 0,-1 0 0,2 0 0,-1-1-1,0 1-1,0-1 1,0 1 0,0-1 0,0 0 0,-1 1-1,1-1 1,0 0 0,0 1 0,-1-1 0,1 0 0,0 0-1,-1 0 1,1 0 0,-1 0 0,1 1 0,-1-1-1,0 0 1,1 0 0,-1-2 0,1-3-72,-1 1 1,0 0 0,0 0-1,-1-1 1,0 1 0,0 0-1,0 0 1,0 0 0,-1 0-1,0 0 1,0 0 0,0 0-1,-6-7 1,-5-12-112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7.632"/>
    </inkml:context>
    <inkml:brush xml:id="br0">
      <inkml:brushProperty name="width" value="0.05" units="cm"/>
      <inkml:brushProperty name="height" value="0.05" units="cm"/>
    </inkml:brush>
  </inkml:definitions>
  <inkml:trace contextRef="#ctx0" brushRef="#br0">314 30 19228,'0'-1'56,"0"1"0,1-1 0,-1 0 0,0 0 0,1 0 0,-1 0 0,0 1 0,0-1 0,0 0 0,0 0-1,0 0 1,0 0 0,0 0 0,0 0 0,0 1 0,0-1 0,-1 0 0,1 0 0,0 0 0,0 0 0,-1 1 0,1-1 0,-1 0 0,1 0 0,-1 1 0,1-1-1,-1 0 1,1 1 0,-1-1 0,1 0 0,-1 1 0,0-1 0,1 1 0,-1-1 0,0 1 0,0-1 0,0 1 0,1 0 0,-1-1 0,0 1 0,0 0 0,0 0 0,0-1-1,1 1 1,-1 0 0,0 0 0,0 0 0,0 0 0,0 0 0,0 0 0,0 1 0,1-1 0,-1 0 0,0 0 0,-1 1 0,-7 1 190,1 0 0,-1 1 0,1 0-1,-13 7 1,-8 5 65,0 2-1,-35 26 1,50-32-312,0 1 1,1 0-1,1 1 0,0 0 1,0 0-1,-9 17 0,19-28-14,1 0 0,-1 1 0,1-1 0,0 1-1,0-1 1,0 1 0,0 0 0,0-1 0,1 1 0,-1 0 0,1-1-1,0 6 1,0-7 5,0 0 1,0 0-1,1 0 0,-1 0 0,1 0 0,-1 0 0,1 0 0,-1 0 0,1 0 1,0-1-1,-1 1 0,1 0 0,0 0 0,0-1 0,0 1 0,-1 0 0,1-1 1,0 1-1,0-1 0,0 1 0,0-1 0,0 1 0,0-1 0,0 0 0,0 1 1,0-1-1,0 0 0,1 0 0,-1 0 0,0 0 0,0 0 0,1 0 0,16 0-94,-1-1 0,1 0 0,21-6 0,-18 4 35,32-3 0,-46 6 61,0 0 1,1 1-1,-1 0 1,0 0-1,0 0 0,0 1 1,0 0-1,9 4 1,-14-5 17,0 0 1,0 0-1,0 0 0,0 0 1,0 0-1,0 0 1,0 1-1,-1-1 0,1 1 1,-1-1-1,1 1 1,-1 0-1,1-1 1,-1 1-1,0 0 0,0 0 1,0 0-1,0 0 1,0 0-1,0 0 1,-1 0-1,1 1 0,-1-1 1,1 0-1,-1 0 1,0 0-1,0 1 1,0-1-1,0 0 0,0 0 1,0 0-1,-1 1 1,1-1-1,-2 3 1,0 1 53,-1 0 1,1 0-1,-1 0 1,-1 0-1,1-1 1,-1 1-1,0-1 1,0 0-1,-1 0 1,-8 7 0,4-4 81,-1-1 0,0 0 0,-13 6 0,18-10-136,1-1 0,-1 0 1,0 0-1,0-1 1,0 1-1,0-1 0,0 0 1,0-1-1,-10 1 1,14-1-72,0 0 1,0 0 0,1 0-1,-1 0 1,0 0-1,0 0 1,0 0 0,0 0-1,1 0 1,-1-1-1,0 1 1,0 0 0,0-1-1,1 1 1,-1 0-1,0-1 1,1 1 0,-1-1-1,0 1 1,1-1-1,-1 0 1,0 1 0,1-1-1,-1 0 1,1 1-1,-1-1 1,1 0 0,0 1-1,-1-1 1,1 0-1,-1-1 1,1 0-65,0 0-1,1 0 1,-1 0-1,0 0 1,0 0 0,1 0-1,0 0 1,-1 1 0,1-1-1,0 0 1,0 0-1,1-3 1,6-6-269,-1 1 0,1-1 0,11-10 0,18-14-694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8.111"/>
    </inkml:context>
    <inkml:brush xml:id="br0">
      <inkml:brushProperty name="width" value="0.05" units="cm"/>
      <inkml:brushProperty name="height" value="0.05" units="cm"/>
    </inkml:brush>
  </inkml:definitions>
  <inkml:trace contextRef="#ctx0" brushRef="#br0">72 377 17540,'-2'8'379,"0"1"-1,-1-1 1,0 0 0,-1 0 0,0-1 0,0 1-1,-9 11 1,8-12-85,0 0 1,1 1-1,0-1 0,0 1 0,1 0 0,0 0 0,-3 13 1,5-19-254,1-1 1,-1 0 0,1 1-1,0-1 1,0 1 0,0-1-1,0 1 1,0-1 0,0 1-1,0-1 1,0 0 0,1 1-1,-1-1 1,1 1 0,-1-1 0,1 0-1,-1 1 1,1-1 0,0 0-1,0 1 1,-1-1 0,1 0-1,2 2 1,-1-2-16,-1 0 0,1-1 0,0 1-1,0 0 1,-1-1 0,1 1 0,0-1 0,0 0 0,0 1-1,0-1 1,0 0 0,-1 0 0,1 0 0,0-1 0,3 0-1,5-1-7,-1-1-1,1 0 0,-1 0 1,0-1-1,15-9 0,-4 0-7,-1-1-1,-1-1 0,0-1 0,-1 0 1,-1-1-1,-1-1 0,0 0 1,12-23-1,-12 18 48,-2-1 0,0 0-1,-2-1 1,-1 0 0,-1-1 0,10-44 0,-19 67-51,4-15 64,1-31 0,-5 44-57,0 1 1,0-1-1,0 1 1,0-1-1,-1 1 1,0 0-1,0-1 1,0 1-1,-1 0 1,1 0-1,-1 0 1,-4-7-1,5 10-9,-1-1 1,1 0-1,-1 1 0,1 0 0,-1-1 1,0 1-1,0 0 0,1 0 1,-1 0-1,0 0 0,0 0 0,0 0 1,0 1-1,0-1 0,-1 0 0,1 1 1,0 0-1,0 0 0,0-1 1,0 1-1,0 0 0,-1 1 0,1-1 1,0 0-1,0 1 0,0-1 1,-4 2-1,-2 1 1,0 0 0,1 0 0,0 1 0,0 0 0,0 0 0,-8 7 0,7-5 3,0 1 0,1 0 0,-1 0 0,1 1 0,1 0 0,-1 1 0,2-1 0,-1 1 0,1 0 0,0 1 0,1-1 0,0 1 0,-5 20 0,9-28-12,-1 0-1,1 0 1,0 0 0,0 0 0,0 0-1,0 0 1,0 0 0,0 0 0,1 0 0,-1 0-1,0 0 1,1 0 0,0 0 0,-1-1-1,1 1 1,0 0 0,0 0 0,0 0-1,0-1 1,2 3 0,0-1-22,-1-1 1,1 0-1,0 0 1,0-1-1,0 1 1,-1-1-1,1 1 1,1-1-1,-1 0 1,0 0 0,5 1-1,6 0-146,-1-1 0,1 0 0,-1-1 0,1 0 0,14-3 0,-10 0-127,-10 1 110,1 1 1,0 0 0,0 0 0,11 1-1,-18 0 156,0 0 0,-1 1 0,1-1 0,-1 0 0,1 0 0,-1 1 0,1-1-1,-1 1 1,1 0 0,-1-1 0,0 1 0,1 0 0,-1 0 0,0 0 0,1 0-1,-1 0 1,0 0 0,0 0 0,0 0 0,0 0 0,0 1 0,0-1 0,0 0-1,-1 1 1,1-1 0,0 1 0,-1-1 0,1 1 0,-1-1 0,1 2 0,0 8-5,0 0 1,-1 0 0,-1 1 0,0-1 0,-4 21-1,2-18 83,1 0-1,1 0 0,0 15 0,0-28-52,1 0 1,0 0-1,0 0 1,0 0-1,0-1 1,0 1-1,0 0 1,0 0-1,0 0 1,1 0-1,-1 0 1,0 0-1,0 0 1,1-1-1,-1 1 1,0 0-1,1 0 1,-1 0-1,1-1 1,-1 1-1,1 0 1,0-1-1,-1 1 1,1 0-1,0-1 1,-1 1-1,1-1 1,0 1-1,0-1 1,0 1-1,-1-1 0,1 0 1,0 1-1,0-1 1,0 0-1,0 0 1,0 1-1,-1-1 1,1 0-1,0 0 1,0 0-1,0 0 1,0 0-1,0 0 1,0-1-1,0 1 1,0 0-1,-1 0 1,3-1-1,3-2-162,0 0-1,0 0 1,0 0-1,0-1 1,8-7-1,13-11-253,-1-1 0,-2-2 0,35-42 0,-8-2-191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8.503"/>
    </inkml:context>
    <inkml:brush xml:id="br0">
      <inkml:brushProperty name="width" value="0.05" units="cm"/>
      <inkml:brushProperty name="height" value="0.05" units="cm"/>
    </inkml:brush>
  </inkml:definitions>
  <inkml:trace contextRef="#ctx0" brushRef="#br0">271 1 17004,'-10'28'1536,"-14"13"-928,0 3-224,-1 8 632,4-1-87,8 2-401,4 2-152,9-7-216,3-3-160,6-7-456,2-2-112,-2-13-409,-3-7-47,-5-16 640,-5-10-264,-6-9-64</inkml:trace>
  <inkml:trace contextRef="#ctx0" brushRef="#br0" timeOffset="1">42 320 12139,'-20'-23'1936,"7"3"-792,5 5-424,8 3 1761,8 5-1153,14 6-288,3 1-319,10 0-913,2 0 368,10 5-200,2 1-96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09.637"/>
    </inkml:context>
    <inkml:brush xml:id="br0">
      <inkml:brushProperty name="width" value="0.05" units="cm"/>
      <inkml:brushProperty name="height" value="0.05" units="cm"/>
    </inkml:brush>
  </inkml:definitions>
  <inkml:trace contextRef="#ctx0" brushRef="#br0">38 31 17748,'-2'3'224,"-1"0"-1,1 0 1,0 1 0,0-1-1,1 0 1,-1 1 0,0-1 0,1 1-1,0-1 1,0 1 0,0 0 0,0 0-1,0 6 1,-1 3 522,2-10-676,-12 61 894,12-57-932,-1 0 0,1 0 0,0 0 0,0 0 0,1 0 0,0 0 0,2 7 0,-3-13-23,1 0 0,-1 1 1,1-1-1,-1 0 0,1 0 1,0 0-1,-1 0 0,1 0 1,0 0-1,0 0 0,0 0 1,0 0-1,0 0 0,0 0 1,0-1-1,0 1 0,0 0 1,0-1-1,0 1 0,1-1 1,-1 1-1,0-1 0,0 1 1,1-1-1,-1 0 0,0 0 1,0 0-1,1 0 0,-1 0 1,0 0-1,1 0 0,-1 0 1,0 0-1,1 0 0,-1-1 1,0 1-1,0-1 0,0 1 1,1-1-1,0 0 0,6-2 51,0-1-1,-1 0 1,1 0-1,11-10 1,4-5 132,-1-2 0,-1 0 1,19-26-1,28-29 591,-83 145-623,15-68-161,0 0 0,0 0 1,0-1-1,0 1 0,0 0 0,0-1 0,0 1 0,1 0 0,-1 0 1,0-1-1,0 1 0,1 0 0,-1-1 0,0 1 0,1 0 1,-1-1-1,0 1 0,1-1 0,-1 1 0,1 0 0,-1-1 1,1 1-1,-1-1 0,1 1 0,-1-1 0,1 0 0,0 1 0,0 0 1,1-1-2,0 0 0,-1 0 1,1 0-1,0 1 1,-1-2-1,1 1 1,0 0-1,0 0 1,-1 0-1,1-1 1,-1 1-1,3-1 0,5-3-12,0 0 0,0-1 0,10-6 0,39-31 5,14-9-2,-71 51 10,-1 0 0,0 0 1,0 0-1,1-1 0,-1 1 1,0 0-1,0 0 0,1 0 1,-1 0-1,0 0 0,0 0 0,1-1 1,-1 1-1,0 0 0,1 0 1,-1 0-1,0 0 0,0 0 1,1 0-1,-1 0 0,0 0 1,1 0-1,-1 1 0,0-1 0,0 0 1,1 0-1,-1 0 0,0 0 1,1 0-1,-1 0 0,0 0 1,0 1-1,0-1 0,1 0 1,1 12-1,-7 20 10,4-29-15,-4 19-5,1 1-1,1-1 1,0 1 0,2 30-1,1-50 16,0 0 0,1-1 0,-1 1 0,1 0 0,-1-1-1,1 1 1,0-1 0,0 1 0,0-1 0,1 0 0,-1 1 0,0-1 0,1 0 0,0 0-1,1 3 1,-1-5 1,-1 1-1,0 0 0,0 0 1,1 0-1,-1 0 0,0-1 1,1 1-1,-1-1 0,1 1 1,-1-1-1,1 0 1,-1 1-1,1-1 0,-1 0 1,1 0-1,-1 0 0,1 0 1,-1 0-1,1 0 0,-1-1 1,1 1-1,-1 0 0,1-1 1,-1 1-1,1-1 0,-1 0 1,3-1-1,3-2 25,0-1-1,-1 1 0,0-1 1,1-1-1,-2 1 1,1-1-1,7-10 1,31-50 158,-10 13-103,-34 53-84,0 0-1,0 0 1,0 0 0,0 0 0,0 1 0,0-1-1,0 0 1,0 0 0,0 0 0,0 0 0,0 0-1,0 1 1,0-1 0,1 0 0,-1 0 0,0 0-1,0 0 1,0 0 0,0 0 0,0 1 0,0-1-1,0 0 1,0 0 0,0 0 0,1 0 0,-1 0-1,0 0 1,0 0 0,0 0 0,0 1 0,0-1-1,0 0 1,1 0 0,-1 0 0,0 0 0,0 0-1,0 0 1,0 0 0,1 0 0,-1 0 0,0 0-1,0 0 1,0 0 0,0 0 0,0 0 0,1 0-1,-1 0 1,0 0 0,0 0 0,0 0 0,0-1-1,0 1 1,1 0 0,-1 0 0,0 0 0,0 0-1,0 0 1,0 0 0,0 0 0,0 0 0,0 0-1,0-1 1,1 1 0,-1 0 0,0 0 0,0 11-35,-2 17-53,1-19-13,0-1-1,0 1 1,1-1 0,0 1 0,1-1 0,0 1 0,0-1 0,0 1 0,5 10 0,-6-18 46,1 0 0,-1 0 0,1 0 0,-1 0 0,1-1 0,0 1 0,-1 0 0,1 0 0,0 0 0,0-1 0,0 1 0,0 0 0,0-1 0,0 1 0,0-1 0,0 1 0,0-1 0,0 1 0,0-1 1,0 0-1,0 0 0,0 1 0,0-1 0,0 0 0,0 0 0,0 0 0,0 0 0,0 0 0,1 0 0,-1-1 0,0 1 0,0 0 0,0 0 0,0-1 0,0 1 0,2-2 0,3-1-110,0 0 0,0-1 0,0 0 0,8-7 0,15-13-479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0.119"/>
    </inkml:context>
    <inkml:brush xml:id="br0">
      <inkml:brushProperty name="width" value="0.05" units="cm"/>
      <inkml:brushProperty name="height" value="0.05" units="cm"/>
    </inkml:brush>
  </inkml:definitions>
  <inkml:trace contextRef="#ctx0" brushRef="#br0">106 1 14747,'0'0'83,"-1"0"0,1 0 0,0 0 0,-1 0 0,1 0 0,0 1 1,-1-1-1,1 0 0,0 0 0,-1 0 0,1 0 0,0 1 0,-1-1 0,1 0 0,0 0 0,0 1 0,-1-1 0,1 0 0,0 1 0,0-1 0,0 0 0,-1 1 0,1-1 1,0 0-1,0 1 0,0-1 0,0 0 0,0 1 0,-1-1 0,1 0 0,0 1 0,0-1 0,0 0 0,0 1 0,0-1 0,0 1 0,-7 28 312,1-9 153,-11 26 518,9-29-876,1 0 1,1 1-1,1-1 0,-5 33 0,9-38-1030,2-8 728,-1 0 0,-1 0 1,1 0-1,0 1 0,-1-1 0,0 0 0,0 0 1,0 0-1,0-1 0,-1 1 0,0 0 0,0 0 0,-2 3 1,5-8-49,-1 0 0,0 0 0,1 0 0,-1 1 0,0-1 0,0 0 0,1 0 0,-1 0 0,0 0 1,0 0-1,0 0 0,0 0 0,0 0 0,-1 0 0,1-1 0,0 1 126,0 1 0,0 0 0,0-1 0,0 1 0,0 0 0,0-1 0,0 1 0,0 0 0,0-1 0,-1 1 1,1 0-1,0-1 0,0 1 0,0 0 0,0-1 0,-1 1 0,1 0 0,0 0 0,0-1 0,-1 1 0,1 0 0,0 0 0,0-1 0,-1 1 0,1 0 0,0 0 0,-1 0 0,1 0 0,0-1 0,-1 1 0,1 0 0,0 0 0,-1 0 0,1 0 0,0 0 0,-1 0 0,1 0 1,0 0-1,-1 0 0,1 0 0,-1 0 0,1 0 0,-1 0 0,-6 5-293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0.538"/>
    </inkml:context>
    <inkml:brush xml:id="br0">
      <inkml:brushProperty name="width" value="0.05" units="cm"/>
      <inkml:brushProperty name="height" value="0.05" units="cm"/>
    </inkml:brush>
  </inkml:definitions>
  <inkml:trace contextRef="#ctx0" brushRef="#br0">55 59 15019,'8'-13'1114,"-4"8"-732,-1 0 0,1 0-1,-1 0 1,-1 0 0,1-1 0,2-8-1,-16 26 3268,-5 12-2891,6-6-508,0 0 0,2 0 0,-10 25 0,15-33-240,0 0 0,1 0-1,0 0 1,0 0 0,1 1 0,1-1-1,-1 0 1,3 14 0,-2-24-32,0 1-1,0-1 1,0 1 0,0-1 0,0 1-1,0-1 1,0 1 0,0-1 0,0 1-1,0-1 1,1 1 0,-1-1 0,0 1 0,0-1-1,1 1 1,-1-1 0,0 0 0,1 1-1,-1-1 1,0 0 0,1 1 0,-1-1-1,1 0 1,-1 1 0,0-1 0,1 0-1,-1 0 1,1 1 0,-1-1 0,1 0-1,-1 0 1,1 0 0,-1 0 0,1 0 0,-1 0-1,1 0 1,-1 0 0,1 0 0,-1 0-1,1 0 1,-1 0 0,1 0 0,-1 0-1,1 0 1,-1 0 0,1 0 0,-1-1-1,1 1 1,-1 0 0,1 0 0,-1-1 0,0 1-1,1 0 1,-1-1 0,0 1 0,1-1-1,24-21-690,-6-3 367,1-2-126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1.139"/>
    </inkml:context>
    <inkml:brush xml:id="br0">
      <inkml:brushProperty name="width" value="0.05" units="cm"/>
      <inkml:brushProperty name="height" value="0.05" units="cm"/>
    </inkml:brush>
  </inkml:definitions>
  <inkml:trace contextRef="#ctx0" brushRef="#br0">180 24 16772,'-1'-3'3525,"-5"14"-1834,-7 19-783,-144 482 1201,154-493-2053,3-19-55,0 0 1,0 0-1,0-1 0,0 1 0,0 0 0,0 0 1,0 0-1,0 0 0,0 0 0,0 0 0,1 0 1,-1 0-1,0 0 0,0 0 0,0 0 0,0 0 0,0 0 1,0 0-1,0 0 0,0-1 0,0 1 0,0 0 1,0 0-1,0 0 0,0 0 0,0 0 0,1 0 1,-1 0-1,0 0 0,0 0 0,0 0 0,0 0 1,0 0-1,0 0 0,0 0 0,0 0 0,0 0 0,0 0 1,0 0-1,1 0 0,-1 0 0,0 0 0,0 0 1,0 0-1,0 1 0,0-1 0,0 0 0,0 0 1,0 0-1,0 0 0,0 0 0,0 0 0,0 0 0,0 0 1,0 0-1,0 0 0,1 0 0,-1 0 0,0 0 1,0 0-1,0 1 0,15-35 64,6-29-61,-3-1 0,-2-1 0,11-112 0,-22 249-373,-3-58 352,0 0-1,0-1 0,1 0 1,1 1-1,7 16 0,-10-29 17,0 1-1,-1-1 1,1 0-1,0 0 1,0 1-1,-1-1 1,1 0-1,0 0 0,0 0 1,0 0-1,0 0 1,1 0-1,-1-1 1,0 1-1,0 0 1,1 0-1,-1-1 1,0 1-1,0-1 1,1 1-1,-1-1 0,1 0 1,-1 1-1,0-1 1,4 0-1,-3-1-2,1 1 0,0-1 1,0 0-1,-1 0 0,1 0 0,-1 0 0,1-1 0,-1 1 0,1-1 0,-1 1 0,0-1 0,3-3 0,6-5-10,-1-1 0,-1-1 1,15-21-1,18-38 71,64-150 0,-105 217 31,-6 13-53,-9 18-20,-15 49 54,-32 132 0,52-168-46,3 0 0,1 0 0,1 1 1,3-1-1,5 56 0,-4-92-20,0 4 5,1-1-1,0 0 0,0 0 0,1 0 1,-1 0-1,1-1 0,1 1 1,-1 0-1,5 7 0,-6-14-5,-1 1 0,0-1 1,0 0-1,0 0 0,0 1 0,1-1 1,-1 0-1,0 0 0,0 0 0,0 1 0,1-1 1,-1 0-1,0 0 0,0 0 0,1 0 1,-1 0-1,0 0 0,1 1 0,-1-1 0,0 0 1,0 0-1,1 0 0,-1 0 0,0 0 0,0 0 1,1 0-1,-1 0 0,0 0 0,1 0 1,-1 0-1,0 0 0,0 0 0,1-1 0,-1 1 1,0 0-1,1 0 0,-1 0 0,0 0 0,0 0 1,0-1-1,1 1 0,-1 0 0,0 0 1,0 0-1,1-1 0,-1 1 0,0 0 0,0 0 1,0 0-1,0-1 0,0 1 0,1 0 1,-1-1-1,0 1 0,0 0 0,0 0 0,0-1 1,0 1-1,0 0 0,0 0 0,0-1 0,0 1 1,0 0-1,0-1 0,3-18 81,-3 19-83,2-27-424,-1 0-1,-3-39 1,0 53-966,0-1 0,-1 1 0,-7-23-1,8 33 98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0.261"/>
    </inkml:context>
    <inkml:brush xml:id="br0">
      <inkml:brushProperty name="width" value="0.05" units="cm"/>
      <inkml:brushProperty name="height" value="0.05" units="cm"/>
    </inkml:brush>
  </inkml:definitions>
  <inkml:trace contextRef="#ctx0" brushRef="#br0">160 0 14619,'2'2'85,"0"1"-1,0 0 1,0-1-1,0 1 1,0 0-1,-1 0 1,1 0 0,-1 0-1,1 0 1,-1 0-1,0 0 1,-1 1-1,1-1 1,0 5-1,-1-2-75,0 0 0,0 0 0,-1 0 0,0 0 0,0 0-1,0 0 1,-3 8 0,-2 1-60,-1 0 0,0 0-1,-1-1 1,-20 26 0,10-18 168,-1-1-1,-1-1 1,-31 24 0,42-34 122,18-8-222,2-1-67,24 5 123,371 46-2333,-329-47 1915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1.750"/>
    </inkml:context>
    <inkml:brush xml:id="br0">
      <inkml:brushProperty name="width" value="0.05" units="cm"/>
      <inkml:brushProperty name="height" value="0.05" units="cm"/>
    </inkml:brush>
  </inkml:definitions>
  <inkml:trace contextRef="#ctx0" brushRef="#br0">1 404 15331,'11'-6'434,"-1"1"-1,1-2 0,-1 1 0,0-1 1,0-1-1,-1 0 0,0 0 1,-1-1-1,9-10 0,9-15 350,25-43 0,-47 72-735,-3 4-39,13-21 187,0 0 0,-1 0 1,-2-1-1,0-1 0,9-29 1,-18 27 68,-2 25-259,0 1 0,0-1-1,0 1 1,0 0 0,0-1 0,0 1 0,0 0 0,0-1 0,0 1 0,0-1 0,0 1 0,0 0 0,-1-1-1,1 1 1,0 0 0,0-1 0,0 1 0,-1 0 0,1-1 0,0 1 0,0 0 0,-1-1 0,1 1 0,0 0 0,-1 0-1,1-1 1,0 1 0,0 0 0,-1 0 0,1 0 0,-1 0 0,1-1 0,0 1 0,-1 0 0,1 0 0,0 0 0,-1 0-1,1 0 1,-1 0 0,1 0 0,0 0 0,-1 0 0,1 0 0,-1 0 0,1 0 0,0 0 0,-1 0 0,1 0 0,0 1-1,-1-1 1,1 0 0,0 0 0,-1 0 0,1 1 0,0-1 0,-1 0 0,1 0 0,0 1 0,-1-1 0,1 0 0,0 1-1,0-1 1,0 0 0,-1 1 0,-11 11 26,1 1 0,0 0 0,1 1 0,0 0 0,2 0 0,-14 27 0,4-6 7,-48 95 103,58-111-111,0 1 1,2 0-1,0 0 0,-5 40 1,11-57-28,-1-1 0,1 1 1,0 0-1,0 0 1,0 0-1,1 0 0,-1 0 1,1 0-1,-1-1 0,1 1 1,0 0-1,0 0 0,0-1 1,1 1-1,1 3 0,-2-5-2,1 1 0,-1-1 0,1 0 0,-1 0 0,1 1 0,0-1 0,0 0 0,-1-1 0,1 1 0,0 0 0,0 0 0,0-1 0,0 1 0,0-1 0,0 0 0,0 1 0,0-1 0,0 0 0,0 0 0,0 0 0,3-1 0,6-1 1,0-1-1,-1 0 0,1-1 1,-1 0-1,0-1 1,-1 0-1,1 0 1,-1-1-1,0 0 1,16-14-1,31-20 14,-56 40-15,0 0 1,1 0 0,-1 0 0,0 0-1,0-1 1,1 1 0,-1 0 0,0 0-1,0 0 1,0 0 0,1 0 0,-1 0-1,0 0 1,0 0 0,1 0 0,-1-1-1,0 1 1,1 0 0,-1 0-1,0 1 1,0-1 0,1 0 0,-1 0-1,0 0 1,0 0 0,1 0 0,-1 0-1,0 0 1,0 0 0,1 0 0,-1 0-1,0 1 1,0-1 0,0 0-1,1 0 1,0 13 45,-9 23 25,5-22-27,2-12-44,1-1 0,0 0 0,0 0 0,0 0 0,1 0 0,-1 0-1,0 0 1,0 0 0,0 1 0,1-1 0,-1 0 0,1 0 0,-1 0-1,1 0 1,-1 0 0,1 0 0,-1 0 0,1-1 0,0 1-1,0 0 1,-1 0 0,3 1 0,0 0-7,0 0 0,0 0 1,0 0-1,0-1 0,0 1 0,1-1 0,4 1 1,0 0-15,0 0 0,1 0 0,-1-1 0,1-1 0,14 0 0,-20-1 29,-1 0 0,1 0 0,-1 0 0,1-1 0,-1 1 0,1-1 0,-1 1 0,0-1 0,0 0 0,0 0 0,0 0 0,0 0 0,0 0 0,0 0 0,-1-1 0,1 1-1,-1 0 1,0-1 0,2-3 0,16-22 188,-14 24-162,0 1-1,0-1 1,0 1 0,1 0 0,-1 1 0,1-1 0,0 1-1,-1 0 1,1 0 0,0 1 0,0 0 0,10-1-1,10 0 78,43 3 0,-47 0-80,25 3-124,-32-3-164,0 1-1,-1-2 1,1 0-1,0-1 1,22-3-1,-36 4 244,0 0 0,0-1-1,0 1 1,-1 0 0,1 0 0,0-1 0,0 1-1,0-1 1,0 1 0,0-1 0,0 1-1,-1-1 1,1 1 0,0-1 0,-1 0 0,1 1-1,0-1 1,-1 0 0,1 0 0,-1 1-1,2-3 1,-2 1-26,0-1 0,0 1 0,0-1 0,0 1 1,-1-1-1,1 1 0,-1-1 0,1 1 0,-2-3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2.120"/>
    </inkml:context>
    <inkml:brush xml:id="br0">
      <inkml:brushProperty name="width" value="0.05" units="cm"/>
      <inkml:brushProperty name="height" value="0.05" units="cm"/>
    </inkml:brush>
  </inkml:definitions>
  <inkml:trace contextRef="#ctx0" brushRef="#br0">1 52 15219,'0'-19'720,"3"3"-512,4-1-200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3.314"/>
    </inkml:context>
    <inkml:brush xml:id="br0">
      <inkml:brushProperty name="width" value="0.05" units="cm"/>
      <inkml:brushProperty name="height" value="0.05" units="cm"/>
    </inkml:brush>
  </inkml:definitions>
  <inkml:trace contextRef="#ctx0" brushRef="#br0">44 444 18868,'-7'13'296,"1"-1"-1,0 1 1,1 1-1,0-1 1,1 1-1,1-1 1,0 1-1,1 0 1,0 1 0,1-1-1,1 0 1,2 20-1,-2-32-286,0-1-1,0 1 1,1-1-1,-1 1 1,0-1-1,1 1 1,0-1 0,-1 1-1,1-1 1,0 0-1,-1 1 1,1-1-1,0 0 1,0 0-1,0 0 1,0 0-1,0 1 1,0-1 0,0-1-1,1 1 1,-1 0-1,0 0 1,1 0-1,-1-1 1,2 2-1,0-2 13,-1 1 0,1-1 0,0 0 0,0 0 0,0 0 0,0 0 0,-1-1 0,1 1 0,0-1 0,0 0 0,-1 0 0,5-1 0,4-4 58,0 1-1,0-1 1,0-1-1,-1 0 0,11-10 1,-6 2 32,0 1-1,-1-2 1,-1 0 0,0-1 0,-1 0 0,-1 0 0,-1-1-1,13-30 1,-23 46-101,1 1 0,-1-1 0,1 1 0,-1-1 0,1 1-1,-1-1 1,0 1 0,0-1 0,0 1 0,0-1 0,0 1-1,0-1 1,0 1 0,0-1 0,-1 1 0,1-1 0,0 1-1,-2-2 1,2 2-7,0 1-1,0 0 1,-1 0 0,1 0-1,0 0 1,0-1-1,0 1 1,-1 0-1,1 0 1,0 0 0,0 0-1,-1 0 1,1 0-1,0 0 1,-1 0-1,1 0 1,0 0 0,0 0-1,-1 0 1,1 0-1,0 0 1,0 0 0,-1 0-1,1 0 1,0 0-1,-1 0 1,1 0-1,0 0 1,0 0 0,-1 0-1,1 1 1,-13 12 30,8-5-30,1 0 0,-1 1 0,2 0 0,-1 0 0,1 0 0,0 0 0,1 0 0,0 0 0,1 1 0,0-1 1,0 1-1,1 0 0,1 13 0,0-20 13,-1-1 1,1 0 0,-1 0 0,1 0 0,0 0 0,-1 0-1,1 0 1,0 0 0,0 0 0,1-1 0,-1 1 0,0 0-1,1 0 1,-1-1 0,1 1 0,-1-1 0,1 1 0,0-1-1,-1 0 1,1 0 0,0 0 0,0 0 0,0 0-1,0 0 1,0 0 0,0-1 0,0 1 0,0-1 0,0 1-1,1-1 1,-1 0 0,0 0 0,0 0 0,0 0 0,0 0-1,1 0 1,-1-1 0,0 1 0,3-2 0,2 0 68,0 0 0,-1 0 0,1-1 0,-1 1 1,0-2-1,0 1 0,0-1 0,-1 0 0,1 0 0,-1 0 1,9-9-1,-9 6-22,1-1 0,-1 0 0,0 0 1,-1 0-1,0 0 0,0-1 0,-1 1 1,0-1-1,-1 0 0,0 0 0,0 0 1,-1 0-1,1-17 0,-6 11-70,4 15 5,0 0 0,0 0 1,-1 0-1,1 0 0,0-1 0,0 1 1,0 0-1,-1 0 0,1 0 0,0 0 1,0 0-1,0 0 0,-1 0 0,1 0 0,0 1 1,0-1-1,0 0 0,-1 0 0,1 0 1,0 0-1,0 0 0,0 0 0,-1 0 1,1 0-1,0 0 0,0 1 0,0-1 0,0 0 1,0 0-1,-1 0 0,1 0 0,0 0 1,0 1-1,0-1 0,0 0 0,0 0 0,0 1 1,-2 1-11,1 0 1,0 0 0,0 0-1,0 0 1,1 1 0,-1-1-1,0 0 1,1 0 0,0 1-1,-1-1 1,1 3 0,0-1 4,0-1 1,1 1 0,-1-1 0,1 1 0,-1-1-1,1 1 1,0-1 0,1 0 0,-1 1 0,1-1-1,-1 0 1,1 0 0,0 0 0,0 0 0,0 0-1,0 0 1,5 3 0,-3-3 3,-1-1 0,1 1 1,0-1-1,0 0 0,0 0 0,0 0 0,1-1 0,-1 0 1,0 1-1,1-2 0,-1 1 0,7 0 0,-1-1 6,0 0-1,1 0 0,-1-1 1,0-1-1,0 0 0,0 0 1,0-1-1,-1 0 0,1-1 1,-1 0-1,15-9 1,-16 8 5,-1 0 1,0-1-1,0 0 1,-1 0 0,6-8-1,-10 12-6,0 0 0,0 0 0,-1-1 0,1 1 0,-1 0-1,1-1 1,-1 0 0,0 1 0,0-1 0,0 0 0,-1 1 0,1-1 0,0 0 0,-1 0-1,0 0 1,0 1 0,1-1 0,-2 0 0,1-4 0,0 7-2,-1-1 0,1 1 1,0 0-1,0-1 0,0 1 1,0 0-1,-1-1 0,1 1 1,0 0-1,0 0 0,-1-1 1,1 1-1,0 0 0,0 0 1,-1-1-1,1 1 0,0 0 0,-1 0 1,1 0-1,0 0 0,-1-1 1,1 1-1,0 0 0,-1 0 1,1 0-1,0 0 0,-1 0 1,1 0-1,0 0 0,-1 0 1,1 0-1,-1 0 0,1 0 0,0 0 1,-1 0-1,1 0 0,0 0 1,-1 1-1,1-1 0,0 0 1,-1 0-1,1 0 0,0 0 1,-1 1-1,1-1 0,0 0 1,0 0-1,-1 1 0,1-1 1,-15 14 8,7-5-19,0 1 0,1 0 0,0 0-1,1 1 1,-6 11 0,10-17 7,0 0-1,-1 1 1,2-1-1,-1 1 1,1-1-1,0 1 1,0 0-1,0-1 1,1 1-1,0 0 1,0 0-1,2 10 1,-2-14 1,1-1 0,-1 1 1,1-1-1,0 0 1,0 1-1,0-1 1,0 0-1,0 0 1,0 1-1,0-1 1,0 0-1,0 0 1,1 0-1,-1 0 1,0-1-1,1 1 1,-1 0-1,0 0 1,1-1-1,-1 1 1,1-1-1,-1 1 1,1-1-1,-1 0 1,1 0-1,0 0 1,-1 1-1,1-2 1,2 1-1,3 0-1,1-1 0,0 1 0,-1-2-1,15-3 1,-7-1 5,0 0 1,-1-1-1,1 0 0,-2-1 1,1-1-1,-1 0 0,0-1 0,-1-1 1,0 1-1,-1-2 0,0 0 0,-1 0 1,-1-1-1,1 0 0,-2-1 1,8-16-1,-12 15-8,-4 15 6,0 0-1,0-1 1,0 1 0,-1 0-1,1 0 1,0 0 0,0 0-1,0 0 1,0 0 0,0-1 0,0 1-1,0 0 1,-1 0 0,1 0-1,0 0 1,0 0 0,0 0-1,0 0 1,0 0 0,0 0-1,-1 0 1,1 0 0,0-1-1,0 1 1,0 0 0,0 0-1,-1 0 1,1 0 0,0 0 0,0 0-1,0 0 1,0 0 0,0 1-1,-1-1 1,1 0 0,0 0-1,0 0 1,0 0 0,0 0-1,-1 0 1,1 0 0,0 0-1,0 0 1,-2 2-3,0-1 0,0 0 0,0 1 0,0 0 0,1-1 0,-1 1 0,0 0 0,1 0 0,-3 3 0,-1 4 2,1-1-1,0 1 0,0 0 0,1 0 1,0 0-1,1 0 0,0 0 0,0 1 0,1-1 1,-1 13-1,2-19 3,0 1 0,1-1 1,-1 1-1,1 0 0,-1-1 1,1 1-1,0-1 0,0 1 0,1-1 1,-1 0-1,1 1 0,-1-1 0,1 0 1,0 0-1,1 0 0,-1 0 1,0-1-1,1 1 0,-1 0 0,1-1 1,0 0-1,0 0 0,0 0 1,0 0-1,0 0 0,0 0 0,1-1 1,-1 0-1,6 2 0,1-1 5,1 0-1,-1-1 0,0 0 1,1 0-1,-1-1 0,0-1 1,1 0-1,-1 0 0,0-1 1,0 0-1,0-1 0,0 0 1,0-1-1,0 0 0,-1 0 1,0-1-1,0-1 1,11-7-1,-1-2 6,0 0-1,-1-1 1,-1-1-1,0 0 1,-1-1 0,24-39-1,-19 24-4,-2-2-1,24-58 0,-34 71-16,-2 0 0,0-1-1,-2 0 1,0 0 0,2-38-1,-7 56 9,0 1-1,-1 0 1,1 0-1,0 0 1,-1 0-1,0 0 1,0 0-1,-2-4 1,3 8 1,-1-1 1,1 0-1,0 0 1,-1 1 0,1-1-1,-1 0 1,0 0-1,1 1 1,-1-1-1,0 1 1,1-1-1,-1 1 1,0-1-1,1 1 1,-1-1-1,0 1 1,0 0-1,0-1 1,0 1 0,1 0-1,-1 0 1,0-1-1,0 1 1,0 0-1,0 0 1,0 0-1,0 0 1,1 0-1,-1 0 1,0 0-1,0 1 1,0-1-1,0 0 1,0 0-1,1 1 1,-1-1 0,0 1-1,0-1 1,1 0-1,-1 1 1,0-1-1,0 1 1,1 0-1,-2 0 1,-6 6-8,0-1-1,1 1 1,0 1 0,0-1 0,1 1 0,0 0 0,0 1-1,-5 10 1,-4 8-9,-15 43-1,24-53-1,0-1 1,2 1 0,0 0 0,1 0-1,0 1 1,2-1 0,0 1-1,1-1 1,3 23 0,-2-33 6,0 0 0,1 0 0,0-1 0,0 1 0,0-1 0,1 0 0,0 0 0,0 0 0,1 0 0,-1 0 0,8 7 0,-7-9 3,0 0 0,0 0 1,1-1-1,0 0 0,-1 0 0,1 0 0,0-1 1,1 1-1,-1-1 0,0 0 0,0-1 0,1 1 1,-1-1-1,1 0 0,9 0 0,-3-1 1,-1 0-1,1-1 1,-1-1-1,0 1 1,0-2-1,0 0 1,0 0-1,0-1 1,0 0-1,-1-1 1,0 0-1,11-8 1,3-3 7,-1 0 1,-1-2-1,33-35 1,-49 48-7,-4 4 7,-1 0-1,0 1 0,0-1 0,0 0 0,0 0 0,0 0 1,-1 0-1,1 0 0,0 0 0,0 0 0,-1 0 0,1 0 1,0 0-1,-1-1 0,1 1 0,-1 0 0,1 0 0,-1-1 1,0 1-1,0 0 0,1-3 0,-2 4 2,1 0-1,0 0 1,0-1-1,-1 1 1,1 0 0,0 0-1,-1 0 1,1 0-1,0 0 1,0-1 0,-1 1-1,1 0 1,0 0-1,-1 0 1,1 0 0,0 0-1,-1 0 1,1 0 0,0 0-1,-1 0 1,1 0-1,0 0 1,-1 1 0,1-1-1,0 0 1,-1 0-1,1 0 1,0 0 0,-1 0-1,1 1 1,0-1-1,-1 0 1,-11 7-3,12-7 3,-11 8-1,1 0 1,1 0-1,-1 1 0,2 0 0,-1 1 1,1 0-1,1 0 0,-1 1 1,2 0-1,0 0 0,0 1 0,-5 14 1,10-24-12,1 1 1,-1-1 0,0 1 0,1 0 0,0-1-1,-1 1 1,1-1 0,0 1 0,0-1-1,1 1 1,-1 0 0,1-1 0,-1 1 0,1-1-1,0 1 1,-1-1 0,1 1 0,1-1-1,-1 0 1,3 4 0,-2-3-24,0-1 0,1 1-1,0-1 1,-1 0 0,1 0 0,0 0 0,0 0-1,0 0 1,0-1 0,0 1 0,1-1 0,-1 0 0,0 0-1,4 0 1,-2 1 1,-1-2 0,1 1-1,-1-1 1,1 1 0,0-1 0,-1 0 0,1-1-1,-1 1 1,1-1 0,-1 0 0,1 0-1,-1 0 1,0-1 0,1 0 0,-1 0 0,0 0-1,0 0 1,0 0 0,0-1 0,-1 0-1,1 0 1,-1 0 0,1 0 0,2-5 0,-3 4 3,-1 0 0,0 0 1,-1 0-1,1 0 0,-1-1 1,0 1-1,1-7 0,1-41-329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3.713"/>
    </inkml:context>
    <inkml:brush xml:id="br0">
      <inkml:brushProperty name="width" value="0.05" units="cm"/>
      <inkml:brushProperty name="height" value="0.05" units="cm"/>
    </inkml:brush>
  </inkml:definitions>
  <inkml:trace contextRef="#ctx0" brushRef="#br0">95 2 22077,'-39'-1'1624,"21"8"-1472,5-2-280,13 5 904,3 3-416,-12 6-224,-9 4-136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4.243"/>
    </inkml:context>
    <inkml:brush xml:id="br0">
      <inkml:brushProperty name="width" value="0.05" units="cm"/>
      <inkml:brushProperty name="height" value="0.05" units="cm"/>
    </inkml:brush>
  </inkml:definitions>
  <inkml:trace contextRef="#ctx0" brushRef="#br0">18 4 20020,'0'0'56,"0"-1"-1,-1 1 1,1 0-1,0 0 0,0-1 1,0 1-1,-1 0 1,1 0-1,0 0 1,0 0-1,0-1 1,-1 1-1,1 0 0,0 0 1,0 0-1,-1 0 1,1 0-1,0 0 1,0 0-1,-1 0 0,1 0 1,0 0-1,-1 0 1,1 0-1,0 0 1,0 0-1,-1 0 0,1 0 1,0 0-1,0 0 1,-1 0-1,1 0 1,0 0-1,-1 0 1,1 0-1,0 1 0,-6 10 633,4 16 27,1-6-461,2-1 0,0 0 0,2 0 1,0 0-1,8 27 0,-9-42-254,0 0 1,0-1 0,0 1 0,1 0 0,0-1-1,-1 1 1,2-1 0,-1 0 0,0 0 0,1 0-1,4 4 1,-4-6 7,-1 0 0,0 0-1,1 0 1,-1-1 0,1 1 0,0-1-1,-1 0 1,1 0 0,0 0 0,0 0 0,0-1-1,0 0 1,-1 1 0,1-1 0,0-1-1,8 0 1,6-4 16,0 0 0,-1-1 0,1 0 0,-1-2 0,-1 0 0,1-1 0,18-14 0,45-22 49,-78 44-70,0 0 0,1 0 0,-1 0 0,0 0 0,0 0 0,1 1 0,-1-1 0,1 1 0,-1-1 0,0 1 0,1 0 0,-1 0 0,1 0 0,-1 0 0,5 1 0,-5 0-1,0 0 0,0 1 0,-1-1 1,1 0-1,0 1 0,-1-1 0,1 1 0,-1-1 1,0 1-1,1 0 0,-1 0 0,0 0 1,0-1-1,0 1 0,0 0 0,-1 0 0,1 0 1,0 3-1,0-3 2,0 1 1,-1-1 0,1 0-1,1 1 1,-1-1 0,0 0-1,0 0 1,1 0 0,0 0-1,-1 0 1,1 0 0,0 0-1,0-1 1,0 1 0,3 2-1,-3-3-2,0-1-1,0 1 0,0-1 0,0 1 1,0-1-1,0 0 0,0 1 0,1-1 1,-1 0-1,0-1 0,0 1 1,0 0-1,0-1 0,0 1 0,0-1 1,0 1-1,0-1 0,0 0 1,2-1-1,45-29 10,-35 21-20,1 0 0,19-8 0,-31 16 3,1 1 0,0-1 1,0 1-1,0 0 0,0 0 1,0 0-1,0 0 0,0 1 1,0 0-1,0-1 0,0 2 1,0-1-1,0 0 0,6 2 0,-8-1 0,1 1-1,0 0 1,-1-1-1,1 1 1,-1 0-1,1 0 1,-1 0-1,0 1 1,0-1-1,0 0 1,0 1-1,-1-1 1,1 1-1,0 0 1,-1 0-1,0-1 0,0 1 1,0 0-1,0 0 1,0 0-1,-1 0 1,1 0-1,-1 5 1,2 3-210,-1-1 0,-1 0 1,0 1-1,-1-1 0,-2 20 0,-2-21-346,0-14 739,-4-21-33,1-19-395,3-13-70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4.669"/>
    </inkml:context>
    <inkml:brush xml:id="br0">
      <inkml:brushProperty name="width" value="0.05" units="cm"/>
      <inkml:brushProperty name="height" value="0.05" units="cm"/>
    </inkml:brush>
  </inkml:definitions>
  <inkml:trace contextRef="#ctx0" brushRef="#br0">0 12 15179,'0'-12'1289,"0"15"-969,3 6-312,6 8 280,2 2-1561,9 4 1217,6 2-368,11 3-200</inkml:trace>
  <inkml:trace contextRef="#ctx0" brushRef="#br0" timeOffset="1">903 205 17892,'0'25'1712,"-5"6"-1320,-4 4-200,3 3 921,5 4-889,1-2-288,6-7-585,-1-6 577,1-10-128,-2-12-96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5.041"/>
    </inkml:context>
    <inkml:brush xml:id="br0">
      <inkml:brushProperty name="width" value="0.05" units="cm"/>
      <inkml:brushProperty name="height" value="0.05" units="cm"/>
    </inkml:brush>
  </inkml:definitions>
  <inkml:trace contextRef="#ctx0" brushRef="#br0">15 100 15931,'-1'-1'102,"0"1"-1,0-1 0,0 0 1,0 0-1,0 0 0,0 0 0,0-1 1,0 1-1,0 0 0,1 0 1,-1 0-1,0-1 0,1 1 1,-1 0-1,1-1 0,0 1 0,-1-1 1,1 1-1,0 0 0,0-1 1,0 1-1,0-3 0,0 3-3,1-1 0,-1 0 0,1 1 0,0-1-1,0 0 1,0 1 0,0-1 0,0 1 0,0-1 0,0 1 0,0 0-1,1-1 1,-1 1 0,1 0 0,-1 0 0,1 0 0,-1 0-1,3-1 1,10-5 257,0 1 0,1 0 0,0 1-1,0 0 1,1 1 0,-1 1 0,29-2-1,-22 4-260,0 0 0,0 2 0,0 0 0,0 1 0,23 7 0,-36-7-93,1 1 0,-1 0 0,0 1 0,0 0 0,0 0 0,0 1 0,-1 1 0,0-1 0,0 1 0,0 0 0,-1 1 0,0 0 0,0 0 0,-1 0 0,0 1 0,0 0 0,-1 1 0,0-1 0,7 17 0,-7-14 40,-2 0 0,1 1-1,-1 0 1,-1-1-1,0 1 1,-1 0-1,0 0 1,-1 0-1,0 0 1,-1 0 0,-1 0-1,1 0 1,-2 0-1,0-1 1,0 1-1,-6 11 1,3-9 104,-2-1 0,1 1 0,-2-1 0,0-1 1,0 0-1,-1 0 0,-1-1 0,0 0 0,0-1 0,-1 0 0,0-1 1,-1 0-1,-16 8 0,19-12-80,0-1-1,0 0 1,0 0 0,-1-1 0,1 0-1,-1 0 1,0-2 0,-17 2 0,21-3-126,-1 0 0,0-1 1,0 0-1,0 0 0,1-1 0,-1 0 1,1 0-1,-1-1 0,1 0 1,0 0-1,0-1 0,-11-7 1,11 6-22,2-1 1,-1 1-1,0-1 1,1 0-1,0 0 1,0-1-1,1 0 1,0 0-1,0 0 1,1 0-1,0 0 1,0-1-1,0 1 1,1-1-1,0 0 1,1 1-1,-1-11 1,0-37-433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6.072"/>
    </inkml:context>
    <inkml:brush xml:id="br0">
      <inkml:brushProperty name="width" value="0.05" units="cm"/>
      <inkml:brushProperty name="height" value="0.05" units="cm"/>
    </inkml:brush>
  </inkml:definitions>
  <inkml:trace contextRef="#ctx0" brushRef="#br0">15 440 14955,'-4'18'647,"1"-9"-456,1-1 0,0 1 0,0 0 0,1 1-1,1-1 1,-1 0 0,1 0 0,1 0 0,1 10-1,-1-18-128,-1 1 1,1-1-1,-1 1 0,1-1 0,0 1 0,0-1 0,0 1 0,-1-1 0,1 0 0,1 1 0,-1-1 0,0 0 0,0 0 0,0 0 0,1 0 1,-1 0-1,0 0 0,1 0 0,-1-1 0,1 1 0,-1 0 0,1-1 0,-1 1 0,1-1 0,0 1 0,-1-1 0,1 0 0,0 0 0,-1 0 0,1 0 1,-1 0-1,1 0 0,0 0 0,-1 0 0,1-1 0,2 0 0,5-1 120,0-1 0,-1 0 0,1 0 0,0-1 0,9-6 0,-2 1 30,0-2 0,-1 0 1,0 0-1,-1-2 0,-1 1 0,15-19 0,-21 23-139,0-1 0,0 0 0,-1 0 0,-1-1 0,0 1 0,0-1 0,0-1 0,-2 1 0,1 0 0,-1-1 0,3-19 0,-6 27-59,0 1 0,0-1 0,0 0 0,0 0 1,0 1-1,-1-1 0,1 0 0,-1 1 0,0-1 0,0 0 1,0 1-1,0-1 0,0 1 0,0 0 0,-1-1 0,1 1 1,-3-4-1,2 5-9,1 0 0,-1 0 0,1 0 0,0 0 0,-1 1 0,0-1-1,1 0 1,-1 0 0,1 1 0,-1-1 0,0 1 0,0 0 0,1-1 0,-1 1 0,0 0 0,0 0 0,1 0 0,-1 0 0,0 0 0,1 1 0,-1-1 0,0 1 0,0-1 0,1 1 0,-1-1 0,1 1-1,-1 0 1,-1 1 0,-5 2 0,1 1 0,0 0 0,1 1-1,0-1 1,-1 1 0,2 0-1,-1 1 1,1 0 0,0-1 0,0 2-1,1-1 1,-6 13 0,1-1-9,1 1 1,1 0 0,-8 41-1,13-49-2,0 0-1,1 0 0,0 0 0,1 0 0,0 0 0,3 18 0,-2-27 5,-1 0 0,1 0 0,0 1 0,0-1-1,0 0 1,0 0 0,1 0 0,-1 0 0,1 0 0,0 0-1,0-1 1,0 1 0,0 0 0,0-1 0,0 0-1,1 1 1,-1-1 0,1 0 0,0 0 0,-1 0-1,1-1 1,0 1 0,0-1 0,0 0 0,0 1-1,1-1 1,5 1 0,-1-2 4,0 0 0,1 0 0,-1 0 1,0-1-1,0 0 0,0-1 0,0 0 0,0 0 0,0-1 0,-1 0 1,1 0-1,-1-1 0,0 0 0,1 0 0,-2-1 0,9-6 0,2-3 23,0-1-1,-1 0 0,-1-1 0,25-35 0,-39 50-22,38-58 69,-37 54-65,1 0-1,-1 0 0,0 0 1,0 0-1,0 0 0,-1 0 1,1-1-1,-2 1 1,1 0-1,0-9 0,-1 13-4,0 1-1,0 0 0,0 0 0,0 0 0,-1 0 0,1 0 0,0 0 0,0 0 0,0 0 1,0 0-1,0 0 0,0 0 0,0 0 0,-1 0 0,1 0 0,0 0 0,0 0 0,0 0 1,0 0-1,0 0 0,0 0 0,-1 0 0,1 0 0,0 0 0,0 0 0,0 0 0,0 0 0,0 0 1,0 0-1,-1 0 0,1 0 0,0 0 0,0 0 0,0 0 0,0 0 0,0 0 0,0 1 1,0-1-1,0 0 0,0 0 0,-1 0 0,1 0 0,0 0 0,0 0 0,0 0 0,0 1 1,0-1-1,0 0 0,0 0 0,0 0 0,0 0 0,0 0 0,0 0 0,0 1 0,0-1 1,0 0-1,0 0 0,0 0 0,0 0 0,0 0 0,0 1 0,-6 10 0,-1 4-4,2 0 0,-1 0 0,2 0 0,0 1 0,1 0-1,0 0 1,2-1 0,0 2 0,0-1 0,4 24 0,-3-37 5,1 0 1,-1 1-1,1-1 1,0 0-1,0 0 1,1 0-1,-1 0 1,0 0-1,1 0 1,0 0-1,0 0 1,0-1-1,0 1 1,0-1-1,4 3 1,-4-3 1,0-1 1,1 1 0,-1-1-1,1 0 1,-1 0 0,1 0 0,0 0-1,0 0 1,-1-1 0,1 1 0,0-1-1,0 0 1,0 1 0,4-2-1,1 0 7,1-1-1,-1 0 1,0 0-1,-1-1 1,1 0-1,0 0 1,-1-1-1,0 1 1,0-2-1,0 1 1,7-7-1,-1 0-8,0-1-1,-1 0 1,0-1 0,-1-1-1,-1 1 1,0-2 0,0 1-1,-2-1 1,0-1 0,-1 0-1,0 0 1,-1 0 0,5-27-1,-10 32-71,-4 10-20,-6 14-31,4 0 73,0 0-1,1 0 0,-3 25 1,6-30 40,0 0 1,0-1-1,1 1 1,0 0 0,1 0-1,0 0 1,0 0-1,2 8 1,-2-14 5,-1-1 1,1 1-1,0-1 1,-1 1-1,1-1 1,0 0-1,0 1 0,0-1 1,0 0-1,0 0 1,0 1-1,0-1 1,0 0-1,0 0 1,1 0-1,-1 0 1,0-1-1,1 1 1,-1 0-1,1 0 1,-1-1-1,1 1 1,-1-1-1,1 0 1,-1 1-1,1-1 1,-1 0-1,1 0 0,0 0 1,-1 0-1,1 0 1,-1 0-1,1 0 1,1-1-1,3 0-4,1-1-1,-1 0 0,0-1 0,0 1 0,-1-1 1,1 0-1,8-6 0,13-11-4,-2-1 1,0-1-1,-1-1 0,-2-1 1,31-42-1,-23 24 27,-3-2 0,41-87 0,-67 129-14,5-10 10,0-1 0,-1 1 0,0-1 0,-1 0 1,-1 0-1,0 0 0,2-23 0,-5 36-9,0-1-1,0 1 1,0-1-1,-1 1 1,1-1-1,0 1 1,0-1-1,0 1 1,0-1-1,-1 1 1,1-1-1,0 1 1,0 0-1,-1-1 0,1 1 1,0-1-1,-1 1 1,1 0-1,-1-1 1,1 1-1,0 0 1,-1-1-1,1 1 1,-1 0-1,1 0 1,-1-1-1,1 1 1,-1 0-1,1 0 1,-1 0-1,1 0 1,-1 0-1,1 0 0,-1-1 1,1 1-1,-1 0 1,1 1-1,-1-1 1,1 0-1,-1 0 1,1 0-1,-1 0 1,1 0-1,-1 0 1,1 1-1,-1-1 1,1 0-1,0 0 1,-1 1-1,1-1 1,-1 0-1,1 1 0,0-1 1,-1 0-1,1 1 1,-1 0-1,-4 3 6,0 1 0,0 0 0,1 0 0,0 1 0,0-1 0,0 1 0,-3 6 0,-21 48 64,22-47-51,-8 21 41,1 1 0,2 0 1,-8 50-1,14-59-20,2 0 0,1-1 0,1 1 1,2 0-1,5 42 0,5-21 23,-10-44-58,0 0 0,0 0 0,0 0 0,1 0 1,-1-1-1,1 1 0,0 0 0,-1-1 0,1 1 0,1-1 0,-1 1 0,4 2 0,-6-5-6,0 0 0,0 0 1,0 0-1,0 0 0,1 1 0,-1-1 1,0 0-1,0 0 0,0 0 0,0 0 1,1 0-1,-1 0 0,0 0 0,0 0 1,0 0-1,1 0 0,-1 0 0,0 0 1,0 0-1,0 0 0,1 0 1,-1 0-1,0 0 0,0 0 0,0 0 1,1 0-1,-1 0 0,0 0 0,0 0 1,0 0-1,0 0 0,1 0 0,-1-1 1,0 1-1,0 0 0,0 0 0,0 0 1,0 0-1,1 0 0,-1 0 0,0-1 1,0 1-1,0 0 0,0 0 0,2-13-11,-5-15-60,-11-21-643,-2 1 0,-3 1 0,-47-88 0,57 115 397,21 25 551,3 4 11,-2-3-269,1 0 1,-1-1-1,1-1 0,0 0 0,1-1 1,-1 0-1,1-1 0,-1-1 0,1-1 0,-1 1 1,1-2-1,0 0 0,-1-1 0,1-1 1,-1 0-1,0-1 0,19-7 0,-9-2-347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6.480"/>
    </inkml:context>
    <inkml:brush xml:id="br0">
      <inkml:brushProperty name="width" value="0.05" units="cm"/>
      <inkml:brushProperty name="height" value="0.05" units="cm"/>
    </inkml:brush>
  </inkml:definitions>
  <inkml:trace contextRef="#ctx0" brushRef="#br0">214 30 18796,'-3'-3'151,"0"0"0,-1 0 1,0 1-1,0-1 0,0 1 0,0 0 0,0 0 1,0 0-1,0 0 0,-1 1 0,1 0 0,-1 0 1,1 0-1,-1 0 0,0 1 0,1-1 0,-1 1 0,1 1 1,-1-1-1,0 1 0,1-1 0,-1 1 0,1 0 1,-7 3-1,3-1-135,1 0-1,0 1 1,0-1 0,0 1-1,1 1 1,-1-1 0,1 1-1,0 0 1,0 1 0,1-1-1,-1 1 1,1 0 0,-6 11 0,10-16-18,0 0 1,1-1 0,-1 1 0,1 0 0,-1 0-1,1-1 1,-1 1 0,1 0 0,0 0 0,-1 0 0,1 0-1,0 0 1,0 0 0,-1 0 0,1 0 0,0 0-1,0 0 1,0-1 0,0 1 0,0 0 0,1 0-1,-1 0 1,0 0 0,0 0 0,0 0 0,1 0 0,-1 0-1,1 0 1,-1-1 0,1 1 0,-1 0 0,1 0-1,-1 0 1,1-1 0,0 1 0,-1 0 0,1-1-1,1 2 1,2 0-5,0-1-1,0 1 1,1-1-1,-1 1 0,1-1 1,7 1-1,-1 0-24,44 9-259,62 22 1,-98-26 200,-1 0-1,-1 1 0,1 1 0,-1 0 1,-1 1-1,0 1 0,16 14 0,-29-22 87,0-1-1,0 1 1,0 0-1,-1 0 0,1 0 1,-1 0-1,0 0 1,0 0-1,0 1 0,0-1 1,-1 1-1,1-1 1,-1 1-1,1 6 1,-2-8 19,0 0 1,0 1 0,0-1 0,-1 1 0,1-1-1,-1 0 1,0 1 0,0-1 0,0 0 0,0 0 0,0 0-1,0 0 1,-1 0 0,1 0 0,0 0 0,-1 0-1,0 0 1,1 0 0,-1-1 0,0 1 0,0-1 0,0 1-1,0-1 1,-3 1 0,-5 4-3,-1 0 1,0 0-1,0-1 1,-1-1-1,1 0 1,-1 0-1,0-1 1,0-1-1,0 0 1,-1 0 0,1-2-1,0 1 1,-1-2-1,1 1 1,-16-4-1,25 3-94,-1 0 0,1 0 0,0 0-1,-1 0 1,1-1 0,0 1 0,0-1 0,0 0 0,-4-3 0,5 3 53,1 1 0,0 0 0,0-1 0,0 1 0,0-1 0,0 1 0,0-1 0,0 0 0,0 1 0,1-1 0,-1 0 0,0 0 0,1 1 0,0-1 0,-1 0 0,1 0 0,0 0 0,0 1 0,0-1 0,1-3 0,8-28-455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6.896"/>
    </inkml:context>
    <inkml:brush xml:id="br0">
      <inkml:brushProperty name="width" value="0.05" units="cm"/>
      <inkml:brushProperty name="height" value="0.05" units="cm"/>
    </inkml:brush>
  </inkml:definitions>
  <inkml:trace contextRef="#ctx0" brushRef="#br0">68 315 10530,'1'3'217,"0"0"-1,0 0 0,-1 0 1,1 0-1,-1 0 1,0 1-1,0-1 0,0 0 1,0 0-1,-1 0 1,1 0-1,-2 5 0,-16 35 1207,7-18-3,-19 55 1195,28-71-2354,-1-1-1,2 1 0,-1-1 1,1 1-1,1 0 1,-1 0-1,2 13 0,-1-20-218,1-1-1,-1 0 1,0 1-1,0-1 1,1 0-1,-1 0 1,0 1-1,1-1 1,0 0-1,-1 0 0,1 0 1,0 0-1,-1 1 1,1-1-1,0 0 1,0 0-1,0-1 1,0 1-1,0 0 0,0 0 1,0 0-1,0-1 1,0 1-1,0 0 1,0-1-1,1 1 1,-1-1-1,0 1 1,0-1-1,1 0 0,-1 0 1,0 1-1,1-1 1,-1 0-1,0 0 1,1 0-1,-1 0 1,0-1-1,0 1 0,1 0 1,-1-1-1,0 1 1,0 0-1,3-2 1,3-1 75,1 0 0,-1-1 0,1 1 0,-1-2 0,12-9 0,11-12 101,-1-2 0,-1 0 0,-2-3 0,-1 0 0,29-47 0,-38 53-154,-2-1 0,-1 0 1,16-47-1,-25 61-73,0 0-1,-1 0 1,-1 0 0,0 0-1,0 0 1,-1-1 0,-1 1 0,0 0-1,-1 0 1,0-1 0,-5-16-1,6 26 4,-1 1 0,0-1 0,0 1-1,0-1 1,0 1 0,-1-1-1,1 1 1,-1-1 0,0 1 0,1 0-1,-1 0 1,0 0 0,0 0 0,0 0-1,0 1 1,-1-1 0,1 0-1,-1 1 1,1 0 0,0-1 0,-1 1-1,0 0 1,1 1 0,-1-1 0,0 0-1,1 1 1,-1-1 0,0 1-1,0 0 1,0 0 0,1 0 0,-4 0-1,-2 1-1,0 1-1,1-1 1,-1 1 0,1 1-1,-1-1 1,1 1-1,0 1 1,0-1-1,0 1 1,-9 7-1,5-2 23,1 0 1,-1 1-1,2 0 0,-1 0 0,2 1 1,-1 0-1,1 1 0,1 0 0,0 0 1,1 1-1,-6 15 0,11-26-16,0 1 1,1-1-1,-1 0 0,1 0 1,-1 0-1,1 1 0,0-1 0,0 0 1,-1 0-1,2 1 0,-1-1 1,0 0-1,0 0 0,1 0 1,-1 1-1,1-1 0,0 0 1,0 0-1,0 0 0,0 0 1,0 0-1,0 0 0,0 0 0,1 0 1,-1-1-1,1 1 0,-1 0 1,1-1-1,0 1 0,-1-1 1,1 0-1,0 0 0,0 1 1,0-1-1,0 0 0,0-1 1,4 2-1,7 2-71,0-1-1,0 0 1,1-1 0,-1-1 0,16 0 0,-12 0-35,6 0 3,-7-1-10,0 1 0,0 1-1,0 0 1,23 7 0,-35-8 101,0 0-1,-1 1 1,1-1 0,-1 1 0,0 0-1,0 0 1,0 0 0,1 0 0,-2 0-1,1 1 1,0 0 0,0-1 0,-1 1-1,0 0 1,1 0 0,-1 0 0,0 0-1,-1 1 1,1-1 0,0 0 0,-1 1-1,0 0 1,0-1 0,1 7 0,-1 1 10,-1 0-1,-1-1 1,0 1 0,0 0 0,-1-1 0,0 1 0,-1-1 0,-1 0 0,1 0 0,-1 0 0,-1 0-1,0-1 1,-11 16 0,16-24 5,-1 0 1,0 0-1,1 0 0,-1 0 0,0 0 1,0-1-1,0 1 0,0 0 0,0-1 1,0 1-1,0-1 0,0 1 0,-2 0 1,-11-6-37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183"/>
    </inkml:context>
    <inkml:brush xml:id="br0">
      <inkml:brushProperty name="width" value="0.05" units="cm"/>
      <inkml:brushProperty name="height" value="0.05" units="cm"/>
    </inkml:brush>
  </inkml:definitions>
  <inkml:trace contextRef="#ctx0" brushRef="#br0">84 81 14067,'-8'10'220,"1"1"-1,1 1 1,0 0-1,1 0 1,0 0 0,-7 25-1,-8 79-222,13-67 35,5-35-37,1-10 1,-1 0 1,2 1-1,-1-1 0,0 1 0,1-1 1,0 1-1,0 0 0,0-1 0,1 1 1,-1-1-1,1 1 0,2 4 0,-3-9 4,0 1 0,1-1 0,-1 0 0,0 0 0,0 1-1,1-1 1,-1 0 0,0 1 0,1-1 0,-1 0 0,0 0 0,1 0 0,-1 1-1,0-1 1,1 0 0,-1 0 0,0 0 0,1 0 0,-1 0 0,1 0-1,-1 0 1,0 0 0,1 0 0,-1 0 0,1 0 0,-1 0 0,0 0-1,1 0 1,-1 0 0,1 0 0,-1 0 0,0 0 0,1-1 0,-1 1-1,0 0 1,1-1 0,13-9 7,-12 9-6,21-21 31,0-2-1,28-38 1,-4 5 25,27-31 55,47-52-151,-117 137 3,0-1 0,0 1-1,0-1 1,0 1-1,0 0 1,7-3 0,-8 5-202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7.817"/>
    </inkml:context>
    <inkml:brush xml:id="br0">
      <inkml:brushProperty name="width" value="0.05" units="cm"/>
      <inkml:brushProperty name="height" value="0.05" units="cm"/>
    </inkml:brush>
  </inkml:definitions>
  <inkml:trace contextRef="#ctx0" brushRef="#br0">141 1 17332,'0'4'301,"-1"-1"0,0 1 0,0-1 0,0 1 0,0-1 1,-1 1-1,0-1 0,-3 6 0,-3 5 92,-17 45 1164,-30 102 1,44-119-1451,1 0 0,3 1 0,-3 58 0,10-90-95,0 0 0,0 0-1,1 0 1,1 0-1,-1 0 1,6 15 0,-6-23-11,0 0 0,1 0 1,-1 0-1,1 0 0,-1 0 1,1 0-1,0 0 0,0-1 1,0 1-1,0-1 0,0 1 1,1-1-1,-1 0 0,1 0 1,0 0-1,-1 0 0,1-1 1,0 1-1,0-1 0,0 0 1,0 1-1,0-1 0,1-1 1,-1 1-1,4 0 0,2-1 0,0 0 0,-1 0 0,1-1-1,0-1 1,-1 1 0,1-2 0,-1 1-1,0-1 1,0 0 0,12-6 0,9-7-208,36-26 0,-11 1-499,-37 27-61,1 0 0,0 1 0,21-10 0,-38 22 662,0 1 0,0-1 0,0 1 0,0-1 0,0 1 0,0 0 0,0 0 1,1-1-1,-1 1 0,0 0 0,0 0 0,0 0 0,0 0 0,0 0 0,0 1 0,0-1 0,1 0 0,-1 0 0,0 1 0,0-1 1,0 1-1,0-1 0,0 1 0,1 0 0,18 22-1616,-19-21 1711,1 0 1,-1 1-1,0-1 1,1 0-1,-1 0 1,1-1-1,0 1 1,0 0-1,0 0 1,0-1-1,0 1 0,0-1 1,0 0-1,0 0 1,1 1-1,-1-1 1,3 0-1,0-1 102,-1 0 0,1 0-1,-1-1 1,1 0 0,0 1-1,-1-2 1,1 1 0,-1-1 0,0 1-1,1-1 1,-1 0 0,0-1-1,0 1 1,5-5 0,7-6 393,28-28 1,-37 34-356,18-17 513,-34 52 1417,8-25-1933,-1 1 0,1-1 0,0 0 0,0 1 0,0-1 0,0 1 0,1-1 0,-1 1 0,1-1 0,0 5 0,0-8-97,0 1 0,1 0 0,-1 0 1,0-1-1,1 1 0,-1 0 0,0-1 0,1 1 1,-1 0-1,0-1 0,1 1 0,-1 0 1,1-1-1,0 1 0,-1-1 0,1 1 1,-1-1-1,1 1 0,1 0 0,-1-1-2,1 1 0,0 0 0,0-1 0,0 0 0,0 1 0,0-1 0,0 0 0,0 0 0,0 0 0,3 0 0,21-4 98,0-1 1,-1-2-1,45-16 1,7-2-35,-54 18-114,34-4-1,-51 10 5,1 1 0,-1 0 0,1-1 0,-1 2 0,0-1 0,1 1 0,-1 0 0,0 0-1,1 1 1,8 3 0,-13-3 8,1-1-1,-1 1 1,1 0-1,-1 0 0,0 0 1,0 0-1,0 0 1,0 1-1,0-1 1,0 0-1,-1 1 0,1 0 1,-1-1-1,0 1 1,1 0-1,-1 0 0,-1 0 1,1-1-1,0 1 1,-1 0-1,1 4 1,8 24 8,-8-30 3,0 0 1,-1 0-1,1 0 1,0-1 0,0 1-1,0 0 1,0 0 0,-1-1-1,1 1 1,0-1-1,0 1 1,0-1 0,1 1-1,-1-1 1,0 1 0,0-1-1,0 0 1,0 0-1,0 0 1,0 1 0,0-1-1,1 0 1,-1-1 0,0 1-1,0 0 1,0 0-1,0 0 1,0-1 0,0 1-1,0 0 1,0-1 0,0 1-1,0-1 1,0 1-1,2-2 1,34-20-605,8-16 290,-25 19 144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8.715"/>
    </inkml:context>
    <inkml:brush xml:id="br0">
      <inkml:brushProperty name="width" value="0.05" units="cm"/>
      <inkml:brushProperty name="height" value="0.05" units="cm"/>
    </inkml:brush>
  </inkml:definitions>
  <inkml:trace contextRef="#ctx0" brushRef="#br0">195 420 15107,'1'-1'135,"0"0"0,0 0 0,0 0 0,0 0 0,0 0 0,0 0 0,0 0 0,0 0 0,-1 0 0,1-1-1,-1 1 1,1 0 0,-1 0 0,1-1 0,-1 1 0,1 0 0,-1-3 0,0 3-55,0 0 1,-1 1 0,1-1-1,0 1 1,-1-1-1,1 0 1,0 1-1,-1-1 1,1 1 0,-1-1-1,1 1 1,-1-1-1,1 1 1,-1-1-1,1 1 1,-1 0 0,1-1-1,-1 1 1,1 0-1,-1-1 1,0 1-1,1 0 1,-1 0 0,-1-1-1,-3 1 172,0-1 1,0 0-1,0 1 0,0 0 1,0 0-1,0 1 0,0-1 0,-7 3 1,2 0-132,1 0 0,-1 1-1,1 0 1,0 0 0,1 1 0,-1 1 0,-9 7 0,12-9-110,1 1 0,-1 0 0,1 0 1,0 0-1,0 1 0,1 0 0,0 0 0,0 0 0,0 0 0,-4 10 0,8-14-13,-1 0 1,0 0-1,1 0 0,-1 0 0,1 0 1,-1 0-1,1-1 0,0 1 0,0 0 0,0 0 1,0 0-1,0 0 0,0 0 0,0 0 0,1 0 1,-1 0-1,1 0 0,-1 0 0,1 0 0,1 1 1,-1-1 3,1-1 0,-1 1 1,0-1-1,1 0 0,-1 0 1,1 0-1,0 0 0,-1 0 1,1 0-1,0 0 0,0 0 1,-1-1-1,1 1 0,0-1 1,0 1-1,3-1 0,4 1 20,0-1-1,0 0 1,1-1 0,-1 0-1,0 0 1,-1-1-1,12-4 1,5-3 56,0-2 1,-1 0-1,-1-2 1,0-1-1,-1 0 0,0-2 1,30-29-1,-9 4 155,-2-3-1,45-62 0,-67 81-123,-1 0-1,-1-1 0,-2-1 0,23-53 1,-37 78-100,0 0 1,0 0-1,-1 0 0,1-1 1,0 1-1,-1 0 1,0 0-1,0 0 1,0-1-1,0 1 0,0 0 1,0 0-1,0-1 1,-1-2-1,1 4-7,-1 1 0,1 0 0,0 0 0,0 0-1,-1-1 1,1 1 0,0 0 0,0 0 0,0 0 0,-1 0-1,1-1 1,0 1 0,-1 0 0,1 0 0,0 0 0,0 0 0,-1 0-1,1 0 1,0 0 0,-1 0 0,1 0 0,0 0 0,0 0-1,-1 0 1,1 0 0,0 0 0,-1 0 0,1 0 0,0 0-1,0 0 1,-1 0 0,1 1 0,-17 12 32,6 0-27,0 1 0,0 1 1,2 0-1,0 0 0,-9 21 0,2 2-39,-14 47-1,23-62-54,2 0 0,0 0-1,-2 29 1,7-44 122,-1 1 1,1-1-1,0 0 1,1 0-1,0 0 1,0 0-1,1 0 0,0 0 1,0 0-1,1 0 1,0-1-1,0 1 1,5 6-1,-6-12-35,-1 1-1,1-1 1,0 0 0,-1 0-1,1 0 1,0-1 0,1 1-1,-1 0 1,0-1 0,0 0-1,5 3 1,1-2 6,1 1 0,-1-1 1,13 1-1,-20-3-6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9.098"/>
    </inkml:context>
    <inkml:brush xml:id="br0">
      <inkml:brushProperty name="width" value="0.05" units="cm"/>
      <inkml:brushProperty name="height" value="0.05" units="cm"/>
    </inkml:brush>
  </inkml:definitions>
  <inkml:trace contextRef="#ctx0" brushRef="#br0">14 1 15307,'3'20'1849,"-3"6"-1137,0 7-224,-2 7 808,1 6-392,-2 2-103,0 4-177,2 1-248,-1-4-688,1-1-344,-1-6 568,1-6-136,1-12-113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9.550"/>
    </inkml:context>
    <inkml:brush xml:id="br0">
      <inkml:brushProperty name="width" value="0.05" units="cm"/>
      <inkml:brushProperty name="height" value="0.05" units="cm"/>
    </inkml:brush>
  </inkml:definitions>
  <inkml:trace contextRef="#ctx0" brushRef="#br0">0 671 15499,'10'13'1537,"6"-6"-857,1-7-208,15-7 1136,5-6-496,17-4-263,9-2-81,13-1-144,5-3-64,-2 3-368,-6 0-216,-13 4-656,-4 2-216,-25 0 672,-18 1-184,-31 1-192</inkml:trace>
  <inkml:trace contextRef="#ctx0" brushRef="#br0" timeOffset="1">108 79 18316,'1'-6'1632,"19"-7"-1032,5-1-216,10 0 681,3 1-233,9 1-328,3 5-312,3 7-600,2 9-400,-10 8 664,0 3-184,-9 4-136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19.999"/>
    </inkml:context>
    <inkml:brush xml:id="br0">
      <inkml:brushProperty name="width" value="0.05" units="cm"/>
      <inkml:brushProperty name="height" value="0.05" units="cm"/>
    </inkml:brush>
  </inkml:definitions>
  <inkml:trace contextRef="#ctx0" brushRef="#br0">1 138 17012,'0'1'129,"0"0"0,0 0 1,0 0-1,0 0 0,0 1 1,0-1-1,0 0 1,0 0-1,0 0 0,1 0 1,-1 0-1,0 0 0,1 0 1,-1 0-1,1 0 1,-1 0-1,1 0 0,1 1 1,-1-1-44,0-1 0,1 1 0,-1-1 0,0 0 1,0 0-1,1 0 0,-1 0 0,0 0 0,1 0 1,-1 0-1,0 0 0,1 0 0,-1-1 1,0 1-1,1 0 0,1-2 0,32-10 764,-1-2 0,60-33 0,-68 32-773,0 1 1,1 1 0,1 2 0,0 1 0,39-10 0,-66 20-74,1-1 1,-1 1 0,0 0-1,0 0 1,0-1 0,0 1-1,0 0 1,0 0-1,1 0 1,-1 0 0,0 0-1,0 1 1,0-1-1,0 0 1,0 0 0,0 1-1,1-1 1,-1 1 0,0-1-1,0 1 1,0-1-1,0 1 1,0-1 0,-1 1-1,1 0 1,0 0 0,0-1-1,0 1 1,-1 0-1,2 1 1,-2 0 8,1 1-1,-1-1 1,0 0 0,1 1 0,-1-1-1,0 0 1,0 1 0,-1-1 0,1 1-1,0-1 1,-1 0 0,0 0-1,-1 5 1,-13 28 159,11-26-111,0-1 1,0 1-1,-3 15 1,7-23-59,0 0 1,-1-1-1,1 1 0,0-1 1,0 1-1,0 0 1,0-1-1,0 1 1,0 0-1,0-1 1,0 1-1,1-1 1,-1 1-1,0 0 1,0-1-1,0 1 1,1-1-1,-1 1 1,0 0-1,1-1 0,-1 1 1,0-1-1,1 1 1,-1-1-1,1 0 1,-1 1-1,1-1 1,0 1-1,0 0-11,1-1-1,-1 1 0,1 0 1,0-1-1,-1 0 0,1 1 1,-1-1-1,1 0 0,0 0 1,2 0-1,42-8-746,-20 0 25,0-1-1,-1-2 1,40-21-1,-28 8 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0.388"/>
    </inkml:context>
    <inkml:brush xml:id="br0">
      <inkml:brushProperty name="width" value="0.05" units="cm"/>
      <inkml:brushProperty name="height" value="0.05" units="cm"/>
    </inkml:brush>
  </inkml:definitions>
  <inkml:trace contextRef="#ctx0" brushRef="#br0">142 0 15963,'0'1'25,"-16"42"1197,2 1-1,2 0 0,-11 84 1,18-59-543,-7 63-41,9-111-604,-1 0 0,-1 0 0,0-1 0,-10 22 0,14-40-28,0 0 0,0 0 0,0 0 1,0 0-1,0 0 0,0 0 0,0-1 1,-1 1-1,1 0 0,-1-1 0,1 1 1,-1-1-1,-2 3 0,4-4-4,-1 0 0,1 0-1,0 0 1,0 0 0,-1 0 0,1 0 0,0 0-1,0 0 1,0 0 0,-1 0 0,1 0-1,0 0 1,0 0 0,-1-1 0,1 1 0,0 0-1,0 0 1,0 0 0,-1 0 0,1 0 0,0 0-1,0 0 1,0-1 0,-1 1 0,1 0 0,0 0-1,0 0 1,0-1 0,0 1 0,0 0-1,0 0 1,-1 0 0,1-1 0,0 1 0,0 0-1,0 0 1,0 0 0,0-1 0,-1-21 54,5-9-11,2-1 1,1 1-1,1 0 0,18-44 1,-4 24-12,50-85 0,-63 122-33,0 0 0,1 1 0,0 0 0,1 1 0,18-17 0,-25 25-1,1 1 0,0 0 0,-1 0 0,1 0 0,0 0 0,0 1 0,1 0 0,8-2 0,-11 3 0,1 0 1,-1 1 0,1 0 0,-1 0 0,1 0 0,-1 0 0,1 0 0,-1 1 0,1 0 0,-1-1 0,0 1 0,1 1 0,-1-1 0,0 0 0,3 2 0,-4-2 5,0 0 1,0 0-1,-1 0 0,1 0 1,0 0-1,-1 0 0,1 0 0,-1 0 1,1 1-1,-1-1 0,0 1 1,1-1-1,-1 1 0,0-1 0,0 1 1,0 0-1,0-1 0,-1 1 0,1 0 1,0 0-1,-1 0 0,1 0 1,-1 0-1,1 0 0,-1-1 0,0 1 1,0 0-1,0 0 0,0 0 1,0 0-1,-1 0 0,1 0 0,-1 2 1,-1 0 33,0 0 1,0 0 0,-1 0-1,1 0 1,-1 0 0,0-1-1,0 1 1,0-1 0,0 0-1,-1 0 1,1 0 0,-1 0-1,-4 2 1,-6 3-89,0-1 0,0 0 0,-1-1 0,1-1 0,-2 0 0,1-1 0,0 0 0,-1-1 0,1-1 0,-1-1 0,-32-1 0,35-3-209,12 3 244,1 0 0,0 0-1,-1 0 1,1 0 0,0 0 0,-1-1 0,1 1 0,0 0 0,-1 0 0,1 0 0,0 0 0,0-1 0,-1 1-1,1 0 1,0 0 0,0 0 0,-1-1 0,1 1 0,0 0 0,0-1 0,0 1 0,-1 0 0,1 0 0,0-1-1,0 1 1,0 0 0,0-1 0,0 1 0,0 0 0,0-1 0,-1 1 0,9-7-499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0.824"/>
    </inkml:context>
    <inkml:brush xml:id="br0">
      <inkml:brushProperty name="width" value="0.05" units="cm"/>
      <inkml:brushProperty name="height" value="0.05" units="cm"/>
    </inkml:brush>
  </inkml:definitions>
  <inkml:trace contextRef="#ctx0" brushRef="#br0">240 1 16892,'-6'22'1198,"-6"39"0,5-22-335,-25 142 551,-14 278 1,45-451-1448,-1 25-18,2-32 32,0 0 0,0 0 0,0 0-1,-1 0 1,1 0 0,0 0 0,-1 0 0,1 0 0,-1 0 0,1 0 0,-1 0 0,1 0-1,-1 0 1,0 0 0,1 0 0,-1 0 0,0-1 0,0 1 0,0 0 0,1 0 0,-3 0-1,2-1 1,0 0-1,1 0 0,-1 0 0,0 0 0,0 0 0,1 0 0,-1 0 0,0-1 1,0 1-1,1 0 0,-1 0 0,0-1 0,1 1 0,-1-1 0,0 1 0,1 0 1,-1-1-1,1 1 0,-1-1 0,1 1 0,-1-1 0,1 0 0,-1 1 0,1-1 1,-1 0-1,1 1 0,-1-2 0,-12-25-246,10 20 150,-16-32-209,6 14 410,1 0 0,1-1 1,2 0-1,-12-50 0,20 73-41,1 1-1,0 0 1,0-1 0,0 1-1,0 0 1,0-1 0,1 1-1,-1 0 1,1-1 0,-1 1 0,1 0-1,0 0 1,0 0 0,0 0-1,0 0 1,0 0 0,1 0-1,-1 0 1,0 0 0,1 0-1,0 0 1,-1 1 0,1-1 0,0 1-1,0-1 1,0 1 0,0 0-1,0 0 1,0 0 0,0 0-1,0 0 1,0 0 0,1 1-1,-1-1 1,4 0 0,9-2-58,1 1 0,0 1 0,1 0 0,19 1 0,-11 1-479,116 5-1076,-114-4 1349,26 0-315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1.307"/>
    </inkml:context>
    <inkml:brush xml:id="br0">
      <inkml:brushProperty name="width" value="0.05" units="cm"/>
      <inkml:brushProperty name="height" value="0.05" units="cm"/>
    </inkml:brush>
  </inkml:definitions>
  <inkml:trace contextRef="#ctx0" brushRef="#br0">6 55 14963,'9'-6'578,"0"0"0,1 0 0,0 1 1,0 0-1,0 1 0,0 0 0,0 1 0,21-5 0,-6 5 536,0 0 1,43 2-1,-59 1-889,-1 0 1,1 1-1,-1 1 1,0 0-1,9 2 1,-15-3-195,-1-1 0,1 0 0,0 1 0,-1-1 0,1 1 0,-1 0 0,0-1 0,1 1 0,-1 0 0,1 0 0,-1 0 0,0 0 0,0 0 0,0 0 1,0 1-1,0-1 0,0 0 0,0 0 0,0 1 0,0-1 0,0 1 0,0-1 0,-1 1 0,1-1 0,-1 1 0,1-1 0,-1 1 0,0-1 0,0 1 0,1 0 0,-1-1 0,0 1 0,-1 2 1,0-1-11,0 1 0,0-1 0,-1 0 1,1 0-1,-1 0 0,0 0 1,0-1-1,0 1 0,0 0 1,0-1-1,0 1 0,-5 2 1,-38 27 47,28-21-53,-53 34-2,28-20-58,-58 49 0,98-72 30,0-1 1,0 1-1,0 0 1,0 0-1,0 0 1,1 0-1,-1 1 1,1-1-1,-1 0 1,-1 5 0,3-6 9,0-1 1,0 1 0,0-1 0,0 0 0,0 1 0,0-1 0,0 1 0,0-1 0,0 0 0,0 1 0,0-1-1,0 1 1,0-1 0,0 0 0,1 1 0,-1-1 0,0 1 0,0-1 0,0 0 0,1 1 0,-1-1-1,0 0 1,0 0 0,1 1 0,0-1 0,17 5-22,4-4-55,0-2 1,0 0-1,31-7 0,66-19-1227,-78 16 502,43-12-115,-57 14 316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1.725"/>
    </inkml:context>
    <inkml:brush xml:id="br0">
      <inkml:brushProperty name="width" value="0.05" units="cm"/>
      <inkml:brushProperty name="height" value="0.05" units="cm"/>
    </inkml:brush>
  </inkml:definitions>
  <inkml:trace contextRef="#ctx0" brushRef="#br0">29 13 16171,'-17'-2'1945,"5"2"-1265,15 0-256,14-3 1777,22 3-1473,11-2-176,13 4-392,5-1-312,3-1-592,0 2-1209,-8-4 1641,-7-1-288,-13-2-216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2.098"/>
    </inkml:context>
    <inkml:brush xml:id="br0">
      <inkml:brushProperty name="width" value="0.05" units="cm"/>
      <inkml:brushProperty name="height" value="0.05" units="cm"/>
    </inkml:brush>
  </inkml:definitions>
  <inkml:trace contextRef="#ctx0" brushRef="#br0">60 70 15755,'-1'2'127,"-10"12"756,0 1 0,-10 19 0,18-30-758,1 0 0,0 1 0,0-1 0,1 0 0,0 1 0,-1-1 0,1 1 0,1 0 0,-1-1 0,1 1 0,-1 0 1,1 0-1,2 8 0,-2-11-99,1 0 1,-1-1-1,1 1 1,0 0 0,0 0-1,0-1 1,0 1-1,0 0 1,0-1-1,0 1 1,0-1 0,1 0-1,-1 1 1,1-1-1,-1 0 1,1 0 0,-1 0-1,1 0 1,0 0-1,0 0 1,-1 0-1,1 0 1,0-1 0,0 1-1,0-1 1,0 0-1,0 1 1,-1-1-1,1 0 1,0 0 0,2 0-1,4 0 38,-1-1 0,0 0 0,0 0 0,1 0 0,-1-1 1,13-4-1,-7 0 41,0-1 1,-1 0 0,1 0 0,-1-1-1,-1-1 1,0 0 0,18-18 0,-21 18-50,-1 1 0,0-1 1,0-1-1,0 1 1,-1-1-1,-1-1 1,0 1-1,0-1 1,-1 1-1,3-13 1,-6 21-50,-1 1 0,1 0 1,-1-1-1,0 1 1,1 0-1,-1-1 1,0 1-1,0-1 1,0 1-1,0-1 0,0 1 1,-1-1-1,1 1 1,0 0-1,-1-1 1,0-2-1,0 4-5,1 0 0,-1 0 0,1 0 0,-1-1 0,1 1 0,-1 0 0,1 0-1,-1 0 1,1 0 0,-1 0 0,1 0 0,-1 0 0,1 0 0,-1 0 0,1 0 0,-1 0 0,1 0 0,-1 1 0,1-1 0,-1 0 0,1 0-1,-1 0 1,1 1 0,-1-1 0,1 0 0,0 1 0,-1-1 0,0 1 0,-4 3 1,0 1-1,0-1 0,0 1 1,0 0-1,-5 8 1,1 2 0,0 0 0,1 0 1,-7 19-1,12-26 0,0 0 0,1 0-1,0 0 1,0 0 0,1 0 0,0 1 0,1-1 0,0 13 0,0-19-2,1 0 0,-1 0 0,1 0 0,-1 0 0,1 0 0,0 0 0,0 0-1,-1-1 1,2 1 0,-1 0 0,0-1 0,0 1 0,0 0 0,1-1 0,-1 0 0,1 1 0,-1-1 0,1 0 0,-1 0 0,1 1 0,0-1 0,0-1 0,-1 1 0,1 0 0,0 0 0,0-1 0,0 1 0,0-1 0,0 1 0,0-1 0,0 0 0,0 0 0,3 0 0,4 0 3,-1-1-1,1 0 1,-1 0-1,0 0 1,1-1 0,12-5-1,-5 1 9,-1-1 0,1-1 1,-1-1-1,-1 0 0,0-1 0,15-12 0,-23 17-5,0-1 1,0 1-1,-1-1 0,0 0 1,0 0-1,0-1 1,-1 1-1,0-1 0,0 0 1,0 0-1,-1-1 0,0 1 1,-1-1-1,0 1 1,2-12-1,-4 19-5,0-1-1,1 1 0,-1-1 1,0 0-1,0 1 1,0-1-1,0 1 1,0-1-1,0 0 1,0 1-1,0-1 1,0 0-1,0 1 1,0-1-1,0 1 0,0-1 1,-1 1-1,1-1 1,0 0-1,0 1 1,-1-1-1,1 1 1,0-1-1,-1 1 1,1-1-1,-1 1 1,1-1-1,-1 1 1,1 0-1,0-1 0,-1 1 1,1 0-1,-1-1 1,0 1-1,1 0 1,-1 0-1,1-1 1,-1 1-1,1 0 1,-2 0-1,1 0 1,-1 0-1,1 1 1,0-1 0,-1 1-1,1-1 1,0 1 0,0-1 0,0 1-1,0 0 1,-1 0 0,1-1-1,0 1 1,0 0 0,0 0-1,1 0 1,-1 0 0,0 0-1,-1 2 1,0 0-2,0 0 0,1 0 0,-1 1 0,1-1 0,-1 1 0,1-1 0,0 1 0,0-1 0,1 1-1,-1 0 1,1-1 0,-1 1 0,1 0 0,0-1 0,1 1 0,-1 0 0,1-1 0,0 1 0,-1 0 0,1-1 0,1 1 0,-1-1 0,1 0 0,-1 1 0,1-1 0,0 0 0,0 0-1,0 0 1,1 0 0,-1 0 0,1-1 0,-1 1 0,1-1 0,0 1 0,0-1 0,0 0 0,0 0 0,1 0 0,-1-1 0,0 1 0,1-1 0,-1 0 0,1 0 0,-1 0 0,1 0-1,4 0 1,-2-1-78,0 1 0,1-1 0,-1 0 0,0-1 0,1 0 0,-1 0 0,0 0 0,0 0 0,0-1 0,1 0 0,-2-1 0,1 1 0,0-1 0,0 0 0,-1-1 0,0 1 0,0-1 0,0 0 0,0 0 0,0-1 0,-1 1 0,0-1-1,0 0 1,0 0 0,-1 0 0,1-1 0,-1 1 0,-1-1 0,1 0 0,3-12 0,5-23-365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585"/>
    </inkml:context>
    <inkml:brush xml:id="br0">
      <inkml:brushProperty name="width" value="0.05" units="cm"/>
      <inkml:brushProperty name="height" value="0.05" units="cm"/>
    </inkml:brush>
  </inkml:definitions>
  <inkml:trace contextRef="#ctx0" brushRef="#br0">3 1 11819,'-3'35'824,"8"-10"-688,5-5-64,4 1 112,5-2-32,8-6-128,6-3-560,4-10 480,1-6-64,7-17-64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2.831"/>
    </inkml:context>
    <inkml:brush xml:id="br0">
      <inkml:brushProperty name="width" value="0.05" units="cm"/>
      <inkml:brushProperty name="height" value="0.05" units="cm"/>
    </inkml:brush>
  </inkml:definitions>
  <inkml:trace contextRef="#ctx0" brushRef="#br0">247 47 15299,'-2'-2'223,"-1"0"-1,-1-1 1,1 2-1,0-1 1,0 0-1,-1 1 1,1-1 0,-1 1-1,1 0 1,-1 0-1,1 0 1,-1 1-1,0-1 1,0 1-1,1 0 1,-6 0-1,0 1 171,0 0-1,1 0 0,-1 1 0,1 0 0,-16 5 0,17-4-315,-1 0 0,1 1-1,0 0 1,0 0 0,1 0 0,-1 1-1,1 0 1,0 0 0,0 1-1,1 0 1,-1 0 0,1 0 0,1 0-1,-1 1 1,1 0 0,0 0-1,1 0 1,-1 0 0,1 1 0,-2 10-1,4-17-69,1 1-1,0-1 1,0 1-1,0-1 1,0 1-1,0-1 1,0 1-1,0 0 1,0-1-1,1 1 1,-1-1-1,0 1 1,1-1-1,0 0 1,-1 1-1,1-1 1,0 1-1,-1-1 1,1 0-1,0 0 1,2 2-1,-1-1-3,0-1-1,0 1 1,0-1-1,1 1 1,-1-1-1,0 0 1,1 0-1,-1 0 1,1-1-1,-1 1 1,5 0-1,6 0-15,-1 0 0,0-1-1,0-1 1,19-2 0,5-5-30,0-2 1,0-1-1,-1-1 0,0-2 1,-1-2-1,47-29 0,-75 41 45,0-1-1,0 1 0,9-10 1,-16 16 21,-1 1 0,1 0 0,-1-1 0,1 1 1,0 0-1,0 0 0,0 0 0,0 0 0,1 0 0,-1 0 1,1 0-1,0 5 0,0-7-18,-1 0 0,1 1 0,0-1-1,0 1 1,0-1 0,1 1 0,-1-1 0,0 1 0,1-1-1,-1 1 1,0-1 0,1 0 0,0 1 0,-1-1 0,1 0-1,0 0 1,0 1 0,-1-1 0,1 0 0,0 0 0,0 0-1,0 0 1,1 0 0,-1 0 0,0 0 0,0 0 0,0-1-1,1 1 1,-1 0 0,0-1 0,2 1 0,5 0-2,0 0 0,-1-1 1,1 0-1,0 0 1,0-1-1,-1 0 0,1 0 1,-1-1-1,1 0 0,7-3 1,6-4-13,1 0 1,20-13 0,-11 5-62,-2-1 0,-1-1 1,30-26-1,-84 113 170,25-64-87,0 0 0,1 1 0,-1-1-1,1 1 1,0-1 0,0 0 0,0 1 0,1-1 0,0 0-1,0 1 1,0-1 0,0 0 0,0 0 0,1 0 0,0 0 0,0 0-1,0 0 1,0 0 0,1 0 0,-1-1 0,1 1 0,0-1 0,0 0-1,5 4 1,8 5-44,0 0-1,1-2 1,0 0-1,25 10 0,8 6-212,-33-16 106,1 0 1,-2 2 0,1 0 0,-2 1 0,0 0 0,21 25 0,-32-34 136,-1 1 1,1 0 0,-1-1-1,0 1 1,0 0 0,-1 1-1,1-1 1,-1 0 0,-1 1-1,1-1 1,-1 1 0,1 0-1,-2-1 1,1 1 0,-1 0-1,0 0 1,0 0-1,0-1 1,-1 1 0,0 0-1,0-1 1,0 1 0,-1 0-1,0-1 1,0 0 0,0 1-1,-5 5 1,3-3 107,-2-1 1,1-1-1,-1 1 0,0-1 1,0 0-1,-1 0 1,1-1-1,-1 0 0,-1 0 1,1-1-1,-1 1 0,0-2 1,-13 6-1,4-3 232,0-2 0,0 1 1,-1-2-1,0 0 0,-29 0 0,40-3-216,0 0 0,0-1 0,-1 0 1,1 0-1,0 0 0,0-1 0,1 0 0,-1-1 0,0 1 0,-10-7 0,14 7-87,0 0-1,0 0 0,1 0 1,-1 0-1,1 0 0,0 0 1,-1-1-1,1 0 0,0 1 1,1-1-1,-1 0 0,0 0 1,1 1-1,-1-1 0,1-1 0,0 1 1,0 0-1,0 0 0,1 0 1,-1 0-1,1-1 0,-1 1 1,1 0-1,0-1 0,1-4 1,1 1-30,0 0 1,0 0-1,1 0 1,-1 0-1,2 1 1,-1-1-1,1 1 1,0 0-1,0 0 1,0 0 0,1 1-1,0-1 1,0 1-1,1 0 1,10-7-1,3-2-65,0 2-1,1 0 1,38-16-1,-4 9-931,100-24-1,-76 24 405,-62 15 446,-1-1 1,18-8-1,26-22-373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2:23.766"/>
    </inkml:context>
    <inkml:brush xml:id="br0">
      <inkml:brushProperty name="width" value="0.05" units="cm"/>
      <inkml:brushProperty name="height" value="0.05" units="cm"/>
    </inkml:brush>
  </inkml:definitions>
  <inkml:trace contextRef="#ctx0" brushRef="#br0">74 718 16628,'-13'6'307,"10"-4"-250,0 0 0,-1-1 0,1 1 0,-1-1-1,1 0 1,-1 0 0,1 0 0,-1 0-1,1-1 1,-1 1 0,0-1 0,1 0 0,-8-1-1,11 1-54,0 0 0,-1 0-1,1 0 1,0-1-1,0 1 1,-1 0 0,1 0-1,0 0 1,0-1-1,-1 1 1,1 0 0,0 0-1,0-1 1,0 1-1,0 0 1,-1 0-1,1-1 1,0 1 0,0 0-1,0-1 1,0 1-1,0 0 1,0-1 0,0 1-1,0 0 1,0 0-1,0-1 1,0 1 0,0 0-1,0-1 1,0 1-1,0 0 1,0-1 0,0 1-1,0 0 1,0-1-1,1 1 1,-1 0-1,0 0 1,0-1 0,0 1-1,0 0 1,1 0-1,-1-1 1,0 1 0,1 0-1,6-7 36,0 0-1,1 1 1,0 0 0,1 0 0,-1 1-1,1 0 1,17-7 0,45-17-188,90-25 0,88-9-693,370-37-1202,9 45-735,-399 37 2916,1546-158 3797,-989 89-2945,1 30-829,-659 53-205,222-13-36,-247 7 15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15.846"/>
    </inkml:context>
    <inkml:brush xml:id="br0">
      <inkml:brushProperty name="width" value="0.05" units="cm"/>
      <inkml:brushProperty name="height" value="0.05" units="cm"/>
    </inkml:brush>
  </inkml:definitions>
  <inkml:trace contextRef="#ctx0" brushRef="#br0">1 187 12123,'0'2'48,"1"-1"1,0 1-1,0 0 1,0-1 0,-1 1-1,2-1 1,-1 1 0,0-1-1,0 0 1,0 1-1,1-1 1,-1 0 0,0 0-1,1 0 1,-1 0 0,1 0-1,0 0 1,-1 0-1,1-1 1,0 1 0,-1 0-1,3-1 1,5 3-63,1-1 1,18 1-1,-18-2 26,507 48-957,-406-42 1487,136-8-1,110-25 239,-234 15-660,1017-39 451,1253-5 229,-1835 35-806,655-16-6,-546 31-146,250-7-124,-2-11-9,139-6 15,284 19 235,-1044 9 295,43 2 116,-325-1-318,-6 0-15,0 0 0,0 0 0,0 1 0,0 0 0,8 2 0,-15-2-41,1 0 0,-1 0 0,0-1 0,1 1 0,-1 0 0,0 0 0,1-1 0,-1 1 0,0 0 0,0-1 0,0 1 0,0 0 0,1-1 0,-1 1 0,0-1 0,0 0 0,-1 1 0,-55 14-59,20-7 20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26.572"/>
    </inkml:context>
    <inkml:brush xml:id="br0">
      <inkml:brushProperty name="width" value="0.05" units="cm"/>
      <inkml:brushProperty name="height" value="0.05" units="cm"/>
    </inkml:brush>
  </inkml:definitions>
  <inkml:trace contextRef="#ctx0" brushRef="#br0">0 401 10698,'6'3'82,"-1"0"-1,1 0 0,0 0 1,0-1-1,0 0 1,0 0-1,0 0 0,0-1 1,12 1-1,62 1-106,-61-4 94,485-36-226,-240 10-70,-14 13 429,0 10 1,324 38 0,-425-18-52,399 27 351,168-73-41,-212 3-186,-164 17-120,761-27-37,-81-1-59,2 48-37,-319 17-14,-4-32 211,453-65 278,-485 26-446,-191 14-77,541-30-126,2 35 51,-92 34 118,460 0 22,366 2 66,-1684-10-107,464 6-11,0-28 8,-505 19 3,559-53-97,-422 29-151,40-4-145,-193 30 299,-16 0-27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4:55.163"/>
    </inkml:context>
    <inkml:brush xml:id="br0">
      <inkml:brushProperty name="width" value="0.05" units="cm"/>
      <inkml:brushProperty name="height" value="0.05" units="cm"/>
    </inkml:brush>
  </inkml:definitions>
  <inkml:trace contextRef="#ctx0" brushRef="#br0">1 214 11578,'25'-12'602,"33"-21"-1,-35 19-368,36-16-1,-50 26-194,-1 1-1,1 1 0,0-1 1,0 1-1,0 1 1,0-1-1,0 2 0,12-1 1,18 5 24,0 2 1,40 11 0,8 2-16,12-6-39,185 3 1,101-29-147,-160 2 71,405-21 24,-152-28 56,-58 4 10,-309 47-15,197 9 0,-185 14 68,189 48 1,-211-39-23,272 52 176,2-33-100,56-43-168,-1-26-37,62-2 58,-396 26 18,303-18-411,-320 10 314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33.397"/>
    </inkml:context>
    <inkml:brush xml:id="br0">
      <inkml:brushProperty name="width" value="0.05" units="cm"/>
      <inkml:brushProperty name="height" value="0.05" units="cm"/>
    </inkml:brush>
  </inkml:definitions>
  <inkml:trace contextRef="#ctx0" brushRef="#br0">42 64 12099,'-4'4'312,"-22"18"426,25-21-690,0 0-1,0 0 1,0 0 0,0 0 0,0 0-1,0 1 1,1-1 0,-1 0 0,0 0 0,1 1-1,-1-1 1,1 1 0,-1-1 0,1 0-1,0 1 1,0-1 0,-1 1 0,1 2-1,1-3-35,-1-1 1,0 1-1,1-1 0,-1 1 0,0-1 0,1 0 0,-1 1 0,0-1 0,1 1 1,-1-1-1,1 0 0,-1 1 0,1-1 0,-1 0 0,1 1 0,-1-1 0,1 0 0,-1 0 1,1 0-1,0 1 0,-1-1 0,1 0 0,-1 0 0,1 0 0,-1 0 0,2 0 1,19 0 29,-16-1-14,152-7 33,52-2-54,-8 13-26,175-5 24,-14-20-5,297-8 47,-396 29-20,525-10-55,620-1 109,-680-3 183,56-1 388,82 90-233,-857-72-410,171 16-170,-153-17 117,1-1-1,-1-1 1,1-1 0,40-10 0,-14-5-38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34.813"/>
    </inkml:context>
    <inkml:brush xml:id="br0">
      <inkml:brushProperty name="width" value="0.05" units="cm"/>
      <inkml:brushProperty name="height" value="0.05" units="cm"/>
    </inkml:brush>
  </inkml:definitions>
  <inkml:trace contextRef="#ctx0" brushRef="#br0">0 1 9442,'13'8'-42,"1"0"0,-1-1 0,2-1 0,-1 0 0,1-1 0,26 6 0,91 8-808,221 6-245,-48-5 1320,766 40 2086,1188-74-135,-1265-1-1696,751-22-207,-1568 31-346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5:59.878"/>
    </inkml:context>
    <inkml:brush xml:id="br0">
      <inkml:brushProperty name="width" value="0.05" units="cm"/>
      <inkml:brushProperty name="height" value="0.05" units="cm"/>
    </inkml:brush>
  </inkml:definitions>
  <inkml:trace contextRef="#ctx0" brushRef="#br0">2 229 10026,'0'0'39,"0"0"-1,0 0 1,-1 0-1,1 0 1,0 1 0,0-1-1,0 0 1,0 0-1,0 0 1,0 0-1,0 0 1,0 0 0,0 0-1,0 1 1,0-1-1,0 0 1,0 0-1,0 0 1,0 0 0,0 0-1,0 0 1,0 1-1,0-1 1,0 0-1,0 0 1,0 0 0,0 0-1,0 0 1,0 0-1,0 0 1,0 1-1,0-1 1,1 0 0,-1 0-1,0 0 1,0 0-1,0 0 1,0 0-1,0 0 1,0 0 0,0 0-1,0 0 1,0 0-1,1 0 1,-1 1-1,0-1 1,0 0 0,0 0-1,0 0 1,0 0-1,0 0 1,1 0-1,-1 0 1,0 0 0,0 0-1,0 0 1,0 0-1,0 0 1,0 0-1,1 0 1,14-2 718,21-7-749,-35 9 31,420-90 91,10 31-97,-203 31-77,-59 5 5,270 0 0,-418 24 38,0 0 0,0 2-1,-1 0 1,1 1 0,-1 1 0,0 1-1,0 1 1,-1 0 0,0 2 0,0 0-1,-1 1 1,0 1 0,0 1 0,-2 0-1,16 15 1,-10-7 11,-2 1-1,0 1 0,-1 0 1,-2 1-1,0 1 1,-1 1-1,-2 0 1,0 1-1,-2 1 0,-1 0 1,-1 0-1,-1 1 1,-2 0-1,-1 1 0,4 34 1,-4 17 43,-3 81 0,-14 81 148,-1 3 19,32 330 20,-7-206-77,-1-27 94,27-72-87,-22-180-143,-12-59-24,-1 1-1,-2-1 1,-1 39 0,-1-69 1,-1 0 0,1 1 0,0-1 0,-1 0 0,1 0 0,-1 1 0,1-1 0,-1 0 0,0 0 0,1 0 0,-1 0 0,0 1 0,0-1 0,0 0 0,0-1 0,0 1 0,0 0 0,0 0 0,0 0 0,0-1 0,0 1 0,0 0 0,-1-1 0,1 1 0,0-1 0,0 1 0,-1-1 0,1 0 0,0 0 0,-1 1 0,1-1 0,0 0 0,-1 0 0,1 0 0,-3-1 0,-7 1 11,0-1-1,-1-1 1,-14-3 0,12 2-2,-27-5-9,-1 3 0,-1 1-1,1 2 1,-1 2 0,1 1 0,0 3 0,-44 9 0,-121 34-38,-72 15 88,199-49 51,-123 6 0,146-18-40,0-2 1,0-3-1,0-3 0,-87-20 0,103 15-76,0-1 0,1-2 0,0-2 0,1-2 0,1-1-1,-60-43 1,68 40-81,1 0-1,1-2 1,-38-44-1,51 50 62,0 0-1,2-1 0,0-1 0,1 0 1,1-1-1,-13-37 0,3-13 43,2-2-1,-14-117 0,8-155 121,31-340 55,9 506-269,69-318 1,-60 410-177,3 0 0,4 2 0,46-88 0,-39 94 80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29.572"/>
    </inkml:context>
    <inkml:brush xml:id="br0">
      <inkml:brushProperty name="width" value="0.05" units="cm"/>
      <inkml:brushProperty name="height" value="0.05" units="cm"/>
    </inkml:brush>
  </inkml:definitions>
  <inkml:trace contextRef="#ctx0" brushRef="#br0">0 103 16492,'21'-13'1244,"1"0"0,0 2 0,0 1 0,39-13 0,-28 14-901,-1 2 0,1 1 0,34-2 0,-14 5-921,-1 3 0,1 3 0,-1 1 0,81 18 0,-123-20 314,0 0-1,-1 0 1,1-1 0,0 0 0,0-1-1,12-1 1,-2-4-340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0.652"/>
    </inkml:context>
    <inkml:brush xml:id="br0">
      <inkml:brushProperty name="width" value="0.05" units="cm"/>
      <inkml:brushProperty name="height" value="0.05" units="cm"/>
    </inkml:brush>
  </inkml:definitions>
  <inkml:trace contextRef="#ctx0" brushRef="#br0">0 131 14923,'5'10'1897,"5"-4"-1105,7-1-264,4 0 1536,18-4-1199,7 1-153,13-4-104,5-4-88,6-5-360,2-2-160,-3-5-248,-3 0-168,-12 1-440,-6 0 1504,-20-2-832,-6-2-96,-17 4 104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967"/>
    </inkml:context>
    <inkml:brush xml:id="br0">
      <inkml:brushProperty name="width" value="0.05" units="cm"/>
      <inkml:brushProperty name="height" value="0.05" units="cm"/>
    </inkml:brush>
  </inkml:definitions>
  <inkml:trace contextRef="#ctx0" brushRef="#br0">134 16 7954,'0'0'106,"1"-1"0,-1 0 0,0 1 0,0-1 0,0 1 1,0-1-1,0 1 0,0-1 0,0 1 0,0-1 0,0 1 1,0-1-1,0 1 0,-1-1 0,1 1 0,0-1 0,0 1 1,0-1-1,-1 1 0,1-1 0,0 1 0,-1-1 0,1 1 1,0-1-1,-1 1 0,1 0 0,0-1 0,-1 1 0,1 0 0,-1-1 1,0 1-1,0 0-29,0 0-1,0 1 1,0-1 0,0 0 0,0 1-1,1-1 1,-1 1 0,0-1 0,0 1-1,0 0 1,0-1 0,1 1 0,-1 0-1,-1 1 1,-25 36 622,12-11-170,1 0-1,2 1 1,-11 32-1,18-42-560,0 0 0,1 0 0,1 0 0,0 0 0,1 1 0,2 26 0,0-41 29,1 1 0,-1-1-1,1 0 1,0 1-1,0-1 1,0 0 0,1 1-1,0-1 1,0 0 0,0 0-1,0 0 1,1 0 0,2 3-1,-3-5 4,0 0-1,1 0 0,-1 0 0,0 0 1,1-1-1,-1 1 0,1-1 1,-1 1-1,1-1 0,0 0 0,-1 0 1,1-1-1,0 1 0,0 0 1,0-1-1,0 0 0,0 1 0,-1-1 1,1 0-1,0-1 0,4 0 1,4-1 8,0 0 0,1-1 1,-1-1-1,0 0 1,20-10-1,50-36 74,-22 12-48,-57 36-34,1 1-1,-1 0 1,0-1-1,1 1 1,-1 0-1,0 0 1,1 1-1,-1-1 1,1 1-1,0-1 1,4 0-1,-6 2 0,0-1 0,0 1 0,0-1 0,0 0 0,0 1 0,0 0 0,0-1 0,0 1 0,0 0 0,0-1 0,0 1 0,-1 0 0,1 0 0,0 0 0,-1-1-1,1 1 1,0 0 0,-1 0 0,1 0 0,-1 0 0,1 0 0,-1 0 0,0 0 0,1 1 0,-1-1 0,0 0 0,0 0 0,0 0 0,0 1 0,3 24-21,-3-18 21,1 0 0,-1-1 0,2 1 0,-1-1 0,1 1 0,3 7 0,-4-13 5,0-1-1,-1 0 1,1 1-1,0-1 0,0 0 1,0 0-1,0 1 1,0-1-1,1 0 0,-1 0 1,0 0-1,0 0 0,1-1 1,-1 1-1,1 0 1,-1 0-1,0-1 0,1 1 1,-1-1-1,1 1 1,0-1-1,-1 0 0,1 0 1,-1 0-1,1 0 0,-1 0 1,1 0-1,0 0 1,-1 0-1,1 0 0,-1-1 1,1 1-1,-1-1 0,1 1 1,1-2-1,18-6 37,0-1 0,31-19-1,-37 19-18,1 0-1,-1 1 0,1 1 1,1 1-1,-1 0 0,19-4 1,-33 10-23,0-1 0,1 1 1,-1-1-1,0 1 0,0 0 1,1 0-1,-1 0 0,0 0 0,0 1 1,1-1-1,-1 1 0,0-1 1,0 1-1,0 0 0,0-1 1,1 1-1,-1 0 0,0 1 1,-1-1-1,1 0 0,0 0 0,0 1 1,0-1-1,-1 1 0,1 0 1,-1-1-1,2 4 0,1 2-8,-1 0-1,-1 0 0,1 0 1,-1 1-1,0-1 0,1 13 1,6 22-6,-8-40 20,-1-1 0,1 0 0,0 0 0,-1 0-1,1 1 1,0-1 0,0 0 0,0 0 0,0 0 0,0 0-1,0-1 1,0 1 0,0 0 0,0 0 0,0-1 0,0 1 0,0 0-1,1-1 1,-1 1 0,0-1 0,0 1 0,1-1 0,-1 0-1,0 0 1,1 0 0,-1 0 0,0 1 0,1-2 0,-1 1-1,0 0 1,1 0 0,-1 0 0,0-1 0,1 1 0,-1 0-1,2-2 1,6-1 29,0 0 0,0-1-1,15-9 1,-22 12-30,99-61 196,-47 28-84,74-36-1,-125 69-117,0-1-1,0 1 1,0 0-1,0 0 1,0 0-1,1 0 1,-1 1-1,0-1 1,1 1-1,-1 0 1,0 0-1,1 0 1,-1 0-1,5 2 0,-6-1 0,1 0 0,-1 0 0,0 0 0,0 0 0,0 1 0,0-1 0,-1 1 0,1-1 0,0 1 0,-1 0 0,1 0-1,-1 0 1,1 0 0,-1 0 0,0 0 0,0 0 0,0 0 0,0 0 0,0 1 0,0 3 0,0-3 5,1 4 5,0 0-1,1-1 0,0 1 1,0-1-1,7 12 0,-9-17 52,0 0-1,0 0 1,0 0-1,0 0 1,0 0-1,0 0 0,0-1 1,0 1-1,0 0 1,0-1-1,1 1 1,-1-1-1,0 1 0,0-1 1,1 1-1,-1-1 1,0 0-1,1 0 0,-1 0 1,0 1-1,1-1 1,-1-1-1,0 1 1,1 0-1,-1 0 0,0 0 1,0-1-1,1 1 1,-1-1-1,0 1 1,0-1-1,1 1 0,-1-1 1,0 0-1,0 1 1,0-1-1,2-2 1,16-13 283,1-5 117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1.370"/>
    </inkml:context>
    <inkml:brush xml:id="br0">
      <inkml:brushProperty name="width" value="0.05" units="cm"/>
      <inkml:brushProperty name="height" value="0.05" units="cm"/>
    </inkml:brush>
  </inkml:definitions>
  <inkml:trace contextRef="#ctx0" brushRef="#br0">0 38 15323,'27'1'1577,"12"2"-857,4-3-232,13 0 680,4 0-312,16-3-120,6 2-79,8-5-457,3 0-296,-1-1-537,-3 1-231,-6-1 640,-1 1-176,-13 9-176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2.984"/>
    </inkml:context>
    <inkml:brush xml:id="br0">
      <inkml:brushProperty name="width" value="0.05" units="cm"/>
      <inkml:brushProperty name="height" value="0.05" units="cm"/>
    </inkml:brush>
  </inkml:definitions>
  <inkml:trace contextRef="#ctx0" brushRef="#br0">0 109 14699,'22'3'1384,"8"-7"-823,4 0-225,6-6 1520,12-3-1448,7 1-192,1 1 0,2 4-48,-2-1-96,-6 7-232,1 0-96,-7 1-216,-3-2-112,-2-4 152,-6-2 176,-8-4-72,-6-1-72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4.251"/>
    </inkml:context>
    <inkml:brush xml:id="br0">
      <inkml:brushProperty name="width" value="0.05" units="cm"/>
      <inkml:brushProperty name="height" value="0.05" units="cm"/>
    </inkml:brush>
  </inkml:definitions>
  <inkml:trace contextRef="#ctx0" brushRef="#br0">1 0 14531,'5'13'1873,"5"3"-1105,12-7-304,2-11 1768,19-2-1632,6-3-104,11 0-135,3-2-129,6 3-496,0 3-225,-5 3-391,-5 5 688,-19-5-184,-5-3-136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1:34.799"/>
    </inkml:context>
    <inkml:brush xml:id="br0">
      <inkml:brushProperty name="width" value="0.05" units="cm"/>
      <inkml:brushProperty name="height" value="0.05" units="cm"/>
    </inkml:brush>
  </inkml:definitions>
  <inkml:trace contextRef="#ctx0" brushRef="#br0">0 56 16940,'32'-2'1336,"2"-3"-984,9-2-144,16-3 344,14 0-152,23 0-72,6 2-168,7 7-456,2-2-304,5 3-312,3 3 704,5-3-200,-4 3-168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8:02.454"/>
    </inkml:context>
    <inkml:brush xml:id="br0">
      <inkml:brushProperty name="width" value="0.05" units="cm"/>
      <inkml:brushProperty name="height" value="0.05" units="cm"/>
    </inkml:brush>
  </inkml:definitions>
  <inkml:trace contextRef="#ctx0" brushRef="#br0">9 367 15739,'-8'5'1671,"7"-7"-573,14-13-117,26-24-402,42-42-18,96-123 0,-155 174-522,-19 29-34,-3 7-5,-5 21 16,-9 28 0,0-2-13,-10 73-15,22-105-197,0 0 0,1-1 0,1 1 0,3 23 0,-3-43 192,0 1-1,0-1 1,0 0 0,0 0-1,1 1 1,-1-1-1,1 0 1,-1 1 0,0-1-1,1 0 1,0 0-1,-1 0 1,1 0 0,0 0-1,0 1 1,-1-1-1,3 1 1,5-3-214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8:03.825"/>
    </inkml:context>
    <inkml:brush xml:id="br0">
      <inkml:brushProperty name="width" value="0.05" units="cm"/>
      <inkml:brushProperty name="height" value="0.05" units="cm"/>
    </inkml:brush>
  </inkml:definitions>
  <inkml:trace contextRef="#ctx0" brushRef="#br0">53 0 20724,'-3'7'1865,"-4"-1"-1305,-6 1-200,1 2 624,5-2-224,1 0-488,2-1-344,8-3-976,8-3 928,9-9-184,6-4-192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0.884"/>
    </inkml:context>
    <inkml:brush xml:id="br0">
      <inkml:brushProperty name="width" value="0.05" units="cm"/>
      <inkml:brushProperty name="height" value="0.05" units="cm"/>
    </inkml:brush>
  </inkml:definitions>
  <inkml:trace contextRef="#ctx0" brushRef="#br0">98 8 18116,'2'-7'473,"-3"8"-152,-8 19-1,-14 43-30,3-9-117,-12 38-82,28-79-82,1 0-1,0 0 1,1 0-1,0 27 1,2-38-9,0 0-1,0 0 1,0 0 0,0 1 0,1-1-1,-1 0 1,0 0 0,1 0 0,0-1-1,-1 1 1,1 0 0,0 0 0,0 0-1,0 0 1,0-1 0,1 1 0,-1 0-1,2 1 1,-1-2 2,-1 0-1,1 0 1,0 0-1,-1-1 1,1 1 0,0 0-1,-1-1 1,1 1-1,0-1 1,0 0-1,-1 0 1,1 0 0,0 0-1,0 0 1,0 0-1,3-1 1,3 0 17,-1-2 0,1 1 1,0-1-1,-1-1 0,1 1 0,-1-1 1,11-8-1,3-4 127,-2-1 1,0-1 0,-1 0-1,-1-1 1,-1-1-1,-1-1 1,0 0-1,14-29 1,-24 36 136,-9 16-16,-14 20-16,13-13-234,0 0 0,1 1 0,0-1 0,1 1 0,0-1 0,0 1 0,1 0 0,0 0 0,1 0 0,0 13 0,1-20-51,0 1 0,0 0-1,1 0 1,-1 0 0,1 0 0,0-1 0,0 1 0,1 0 0,-1-1 0,1 1-1,0-1 1,-1 0 0,2 1 0,-1-1 0,0 0 0,1 0 0,-1 0-1,1-1 1,0 1 0,0 0 0,0-1 0,0 0 0,0 0 0,1 0 0,-1 0-1,0 0 1,1-1 0,0 0 0,6 2 0,2 0-33,1-1 0,0-1 0,19 1 0,10-3-219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1.303"/>
    </inkml:context>
    <inkml:brush xml:id="br0">
      <inkml:brushProperty name="width" value="0.05" units="cm"/>
      <inkml:brushProperty name="height" value="0.05" units="cm"/>
    </inkml:brush>
  </inkml:definitions>
  <inkml:trace contextRef="#ctx0" brushRef="#br0">268 0 15763,'-23'5'695,"0"0"-1,1 1 0,0 2 0,-30 13 0,39-15-474,1 1 1,-1 1-1,1 0 0,1 1 0,-1 0 0,1 0 0,1 2 0,-11 11 0,20-21-206,0 1 0,0-1 0,0 0 0,0 0 0,0 1 0,1-1 0,-1 0 0,0 1 0,1-1-1,-1 1 1,1-1 0,-1 1 0,1-1 0,0 1 0,-1-1 0,1 1 0,0 2 0,1-3-10,-1 0 0,0 0 1,1 0-1,-1 0 0,1 0 1,-1 0-1,1 0 0,0 0 0,-1 0 1,1-1-1,0 1 0,0 0 0,0-1 1,-1 1-1,1 0 0,0-1 0,0 1 1,0-1-1,2 1 0,5 2-24,0-1-1,0 0 0,1 0 1,-1-1-1,10 0 0,-10 0-13,34 1-134,-10 0-78,34 5 1,-58-5 174,0 0 0,0 0-1,0 0 1,-1 1 0,1 0 0,0 0 0,-1 1 0,0 0 0,9 7 0,-15-10 66,1-1-1,-1 1 1,0 0 0,0 0 0,0 0-1,-1 0 1,1 0 0,0 0-1,0 1 1,0-1 0,-1 0 0,1 0-1,-1 1 1,1-1 0,-1 0-1,1 0 1,-1 1 0,0-1 0,1 1-1,-1-1 1,0 0 0,0 1-1,0 1 1,-1-1 28,0 0 1,1 0-1,-1 0 0,0 0 0,0 0 0,0 0 1,-1 0-1,1 0 0,0 0 0,-1 0 0,1-1 1,-4 4-1,-4 2 162,-1 0 0,0 0 0,0-1 0,-11 6 0,1-2 163,0 0-1,0-2 0,0 0 1,-1-1-1,-32 5 1,52-11-380,0-1 0,0 0 0,1 0 0,-1 0 0,0 0 0,0 0 0,1 0 0,-1 0 0,0 0 0,0 0 0,1 0 0,-1-1 0,0 1 0,0 0 0,1-1 0,-2 0 0,2 1 13,-1 0 0,1 0 0,0-1 0,0 1 0,0 0 0,0-1 0,-1 1 0,1 0 0,0 0 0,0-1 0,0 1 0,0 0 0,0-1 0,0 1 0,0 0 0,0-1 0,0 1 0,0 0 0,0-1 0,0 1 0,0 0 0,0-1 0,0 1 0,1 0 1,-1-1-1,0 1 0,1-2-34,0 0 1,0 0 0,1 0 0,-1 0 0,1 0 0,-1 1-1,1-1 1,0 0 0,2-1 0,16-9-357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1.735"/>
    </inkml:context>
    <inkml:brush xml:id="br0">
      <inkml:brushProperty name="width" value="0.05" units="cm"/>
      <inkml:brushProperty name="height" value="0.05" units="cm"/>
    </inkml:brush>
  </inkml:definitions>
  <inkml:trace contextRef="#ctx0" brushRef="#br0">338 0 11386,'-12'23'1633,"-4"3"-881,-6-5-224,-4 2 1841,-4 6-1569,-2-2 32,2 2 24,-2-1-136,-1-5-168,3 0-112,3-1-239,4-2-161,9-4-489,4-6-279,10-7 64,7-6 408,12-10-192,8-6-144</inkml:trace>
  <inkml:trace contextRef="#ctx0" brushRef="#br0" timeOffset="1">349 3 16171,'4'1'1409,"-6"18"-873,-7 4-160,-2 6 696,-1 1-400,2 4-232,3 1-15,4-4-113,3-1-136,9-8-336,1-2-241,1-6-383,2 0-80,0-6 592,-3-6-144,-4-3-200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2.142"/>
    </inkml:context>
    <inkml:brush xml:id="br0">
      <inkml:brushProperty name="width" value="0.05" units="cm"/>
      <inkml:brushProperty name="height" value="0.05" units="cm"/>
    </inkml:brush>
  </inkml:definitions>
  <inkml:trace contextRef="#ctx0" brushRef="#br0">74 22 13763,'-25'0'1856,"2"2"-1055,9-1-361,3 2 1064,13-1-504,7-1-184,11-1-280,6-3-135,4 2-482,3-2-367,3-4 448,1-1-72,-7 0-112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40.371"/>
    </inkml:context>
    <inkml:brush xml:id="br0">
      <inkml:brushProperty name="width" value="0.05" units="cm"/>
      <inkml:brushProperty name="height" value="0.05" units="cm"/>
    </inkml:brush>
  </inkml:definitions>
  <inkml:trace contextRef="#ctx0" brushRef="#br0">10 5 16956,'-8'-3'1256,"6"2"-1344,7 1-376,9 3 200,15-1 152,12 4-104,5 2-136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2.728"/>
    </inkml:context>
    <inkml:brush xml:id="br0">
      <inkml:brushProperty name="width" value="0.05" units="cm"/>
      <inkml:brushProperty name="height" value="0.05" units="cm"/>
    </inkml:brush>
  </inkml:definitions>
  <inkml:trace contextRef="#ctx0" brushRef="#br0">131 76 14803,'-1'0'53,"0"-1"0,1 1 0,-1 0 0,0-1 0,0 1 0,0-1 0,0 1 0,1 0 0,-1-1 0,0 0 0,0 1-1,1-1 1,-1 0 0,1 1 0,-1-1 0,0 0 0,1 1 0,-1-1 0,1 0 0,0 0 0,-1 0 0,1 0 0,0 1 0,-1-1 0,1 0 0,0 0 0,0 0 0,0 0-1,0 0 1,-1 0 0,2 0 0,-1 0 0,0 0 0,0 1 0,0-1 0,0 0 0,0 0 0,1 0 0,-1 0 0,0 0 0,1 0 0,-1 1 0,1-1 0,-1 0-1,1 0 1,-1 1 0,1-1 0,1-1 0,0-1 95,1 0 1,0 0-1,1 0 0,-1 0 0,0 1 0,1-1 0,0 1 0,-1 0 1,8-3-1,-5 3-59,0 0 0,-1 1-1,1-1 1,0 1 0,0 0 0,0 1 0,8-1 0,-13 1-76,1 1 1,0-1 0,-1 0-1,1 0 1,0 1-1,-1-1 1,1 1 0,-1-1-1,1 1 1,-1 0-1,1 0 1,-1-1-1,0 1 1,1 0 0,-1 0-1,0 1 1,0-1-1,0 0 1,1 0-1,-1 0 1,0 1 0,-1-1-1,1 1 1,0-1-1,0 0 1,-1 1-1,1 0 1,0-1 0,-1 1-1,0-1 1,1 3-1,0 4 52,-1-1-1,0 0 1,-1 1-1,1-1 1,-2 0-1,1 0 1,-1 0-1,0 0 1,0 0-1,0 0 1,-1 0-1,-7 10 1,-5 9 401,-30 39-1,43-63-434,-23 28 563,-36 33 0,-11 14 369,71-76-952,1 0 1,-1 0-1,0 0 1,0 0-1,0 0 0,1 0 1,-1 0-1,1 0 1,-1 1-1,1-1 1,-1 0-1,1 0 1,0 1-1,-1-1 0,1 2 1,0-2-10,0 0 1,0-1-1,1 0 1,-1 1-1,0-1 1,0 1-1,1-1 1,-1 1-1,0-1 1,1 1-1,-1-1 1,0 0-1,1 1 1,-1-1-1,1 0 1,-1 1-1,0-1 0,1 0 1,-1 0-1,1 1 1,-1-1-1,1 0 1,-1 0-1,1 0 1,0 1-1,5-1-38,0 1-1,0-1 0,0 0 0,0 0 1,7-1-1,-10 0-14,18-1-354,0-1 1,0-1 0,0 0-1,-1-2 1,0-1-1,0 0 1,24-13-1,-10-4-243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3.154"/>
    </inkml:context>
    <inkml:brush xml:id="br0">
      <inkml:brushProperty name="width" value="0.05" units="cm"/>
      <inkml:brushProperty name="height" value="0.05" units="cm"/>
    </inkml:brush>
  </inkml:definitions>
  <inkml:trace contextRef="#ctx0" brushRef="#br0">1 0 15251,'11'6'1377,"1"3"-1049,-8-8-432,-3 0 776,9-1-512,-1-5-8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7.062"/>
    </inkml:context>
    <inkml:brush xml:id="br0">
      <inkml:brushProperty name="width" value="0.05" units="cm"/>
      <inkml:brushProperty name="height" value="0.05" units="cm"/>
    </inkml:brush>
  </inkml:definitions>
  <inkml:trace contextRef="#ctx0" brushRef="#br0">115 0 14507,'-27'13'1640,"-2"1"-1071,5 11-185,3 0 864,13 7-384,2 0-112,6 1-208,3-3-104,11-3-87,5-1-81,5-9-288,5-1-192,0-11-353,1-2-215,-2-6 576,1-4-168,0-7-176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7.526"/>
    </inkml:context>
    <inkml:brush xml:id="br0">
      <inkml:brushProperty name="width" value="0.05" units="cm"/>
      <inkml:brushProperty name="height" value="0.05" units="cm"/>
    </inkml:brush>
  </inkml:definitions>
  <inkml:trace contextRef="#ctx0" brushRef="#br0">34 19 15451,'5'-18'3850,"-8"29"-1024,-9 33-1704,4-6-1062,1 1-1,2 0 1,2 0 0,3 63 0,0-97-46,1-1 0,0 1 0,-1-1 0,2 1 0,-1-1 1,1 0-1,-1 0 0,1 1 0,0-1 0,0 0 0,1-1 1,-1 1-1,1 0 0,6 5 0,-7-7-4,0 0 0,1-1 0,-1 1 0,1-1 0,-1 0 0,1 0 0,-1 0 0,1 0 0,0 0 0,0 0 0,0-1 0,-1 1 0,1-1 0,0 0 0,0 0 0,0 0 0,0 0 0,0 0 0,0-1 0,-1 1 0,1-1 0,0 0 0,0 0 0,4-2 0,7-4 31,-1 0 0,0-1-1,0 0 1,0-1 0,-1 0-1,20-21 1,-15 12 10,0 0-1,-2-1 1,20-32-1,-43 66-103,1-1 0,1 2-1,-7 24 1,10-30 52,0 0 0,1 1 0,0-1 0,1 0 0,0 1 0,1-1 0,2 18 0,-2-26-36,0 0 1,0 0-1,0-1 1,1 1-1,-1 0 1,1 0-1,-1-1 1,1 1-1,0 0 0,0-1 1,-1 1-1,1-1 1,0 1-1,1-1 1,-1 1-1,0-1 1,0 0-1,1 1 1,-1-1-1,0 0 1,1 0-1,-1 0 0,1 0 1,0 0-1,-1 0 1,1-1-1,0 1 1,-1 0-1,1-1 1,0 0-1,0 1 1,0-1-1,-1 0 0,1 0 1,3 0-1,-1-1 0,0 1 0,0-1 1,0-1-1,-1 1 0,1 0 0,0-1 0,-1 0 0,1 0 0,-1 0 0,1 0 0,-1-1 0,0 1 0,0-1 0,0 0 0,2-3 0,14-18-297,2-6-24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025"/>
    </inkml:context>
    <inkml:brush xml:id="br0">
      <inkml:brushProperty name="width" value="0.05" units="cm"/>
      <inkml:brushProperty name="height" value="0.05" units="cm"/>
    </inkml:brush>
  </inkml:definitions>
  <inkml:trace contextRef="#ctx0" brushRef="#br0">1 0 15371,'2'4'373,"0"1"0,-1-1-1,1 0 1,-1 0 0,0 1 0,0-1-1,-1 1 1,1-1 0,-1 7-1,-4 45 1464,1-35-1111,3-17-625,-3 22 437,2 0 0,2 35 0,-1-60-527,0 0 0,0 0-1,0 0 1,0 0 0,0 0-1,0 0 1,0 0 0,1 0-1,-1 0 1,0 0 0,1 0 0,-1 0-1,1 0 1,-1 0 0,1 0-1,0 0 1,-1-1 0,1 1-1,0 0 1,-1 0 0,1-1-1,0 1 1,0 0 0,0-1-1,0 1 1,0-1 0,-1 1 0,1-1-1,0 1 1,0-1 0,0 0-1,0 1 1,0-1 0,1 0-1,-1 0 1,0 0 0,0 0-1,0 0 1,0 0 0,0 0-1,0 0 1,0 0 0,0-1-1,0 1 1,0 0 0,0-1 0,1 0-1,6-2 17,0 0 0,0-1 0,-1-1 0,12-7 0,-15 9-11,192-151 202,-159 123-228,-31 26 5,-4 3 3,0-1 0,0 2 0,1-1-1,-1 0 1,1 0 0,0 1 0,-1-1-1,1 1 1,5-2 0,-8 4 3,1-1 1,-1 0-1,0 1 1,1-1-1,-1 0 0,1 1 1,-1-1-1,0 0 1,1 1-1,-1-1 1,0 1-1,0-1 0,1 1 1,-1-1-1,0 1 1,0-1-1,1 1 1,-1-1-1,0 1 1,0-1-1,0 1 0,0-1 1,0 1-1,0 0 1,0-1-1,0 1 1,0-1-1,0 1 0,0-1 1,-1 1-1,1 0 1,-2 27 64,1-21-40,1 0 3,-1-1 0,1 1 0,0-1 1,0 1-1,1 0 0,0-1 0,3 11 0,-3-16-26,0 1 1,-1 0-1,1-1 0,0 1 0,0-1 0,0 1 0,1-1 0,-1 1 0,0-1 0,1 0 0,-1 0 0,1 0 0,-1 0 0,1 0 0,-1 0 0,1 0 0,0 0 0,-1 0 0,1-1 0,0 1 0,0-1 0,-1 1 0,1-1 0,0 0 0,0 0 0,0 0 0,0 0 0,-1 0 0,1 0 1,0 0-1,2-1 0,9-1-74,0-1 1,-1-1-1,0 0 1,1-1-1,-2 0 1,20-11-1,29-12-401,-59 28 466,0-1 0,-1 1 0,1 0 0,0-1 0,0 1 0,-1 0 0,1 0 0,0 0 0,0 0 0,0 0 0,-1-1 0,1 2-1,0-1 1,0 0 0,0 0 0,-1 0 0,1 0 0,0 0 0,0 1 0,-1-1 0,1 0 0,0 1 0,0-1 0,-1 0 0,2 1 0,-2 0 9,1 0 1,0 0-1,-1 0 1,1 0-1,-1 1 1,1-1-1,-1 0 1,0 0-1,0 0 1,1 0-1,-1 0 1,0 1-1,0-1 1,0 0-1,0 2 1,-1 7 72,-1 0 0,0 0-1,-4 13 1,3-12-32,1 0-40,1-5-150,0 0 1,0-1-1,-1 1 1,0 0-1,0 0 1,0-1-1,-1 1 1,0-1 0,-5 8-1,8-13 130,0 0 0,0 0 0,0 0 0,0 0 0,-1 0 0,1 0 0,0 0 0,0 0 0,0 0 0,-1 0 0,1 0 0,0 0 0,0 0 0,0 0 0,0 0 0,-1 0 0,1 0 0,0 0 1,0-1-1,0 1 0,0 0 0,-1 0 0,1 0 0,0 0 0,0 0 0,0 0 0,0-1 0,0 1 0,-1 0 0,1 0 0,0 0 0,0 0 0,0 0 0,0-1 0,0 1 0,0 0 0,0 0 0,0 0 0,0-1 0,0 1 0,0 0 0,0 0 0,0 0 0,0 0 0,0-1 0,-3-11-114,3 12 78,-4-27-452,2-8-167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457"/>
    </inkml:context>
    <inkml:brush xml:id="br0">
      <inkml:brushProperty name="width" value="0.05" units="cm"/>
      <inkml:brushProperty name="height" value="0.05" units="cm"/>
    </inkml:brush>
  </inkml:definitions>
  <inkml:trace contextRef="#ctx0" brushRef="#br0">5 1 17948,'-3'3'1656,"2"2"-1280,1 4-416,3 1 664,7 3-328,1 0-184,8 1-208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8.861"/>
    </inkml:context>
    <inkml:brush xml:id="br0">
      <inkml:brushProperty name="width" value="0.05" units="cm"/>
      <inkml:brushProperty name="height" value="0.05" units="cm"/>
    </inkml:brush>
  </inkml:definitions>
  <inkml:trace contextRef="#ctx0" brushRef="#br0">177 0 17484,'-16'15'2083,"-31"20"-1,29-22-1181,0 0-1,-18 20 1,31-29-786,1 0 0,1 1 0,-1-1 0,1 1 1,-1 0-1,1 1 0,1-1 0,-1 0 0,1 1 1,0-1-1,0 1 0,-1 10 0,2-14-97,1 0-1,0-1 1,-1 1-1,1 0 1,0 0-1,0 0 1,1-1 0,-1 1-1,0 0 1,1 0-1,-1-1 1,1 1-1,-1 0 1,1-1-1,0 1 1,-1 0-1,1-1 1,0 1-1,0-1 1,0 1 0,3 1-1,-2-1-5,0-1 0,0 0 0,0 1-1,1-1 1,-1 0 0,0-1 0,1 1 0,-1 0 0,1-1 0,-1 1-1,0-1 1,1 0 0,4 0 0,1 0 1,-1-1 0,1 0 0,0 0 0,-1-1 0,0 0 0,1 0 0,-1-1 0,0 1 0,9-7 0,-1-1 30,0 0 0,-1-1 1,19-19-1,-28 24-36,0 1 0,0-1 0,0 0 0,-1-1 0,1 1 0,-2-1 0,1 0 0,-1 0 0,0 0 0,4-12 0,-7 19-8,0 0 0,0 0 0,0 0 0,0 0 0,0 0 0,0 0 0,0 0 0,0 0 0,0 0 0,0 0 0,0-1 0,0 1 0,0 0 0,0 0-1,0 0 1,0 0 0,0 0 0,0 0 0,0 0 0,0 0 0,0 0 0,0 0 0,0 0 0,0-1 0,0 1 0,0 0 0,0 0 0,0 0 0,0 0 0,0 0 0,0 0-1,0 0 1,0 0 0,0 0 0,0 0 0,0 0 0,0 0 0,0-1 0,0 1 0,0 0 0,0 0 0,0 0 0,0 0 0,0 0 0,-1 0 0,1 0 0,0 0-1,0 0 1,0 0 0,0 0 0,0 0 0,0 0 0,0 0 0,0 0 0,0 0 0,0 0 0,0 0 0,-1 0 0,1 0 0,0 0 0,0 0 0,0 0 0,0 0 0,0 0-1,0 0 1,0 0 0,0 0 0,0 0 0,-7 6-30,-6 10-7,7-6-113,1 1 0,0-1 0,1 1 0,0 1 0,0-1 0,1 0 0,1 1 0,0 0 0,-1 12 0,3-17 25,0-1-1,0 1 1,0 0 0,1 0 0,0-1-1,0 1 1,0 0 0,1-1 0,0 1 0,1-1-1,-1 0 1,1 0 0,0 0 0,1 0-1,0 0 1,-1-1 0,7 6 0,16 9-557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9.294"/>
    </inkml:context>
    <inkml:brush xml:id="br0">
      <inkml:brushProperty name="width" value="0.05" units="cm"/>
      <inkml:brushProperty name="height" value="0.05" units="cm"/>
    </inkml:brush>
  </inkml:definitions>
  <inkml:trace contextRef="#ctx0" brushRef="#br0">1 41 17284,'13'-8'1452,"1"1"1,1 1-1,22-7 1,-32 12-1254,0-1 1,0 1-1,1 0 1,-1 1-1,1-1 0,-1 1 1,1 0-1,-1 0 1,1 1-1,-1 0 0,0 0 1,1 0-1,6 3 1,-11-4-195,0 0 1,0 1 0,0-1 0,-1 0 0,1 1 0,0-1 0,0 1 0,-1-1 0,1 1 0,-1-1 0,1 1 0,0 0 0,-1-1 0,1 1 0,-1 0 0,1-1 0,-1 1 0,0 0 0,1-1 0,-1 1 0,0 0 0,1 0 0,-1 0-1,0-1 1,0 2 0,0 0-4,0-1-1,0 1 1,-1-1-1,1 1 0,0-1 1,-1 1-1,0-1 1,1 0-1,-1 1 0,0-1 1,0 0-1,1 1 1,-3 0-1,-3 5-12,0 0 0,-1-1 0,-12 9-1,15-13 24,-9 8 0,9-8 1,0 1 0,0 0 0,0 0-1,0 0 1,1 1 0,-1-1 0,-2 5-1,5-7-10,1 0 0,0-1 0,-1 1 0,1 0 0,0 0 0,-1 0 0,1-1 0,0 1 0,0 0 0,0 0 0,0 0 0,0-1 0,0 1 0,0 0 0,0 0 0,0 0 0,0-1 0,0 1-1,1 1 1,0-1-2,0 1 0,0-1-1,0 1 1,0-1 0,0 1 0,0-1-1,0 0 1,1 1 0,-1-1-1,0 0 1,1 0 0,1 1-1,5 3-30,0 0 0,0 1 0,0 0 0,-1 0 0,0 0 0,0 1 0,-1 0 0,0 1 0,0-1 0,-1 1 0,0 0 0,0 1 0,-1-1 0,0 1 0,0 0 0,-1 0 0,-1 0 0,1 1 0,-1-1 0,-1 0 0,0 1 0,0-1 0,-1 16 0,-1-11 129,-1 1-1,0 0 0,-1 0 1,-1-1-1,0 0 1,-7 16-1,8-23 70,0 1 1,-1 0-1,0-1 0,-1 0 0,1 0 0,-1 0 0,-1 0 1,1-1-1,-1 0 0,0 0 0,-1-1 0,-8 7 0,14-12-133,0 1 1,0 0-1,0 0 0,-1-1 0,1 1 0,0-1 0,0 1 0,-1-1 0,1 1 0,0-1 0,-1 0 0,1 0 1,-1 0-1,1 1 0,0-1 0,-1-1 0,1 1 0,0 0 0,-1 0 0,1 0 0,0-1 0,-1 1 1,1-1-1,-2 0 0,2 0-99,-1 0 1,1-1-1,0 1 0,-1 0 1,1-1-1,0 0 0,0 1 1,0-1-1,0 0 1,0 1-1,0-1 0,1 0 1,-1 0-1,0 0 1,1-2-1,-2-2-167,1-1 0,0 1 1,1-1-1,0 1 0,0-1 0,0 0 1,1 1-1,0-1 0,2-7 0,7-11-479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19:59.746"/>
    </inkml:context>
    <inkml:brush xml:id="br0">
      <inkml:brushProperty name="width" value="0.05" units="cm"/>
      <inkml:brushProperty name="height" value="0.05" units="cm"/>
    </inkml:brush>
  </inkml:definitions>
  <inkml:trace contextRef="#ctx0" brushRef="#br0">18 42 19932,'-12'10'1385,"7"-5"-1650,10-10 217,5-6 625,6-29-337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004"/>
    </inkml:context>
    <inkml:brush xml:id="br0">
      <inkml:brushProperty name="width" value="0.05" units="cm"/>
      <inkml:brushProperty name="height" value="0.05" units="cm"/>
    </inkml:brush>
  </inkml:definitions>
  <inkml:trace contextRef="#ctx0" brushRef="#br0">1 207 17012,'6'-3'416,"4"1"-205,0-1 1,-1-1 0,1 0-1,-1 0 1,0 0 0,-1-1-1,1-1 1,-1 0 0,11-9-1,-3 0 42,1-2-1,-2 0 1,0 0-1,-1-2 1,20-34-1,-30 41 153,-9 27-162,4 7-244,1 0-1,0 0 0,2 0 0,0 0 1,2 0-1,9 32 0,0 10 6,-7-35 0,20 133-9,-23-129 63,0-1 0,-6 65 1,3-88 35,-2-1 0,1 1 1,-1-1-1,-1 1 0,1-1 0,-8 14 1,10-21-48,-1 1 0,0 0 0,0-1 0,0 1 0,0-1 0,0 1 0,0-1 0,-1 1 0,1-1 0,0 0 0,-1 0 0,1 0 0,-1 0 0,1 0 0,-1 0 0,0 0 0,1 0 0,-1 0 0,0-1 0,1 1 0,-1-1 0,0 1 0,0-1 0,0 0 0,0 0 0,1 0 0,-1 0 1,0 0-1,0 0 0,0 0 0,0-1 0,1 1 0,-1-1 0,0 1 0,0-1 0,1 0 0,-4-1 0,-2-2 11,1-1 1,-1 0-1,1-1 1,-1 0-1,2 0 1,-1 0-1,1 0 0,0-1 1,0 0-1,0 0 1,1-1-1,1 1 1,-1-1-1,1 0 1,0 0-1,-2-12 0,5 20-131,0-1-1,0 0 1,0 0 0,0 0-1,1 1 1,-1-1-1,0 0 1,1 0-1,-1 1 1,0-1-1,1 0 1,-1 1-1,1-1 1,-1 0-1,1 1 1,-1-1-1,1 1 1,0-1-1,-1 1 1,1-1-1,0 1 1,-1-1-1,1 1 1,0-1 0,0 1-1,-1 0 1,2-1-1,30-8-1023,-14 4 753,10-6-330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40.718"/>
    </inkml:context>
    <inkml:brush xml:id="br0">
      <inkml:brushProperty name="width" value="0.05" units="cm"/>
      <inkml:brushProperty name="height" value="0.05" units="cm"/>
    </inkml:brush>
  </inkml:definitions>
  <inkml:trace contextRef="#ctx0" brushRef="#br0">224 1 13803,'-34'20'1181,"-49"40"0,68-48-1045,2 0 1,-1 1 0,2 1 0,0 0-1,-16 24 1,26-35-120,0 1-1,1-1 1,-1 0-1,1 1 1,-1-1 0,0 7-1,2-10-15,0 1 0,0 0 0,-1-1 0,1 1 0,0 0-1,0 0 1,0-1 0,1 1 0,-1 0 0,0 0 0,0-1 0,0 1 0,1 0 0,-1 0-1,0-1 1,0 1 0,1 0 0,-1-1 0,1 1 0,-1-1 0,1 1 0,-1 0 0,1-1-1,-1 1 1,1-1 0,-1 1 0,1-1 0,0 0 0,-1 1 0,1-1 0,0 0-1,-1 1 1,1-1 0,0 0 0,-1 0 0,1 1 0,0-1 0,0 0 0,-1 0 0,1 0-1,1 0 1,4 0 1,0 0 0,1-1 0,-1 0-1,0 0 1,-1 0 0,1-1-1,0 0 1,0 0 0,-1 0 0,10-5-1,8-7 23,23-16-1,-40 26-18,13-9 110,-1 0 0,-1-1 0,0-1 0,-1 0 0,-1-1 0,0-1 0,20-31 0,-42 61 59,0 0 0,1 1 1,0 0-1,1 0 0,-3 17 0,7-26-195,0 0 1,0 0-1,1 0 0,0-1 0,0 1 1,0 0-1,1 0 0,2 9 1,-2-11-16,0 0 1,0-1-1,0 1 1,0 0-1,1-1 1,0 0-1,-1 1 1,1-1-1,0 0 1,0 0-1,0 0 1,0 0-1,0 0 0,1 0 1,-1 0-1,4 1 1,-2-1 17,0-1 0,0 1 0,0-1 0,1 0 0,-1 0-1,0 0 1,1-1 0,-1 0 0,0 0 0,1 0 0,-1 0 0,1 0 0,-1-1 0,0 0 0,0 0 0,1 0 0,4-3 0,40-14-181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438"/>
    </inkml:context>
    <inkml:brush xml:id="br0">
      <inkml:brushProperty name="width" value="0.05" units="cm"/>
      <inkml:brushProperty name="height" value="0.05" units="cm"/>
    </inkml:brush>
  </inkml:definitions>
  <inkml:trace contextRef="#ctx0" brushRef="#br0">182 28 17524,'0'0'35,"0"-1"1,0 1-1,0 0 0,-1 0 1,1 0-1,0 0 1,0-1-1,0 1 0,0 0 1,0 0-1,0 0 1,0-1-1,0 1 0,0 0 1,0 0-1,0 0 1,-1 0-1,1-1 0,0 1 1,0 0-1,0 0 1,0 0-1,-1 0 0,1 0 1,0 0-1,0-1 1,0 1-1,0 0 0,-1 0 1,1 0-1,0 0 1,0 0-1,0 0 0,-1 0 1,1 0-1,0 0 1,0 0-1,-12 2 329,-12 10-208,10-1-15,0 0-1,1 0 0,1 2 0,0-1 0,0 2 0,2-1 1,-1 2-1,2-1 0,0 1 0,-12 27 0,21-40-133,-1-1-1,1 1 1,-1-1-1,1 1 1,-1-1-1,1 1 1,0-1-1,0 1 1,0-1-1,0 1 1,0-1-1,1 4 1,-1-5-3,0 0-1,0 1 1,0-1-1,1 1 1,-1-1 0,0 1-1,0-1 1,1 0-1,-1 1 1,0-1 0,1 0-1,-1 1 1,0-1-1,1 0 1,-1 0 0,1 1-1,-1-1 1,0 0 0,1 0-1,-1 0 1,1 0-1,-1 1 1,1-1 0,-1 0-1,1 0 1,0 0-1,2 0 6,0-1-1,-1 1 0,1-1 1,0 0-1,0 0 0,-1 0 1,1 0-1,0 0 1,-1 0-1,1-1 0,-1 1 1,3-3-1,12-10 39,0-1 1,-1 0-1,-1-1 1,20-27-1,43-77 497,-81 136-456,0-1 0,1 1 0,1 0 0,1 22 0,0-34-164,0 0 0,0 0 0,1 0 0,0 0-1,-1 0 1,2 0 0,-1 0 0,0 0 0,4 6 0,-4-9 49,0 0 0,-1 0 1,1 0-1,0 0 1,0 0-1,0-1 0,-1 1 1,1 0-1,0-1 1,0 1-1,0-1 0,0 1 1,0-1-1,0 1 1,0-1-1,1 1 0,-1-1 1,0 0-1,0 0 1,0 0-1,0 0 0,0 1 1,0-1-1,1-1 1,-1 1-1,0 0 0,0 0 1,0 0-1,0-1 1,0 1-1,0 0 1,0-1-1,0 1 0,0-1 1,0 1-1,0-1 1,0 0-1,1-1 0,24-18-279,2-12-100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2.826"/>
    </inkml:context>
    <inkml:brush xml:id="br0">
      <inkml:brushProperty name="width" value="0.05" units="cm"/>
      <inkml:brushProperty name="height" value="0.05" units="cm"/>
    </inkml:brush>
  </inkml:definitions>
  <inkml:trace contextRef="#ctx0" brushRef="#br0">34 27 16219,'-11'44'1500,"-9"71"0,18-97-1237,1 0 0,1 1-1,1-1 1,1 0 0,0 0-1,9 33 1,15 54-312,-24-95 96,-1-1 0,0 1 0,0 0 0,-1 0 0,-1 0 0,1 0 0,-4 13 0,33-136 493,73-245-194,-102 357-350,3-8-32,1-1 1,0 2 0,8-16-1,-11 22 26,-1 1 0,1 0 0,0 0 0,0 0-1,-1 0 1,1 0 0,0-1 0,0 2 0,0-1-1,0 0 1,0 0 0,0 0 0,0 0 0,0 1-1,0-1 1,1 0 0,-1 1 0,0-1 0,0 1-1,1-1 1,-1 1 0,0 0 0,1 0 0,-1-1-1,0 1 1,1 0 0,-1 0 0,0 0 0,1 0 0,-1 1-1,0-1 1,1 0 0,-1 1 0,0-1 0,1 0-1,-1 1 1,2 0 0,-2 0 3,0 0 1,1 0-1,-1 0 1,0 1-1,0-1 1,1 0-1,-1 0 1,0 1-1,0-1 1,0 0-1,-1 1 1,1-1-1,0 1 1,0 0-1,-1-1 1,1 1-1,-1-1 0,0 1 1,1 0-1,-1-1 1,0 1-1,0 0 1,0-1-1,0 1 1,0 0-1,0-1 1,-1 1-1,1 0 1,0-1-1,-1 1 1,0 0-1,0 2 1,-3 3 38,1 1 1,-1-1 0,-1 0 0,1-1 0,-8 9-1,-1 1 105,-1-1-1,-21 17 1,30-27-179,-1-1 0,0 1 0,-1-1 0,1-1 0,0 1 1,-1-1-1,0 0 0,0 0 0,-12 2 0,18-5 36,1 0-1,0 0 1,-1 1 0,1-1-1,-1 0 1,1 0 0,-1 0 0,1 0-1,-1 0 1,1 0 0,-1 0-1,1-1 1,0 1 0,-1 0 0,1 0-1,-1 0 1,1 0 0,-1 0-1,1-1 1,0 1 0,-1 0-1,1 0 1,0-1 0,-1 1 0,1 0-1,0-1 1,-1 1 0,1 0-1,0-1 1,0 1 0,-1-1-1,1 1 1,0 0 0,0-1 0,0 1-1,-1-1 1,1 1 0,0-1-1,0 1 1,0 0 0,0-1 0,0 0-1,-1-15-195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3.840"/>
    </inkml:context>
    <inkml:brush xml:id="br0">
      <inkml:brushProperty name="width" value="0.05" units="cm"/>
      <inkml:brushProperty name="height" value="0.05" units="cm"/>
    </inkml:brush>
  </inkml:definitions>
  <inkml:trace contextRef="#ctx0" brushRef="#br0">211 16 12979,'0'-1'-5,"0"1"0,0-1 1,0 1-1,0-1 0,0 0 1,0 1-1,0-1 0,0 1 0,0-1 1,0 0-1,0 1 0,-1-1 1,1 1-1,0-1 0,0 1 0,-1-1 1,1 1-1,0-1 0,0 1 1,-1-1-1,1 1 0,-1-1 0,1 1 1,0 0-1,-1-1 0,1 1 1,-1-1-1,0 1 0,-15 2 2053,9 1 2760,9-2-5206,1 0 487,10 0-453,-13-1 446,-12 3 554,-2 4-291,1 1 0,-1 0 1,1 1-1,1 0 0,-1 1 1,2 1-1,-1 0 0,-9 13 1,14-16-245,0 1 0,1 0 1,0 0-1,0 1 1,1 0-1,0 0 1,1 0-1,0 0 0,0 1 1,2-1-1,-1 1 1,-1 12-1,4-21-93,0-1 1,0 1-1,0-1 0,0 1 0,0-1 0,0 0 1,0 1-1,0-1 0,1 1 0,-1-1 0,1 0 0,-1 1 1,1-1-1,-1 0 0,1 0 0,0 1 0,-1-1 1,3 2-1,-3-3-4,1 1 0,0-1 1,0 1-1,0-1 0,0 1 1,0-1-1,0 0 0,0 1 1,0-1-1,0 0 0,0 0 1,0 0-1,0 0 0,0 0 1,0 0-1,0 0 0,0 0 1,0 0-1,2-1 0,1 0 5,1-1-1,0 0 0,-1 0 0,1 0 0,-1-1 1,0 1-1,1-1 0,5-6 0,9-11 15,-1-1 1,-1-1-1,-1 0 0,-1-1 0,14-30 1,-1 5 47,-34 65-63,0 0-1,2 1 1,0 0-1,2 0 1,-2 34-1,4-50-5,0 0-1,0 0 0,0 0 0,1 0 1,-1 0-1,1 0 0,-1 0 0,1 0 1,0 0-1,-1 0 0,1 0 0,0-1 1,1 1-1,-1 0 0,0 0 0,0-1 1,1 1-1,-1-1 0,1 1 0,-1-1 1,3 2-1,-1-2 1,-1 0 1,1 0-1,0 0 0,-1-1 0,1 1 1,0-1-1,0 0 0,-1 1 1,1-1-1,0-1 0,0 1 0,0 0 1,4-2-1,5-1 4,-1 0-1,0-1 1,-1-1-1,1 0 1,-1 0-1,13-9 1,66-48-5,-88 62-2,-1 0 0,0 0 0,0 0 1,0-1-1,1 1 0,-1 0 0,0 0 0,0 0 0,1 0 0,-1 0 0,0-1 0,0 1 0,1 0 0,-1 0 0,0 0 0,0 0 0,1 0 0,-1 0 0,0 0 0,1 0 1,-1 0-1,0 0 0,0 0 0,1 0 0,-1 0 0,0 0 0,0 0 0,1 1 0,-1-1 0,0 0 0,0 0 0,1 0 0,-1 0 0,0 0 0,0 1 0,1-1 0,-1 0 0,0 0 1,0 0-1,0 1 0,1-1 0,2 15-11,-3-13 16,0-1 0,0 1 0,0-1 0,0 1 1,0-1-1,0 1 0,1-1 0,-1 0 1,1 1-1,-1-1 0,1 1 0,0-1 0,-1 0 1,1 1-1,0-1 0,2 2 0,-1-2 5,1 0 0,-1 0-1,1 0 1,-1-1-1,1 1 1,-1-1 0,1 1-1,0-1 1,-1 0-1,1 0 1,0 0 0,-1 0-1,1-1 1,-1 1-1,1-1 1,3-1 0,43-16 11,-45 16-23,8-4-35,20-9-128,-30 15 140,-1-1-1,1 0 1,0 1 0,0 0 0,-1-1 0,1 1-1,0 0 1,0 0 0,0 0 0,0 0 0,-1 0-1,1 0 1,0 1 0,3 0 0,-4 0 0,0-1 1,0 1 0,-1-1-1,1 1 1,0 0-1,0 0 1,0-1-1,-1 1 1,1 0-1,0 0 1,-1 0 0,1 0-1,-1 0 1,1 0-1,-1 0 1,0 0-1,1 0 1,-1 0-1,1 2 1,0 24-871,1-7 182,3-13 458,0-6-40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4.980"/>
    </inkml:context>
    <inkml:brush xml:id="br0">
      <inkml:brushProperty name="width" value="0.05" units="cm"/>
      <inkml:brushProperty name="height" value="0.05" units="cm"/>
    </inkml:brush>
  </inkml:definitions>
  <inkml:trace contextRef="#ctx0" brushRef="#br0">129 1 16091,'-2'11'3098,"-28"55"-254,4-9-2262,3 1 0,-17 64-1,38-114-560,0 0-1,1 0 0,-1 0 0,2 0 0,-1 0 0,1 1 0,1 9 0,0-16-8,-1 0 0,1 0 0,-1 0 0,1 0-1,0 0 1,-1 0 0,1-1 0,0 1 0,0 0 0,0-1-1,1 1 1,-1 0 0,0-1 0,0 0 0,1 1 0,-1-1-1,1 0 1,0 0 0,-1 0 0,1 0 0,0 0-1,-1 0 1,1 0 0,0 0 0,0-1 0,0 1 0,0-1-1,0 1 1,0-1 0,0 0 0,0 0 0,-1 0 0,1 0-1,4 0 1,6-2-86,0 0 0,0 0-1,0-1 1,0-1 0,0 0-1,-1 0 1,1-2 0,-1 1 0,0-1-1,-1-1 1,0 0 0,0 0-1,0-1 1,-1 0 0,0-1 0,11-13-1,-17 18 12,0-1 0,0 1-1,0-1 1,-1 0 0,1 0 0,-1 0-1,-1 0 1,3-7 0,1-14-461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5.408"/>
    </inkml:context>
    <inkml:brush xml:id="br0">
      <inkml:brushProperty name="width" value="0.05" units="cm"/>
      <inkml:brushProperty name="height" value="0.05" units="cm"/>
    </inkml:brush>
  </inkml:definitions>
  <inkml:trace contextRef="#ctx0" brushRef="#br0">59 0 16219,'-4'19'1633,"-4"10"-977,-2 5-224,0 10 728,0 2-304,3 7-159,0-1-145,4-5-688,3-1-440,0-14 544,2-8-144,2-17-129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15.812"/>
    </inkml:context>
    <inkml:brush xml:id="br0">
      <inkml:brushProperty name="width" value="0.05" units="cm"/>
      <inkml:brushProperty name="height" value="0.05" units="cm"/>
    </inkml:brush>
  </inkml:definitions>
  <inkml:trace contextRef="#ctx0" brushRef="#br0">15 52 21581,'-3'17'1832,"0"-5"-1624,-2-12-688,2-6-640,3-13 952,3-4-272,-2-10-225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2.888"/>
    </inkml:context>
    <inkml:brush xml:id="br0">
      <inkml:brushProperty name="width" value="0.05" units="cm"/>
      <inkml:brushProperty name="height" value="0.05" units="cm"/>
    </inkml:brush>
  </inkml:definitions>
  <inkml:trace contextRef="#ctx0" brushRef="#br0">8 8 17100,'5'-8'1384,"1"8"-992,-3 5-160,0 10 472,-2 4-192,-1 5-176,0 7-152,0 7-408,-1 5-176,-4 0-352,1 0-808,0-6 1248,-3-4-248,2-14-241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3.275"/>
    </inkml:context>
    <inkml:brush xml:id="br0">
      <inkml:brushProperty name="width" value="0.05" units="cm"/>
      <inkml:brushProperty name="height" value="0.05" units="cm"/>
    </inkml:brush>
  </inkml:definitions>
  <inkml:trace contextRef="#ctx0" brushRef="#br0">2 188 14811,'-1'-9'312,"1"1"-1,0-1 0,0 0 1,0 0-1,1 1 1,1-1-1,-1 0 1,1 1-1,1-1 1,3-8-1,-3 11-171,0 1 0,0 0 0,0 0 0,1 0 0,-1 0 0,1 1 0,1 0 0,-1-1 0,0 1 0,1 1 0,0-1 0,0 1-1,0 0 1,0 0 0,11-4 0,-7 4-87,0 0 0,0 1 0,1 0 0,-1 1 0,1 0 0,0 1 0,-1-1 0,1 2 0,0-1 0,-1 2 0,1-1 0,-1 1 1,14 5-1,-3 0-25,0 0 1,0 2 0,0 1 0,34 23 0,-45-28-28,-1 1 0,0 1 0,-1 0 0,0 0 0,0 0-1,0 1 1,5 9 0,-10-15 13,-1 1 0,1-1 0,-1 1 0,1-1 0,-1 1 0,0-1 0,0 1 0,0 0 0,-1 0 0,1-1 0,-1 1 0,1 0 0,-1 0 0,0 0 0,0 0 0,0 0 0,-1-1 0,1 1 0,-1 0 0,1 0 0,-1 0 0,0-1 0,0 1 0,0 0 0,0-1 0,-1 1 0,1-1 0,-1 1 0,-1 1 0,-5 4 97,0 0-1,-1-1 1,0 0-1,0-1 1,0 0 0,0-1-1,-1 1 1,-10 3-1,-89 29 854,90-32-787,-160 37-107,205-47-3043,-4 0 2170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3.867"/>
    </inkml:context>
    <inkml:brush xml:id="br0">
      <inkml:brushProperty name="width" value="0.05" units="cm"/>
      <inkml:brushProperty name="height" value="0.05" units="cm"/>
    </inkml:brush>
  </inkml:definitions>
  <inkml:trace contextRef="#ctx0" brushRef="#br0">0 106 15227,'9'-1'1117,"-1"1"1,0-1-1,13 3 0,-16-2-1000,0 1-1,-1-1 0,1 0 0,0 0 1,0 0-1,0-1 0,0 1 1,-1-1-1,1-1 0,0 1 1,-1 0-1,1-1 0,5-3 1,-6 2-45,0 0-1,0 0 1,0 0 0,0 0 0,0-1 0,-1 1 0,5-7 0,-7 9-31,0-1-1,0 0 1,0 0 0,0 0-1,0 0 1,0 0-1,0 0 1,-1 0-1,1 0 1,-1-1-1,1 1 1,-1 0 0,0 0-1,0 0 1,0-1-1,0 1 1,0 0-1,0 0 1,-2-3 0,2 3-23,0 1 0,-1 0 1,1 0-1,-1 0 0,1 1 1,-1-1-1,0 0 0,1 0 1,-1 0-1,0 0 1,0 0-1,0 1 0,0-1 1,1 0-1,-1 1 0,0-1 1,0 1-1,0-1 1,0 1-1,0-1 0,0 1 1,0 0-1,-1 0 0,1-1 1,0 1-1,0 0 1,0 0-1,0 0 0,0 0 1,0 0-1,0 0 0,-1 0 1,1 1-1,0-1 0,0 0 1,0 1-1,0-1 1,-2 1-1,-1 1 5,0 0-1,-1 0 1,1 0-1,0 1 1,0-1 0,0 1-1,-7 6 1,8-5-26,-1 1 0,1-1 0,0 1 1,0-1-1,1 1 0,-1 0 0,1 0 0,0 0 0,0 0 0,1 0 1,0 1-1,-1-1 0,2 0 0,-1 7 0,1-10 4,0 0 0,0 0 0,0 0-1,0 0 1,0 0 0,1 0 0,-1 0 0,1 0-1,-1 0 1,1-1 0,0 1 0,0 0 0,0 0-1,0 0 1,0-1 0,0 1 0,0 0 0,0-1-1,1 1 1,-1-1 0,1 0 0,-1 1 0,1-1-1,0 0 1,-1 0 0,1 0 0,0 0 0,0 0-1,0 0 1,0-1 0,0 1 0,0-1 0,0 1 0,0-1-1,0 0 1,0 1 0,0-1 0,0 0 0,2-1-1,4 1 10,0-1 0,0 0 0,0-1 0,-1 0-1,1 0 1,0-1 0,-1 0 0,0 0 0,0 0-1,0-1 1,0 0 0,9-8 0,-4 2 17,0 0 1,-1 0-1,0-2 1,-1 1-1,14-20 0,-15 11-9,-9 18-12,-3 12-3,2-8 6,0 0 0,1 0 1,-1 0-1,0 0 0,1 1 0,0-1 0,0 0 1,-1 0-1,1 1 0,0-1 0,1 0 0,-1 0 1,0 1-1,1-1 0,-1 0 0,1 0 0,0 0 0,0 1 1,0-1-1,0 0 0,0 0 0,0 0 0,0-1 1,1 1-1,-1 0 0,1 0 0,-1-1 0,4 3 1,-1-1 15,1-1 1,-1 0-1,1-1 1,-1 1-1,1-1 1,0 0-1,0 0 1,0 0 0,0-1-1,0 1 1,0-1-1,7-1 1,9-2 9,-1-1 1,1 0-1,-1-1 1,-1-2-1,1 0 1,-1-1-1,0 0 1,-1-2-1,25-17 1,-47 32-71,0 0 1,0 1-1,0-1 1,1 1 0,0 0-1,0-1 1,1 1-1,-1 0 1,1 1 0,1-1-1,-1 0 1,1 1-1,0-1 1,0 11 0,1-16 25,0 0 1,1-1 0,-1 1 0,0 0 0,0-1 0,0 1-1,1 0 1,-1-1 0,0 1 0,1 0 0,-1-1 0,1 1-1,-1 0 1,1-1 0,-1 1 0,1-1 0,-1 1 0,1-1-1,-1 1 1,1-1 0,0 0 0,-1 1 0,1-1 0,0 0-1,-1 1 1,2-1 0,0 0-50,-1 1 0,1-1-1,-1-1 1,1 1 0,0 0 0,-1 0 0,1 0 0,-1-1-1,1 1 1,0-1 0,2-1 0,2-1-257,-1 0-1,1 0 1,0-1-1,-1 0 1,6-5-1,-2-1-25,-1 0 0,15-22 0,-3-1-343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4.509"/>
    </inkml:context>
    <inkml:brush xml:id="br0">
      <inkml:brushProperty name="width" value="0.05" units="cm"/>
      <inkml:brushProperty name="height" value="0.05" units="cm"/>
    </inkml:brush>
  </inkml:definitions>
  <inkml:trace contextRef="#ctx0" brushRef="#br0">69 1 18172,'-1'0'117,"0"1"0,0 0 0,0 0-1,0 0 1,0 0 0,0 0 0,0 1 0,0-1 0,1 0 0,-1 0 0,0 0 0,1 1-1,-1-1 1,1 0 0,-1 1 0,1-1 0,0 1 0,-1-1 0,1 2 0,-4 19 84,1-1 1,0 1 0,2 0 0,2 35-1,16 89 1135,-2-28-836,-15-101-506,-1-17 6,1 0-1,0 0 1,0 0 0,0 0-1,0 0 1,-1 0 0,1 0-1,0 0 1,0 0 0,0 0-1,0 0 1,-1 0-1,1 0 1,0 0 0,0 0-1,0 0 1,0 0 0,-1 0-1,1 0 1,0-1 0,0 1-1,0 0 1,0 0 0,0 0-1,-1 0 1,1 0-1,0 0 1,0 0 0,0-1-1,0 1 1,0 0 0,0 0-1,0 0 1,0 0 0,-1-1-1,1 1 1,0 0 0,0 0-1,0 0 1,0 0 0,0-1-1,-14-29-32,12 24 29,-18-33 20,13 24 139,-1 0 0,2-1 1,-7-21-1,13 37-142,0-1 1,0 1-1,0-1 0,0 1 1,0-1-1,0 1 0,0-1 1,0 1-1,0-1 0,0 1 1,0-1-1,0 1 0,0-1 1,0 1-1,1-1 0,-1 1 1,0-1-1,0 1 0,1-1 1,-1 1-1,0-1 0,0 1 1,1 0-1,-1-1 1,1 1-1,0-1 0,16-5 127,27 8-428,-35-1 75,48 0-2330,0-2 1,80-12 0,-98 9 1334,-62 7 2253,1 1 0,0 1 0,0 1 0,0 0 0,1 2 1,-36 18-1,57-26-1018,0 0 0,-1 0 0,1 1 0,0-1 1,0 0-1,-1 0 0,1 0 0,0 0 0,-1 0 0,1 1 1,0-1-1,0 0 0,0 0 0,-1 0 0,1 1 0,0-1 0,0 0 1,0 0-1,-1 1 0,1-1 0,0 0 0,0 1 0,0-1 1,0 0-1,0 0 0,0 1 0,-1-1 0,1 0 0,0 1 1,0-1-1,0 1 0,10 2 300,26-2-389,-27-1 84,-6 0-34,94 6-554,-86-4 417,0 0 0,0 0 0,0 1 0,-1 1 0,1-1 1,16 10-1,-25-12 121,0 0 0,0 0 1,0 1-1,0-1 0,-1 0 1,1 1-1,0-1 0,-1 1 0,1 0 1,-1 0-1,3 3 0,-4-4 33,0 0 1,0-1-1,1 1 0,-1 0 0,0 0 0,0-1 0,0 1 0,0 0 0,0 0 0,-1-1 0,1 1 0,0 0 0,0 0 0,0-1 0,-1 1 0,1 0 0,0 0 0,-1-1 0,1 1 0,0 0 1,-1-1-1,1 1 0,-1-1 0,1 1 0,-1-1 0,0 1 0,1-1 0,-1 1 0,1-1 0,-1 1 0,0-1 0,1 0 0,-1 1 0,0-1 0,0 0 0,0 1 0,-14 5 1,0 0 0,-1-2 0,1 1 0,-1-2 0,0 0 0,0-1 0,0-1 0,0 0 0,-32-3 0,47 2-22,1 0-1,-1 0 1,0 0-1,1 0 0,-1 0 1,0 0-1,1 0 0,-1-1 1,1 1-1,-1 0 1,0 0-1,1-1 0,-1 1 1,1 0-1,-1-1 1,1 1-1,-1 0 0,1-1 1,-1 1-1,1-1 1,0 1-1,-1-1 0,1 1 1,-1-1-1,1 1 1,0-1-1,0 1 0,-1-1 1,1 0-1,0 1 0,0-1 1,0 0-1,6-8-358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7:34.500"/>
    </inkml:context>
    <inkml:brush xml:id="br0">
      <inkml:brushProperty name="width" value="0.05" units="cm"/>
      <inkml:brushProperty name="height" value="0.05" units="cm"/>
    </inkml:brush>
  </inkml:definitions>
  <inkml:trace contextRef="#ctx0" brushRef="#br0">8 422 14075,'-7'-2'276,"8"4"-263,17 6-210,14-3 121,1-1-1,0-1 1,49-3 0,-42 0 74,534-33 41,-261 9-23,505-20-14,182-11 3,-1-31 3,-449 17 13,307-30 6,5 67-19,-843 33-14,14-1-6,1 2 0,-1 1-1,36 8 1,-67-10 7,-1-1 0,0 0 0,1 1 0,-1-1 0,1 0 0,-1 1 0,0 0 0,0-1 0,1 1 0,-1 0 0,0-1 0,0 1 0,0 0 0,0 0 0,0 0 0,0 0 0,0 0 0,0 0 0,0 1 0,0-1 0,-1 0 0,1 0 0,0 0 0,-1 1 0,1-1 0,-1 0 0,1 1 0,-1-1 0,0 1 0,0 1 0,1 10-32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4.993"/>
    </inkml:context>
    <inkml:brush xml:id="br0">
      <inkml:brushProperty name="width" value="0.05" units="cm"/>
      <inkml:brushProperty name="height" value="0.05" units="cm"/>
    </inkml:brush>
  </inkml:definitions>
  <inkml:trace contextRef="#ctx0" brushRef="#br0">190 286 16564,'0'0'29,"0"0"1,0 0-1,0 0 1,0 0-1,0 0 1,0 0-1,0 0 1,0 0-1,0-1 1,0 1-1,0 0 1,0 0 0,0 0-1,0 0 1,0 0-1,0 0 1,0 0-1,0 0 1,0 0-1,0 0 1,0 0-1,0-1 1,0 1-1,0 0 1,0 0-1,0 0 1,0 0 0,0 0-1,0 0 1,0 0-1,0 0 1,-1 0-1,1 0 1,0 0-1,0 0 1,0 0-1,0 0 1,0 0-1,0 0 1,0 0 0,0 0-1,0 0 1,0 0-1,0 0 1,-1 0-1,1 0 1,0 0-1,0 0 1,0 0-1,0 0 1,0 0-1,0 0 1,0 0-1,0 0 1,0 0 0,0 0-1,0 0 1,0 0-1,-1 0 1,1 0-1,0 0 1,0 0-1,-11 2 562,-13 6 209,15-3-528,0 0 0,1 1-1,-1 0 1,-9 10 0,15-14-255,0 0 1,1 1-1,-1 0 1,1-1-1,0 1 1,0 0-1,0 0 1,0 0-1,1 1 1,-1-1-1,1 0 1,0 1-1,0-1 1,0 0-1,0 1 1,0 4-1,1-8-10,0 1 0,0 0-1,0 0 1,0 0 0,0 0 0,1 0-1,-1 0 1,0 0 0,0 0 0,1 0-1,-1 0 1,1 0 0,-1-1 0,0 1-1,1 0 1,0 0 0,-1 0 0,1-1-1,0 1 1,-1 0 0,1-1 0,0 1-1,1 0 1,0 0 4,-1 0 1,1-1-1,0 1 0,0 0 1,0-1-1,0 0 0,0 1 0,0-1 1,0 0-1,0 0 0,2-1 1,3 1 16,0-2 1,0 1 0,0-1 0,-1 0 0,13-5 0,-7 0 13,-1 0 1,1-1-1,-1 0 0,0-1 1,-1 0-1,0 0 0,-1-1 1,0-1-1,0 1 0,-1-1 1,-1-1-1,8-13 1,-10 16-14,-1 0 1,0-1-1,0 1 1,-1-1-1,0 0 1,0 0-1,-1-1 1,-1 1-1,1 0 1,-2-1-1,0 1 1,0 0-1,-1-1 1,0 1-1,0 0 1,-5-16-1,4 22-9,1-1 0,-1 1-1,0 0 1,0 0 0,0 0-1,-1 0 1,1 0 0,-1 1 0,0-1-1,0 1 1,0 0 0,-1-1-1,1 1 1,-1 1 0,1-1 0,-1 1-1,0-1 1,0 1 0,0 0-1,-1 0 1,1 1 0,0-1 0,-1 1-1,1 0 1,-1 0 0,1 1-1,-1-1 1,1 1 0,-1 0-1,1 0 1,-9 2 0,3-1 59,-1 2 0,0-1 0,1 1 0,0 1 0,0 0 0,0 0 0,0 1 0,0 1 0,1-1 0,0 1 0,0 1 0,-10 10 0,12-10 16,0 0 0,1 0-1,0 1 1,0 0 0,1 1 0,-6 10 0,10-17-80,0 0 1,0 1 0,0-1-1,0 0 1,0 1 0,1-1-1,-1 0 1,1 1 0,-1-1-1,1 0 1,0 1 0,0-1 0,0 1-1,0-1 1,1 0 0,-1 1-1,1-1 1,-1 1 0,1-1-1,0 0 1,0 0 0,0 1-1,0-1 1,0 0 0,1 0-1,-1 0 1,1 0 0,-1-1-1,1 1 1,-1 0 0,4 1 0,6 4-122,1-1 1,1 0 0,-1-1 0,1 0 0,0-1 0,0 0 0,18 2 0,0 1-248,-9-2 11,-4-1-82,0 0-1,-1 1 1,1 1 0,27 14-1,-42-18 345,0-1-1,0 1 0,0 0 0,0 0 1,0 1-1,0-1 0,-1 1 0,1-1 0,-1 1 1,0 0-1,1 0 0,-1 0 0,-1 0 1,1 0-1,0 0 0,-1 0 0,1 1 0,-1-1 1,0 1-1,0-1 0,-1 1 0,1-1 0,-1 1 1,0-1-1,1 1 0,-2 0 0,1-1 1,0 1-1,-1-1 0,0 5 0,0-4 125,-1 0 0,1 0 0,-1 0 0,1 0 0,-1 0 0,-1 0 0,1-1 0,0 1 0,-1 0 0,0-1 0,1 0 0,-2 0 0,-4 5 0,3-7 64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5.374"/>
    </inkml:context>
    <inkml:brush xml:id="br0">
      <inkml:brushProperty name="width" value="0.05" units="cm"/>
      <inkml:brushProperty name="height" value="0.05" units="cm"/>
    </inkml:brush>
  </inkml:definitions>
  <inkml:trace contextRef="#ctx0" brushRef="#br0">23 1 17500,'-2'13'1712,"-3"3"-1200,-2 12-144,1 4 777,3 9-521,3 4-104,3 2-72,4-1-32,5-3-168,-6-3-96,1-4-232,-3-2-176,0-4-448,-1-2-240,-3-7 736,0-5-184,0-9-145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5.778"/>
    </inkml:context>
    <inkml:brush xml:id="br0">
      <inkml:brushProperty name="width" value="0.05" units="cm"/>
      <inkml:brushProperty name="height" value="0.05" units="cm"/>
    </inkml:brush>
  </inkml:definitions>
  <inkml:trace contextRef="#ctx0" brushRef="#br0">132 9 17356,'-2'-1'151,"-1"0"1,1 0 0,-1 0-1,0 0 1,1 0-1,-1 0 1,0 1 0,1-1-1,-1 1 1,0 0 0,0 0-1,1 0 1,-1 0-1,0 0 1,0 1 0,1-1-1,-1 1 1,0 0 0,1 0-1,-1 0 1,1 0-1,-1 0 1,1 0 0,-1 1-1,-2 1 1,-1 1-40,1-1-1,0 1 1,0 0-1,0 0 1,1 1-1,0-1 1,-1 1-1,1 0 1,1 0-1,-4 6 1,6-9-91,0 0 0,0 0 0,0 1-1,0-1 1,1 0 0,-1 0 0,1 1 0,-1-1 0,1 1 0,0-1 0,0 0 0,0 1-1,0-1 1,0 0 0,1 1 0,-1-1 0,2 4 0,-1-5-8,0 1 0,0-1-1,0 1 1,0-1 0,0 1 0,0-1 0,0 0 0,1 0 0,-1 0-1,0 0 1,1 0 0,-1 0 0,1 0 0,-1 0 0,1 0 0,0-1-1,-1 1 1,1-1 0,0 1 0,-1-1 0,1 0 0,0 1 0,0-1-1,2 0 1,7 0 31,0-1 0,0 1-1,0-2 1,-1 1-1,1-2 1,13-3 0,63-29 140,-62 24-219,49-15-1,-73 25 34,-1 1-1,0 0 1,1 0-1,-1-1 1,0 1-1,1 0 1,-1 0-1,1 0 1,-1 0-1,0-1 1,1 1-1,-1 0 1,1 0-1,-1 0 1,0 0-1,1 0 1,-1 0-1,1 0 1,-1 0-1,1 0 1,-1 0-1,0 1 1,1-1-1,-1 0 1,1 0-1,-1 0 1,0 0-1,1 1 1,-1-1-1,0 0 1,1 0-1,-1 1 1,0-1-1,1 0 1,-1 1-1,0-1 1,1 0-1,-1 1 1,0-1-1,0 0 1,0 1-1,1-1 1,-1 0-1,0 1 1,0-1-1,0 1 1,0-1-1,0 0 1,0 1-1,0-1 1,0 1-1,0-1 1,0 1-1,0-1 1,0 0-1,0 2 1,-12 28-3,4-12 24,8-17-35,0-1 1,0 1-1,0-1 1,0 0-1,0 1 1,0-1-1,0 1 1,0-1-1,1 1 1,-1-1-1,0 1 0,0-1 1,0 0-1,1 1 1,-1-1-1,0 1 1,0-1-1,1 0 1,-1 1-1,0-1 1,1 0-1,-1 1 0,0-1 1,1 0-1,-1 1 1,0-1-1,1 0 1,-1 0-1,1 1 1,18 0-551,18-9 58,-2-3 237,8-3-82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26.216"/>
    </inkml:context>
    <inkml:brush xml:id="br0">
      <inkml:brushProperty name="width" value="0.05" units="cm"/>
      <inkml:brushProperty name="height" value="0.05" units="cm"/>
    </inkml:brush>
  </inkml:definitions>
  <inkml:trace contextRef="#ctx0" brushRef="#br0">108 225 14563,'-7'2'570,"-1"0"1,1 0-1,0 0 0,0 1 1,0 0-1,0 0 0,0 1 1,1 0-1,0 0 0,0 1 1,0 0-1,0 0 0,-9 11 0,14-16-553,1 0-1,-1 1 0,1-1 0,0 0 1,-1 1-1,1-1 0,0 1 0,-1-1 1,1 0-1,0 1 0,0-1 1,-1 1-1,1-1 0,0 1 0,0-1 1,0 1-1,-1-1 0,1 1 0,0-1 1,0 1-1,0-1 0,0 1 0,0-1 1,0 1-1,0-1 0,0 1 0,0-1 1,0 1-1,1-1 0,-1 1 0,0-1 1,0 1-1,0-1 0,1 1 0,-1-1 1,0 0-1,0 1 0,1-1 0,-1 1 1,0-1-1,1 0 0,-1 1 0,1-1 1,-1 0-1,0 1 0,1-1 0,-1 0 1,1 0-1,-1 1 0,1-1 0,-1 0 1,1 0-1,-1 0 0,1 0 0,-1 0 1,1 0-1,-1 1 0,1-1 0,4 0-8,-1 0-1,0 0 0,0 0 0,0 0 1,0-1-1,5-1 0,15-4-21,-1-2 0,0-1 0,0-1 0,-1-1 0,41-27 0,-31 15-60,-2-1 1,0-2-1,26-29 0,-49 48 52,25-30-67,-30 34 90,0 0 0,0 1 0,0-1 0,-1 0 0,1 0 0,-1 0 0,0 0 0,0 0 1,0 0-1,0 0 0,0-6 0,-1 9 2,0-1 0,0 1 0,0 0 0,0-1 0,0 1 0,0 0 0,0 0 0,0-1 0,0 1 0,0 0 0,0-1 0,0 1 0,0 0 0,0 0 0,0-1 0,0 1-1,-1 0 1,1 0 0,0-1 0,0 1 0,0 0 0,0 0 0,-1-1 0,1 1 0,0 0 0,0 0 0,-1 0 0,1-1 0,0 1 0,0 0 0,-1 0 0,1 0 0,0 0 0,0 0 0,-1 0 0,0 0 0,-11 4 94,-10 12 88,14-8-103,1 1 1,0-1-1,0 1 1,1 0 0,0 1-1,1-1 1,0 1-1,0 0 1,1 0 0,0 1-1,-2 11 1,5-16-90,0 0-1,0 1 1,0-1 0,1 0 0,0 1-1,0-1 1,1 1 0,0-1 0,0 0-1,1 0 1,-1 1 0,1-1 0,0 0-1,1 0 1,0-1 0,0 1 0,0-1-1,0 1 1,1-1 0,7 7 0,-6-5-94,1-1 0,1 1 0,-1-2 0,1 1 0,0-1 0,0 0 0,1 0 0,0-1 0,14 6 0,13-3-195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011"/>
    </inkml:context>
    <inkml:brush xml:id="br0">
      <inkml:brushProperty name="width" value="0.05" units="cm"/>
      <inkml:brushProperty name="height" value="0.05" units="cm"/>
    </inkml:brush>
  </inkml:definitions>
  <inkml:trace contextRef="#ctx0" brushRef="#br0">257 2 18524,'0'0'101,"-1"0"0,1-1 0,-1 1 0,1 0 0,-1 0 0,1 0 0,-1-1 0,1 1 0,-1 0 0,1 0 0,-1 0 0,1 0 0,-1 0 0,1 0 0,-1 0 0,1 0 0,-1 0 0,1 0 0,-1 0 0,1 1 0,-1-1 0,1 0 0,-1 0 0,1 0 0,-1 1 0,1-1 0,0 0 0,-1 1 0,1-1 0,-1 0 0,1 1 0,0-1 0,-1 0 0,1 1 0,0-1 0,-1 1 0,1-1 0,0 0 0,0 1 0,-1 0 0,-9 25 989,8-18-844,-55 163 648,56-168-877,0 0 0,0 0 0,0 0 0,1 1 0,-1-1 1,1 0-1,0 6 0,0-8-13,0 0 0,0 0 0,0-1-1,1 1 1,-1 0 0,0 0 0,1-1 0,-1 1 0,1 0-1,-1-1 1,1 1 0,-1-1 0,1 1 0,-1 0 0,1-1 0,0 1-1,-1-1 1,1 0 0,0 1 0,0-1 0,-1 1 0,1-1 0,0 0-1,0 0 1,-1 1 0,1-1 0,0 0 0,0 0 0,0 0-1,-1 0 1,1 0 0,0 0 0,0 0 0,1 0 0,5-1-4,0 2 1,-1-1-1,1 1 1,0 0-1,-1 0 1,1 0-1,0 1 1,-1 0-1,0 1 1,8 3-1,-10-3-3,0-1-1,0 2 1,-1-1-1,1 0 1,-1 0-1,0 1 1,0 0-1,0 0 1,0 0-1,0 0 1,-1 0-1,0 1 1,0-1-1,0 0 1,1 6-1,-1-1 16,0 1 0,0-1 0,-1 1 0,0-1 0,0 1 0,-1 0 0,-1-1 1,0 1-1,0 0 0,-1-1 0,0 1 0,0-1 0,-1 0 0,-1 0 0,1 0 0,-1 0 0,-1 0 0,0-1 0,0 0 0,-8 9 0,8-9 46,-2-1 0,1 0 0,-1 0 0,0 0 0,0-1-1,-1 0 1,1-1 0,-1 1 0,-1-1 0,1-1 0,-1 0 0,0 0-1,0-1 1,0 0 0,0 0 0,0-1 0,-1 0 0,1-1 0,-1 0-1,-12 0 1,18-1-104,0 0 0,1-1 0,-1 1 0,0-1-1,1 0 1,-1 0 0,1 0 0,-1-1 0,1 1 0,-1-1-1,1 1 1,0-1 0,0 0 0,0-1 0,0 1-1,0 0 1,1-1 0,-1 0 0,1 1 0,-1-1-1,1 0 1,-4-7 0,4 4-87,-1 0 0,1-1 0,1 1 0,-1-1 0,1 1 0,0-1 0,0 1-1,1-1 1,0 0 0,0 1 0,3-14 0,5-19-427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403"/>
    </inkml:context>
    <inkml:brush xml:id="br0">
      <inkml:brushProperty name="width" value="0.05" units="cm"/>
      <inkml:brushProperty name="height" value="0.05" units="cm"/>
    </inkml:brush>
  </inkml:definitions>
  <inkml:trace contextRef="#ctx0" brushRef="#br0">1 0 20044,'0'6'1649,"7"-3"-1225,0-1-200,5 7 640,3-2-224,7-1-344,4 0-280,7-3-656,4-1-352,3-6 800,-1-9-144,2-8-128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35.788"/>
    </inkml:context>
    <inkml:brush xml:id="br0">
      <inkml:brushProperty name="width" value="0.05" units="cm"/>
      <inkml:brushProperty name="height" value="0.05" units="cm"/>
    </inkml:brush>
  </inkml:definitions>
  <inkml:trace contextRef="#ctx0" brushRef="#br0">29 12 21549,'-12'19'1696,"2"-2"-1480,5-13-208,3-1 168,4-9-832,2-7 712,4-5-192,2 1-120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0.653"/>
    </inkml:context>
    <inkml:brush xml:id="br0">
      <inkml:brushProperty name="width" value="0.05" units="cm"/>
      <inkml:brushProperty name="height" value="0.05" units="cm"/>
    </inkml:brush>
  </inkml:definitions>
  <inkml:trace contextRef="#ctx0" brushRef="#br0">103 1 17804,'-12'25'2121,"-5"24"-1630,14-40-376,-42 146 908,37-120-912,1 2-1,-3 49 1,9-81-99,1 0 0,0 1-1,0-1 1,1 1 0,0-1 0,0 0 0,0 1 0,2 5-1,-2-10-5,0 1 0,-1-1 0,1 0-1,0 1 1,0-1 0,0 0-1,0 0 1,0 0 0,0 0-1,0 0 1,0 0 0,0 0 0,1 0-1,-1 0 1,0-1 0,1 1-1,-1 0 1,0-1 0,1 1-1,-1-1 1,1 1 0,-1-1-1,1 0 1,-1 0 0,1 0 0,-1 1-1,1-1 1,-1-1 0,1 1-1,-1 0 1,1 0 0,-1-1-1,2 0 1,6-1 29,-1-1 1,0 0-1,0-1 0,0 0 0,0 0 1,-1-1-1,1 0 0,-1 0 1,11-11-1,4-5 118,27-36 0,-20 22 12,-2-2 0,-2 0-1,-1-2 1,31-66 0,-47 71-55,-9 26-31,-8 22 7,0 3-51,0 1 1,2 1-1,0-1 1,-8 33-1,14-44-175,0 1 0,0-1-1,0 1 1,1-1-1,0 1 1,1-1 0,-1 1-1,2-1 1,-1 1 0,1-1-1,0 0 1,0 0-1,1 0 1,0 0 0,6 10-1,36 55-3197,-37-61 2677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1.184"/>
    </inkml:context>
    <inkml:brush xml:id="br0">
      <inkml:brushProperty name="width" value="0.05" units="cm"/>
      <inkml:brushProperty name="height" value="0.05" units="cm"/>
    </inkml:brush>
  </inkml:definitions>
  <inkml:trace contextRef="#ctx0" brushRef="#br0">81 0 13115,'-3'43'1633,"-1"0"0,-3-1 0,-12 47 0,0-5-594,8-25-435,-6 88 0,19-121-625,4-20-15,6-12-30,-3-5-99,0 0 0,0 0 0,-2-1-1,1 0 1,7-18 0,-2 5-149,101-204-4661,-137 286 3934,19-44 1319,0 0 1,1 0-1,1 0 0,0 0 0,1 1 0,1-1 1,0 0-1,0 1 0,2-1 0,3 18 0,1-5-259,1 0 0,2-1 0,0 0 0,19 33 0,-27-56-262,-1 0-91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20:51.878"/>
    </inkml:context>
    <inkml:brush xml:id="br0">
      <inkml:brushProperty name="width" value="0.05" units="cm"/>
      <inkml:brushProperty name="height" value="0.05" units="cm"/>
    </inkml:brush>
  </inkml:definitions>
  <inkml:trace contextRef="#ctx0" brushRef="#br0">13 355 12819,'-9'6'1660,"6"-4"-744,5-7 1009,109-122 1947,-63 75-3855,43-62 0,-44 49-1528,-50 66-588,-3 4 1753,-7-3-168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6F07D-D445-427E-8CDA-0D7FC3D6BD2A}" type="datetimeFigureOut">
              <a:rPr lang="de-DE" smtClean="0"/>
              <a:t>17.11.2022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2698C-3E11-4355-B1D4-F169C916DEBD}" type="slidenum">
              <a:rPr lang="de-DE" smtClean="0"/>
              <a:t>‹Nr.›</a:t>
            </a:fld>
            <a:endParaRPr lang="de-DE"/>
          </a:p>
        </p:txBody>
      </p:sp>
    </p:spTree>
    <p:extLst>
      <p:ext uri="{BB962C8B-B14F-4D97-AF65-F5344CB8AC3E}">
        <p14:creationId xmlns:p14="http://schemas.microsoft.com/office/powerpoint/2010/main" val="323339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7242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14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86172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899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85456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3056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4507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FCF79-B194-9A0D-BF7A-5E10E920F58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97AF21E-8606-1319-10DB-A775E87B2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23A2CF5-B7BB-CBB3-AD30-98C260B6D202}"/>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DA40E664-CEE5-C5B2-7312-75C28E0B96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BD1BB0-56EC-4C78-7AB9-AAA020E74D7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5192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111DD-6CD6-7720-D068-1BD872DBEA3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7771C0-D5A4-8FF8-2324-1F319078D82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424C89-99C9-FD49-E0D8-83AE00513EAC}"/>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90A8C524-015E-0A90-AC7D-7C19F550B4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4F9AEC-6500-DFF2-D5D2-182863A592A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875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2DEE23-A361-B21F-B6B0-0DF9EA559FC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8BF272-683C-D491-A6E9-5F6AC0CBCCA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6503E3-FC52-1F59-ED14-F31BAE4B3A0C}"/>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5147B9D1-DC46-2654-6A91-EF8289CF4C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CBFA37-D3BE-7D24-5C3C-E9AD51940E4C}"/>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87351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639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B2C93-7B17-EDEF-E00E-E2928E45FB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5CA1AF-4D89-216A-2126-7E061AB80D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4CEE25-AF5B-08B1-DE86-0C039A436A46}"/>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D53BA0A1-8079-3C9F-B398-489A26413F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35ADA8-37F3-D8D6-E21D-86D8B6B145C6}"/>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06931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23D75-90D1-EDCA-BD9E-3E2BCA5D5EE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9BD2C6-12D6-2708-9809-AB77A8824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B214611-9C73-1388-B5E1-6C01230F8B70}"/>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0C41F6AD-6899-0AF5-B6D3-70847BD213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9EC048-5036-6F74-75C4-8E71E90722FE}"/>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7354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FE33-18E3-D719-E2E0-848434525E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5A549F-0A6A-8781-D04F-86340F4D89D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510000-3C2B-145C-D891-B6B20050C3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DB8685F-D9A4-0018-0316-F40D718F9523}"/>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6" name="Fußzeilenplatzhalter 5">
            <a:extLst>
              <a:ext uri="{FF2B5EF4-FFF2-40B4-BE49-F238E27FC236}">
                <a16:creationId xmlns:a16="http://schemas.microsoft.com/office/drawing/2014/main" id="{AC3F1217-D1EC-A8D7-4C01-7D7C344EA3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C2F3505-4C65-E76E-9EDA-7296E11AFBF5}"/>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9312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67408-4607-9B12-BDFA-51DCDE081EA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DA17AAF-CB9F-3237-EE4B-B106BCC7F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2CAA9D2-85AF-E5C8-AA33-77EFB8A43F0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27003EE-4382-F8F9-125C-F03914A6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E22B66-BCB8-9884-EF1A-0A738F5C10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A17036E-ED98-C2D2-7C91-2759AFB35616}"/>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8" name="Fußzeilenplatzhalter 7">
            <a:extLst>
              <a:ext uri="{FF2B5EF4-FFF2-40B4-BE49-F238E27FC236}">
                <a16:creationId xmlns:a16="http://schemas.microsoft.com/office/drawing/2014/main" id="{2CAEC06C-113F-7B66-1387-2DF70A5866C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34498EF-B3F1-DA01-5EAF-AD67EE03BB1D}"/>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066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094C6-4980-DD9A-6FDD-39621A6712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EDF11B5-A568-3B15-8F1C-DB17D8043E2A}"/>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4" name="Fußzeilenplatzhalter 3">
            <a:extLst>
              <a:ext uri="{FF2B5EF4-FFF2-40B4-BE49-F238E27FC236}">
                <a16:creationId xmlns:a16="http://schemas.microsoft.com/office/drawing/2014/main" id="{8F167AE6-B2A9-F292-A81D-5B146A5EF5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CE304FF-E9E4-9D85-DB9B-82F6DB039D47}"/>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19030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76F3B7-8B9B-9DFC-26E8-42CC2E163F9E}"/>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3" name="Fußzeilenplatzhalter 2">
            <a:extLst>
              <a:ext uri="{FF2B5EF4-FFF2-40B4-BE49-F238E27FC236}">
                <a16:creationId xmlns:a16="http://schemas.microsoft.com/office/drawing/2014/main" id="{1464862D-8D17-A036-437F-C39B90E0434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6765D40-EC11-240B-48EE-7999464AD5F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29647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5B1E7-1BD2-973F-A0A3-99A6FA81B9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91C775E-7B22-822A-E4EC-9E554A3E1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78063D0-50D0-3349-AB2B-E0E45E1F2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E95B30-51C2-9B34-187E-CF15D4BA0F14}"/>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6" name="Fußzeilenplatzhalter 5">
            <a:extLst>
              <a:ext uri="{FF2B5EF4-FFF2-40B4-BE49-F238E27FC236}">
                <a16:creationId xmlns:a16="http://schemas.microsoft.com/office/drawing/2014/main" id="{9CBDEFCF-322D-639E-C16F-EC59FA50F0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2CBD58-C2C9-F970-0F5F-8DFBCD50BFC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67614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BB7F1-F5A4-27F9-D3B1-596CF6A378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14A9676-3014-6546-24A6-4354D3386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DEFF96E-A232-FEE0-C57A-136B151C4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F054BD-5B92-78FC-1472-333F28A10C66}"/>
              </a:ext>
            </a:extLst>
          </p:cNvPr>
          <p:cNvSpPr>
            <a:spLocks noGrp="1"/>
          </p:cNvSpPr>
          <p:nvPr>
            <p:ph type="dt" sz="half" idx="10"/>
          </p:nvPr>
        </p:nvSpPr>
        <p:spPr/>
        <p:txBody>
          <a:bodyPr/>
          <a:lstStyle/>
          <a:p>
            <a:fld id="{5C0EE067-C880-47B4-9493-0866CCC29047}" type="datetimeFigureOut">
              <a:rPr lang="de-DE" smtClean="0"/>
              <a:t>17.11.2022</a:t>
            </a:fld>
            <a:endParaRPr lang="de-DE"/>
          </a:p>
        </p:txBody>
      </p:sp>
      <p:sp>
        <p:nvSpPr>
          <p:cNvPr id="6" name="Fußzeilenplatzhalter 5">
            <a:extLst>
              <a:ext uri="{FF2B5EF4-FFF2-40B4-BE49-F238E27FC236}">
                <a16:creationId xmlns:a16="http://schemas.microsoft.com/office/drawing/2014/main" id="{CA3BB180-524C-3DBC-8ECA-E9440B1021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42F2BA6-567A-0509-4757-17B7FBFF9D9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1402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9206A0-0AEC-DA18-0CEE-707D66901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EC3B370-17A7-F882-E2E3-8D788605D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26C958-DCEA-C15C-0BAB-0E0E728D5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EE067-C880-47B4-9493-0866CCC29047}" type="datetimeFigureOut">
              <a:rPr lang="de-DE" smtClean="0"/>
              <a:t>17.11.2022</a:t>
            </a:fld>
            <a:endParaRPr lang="de-DE"/>
          </a:p>
        </p:txBody>
      </p:sp>
      <p:sp>
        <p:nvSpPr>
          <p:cNvPr id="5" name="Fußzeilenplatzhalter 4">
            <a:extLst>
              <a:ext uri="{FF2B5EF4-FFF2-40B4-BE49-F238E27FC236}">
                <a16:creationId xmlns:a16="http://schemas.microsoft.com/office/drawing/2014/main" id="{AD392DF0-B9C8-BDA9-3DDE-FB5F40CB3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938407A-5F98-0D87-2004-8D76D4CFA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8518-E05A-4D3E-86E7-8B3D9BFDFE86}" type="slidenum">
              <a:rPr lang="de-DE" smtClean="0"/>
              <a:t>‹Nr.›</a:t>
            </a:fld>
            <a:endParaRPr lang="de-DE"/>
          </a:p>
        </p:txBody>
      </p:sp>
    </p:spTree>
    <p:extLst>
      <p:ext uri="{BB962C8B-B14F-4D97-AF65-F5344CB8AC3E}">
        <p14:creationId xmlns:p14="http://schemas.microsoft.com/office/powerpoint/2010/main" val="215880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1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28.png"/><Relationship Id="rId66" Type="http://schemas.openxmlformats.org/officeDocument/2006/relationships/image" Target="../media/image32.png"/><Relationship Id="rId74" Type="http://schemas.openxmlformats.org/officeDocument/2006/relationships/image" Target="../media/image36.png"/><Relationship Id="rId5" Type="http://schemas.openxmlformats.org/officeDocument/2006/relationships/customXml" Target="../ink/ink1.xml"/><Relationship Id="rId61" Type="http://schemas.openxmlformats.org/officeDocument/2006/relationships/customXml" Target="../ink/ink29.xml"/><Relationship Id="rId19" Type="http://schemas.openxmlformats.org/officeDocument/2006/relationships/customXml" Target="../ink/ink8.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3.png"/><Relationship Id="rId56" Type="http://schemas.openxmlformats.org/officeDocument/2006/relationships/image" Target="../media/image27.png"/><Relationship Id="rId64" Type="http://schemas.openxmlformats.org/officeDocument/2006/relationships/image" Target="../media/image31.png"/><Relationship Id="rId69" Type="http://schemas.openxmlformats.org/officeDocument/2006/relationships/customXml" Target="../ink/ink33.xml"/><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7" Type="http://schemas.openxmlformats.org/officeDocument/2006/relationships/customXml" Target="../ink/ink2.xml"/><Relationship Id="rId71" Type="http://schemas.openxmlformats.org/officeDocument/2006/relationships/customXml" Target="../ink/ink34.xml"/><Relationship Id="rId2" Type="http://schemas.openxmlformats.org/officeDocument/2006/relationships/notesSlide" Target="../notesSlides/notesSlide1.xml"/><Relationship Id="rId29" Type="http://schemas.openxmlformats.org/officeDocument/2006/relationships/customXml" Target="../ink/ink13.xml"/></Relationships>
</file>

<file path=ppt/slides/_rels/slide10.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48.png"/><Relationship Id="rId7" Type="http://schemas.openxmlformats.org/officeDocument/2006/relationships/customXml" Target="../ink/ink13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5.png"/><Relationship Id="rId5" Type="http://schemas.openxmlformats.org/officeDocument/2006/relationships/customXml" Target="../ink/ink131.xml"/><Relationship Id="rId10" Type="http://schemas.openxmlformats.org/officeDocument/2006/relationships/image" Target="../media/image207.png"/><Relationship Id="rId4" Type="http://schemas.openxmlformats.org/officeDocument/2006/relationships/image" Target="../media/image49.png"/><Relationship Id="rId9" Type="http://schemas.openxmlformats.org/officeDocument/2006/relationships/customXml" Target="../ink/ink133.xml"/></Relationships>
</file>

<file path=ppt/slides/_rels/slide11.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customXml" Target="../ink/ink134.xml"/><Relationship Id="rId7" Type="http://schemas.openxmlformats.org/officeDocument/2006/relationships/customXml" Target="../ink/ink13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9.png"/><Relationship Id="rId5" Type="http://schemas.openxmlformats.org/officeDocument/2006/relationships/customXml" Target="../ink/ink135.xml"/><Relationship Id="rId4" Type="http://schemas.openxmlformats.org/officeDocument/2006/relationships/image" Target="../media/image208.png"/></Relationships>
</file>

<file path=ppt/slides/_rels/slide12.xml.rels><?xml version="1.0" encoding="UTF-8" standalone="yes"?>
<Relationships xmlns="http://schemas.openxmlformats.org/package/2006/relationships"><Relationship Id="rId117" Type="http://schemas.openxmlformats.org/officeDocument/2006/relationships/customXml" Target="../ink/ink194.xml"/><Relationship Id="rId21" Type="http://schemas.openxmlformats.org/officeDocument/2006/relationships/customXml" Target="../ink/ink146.xml"/><Relationship Id="rId42" Type="http://schemas.openxmlformats.org/officeDocument/2006/relationships/image" Target="../media/image230.png"/><Relationship Id="rId63" Type="http://schemas.openxmlformats.org/officeDocument/2006/relationships/customXml" Target="../ink/ink167.xml"/><Relationship Id="rId84" Type="http://schemas.openxmlformats.org/officeDocument/2006/relationships/image" Target="../media/image251.png"/><Relationship Id="rId138" Type="http://schemas.openxmlformats.org/officeDocument/2006/relationships/customXml" Target="../ink/ink205.xml"/><Relationship Id="rId159" Type="http://schemas.openxmlformats.org/officeDocument/2006/relationships/image" Target="../media/image288.png"/><Relationship Id="rId170" Type="http://schemas.openxmlformats.org/officeDocument/2006/relationships/customXml" Target="../ink/ink221.xml"/><Relationship Id="rId191" Type="http://schemas.openxmlformats.org/officeDocument/2006/relationships/customXml" Target="../ink/ink232.xml"/><Relationship Id="rId205" Type="http://schemas.openxmlformats.org/officeDocument/2006/relationships/customXml" Target="../ink/ink239.xml"/><Relationship Id="rId226" Type="http://schemas.openxmlformats.org/officeDocument/2006/relationships/image" Target="../media/image321.png"/><Relationship Id="rId107" Type="http://schemas.openxmlformats.org/officeDocument/2006/relationships/customXml" Target="../ink/ink189.xml"/><Relationship Id="rId11" Type="http://schemas.openxmlformats.org/officeDocument/2006/relationships/customXml" Target="../ink/ink141.xml"/><Relationship Id="rId32" Type="http://schemas.openxmlformats.org/officeDocument/2006/relationships/image" Target="../media/image225.png"/><Relationship Id="rId53" Type="http://schemas.openxmlformats.org/officeDocument/2006/relationships/customXml" Target="../ink/ink162.xml"/><Relationship Id="rId74" Type="http://schemas.openxmlformats.org/officeDocument/2006/relationships/image" Target="../media/image246.png"/><Relationship Id="rId128" Type="http://schemas.openxmlformats.org/officeDocument/2006/relationships/customXml" Target="../ink/ink200.xml"/><Relationship Id="rId149" Type="http://schemas.openxmlformats.org/officeDocument/2006/relationships/image" Target="../media/image283.png"/><Relationship Id="rId5" Type="http://schemas.openxmlformats.org/officeDocument/2006/relationships/customXml" Target="../ink/ink138.xml"/><Relationship Id="rId95" Type="http://schemas.openxmlformats.org/officeDocument/2006/relationships/customXml" Target="../ink/ink183.xml"/><Relationship Id="rId160" Type="http://schemas.openxmlformats.org/officeDocument/2006/relationships/customXml" Target="../ink/ink216.xml"/><Relationship Id="rId181" Type="http://schemas.openxmlformats.org/officeDocument/2006/relationships/customXml" Target="../ink/ink227.xml"/><Relationship Id="rId216" Type="http://schemas.openxmlformats.org/officeDocument/2006/relationships/image" Target="../media/image316.png"/><Relationship Id="rId237" Type="http://schemas.openxmlformats.org/officeDocument/2006/relationships/customXml" Target="../ink/ink255.xml"/><Relationship Id="rId22" Type="http://schemas.openxmlformats.org/officeDocument/2006/relationships/image" Target="../media/image220.png"/><Relationship Id="rId43" Type="http://schemas.openxmlformats.org/officeDocument/2006/relationships/customXml" Target="../ink/ink157.xml"/><Relationship Id="rId64" Type="http://schemas.openxmlformats.org/officeDocument/2006/relationships/image" Target="../media/image241.png"/><Relationship Id="rId118" Type="http://schemas.openxmlformats.org/officeDocument/2006/relationships/image" Target="../media/image268.png"/><Relationship Id="rId139" Type="http://schemas.openxmlformats.org/officeDocument/2006/relationships/image" Target="../media/image278.png"/><Relationship Id="rId85" Type="http://schemas.openxmlformats.org/officeDocument/2006/relationships/customXml" Target="../ink/ink178.xml"/><Relationship Id="rId150" Type="http://schemas.openxmlformats.org/officeDocument/2006/relationships/customXml" Target="../ink/ink211.xml"/><Relationship Id="rId171" Type="http://schemas.openxmlformats.org/officeDocument/2006/relationships/customXml" Target="../ink/ink222.xml"/><Relationship Id="rId192" Type="http://schemas.openxmlformats.org/officeDocument/2006/relationships/image" Target="../media/image304.png"/><Relationship Id="rId206" Type="http://schemas.openxmlformats.org/officeDocument/2006/relationships/image" Target="../media/image311.png"/><Relationship Id="rId227" Type="http://schemas.openxmlformats.org/officeDocument/2006/relationships/customXml" Target="../ink/ink250.xml"/><Relationship Id="rId12" Type="http://schemas.openxmlformats.org/officeDocument/2006/relationships/image" Target="../media/image215.png"/><Relationship Id="rId33" Type="http://schemas.openxmlformats.org/officeDocument/2006/relationships/customXml" Target="../ink/ink152.xml"/><Relationship Id="rId108" Type="http://schemas.openxmlformats.org/officeDocument/2006/relationships/image" Target="../media/image263.png"/><Relationship Id="rId129" Type="http://schemas.openxmlformats.org/officeDocument/2006/relationships/image" Target="../media/image273.png"/><Relationship Id="rId54" Type="http://schemas.openxmlformats.org/officeDocument/2006/relationships/image" Target="../media/image236.png"/><Relationship Id="rId75" Type="http://schemas.openxmlformats.org/officeDocument/2006/relationships/customXml" Target="../ink/ink173.xml"/><Relationship Id="rId96" Type="http://schemas.openxmlformats.org/officeDocument/2006/relationships/image" Target="../media/image257.png"/><Relationship Id="rId140" Type="http://schemas.openxmlformats.org/officeDocument/2006/relationships/customXml" Target="../ink/ink206.xml"/><Relationship Id="rId161" Type="http://schemas.openxmlformats.org/officeDocument/2006/relationships/image" Target="../media/image289.png"/><Relationship Id="rId182" Type="http://schemas.openxmlformats.org/officeDocument/2006/relationships/image" Target="../media/image299.png"/><Relationship Id="rId217" Type="http://schemas.openxmlformats.org/officeDocument/2006/relationships/customXml" Target="../ink/ink245.xml"/><Relationship Id="rId6" Type="http://schemas.openxmlformats.org/officeDocument/2006/relationships/image" Target="../media/image212.png"/><Relationship Id="rId238" Type="http://schemas.openxmlformats.org/officeDocument/2006/relationships/image" Target="../media/image54.png"/><Relationship Id="rId23" Type="http://schemas.openxmlformats.org/officeDocument/2006/relationships/customXml" Target="../ink/ink147.xml"/><Relationship Id="rId119" Type="http://schemas.openxmlformats.org/officeDocument/2006/relationships/customXml" Target="../ink/ink195.xml"/><Relationship Id="rId44" Type="http://schemas.openxmlformats.org/officeDocument/2006/relationships/image" Target="../media/image231.png"/><Relationship Id="rId65" Type="http://schemas.openxmlformats.org/officeDocument/2006/relationships/customXml" Target="../ink/ink168.xml"/><Relationship Id="rId86" Type="http://schemas.openxmlformats.org/officeDocument/2006/relationships/image" Target="../media/image252.png"/><Relationship Id="rId130" Type="http://schemas.openxmlformats.org/officeDocument/2006/relationships/customXml" Target="../ink/ink201.xml"/><Relationship Id="rId151" Type="http://schemas.openxmlformats.org/officeDocument/2006/relationships/image" Target="../media/image284.png"/><Relationship Id="rId172" Type="http://schemas.openxmlformats.org/officeDocument/2006/relationships/image" Target="../media/image294.png"/><Relationship Id="rId193" Type="http://schemas.openxmlformats.org/officeDocument/2006/relationships/customXml" Target="../ink/ink233.xml"/><Relationship Id="rId207" Type="http://schemas.openxmlformats.org/officeDocument/2006/relationships/customXml" Target="../ink/ink240.xml"/><Relationship Id="rId228" Type="http://schemas.openxmlformats.org/officeDocument/2006/relationships/image" Target="../media/image322.png"/><Relationship Id="rId13" Type="http://schemas.openxmlformats.org/officeDocument/2006/relationships/customXml" Target="../ink/ink142.xml"/><Relationship Id="rId109" Type="http://schemas.openxmlformats.org/officeDocument/2006/relationships/customXml" Target="../ink/ink190.xml"/><Relationship Id="rId34" Type="http://schemas.openxmlformats.org/officeDocument/2006/relationships/image" Target="../media/image226.png"/><Relationship Id="rId55" Type="http://schemas.openxmlformats.org/officeDocument/2006/relationships/customXml" Target="../ink/ink163.xml"/><Relationship Id="rId76" Type="http://schemas.openxmlformats.org/officeDocument/2006/relationships/image" Target="../media/image247.png"/><Relationship Id="rId97" Type="http://schemas.openxmlformats.org/officeDocument/2006/relationships/customXml" Target="../ink/ink184.xml"/><Relationship Id="rId120" Type="http://schemas.openxmlformats.org/officeDocument/2006/relationships/image" Target="../media/image269.png"/><Relationship Id="rId141" Type="http://schemas.openxmlformats.org/officeDocument/2006/relationships/image" Target="../media/image279.png"/><Relationship Id="rId7" Type="http://schemas.openxmlformats.org/officeDocument/2006/relationships/customXml" Target="../ink/ink139.xml"/><Relationship Id="rId162" Type="http://schemas.openxmlformats.org/officeDocument/2006/relationships/customXml" Target="../ink/ink217.xml"/><Relationship Id="rId183" Type="http://schemas.openxmlformats.org/officeDocument/2006/relationships/customXml" Target="../ink/ink228.xml"/><Relationship Id="rId218" Type="http://schemas.openxmlformats.org/officeDocument/2006/relationships/image" Target="../media/image317.png"/><Relationship Id="rId239" Type="http://schemas.openxmlformats.org/officeDocument/2006/relationships/customXml" Target="../ink/ink256.xml"/><Relationship Id="rId24" Type="http://schemas.openxmlformats.org/officeDocument/2006/relationships/image" Target="../media/image221.png"/><Relationship Id="rId45" Type="http://schemas.openxmlformats.org/officeDocument/2006/relationships/customXml" Target="../ink/ink158.xml"/><Relationship Id="rId66" Type="http://schemas.openxmlformats.org/officeDocument/2006/relationships/image" Target="../media/image242.png"/><Relationship Id="rId87" Type="http://schemas.openxmlformats.org/officeDocument/2006/relationships/customXml" Target="../ink/ink179.xml"/><Relationship Id="rId110" Type="http://schemas.openxmlformats.org/officeDocument/2006/relationships/image" Target="../media/image264.png"/><Relationship Id="rId131" Type="http://schemas.openxmlformats.org/officeDocument/2006/relationships/image" Target="../media/image274.png"/><Relationship Id="rId152" Type="http://schemas.openxmlformats.org/officeDocument/2006/relationships/customXml" Target="../ink/ink212.xml"/><Relationship Id="rId173" Type="http://schemas.openxmlformats.org/officeDocument/2006/relationships/customXml" Target="../ink/ink223.xml"/><Relationship Id="rId194" Type="http://schemas.openxmlformats.org/officeDocument/2006/relationships/image" Target="../media/image305.png"/><Relationship Id="rId208" Type="http://schemas.openxmlformats.org/officeDocument/2006/relationships/image" Target="../media/image312.png"/><Relationship Id="rId229" Type="http://schemas.openxmlformats.org/officeDocument/2006/relationships/customXml" Target="../ink/ink251.xml"/><Relationship Id="rId240" Type="http://schemas.openxmlformats.org/officeDocument/2006/relationships/image" Target="../media/image55.png"/><Relationship Id="rId14" Type="http://schemas.openxmlformats.org/officeDocument/2006/relationships/image" Target="../media/image216.png"/><Relationship Id="rId35" Type="http://schemas.openxmlformats.org/officeDocument/2006/relationships/customXml" Target="../ink/ink153.xml"/><Relationship Id="rId56" Type="http://schemas.openxmlformats.org/officeDocument/2006/relationships/image" Target="../media/image237.png"/><Relationship Id="rId77" Type="http://schemas.openxmlformats.org/officeDocument/2006/relationships/customXml" Target="../ink/ink174.xml"/><Relationship Id="rId100" Type="http://schemas.openxmlformats.org/officeDocument/2006/relationships/image" Target="../media/image259.png"/><Relationship Id="rId8" Type="http://schemas.openxmlformats.org/officeDocument/2006/relationships/image" Target="../media/image213.png"/><Relationship Id="rId98" Type="http://schemas.openxmlformats.org/officeDocument/2006/relationships/image" Target="../media/image258.png"/><Relationship Id="rId121" Type="http://schemas.openxmlformats.org/officeDocument/2006/relationships/customXml" Target="../ink/ink196.xml"/><Relationship Id="rId142" Type="http://schemas.openxmlformats.org/officeDocument/2006/relationships/customXml" Target="../ink/ink207.xml"/><Relationship Id="rId163" Type="http://schemas.openxmlformats.org/officeDocument/2006/relationships/image" Target="../media/image290.png"/><Relationship Id="rId184" Type="http://schemas.openxmlformats.org/officeDocument/2006/relationships/image" Target="../media/image300.png"/><Relationship Id="rId219" Type="http://schemas.openxmlformats.org/officeDocument/2006/relationships/customXml" Target="../ink/ink246.xml"/><Relationship Id="rId230" Type="http://schemas.openxmlformats.org/officeDocument/2006/relationships/image" Target="../media/image323.png"/><Relationship Id="rId25" Type="http://schemas.openxmlformats.org/officeDocument/2006/relationships/customXml" Target="../ink/ink148.xml"/><Relationship Id="rId46" Type="http://schemas.openxmlformats.org/officeDocument/2006/relationships/image" Target="../media/image232.png"/><Relationship Id="rId67" Type="http://schemas.openxmlformats.org/officeDocument/2006/relationships/customXml" Target="../ink/ink169.xml"/><Relationship Id="rId88" Type="http://schemas.openxmlformats.org/officeDocument/2006/relationships/image" Target="../media/image253.png"/><Relationship Id="rId111" Type="http://schemas.openxmlformats.org/officeDocument/2006/relationships/customXml" Target="../ink/ink191.xml"/><Relationship Id="rId132" Type="http://schemas.openxmlformats.org/officeDocument/2006/relationships/customXml" Target="../ink/ink202.xml"/><Relationship Id="rId153" Type="http://schemas.openxmlformats.org/officeDocument/2006/relationships/image" Target="../media/image285.png"/><Relationship Id="rId174" Type="http://schemas.openxmlformats.org/officeDocument/2006/relationships/image" Target="../media/image295.png"/><Relationship Id="rId195" Type="http://schemas.openxmlformats.org/officeDocument/2006/relationships/customXml" Target="../ink/ink234.xml"/><Relationship Id="rId209" Type="http://schemas.openxmlformats.org/officeDocument/2006/relationships/customXml" Target="../ink/ink241.xml"/><Relationship Id="rId220" Type="http://schemas.openxmlformats.org/officeDocument/2006/relationships/image" Target="../media/image318.png"/><Relationship Id="rId241" Type="http://schemas.openxmlformats.org/officeDocument/2006/relationships/customXml" Target="../ink/ink257.xml"/><Relationship Id="rId15" Type="http://schemas.openxmlformats.org/officeDocument/2006/relationships/customXml" Target="../ink/ink143.xml"/><Relationship Id="rId36" Type="http://schemas.openxmlformats.org/officeDocument/2006/relationships/image" Target="../media/image227.png"/><Relationship Id="rId57" Type="http://schemas.openxmlformats.org/officeDocument/2006/relationships/customXml" Target="../ink/ink164.xml"/><Relationship Id="rId106" Type="http://schemas.openxmlformats.org/officeDocument/2006/relationships/image" Target="../media/image262.png"/><Relationship Id="rId127" Type="http://schemas.openxmlformats.org/officeDocument/2006/relationships/image" Target="../media/image272.png"/><Relationship Id="rId10" Type="http://schemas.openxmlformats.org/officeDocument/2006/relationships/image" Target="../media/image214.png"/><Relationship Id="rId31" Type="http://schemas.openxmlformats.org/officeDocument/2006/relationships/customXml" Target="../ink/ink151.xml"/><Relationship Id="rId52" Type="http://schemas.openxmlformats.org/officeDocument/2006/relationships/image" Target="../media/image235.png"/><Relationship Id="rId73" Type="http://schemas.openxmlformats.org/officeDocument/2006/relationships/customXml" Target="../ink/ink172.xml"/><Relationship Id="rId78" Type="http://schemas.openxmlformats.org/officeDocument/2006/relationships/image" Target="../media/image248.png"/><Relationship Id="rId94" Type="http://schemas.openxmlformats.org/officeDocument/2006/relationships/image" Target="../media/image256.png"/><Relationship Id="rId99" Type="http://schemas.openxmlformats.org/officeDocument/2006/relationships/customXml" Target="../ink/ink185.xml"/><Relationship Id="rId101" Type="http://schemas.openxmlformats.org/officeDocument/2006/relationships/customXml" Target="../ink/ink186.xml"/><Relationship Id="rId122" Type="http://schemas.openxmlformats.org/officeDocument/2006/relationships/customXml" Target="../ink/ink197.xml"/><Relationship Id="rId143" Type="http://schemas.openxmlformats.org/officeDocument/2006/relationships/image" Target="../media/image280.png"/><Relationship Id="rId148" Type="http://schemas.openxmlformats.org/officeDocument/2006/relationships/customXml" Target="../ink/ink210.xml"/><Relationship Id="rId164" Type="http://schemas.openxmlformats.org/officeDocument/2006/relationships/customXml" Target="../ink/ink218.xml"/><Relationship Id="rId169" Type="http://schemas.openxmlformats.org/officeDocument/2006/relationships/image" Target="../media/image293.png"/><Relationship Id="rId185" Type="http://schemas.openxmlformats.org/officeDocument/2006/relationships/customXml" Target="../ink/ink229.xml"/><Relationship Id="rId4" Type="http://schemas.openxmlformats.org/officeDocument/2006/relationships/image" Target="../media/image211.png"/><Relationship Id="rId9" Type="http://schemas.openxmlformats.org/officeDocument/2006/relationships/customXml" Target="../ink/ink140.xml"/><Relationship Id="rId180" Type="http://schemas.openxmlformats.org/officeDocument/2006/relationships/image" Target="../media/image298.png"/><Relationship Id="rId210" Type="http://schemas.openxmlformats.org/officeDocument/2006/relationships/image" Target="../media/image313.png"/><Relationship Id="rId215" Type="http://schemas.openxmlformats.org/officeDocument/2006/relationships/customXml" Target="../ink/ink244.xml"/><Relationship Id="rId236" Type="http://schemas.openxmlformats.org/officeDocument/2006/relationships/image" Target="../media/image53.png"/><Relationship Id="rId26" Type="http://schemas.openxmlformats.org/officeDocument/2006/relationships/image" Target="../media/image222.png"/><Relationship Id="rId231" Type="http://schemas.openxmlformats.org/officeDocument/2006/relationships/customXml" Target="../ink/ink252.xml"/><Relationship Id="rId47" Type="http://schemas.openxmlformats.org/officeDocument/2006/relationships/customXml" Target="../ink/ink159.xml"/><Relationship Id="rId68" Type="http://schemas.openxmlformats.org/officeDocument/2006/relationships/image" Target="../media/image243.png"/><Relationship Id="rId89" Type="http://schemas.openxmlformats.org/officeDocument/2006/relationships/customXml" Target="../ink/ink180.xml"/><Relationship Id="rId112" Type="http://schemas.openxmlformats.org/officeDocument/2006/relationships/image" Target="../media/image265.png"/><Relationship Id="rId133" Type="http://schemas.openxmlformats.org/officeDocument/2006/relationships/image" Target="../media/image275.png"/><Relationship Id="rId154" Type="http://schemas.openxmlformats.org/officeDocument/2006/relationships/customXml" Target="../ink/ink213.xml"/><Relationship Id="rId175" Type="http://schemas.openxmlformats.org/officeDocument/2006/relationships/customXml" Target="../ink/ink224.xml"/><Relationship Id="rId196" Type="http://schemas.openxmlformats.org/officeDocument/2006/relationships/image" Target="../media/image306.png"/><Relationship Id="rId200" Type="http://schemas.openxmlformats.org/officeDocument/2006/relationships/image" Target="../media/image308.png"/><Relationship Id="rId16" Type="http://schemas.openxmlformats.org/officeDocument/2006/relationships/image" Target="../media/image217.png"/><Relationship Id="rId221" Type="http://schemas.openxmlformats.org/officeDocument/2006/relationships/customXml" Target="../ink/ink247.xml"/><Relationship Id="rId242" Type="http://schemas.openxmlformats.org/officeDocument/2006/relationships/image" Target="../media/image56.png"/><Relationship Id="rId37" Type="http://schemas.openxmlformats.org/officeDocument/2006/relationships/customXml" Target="../ink/ink154.xml"/><Relationship Id="rId58" Type="http://schemas.openxmlformats.org/officeDocument/2006/relationships/image" Target="../media/image238.png"/><Relationship Id="rId79" Type="http://schemas.openxmlformats.org/officeDocument/2006/relationships/customXml" Target="../ink/ink175.xml"/><Relationship Id="rId102" Type="http://schemas.openxmlformats.org/officeDocument/2006/relationships/image" Target="../media/image260.png"/><Relationship Id="rId123" Type="http://schemas.openxmlformats.org/officeDocument/2006/relationships/image" Target="../media/image270.png"/><Relationship Id="rId144" Type="http://schemas.openxmlformats.org/officeDocument/2006/relationships/customXml" Target="../ink/ink208.xml"/><Relationship Id="rId90" Type="http://schemas.openxmlformats.org/officeDocument/2006/relationships/image" Target="../media/image254.png"/><Relationship Id="rId165" Type="http://schemas.openxmlformats.org/officeDocument/2006/relationships/image" Target="../media/image291.png"/><Relationship Id="rId186" Type="http://schemas.openxmlformats.org/officeDocument/2006/relationships/image" Target="../media/image301.png"/><Relationship Id="rId211" Type="http://schemas.openxmlformats.org/officeDocument/2006/relationships/customXml" Target="../ink/ink242.xml"/><Relationship Id="rId232" Type="http://schemas.openxmlformats.org/officeDocument/2006/relationships/image" Target="../media/image51.png"/><Relationship Id="rId27" Type="http://schemas.openxmlformats.org/officeDocument/2006/relationships/customXml" Target="../ink/ink149.xml"/><Relationship Id="rId48" Type="http://schemas.openxmlformats.org/officeDocument/2006/relationships/image" Target="../media/image233.png"/><Relationship Id="rId69" Type="http://schemas.openxmlformats.org/officeDocument/2006/relationships/customXml" Target="../ink/ink170.xml"/><Relationship Id="rId113" Type="http://schemas.openxmlformats.org/officeDocument/2006/relationships/customXml" Target="../ink/ink192.xml"/><Relationship Id="rId134" Type="http://schemas.openxmlformats.org/officeDocument/2006/relationships/customXml" Target="../ink/ink203.xml"/><Relationship Id="rId80" Type="http://schemas.openxmlformats.org/officeDocument/2006/relationships/image" Target="../media/image249.png"/><Relationship Id="rId155" Type="http://schemas.openxmlformats.org/officeDocument/2006/relationships/image" Target="../media/image286.png"/><Relationship Id="rId176" Type="http://schemas.openxmlformats.org/officeDocument/2006/relationships/image" Target="../media/image296.png"/><Relationship Id="rId197" Type="http://schemas.openxmlformats.org/officeDocument/2006/relationships/customXml" Target="../ink/ink235.xml"/><Relationship Id="rId201" Type="http://schemas.openxmlformats.org/officeDocument/2006/relationships/customXml" Target="../ink/ink237.xml"/><Relationship Id="rId222" Type="http://schemas.openxmlformats.org/officeDocument/2006/relationships/image" Target="../media/image319.png"/><Relationship Id="rId17" Type="http://schemas.openxmlformats.org/officeDocument/2006/relationships/customXml" Target="../ink/ink144.xml"/><Relationship Id="rId38" Type="http://schemas.openxmlformats.org/officeDocument/2006/relationships/image" Target="../media/image228.png"/><Relationship Id="rId59" Type="http://schemas.openxmlformats.org/officeDocument/2006/relationships/customXml" Target="../ink/ink165.xml"/><Relationship Id="rId103" Type="http://schemas.openxmlformats.org/officeDocument/2006/relationships/customXml" Target="../ink/ink187.xml"/><Relationship Id="rId124" Type="http://schemas.openxmlformats.org/officeDocument/2006/relationships/customXml" Target="../ink/ink198.xml"/><Relationship Id="rId70" Type="http://schemas.openxmlformats.org/officeDocument/2006/relationships/image" Target="../media/image244.png"/><Relationship Id="rId91" Type="http://schemas.openxmlformats.org/officeDocument/2006/relationships/customXml" Target="../ink/ink181.xml"/><Relationship Id="rId145" Type="http://schemas.openxmlformats.org/officeDocument/2006/relationships/image" Target="../media/image281.png"/><Relationship Id="rId166" Type="http://schemas.openxmlformats.org/officeDocument/2006/relationships/customXml" Target="../ink/ink219.xml"/><Relationship Id="rId187" Type="http://schemas.openxmlformats.org/officeDocument/2006/relationships/customXml" Target="../ink/ink230.xml"/><Relationship Id="rId1" Type="http://schemas.openxmlformats.org/officeDocument/2006/relationships/slideLayout" Target="../slideLayouts/slideLayout7.xml"/><Relationship Id="rId212" Type="http://schemas.openxmlformats.org/officeDocument/2006/relationships/image" Target="../media/image314.png"/><Relationship Id="rId233" Type="http://schemas.openxmlformats.org/officeDocument/2006/relationships/customXml" Target="../ink/ink253.xml"/><Relationship Id="rId28" Type="http://schemas.openxmlformats.org/officeDocument/2006/relationships/image" Target="../media/image223.png"/><Relationship Id="rId49" Type="http://schemas.openxmlformats.org/officeDocument/2006/relationships/customXml" Target="../ink/ink160.xml"/><Relationship Id="rId114" Type="http://schemas.openxmlformats.org/officeDocument/2006/relationships/image" Target="../media/image266.png"/><Relationship Id="rId60" Type="http://schemas.openxmlformats.org/officeDocument/2006/relationships/image" Target="../media/image239.png"/><Relationship Id="rId81" Type="http://schemas.openxmlformats.org/officeDocument/2006/relationships/customXml" Target="../ink/ink176.xml"/><Relationship Id="rId135" Type="http://schemas.openxmlformats.org/officeDocument/2006/relationships/image" Target="../media/image276.png"/><Relationship Id="rId156" Type="http://schemas.openxmlformats.org/officeDocument/2006/relationships/customXml" Target="../ink/ink214.xml"/><Relationship Id="rId177" Type="http://schemas.openxmlformats.org/officeDocument/2006/relationships/customXml" Target="../ink/ink225.xml"/><Relationship Id="rId198" Type="http://schemas.openxmlformats.org/officeDocument/2006/relationships/image" Target="../media/image307.png"/><Relationship Id="rId202" Type="http://schemas.openxmlformats.org/officeDocument/2006/relationships/image" Target="../media/image309.png"/><Relationship Id="rId223" Type="http://schemas.openxmlformats.org/officeDocument/2006/relationships/customXml" Target="../ink/ink248.xml"/><Relationship Id="rId18" Type="http://schemas.openxmlformats.org/officeDocument/2006/relationships/image" Target="../media/image218.png"/><Relationship Id="rId39" Type="http://schemas.openxmlformats.org/officeDocument/2006/relationships/customXml" Target="../ink/ink155.xml"/><Relationship Id="rId50" Type="http://schemas.openxmlformats.org/officeDocument/2006/relationships/image" Target="../media/image234.png"/><Relationship Id="rId104" Type="http://schemas.openxmlformats.org/officeDocument/2006/relationships/image" Target="../media/image261.png"/><Relationship Id="rId125" Type="http://schemas.openxmlformats.org/officeDocument/2006/relationships/image" Target="../media/image271.png"/><Relationship Id="rId146" Type="http://schemas.openxmlformats.org/officeDocument/2006/relationships/customXml" Target="../ink/ink209.xml"/><Relationship Id="rId167" Type="http://schemas.openxmlformats.org/officeDocument/2006/relationships/image" Target="../media/image292.png"/><Relationship Id="rId188" Type="http://schemas.openxmlformats.org/officeDocument/2006/relationships/image" Target="../media/image302.png"/><Relationship Id="rId71" Type="http://schemas.openxmlformats.org/officeDocument/2006/relationships/customXml" Target="../ink/ink171.xml"/><Relationship Id="rId92" Type="http://schemas.openxmlformats.org/officeDocument/2006/relationships/image" Target="../media/image255.png"/><Relationship Id="rId213" Type="http://schemas.openxmlformats.org/officeDocument/2006/relationships/customXml" Target="../ink/ink243.xml"/><Relationship Id="rId234" Type="http://schemas.openxmlformats.org/officeDocument/2006/relationships/image" Target="../media/image52.png"/><Relationship Id="rId2" Type="http://schemas.openxmlformats.org/officeDocument/2006/relationships/notesSlide" Target="../notesSlides/notesSlide12.xml"/><Relationship Id="rId29" Type="http://schemas.openxmlformats.org/officeDocument/2006/relationships/customXml" Target="../ink/ink150.xml"/><Relationship Id="rId40" Type="http://schemas.openxmlformats.org/officeDocument/2006/relationships/image" Target="../media/image229.png"/><Relationship Id="rId115" Type="http://schemas.openxmlformats.org/officeDocument/2006/relationships/customXml" Target="../ink/ink193.xml"/><Relationship Id="rId136" Type="http://schemas.openxmlformats.org/officeDocument/2006/relationships/customXml" Target="../ink/ink204.xml"/><Relationship Id="rId157" Type="http://schemas.openxmlformats.org/officeDocument/2006/relationships/image" Target="../media/image287.png"/><Relationship Id="rId178" Type="http://schemas.openxmlformats.org/officeDocument/2006/relationships/image" Target="../media/image297.png"/><Relationship Id="rId61" Type="http://schemas.openxmlformats.org/officeDocument/2006/relationships/customXml" Target="../ink/ink166.xml"/><Relationship Id="rId82" Type="http://schemas.openxmlformats.org/officeDocument/2006/relationships/image" Target="../media/image250.png"/><Relationship Id="rId199" Type="http://schemas.openxmlformats.org/officeDocument/2006/relationships/customXml" Target="../ink/ink236.xml"/><Relationship Id="rId203" Type="http://schemas.openxmlformats.org/officeDocument/2006/relationships/customXml" Target="../ink/ink238.xml"/><Relationship Id="rId19" Type="http://schemas.openxmlformats.org/officeDocument/2006/relationships/customXml" Target="../ink/ink145.xml"/><Relationship Id="rId224" Type="http://schemas.openxmlformats.org/officeDocument/2006/relationships/image" Target="../media/image320.png"/><Relationship Id="rId30" Type="http://schemas.openxmlformats.org/officeDocument/2006/relationships/image" Target="../media/image224.png"/><Relationship Id="rId105" Type="http://schemas.openxmlformats.org/officeDocument/2006/relationships/customXml" Target="../ink/ink188.xml"/><Relationship Id="rId126" Type="http://schemas.openxmlformats.org/officeDocument/2006/relationships/customXml" Target="../ink/ink199.xml"/><Relationship Id="rId147" Type="http://schemas.openxmlformats.org/officeDocument/2006/relationships/image" Target="../media/image282.png"/><Relationship Id="rId168" Type="http://schemas.openxmlformats.org/officeDocument/2006/relationships/customXml" Target="../ink/ink220.xml"/><Relationship Id="rId51" Type="http://schemas.openxmlformats.org/officeDocument/2006/relationships/customXml" Target="../ink/ink161.xml"/><Relationship Id="rId72" Type="http://schemas.openxmlformats.org/officeDocument/2006/relationships/image" Target="../media/image245.png"/><Relationship Id="rId93" Type="http://schemas.openxmlformats.org/officeDocument/2006/relationships/customXml" Target="../ink/ink182.xml"/><Relationship Id="rId189" Type="http://schemas.openxmlformats.org/officeDocument/2006/relationships/customXml" Target="../ink/ink231.xml"/><Relationship Id="rId3" Type="http://schemas.openxmlformats.org/officeDocument/2006/relationships/customXml" Target="../ink/ink137.xml"/><Relationship Id="rId214" Type="http://schemas.openxmlformats.org/officeDocument/2006/relationships/image" Target="../media/image315.png"/><Relationship Id="rId235" Type="http://schemas.openxmlformats.org/officeDocument/2006/relationships/customXml" Target="../ink/ink254.xml"/><Relationship Id="rId116" Type="http://schemas.openxmlformats.org/officeDocument/2006/relationships/image" Target="../media/image267.png"/><Relationship Id="rId137" Type="http://schemas.openxmlformats.org/officeDocument/2006/relationships/image" Target="../media/image277.png"/><Relationship Id="rId158" Type="http://schemas.openxmlformats.org/officeDocument/2006/relationships/customXml" Target="../ink/ink215.xml"/><Relationship Id="rId20" Type="http://schemas.openxmlformats.org/officeDocument/2006/relationships/image" Target="../media/image219.png"/><Relationship Id="rId41" Type="http://schemas.openxmlformats.org/officeDocument/2006/relationships/customXml" Target="../ink/ink156.xml"/><Relationship Id="rId62" Type="http://schemas.openxmlformats.org/officeDocument/2006/relationships/image" Target="../media/image240.png"/><Relationship Id="rId83" Type="http://schemas.openxmlformats.org/officeDocument/2006/relationships/customXml" Target="../ink/ink177.xml"/><Relationship Id="rId179" Type="http://schemas.openxmlformats.org/officeDocument/2006/relationships/customXml" Target="../ink/ink226.xml"/><Relationship Id="rId190" Type="http://schemas.openxmlformats.org/officeDocument/2006/relationships/image" Target="../media/image303.png"/><Relationship Id="rId204" Type="http://schemas.openxmlformats.org/officeDocument/2006/relationships/image" Target="../media/image310.png"/><Relationship Id="rId225" Type="http://schemas.openxmlformats.org/officeDocument/2006/relationships/customXml" Target="../ink/ink249.xml"/></Relationships>
</file>

<file path=ppt/slides/_rels/slide13.xml.rels><?xml version="1.0" encoding="UTF-8" standalone="yes"?>
<Relationships xmlns="http://schemas.openxmlformats.org/package/2006/relationships"><Relationship Id="rId8" Type="http://schemas.openxmlformats.org/officeDocument/2006/relationships/image" Target="../media/image326.png"/><Relationship Id="rId3" Type="http://schemas.openxmlformats.org/officeDocument/2006/relationships/customXml" Target="../ink/ink258.xml"/><Relationship Id="rId7" Type="http://schemas.openxmlformats.org/officeDocument/2006/relationships/customXml" Target="../ink/ink260.xml"/><Relationship Id="rId12" Type="http://schemas.openxmlformats.org/officeDocument/2006/relationships/image" Target="../media/image3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5.png"/><Relationship Id="rId11" Type="http://schemas.openxmlformats.org/officeDocument/2006/relationships/customXml" Target="../ink/ink262.xml"/><Relationship Id="rId5" Type="http://schemas.openxmlformats.org/officeDocument/2006/relationships/customXml" Target="../ink/ink259.xml"/><Relationship Id="rId10" Type="http://schemas.openxmlformats.org/officeDocument/2006/relationships/image" Target="../media/image327.png"/><Relationship Id="rId4" Type="http://schemas.openxmlformats.org/officeDocument/2006/relationships/image" Target="../media/image324.png"/><Relationship Id="rId9" Type="http://schemas.openxmlformats.org/officeDocument/2006/relationships/customXml" Target="../ink/ink261.xml"/></Relationships>
</file>

<file path=ppt/slides/_rels/slide14.xml.rels><?xml version="1.0" encoding="UTF-8" standalone="yes"?>
<Relationships xmlns="http://schemas.openxmlformats.org/package/2006/relationships"><Relationship Id="rId117" Type="http://schemas.openxmlformats.org/officeDocument/2006/relationships/customXml" Target="../ink/ink320.xml"/><Relationship Id="rId21" Type="http://schemas.openxmlformats.org/officeDocument/2006/relationships/customXml" Target="../ink/ink272.xml"/><Relationship Id="rId42" Type="http://schemas.openxmlformats.org/officeDocument/2006/relationships/image" Target="../media/image348.png"/><Relationship Id="rId63" Type="http://schemas.openxmlformats.org/officeDocument/2006/relationships/customXml" Target="../ink/ink293.xml"/><Relationship Id="rId84" Type="http://schemas.openxmlformats.org/officeDocument/2006/relationships/image" Target="../media/image369.png"/><Relationship Id="rId138" Type="http://schemas.openxmlformats.org/officeDocument/2006/relationships/image" Target="../media/image397.png"/><Relationship Id="rId159" Type="http://schemas.openxmlformats.org/officeDocument/2006/relationships/customXml" Target="../ink/ink341.xml"/><Relationship Id="rId170" Type="http://schemas.openxmlformats.org/officeDocument/2006/relationships/image" Target="../media/image412.png"/><Relationship Id="rId191" Type="http://schemas.openxmlformats.org/officeDocument/2006/relationships/image" Target="../media/image57.png"/><Relationship Id="rId107" Type="http://schemas.openxmlformats.org/officeDocument/2006/relationships/customXml" Target="../ink/ink315.xml"/><Relationship Id="rId11" Type="http://schemas.openxmlformats.org/officeDocument/2006/relationships/customXml" Target="../ink/ink267.xml"/><Relationship Id="rId32" Type="http://schemas.openxmlformats.org/officeDocument/2006/relationships/image" Target="../media/image343.png"/><Relationship Id="rId53" Type="http://schemas.openxmlformats.org/officeDocument/2006/relationships/customXml" Target="../ink/ink288.xml"/><Relationship Id="rId74" Type="http://schemas.openxmlformats.org/officeDocument/2006/relationships/image" Target="../media/image364.png"/><Relationship Id="rId128" Type="http://schemas.openxmlformats.org/officeDocument/2006/relationships/image" Target="../media/image392.png"/><Relationship Id="rId149" Type="http://schemas.openxmlformats.org/officeDocument/2006/relationships/customXml" Target="../ink/ink336.xml"/><Relationship Id="rId5" Type="http://schemas.openxmlformats.org/officeDocument/2006/relationships/customXml" Target="../ink/ink264.xml"/><Relationship Id="rId95" Type="http://schemas.openxmlformats.org/officeDocument/2006/relationships/customXml" Target="../ink/ink309.xml"/><Relationship Id="rId160" Type="http://schemas.openxmlformats.org/officeDocument/2006/relationships/image" Target="../media/image407.png"/><Relationship Id="rId181" Type="http://schemas.openxmlformats.org/officeDocument/2006/relationships/customXml" Target="../ink/ink352.xml"/><Relationship Id="rId22" Type="http://schemas.openxmlformats.org/officeDocument/2006/relationships/image" Target="../media/image338.png"/><Relationship Id="rId43" Type="http://schemas.openxmlformats.org/officeDocument/2006/relationships/customXml" Target="../ink/ink283.xml"/><Relationship Id="rId64" Type="http://schemas.openxmlformats.org/officeDocument/2006/relationships/image" Target="../media/image359.png"/><Relationship Id="rId118" Type="http://schemas.openxmlformats.org/officeDocument/2006/relationships/image" Target="../media/image386.png"/><Relationship Id="rId139" Type="http://schemas.openxmlformats.org/officeDocument/2006/relationships/customXml" Target="../ink/ink331.xml"/><Relationship Id="rId85" Type="http://schemas.openxmlformats.org/officeDocument/2006/relationships/customXml" Target="../ink/ink304.xml"/><Relationship Id="rId150" Type="http://schemas.openxmlformats.org/officeDocument/2006/relationships/image" Target="../media/image403.png"/><Relationship Id="rId171" Type="http://schemas.openxmlformats.org/officeDocument/2006/relationships/customXml" Target="../ink/ink347.xml"/><Relationship Id="rId192" Type="http://schemas.openxmlformats.org/officeDocument/2006/relationships/customXml" Target="../ink/ink357.xml"/><Relationship Id="rId12" Type="http://schemas.openxmlformats.org/officeDocument/2006/relationships/image" Target="../media/image333.png"/><Relationship Id="rId33" Type="http://schemas.openxmlformats.org/officeDocument/2006/relationships/customXml" Target="../ink/ink278.xml"/><Relationship Id="rId108" Type="http://schemas.openxmlformats.org/officeDocument/2006/relationships/image" Target="../media/image381.png"/><Relationship Id="rId129" Type="http://schemas.openxmlformats.org/officeDocument/2006/relationships/customXml" Target="../ink/ink326.xml"/><Relationship Id="rId54" Type="http://schemas.openxmlformats.org/officeDocument/2006/relationships/image" Target="../media/image354.png"/><Relationship Id="rId75" Type="http://schemas.openxmlformats.org/officeDocument/2006/relationships/customXml" Target="../ink/ink299.xml"/><Relationship Id="rId96" Type="http://schemas.openxmlformats.org/officeDocument/2006/relationships/image" Target="../media/image375.png"/><Relationship Id="rId140" Type="http://schemas.openxmlformats.org/officeDocument/2006/relationships/image" Target="../media/image398.png"/><Relationship Id="rId161" Type="http://schemas.openxmlformats.org/officeDocument/2006/relationships/customXml" Target="../ink/ink342.xml"/><Relationship Id="rId182" Type="http://schemas.openxmlformats.org/officeDocument/2006/relationships/image" Target="../media/image418.png"/><Relationship Id="rId6" Type="http://schemas.openxmlformats.org/officeDocument/2006/relationships/image" Target="../media/image330.png"/><Relationship Id="rId23" Type="http://schemas.openxmlformats.org/officeDocument/2006/relationships/customXml" Target="../ink/ink273.xml"/><Relationship Id="rId119" Type="http://schemas.openxmlformats.org/officeDocument/2006/relationships/customXml" Target="../ink/ink321.xml"/><Relationship Id="rId44" Type="http://schemas.openxmlformats.org/officeDocument/2006/relationships/image" Target="../media/image349.png"/><Relationship Id="rId65" Type="http://schemas.openxmlformats.org/officeDocument/2006/relationships/customXml" Target="../ink/ink294.xml"/><Relationship Id="rId86" Type="http://schemas.openxmlformats.org/officeDocument/2006/relationships/image" Target="../media/image370.png"/><Relationship Id="rId130" Type="http://schemas.openxmlformats.org/officeDocument/2006/relationships/image" Target="../media/image393.png"/><Relationship Id="rId151" Type="http://schemas.openxmlformats.org/officeDocument/2006/relationships/customXml" Target="../ink/ink337.xml"/><Relationship Id="rId172" Type="http://schemas.openxmlformats.org/officeDocument/2006/relationships/image" Target="../media/image413.png"/><Relationship Id="rId193" Type="http://schemas.openxmlformats.org/officeDocument/2006/relationships/image" Target="../media/image58.png"/><Relationship Id="rId13" Type="http://schemas.openxmlformats.org/officeDocument/2006/relationships/customXml" Target="../ink/ink268.xml"/><Relationship Id="rId109" Type="http://schemas.openxmlformats.org/officeDocument/2006/relationships/customXml" Target="../ink/ink316.xml"/><Relationship Id="rId34" Type="http://schemas.openxmlformats.org/officeDocument/2006/relationships/image" Target="../media/image344.png"/><Relationship Id="rId55" Type="http://schemas.openxmlformats.org/officeDocument/2006/relationships/customXml" Target="../ink/ink289.xml"/><Relationship Id="rId76" Type="http://schemas.openxmlformats.org/officeDocument/2006/relationships/image" Target="../media/image365.png"/><Relationship Id="rId97" Type="http://schemas.openxmlformats.org/officeDocument/2006/relationships/customXml" Target="../ink/ink310.xml"/><Relationship Id="rId120" Type="http://schemas.openxmlformats.org/officeDocument/2006/relationships/image" Target="../media/image387.png"/><Relationship Id="rId141" Type="http://schemas.openxmlformats.org/officeDocument/2006/relationships/customXml" Target="../ink/ink332.xml"/><Relationship Id="rId7" Type="http://schemas.openxmlformats.org/officeDocument/2006/relationships/customXml" Target="../ink/ink265.xml"/><Relationship Id="rId71" Type="http://schemas.openxmlformats.org/officeDocument/2006/relationships/customXml" Target="../ink/ink297.xml"/><Relationship Id="rId92" Type="http://schemas.openxmlformats.org/officeDocument/2006/relationships/image" Target="../media/image373.png"/><Relationship Id="rId162" Type="http://schemas.openxmlformats.org/officeDocument/2006/relationships/image" Target="../media/image408.png"/><Relationship Id="rId183" Type="http://schemas.openxmlformats.org/officeDocument/2006/relationships/customXml" Target="../ink/ink353.xml"/><Relationship Id="rId2" Type="http://schemas.openxmlformats.org/officeDocument/2006/relationships/notesSlide" Target="../notesSlides/notesSlide14.xml"/><Relationship Id="rId29" Type="http://schemas.openxmlformats.org/officeDocument/2006/relationships/customXml" Target="../ink/ink276.xml"/><Relationship Id="rId24" Type="http://schemas.openxmlformats.org/officeDocument/2006/relationships/image" Target="../media/image339.png"/><Relationship Id="rId40" Type="http://schemas.openxmlformats.org/officeDocument/2006/relationships/image" Target="../media/image347.png"/><Relationship Id="rId45" Type="http://schemas.openxmlformats.org/officeDocument/2006/relationships/customXml" Target="../ink/ink284.xml"/><Relationship Id="rId66" Type="http://schemas.openxmlformats.org/officeDocument/2006/relationships/image" Target="../media/image360.png"/><Relationship Id="rId87" Type="http://schemas.openxmlformats.org/officeDocument/2006/relationships/customXml" Target="../ink/ink305.xml"/><Relationship Id="rId110" Type="http://schemas.openxmlformats.org/officeDocument/2006/relationships/image" Target="../media/image382.png"/><Relationship Id="rId115" Type="http://schemas.openxmlformats.org/officeDocument/2006/relationships/customXml" Target="../ink/ink319.xml"/><Relationship Id="rId131" Type="http://schemas.openxmlformats.org/officeDocument/2006/relationships/customXml" Target="../ink/ink327.xml"/><Relationship Id="rId136" Type="http://schemas.openxmlformats.org/officeDocument/2006/relationships/image" Target="../media/image396.png"/><Relationship Id="rId157" Type="http://schemas.openxmlformats.org/officeDocument/2006/relationships/customXml" Target="../ink/ink340.xml"/><Relationship Id="rId178" Type="http://schemas.openxmlformats.org/officeDocument/2006/relationships/image" Target="../media/image416.png"/><Relationship Id="rId61" Type="http://schemas.openxmlformats.org/officeDocument/2006/relationships/customXml" Target="../ink/ink292.xml"/><Relationship Id="rId82" Type="http://schemas.openxmlformats.org/officeDocument/2006/relationships/image" Target="../media/image368.png"/><Relationship Id="rId152" Type="http://schemas.openxmlformats.org/officeDocument/2006/relationships/image" Target="../media/image404.png"/><Relationship Id="rId173" Type="http://schemas.openxmlformats.org/officeDocument/2006/relationships/customXml" Target="../ink/ink348.xml"/><Relationship Id="rId194" Type="http://schemas.openxmlformats.org/officeDocument/2006/relationships/customXml" Target="../ink/ink358.xml"/><Relationship Id="rId199" Type="http://schemas.openxmlformats.org/officeDocument/2006/relationships/image" Target="../media/image61.png"/><Relationship Id="rId19" Type="http://schemas.openxmlformats.org/officeDocument/2006/relationships/customXml" Target="../ink/ink271.xml"/><Relationship Id="rId14" Type="http://schemas.openxmlformats.org/officeDocument/2006/relationships/image" Target="../media/image334.png"/><Relationship Id="rId30" Type="http://schemas.openxmlformats.org/officeDocument/2006/relationships/image" Target="../media/image342.png"/><Relationship Id="rId35" Type="http://schemas.openxmlformats.org/officeDocument/2006/relationships/customXml" Target="../ink/ink279.xml"/><Relationship Id="rId56" Type="http://schemas.openxmlformats.org/officeDocument/2006/relationships/image" Target="../media/image355.png"/><Relationship Id="rId77" Type="http://schemas.openxmlformats.org/officeDocument/2006/relationships/customXml" Target="../ink/ink300.xml"/><Relationship Id="rId100" Type="http://schemas.openxmlformats.org/officeDocument/2006/relationships/image" Target="../media/image377.png"/><Relationship Id="rId105" Type="http://schemas.openxmlformats.org/officeDocument/2006/relationships/customXml" Target="../ink/ink314.xml"/><Relationship Id="rId126" Type="http://schemas.openxmlformats.org/officeDocument/2006/relationships/image" Target="../media/image391.png"/><Relationship Id="rId147" Type="http://schemas.openxmlformats.org/officeDocument/2006/relationships/customXml" Target="../ink/ink335.xml"/><Relationship Id="rId168" Type="http://schemas.openxmlformats.org/officeDocument/2006/relationships/image" Target="../media/image411.png"/><Relationship Id="rId8" Type="http://schemas.openxmlformats.org/officeDocument/2006/relationships/image" Target="../media/image331.png"/><Relationship Id="rId51" Type="http://schemas.openxmlformats.org/officeDocument/2006/relationships/customXml" Target="../ink/ink287.xml"/><Relationship Id="rId72" Type="http://schemas.openxmlformats.org/officeDocument/2006/relationships/image" Target="../media/image363.png"/><Relationship Id="rId93" Type="http://schemas.openxmlformats.org/officeDocument/2006/relationships/customXml" Target="../ink/ink308.xml"/><Relationship Id="rId98" Type="http://schemas.openxmlformats.org/officeDocument/2006/relationships/image" Target="../media/image376.png"/><Relationship Id="rId121" Type="http://schemas.openxmlformats.org/officeDocument/2006/relationships/customXml" Target="../ink/ink322.xml"/><Relationship Id="rId142" Type="http://schemas.openxmlformats.org/officeDocument/2006/relationships/image" Target="../media/image399.png"/><Relationship Id="rId163" Type="http://schemas.openxmlformats.org/officeDocument/2006/relationships/customXml" Target="../ink/ink343.xml"/><Relationship Id="rId184" Type="http://schemas.openxmlformats.org/officeDocument/2006/relationships/image" Target="../media/image419.png"/><Relationship Id="rId189" Type="http://schemas.openxmlformats.org/officeDocument/2006/relationships/hyperlink" Target="https://www.youtube.com/watch?v=8dNAJ29T64c" TargetMode="External"/><Relationship Id="rId3" Type="http://schemas.openxmlformats.org/officeDocument/2006/relationships/customXml" Target="../ink/ink263.xml"/><Relationship Id="rId25" Type="http://schemas.openxmlformats.org/officeDocument/2006/relationships/customXml" Target="../ink/ink274.xml"/><Relationship Id="rId46" Type="http://schemas.openxmlformats.org/officeDocument/2006/relationships/image" Target="../media/image350.png"/><Relationship Id="rId67" Type="http://schemas.openxmlformats.org/officeDocument/2006/relationships/customXml" Target="../ink/ink295.xml"/><Relationship Id="rId116" Type="http://schemas.openxmlformats.org/officeDocument/2006/relationships/image" Target="../media/image385.png"/><Relationship Id="rId137" Type="http://schemas.openxmlformats.org/officeDocument/2006/relationships/customXml" Target="../ink/ink330.xml"/><Relationship Id="rId158" Type="http://schemas.openxmlformats.org/officeDocument/2006/relationships/image" Target="../media/image406.png"/><Relationship Id="rId20" Type="http://schemas.openxmlformats.org/officeDocument/2006/relationships/image" Target="../media/image337.png"/><Relationship Id="rId41" Type="http://schemas.openxmlformats.org/officeDocument/2006/relationships/customXml" Target="../ink/ink282.xml"/><Relationship Id="rId62" Type="http://schemas.openxmlformats.org/officeDocument/2006/relationships/image" Target="../media/image358.png"/><Relationship Id="rId83" Type="http://schemas.openxmlformats.org/officeDocument/2006/relationships/customXml" Target="../ink/ink303.xml"/><Relationship Id="rId88" Type="http://schemas.openxmlformats.org/officeDocument/2006/relationships/image" Target="../media/image371.png"/><Relationship Id="rId111" Type="http://schemas.openxmlformats.org/officeDocument/2006/relationships/customXml" Target="../ink/ink317.xml"/><Relationship Id="rId132" Type="http://schemas.openxmlformats.org/officeDocument/2006/relationships/image" Target="../media/image394.png"/><Relationship Id="rId153" Type="http://schemas.openxmlformats.org/officeDocument/2006/relationships/customXml" Target="../ink/ink338.xml"/><Relationship Id="rId174" Type="http://schemas.openxmlformats.org/officeDocument/2006/relationships/image" Target="../media/image414.png"/><Relationship Id="rId179" Type="http://schemas.openxmlformats.org/officeDocument/2006/relationships/customXml" Target="../ink/ink351.xml"/><Relationship Id="rId195" Type="http://schemas.openxmlformats.org/officeDocument/2006/relationships/image" Target="../media/image59.png"/><Relationship Id="rId190" Type="http://schemas.openxmlformats.org/officeDocument/2006/relationships/customXml" Target="../ink/ink356.xml"/><Relationship Id="rId15" Type="http://schemas.openxmlformats.org/officeDocument/2006/relationships/customXml" Target="../ink/ink269.xml"/><Relationship Id="rId36" Type="http://schemas.openxmlformats.org/officeDocument/2006/relationships/image" Target="../media/image345.png"/><Relationship Id="rId57" Type="http://schemas.openxmlformats.org/officeDocument/2006/relationships/customXml" Target="../ink/ink290.xml"/><Relationship Id="rId106" Type="http://schemas.openxmlformats.org/officeDocument/2006/relationships/image" Target="../media/image380.png"/><Relationship Id="rId127" Type="http://schemas.openxmlformats.org/officeDocument/2006/relationships/customXml" Target="../ink/ink325.xml"/><Relationship Id="rId10" Type="http://schemas.openxmlformats.org/officeDocument/2006/relationships/image" Target="../media/image332.png"/><Relationship Id="rId31" Type="http://schemas.openxmlformats.org/officeDocument/2006/relationships/customXml" Target="../ink/ink277.xml"/><Relationship Id="rId52" Type="http://schemas.openxmlformats.org/officeDocument/2006/relationships/image" Target="../media/image353.png"/><Relationship Id="rId73" Type="http://schemas.openxmlformats.org/officeDocument/2006/relationships/customXml" Target="../ink/ink298.xml"/><Relationship Id="rId78" Type="http://schemas.openxmlformats.org/officeDocument/2006/relationships/image" Target="../media/image366.png"/><Relationship Id="rId94" Type="http://schemas.openxmlformats.org/officeDocument/2006/relationships/image" Target="../media/image374.png"/><Relationship Id="rId99" Type="http://schemas.openxmlformats.org/officeDocument/2006/relationships/customXml" Target="../ink/ink311.xml"/><Relationship Id="rId101" Type="http://schemas.openxmlformats.org/officeDocument/2006/relationships/customXml" Target="../ink/ink312.xml"/><Relationship Id="rId122" Type="http://schemas.openxmlformats.org/officeDocument/2006/relationships/image" Target="../media/image389.png"/><Relationship Id="rId143" Type="http://schemas.openxmlformats.org/officeDocument/2006/relationships/customXml" Target="../ink/ink333.xml"/><Relationship Id="rId148" Type="http://schemas.openxmlformats.org/officeDocument/2006/relationships/image" Target="../media/image402.png"/><Relationship Id="rId164" Type="http://schemas.openxmlformats.org/officeDocument/2006/relationships/image" Target="../media/image409.png"/><Relationship Id="rId169" Type="http://schemas.openxmlformats.org/officeDocument/2006/relationships/customXml" Target="../ink/ink346.xml"/><Relationship Id="rId185" Type="http://schemas.openxmlformats.org/officeDocument/2006/relationships/customXml" Target="../ink/ink354.xml"/><Relationship Id="rId4" Type="http://schemas.openxmlformats.org/officeDocument/2006/relationships/image" Target="../media/image329.png"/><Relationship Id="rId9" Type="http://schemas.openxmlformats.org/officeDocument/2006/relationships/customXml" Target="../ink/ink266.xml"/><Relationship Id="rId180" Type="http://schemas.openxmlformats.org/officeDocument/2006/relationships/image" Target="../media/image417.png"/><Relationship Id="rId26" Type="http://schemas.openxmlformats.org/officeDocument/2006/relationships/image" Target="../media/image340.png"/><Relationship Id="rId47" Type="http://schemas.openxmlformats.org/officeDocument/2006/relationships/customXml" Target="../ink/ink285.xml"/><Relationship Id="rId68" Type="http://schemas.openxmlformats.org/officeDocument/2006/relationships/image" Target="../media/image361.png"/><Relationship Id="rId89" Type="http://schemas.openxmlformats.org/officeDocument/2006/relationships/customXml" Target="../ink/ink306.xml"/><Relationship Id="rId112" Type="http://schemas.openxmlformats.org/officeDocument/2006/relationships/image" Target="../media/image383.png"/><Relationship Id="rId133" Type="http://schemas.openxmlformats.org/officeDocument/2006/relationships/customXml" Target="../ink/ink328.xml"/><Relationship Id="rId154" Type="http://schemas.openxmlformats.org/officeDocument/2006/relationships/image" Target="../media/image405.png"/><Relationship Id="rId175" Type="http://schemas.openxmlformats.org/officeDocument/2006/relationships/customXml" Target="../ink/ink349.xml"/><Relationship Id="rId196" Type="http://schemas.openxmlformats.org/officeDocument/2006/relationships/customXml" Target="../ink/ink359.xml"/><Relationship Id="rId16" Type="http://schemas.openxmlformats.org/officeDocument/2006/relationships/image" Target="../media/image335.png"/><Relationship Id="rId37" Type="http://schemas.openxmlformats.org/officeDocument/2006/relationships/customXml" Target="../ink/ink280.xml"/><Relationship Id="rId58" Type="http://schemas.openxmlformats.org/officeDocument/2006/relationships/image" Target="../media/image356.png"/><Relationship Id="rId79" Type="http://schemas.openxmlformats.org/officeDocument/2006/relationships/customXml" Target="../ink/ink301.xml"/><Relationship Id="rId102" Type="http://schemas.openxmlformats.org/officeDocument/2006/relationships/image" Target="../media/image378.png"/><Relationship Id="rId123" Type="http://schemas.openxmlformats.org/officeDocument/2006/relationships/customXml" Target="../ink/ink323.xml"/><Relationship Id="rId144" Type="http://schemas.openxmlformats.org/officeDocument/2006/relationships/image" Target="../media/image400.png"/><Relationship Id="rId90" Type="http://schemas.openxmlformats.org/officeDocument/2006/relationships/image" Target="../media/image372.png"/><Relationship Id="rId165" Type="http://schemas.openxmlformats.org/officeDocument/2006/relationships/customXml" Target="../ink/ink344.xml"/><Relationship Id="rId186" Type="http://schemas.openxmlformats.org/officeDocument/2006/relationships/image" Target="../media/image420.png"/><Relationship Id="rId27" Type="http://schemas.openxmlformats.org/officeDocument/2006/relationships/customXml" Target="../ink/ink275.xml"/><Relationship Id="rId48" Type="http://schemas.openxmlformats.org/officeDocument/2006/relationships/image" Target="../media/image351.png"/><Relationship Id="rId69" Type="http://schemas.openxmlformats.org/officeDocument/2006/relationships/customXml" Target="../ink/ink296.xml"/><Relationship Id="rId113" Type="http://schemas.openxmlformats.org/officeDocument/2006/relationships/customXml" Target="../ink/ink318.xml"/><Relationship Id="rId134" Type="http://schemas.openxmlformats.org/officeDocument/2006/relationships/image" Target="../media/image395.png"/><Relationship Id="rId80" Type="http://schemas.openxmlformats.org/officeDocument/2006/relationships/image" Target="../media/image367.png"/><Relationship Id="rId155" Type="http://schemas.openxmlformats.org/officeDocument/2006/relationships/customXml" Target="../ink/ink339.xml"/><Relationship Id="rId176" Type="http://schemas.openxmlformats.org/officeDocument/2006/relationships/image" Target="../media/image415.png"/><Relationship Id="rId197" Type="http://schemas.openxmlformats.org/officeDocument/2006/relationships/image" Target="../media/image60.png"/><Relationship Id="rId17" Type="http://schemas.openxmlformats.org/officeDocument/2006/relationships/customXml" Target="../ink/ink270.xml"/><Relationship Id="rId38" Type="http://schemas.openxmlformats.org/officeDocument/2006/relationships/image" Target="../media/image346.png"/><Relationship Id="rId59" Type="http://schemas.openxmlformats.org/officeDocument/2006/relationships/customXml" Target="../ink/ink291.xml"/><Relationship Id="rId103" Type="http://schemas.openxmlformats.org/officeDocument/2006/relationships/customXml" Target="../ink/ink313.xml"/><Relationship Id="rId124" Type="http://schemas.openxmlformats.org/officeDocument/2006/relationships/image" Target="../media/image390.png"/><Relationship Id="rId70" Type="http://schemas.openxmlformats.org/officeDocument/2006/relationships/image" Target="../media/image362.png"/><Relationship Id="rId91" Type="http://schemas.openxmlformats.org/officeDocument/2006/relationships/customXml" Target="../ink/ink307.xml"/><Relationship Id="rId145" Type="http://schemas.openxmlformats.org/officeDocument/2006/relationships/customXml" Target="../ink/ink334.xml"/><Relationship Id="rId166" Type="http://schemas.openxmlformats.org/officeDocument/2006/relationships/image" Target="../media/image410.png"/><Relationship Id="rId187" Type="http://schemas.openxmlformats.org/officeDocument/2006/relationships/customXml" Target="../ink/ink355.xml"/><Relationship Id="rId1" Type="http://schemas.openxmlformats.org/officeDocument/2006/relationships/slideLayout" Target="../slideLayouts/slideLayout7.xml"/><Relationship Id="rId28" Type="http://schemas.openxmlformats.org/officeDocument/2006/relationships/image" Target="../media/image341.png"/><Relationship Id="rId49" Type="http://schemas.openxmlformats.org/officeDocument/2006/relationships/customXml" Target="../ink/ink286.xml"/><Relationship Id="rId114" Type="http://schemas.openxmlformats.org/officeDocument/2006/relationships/image" Target="../media/image384.png"/><Relationship Id="rId60" Type="http://schemas.openxmlformats.org/officeDocument/2006/relationships/image" Target="../media/image357.png"/><Relationship Id="rId81" Type="http://schemas.openxmlformats.org/officeDocument/2006/relationships/customXml" Target="../ink/ink302.xml"/><Relationship Id="rId135" Type="http://schemas.openxmlformats.org/officeDocument/2006/relationships/customXml" Target="../ink/ink329.xml"/><Relationship Id="rId156" Type="http://schemas.openxmlformats.org/officeDocument/2006/relationships/image" Target="../media/image269.png"/><Relationship Id="rId177" Type="http://schemas.openxmlformats.org/officeDocument/2006/relationships/customXml" Target="../ink/ink350.xml"/><Relationship Id="rId198" Type="http://schemas.openxmlformats.org/officeDocument/2006/relationships/customXml" Target="../ink/ink360.xml"/><Relationship Id="rId18" Type="http://schemas.openxmlformats.org/officeDocument/2006/relationships/image" Target="../media/image336.png"/><Relationship Id="rId39" Type="http://schemas.openxmlformats.org/officeDocument/2006/relationships/customXml" Target="../ink/ink281.xml"/><Relationship Id="rId50" Type="http://schemas.openxmlformats.org/officeDocument/2006/relationships/image" Target="../media/image352.png"/><Relationship Id="rId104" Type="http://schemas.openxmlformats.org/officeDocument/2006/relationships/image" Target="../media/image379.png"/><Relationship Id="rId125" Type="http://schemas.openxmlformats.org/officeDocument/2006/relationships/customXml" Target="../ink/ink324.xml"/><Relationship Id="rId146" Type="http://schemas.openxmlformats.org/officeDocument/2006/relationships/image" Target="../media/image401.png"/><Relationship Id="rId167" Type="http://schemas.openxmlformats.org/officeDocument/2006/relationships/customXml" Target="../ink/ink345.xml"/><Relationship Id="rId188" Type="http://schemas.openxmlformats.org/officeDocument/2006/relationships/image" Target="../media/image421.png"/></Relationships>
</file>

<file path=ppt/slides/_rels/slide15.xml.rels><?xml version="1.0" encoding="UTF-8" standalone="yes"?>
<Relationships xmlns="http://schemas.openxmlformats.org/package/2006/relationships"><Relationship Id="rId13" Type="http://schemas.openxmlformats.org/officeDocument/2006/relationships/customXml" Target="../ink/ink366.xml"/><Relationship Id="rId18" Type="http://schemas.openxmlformats.org/officeDocument/2006/relationships/image" Target="../media/image69.png"/><Relationship Id="rId26" Type="http://schemas.openxmlformats.org/officeDocument/2006/relationships/image" Target="../media/image73.png"/><Relationship Id="rId39" Type="http://schemas.openxmlformats.org/officeDocument/2006/relationships/customXml" Target="../ink/ink379.xml"/><Relationship Id="rId21" Type="http://schemas.openxmlformats.org/officeDocument/2006/relationships/customXml" Target="../ink/ink370.xml"/><Relationship Id="rId34" Type="http://schemas.openxmlformats.org/officeDocument/2006/relationships/image" Target="../media/image77.png"/><Relationship Id="rId42" Type="http://schemas.openxmlformats.org/officeDocument/2006/relationships/image" Target="../media/image81.png"/><Relationship Id="rId47" Type="http://schemas.openxmlformats.org/officeDocument/2006/relationships/customXml" Target="../ink/ink383.xml"/><Relationship Id="rId50" Type="http://schemas.openxmlformats.org/officeDocument/2006/relationships/image" Target="../media/image85.png"/><Relationship Id="rId55" Type="http://schemas.openxmlformats.org/officeDocument/2006/relationships/customXml" Target="../ink/ink387.xml"/><Relationship Id="rId7" Type="http://schemas.openxmlformats.org/officeDocument/2006/relationships/customXml" Target="../ink/ink363.xml"/><Relationship Id="rId2" Type="http://schemas.openxmlformats.org/officeDocument/2006/relationships/notesSlide" Target="../notesSlides/notesSlide15.xml"/><Relationship Id="rId16" Type="http://schemas.openxmlformats.org/officeDocument/2006/relationships/image" Target="../media/image68.png"/><Relationship Id="rId29" Type="http://schemas.openxmlformats.org/officeDocument/2006/relationships/customXml" Target="../ink/ink374.xml"/><Relationship Id="rId11" Type="http://schemas.openxmlformats.org/officeDocument/2006/relationships/customXml" Target="../ink/ink365.xml"/><Relationship Id="rId24" Type="http://schemas.openxmlformats.org/officeDocument/2006/relationships/image" Target="../media/image72.png"/><Relationship Id="rId32" Type="http://schemas.openxmlformats.org/officeDocument/2006/relationships/image" Target="../media/image76.png"/><Relationship Id="rId37" Type="http://schemas.openxmlformats.org/officeDocument/2006/relationships/customXml" Target="../ink/ink378.xml"/><Relationship Id="rId40" Type="http://schemas.openxmlformats.org/officeDocument/2006/relationships/image" Target="../media/image80.png"/><Relationship Id="rId45" Type="http://schemas.openxmlformats.org/officeDocument/2006/relationships/customXml" Target="../ink/ink382.xml"/><Relationship Id="rId53" Type="http://schemas.openxmlformats.org/officeDocument/2006/relationships/customXml" Target="../ink/ink386.xml"/><Relationship Id="rId58" Type="http://schemas.openxmlformats.org/officeDocument/2006/relationships/image" Target="../media/image89.png"/><Relationship Id="rId5" Type="http://schemas.openxmlformats.org/officeDocument/2006/relationships/customXml" Target="../ink/ink362.xml"/><Relationship Id="rId19" Type="http://schemas.openxmlformats.org/officeDocument/2006/relationships/customXml" Target="../ink/ink369.xml"/><Relationship Id="rId4" Type="http://schemas.openxmlformats.org/officeDocument/2006/relationships/image" Target="../media/image62.png"/><Relationship Id="rId9" Type="http://schemas.openxmlformats.org/officeDocument/2006/relationships/customXml" Target="../ink/ink364.xml"/><Relationship Id="rId14" Type="http://schemas.openxmlformats.org/officeDocument/2006/relationships/image" Target="../media/image67.png"/><Relationship Id="rId22" Type="http://schemas.openxmlformats.org/officeDocument/2006/relationships/image" Target="../media/image71.png"/><Relationship Id="rId27" Type="http://schemas.openxmlformats.org/officeDocument/2006/relationships/customXml" Target="../ink/ink373.xml"/><Relationship Id="rId30" Type="http://schemas.openxmlformats.org/officeDocument/2006/relationships/image" Target="../media/image75.png"/><Relationship Id="rId35" Type="http://schemas.openxmlformats.org/officeDocument/2006/relationships/customXml" Target="../ink/ink377.xml"/><Relationship Id="rId43" Type="http://schemas.openxmlformats.org/officeDocument/2006/relationships/customXml" Target="../ink/ink381.xml"/><Relationship Id="rId48" Type="http://schemas.openxmlformats.org/officeDocument/2006/relationships/image" Target="../media/image84.png"/><Relationship Id="rId56" Type="http://schemas.openxmlformats.org/officeDocument/2006/relationships/image" Target="../media/image88.png"/><Relationship Id="rId8" Type="http://schemas.openxmlformats.org/officeDocument/2006/relationships/image" Target="../media/image64.png"/><Relationship Id="rId51" Type="http://schemas.openxmlformats.org/officeDocument/2006/relationships/customXml" Target="../ink/ink385.xml"/><Relationship Id="rId3" Type="http://schemas.openxmlformats.org/officeDocument/2006/relationships/customXml" Target="../ink/ink361.xml"/><Relationship Id="rId12" Type="http://schemas.openxmlformats.org/officeDocument/2006/relationships/image" Target="../media/image66.png"/><Relationship Id="rId17" Type="http://schemas.openxmlformats.org/officeDocument/2006/relationships/customXml" Target="../ink/ink368.xml"/><Relationship Id="rId25" Type="http://schemas.openxmlformats.org/officeDocument/2006/relationships/customXml" Target="../ink/ink372.xml"/><Relationship Id="rId33" Type="http://schemas.openxmlformats.org/officeDocument/2006/relationships/customXml" Target="../ink/ink376.xml"/><Relationship Id="rId38" Type="http://schemas.openxmlformats.org/officeDocument/2006/relationships/image" Target="../media/image79.png"/><Relationship Id="rId46" Type="http://schemas.openxmlformats.org/officeDocument/2006/relationships/image" Target="../media/image83.png"/><Relationship Id="rId59" Type="http://schemas.openxmlformats.org/officeDocument/2006/relationships/customXml" Target="../ink/ink389.xml"/><Relationship Id="rId20" Type="http://schemas.openxmlformats.org/officeDocument/2006/relationships/image" Target="../media/image70.png"/><Relationship Id="rId41" Type="http://schemas.openxmlformats.org/officeDocument/2006/relationships/customXml" Target="../ink/ink380.xml"/><Relationship Id="rId54"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63.png"/><Relationship Id="rId15" Type="http://schemas.openxmlformats.org/officeDocument/2006/relationships/customXml" Target="../ink/ink367.xml"/><Relationship Id="rId23" Type="http://schemas.openxmlformats.org/officeDocument/2006/relationships/customXml" Target="../ink/ink371.xml"/><Relationship Id="rId28" Type="http://schemas.openxmlformats.org/officeDocument/2006/relationships/image" Target="../media/image74.png"/><Relationship Id="rId36" Type="http://schemas.openxmlformats.org/officeDocument/2006/relationships/image" Target="../media/image78.png"/><Relationship Id="rId49" Type="http://schemas.openxmlformats.org/officeDocument/2006/relationships/customXml" Target="../ink/ink384.xml"/><Relationship Id="rId57" Type="http://schemas.openxmlformats.org/officeDocument/2006/relationships/customXml" Target="../ink/ink388.xml"/><Relationship Id="rId10" Type="http://schemas.openxmlformats.org/officeDocument/2006/relationships/image" Target="../media/image65.png"/><Relationship Id="rId31" Type="http://schemas.openxmlformats.org/officeDocument/2006/relationships/customXml" Target="../ink/ink375.xml"/><Relationship Id="rId44" Type="http://schemas.openxmlformats.org/officeDocument/2006/relationships/image" Target="../media/image82.png"/><Relationship Id="rId52" Type="http://schemas.openxmlformats.org/officeDocument/2006/relationships/image" Target="../media/image86.png"/><Relationship Id="rId60" Type="http://schemas.openxmlformats.org/officeDocument/2006/relationships/image" Target="../media/image90.png"/></Relationships>
</file>

<file path=ppt/slides/_rels/slide16.xml.rels><?xml version="1.0" encoding="UTF-8" standalone="yes"?>
<Relationships xmlns="http://schemas.openxmlformats.org/package/2006/relationships"><Relationship Id="rId117" Type="http://schemas.openxmlformats.org/officeDocument/2006/relationships/customXml" Target="../ink/ink447.xml"/><Relationship Id="rId671" Type="http://schemas.openxmlformats.org/officeDocument/2006/relationships/customXml" Target="../ink/ink724.xml"/><Relationship Id="rId769" Type="http://schemas.openxmlformats.org/officeDocument/2006/relationships/customXml" Target="../ink/ink773.xml"/><Relationship Id="rId21" Type="http://schemas.openxmlformats.org/officeDocument/2006/relationships/customXml" Target="../ink/ink399.xml"/><Relationship Id="rId324" Type="http://schemas.openxmlformats.org/officeDocument/2006/relationships/image" Target="../media/image96.png"/><Relationship Id="rId531" Type="http://schemas.openxmlformats.org/officeDocument/2006/relationships/customXml" Target="../ink/ink654.xml"/><Relationship Id="rId629" Type="http://schemas.openxmlformats.org/officeDocument/2006/relationships/customXml" Target="../ink/ink703.xml"/><Relationship Id="rId170" Type="http://schemas.openxmlformats.org/officeDocument/2006/relationships/image" Target="../media/image566.png"/><Relationship Id="rId836" Type="http://schemas.openxmlformats.org/officeDocument/2006/relationships/image" Target="../media/image810.png"/><Relationship Id="rId268" Type="http://schemas.openxmlformats.org/officeDocument/2006/relationships/image" Target="../media/image615.png"/><Relationship Id="rId475" Type="http://schemas.openxmlformats.org/officeDocument/2006/relationships/customXml" Target="../ink/ink626.xml"/><Relationship Id="rId682" Type="http://schemas.openxmlformats.org/officeDocument/2006/relationships/image" Target="../media/image733.png"/><Relationship Id="rId32" Type="http://schemas.openxmlformats.org/officeDocument/2006/relationships/image" Target="../media/image497.png"/><Relationship Id="rId128" Type="http://schemas.openxmlformats.org/officeDocument/2006/relationships/image" Target="../media/image545.png"/><Relationship Id="rId335" Type="http://schemas.openxmlformats.org/officeDocument/2006/relationships/customXml" Target="../ink/ink556.xml"/><Relationship Id="rId542" Type="http://schemas.openxmlformats.org/officeDocument/2006/relationships/image" Target="../media/image663.png"/><Relationship Id="rId181" Type="http://schemas.openxmlformats.org/officeDocument/2006/relationships/customXml" Target="../ink/ink479.xml"/><Relationship Id="rId402" Type="http://schemas.openxmlformats.org/officeDocument/2006/relationships/image" Target="../media/image447.png"/><Relationship Id="rId847" Type="http://schemas.openxmlformats.org/officeDocument/2006/relationships/customXml" Target="../ink/ink812.xml"/><Relationship Id="rId279" Type="http://schemas.openxmlformats.org/officeDocument/2006/relationships/customXml" Target="../ink/ink528.xml"/><Relationship Id="rId486" Type="http://schemas.openxmlformats.org/officeDocument/2006/relationships/image" Target="../media/image489.png"/><Relationship Id="rId693" Type="http://schemas.openxmlformats.org/officeDocument/2006/relationships/customXml" Target="../ink/ink735.xml"/><Relationship Id="rId707" Type="http://schemas.openxmlformats.org/officeDocument/2006/relationships/customXml" Target="../ink/ink742.xml"/><Relationship Id="rId43" Type="http://schemas.openxmlformats.org/officeDocument/2006/relationships/customXml" Target="../ink/ink410.xml"/><Relationship Id="rId139" Type="http://schemas.openxmlformats.org/officeDocument/2006/relationships/customXml" Target="../ink/ink458.xml"/><Relationship Id="rId346" Type="http://schemas.openxmlformats.org/officeDocument/2006/relationships/image" Target="../media/image107.png"/><Relationship Id="rId553" Type="http://schemas.openxmlformats.org/officeDocument/2006/relationships/customXml" Target="../ink/ink665.xml"/><Relationship Id="rId760" Type="http://schemas.openxmlformats.org/officeDocument/2006/relationships/image" Target="../media/image772.png"/><Relationship Id="rId192" Type="http://schemas.openxmlformats.org/officeDocument/2006/relationships/image" Target="../media/image577.png"/><Relationship Id="rId206" Type="http://schemas.openxmlformats.org/officeDocument/2006/relationships/image" Target="../media/image584.png"/><Relationship Id="rId413" Type="http://schemas.openxmlformats.org/officeDocument/2006/relationships/customXml" Target="../ink/ink595.xml"/><Relationship Id="rId858" Type="http://schemas.openxmlformats.org/officeDocument/2006/relationships/image" Target="../media/image821.png"/><Relationship Id="rId497" Type="http://schemas.openxmlformats.org/officeDocument/2006/relationships/customXml" Target="../ink/ink637.xml"/><Relationship Id="rId620" Type="http://schemas.openxmlformats.org/officeDocument/2006/relationships/image" Target="../media/image702.png"/><Relationship Id="rId718" Type="http://schemas.openxmlformats.org/officeDocument/2006/relationships/image" Target="../media/image751.png"/><Relationship Id="rId357" Type="http://schemas.openxmlformats.org/officeDocument/2006/relationships/customXml" Target="../ink/ink567.xml"/><Relationship Id="rId54" Type="http://schemas.openxmlformats.org/officeDocument/2006/relationships/image" Target="../media/image508.png"/><Relationship Id="rId217" Type="http://schemas.openxmlformats.org/officeDocument/2006/relationships/customXml" Target="../ink/ink497.xml"/><Relationship Id="rId564" Type="http://schemas.openxmlformats.org/officeDocument/2006/relationships/image" Target="../media/image674.png"/><Relationship Id="rId771" Type="http://schemas.openxmlformats.org/officeDocument/2006/relationships/customXml" Target="../ink/ink774.xml"/><Relationship Id="rId869" Type="http://schemas.openxmlformats.org/officeDocument/2006/relationships/customXml" Target="../ink/ink823.xml"/><Relationship Id="rId424" Type="http://schemas.openxmlformats.org/officeDocument/2006/relationships/image" Target="../media/image458.png"/><Relationship Id="rId631" Type="http://schemas.openxmlformats.org/officeDocument/2006/relationships/customXml" Target="../ink/ink704.xml"/><Relationship Id="rId729" Type="http://schemas.openxmlformats.org/officeDocument/2006/relationships/customXml" Target="../ink/ink753.xml"/><Relationship Id="rId270" Type="http://schemas.openxmlformats.org/officeDocument/2006/relationships/image" Target="../media/image616.png"/><Relationship Id="rId65" Type="http://schemas.openxmlformats.org/officeDocument/2006/relationships/customXml" Target="../ink/ink421.xml"/><Relationship Id="rId130" Type="http://schemas.openxmlformats.org/officeDocument/2006/relationships/image" Target="../media/image546.png"/><Relationship Id="rId368" Type="http://schemas.openxmlformats.org/officeDocument/2006/relationships/image" Target="../media/image388.png"/><Relationship Id="rId575" Type="http://schemas.openxmlformats.org/officeDocument/2006/relationships/customXml" Target="../ink/ink676.xml"/><Relationship Id="rId782" Type="http://schemas.openxmlformats.org/officeDocument/2006/relationships/image" Target="../media/image783.png"/><Relationship Id="rId228" Type="http://schemas.openxmlformats.org/officeDocument/2006/relationships/image" Target="../media/image595.png"/><Relationship Id="rId435" Type="http://schemas.openxmlformats.org/officeDocument/2006/relationships/customXml" Target="../ink/ink606.xml"/><Relationship Id="rId642" Type="http://schemas.openxmlformats.org/officeDocument/2006/relationships/image" Target="../media/image713.png"/><Relationship Id="rId281" Type="http://schemas.openxmlformats.org/officeDocument/2006/relationships/customXml" Target="../ink/ink529.xml"/><Relationship Id="rId502" Type="http://schemas.openxmlformats.org/officeDocument/2006/relationships/image" Target="../media/image643.png"/><Relationship Id="rId76" Type="http://schemas.openxmlformats.org/officeDocument/2006/relationships/image" Target="../media/image519.png"/><Relationship Id="rId141" Type="http://schemas.openxmlformats.org/officeDocument/2006/relationships/customXml" Target="../ink/ink459.xml"/><Relationship Id="rId379" Type="http://schemas.openxmlformats.org/officeDocument/2006/relationships/customXml" Target="../ink/ink578.xml"/><Relationship Id="rId586" Type="http://schemas.openxmlformats.org/officeDocument/2006/relationships/image" Target="../media/image685.png"/><Relationship Id="rId793" Type="http://schemas.openxmlformats.org/officeDocument/2006/relationships/customXml" Target="../ink/ink785.xml"/><Relationship Id="rId807" Type="http://schemas.openxmlformats.org/officeDocument/2006/relationships/customXml" Target="../ink/ink792.xml"/><Relationship Id="rId7" Type="http://schemas.openxmlformats.org/officeDocument/2006/relationships/customXml" Target="../ink/ink392.xml"/><Relationship Id="rId239" Type="http://schemas.openxmlformats.org/officeDocument/2006/relationships/customXml" Target="../ink/ink508.xml"/><Relationship Id="rId446" Type="http://schemas.openxmlformats.org/officeDocument/2006/relationships/image" Target="../media/image469.png"/><Relationship Id="rId653" Type="http://schemas.openxmlformats.org/officeDocument/2006/relationships/customXml" Target="../ink/ink715.xml"/><Relationship Id="rId292" Type="http://schemas.openxmlformats.org/officeDocument/2006/relationships/image" Target="../media/image627.png"/><Relationship Id="rId306" Type="http://schemas.openxmlformats.org/officeDocument/2006/relationships/image" Target="../media/image634.png"/><Relationship Id="rId860" Type="http://schemas.openxmlformats.org/officeDocument/2006/relationships/image" Target="../media/image822.png"/><Relationship Id="rId87" Type="http://schemas.openxmlformats.org/officeDocument/2006/relationships/customXml" Target="../ink/ink432.xml"/><Relationship Id="rId513" Type="http://schemas.openxmlformats.org/officeDocument/2006/relationships/customXml" Target="../ink/ink645.xml"/><Relationship Id="rId597" Type="http://schemas.openxmlformats.org/officeDocument/2006/relationships/customXml" Target="../ink/ink687.xml"/><Relationship Id="rId720" Type="http://schemas.openxmlformats.org/officeDocument/2006/relationships/image" Target="../media/image752.png"/><Relationship Id="rId818" Type="http://schemas.openxmlformats.org/officeDocument/2006/relationships/image" Target="../media/image801.png"/><Relationship Id="rId152" Type="http://schemas.openxmlformats.org/officeDocument/2006/relationships/image" Target="../media/image557.png"/><Relationship Id="rId457" Type="http://schemas.openxmlformats.org/officeDocument/2006/relationships/customXml" Target="../ink/ink617.xml"/><Relationship Id="rId664" Type="http://schemas.openxmlformats.org/officeDocument/2006/relationships/image" Target="../media/image724.png"/><Relationship Id="rId871" Type="http://schemas.openxmlformats.org/officeDocument/2006/relationships/customXml" Target="../ink/ink824.xml"/><Relationship Id="rId14" Type="http://schemas.openxmlformats.org/officeDocument/2006/relationships/image" Target="../media/image427.png"/><Relationship Id="rId317" Type="http://schemas.openxmlformats.org/officeDocument/2006/relationships/customXml" Target="../ink/ink547.xml"/><Relationship Id="rId524" Type="http://schemas.openxmlformats.org/officeDocument/2006/relationships/image" Target="../media/image654.png"/><Relationship Id="rId731" Type="http://schemas.openxmlformats.org/officeDocument/2006/relationships/customXml" Target="../ink/ink754.xml"/><Relationship Id="rId98" Type="http://schemas.openxmlformats.org/officeDocument/2006/relationships/image" Target="../media/image530.png"/><Relationship Id="rId163" Type="http://schemas.openxmlformats.org/officeDocument/2006/relationships/customXml" Target="../ink/ink470.xml"/><Relationship Id="rId370" Type="http://schemas.openxmlformats.org/officeDocument/2006/relationships/image" Target="../media/image431.png"/><Relationship Id="rId829" Type="http://schemas.openxmlformats.org/officeDocument/2006/relationships/customXml" Target="../ink/ink803.xml"/><Relationship Id="rId230" Type="http://schemas.openxmlformats.org/officeDocument/2006/relationships/image" Target="../media/image596.png"/><Relationship Id="rId468" Type="http://schemas.openxmlformats.org/officeDocument/2006/relationships/image" Target="../media/image480.png"/><Relationship Id="rId675" Type="http://schemas.openxmlformats.org/officeDocument/2006/relationships/customXml" Target="../ink/ink726.xml"/><Relationship Id="rId882" Type="http://schemas.openxmlformats.org/officeDocument/2006/relationships/image" Target="../media/image833.png"/><Relationship Id="rId25" Type="http://schemas.openxmlformats.org/officeDocument/2006/relationships/customXml" Target="../ink/ink401.xml"/><Relationship Id="rId328" Type="http://schemas.openxmlformats.org/officeDocument/2006/relationships/image" Target="../media/image98.png"/><Relationship Id="rId535" Type="http://schemas.openxmlformats.org/officeDocument/2006/relationships/customXml" Target="../ink/ink656.xml"/><Relationship Id="rId742" Type="http://schemas.openxmlformats.org/officeDocument/2006/relationships/image" Target="../media/image763.png"/><Relationship Id="rId174" Type="http://schemas.openxmlformats.org/officeDocument/2006/relationships/image" Target="../media/image568.png"/><Relationship Id="rId381" Type="http://schemas.openxmlformats.org/officeDocument/2006/relationships/customXml" Target="../ink/ink579.xml"/><Relationship Id="rId602" Type="http://schemas.openxmlformats.org/officeDocument/2006/relationships/image" Target="../media/image693.png"/><Relationship Id="rId241" Type="http://schemas.openxmlformats.org/officeDocument/2006/relationships/customXml" Target="../ink/ink509.xml"/><Relationship Id="rId479" Type="http://schemas.openxmlformats.org/officeDocument/2006/relationships/customXml" Target="../ink/ink628.xml"/><Relationship Id="rId686" Type="http://schemas.openxmlformats.org/officeDocument/2006/relationships/image" Target="../media/image735.png"/><Relationship Id="rId36" Type="http://schemas.openxmlformats.org/officeDocument/2006/relationships/image" Target="../media/image499.png"/><Relationship Id="rId339" Type="http://schemas.openxmlformats.org/officeDocument/2006/relationships/customXml" Target="../ink/ink558.xml"/><Relationship Id="rId546" Type="http://schemas.openxmlformats.org/officeDocument/2006/relationships/image" Target="../media/image665.png"/><Relationship Id="rId753" Type="http://schemas.openxmlformats.org/officeDocument/2006/relationships/customXml" Target="../ink/ink765.xml"/><Relationship Id="rId101" Type="http://schemas.openxmlformats.org/officeDocument/2006/relationships/customXml" Target="../ink/ink439.xml"/><Relationship Id="rId185" Type="http://schemas.openxmlformats.org/officeDocument/2006/relationships/customXml" Target="../ink/ink481.xml"/><Relationship Id="rId406" Type="http://schemas.openxmlformats.org/officeDocument/2006/relationships/image" Target="../media/image449.png"/><Relationship Id="rId392" Type="http://schemas.openxmlformats.org/officeDocument/2006/relationships/image" Target="../media/image442.png"/><Relationship Id="rId613" Type="http://schemas.openxmlformats.org/officeDocument/2006/relationships/customXml" Target="../ink/ink695.xml"/><Relationship Id="rId697" Type="http://schemas.openxmlformats.org/officeDocument/2006/relationships/customXml" Target="../ink/ink737.xml"/><Relationship Id="rId820" Type="http://schemas.openxmlformats.org/officeDocument/2006/relationships/image" Target="../media/image802.png"/><Relationship Id="rId252" Type="http://schemas.openxmlformats.org/officeDocument/2006/relationships/image" Target="../media/image607.png"/><Relationship Id="rId47" Type="http://schemas.openxmlformats.org/officeDocument/2006/relationships/customXml" Target="../ink/ink412.xml"/><Relationship Id="rId112" Type="http://schemas.openxmlformats.org/officeDocument/2006/relationships/image" Target="../media/image537.png"/><Relationship Id="rId557" Type="http://schemas.openxmlformats.org/officeDocument/2006/relationships/customXml" Target="../ink/ink667.xml"/><Relationship Id="rId764" Type="http://schemas.openxmlformats.org/officeDocument/2006/relationships/image" Target="../media/image774.png"/><Relationship Id="rId196" Type="http://schemas.openxmlformats.org/officeDocument/2006/relationships/image" Target="../media/image579.png"/><Relationship Id="rId417" Type="http://schemas.openxmlformats.org/officeDocument/2006/relationships/customXml" Target="../ink/ink597.xml"/><Relationship Id="rId624" Type="http://schemas.openxmlformats.org/officeDocument/2006/relationships/image" Target="../media/image704.png"/><Relationship Id="rId831" Type="http://schemas.openxmlformats.org/officeDocument/2006/relationships/customXml" Target="../ink/ink804.xml"/><Relationship Id="rId263" Type="http://schemas.openxmlformats.org/officeDocument/2006/relationships/customXml" Target="../ink/ink520.xml"/><Relationship Id="rId470" Type="http://schemas.openxmlformats.org/officeDocument/2006/relationships/image" Target="../media/image481.png"/><Relationship Id="rId58" Type="http://schemas.openxmlformats.org/officeDocument/2006/relationships/image" Target="../media/image510.png"/><Relationship Id="rId123" Type="http://schemas.openxmlformats.org/officeDocument/2006/relationships/customXml" Target="../ink/ink450.xml"/><Relationship Id="rId330" Type="http://schemas.openxmlformats.org/officeDocument/2006/relationships/image" Target="../media/image99.png"/><Relationship Id="rId568" Type="http://schemas.openxmlformats.org/officeDocument/2006/relationships/image" Target="../media/image676.png"/><Relationship Id="rId775" Type="http://schemas.openxmlformats.org/officeDocument/2006/relationships/customXml" Target="../ink/ink776.xml"/><Relationship Id="rId428" Type="http://schemas.openxmlformats.org/officeDocument/2006/relationships/image" Target="../media/image460.png"/><Relationship Id="rId635" Type="http://schemas.openxmlformats.org/officeDocument/2006/relationships/customXml" Target="../ink/ink706.xml"/><Relationship Id="rId842" Type="http://schemas.openxmlformats.org/officeDocument/2006/relationships/image" Target="../media/image813.png"/><Relationship Id="rId274" Type="http://schemas.openxmlformats.org/officeDocument/2006/relationships/image" Target="../media/image618.png"/><Relationship Id="rId481" Type="http://schemas.openxmlformats.org/officeDocument/2006/relationships/customXml" Target="../ink/ink629.xml"/><Relationship Id="rId702" Type="http://schemas.openxmlformats.org/officeDocument/2006/relationships/image" Target="../media/image743.png"/><Relationship Id="rId69" Type="http://schemas.openxmlformats.org/officeDocument/2006/relationships/customXml" Target="../ink/ink423.xml"/><Relationship Id="rId134" Type="http://schemas.openxmlformats.org/officeDocument/2006/relationships/image" Target="../media/image548.png"/><Relationship Id="rId579" Type="http://schemas.openxmlformats.org/officeDocument/2006/relationships/customXml" Target="../ink/ink678.xml"/><Relationship Id="rId786" Type="http://schemas.openxmlformats.org/officeDocument/2006/relationships/image" Target="../media/image785.png"/><Relationship Id="rId341" Type="http://schemas.openxmlformats.org/officeDocument/2006/relationships/customXml" Target="../ink/ink559.xml"/><Relationship Id="rId439" Type="http://schemas.openxmlformats.org/officeDocument/2006/relationships/customXml" Target="../ink/ink608.xml"/><Relationship Id="rId646" Type="http://schemas.openxmlformats.org/officeDocument/2006/relationships/image" Target="../media/image715.png"/><Relationship Id="rId201" Type="http://schemas.openxmlformats.org/officeDocument/2006/relationships/customXml" Target="../ink/ink489.xml"/><Relationship Id="rId285" Type="http://schemas.openxmlformats.org/officeDocument/2006/relationships/customXml" Target="../ink/ink531.xml"/><Relationship Id="rId506" Type="http://schemas.openxmlformats.org/officeDocument/2006/relationships/image" Target="../media/image645.png"/><Relationship Id="rId853" Type="http://schemas.openxmlformats.org/officeDocument/2006/relationships/customXml" Target="../ink/ink815.xml"/><Relationship Id="rId492" Type="http://schemas.openxmlformats.org/officeDocument/2006/relationships/image" Target="../media/image638.png"/><Relationship Id="rId713" Type="http://schemas.openxmlformats.org/officeDocument/2006/relationships/customXml" Target="../ink/ink745.xml"/><Relationship Id="rId797" Type="http://schemas.openxmlformats.org/officeDocument/2006/relationships/customXml" Target="../ink/ink787.xml"/><Relationship Id="rId145" Type="http://schemas.openxmlformats.org/officeDocument/2006/relationships/customXml" Target="../ink/ink461.xml"/><Relationship Id="rId352" Type="http://schemas.openxmlformats.org/officeDocument/2006/relationships/image" Target="../media/image110.png"/><Relationship Id="rId212" Type="http://schemas.openxmlformats.org/officeDocument/2006/relationships/image" Target="../media/image587.png"/><Relationship Id="rId657" Type="http://schemas.openxmlformats.org/officeDocument/2006/relationships/customXml" Target="../ink/ink717.xml"/><Relationship Id="rId864" Type="http://schemas.openxmlformats.org/officeDocument/2006/relationships/image" Target="../media/image824.png"/><Relationship Id="rId296" Type="http://schemas.openxmlformats.org/officeDocument/2006/relationships/image" Target="../media/image629.png"/><Relationship Id="rId517" Type="http://schemas.openxmlformats.org/officeDocument/2006/relationships/customXml" Target="../ink/ink647.xml"/><Relationship Id="rId724" Type="http://schemas.openxmlformats.org/officeDocument/2006/relationships/image" Target="../media/image754.png"/><Relationship Id="rId60" Type="http://schemas.openxmlformats.org/officeDocument/2006/relationships/image" Target="../media/image511.png"/><Relationship Id="rId156" Type="http://schemas.openxmlformats.org/officeDocument/2006/relationships/image" Target="../media/image559.png"/><Relationship Id="rId363" Type="http://schemas.openxmlformats.org/officeDocument/2006/relationships/customXml" Target="../ink/ink570.xml"/><Relationship Id="rId570" Type="http://schemas.openxmlformats.org/officeDocument/2006/relationships/image" Target="../media/image677.png"/><Relationship Id="rId223" Type="http://schemas.openxmlformats.org/officeDocument/2006/relationships/customXml" Target="../ink/ink500.xml"/><Relationship Id="rId430" Type="http://schemas.openxmlformats.org/officeDocument/2006/relationships/image" Target="../media/image461.png"/><Relationship Id="rId668" Type="http://schemas.openxmlformats.org/officeDocument/2006/relationships/image" Target="../media/image726.png"/><Relationship Id="rId875" Type="http://schemas.openxmlformats.org/officeDocument/2006/relationships/customXml" Target="../ink/ink826.xml"/><Relationship Id="rId18" Type="http://schemas.openxmlformats.org/officeDocument/2006/relationships/image" Target="../media/image429.png"/><Relationship Id="rId528" Type="http://schemas.openxmlformats.org/officeDocument/2006/relationships/image" Target="../media/image656.png"/><Relationship Id="rId735" Type="http://schemas.openxmlformats.org/officeDocument/2006/relationships/customXml" Target="../ink/ink756.xml"/><Relationship Id="rId167" Type="http://schemas.openxmlformats.org/officeDocument/2006/relationships/customXml" Target="../ink/ink472.xml"/><Relationship Id="rId374" Type="http://schemas.openxmlformats.org/officeDocument/2006/relationships/image" Target="../media/image433.png"/><Relationship Id="rId581" Type="http://schemas.openxmlformats.org/officeDocument/2006/relationships/customXml" Target="../ink/ink679.xml"/><Relationship Id="rId71" Type="http://schemas.openxmlformats.org/officeDocument/2006/relationships/customXml" Target="../ink/ink424.xml"/><Relationship Id="rId234" Type="http://schemas.openxmlformats.org/officeDocument/2006/relationships/image" Target="../media/image598.png"/><Relationship Id="rId679" Type="http://schemas.openxmlformats.org/officeDocument/2006/relationships/customXml" Target="../ink/ink728.xml"/><Relationship Id="rId802" Type="http://schemas.openxmlformats.org/officeDocument/2006/relationships/image" Target="../media/image793.png"/><Relationship Id="rId2" Type="http://schemas.openxmlformats.org/officeDocument/2006/relationships/notesSlide" Target="../notesSlides/notesSlide16.xml"/><Relationship Id="rId29" Type="http://schemas.openxmlformats.org/officeDocument/2006/relationships/customXml" Target="../ink/ink403.xml"/><Relationship Id="rId441" Type="http://schemas.openxmlformats.org/officeDocument/2006/relationships/customXml" Target="../ink/ink609.xml"/><Relationship Id="rId539" Type="http://schemas.openxmlformats.org/officeDocument/2006/relationships/customXml" Target="../ink/ink658.xml"/><Relationship Id="rId746" Type="http://schemas.openxmlformats.org/officeDocument/2006/relationships/image" Target="../media/image765.png"/><Relationship Id="rId178" Type="http://schemas.openxmlformats.org/officeDocument/2006/relationships/image" Target="../media/image570.png"/><Relationship Id="rId301" Type="http://schemas.openxmlformats.org/officeDocument/2006/relationships/customXml" Target="../ink/ink539.xml"/><Relationship Id="rId82" Type="http://schemas.openxmlformats.org/officeDocument/2006/relationships/image" Target="../media/image522.png"/><Relationship Id="rId385" Type="http://schemas.openxmlformats.org/officeDocument/2006/relationships/customXml" Target="../ink/ink581.xml"/><Relationship Id="rId592" Type="http://schemas.openxmlformats.org/officeDocument/2006/relationships/image" Target="../media/image688.png"/><Relationship Id="rId606" Type="http://schemas.openxmlformats.org/officeDocument/2006/relationships/image" Target="../media/image695.png"/><Relationship Id="rId813" Type="http://schemas.openxmlformats.org/officeDocument/2006/relationships/customXml" Target="../ink/ink795.xml"/><Relationship Id="rId245" Type="http://schemas.openxmlformats.org/officeDocument/2006/relationships/customXml" Target="../ink/ink511.xml"/><Relationship Id="rId452" Type="http://schemas.openxmlformats.org/officeDocument/2006/relationships/image" Target="../media/image472.png"/><Relationship Id="rId105" Type="http://schemas.openxmlformats.org/officeDocument/2006/relationships/customXml" Target="../ink/ink441.xml"/><Relationship Id="rId312" Type="http://schemas.openxmlformats.org/officeDocument/2006/relationships/image" Target="../media/image637.png"/><Relationship Id="rId757" Type="http://schemas.openxmlformats.org/officeDocument/2006/relationships/customXml" Target="../ink/ink767.xml"/><Relationship Id="rId93" Type="http://schemas.openxmlformats.org/officeDocument/2006/relationships/customXml" Target="../ink/ink435.xml"/><Relationship Id="rId189" Type="http://schemas.openxmlformats.org/officeDocument/2006/relationships/customXml" Target="../ink/ink483.xml"/><Relationship Id="rId396" Type="http://schemas.openxmlformats.org/officeDocument/2006/relationships/image" Target="../media/image444.png"/><Relationship Id="rId617" Type="http://schemas.openxmlformats.org/officeDocument/2006/relationships/customXml" Target="../ink/ink697.xml"/><Relationship Id="rId824" Type="http://schemas.openxmlformats.org/officeDocument/2006/relationships/image" Target="../media/image804.png"/><Relationship Id="rId256" Type="http://schemas.openxmlformats.org/officeDocument/2006/relationships/image" Target="../media/image609.png"/><Relationship Id="rId463" Type="http://schemas.openxmlformats.org/officeDocument/2006/relationships/customXml" Target="../ink/ink620.xml"/><Relationship Id="rId670" Type="http://schemas.openxmlformats.org/officeDocument/2006/relationships/image" Target="../media/image727.png"/><Relationship Id="rId116" Type="http://schemas.openxmlformats.org/officeDocument/2006/relationships/image" Target="../media/image539.png"/><Relationship Id="rId323" Type="http://schemas.openxmlformats.org/officeDocument/2006/relationships/customXml" Target="../ink/ink550.xml"/><Relationship Id="rId530" Type="http://schemas.openxmlformats.org/officeDocument/2006/relationships/image" Target="../media/image657.png"/><Relationship Id="rId768" Type="http://schemas.openxmlformats.org/officeDocument/2006/relationships/image" Target="../media/image776.png"/><Relationship Id="rId20" Type="http://schemas.openxmlformats.org/officeDocument/2006/relationships/image" Target="../media/image430.png"/><Relationship Id="rId628" Type="http://schemas.openxmlformats.org/officeDocument/2006/relationships/image" Target="../media/image706.png"/><Relationship Id="rId835" Type="http://schemas.openxmlformats.org/officeDocument/2006/relationships/customXml" Target="../ink/ink806.xml"/><Relationship Id="rId267" Type="http://schemas.openxmlformats.org/officeDocument/2006/relationships/customXml" Target="../ink/ink522.xml"/><Relationship Id="rId474" Type="http://schemas.openxmlformats.org/officeDocument/2006/relationships/image" Target="../media/image483.png"/><Relationship Id="rId127" Type="http://schemas.openxmlformats.org/officeDocument/2006/relationships/customXml" Target="../ink/ink452.xml"/><Relationship Id="rId681" Type="http://schemas.openxmlformats.org/officeDocument/2006/relationships/customXml" Target="../ink/ink729.xml"/><Relationship Id="rId779" Type="http://schemas.openxmlformats.org/officeDocument/2006/relationships/customXml" Target="../ink/ink778.xml"/><Relationship Id="rId31" Type="http://schemas.openxmlformats.org/officeDocument/2006/relationships/customXml" Target="../ink/ink404.xml"/><Relationship Id="rId334" Type="http://schemas.openxmlformats.org/officeDocument/2006/relationships/image" Target="../media/image101.png"/><Relationship Id="rId541" Type="http://schemas.openxmlformats.org/officeDocument/2006/relationships/customXml" Target="../ink/ink659.xml"/><Relationship Id="rId639" Type="http://schemas.openxmlformats.org/officeDocument/2006/relationships/customXml" Target="../ink/ink708.xml"/><Relationship Id="rId180" Type="http://schemas.openxmlformats.org/officeDocument/2006/relationships/image" Target="../media/image571.png"/><Relationship Id="rId278" Type="http://schemas.openxmlformats.org/officeDocument/2006/relationships/image" Target="../media/image620.png"/><Relationship Id="rId401" Type="http://schemas.openxmlformats.org/officeDocument/2006/relationships/customXml" Target="../ink/ink589.xml"/><Relationship Id="rId846" Type="http://schemas.openxmlformats.org/officeDocument/2006/relationships/image" Target="../media/image815.png"/><Relationship Id="rId485" Type="http://schemas.openxmlformats.org/officeDocument/2006/relationships/customXml" Target="../ink/ink631.xml"/><Relationship Id="rId692" Type="http://schemas.openxmlformats.org/officeDocument/2006/relationships/image" Target="../media/image738.png"/><Relationship Id="rId706" Type="http://schemas.openxmlformats.org/officeDocument/2006/relationships/image" Target="../media/image745.png"/><Relationship Id="rId42" Type="http://schemas.openxmlformats.org/officeDocument/2006/relationships/image" Target="../media/image502.png"/><Relationship Id="rId138" Type="http://schemas.openxmlformats.org/officeDocument/2006/relationships/image" Target="../media/image550.png"/><Relationship Id="rId345" Type="http://schemas.openxmlformats.org/officeDocument/2006/relationships/customXml" Target="../ink/ink561.xml"/><Relationship Id="rId552" Type="http://schemas.openxmlformats.org/officeDocument/2006/relationships/image" Target="../media/image668.png"/><Relationship Id="rId191" Type="http://schemas.openxmlformats.org/officeDocument/2006/relationships/customXml" Target="../ink/ink484.xml"/><Relationship Id="rId205" Type="http://schemas.openxmlformats.org/officeDocument/2006/relationships/customXml" Target="../ink/ink491.xml"/><Relationship Id="rId412" Type="http://schemas.openxmlformats.org/officeDocument/2006/relationships/image" Target="../media/image452.png"/><Relationship Id="rId857" Type="http://schemas.openxmlformats.org/officeDocument/2006/relationships/customXml" Target="../ink/ink817.xml"/><Relationship Id="rId289" Type="http://schemas.openxmlformats.org/officeDocument/2006/relationships/customXml" Target="../ink/ink533.xml"/><Relationship Id="rId496" Type="http://schemas.openxmlformats.org/officeDocument/2006/relationships/image" Target="../media/image640.png"/><Relationship Id="rId717" Type="http://schemas.openxmlformats.org/officeDocument/2006/relationships/customXml" Target="../ink/ink747.xml"/><Relationship Id="rId53" Type="http://schemas.openxmlformats.org/officeDocument/2006/relationships/customXml" Target="../ink/ink415.xml"/><Relationship Id="rId149" Type="http://schemas.openxmlformats.org/officeDocument/2006/relationships/customXml" Target="../ink/ink463.xml"/><Relationship Id="rId356" Type="http://schemas.openxmlformats.org/officeDocument/2006/relationships/image" Target="../media/image186.png"/><Relationship Id="rId563" Type="http://schemas.openxmlformats.org/officeDocument/2006/relationships/customXml" Target="../ink/ink670.xml"/><Relationship Id="rId770" Type="http://schemas.openxmlformats.org/officeDocument/2006/relationships/image" Target="../media/image777.png"/><Relationship Id="rId216" Type="http://schemas.openxmlformats.org/officeDocument/2006/relationships/image" Target="../media/image589.png"/><Relationship Id="rId423" Type="http://schemas.openxmlformats.org/officeDocument/2006/relationships/customXml" Target="../ink/ink600.xml"/><Relationship Id="rId868" Type="http://schemas.openxmlformats.org/officeDocument/2006/relationships/image" Target="../media/image826.png"/><Relationship Id="rId630" Type="http://schemas.openxmlformats.org/officeDocument/2006/relationships/image" Target="../media/image707.png"/><Relationship Id="rId728" Type="http://schemas.openxmlformats.org/officeDocument/2006/relationships/image" Target="../media/image756.png"/><Relationship Id="rId64" Type="http://schemas.openxmlformats.org/officeDocument/2006/relationships/image" Target="../media/image513.png"/><Relationship Id="rId367" Type="http://schemas.openxmlformats.org/officeDocument/2006/relationships/customXml" Target="../ink/ink572.xml"/><Relationship Id="rId574" Type="http://schemas.openxmlformats.org/officeDocument/2006/relationships/image" Target="../media/image679.png"/><Relationship Id="rId227" Type="http://schemas.openxmlformats.org/officeDocument/2006/relationships/customXml" Target="../ink/ink502.xml"/><Relationship Id="rId781" Type="http://schemas.openxmlformats.org/officeDocument/2006/relationships/customXml" Target="../ink/ink779.xml"/><Relationship Id="rId879" Type="http://schemas.openxmlformats.org/officeDocument/2006/relationships/customXml" Target="../ink/ink828.xml"/><Relationship Id="rId434" Type="http://schemas.openxmlformats.org/officeDocument/2006/relationships/image" Target="../media/image463.png"/><Relationship Id="rId641" Type="http://schemas.openxmlformats.org/officeDocument/2006/relationships/customXml" Target="../ink/ink709.xml"/><Relationship Id="rId739" Type="http://schemas.openxmlformats.org/officeDocument/2006/relationships/customXml" Target="../ink/ink758.xml"/><Relationship Id="rId280" Type="http://schemas.openxmlformats.org/officeDocument/2006/relationships/image" Target="../media/image621.png"/><Relationship Id="rId501" Type="http://schemas.openxmlformats.org/officeDocument/2006/relationships/customXml" Target="../ink/ink639.xml"/><Relationship Id="rId75" Type="http://schemas.openxmlformats.org/officeDocument/2006/relationships/customXml" Target="../ink/ink426.xml"/><Relationship Id="rId140" Type="http://schemas.openxmlformats.org/officeDocument/2006/relationships/image" Target="../media/image551.png"/><Relationship Id="rId378" Type="http://schemas.openxmlformats.org/officeDocument/2006/relationships/image" Target="../media/image435.png"/><Relationship Id="rId585" Type="http://schemas.openxmlformats.org/officeDocument/2006/relationships/customXml" Target="../ink/ink681.xml"/><Relationship Id="rId792" Type="http://schemas.openxmlformats.org/officeDocument/2006/relationships/image" Target="../media/image788.png"/><Relationship Id="rId806" Type="http://schemas.openxmlformats.org/officeDocument/2006/relationships/image" Target="../media/image795.png"/><Relationship Id="rId6" Type="http://schemas.openxmlformats.org/officeDocument/2006/relationships/image" Target="../media/image423.png"/><Relationship Id="rId238" Type="http://schemas.openxmlformats.org/officeDocument/2006/relationships/image" Target="../media/image600.png"/><Relationship Id="rId445" Type="http://schemas.openxmlformats.org/officeDocument/2006/relationships/customXml" Target="../ink/ink611.xml"/><Relationship Id="rId652" Type="http://schemas.openxmlformats.org/officeDocument/2006/relationships/image" Target="../media/image718.png"/><Relationship Id="rId291" Type="http://schemas.openxmlformats.org/officeDocument/2006/relationships/customXml" Target="../ink/ink534.xml"/><Relationship Id="rId305" Type="http://schemas.openxmlformats.org/officeDocument/2006/relationships/customXml" Target="../ink/ink541.xml"/><Relationship Id="rId512" Type="http://schemas.openxmlformats.org/officeDocument/2006/relationships/image" Target="../media/image648.png"/><Relationship Id="rId86" Type="http://schemas.openxmlformats.org/officeDocument/2006/relationships/image" Target="../media/image524.png"/><Relationship Id="rId151" Type="http://schemas.openxmlformats.org/officeDocument/2006/relationships/customXml" Target="../ink/ink464.xml"/><Relationship Id="rId389" Type="http://schemas.openxmlformats.org/officeDocument/2006/relationships/customXml" Target="../ink/ink583.xml"/><Relationship Id="rId596" Type="http://schemas.openxmlformats.org/officeDocument/2006/relationships/image" Target="../media/image690.png"/><Relationship Id="rId817" Type="http://schemas.openxmlformats.org/officeDocument/2006/relationships/customXml" Target="../ink/ink797.xml"/><Relationship Id="rId249" Type="http://schemas.openxmlformats.org/officeDocument/2006/relationships/customXml" Target="../ink/ink513.xml"/><Relationship Id="rId456" Type="http://schemas.openxmlformats.org/officeDocument/2006/relationships/image" Target="../media/image474.png"/><Relationship Id="rId663" Type="http://schemas.openxmlformats.org/officeDocument/2006/relationships/customXml" Target="../ink/ink720.xml"/><Relationship Id="rId870" Type="http://schemas.openxmlformats.org/officeDocument/2006/relationships/image" Target="../media/image827.png"/><Relationship Id="rId13" Type="http://schemas.openxmlformats.org/officeDocument/2006/relationships/customXml" Target="../ink/ink395.xml"/><Relationship Id="rId109" Type="http://schemas.openxmlformats.org/officeDocument/2006/relationships/customXml" Target="../ink/ink443.xml"/><Relationship Id="rId316" Type="http://schemas.openxmlformats.org/officeDocument/2006/relationships/image" Target="../media/image92.png"/><Relationship Id="rId523" Type="http://schemas.openxmlformats.org/officeDocument/2006/relationships/customXml" Target="../ink/ink650.xml"/><Relationship Id="rId97" Type="http://schemas.openxmlformats.org/officeDocument/2006/relationships/customXml" Target="../ink/ink437.xml"/><Relationship Id="rId730" Type="http://schemas.openxmlformats.org/officeDocument/2006/relationships/image" Target="../media/image757.png"/><Relationship Id="rId828" Type="http://schemas.openxmlformats.org/officeDocument/2006/relationships/image" Target="../media/image806.png"/><Relationship Id="rId162" Type="http://schemas.openxmlformats.org/officeDocument/2006/relationships/image" Target="../media/image562.png"/><Relationship Id="rId467" Type="http://schemas.openxmlformats.org/officeDocument/2006/relationships/customXml" Target="../ink/ink622.xml"/><Relationship Id="rId674" Type="http://schemas.openxmlformats.org/officeDocument/2006/relationships/image" Target="../media/image729.png"/><Relationship Id="rId881" Type="http://schemas.openxmlformats.org/officeDocument/2006/relationships/customXml" Target="../ink/ink829.xml"/><Relationship Id="rId24" Type="http://schemas.openxmlformats.org/officeDocument/2006/relationships/image" Target="../media/image493.png"/><Relationship Id="rId327" Type="http://schemas.openxmlformats.org/officeDocument/2006/relationships/customXml" Target="../ink/ink552.xml"/><Relationship Id="rId534" Type="http://schemas.openxmlformats.org/officeDocument/2006/relationships/image" Target="../media/image659.png"/><Relationship Id="rId741" Type="http://schemas.openxmlformats.org/officeDocument/2006/relationships/customXml" Target="../ink/ink759.xml"/><Relationship Id="rId839" Type="http://schemas.openxmlformats.org/officeDocument/2006/relationships/customXml" Target="../ink/ink808.xml"/><Relationship Id="rId173" Type="http://schemas.openxmlformats.org/officeDocument/2006/relationships/customXml" Target="../ink/ink475.xml"/><Relationship Id="rId380" Type="http://schemas.openxmlformats.org/officeDocument/2006/relationships/image" Target="../media/image436.png"/><Relationship Id="rId601" Type="http://schemas.openxmlformats.org/officeDocument/2006/relationships/customXml" Target="../ink/ink689.xml"/><Relationship Id="rId240" Type="http://schemas.openxmlformats.org/officeDocument/2006/relationships/image" Target="../media/image601.png"/><Relationship Id="rId478" Type="http://schemas.openxmlformats.org/officeDocument/2006/relationships/image" Target="../media/image485.png"/><Relationship Id="rId685" Type="http://schemas.openxmlformats.org/officeDocument/2006/relationships/customXml" Target="../ink/ink731.xml"/><Relationship Id="rId35" Type="http://schemas.openxmlformats.org/officeDocument/2006/relationships/customXml" Target="../ink/ink406.xml"/><Relationship Id="rId100" Type="http://schemas.openxmlformats.org/officeDocument/2006/relationships/image" Target="../media/image531.png"/><Relationship Id="rId338" Type="http://schemas.openxmlformats.org/officeDocument/2006/relationships/image" Target="../media/image103.png"/><Relationship Id="rId545" Type="http://schemas.openxmlformats.org/officeDocument/2006/relationships/customXml" Target="../ink/ink661.xml"/><Relationship Id="rId752" Type="http://schemas.openxmlformats.org/officeDocument/2006/relationships/image" Target="../media/image768.png"/><Relationship Id="rId184" Type="http://schemas.openxmlformats.org/officeDocument/2006/relationships/image" Target="../media/image573.png"/><Relationship Id="rId391" Type="http://schemas.openxmlformats.org/officeDocument/2006/relationships/customXml" Target="../ink/ink584.xml"/><Relationship Id="rId405" Type="http://schemas.openxmlformats.org/officeDocument/2006/relationships/customXml" Target="../ink/ink591.xml"/><Relationship Id="rId612" Type="http://schemas.openxmlformats.org/officeDocument/2006/relationships/image" Target="../media/image698.png"/><Relationship Id="rId251" Type="http://schemas.openxmlformats.org/officeDocument/2006/relationships/customXml" Target="../ink/ink514.xml"/><Relationship Id="rId489" Type="http://schemas.openxmlformats.org/officeDocument/2006/relationships/customXml" Target="../ink/ink633.xml"/><Relationship Id="rId696" Type="http://schemas.openxmlformats.org/officeDocument/2006/relationships/image" Target="../media/image740.png"/><Relationship Id="rId46" Type="http://schemas.openxmlformats.org/officeDocument/2006/relationships/image" Target="../media/image504.png"/><Relationship Id="rId349" Type="http://schemas.openxmlformats.org/officeDocument/2006/relationships/customXml" Target="../ink/ink563.xml"/><Relationship Id="rId556" Type="http://schemas.openxmlformats.org/officeDocument/2006/relationships/image" Target="../media/image670.png"/><Relationship Id="rId763" Type="http://schemas.openxmlformats.org/officeDocument/2006/relationships/customXml" Target="../ink/ink770.xml"/><Relationship Id="rId111" Type="http://schemas.openxmlformats.org/officeDocument/2006/relationships/customXml" Target="../ink/ink444.xml"/><Relationship Id="rId195" Type="http://schemas.openxmlformats.org/officeDocument/2006/relationships/customXml" Target="../ink/ink486.xml"/><Relationship Id="rId209" Type="http://schemas.openxmlformats.org/officeDocument/2006/relationships/customXml" Target="../ink/ink493.xml"/><Relationship Id="rId416" Type="http://schemas.openxmlformats.org/officeDocument/2006/relationships/image" Target="../media/image454.png"/><Relationship Id="rId623" Type="http://schemas.openxmlformats.org/officeDocument/2006/relationships/customXml" Target="../ink/ink700.xml"/><Relationship Id="rId830" Type="http://schemas.openxmlformats.org/officeDocument/2006/relationships/image" Target="../media/image807.png"/><Relationship Id="rId15" Type="http://schemas.openxmlformats.org/officeDocument/2006/relationships/customXml" Target="../ink/ink396.xml"/><Relationship Id="rId57" Type="http://schemas.openxmlformats.org/officeDocument/2006/relationships/customXml" Target="../ink/ink417.xml"/><Relationship Id="rId262" Type="http://schemas.openxmlformats.org/officeDocument/2006/relationships/image" Target="../media/image612.png"/><Relationship Id="rId318" Type="http://schemas.openxmlformats.org/officeDocument/2006/relationships/image" Target="../media/image93.png"/><Relationship Id="rId525" Type="http://schemas.openxmlformats.org/officeDocument/2006/relationships/customXml" Target="../ink/ink651.xml"/><Relationship Id="rId567" Type="http://schemas.openxmlformats.org/officeDocument/2006/relationships/customXml" Target="../ink/ink672.xml"/><Relationship Id="rId732" Type="http://schemas.openxmlformats.org/officeDocument/2006/relationships/image" Target="../media/image758.png"/><Relationship Id="rId99" Type="http://schemas.openxmlformats.org/officeDocument/2006/relationships/customXml" Target="../ink/ink438.xml"/><Relationship Id="rId122" Type="http://schemas.openxmlformats.org/officeDocument/2006/relationships/image" Target="../media/image542.png"/><Relationship Id="rId164" Type="http://schemas.openxmlformats.org/officeDocument/2006/relationships/image" Target="../media/image563.png"/><Relationship Id="rId371" Type="http://schemas.openxmlformats.org/officeDocument/2006/relationships/customXml" Target="../ink/ink574.xml"/><Relationship Id="rId774" Type="http://schemas.openxmlformats.org/officeDocument/2006/relationships/image" Target="../media/image779.png"/><Relationship Id="rId427" Type="http://schemas.openxmlformats.org/officeDocument/2006/relationships/customXml" Target="../ink/ink602.xml"/><Relationship Id="rId469" Type="http://schemas.openxmlformats.org/officeDocument/2006/relationships/customXml" Target="../ink/ink623.xml"/><Relationship Id="rId634" Type="http://schemas.openxmlformats.org/officeDocument/2006/relationships/image" Target="../media/image709.png"/><Relationship Id="rId676" Type="http://schemas.openxmlformats.org/officeDocument/2006/relationships/image" Target="../media/image730.png"/><Relationship Id="rId841" Type="http://schemas.openxmlformats.org/officeDocument/2006/relationships/customXml" Target="../ink/ink809.xml"/><Relationship Id="rId26" Type="http://schemas.openxmlformats.org/officeDocument/2006/relationships/image" Target="../media/image494.png"/><Relationship Id="rId231" Type="http://schemas.openxmlformats.org/officeDocument/2006/relationships/customXml" Target="../ink/ink504.xml"/><Relationship Id="rId273" Type="http://schemas.openxmlformats.org/officeDocument/2006/relationships/customXml" Target="../ink/ink525.xml"/><Relationship Id="rId329" Type="http://schemas.openxmlformats.org/officeDocument/2006/relationships/customXml" Target="../ink/ink553.xml"/><Relationship Id="rId480" Type="http://schemas.openxmlformats.org/officeDocument/2006/relationships/image" Target="../media/image486.png"/><Relationship Id="rId536" Type="http://schemas.openxmlformats.org/officeDocument/2006/relationships/image" Target="../media/image660.png"/><Relationship Id="rId701" Type="http://schemas.openxmlformats.org/officeDocument/2006/relationships/customXml" Target="../ink/ink739.xml"/><Relationship Id="rId68" Type="http://schemas.openxmlformats.org/officeDocument/2006/relationships/image" Target="../media/image515.png"/><Relationship Id="rId133" Type="http://schemas.openxmlformats.org/officeDocument/2006/relationships/customXml" Target="../ink/ink455.xml"/><Relationship Id="rId175" Type="http://schemas.openxmlformats.org/officeDocument/2006/relationships/customXml" Target="../ink/ink476.xml"/><Relationship Id="rId340" Type="http://schemas.openxmlformats.org/officeDocument/2006/relationships/image" Target="../media/image104.png"/><Relationship Id="rId578" Type="http://schemas.openxmlformats.org/officeDocument/2006/relationships/image" Target="../media/image681.png"/><Relationship Id="rId743" Type="http://schemas.openxmlformats.org/officeDocument/2006/relationships/customXml" Target="../ink/ink760.xml"/><Relationship Id="rId785" Type="http://schemas.openxmlformats.org/officeDocument/2006/relationships/customXml" Target="../ink/ink781.xml"/><Relationship Id="rId200" Type="http://schemas.openxmlformats.org/officeDocument/2006/relationships/image" Target="../media/image581.png"/><Relationship Id="rId382" Type="http://schemas.openxmlformats.org/officeDocument/2006/relationships/image" Target="../media/image437.png"/><Relationship Id="rId438" Type="http://schemas.openxmlformats.org/officeDocument/2006/relationships/image" Target="../media/image465.png"/><Relationship Id="rId603" Type="http://schemas.openxmlformats.org/officeDocument/2006/relationships/customXml" Target="../ink/ink690.xml"/><Relationship Id="rId645" Type="http://schemas.openxmlformats.org/officeDocument/2006/relationships/customXml" Target="../ink/ink711.xml"/><Relationship Id="rId687" Type="http://schemas.openxmlformats.org/officeDocument/2006/relationships/customXml" Target="../ink/ink732.xml"/><Relationship Id="rId810" Type="http://schemas.openxmlformats.org/officeDocument/2006/relationships/image" Target="../media/image797.png"/><Relationship Id="rId852" Type="http://schemas.openxmlformats.org/officeDocument/2006/relationships/image" Target="../media/image818.png"/><Relationship Id="rId242" Type="http://schemas.openxmlformats.org/officeDocument/2006/relationships/image" Target="../media/image602.png"/><Relationship Id="rId284" Type="http://schemas.openxmlformats.org/officeDocument/2006/relationships/image" Target="../media/image623.png"/><Relationship Id="rId491" Type="http://schemas.openxmlformats.org/officeDocument/2006/relationships/customXml" Target="../ink/ink634.xml"/><Relationship Id="rId505" Type="http://schemas.openxmlformats.org/officeDocument/2006/relationships/customXml" Target="../ink/ink641.xml"/><Relationship Id="rId712" Type="http://schemas.openxmlformats.org/officeDocument/2006/relationships/image" Target="../media/image748.png"/><Relationship Id="rId37" Type="http://schemas.openxmlformats.org/officeDocument/2006/relationships/customXml" Target="../ink/ink407.xml"/><Relationship Id="rId79" Type="http://schemas.openxmlformats.org/officeDocument/2006/relationships/customXml" Target="../ink/ink428.xml"/><Relationship Id="rId102" Type="http://schemas.openxmlformats.org/officeDocument/2006/relationships/image" Target="../media/image532.png"/><Relationship Id="rId144" Type="http://schemas.openxmlformats.org/officeDocument/2006/relationships/image" Target="../media/image553.png"/><Relationship Id="rId547" Type="http://schemas.openxmlformats.org/officeDocument/2006/relationships/customXml" Target="../ink/ink662.xml"/><Relationship Id="rId589" Type="http://schemas.openxmlformats.org/officeDocument/2006/relationships/customXml" Target="../ink/ink683.xml"/><Relationship Id="rId754" Type="http://schemas.openxmlformats.org/officeDocument/2006/relationships/image" Target="../media/image769.png"/><Relationship Id="rId796" Type="http://schemas.openxmlformats.org/officeDocument/2006/relationships/image" Target="../media/image790.png"/><Relationship Id="rId90" Type="http://schemas.openxmlformats.org/officeDocument/2006/relationships/image" Target="../media/image526.png"/><Relationship Id="rId186" Type="http://schemas.openxmlformats.org/officeDocument/2006/relationships/image" Target="../media/image574.png"/><Relationship Id="rId351" Type="http://schemas.openxmlformats.org/officeDocument/2006/relationships/customXml" Target="../ink/ink564.xml"/><Relationship Id="rId393" Type="http://schemas.openxmlformats.org/officeDocument/2006/relationships/customXml" Target="../ink/ink585.xml"/><Relationship Id="rId407" Type="http://schemas.openxmlformats.org/officeDocument/2006/relationships/customXml" Target="../ink/ink592.xml"/><Relationship Id="rId449" Type="http://schemas.openxmlformats.org/officeDocument/2006/relationships/customXml" Target="../ink/ink613.xml"/><Relationship Id="rId614" Type="http://schemas.openxmlformats.org/officeDocument/2006/relationships/image" Target="../media/image699.png"/><Relationship Id="rId656" Type="http://schemas.openxmlformats.org/officeDocument/2006/relationships/image" Target="../media/image720.png"/><Relationship Id="rId821" Type="http://schemas.openxmlformats.org/officeDocument/2006/relationships/customXml" Target="../ink/ink799.xml"/><Relationship Id="rId863" Type="http://schemas.openxmlformats.org/officeDocument/2006/relationships/customXml" Target="../ink/ink820.xml"/><Relationship Id="rId211" Type="http://schemas.openxmlformats.org/officeDocument/2006/relationships/customXml" Target="../ink/ink494.xml"/><Relationship Id="rId253" Type="http://schemas.openxmlformats.org/officeDocument/2006/relationships/customXml" Target="../ink/ink515.xml"/><Relationship Id="rId295" Type="http://schemas.openxmlformats.org/officeDocument/2006/relationships/customXml" Target="../ink/ink536.xml"/><Relationship Id="rId309" Type="http://schemas.openxmlformats.org/officeDocument/2006/relationships/customXml" Target="../ink/ink543.xml"/><Relationship Id="rId460" Type="http://schemas.openxmlformats.org/officeDocument/2006/relationships/image" Target="../media/image476.png"/><Relationship Id="rId516" Type="http://schemas.openxmlformats.org/officeDocument/2006/relationships/image" Target="../media/image650.png"/><Relationship Id="rId698" Type="http://schemas.openxmlformats.org/officeDocument/2006/relationships/image" Target="../media/image741.png"/><Relationship Id="rId48" Type="http://schemas.openxmlformats.org/officeDocument/2006/relationships/image" Target="../media/image505.png"/><Relationship Id="rId113" Type="http://schemas.openxmlformats.org/officeDocument/2006/relationships/customXml" Target="../ink/ink445.xml"/><Relationship Id="rId320" Type="http://schemas.openxmlformats.org/officeDocument/2006/relationships/image" Target="../media/image94.png"/><Relationship Id="rId558" Type="http://schemas.openxmlformats.org/officeDocument/2006/relationships/image" Target="../media/image671.png"/><Relationship Id="rId723" Type="http://schemas.openxmlformats.org/officeDocument/2006/relationships/customXml" Target="../ink/ink750.xml"/><Relationship Id="rId765" Type="http://schemas.openxmlformats.org/officeDocument/2006/relationships/customXml" Target="../ink/ink771.xml"/><Relationship Id="rId155" Type="http://schemas.openxmlformats.org/officeDocument/2006/relationships/customXml" Target="../ink/ink466.xml"/><Relationship Id="rId197" Type="http://schemas.openxmlformats.org/officeDocument/2006/relationships/customXml" Target="../ink/ink487.xml"/><Relationship Id="rId362" Type="http://schemas.openxmlformats.org/officeDocument/2006/relationships/image" Target="../media/image200.png"/><Relationship Id="rId418" Type="http://schemas.openxmlformats.org/officeDocument/2006/relationships/image" Target="../media/image455.png"/><Relationship Id="rId625" Type="http://schemas.openxmlformats.org/officeDocument/2006/relationships/customXml" Target="../ink/ink701.xml"/><Relationship Id="rId832" Type="http://schemas.openxmlformats.org/officeDocument/2006/relationships/image" Target="../media/image808.png"/><Relationship Id="rId222" Type="http://schemas.openxmlformats.org/officeDocument/2006/relationships/image" Target="../media/image592.png"/><Relationship Id="rId264" Type="http://schemas.openxmlformats.org/officeDocument/2006/relationships/image" Target="../media/image613.png"/><Relationship Id="rId471" Type="http://schemas.openxmlformats.org/officeDocument/2006/relationships/customXml" Target="../ink/ink624.xml"/><Relationship Id="rId667" Type="http://schemas.openxmlformats.org/officeDocument/2006/relationships/customXml" Target="../ink/ink722.xml"/><Relationship Id="rId874" Type="http://schemas.openxmlformats.org/officeDocument/2006/relationships/image" Target="../media/image829.png"/><Relationship Id="rId17" Type="http://schemas.openxmlformats.org/officeDocument/2006/relationships/customXml" Target="../ink/ink397.xml"/><Relationship Id="rId59" Type="http://schemas.openxmlformats.org/officeDocument/2006/relationships/customXml" Target="../ink/ink418.xml"/><Relationship Id="rId124" Type="http://schemas.openxmlformats.org/officeDocument/2006/relationships/image" Target="../media/image543.png"/><Relationship Id="rId527" Type="http://schemas.openxmlformats.org/officeDocument/2006/relationships/customXml" Target="../ink/ink652.xml"/><Relationship Id="rId569" Type="http://schemas.openxmlformats.org/officeDocument/2006/relationships/customXml" Target="../ink/ink673.xml"/><Relationship Id="rId734" Type="http://schemas.openxmlformats.org/officeDocument/2006/relationships/image" Target="../media/image759.png"/><Relationship Id="rId776" Type="http://schemas.openxmlformats.org/officeDocument/2006/relationships/image" Target="../media/image780.png"/><Relationship Id="rId70" Type="http://schemas.openxmlformats.org/officeDocument/2006/relationships/image" Target="../media/image516.png"/><Relationship Id="rId166" Type="http://schemas.openxmlformats.org/officeDocument/2006/relationships/image" Target="../media/image564.png"/><Relationship Id="rId331" Type="http://schemas.openxmlformats.org/officeDocument/2006/relationships/customXml" Target="../ink/ink554.xml"/><Relationship Id="rId373" Type="http://schemas.openxmlformats.org/officeDocument/2006/relationships/customXml" Target="../ink/ink575.xml"/><Relationship Id="rId429" Type="http://schemas.openxmlformats.org/officeDocument/2006/relationships/customXml" Target="../ink/ink603.xml"/><Relationship Id="rId580" Type="http://schemas.openxmlformats.org/officeDocument/2006/relationships/image" Target="../media/image682.png"/><Relationship Id="rId636" Type="http://schemas.openxmlformats.org/officeDocument/2006/relationships/image" Target="../media/image710.png"/><Relationship Id="rId801" Type="http://schemas.openxmlformats.org/officeDocument/2006/relationships/customXml" Target="../ink/ink789.xml"/><Relationship Id="rId1" Type="http://schemas.openxmlformats.org/officeDocument/2006/relationships/slideLayout" Target="../slideLayouts/slideLayout7.xml"/><Relationship Id="rId233" Type="http://schemas.openxmlformats.org/officeDocument/2006/relationships/customXml" Target="../ink/ink505.xml"/><Relationship Id="rId440" Type="http://schemas.openxmlformats.org/officeDocument/2006/relationships/image" Target="../media/image466.png"/><Relationship Id="rId678" Type="http://schemas.openxmlformats.org/officeDocument/2006/relationships/image" Target="../media/image731.png"/><Relationship Id="rId843" Type="http://schemas.openxmlformats.org/officeDocument/2006/relationships/customXml" Target="../ink/ink810.xml"/><Relationship Id="rId28" Type="http://schemas.openxmlformats.org/officeDocument/2006/relationships/image" Target="../media/image495.png"/><Relationship Id="rId275" Type="http://schemas.openxmlformats.org/officeDocument/2006/relationships/customXml" Target="../ink/ink526.xml"/><Relationship Id="rId300" Type="http://schemas.openxmlformats.org/officeDocument/2006/relationships/image" Target="../media/image631.png"/><Relationship Id="rId482" Type="http://schemas.openxmlformats.org/officeDocument/2006/relationships/image" Target="../media/image487.png"/><Relationship Id="rId538" Type="http://schemas.openxmlformats.org/officeDocument/2006/relationships/image" Target="../media/image661.png"/><Relationship Id="rId703" Type="http://schemas.openxmlformats.org/officeDocument/2006/relationships/customXml" Target="../ink/ink740.xml"/><Relationship Id="rId745" Type="http://schemas.openxmlformats.org/officeDocument/2006/relationships/customXml" Target="../ink/ink761.xml"/><Relationship Id="rId81" Type="http://schemas.openxmlformats.org/officeDocument/2006/relationships/customXml" Target="../ink/ink429.xml"/><Relationship Id="rId135" Type="http://schemas.openxmlformats.org/officeDocument/2006/relationships/customXml" Target="../ink/ink456.xml"/><Relationship Id="rId177" Type="http://schemas.openxmlformats.org/officeDocument/2006/relationships/customXml" Target="../ink/ink477.xml"/><Relationship Id="rId342" Type="http://schemas.openxmlformats.org/officeDocument/2006/relationships/image" Target="../media/image105.png"/><Relationship Id="rId384" Type="http://schemas.openxmlformats.org/officeDocument/2006/relationships/image" Target="../media/image438.png"/><Relationship Id="rId591" Type="http://schemas.openxmlformats.org/officeDocument/2006/relationships/customXml" Target="../ink/ink684.xml"/><Relationship Id="rId605" Type="http://schemas.openxmlformats.org/officeDocument/2006/relationships/customXml" Target="../ink/ink691.xml"/><Relationship Id="rId787" Type="http://schemas.openxmlformats.org/officeDocument/2006/relationships/customXml" Target="../ink/ink782.xml"/><Relationship Id="rId812" Type="http://schemas.openxmlformats.org/officeDocument/2006/relationships/image" Target="../media/image798.png"/><Relationship Id="rId202" Type="http://schemas.openxmlformats.org/officeDocument/2006/relationships/image" Target="../media/image582.png"/><Relationship Id="rId244" Type="http://schemas.openxmlformats.org/officeDocument/2006/relationships/image" Target="../media/image603.png"/><Relationship Id="rId647" Type="http://schemas.openxmlformats.org/officeDocument/2006/relationships/customXml" Target="../ink/ink712.xml"/><Relationship Id="rId689" Type="http://schemas.openxmlformats.org/officeDocument/2006/relationships/customXml" Target="../ink/ink733.xml"/><Relationship Id="rId854" Type="http://schemas.openxmlformats.org/officeDocument/2006/relationships/image" Target="../media/image819.png"/><Relationship Id="rId39" Type="http://schemas.openxmlformats.org/officeDocument/2006/relationships/customXml" Target="../ink/ink408.xml"/><Relationship Id="rId286" Type="http://schemas.openxmlformats.org/officeDocument/2006/relationships/image" Target="../media/image624.png"/><Relationship Id="rId451" Type="http://schemas.openxmlformats.org/officeDocument/2006/relationships/customXml" Target="../ink/ink614.xml"/><Relationship Id="rId493" Type="http://schemas.openxmlformats.org/officeDocument/2006/relationships/customXml" Target="../ink/ink635.xml"/><Relationship Id="rId507" Type="http://schemas.openxmlformats.org/officeDocument/2006/relationships/customXml" Target="../ink/ink642.xml"/><Relationship Id="rId549" Type="http://schemas.openxmlformats.org/officeDocument/2006/relationships/customXml" Target="../ink/ink663.xml"/><Relationship Id="rId714" Type="http://schemas.openxmlformats.org/officeDocument/2006/relationships/image" Target="../media/image749.png"/><Relationship Id="rId756" Type="http://schemas.openxmlformats.org/officeDocument/2006/relationships/image" Target="../media/image770.png"/><Relationship Id="rId50" Type="http://schemas.openxmlformats.org/officeDocument/2006/relationships/image" Target="../media/image506.png"/><Relationship Id="rId104" Type="http://schemas.openxmlformats.org/officeDocument/2006/relationships/image" Target="../media/image533.png"/><Relationship Id="rId146" Type="http://schemas.openxmlformats.org/officeDocument/2006/relationships/image" Target="../media/image554.png"/><Relationship Id="rId188" Type="http://schemas.openxmlformats.org/officeDocument/2006/relationships/image" Target="../media/image575.png"/><Relationship Id="rId311" Type="http://schemas.openxmlformats.org/officeDocument/2006/relationships/customXml" Target="../ink/ink544.xml"/><Relationship Id="rId353" Type="http://schemas.openxmlformats.org/officeDocument/2006/relationships/customXml" Target="../ink/ink565.xml"/><Relationship Id="rId395" Type="http://schemas.openxmlformats.org/officeDocument/2006/relationships/customXml" Target="../ink/ink586.xml"/><Relationship Id="rId409" Type="http://schemas.openxmlformats.org/officeDocument/2006/relationships/customXml" Target="../ink/ink593.xml"/><Relationship Id="rId560" Type="http://schemas.openxmlformats.org/officeDocument/2006/relationships/image" Target="../media/image672.png"/><Relationship Id="rId798" Type="http://schemas.openxmlformats.org/officeDocument/2006/relationships/image" Target="../media/image791.png"/><Relationship Id="rId92" Type="http://schemas.openxmlformats.org/officeDocument/2006/relationships/image" Target="../media/image527.png"/><Relationship Id="rId213" Type="http://schemas.openxmlformats.org/officeDocument/2006/relationships/customXml" Target="../ink/ink495.xml"/><Relationship Id="rId420" Type="http://schemas.openxmlformats.org/officeDocument/2006/relationships/image" Target="../media/image456.png"/><Relationship Id="rId616" Type="http://schemas.openxmlformats.org/officeDocument/2006/relationships/image" Target="../media/image700.png"/><Relationship Id="rId658" Type="http://schemas.openxmlformats.org/officeDocument/2006/relationships/image" Target="../media/image721.png"/><Relationship Id="rId823" Type="http://schemas.openxmlformats.org/officeDocument/2006/relationships/customXml" Target="../ink/ink800.xml"/><Relationship Id="rId865" Type="http://schemas.openxmlformats.org/officeDocument/2006/relationships/customXml" Target="../ink/ink821.xml"/><Relationship Id="rId255" Type="http://schemas.openxmlformats.org/officeDocument/2006/relationships/customXml" Target="../ink/ink516.xml"/><Relationship Id="rId297" Type="http://schemas.openxmlformats.org/officeDocument/2006/relationships/customXml" Target="../ink/ink537.xml"/><Relationship Id="rId462" Type="http://schemas.openxmlformats.org/officeDocument/2006/relationships/image" Target="../media/image477.png"/><Relationship Id="rId518" Type="http://schemas.openxmlformats.org/officeDocument/2006/relationships/image" Target="../media/image651.png"/><Relationship Id="rId725" Type="http://schemas.openxmlformats.org/officeDocument/2006/relationships/customXml" Target="../ink/ink751.xml"/><Relationship Id="rId115" Type="http://schemas.openxmlformats.org/officeDocument/2006/relationships/customXml" Target="../ink/ink446.xml"/><Relationship Id="rId157" Type="http://schemas.openxmlformats.org/officeDocument/2006/relationships/customXml" Target="../ink/ink467.xml"/><Relationship Id="rId322" Type="http://schemas.openxmlformats.org/officeDocument/2006/relationships/image" Target="../media/image95.png"/><Relationship Id="rId364" Type="http://schemas.openxmlformats.org/officeDocument/2006/relationships/image" Target="../media/image203.png"/><Relationship Id="rId767" Type="http://schemas.openxmlformats.org/officeDocument/2006/relationships/customXml" Target="../ink/ink772.xml"/><Relationship Id="rId61" Type="http://schemas.openxmlformats.org/officeDocument/2006/relationships/customXml" Target="../ink/ink419.xml"/><Relationship Id="rId199" Type="http://schemas.openxmlformats.org/officeDocument/2006/relationships/customXml" Target="../ink/ink488.xml"/><Relationship Id="rId571" Type="http://schemas.openxmlformats.org/officeDocument/2006/relationships/customXml" Target="../ink/ink674.xml"/><Relationship Id="rId627" Type="http://schemas.openxmlformats.org/officeDocument/2006/relationships/customXml" Target="../ink/ink702.xml"/><Relationship Id="rId669" Type="http://schemas.openxmlformats.org/officeDocument/2006/relationships/customXml" Target="../ink/ink723.xml"/><Relationship Id="rId834" Type="http://schemas.openxmlformats.org/officeDocument/2006/relationships/image" Target="../media/image809.png"/><Relationship Id="rId876" Type="http://schemas.openxmlformats.org/officeDocument/2006/relationships/image" Target="../media/image830.png"/><Relationship Id="rId19" Type="http://schemas.openxmlformats.org/officeDocument/2006/relationships/customXml" Target="../ink/ink398.xml"/><Relationship Id="rId224" Type="http://schemas.openxmlformats.org/officeDocument/2006/relationships/image" Target="../media/image593.png"/><Relationship Id="rId266" Type="http://schemas.openxmlformats.org/officeDocument/2006/relationships/image" Target="../media/image614.png"/><Relationship Id="rId431" Type="http://schemas.openxmlformats.org/officeDocument/2006/relationships/customXml" Target="../ink/ink604.xml"/><Relationship Id="rId473" Type="http://schemas.openxmlformats.org/officeDocument/2006/relationships/customXml" Target="../ink/ink625.xml"/><Relationship Id="rId529" Type="http://schemas.openxmlformats.org/officeDocument/2006/relationships/customXml" Target="../ink/ink653.xml"/><Relationship Id="rId680" Type="http://schemas.openxmlformats.org/officeDocument/2006/relationships/image" Target="../media/image732.png"/><Relationship Id="rId736" Type="http://schemas.openxmlformats.org/officeDocument/2006/relationships/image" Target="../media/image760.png"/><Relationship Id="rId30" Type="http://schemas.openxmlformats.org/officeDocument/2006/relationships/image" Target="../media/image496.png"/><Relationship Id="rId126" Type="http://schemas.openxmlformats.org/officeDocument/2006/relationships/image" Target="../media/image544.png"/><Relationship Id="rId168" Type="http://schemas.openxmlformats.org/officeDocument/2006/relationships/image" Target="../media/image565.png"/><Relationship Id="rId333" Type="http://schemas.openxmlformats.org/officeDocument/2006/relationships/customXml" Target="../ink/ink555.xml"/><Relationship Id="rId540" Type="http://schemas.openxmlformats.org/officeDocument/2006/relationships/image" Target="../media/image662.png"/><Relationship Id="rId778" Type="http://schemas.openxmlformats.org/officeDocument/2006/relationships/image" Target="../media/image781.png"/><Relationship Id="rId72" Type="http://schemas.openxmlformats.org/officeDocument/2006/relationships/image" Target="../media/image517.png"/><Relationship Id="rId375" Type="http://schemas.openxmlformats.org/officeDocument/2006/relationships/customXml" Target="../ink/ink576.xml"/><Relationship Id="rId582" Type="http://schemas.openxmlformats.org/officeDocument/2006/relationships/image" Target="../media/image683.png"/><Relationship Id="rId638" Type="http://schemas.openxmlformats.org/officeDocument/2006/relationships/image" Target="../media/image711.png"/><Relationship Id="rId803" Type="http://schemas.openxmlformats.org/officeDocument/2006/relationships/customXml" Target="../ink/ink790.xml"/><Relationship Id="rId845" Type="http://schemas.openxmlformats.org/officeDocument/2006/relationships/customXml" Target="../ink/ink811.xml"/><Relationship Id="rId3" Type="http://schemas.openxmlformats.org/officeDocument/2006/relationships/customXml" Target="../ink/ink390.xml"/><Relationship Id="rId235" Type="http://schemas.openxmlformats.org/officeDocument/2006/relationships/customXml" Target="../ink/ink506.xml"/><Relationship Id="rId277" Type="http://schemas.openxmlformats.org/officeDocument/2006/relationships/customXml" Target="../ink/ink527.xml"/><Relationship Id="rId400" Type="http://schemas.openxmlformats.org/officeDocument/2006/relationships/image" Target="../media/image446.png"/><Relationship Id="rId442" Type="http://schemas.openxmlformats.org/officeDocument/2006/relationships/image" Target="../media/image467.png"/><Relationship Id="rId484" Type="http://schemas.openxmlformats.org/officeDocument/2006/relationships/image" Target="../media/image488.png"/><Relationship Id="rId705" Type="http://schemas.openxmlformats.org/officeDocument/2006/relationships/customXml" Target="../ink/ink741.xml"/><Relationship Id="rId137" Type="http://schemas.openxmlformats.org/officeDocument/2006/relationships/customXml" Target="../ink/ink457.xml"/><Relationship Id="rId302" Type="http://schemas.openxmlformats.org/officeDocument/2006/relationships/image" Target="../media/image632.png"/><Relationship Id="rId344" Type="http://schemas.openxmlformats.org/officeDocument/2006/relationships/image" Target="../media/image106.png"/><Relationship Id="rId691" Type="http://schemas.openxmlformats.org/officeDocument/2006/relationships/customXml" Target="../ink/ink734.xml"/><Relationship Id="rId747" Type="http://schemas.openxmlformats.org/officeDocument/2006/relationships/customXml" Target="../ink/ink762.xml"/><Relationship Id="rId789" Type="http://schemas.openxmlformats.org/officeDocument/2006/relationships/customXml" Target="../ink/ink783.xml"/><Relationship Id="rId41" Type="http://schemas.openxmlformats.org/officeDocument/2006/relationships/customXml" Target="../ink/ink409.xml"/><Relationship Id="rId83" Type="http://schemas.openxmlformats.org/officeDocument/2006/relationships/customXml" Target="../ink/ink430.xml"/><Relationship Id="rId179" Type="http://schemas.openxmlformats.org/officeDocument/2006/relationships/customXml" Target="../ink/ink478.xml"/><Relationship Id="rId386" Type="http://schemas.openxmlformats.org/officeDocument/2006/relationships/image" Target="../media/image439.png"/><Relationship Id="rId551" Type="http://schemas.openxmlformats.org/officeDocument/2006/relationships/customXml" Target="../ink/ink664.xml"/><Relationship Id="rId593" Type="http://schemas.openxmlformats.org/officeDocument/2006/relationships/customXml" Target="../ink/ink685.xml"/><Relationship Id="rId607" Type="http://schemas.openxmlformats.org/officeDocument/2006/relationships/customXml" Target="../ink/ink692.xml"/><Relationship Id="rId649" Type="http://schemas.openxmlformats.org/officeDocument/2006/relationships/customXml" Target="../ink/ink713.xml"/><Relationship Id="rId814" Type="http://schemas.openxmlformats.org/officeDocument/2006/relationships/image" Target="../media/image799.png"/><Relationship Id="rId856" Type="http://schemas.openxmlformats.org/officeDocument/2006/relationships/image" Target="../media/image820.png"/><Relationship Id="rId190" Type="http://schemas.openxmlformats.org/officeDocument/2006/relationships/image" Target="../media/image576.png"/><Relationship Id="rId204" Type="http://schemas.openxmlformats.org/officeDocument/2006/relationships/image" Target="../media/image583.png"/><Relationship Id="rId246" Type="http://schemas.openxmlformats.org/officeDocument/2006/relationships/image" Target="../media/image604.png"/><Relationship Id="rId288" Type="http://schemas.openxmlformats.org/officeDocument/2006/relationships/image" Target="../media/image625.png"/><Relationship Id="rId411" Type="http://schemas.openxmlformats.org/officeDocument/2006/relationships/customXml" Target="../ink/ink594.xml"/><Relationship Id="rId453" Type="http://schemas.openxmlformats.org/officeDocument/2006/relationships/customXml" Target="../ink/ink615.xml"/><Relationship Id="rId509" Type="http://schemas.openxmlformats.org/officeDocument/2006/relationships/customXml" Target="../ink/ink643.xml"/><Relationship Id="rId660" Type="http://schemas.openxmlformats.org/officeDocument/2006/relationships/image" Target="../media/image722.png"/><Relationship Id="rId106" Type="http://schemas.openxmlformats.org/officeDocument/2006/relationships/image" Target="../media/image534.png"/><Relationship Id="rId313" Type="http://schemas.openxmlformats.org/officeDocument/2006/relationships/customXml" Target="../ink/ink545.xml"/><Relationship Id="rId495" Type="http://schemas.openxmlformats.org/officeDocument/2006/relationships/customXml" Target="../ink/ink636.xml"/><Relationship Id="rId716" Type="http://schemas.openxmlformats.org/officeDocument/2006/relationships/image" Target="../media/image750.png"/><Relationship Id="rId758" Type="http://schemas.openxmlformats.org/officeDocument/2006/relationships/image" Target="../media/image771.png"/><Relationship Id="rId10" Type="http://schemas.openxmlformats.org/officeDocument/2006/relationships/image" Target="../media/image425.png"/><Relationship Id="rId52" Type="http://schemas.openxmlformats.org/officeDocument/2006/relationships/image" Target="../media/image507.png"/><Relationship Id="rId94" Type="http://schemas.openxmlformats.org/officeDocument/2006/relationships/image" Target="../media/image528.png"/><Relationship Id="rId148" Type="http://schemas.openxmlformats.org/officeDocument/2006/relationships/image" Target="../media/image555.png"/><Relationship Id="rId355" Type="http://schemas.openxmlformats.org/officeDocument/2006/relationships/customXml" Target="../ink/ink566.xml"/><Relationship Id="rId397" Type="http://schemas.openxmlformats.org/officeDocument/2006/relationships/customXml" Target="../ink/ink587.xml"/><Relationship Id="rId520" Type="http://schemas.openxmlformats.org/officeDocument/2006/relationships/image" Target="../media/image652.png"/><Relationship Id="rId562" Type="http://schemas.openxmlformats.org/officeDocument/2006/relationships/image" Target="../media/image673.png"/><Relationship Id="rId618" Type="http://schemas.openxmlformats.org/officeDocument/2006/relationships/image" Target="../media/image701.png"/><Relationship Id="rId825" Type="http://schemas.openxmlformats.org/officeDocument/2006/relationships/customXml" Target="../ink/ink801.xml"/><Relationship Id="rId215" Type="http://schemas.openxmlformats.org/officeDocument/2006/relationships/customXml" Target="../ink/ink496.xml"/><Relationship Id="rId257" Type="http://schemas.openxmlformats.org/officeDocument/2006/relationships/customXml" Target="../ink/ink517.xml"/><Relationship Id="rId422" Type="http://schemas.openxmlformats.org/officeDocument/2006/relationships/image" Target="../media/image457.png"/><Relationship Id="rId464" Type="http://schemas.openxmlformats.org/officeDocument/2006/relationships/image" Target="../media/image478.png"/><Relationship Id="rId867" Type="http://schemas.openxmlformats.org/officeDocument/2006/relationships/customXml" Target="../ink/ink822.xml"/><Relationship Id="rId299" Type="http://schemas.openxmlformats.org/officeDocument/2006/relationships/customXml" Target="../ink/ink538.xml"/><Relationship Id="rId727" Type="http://schemas.openxmlformats.org/officeDocument/2006/relationships/customXml" Target="../ink/ink752.xml"/><Relationship Id="rId63" Type="http://schemas.openxmlformats.org/officeDocument/2006/relationships/customXml" Target="../ink/ink420.xml"/><Relationship Id="rId159" Type="http://schemas.openxmlformats.org/officeDocument/2006/relationships/customXml" Target="../ink/ink468.xml"/><Relationship Id="rId366" Type="http://schemas.openxmlformats.org/officeDocument/2006/relationships/image" Target="../media/image204.png"/><Relationship Id="rId573" Type="http://schemas.openxmlformats.org/officeDocument/2006/relationships/customXml" Target="../ink/ink675.xml"/><Relationship Id="rId780" Type="http://schemas.openxmlformats.org/officeDocument/2006/relationships/image" Target="../media/image782.png"/><Relationship Id="rId226" Type="http://schemas.openxmlformats.org/officeDocument/2006/relationships/image" Target="../media/image594.png"/><Relationship Id="rId433" Type="http://schemas.openxmlformats.org/officeDocument/2006/relationships/customXml" Target="../ink/ink605.xml"/><Relationship Id="rId878" Type="http://schemas.openxmlformats.org/officeDocument/2006/relationships/image" Target="../media/image831.png"/><Relationship Id="rId640" Type="http://schemas.openxmlformats.org/officeDocument/2006/relationships/image" Target="../media/image712.png"/><Relationship Id="rId738" Type="http://schemas.openxmlformats.org/officeDocument/2006/relationships/image" Target="../media/image761.png"/><Relationship Id="rId74" Type="http://schemas.openxmlformats.org/officeDocument/2006/relationships/image" Target="../media/image518.png"/><Relationship Id="rId377" Type="http://schemas.openxmlformats.org/officeDocument/2006/relationships/customXml" Target="../ink/ink577.xml"/><Relationship Id="rId500" Type="http://schemas.openxmlformats.org/officeDocument/2006/relationships/image" Target="../media/image642.png"/><Relationship Id="rId584" Type="http://schemas.openxmlformats.org/officeDocument/2006/relationships/image" Target="../media/image684.png"/><Relationship Id="rId805" Type="http://schemas.openxmlformats.org/officeDocument/2006/relationships/customXml" Target="../ink/ink791.xml"/><Relationship Id="rId5" Type="http://schemas.openxmlformats.org/officeDocument/2006/relationships/customXml" Target="../ink/ink391.xml"/><Relationship Id="rId237" Type="http://schemas.openxmlformats.org/officeDocument/2006/relationships/customXml" Target="../ink/ink507.xml"/><Relationship Id="rId791" Type="http://schemas.openxmlformats.org/officeDocument/2006/relationships/customXml" Target="../ink/ink784.xml"/><Relationship Id="rId444" Type="http://schemas.openxmlformats.org/officeDocument/2006/relationships/image" Target="../media/image468.png"/><Relationship Id="rId651" Type="http://schemas.openxmlformats.org/officeDocument/2006/relationships/customXml" Target="../ink/ink714.xml"/><Relationship Id="rId749" Type="http://schemas.openxmlformats.org/officeDocument/2006/relationships/customXml" Target="../ink/ink763.xml"/><Relationship Id="rId290" Type="http://schemas.openxmlformats.org/officeDocument/2006/relationships/image" Target="../media/image626.png"/><Relationship Id="rId304" Type="http://schemas.openxmlformats.org/officeDocument/2006/relationships/image" Target="../media/image633.png"/><Relationship Id="rId388" Type="http://schemas.openxmlformats.org/officeDocument/2006/relationships/image" Target="../media/image440.png"/><Relationship Id="rId511" Type="http://schemas.openxmlformats.org/officeDocument/2006/relationships/customXml" Target="../ink/ink644.xml"/><Relationship Id="rId609" Type="http://schemas.openxmlformats.org/officeDocument/2006/relationships/customXml" Target="../ink/ink693.xml"/><Relationship Id="rId85" Type="http://schemas.openxmlformats.org/officeDocument/2006/relationships/customXml" Target="../ink/ink431.xml"/><Relationship Id="rId150" Type="http://schemas.openxmlformats.org/officeDocument/2006/relationships/image" Target="../media/image556.png"/><Relationship Id="rId595" Type="http://schemas.openxmlformats.org/officeDocument/2006/relationships/customXml" Target="../ink/ink686.xml"/><Relationship Id="rId816" Type="http://schemas.openxmlformats.org/officeDocument/2006/relationships/image" Target="../media/image800.png"/><Relationship Id="rId248" Type="http://schemas.openxmlformats.org/officeDocument/2006/relationships/image" Target="../media/image605.png"/><Relationship Id="rId455" Type="http://schemas.openxmlformats.org/officeDocument/2006/relationships/customXml" Target="../ink/ink616.xml"/><Relationship Id="rId662" Type="http://schemas.openxmlformats.org/officeDocument/2006/relationships/image" Target="../media/image723.png"/><Relationship Id="rId12" Type="http://schemas.openxmlformats.org/officeDocument/2006/relationships/image" Target="../media/image426.png"/><Relationship Id="rId108" Type="http://schemas.openxmlformats.org/officeDocument/2006/relationships/image" Target="../media/image535.png"/><Relationship Id="rId315" Type="http://schemas.openxmlformats.org/officeDocument/2006/relationships/customXml" Target="../ink/ink546.xml"/><Relationship Id="rId522" Type="http://schemas.openxmlformats.org/officeDocument/2006/relationships/image" Target="../media/image653.png"/><Relationship Id="rId96" Type="http://schemas.openxmlformats.org/officeDocument/2006/relationships/image" Target="../media/image529.png"/><Relationship Id="rId161" Type="http://schemas.openxmlformats.org/officeDocument/2006/relationships/customXml" Target="../ink/ink469.xml"/><Relationship Id="rId399" Type="http://schemas.openxmlformats.org/officeDocument/2006/relationships/customXml" Target="../ink/ink588.xml"/><Relationship Id="rId827" Type="http://schemas.openxmlformats.org/officeDocument/2006/relationships/customXml" Target="../ink/ink802.xml"/><Relationship Id="rId259" Type="http://schemas.openxmlformats.org/officeDocument/2006/relationships/customXml" Target="../ink/ink518.xml"/><Relationship Id="rId466" Type="http://schemas.openxmlformats.org/officeDocument/2006/relationships/image" Target="../media/image479.png"/><Relationship Id="rId673" Type="http://schemas.openxmlformats.org/officeDocument/2006/relationships/customXml" Target="../ink/ink725.xml"/><Relationship Id="rId880" Type="http://schemas.openxmlformats.org/officeDocument/2006/relationships/image" Target="../media/image832.png"/><Relationship Id="rId23" Type="http://schemas.openxmlformats.org/officeDocument/2006/relationships/customXml" Target="../ink/ink400.xml"/><Relationship Id="rId119" Type="http://schemas.openxmlformats.org/officeDocument/2006/relationships/customXml" Target="../ink/ink448.xml"/><Relationship Id="rId326" Type="http://schemas.openxmlformats.org/officeDocument/2006/relationships/image" Target="../media/image97.png"/><Relationship Id="rId533" Type="http://schemas.openxmlformats.org/officeDocument/2006/relationships/customXml" Target="../ink/ink655.xml"/><Relationship Id="rId740" Type="http://schemas.openxmlformats.org/officeDocument/2006/relationships/image" Target="../media/image762.png"/><Relationship Id="rId838" Type="http://schemas.openxmlformats.org/officeDocument/2006/relationships/image" Target="../media/image811.png"/><Relationship Id="rId172" Type="http://schemas.openxmlformats.org/officeDocument/2006/relationships/image" Target="../media/image567.png"/><Relationship Id="rId477" Type="http://schemas.openxmlformats.org/officeDocument/2006/relationships/customXml" Target="../ink/ink627.xml"/><Relationship Id="rId600" Type="http://schemas.openxmlformats.org/officeDocument/2006/relationships/image" Target="../media/image692.png"/><Relationship Id="rId684" Type="http://schemas.openxmlformats.org/officeDocument/2006/relationships/image" Target="../media/image734.png"/><Relationship Id="rId337" Type="http://schemas.openxmlformats.org/officeDocument/2006/relationships/customXml" Target="../ink/ink557.xml"/><Relationship Id="rId34" Type="http://schemas.openxmlformats.org/officeDocument/2006/relationships/image" Target="../media/image498.png"/><Relationship Id="rId544" Type="http://schemas.openxmlformats.org/officeDocument/2006/relationships/image" Target="../media/image664.png"/><Relationship Id="rId751" Type="http://schemas.openxmlformats.org/officeDocument/2006/relationships/customXml" Target="../ink/ink764.xml"/><Relationship Id="rId849" Type="http://schemas.openxmlformats.org/officeDocument/2006/relationships/customXml" Target="../ink/ink813.xml"/><Relationship Id="rId183" Type="http://schemas.openxmlformats.org/officeDocument/2006/relationships/customXml" Target="../ink/ink480.xml"/><Relationship Id="rId390" Type="http://schemas.openxmlformats.org/officeDocument/2006/relationships/image" Target="../media/image441.png"/><Relationship Id="rId404" Type="http://schemas.openxmlformats.org/officeDocument/2006/relationships/image" Target="../media/image448.png"/><Relationship Id="rId611" Type="http://schemas.openxmlformats.org/officeDocument/2006/relationships/customXml" Target="../ink/ink694.xml"/><Relationship Id="rId250" Type="http://schemas.openxmlformats.org/officeDocument/2006/relationships/image" Target="../media/image606.png"/><Relationship Id="rId488" Type="http://schemas.openxmlformats.org/officeDocument/2006/relationships/image" Target="../media/image490.png"/><Relationship Id="rId695" Type="http://schemas.openxmlformats.org/officeDocument/2006/relationships/customXml" Target="../ink/ink736.xml"/><Relationship Id="rId709" Type="http://schemas.openxmlformats.org/officeDocument/2006/relationships/customXml" Target="../ink/ink743.xml"/><Relationship Id="rId45" Type="http://schemas.openxmlformats.org/officeDocument/2006/relationships/customXml" Target="../ink/ink411.xml"/><Relationship Id="rId110" Type="http://schemas.openxmlformats.org/officeDocument/2006/relationships/image" Target="../media/image536.png"/><Relationship Id="rId348" Type="http://schemas.openxmlformats.org/officeDocument/2006/relationships/image" Target="../media/image108.png"/><Relationship Id="rId555" Type="http://schemas.openxmlformats.org/officeDocument/2006/relationships/customXml" Target="../ink/ink666.xml"/><Relationship Id="rId762" Type="http://schemas.openxmlformats.org/officeDocument/2006/relationships/image" Target="../media/image773.png"/><Relationship Id="rId194" Type="http://schemas.openxmlformats.org/officeDocument/2006/relationships/image" Target="../media/image578.png"/><Relationship Id="rId208" Type="http://schemas.openxmlformats.org/officeDocument/2006/relationships/image" Target="../media/image585.png"/><Relationship Id="rId415" Type="http://schemas.openxmlformats.org/officeDocument/2006/relationships/customXml" Target="../ink/ink596.xml"/><Relationship Id="rId622" Type="http://schemas.openxmlformats.org/officeDocument/2006/relationships/image" Target="../media/image703.png"/><Relationship Id="rId261" Type="http://schemas.openxmlformats.org/officeDocument/2006/relationships/customXml" Target="../ink/ink519.xml"/><Relationship Id="rId499" Type="http://schemas.openxmlformats.org/officeDocument/2006/relationships/customXml" Target="../ink/ink638.xml"/><Relationship Id="rId56" Type="http://schemas.openxmlformats.org/officeDocument/2006/relationships/image" Target="../media/image509.png"/><Relationship Id="rId359" Type="http://schemas.openxmlformats.org/officeDocument/2006/relationships/customXml" Target="../ink/ink568.xml"/><Relationship Id="rId566" Type="http://schemas.openxmlformats.org/officeDocument/2006/relationships/image" Target="../media/image675.png"/><Relationship Id="rId773" Type="http://schemas.openxmlformats.org/officeDocument/2006/relationships/customXml" Target="../ink/ink775.xml"/><Relationship Id="rId121" Type="http://schemas.openxmlformats.org/officeDocument/2006/relationships/customXml" Target="../ink/ink449.xml"/><Relationship Id="rId219" Type="http://schemas.openxmlformats.org/officeDocument/2006/relationships/customXml" Target="../ink/ink498.xml"/><Relationship Id="rId426" Type="http://schemas.openxmlformats.org/officeDocument/2006/relationships/image" Target="../media/image459.png"/><Relationship Id="rId633" Type="http://schemas.openxmlformats.org/officeDocument/2006/relationships/customXml" Target="../ink/ink705.xml"/><Relationship Id="rId840" Type="http://schemas.openxmlformats.org/officeDocument/2006/relationships/image" Target="../media/image812.png"/><Relationship Id="rId67" Type="http://schemas.openxmlformats.org/officeDocument/2006/relationships/customXml" Target="../ink/ink422.xml"/><Relationship Id="rId272" Type="http://schemas.openxmlformats.org/officeDocument/2006/relationships/image" Target="../media/image617.png"/><Relationship Id="rId577" Type="http://schemas.openxmlformats.org/officeDocument/2006/relationships/customXml" Target="../ink/ink677.xml"/><Relationship Id="rId700" Type="http://schemas.openxmlformats.org/officeDocument/2006/relationships/image" Target="../media/image742.png"/><Relationship Id="rId132" Type="http://schemas.openxmlformats.org/officeDocument/2006/relationships/image" Target="../media/image547.png"/><Relationship Id="rId784" Type="http://schemas.openxmlformats.org/officeDocument/2006/relationships/image" Target="../media/image784.png"/><Relationship Id="rId437" Type="http://schemas.openxmlformats.org/officeDocument/2006/relationships/customXml" Target="../ink/ink607.xml"/><Relationship Id="rId644" Type="http://schemas.openxmlformats.org/officeDocument/2006/relationships/image" Target="../media/image714.png"/><Relationship Id="rId851" Type="http://schemas.openxmlformats.org/officeDocument/2006/relationships/customXml" Target="../ink/ink814.xml"/><Relationship Id="rId283" Type="http://schemas.openxmlformats.org/officeDocument/2006/relationships/customXml" Target="../ink/ink530.xml"/><Relationship Id="rId490" Type="http://schemas.openxmlformats.org/officeDocument/2006/relationships/image" Target="../media/image491.png"/><Relationship Id="rId504" Type="http://schemas.openxmlformats.org/officeDocument/2006/relationships/image" Target="../media/image644.png"/><Relationship Id="rId711" Type="http://schemas.openxmlformats.org/officeDocument/2006/relationships/customXml" Target="../ink/ink744.xml"/><Relationship Id="rId78" Type="http://schemas.openxmlformats.org/officeDocument/2006/relationships/image" Target="../media/image520.png"/><Relationship Id="rId143" Type="http://schemas.openxmlformats.org/officeDocument/2006/relationships/customXml" Target="../ink/ink460.xml"/><Relationship Id="rId350" Type="http://schemas.openxmlformats.org/officeDocument/2006/relationships/image" Target="../media/image109.png"/><Relationship Id="rId588" Type="http://schemas.openxmlformats.org/officeDocument/2006/relationships/image" Target="../media/image686.png"/><Relationship Id="rId795" Type="http://schemas.openxmlformats.org/officeDocument/2006/relationships/customXml" Target="../ink/ink786.xml"/><Relationship Id="rId809" Type="http://schemas.openxmlformats.org/officeDocument/2006/relationships/customXml" Target="../ink/ink793.xml"/><Relationship Id="rId9" Type="http://schemas.openxmlformats.org/officeDocument/2006/relationships/customXml" Target="../ink/ink393.xml"/><Relationship Id="rId210" Type="http://schemas.openxmlformats.org/officeDocument/2006/relationships/image" Target="../media/image586.png"/><Relationship Id="rId448" Type="http://schemas.openxmlformats.org/officeDocument/2006/relationships/image" Target="../media/image470.png"/><Relationship Id="rId655" Type="http://schemas.openxmlformats.org/officeDocument/2006/relationships/customXml" Target="../ink/ink716.xml"/><Relationship Id="rId862" Type="http://schemas.openxmlformats.org/officeDocument/2006/relationships/image" Target="../media/image823.png"/><Relationship Id="rId294" Type="http://schemas.openxmlformats.org/officeDocument/2006/relationships/image" Target="../media/image628.png"/><Relationship Id="rId308" Type="http://schemas.openxmlformats.org/officeDocument/2006/relationships/image" Target="../media/image635.png"/><Relationship Id="rId515" Type="http://schemas.openxmlformats.org/officeDocument/2006/relationships/customXml" Target="../ink/ink646.xml"/><Relationship Id="rId722" Type="http://schemas.openxmlformats.org/officeDocument/2006/relationships/image" Target="../media/image753.png"/><Relationship Id="rId89" Type="http://schemas.openxmlformats.org/officeDocument/2006/relationships/customXml" Target="../ink/ink433.xml"/><Relationship Id="rId154" Type="http://schemas.openxmlformats.org/officeDocument/2006/relationships/image" Target="../media/image558.png"/><Relationship Id="rId361" Type="http://schemas.openxmlformats.org/officeDocument/2006/relationships/customXml" Target="../ink/ink569.xml"/><Relationship Id="rId599" Type="http://schemas.openxmlformats.org/officeDocument/2006/relationships/customXml" Target="../ink/ink688.xml"/><Relationship Id="rId459" Type="http://schemas.openxmlformats.org/officeDocument/2006/relationships/customXml" Target="../ink/ink618.xml"/><Relationship Id="rId666" Type="http://schemas.openxmlformats.org/officeDocument/2006/relationships/image" Target="../media/image725.png"/><Relationship Id="rId873" Type="http://schemas.openxmlformats.org/officeDocument/2006/relationships/customXml" Target="../ink/ink825.xml"/><Relationship Id="rId16" Type="http://schemas.openxmlformats.org/officeDocument/2006/relationships/image" Target="../media/image428.png"/><Relationship Id="rId221" Type="http://schemas.openxmlformats.org/officeDocument/2006/relationships/customXml" Target="../ink/ink499.xml"/><Relationship Id="rId319" Type="http://schemas.openxmlformats.org/officeDocument/2006/relationships/customXml" Target="../ink/ink548.xml"/><Relationship Id="rId526" Type="http://schemas.openxmlformats.org/officeDocument/2006/relationships/image" Target="../media/image655.png"/><Relationship Id="rId733" Type="http://schemas.openxmlformats.org/officeDocument/2006/relationships/customXml" Target="../ink/ink755.xml"/><Relationship Id="rId165" Type="http://schemas.openxmlformats.org/officeDocument/2006/relationships/customXml" Target="../ink/ink471.xml"/><Relationship Id="rId372" Type="http://schemas.openxmlformats.org/officeDocument/2006/relationships/image" Target="../media/image432.png"/><Relationship Id="rId677" Type="http://schemas.openxmlformats.org/officeDocument/2006/relationships/customXml" Target="../ink/ink727.xml"/><Relationship Id="rId800" Type="http://schemas.openxmlformats.org/officeDocument/2006/relationships/image" Target="../media/image792.png"/><Relationship Id="rId232" Type="http://schemas.openxmlformats.org/officeDocument/2006/relationships/image" Target="../media/image597.png"/><Relationship Id="rId27" Type="http://schemas.openxmlformats.org/officeDocument/2006/relationships/customXml" Target="../ink/ink402.xml"/><Relationship Id="rId537" Type="http://schemas.openxmlformats.org/officeDocument/2006/relationships/customXml" Target="../ink/ink657.xml"/><Relationship Id="rId744" Type="http://schemas.openxmlformats.org/officeDocument/2006/relationships/image" Target="../media/image764.png"/><Relationship Id="rId80" Type="http://schemas.openxmlformats.org/officeDocument/2006/relationships/image" Target="../media/image521.png"/><Relationship Id="rId176" Type="http://schemas.openxmlformats.org/officeDocument/2006/relationships/image" Target="../media/image569.png"/><Relationship Id="rId383" Type="http://schemas.openxmlformats.org/officeDocument/2006/relationships/customXml" Target="../ink/ink580.xml"/><Relationship Id="rId590" Type="http://schemas.openxmlformats.org/officeDocument/2006/relationships/image" Target="../media/image687.png"/><Relationship Id="rId604" Type="http://schemas.openxmlformats.org/officeDocument/2006/relationships/image" Target="../media/image694.png"/><Relationship Id="rId811" Type="http://schemas.openxmlformats.org/officeDocument/2006/relationships/customXml" Target="../ink/ink794.xml"/><Relationship Id="rId243" Type="http://schemas.openxmlformats.org/officeDocument/2006/relationships/customXml" Target="../ink/ink510.xml"/><Relationship Id="rId450" Type="http://schemas.openxmlformats.org/officeDocument/2006/relationships/image" Target="../media/image471.png"/><Relationship Id="rId688" Type="http://schemas.openxmlformats.org/officeDocument/2006/relationships/image" Target="../media/image736.png"/><Relationship Id="rId38" Type="http://schemas.openxmlformats.org/officeDocument/2006/relationships/image" Target="../media/image500.png"/><Relationship Id="rId103" Type="http://schemas.openxmlformats.org/officeDocument/2006/relationships/customXml" Target="../ink/ink440.xml"/><Relationship Id="rId310" Type="http://schemas.openxmlformats.org/officeDocument/2006/relationships/image" Target="../media/image636.png"/><Relationship Id="rId548" Type="http://schemas.openxmlformats.org/officeDocument/2006/relationships/image" Target="../media/image666.png"/><Relationship Id="rId755" Type="http://schemas.openxmlformats.org/officeDocument/2006/relationships/customXml" Target="../ink/ink766.xml"/><Relationship Id="rId91" Type="http://schemas.openxmlformats.org/officeDocument/2006/relationships/customXml" Target="../ink/ink434.xml"/><Relationship Id="rId187" Type="http://schemas.openxmlformats.org/officeDocument/2006/relationships/customXml" Target="../ink/ink482.xml"/><Relationship Id="rId394" Type="http://schemas.openxmlformats.org/officeDocument/2006/relationships/image" Target="../media/image443.png"/><Relationship Id="rId408" Type="http://schemas.openxmlformats.org/officeDocument/2006/relationships/image" Target="../media/image450.png"/><Relationship Id="rId615" Type="http://schemas.openxmlformats.org/officeDocument/2006/relationships/customXml" Target="../ink/ink696.xml"/><Relationship Id="rId822" Type="http://schemas.openxmlformats.org/officeDocument/2006/relationships/image" Target="../media/image803.png"/><Relationship Id="rId254" Type="http://schemas.openxmlformats.org/officeDocument/2006/relationships/image" Target="../media/image608.png"/><Relationship Id="rId699" Type="http://schemas.openxmlformats.org/officeDocument/2006/relationships/customXml" Target="../ink/ink738.xml"/><Relationship Id="rId49" Type="http://schemas.openxmlformats.org/officeDocument/2006/relationships/customXml" Target="../ink/ink413.xml"/><Relationship Id="rId114" Type="http://schemas.openxmlformats.org/officeDocument/2006/relationships/image" Target="../media/image538.png"/><Relationship Id="rId461" Type="http://schemas.openxmlformats.org/officeDocument/2006/relationships/customXml" Target="../ink/ink619.xml"/><Relationship Id="rId559" Type="http://schemas.openxmlformats.org/officeDocument/2006/relationships/customXml" Target="../ink/ink668.xml"/><Relationship Id="rId766" Type="http://schemas.openxmlformats.org/officeDocument/2006/relationships/image" Target="../media/image775.png"/><Relationship Id="rId198" Type="http://schemas.openxmlformats.org/officeDocument/2006/relationships/image" Target="../media/image580.png"/><Relationship Id="rId321" Type="http://schemas.openxmlformats.org/officeDocument/2006/relationships/customXml" Target="../ink/ink549.xml"/><Relationship Id="rId419" Type="http://schemas.openxmlformats.org/officeDocument/2006/relationships/customXml" Target="../ink/ink598.xml"/><Relationship Id="rId626" Type="http://schemas.openxmlformats.org/officeDocument/2006/relationships/image" Target="../media/image705.png"/><Relationship Id="rId833" Type="http://schemas.openxmlformats.org/officeDocument/2006/relationships/customXml" Target="../ink/ink805.xml"/><Relationship Id="rId265" Type="http://schemas.openxmlformats.org/officeDocument/2006/relationships/customXml" Target="../ink/ink521.xml"/><Relationship Id="rId472" Type="http://schemas.openxmlformats.org/officeDocument/2006/relationships/image" Target="../media/image482.png"/><Relationship Id="rId125" Type="http://schemas.openxmlformats.org/officeDocument/2006/relationships/customXml" Target="../ink/ink451.xml"/><Relationship Id="rId332" Type="http://schemas.openxmlformats.org/officeDocument/2006/relationships/image" Target="../media/image100.png"/><Relationship Id="rId777" Type="http://schemas.openxmlformats.org/officeDocument/2006/relationships/customXml" Target="../ink/ink777.xml"/><Relationship Id="rId637" Type="http://schemas.openxmlformats.org/officeDocument/2006/relationships/customXml" Target="../ink/ink707.xml"/><Relationship Id="rId844" Type="http://schemas.openxmlformats.org/officeDocument/2006/relationships/image" Target="../media/image814.png"/><Relationship Id="rId276" Type="http://schemas.openxmlformats.org/officeDocument/2006/relationships/image" Target="../media/image619.png"/><Relationship Id="rId483" Type="http://schemas.openxmlformats.org/officeDocument/2006/relationships/customXml" Target="../ink/ink630.xml"/><Relationship Id="rId690" Type="http://schemas.openxmlformats.org/officeDocument/2006/relationships/image" Target="../media/image737.png"/><Relationship Id="rId704" Type="http://schemas.openxmlformats.org/officeDocument/2006/relationships/image" Target="../media/image744.png"/><Relationship Id="rId40" Type="http://schemas.openxmlformats.org/officeDocument/2006/relationships/image" Target="../media/image501.png"/><Relationship Id="rId136" Type="http://schemas.openxmlformats.org/officeDocument/2006/relationships/image" Target="../media/image549.png"/><Relationship Id="rId343" Type="http://schemas.openxmlformats.org/officeDocument/2006/relationships/customXml" Target="../ink/ink560.xml"/><Relationship Id="rId550" Type="http://schemas.openxmlformats.org/officeDocument/2006/relationships/image" Target="../media/image667.png"/><Relationship Id="rId788" Type="http://schemas.openxmlformats.org/officeDocument/2006/relationships/image" Target="../media/image786.png"/><Relationship Id="rId203" Type="http://schemas.openxmlformats.org/officeDocument/2006/relationships/customXml" Target="../ink/ink490.xml"/><Relationship Id="rId648" Type="http://schemas.openxmlformats.org/officeDocument/2006/relationships/image" Target="../media/image716.png"/><Relationship Id="rId855" Type="http://schemas.openxmlformats.org/officeDocument/2006/relationships/customXml" Target="../ink/ink816.xml"/><Relationship Id="rId287" Type="http://schemas.openxmlformats.org/officeDocument/2006/relationships/customXml" Target="../ink/ink532.xml"/><Relationship Id="rId410" Type="http://schemas.openxmlformats.org/officeDocument/2006/relationships/image" Target="../media/image451.png"/><Relationship Id="rId494" Type="http://schemas.openxmlformats.org/officeDocument/2006/relationships/image" Target="../media/image639.png"/><Relationship Id="rId508" Type="http://schemas.openxmlformats.org/officeDocument/2006/relationships/image" Target="../media/image646.png"/><Relationship Id="rId715" Type="http://schemas.openxmlformats.org/officeDocument/2006/relationships/customXml" Target="../ink/ink746.xml"/><Relationship Id="rId147" Type="http://schemas.openxmlformats.org/officeDocument/2006/relationships/customXml" Target="../ink/ink462.xml"/><Relationship Id="rId354" Type="http://schemas.openxmlformats.org/officeDocument/2006/relationships/image" Target="../media/image179.png"/><Relationship Id="rId799" Type="http://schemas.openxmlformats.org/officeDocument/2006/relationships/customXml" Target="../ink/ink788.xml"/><Relationship Id="rId51" Type="http://schemas.openxmlformats.org/officeDocument/2006/relationships/customXml" Target="../ink/ink414.xml"/><Relationship Id="rId561" Type="http://schemas.openxmlformats.org/officeDocument/2006/relationships/customXml" Target="../ink/ink669.xml"/><Relationship Id="rId659" Type="http://schemas.openxmlformats.org/officeDocument/2006/relationships/customXml" Target="../ink/ink718.xml"/><Relationship Id="rId866" Type="http://schemas.openxmlformats.org/officeDocument/2006/relationships/image" Target="../media/image825.png"/><Relationship Id="rId214" Type="http://schemas.openxmlformats.org/officeDocument/2006/relationships/image" Target="../media/image588.png"/><Relationship Id="rId298" Type="http://schemas.openxmlformats.org/officeDocument/2006/relationships/image" Target="../media/image630.png"/><Relationship Id="rId421" Type="http://schemas.openxmlformats.org/officeDocument/2006/relationships/customXml" Target="../ink/ink599.xml"/><Relationship Id="rId519" Type="http://schemas.openxmlformats.org/officeDocument/2006/relationships/customXml" Target="../ink/ink648.xml"/><Relationship Id="rId158" Type="http://schemas.openxmlformats.org/officeDocument/2006/relationships/image" Target="../media/image560.png"/><Relationship Id="rId726" Type="http://schemas.openxmlformats.org/officeDocument/2006/relationships/image" Target="../media/image755.png"/><Relationship Id="rId62" Type="http://schemas.openxmlformats.org/officeDocument/2006/relationships/image" Target="../media/image512.png"/><Relationship Id="rId365" Type="http://schemas.openxmlformats.org/officeDocument/2006/relationships/customXml" Target="../ink/ink571.xml"/><Relationship Id="rId572" Type="http://schemas.openxmlformats.org/officeDocument/2006/relationships/image" Target="../media/image678.png"/><Relationship Id="rId225" Type="http://schemas.openxmlformats.org/officeDocument/2006/relationships/customXml" Target="../ink/ink501.xml"/><Relationship Id="rId432" Type="http://schemas.openxmlformats.org/officeDocument/2006/relationships/image" Target="../media/image462.png"/><Relationship Id="rId877" Type="http://schemas.openxmlformats.org/officeDocument/2006/relationships/customXml" Target="../ink/ink827.xml"/><Relationship Id="rId737" Type="http://schemas.openxmlformats.org/officeDocument/2006/relationships/customXml" Target="../ink/ink757.xml"/><Relationship Id="rId73" Type="http://schemas.openxmlformats.org/officeDocument/2006/relationships/customXml" Target="../ink/ink425.xml"/><Relationship Id="rId169" Type="http://schemas.openxmlformats.org/officeDocument/2006/relationships/customXml" Target="../ink/ink473.xml"/><Relationship Id="rId376" Type="http://schemas.openxmlformats.org/officeDocument/2006/relationships/image" Target="../media/image434.png"/><Relationship Id="rId583" Type="http://schemas.openxmlformats.org/officeDocument/2006/relationships/customXml" Target="../ink/ink680.xml"/><Relationship Id="rId790" Type="http://schemas.openxmlformats.org/officeDocument/2006/relationships/image" Target="../media/image787.png"/><Relationship Id="rId804" Type="http://schemas.openxmlformats.org/officeDocument/2006/relationships/image" Target="../media/image794.png"/><Relationship Id="rId4" Type="http://schemas.openxmlformats.org/officeDocument/2006/relationships/image" Target="../media/image422.png"/><Relationship Id="rId236" Type="http://schemas.openxmlformats.org/officeDocument/2006/relationships/image" Target="../media/image599.png"/><Relationship Id="rId443" Type="http://schemas.openxmlformats.org/officeDocument/2006/relationships/customXml" Target="../ink/ink610.xml"/><Relationship Id="rId650" Type="http://schemas.openxmlformats.org/officeDocument/2006/relationships/image" Target="../media/image717.png"/><Relationship Id="rId303" Type="http://schemas.openxmlformats.org/officeDocument/2006/relationships/customXml" Target="../ink/ink540.xml"/><Relationship Id="rId748" Type="http://schemas.openxmlformats.org/officeDocument/2006/relationships/image" Target="../media/image766.png"/><Relationship Id="rId84" Type="http://schemas.openxmlformats.org/officeDocument/2006/relationships/image" Target="../media/image523.png"/><Relationship Id="rId387" Type="http://schemas.openxmlformats.org/officeDocument/2006/relationships/customXml" Target="../ink/ink582.xml"/><Relationship Id="rId510" Type="http://schemas.openxmlformats.org/officeDocument/2006/relationships/image" Target="../media/image647.png"/><Relationship Id="rId594" Type="http://schemas.openxmlformats.org/officeDocument/2006/relationships/image" Target="../media/image689.png"/><Relationship Id="rId608" Type="http://schemas.openxmlformats.org/officeDocument/2006/relationships/image" Target="../media/image696.png"/><Relationship Id="rId815" Type="http://schemas.openxmlformats.org/officeDocument/2006/relationships/customXml" Target="../ink/ink796.xml"/><Relationship Id="rId247" Type="http://schemas.openxmlformats.org/officeDocument/2006/relationships/customXml" Target="../ink/ink512.xml"/><Relationship Id="rId107" Type="http://schemas.openxmlformats.org/officeDocument/2006/relationships/customXml" Target="../ink/ink442.xml"/><Relationship Id="rId454" Type="http://schemas.openxmlformats.org/officeDocument/2006/relationships/image" Target="../media/image473.png"/><Relationship Id="rId661" Type="http://schemas.openxmlformats.org/officeDocument/2006/relationships/customXml" Target="../ink/ink719.xml"/><Relationship Id="rId759" Type="http://schemas.openxmlformats.org/officeDocument/2006/relationships/customXml" Target="../ink/ink768.xml"/><Relationship Id="rId11" Type="http://schemas.openxmlformats.org/officeDocument/2006/relationships/customXml" Target="../ink/ink394.xml"/><Relationship Id="rId314" Type="http://schemas.openxmlformats.org/officeDocument/2006/relationships/image" Target="../media/image91.png"/><Relationship Id="rId398" Type="http://schemas.openxmlformats.org/officeDocument/2006/relationships/image" Target="../media/image445.png"/><Relationship Id="rId521" Type="http://schemas.openxmlformats.org/officeDocument/2006/relationships/customXml" Target="../ink/ink649.xml"/><Relationship Id="rId619" Type="http://schemas.openxmlformats.org/officeDocument/2006/relationships/customXml" Target="../ink/ink698.xml"/><Relationship Id="rId95" Type="http://schemas.openxmlformats.org/officeDocument/2006/relationships/customXml" Target="../ink/ink436.xml"/><Relationship Id="rId160" Type="http://schemas.openxmlformats.org/officeDocument/2006/relationships/image" Target="../media/image561.png"/><Relationship Id="rId826" Type="http://schemas.openxmlformats.org/officeDocument/2006/relationships/image" Target="../media/image805.png"/><Relationship Id="rId258" Type="http://schemas.openxmlformats.org/officeDocument/2006/relationships/image" Target="../media/image610.png"/><Relationship Id="rId465" Type="http://schemas.openxmlformats.org/officeDocument/2006/relationships/customXml" Target="../ink/ink621.xml"/><Relationship Id="rId672" Type="http://schemas.openxmlformats.org/officeDocument/2006/relationships/image" Target="../media/image728.png"/><Relationship Id="rId22" Type="http://schemas.openxmlformats.org/officeDocument/2006/relationships/image" Target="../media/image492.png"/><Relationship Id="rId118" Type="http://schemas.openxmlformats.org/officeDocument/2006/relationships/image" Target="../media/image540.png"/><Relationship Id="rId325" Type="http://schemas.openxmlformats.org/officeDocument/2006/relationships/customXml" Target="../ink/ink551.xml"/><Relationship Id="rId532" Type="http://schemas.openxmlformats.org/officeDocument/2006/relationships/image" Target="../media/image658.png"/><Relationship Id="rId171" Type="http://schemas.openxmlformats.org/officeDocument/2006/relationships/customXml" Target="../ink/ink474.xml"/><Relationship Id="rId837" Type="http://schemas.openxmlformats.org/officeDocument/2006/relationships/customXml" Target="../ink/ink807.xml"/><Relationship Id="rId269" Type="http://schemas.openxmlformats.org/officeDocument/2006/relationships/customXml" Target="../ink/ink523.xml"/><Relationship Id="rId476" Type="http://schemas.openxmlformats.org/officeDocument/2006/relationships/image" Target="../media/image484.png"/><Relationship Id="rId683" Type="http://schemas.openxmlformats.org/officeDocument/2006/relationships/customXml" Target="../ink/ink730.xml"/><Relationship Id="rId33" Type="http://schemas.openxmlformats.org/officeDocument/2006/relationships/customXml" Target="../ink/ink405.xml"/><Relationship Id="rId129" Type="http://schemas.openxmlformats.org/officeDocument/2006/relationships/customXml" Target="../ink/ink453.xml"/><Relationship Id="rId336" Type="http://schemas.openxmlformats.org/officeDocument/2006/relationships/image" Target="../media/image102.png"/><Relationship Id="rId543" Type="http://schemas.openxmlformats.org/officeDocument/2006/relationships/customXml" Target="../ink/ink660.xml"/><Relationship Id="rId182" Type="http://schemas.openxmlformats.org/officeDocument/2006/relationships/image" Target="../media/image572.png"/><Relationship Id="rId403" Type="http://schemas.openxmlformats.org/officeDocument/2006/relationships/customXml" Target="../ink/ink590.xml"/><Relationship Id="rId750" Type="http://schemas.openxmlformats.org/officeDocument/2006/relationships/image" Target="../media/image767.png"/><Relationship Id="rId848" Type="http://schemas.openxmlformats.org/officeDocument/2006/relationships/image" Target="../media/image816.png"/><Relationship Id="rId487" Type="http://schemas.openxmlformats.org/officeDocument/2006/relationships/customXml" Target="../ink/ink632.xml"/><Relationship Id="rId610" Type="http://schemas.openxmlformats.org/officeDocument/2006/relationships/image" Target="../media/image697.png"/><Relationship Id="rId694" Type="http://schemas.openxmlformats.org/officeDocument/2006/relationships/image" Target="../media/image739.png"/><Relationship Id="rId708" Type="http://schemas.openxmlformats.org/officeDocument/2006/relationships/image" Target="../media/image746.png"/><Relationship Id="rId347" Type="http://schemas.openxmlformats.org/officeDocument/2006/relationships/customXml" Target="../ink/ink562.xml"/><Relationship Id="rId44" Type="http://schemas.openxmlformats.org/officeDocument/2006/relationships/image" Target="../media/image503.png"/><Relationship Id="rId554" Type="http://schemas.openxmlformats.org/officeDocument/2006/relationships/image" Target="../media/image669.png"/><Relationship Id="rId761" Type="http://schemas.openxmlformats.org/officeDocument/2006/relationships/customXml" Target="../ink/ink769.xml"/><Relationship Id="rId859" Type="http://schemas.openxmlformats.org/officeDocument/2006/relationships/customXml" Target="../ink/ink818.xml"/><Relationship Id="rId193" Type="http://schemas.openxmlformats.org/officeDocument/2006/relationships/customXml" Target="../ink/ink485.xml"/><Relationship Id="rId207" Type="http://schemas.openxmlformats.org/officeDocument/2006/relationships/customXml" Target="../ink/ink492.xml"/><Relationship Id="rId414" Type="http://schemas.openxmlformats.org/officeDocument/2006/relationships/image" Target="../media/image453.png"/><Relationship Id="rId498" Type="http://schemas.openxmlformats.org/officeDocument/2006/relationships/image" Target="../media/image641.png"/><Relationship Id="rId621" Type="http://schemas.openxmlformats.org/officeDocument/2006/relationships/customXml" Target="../ink/ink699.xml"/><Relationship Id="rId260" Type="http://schemas.openxmlformats.org/officeDocument/2006/relationships/image" Target="../media/image611.png"/><Relationship Id="rId719" Type="http://schemas.openxmlformats.org/officeDocument/2006/relationships/customXml" Target="../ink/ink748.xml"/><Relationship Id="rId55" Type="http://schemas.openxmlformats.org/officeDocument/2006/relationships/customXml" Target="../ink/ink416.xml"/><Relationship Id="rId120" Type="http://schemas.openxmlformats.org/officeDocument/2006/relationships/image" Target="../media/image541.png"/><Relationship Id="rId358" Type="http://schemas.openxmlformats.org/officeDocument/2006/relationships/image" Target="../media/image190.png"/><Relationship Id="rId565" Type="http://schemas.openxmlformats.org/officeDocument/2006/relationships/customXml" Target="../ink/ink671.xml"/><Relationship Id="rId772" Type="http://schemas.openxmlformats.org/officeDocument/2006/relationships/image" Target="../media/image778.png"/><Relationship Id="rId218" Type="http://schemas.openxmlformats.org/officeDocument/2006/relationships/image" Target="../media/image590.png"/><Relationship Id="rId425" Type="http://schemas.openxmlformats.org/officeDocument/2006/relationships/customXml" Target="../ink/ink601.xml"/><Relationship Id="rId632" Type="http://schemas.openxmlformats.org/officeDocument/2006/relationships/image" Target="../media/image708.png"/><Relationship Id="rId271" Type="http://schemas.openxmlformats.org/officeDocument/2006/relationships/customXml" Target="../ink/ink524.xml"/><Relationship Id="rId66" Type="http://schemas.openxmlformats.org/officeDocument/2006/relationships/image" Target="../media/image514.png"/><Relationship Id="rId131" Type="http://schemas.openxmlformats.org/officeDocument/2006/relationships/customXml" Target="../ink/ink454.xml"/><Relationship Id="rId369" Type="http://schemas.openxmlformats.org/officeDocument/2006/relationships/customXml" Target="../ink/ink573.xml"/><Relationship Id="rId576" Type="http://schemas.openxmlformats.org/officeDocument/2006/relationships/image" Target="../media/image680.png"/><Relationship Id="rId783" Type="http://schemas.openxmlformats.org/officeDocument/2006/relationships/customXml" Target="../ink/ink780.xml"/><Relationship Id="rId229" Type="http://schemas.openxmlformats.org/officeDocument/2006/relationships/customXml" Target="../ink/ink503.xml"/><Relationship Id="rId436" Type="http://schemas.openxmlformats.org/officeDocument/2006/relationships/image" Target="../media/image464.png"/><Relationship Id="rId643" Type="http://schemas.openxmlformats.org/officeDocument/2006/relationships/customXml" Target="../ink/ink710.xml"/><Relationship Id="rId850" Type="http://schemas.openxmlformats.org/officeDocument/2006/relationships/image" Target="../media/image817.png"/><Relationship Id="rId77" Type="http://schemas.openxmlformats.org/officeDocument/2006/relationships/customXml" Target="../ink/ink427.xml"/><Relationship Id="rId282" Type="http://schemas.openxmlformats.org/officeDocument/2006/relationships/image" Target="../media/image622.png"/><Relationship Id="rId503" Type="http://schemas.openxmlformats.org/officeDocument/2006/relationships/customXml" Target="../ink/ink640.xml"/><Relationship Id="rId587" Type="http://schemas.openxmlformats.org/officeDocument/2006/relationships/customXml" Target="../ink/ink682.xml"/><Relationship Id="rId710" Type="http://schemas.openxmlformats.org/officeDocument/2006/relationships/image" Target="../media/image747.png"/><Relationship Id="rId808" Type="http://schemas.openxmlformats.org/officeDocument/2006/relationships/image" Target="../media/image796.png"/><Relationship Id="rId8" Type="http://schemas.openxmlformats.org/officeDocument/2006/relationships/image" Target="../media/image424.png"/><Relationship Id="rId142" Type="http://schemas.openxmlformats.org/officeDocument/2006/relationships/image" Target="../media/image552.png"/><Relationship Id="rId447" Type="http://schemas.openxmlformats.org/officeDocument/2006/relationships/customXml" Target="../ink/ink612.xml"/><Relationship Id="rId794" Type="http://schemas.openxmlformats.org/officeDocument/2006/relationships/image" Target="../media/image789.png"/><Relationship Id="rId654" Type="http://schemas.openxmlformats.org/officeDocument/2006/relationships/image" Target="../media/image719.png"/><Relationship Id="rId861" Type="http://schemas.openxmlformats.org/officeDocument/2006/relationships/customXml" Target="../ink/ink819.xml"/><Relationship Id="rId293" Type="http://schemas.openxmlformats.org/officeDocument/2006/relationships/customXml" Target="../ink/ink535.xml"/><Relationship Id="rId307" Type="http://schemas.openxmlformats.org/officeDocument/2006/relationships/customXml" Target="../ink/ink542.xml"/><Relationship Id="rId514" Type="http://schemas.openxmlformats.org/officeDocument/2006/relationships/image" Target="../media/image649.png"/><Relationship Id="rId721" Type="http://schemas.openxmlformats.org/officeDocument/2006/relationships/customXml" Target="../ink/ink749.xml"/><Relationship Id="rId88" Type="http://schemas.openxmlformats.org/officeDocument/2006/relationships/image" Target="../media/image525.png"/><Relationship Id="rId153" Type="http://schemas.openxmlformats.org/officeDocument/2006/relationships/customXml" Target="../ink/ink465.xml"/><Relationship Id="rId360" Type="http://schemas.openxmlformats.org/officeDocument/2006/relationships/image" Target="../media/image192.png"/><Relationship Id="rId598" Type="http://schemas.openxmlformats.org/officeDocument/2006/relationships/image" Target="../media/image691.png"/><Relationship Id="rId819" Type="http://schemas.openxmlformats.org/officeDocument/2006/relationships/customXml" Target="../ink/ink798.xml"/><Relationship Id="rId220" Type="http://schemas.openxmlformats.org/officeDocument/2006/relationships/image" Target="../media/image591.png"/><Relationship Id="rId458" Type="http://schemas.openxmlformats.org/officeDocument/2006/relationships/image" Target="../media/image475.png"/><Relationship Id="rId665" Type="http://schemas.openxmlformats.org/officeDocument/2006/relationships/customXml" Target="../ink/ink721.xml"/><Relationship Id="rId872" Type="http://schemas.openxmlformats.org/officeDocument/2006/relationships/image" Target="../media/image828.png"/></Relationships>
</file>

<file path=ppt/slides/_rels/slide17.xml.rels><?xml version="1.0" encoding="UTF-8" standalone="yes"?>
<Relationships xmlns="http://schemas.openxmlformats.org/package/2006/relationships"><Relationship Id="rId8" Type="http://schemas.openxmlformats.org/officeDocument/2006/relationships/image" Target="../media/image836.png"/><Relationship Id="rId13" Type="http://schemas.openxmlformats.org/officeDocument/2006/relationships/customXml" Target="../ink/ink835.xml"/><Relationship Id="rId18" Type="http://schemas.openxmlformats.org/officeDocument/2006/relationships/image" Target="../media/image841.png"/><Relationship Id="rId3" Type="http://schemas.openxmlformats.org/officeDocument/2006/relationships/customXml" Target="../ink/ink830.xml"/><Relationship Id="rId7" Type="http://schemas.openxmlformats.org/officeDocument/2006/relationships/customXml" Target="../ink/ink832.xml"/><Relationship Id="rId12" Type="http://schemas.openxmlformats.org/officeDocument/2006/relationships/image" Target="../media/image838.png"/><Relationship Id="rId17" Type="http://schemas.openxmlformats.org/officeDocument/2006/relationships/customXml" Target="../ink/ink837.xml"/><Relationship Id="rId2" Type="http://schemas.openxmlformats.org/officeDocument/2006/relationships/notesSlide" Target="../notesSlides/notesSlide17.xml"/><Relationship Id="rId16" Type="http://schemas.openxmlformats.org/officeDocument/2006/relationships/image" Target="../media/image840.png"/><Relationship Id="rId20" Type="http://schemas.openxmlformats.org/officeDocument/2006/relationships/image" Target="../media/image842.png"/><Relationship Id="rId1" Type="http://schemas.openxmlformats.org/officeDocument/2006/relationships/slideLayout" Target="../slideLayouts/slideLayout7.xml"/><Relationship Id="rId6" Type="http://schemas.openxmlformats.org/officeDocument/2006/relationships/image" Target="../media/image835.png"/><Relationship Id="rId11" Type="http://schemas.openxmlformats.org/officeDocument/2006/relationships/customXml" Target="../ink/ink834.xml"/><Relationship Id="rId5" Type="http://schemas.openxmlformats.org/officeDocument/2006/relationships/customXml" Target="../ink/ink831.xml"/><Relationship Id="rId15" Type="http://schemas.openxmlformats.org/officeDocument/2006/relationships/customXml" Target="../ink/ink836.xml"/><Relationship Id="rId10" Type="http://schemas.openxmlformats.org/officeDocument/2006/relationships/image" Target="../media/image837.png"/><Relationship Id="rId19" Type="http://schemas.openxmlformats.org/officeDocument/2006/relationships/customXml" Target="../ink/ink838.xml"/><Relationship Id="rId4" Type="http://schemas.openxmlformats.org/officeDocument/2006/relationships/image" Target="../media/image834.png"/><Relationship Id="rId9" Type="http://schemas.openxmlformats.org/officeDocument/2006/relationships/customXml" Target="../ink/ink833.xml"/><Relationship Id="rId14" Type="http://schemas.openxmlformats.org/officeDocument/2006/relationships/image" Target="../media/image839.png"/></Relationships>
</file>

<file path=ppt/slides/_rels/slide18.xml.rels><?xml version="1.0" encoding="UTF-8" standalone="yes"?>
<Relationships xmlns="http://schemas.openxmlformats.org/package/2006/relationships"><Relationship Id="rId13" Type="http://schemas.openxmlformats.org/officeDocument/2006/relationships/customXml" Target="../ink/ink844.xml"/><Relationship Id="rId18" Type="http://schemas.openxmlformats.org/officeDocument/2006/relationships/image" Target="../media/image850.png"/><Relationship Id="rId26" Type="http://schemas.openxmlformats.org/officeDocument/2006/relationships/image" Target="../media/image854.png"/><Relationship Id="rId3" Type="http://schemas.openxmlformats.org/officeDocument/2006/relationships/customXml" Target="../ink/ink839.xml"/><Relationship Id="rId21" Type="http://schemas.openxmlformats.org/officeDocument/2006/relationships/customXml" Target="../ink/ink848.xml"/><Relationship Id="rId34" Type="http://schemas.openxmlformats.org/officeDocument/2006/relationships/image" Target="../media/image858.png"/><Relationship Id="rId7" Type="http://schemas.openxmlformats.org/officeDocument/2006/relationships/customXml" Target="../ink/ink841.xml"/><Relationship Id="rId12" Type="http://schemas.openxmlformats.org/officeDocument/2006/relationships/image" Target="../media/image847.png"/><Relationship Id="rId17" Type="http://schemas.openxmlformats.org/officeDocument/2006/relationships/customXml" Target="../ink/ink846.xml"/><Relationship Id="rId25" Type="http://schemas.openxmlformats.org/officeDocument/2006/relationships/customXml" Target="../ink/ink850.xml"/><Relationship Id="rId33" Type="http://schemas.openxmlformats.org/officeDocument/2006/relationships/customXml" Target="../ink/ink854.xml"/><Relationship Id="rId2" Type="http://schemas.openxmlformats.org/officeDocument/2006/relationships/notesSlide" Target="../notesSlides/notesSlide18.xml"/><Relationship Id="rId16" Type="http://schemas.openxmlformats.org/officeDocument/2006/relationships/image" Target="../media/image849.png"/><Relationship Id="rId20" Type="http://schemas.openxmlformats.org/officeDocument/2006/relationships/image" Target="../media/image851.png"/><Relationship Id="rId29" Type="http://schemas.openxmlformats.org/officeDocument/2006/relationships/customXml" Target="../ink/ink852.xml"/><Relationship Id="rId1" Type="http://schemas.openxmlformats.org/officeDocument/2006/relationships/slideLayout" Target="../slideLayouts/slideLayout7.xml"/><Relationship Id="rId6" Type="http://schemas.openxmlformats.org/officeDocument/2006/relationships/image" Target="../media/image844.png"/><Relationship Id="rId11" Type="http://schemas.openxmlformats.org/officeDocument/2006/relationships/customXml" Target="../ink/ink843.xml"/><Relationship Id="rId24" Type="http://schemas.openxmlformats.org/officeDocument/2006/relationships/image" Target="../media/image853.png"/><Relationship Id="rId32" Type="http://schemas.openxmlformats.org/officeDocument/2006/relationships/image" Target="../media/image857.png"/><Relationship Id="rId5" Type="http://schemas.openxmlformats.org/officeDocument/2006/relationships/customXml" Target="../ink/ink840.xml"/><Relationship Id="rId15" Type="http://schemas.openxmlformats.org/officeDocument/2006/relationships/customXml" Target="../ink/ink845.xml"/><Relationship Id="rId23" Type="http://schemas.openxmlformats.org/officeDocument/2006/relationships/customXml" Target="../ink/ink849.xml"/><Relationship Id="rId28" Type="http://schemas.openxmlformats.org/officeDocument/2006/relationships/image" Target="../media/image855.png"/><Relationship Id="rId10" Type="http://schemas.openxmlformats.org/officeDocument/2006/relationships/image" Target="../media/image846.png"/><Relationship Id="rId19" Type="http://schemas.openxmlformats.org/officeDocument/2006/relationships/customXml" Target="../ink/ink847.xml"/><Relationship Id="rId31" Type="http://schemas.openxmlformats.org/officeDocument/2006/relationships/customXml" Target="../ink/ink853.xml"/><Relationship Id="rId4" Type="http://schemas.openxmlformats.org/officeDocument/2006/relationships/image" Target="../media/image843.png"/><Relationship Id="rId9" Type="http://schemas.openxmlformats.org/officeDocument/2006/relationships/customXml" Target="../ink/ink842.xml"/><Relationship Id="rId14" Type="http://schemas.openxmlformats.org/officeDocument/2006/relationships/image" Target="../media/image848.png"/><Relationship Id="rId22" Type="http://schemas.openxmlformats.org/officeDocument/2006/relationships/image" Target="../media/image852.png"/><Relationship Id="rId27" Type="http://schemas.openxmlformats.org/officeDocument/2006/relationships/customXml" Target="../ink/ink851.xml"/><Relationship Id="rId30" Type="http://schemas.openxmlformats.org/officeDocument/2006/relationships/image" Target="../media/image856.png"/><Relationship Id="rId8" Type="http://schemas.openxmlformats.org/officeDocument/2006/relationships/image" Target="../media/image845.png"/></Relationships>
</file>

<file path=ppt/slides/_rels/slide19.xml.rels><?xml version="1.0" encoding="UTF-8" standalone="yes"?>
<Relationships xmlns="http://schemas.openxmlformats.org/package/2006/relationships"><Relationship Id="rId26" Type="http://schemas.openxmlformats.org/officeDocument/2006/relationships/image" Target="../media/image870.png"/><Relationship Id="rId21" Type="http://schemas.openxmlformats.org/officeDocument/2006/relationships/customXml" Target="../ink/ink864.xml"/><Relationship Id="rId42" Type="http://schemas.openxmlformats.org/officeDocument/2006/relationships/image" Target="../media/image878.png"/><Relationship Id="rId47" Type="http://schemas.openxmlformats.org/officeDocument/2006/relationships/customXml" Target="../ink/ink877.xml"/><Relationship Id="rId63" Type="http://schemas.openxmlformats.org/officeDocument/2006/relationships/customXml" Target="../ink/ink885.xml"/><Relationship Id="rId68" Type="http://schemas.openxmlformats.org/officeDocument/2006/relationships/image" Target="../media/image891.png"/><Relationship Id="rId84" Type="http://schemas.openxmlformats.org/officeDocument/2006/relationships/image" Target="../media/image899.png"/><Relationship Id="rId89" Type="http://schemas.openxmlformats.org/officeDocument/2006/relationships/customXml" Target="../ink/ink898.xml"/><Relationship Id="rId16" Type="http://schemas.openxmlformats.org/officeDocument/2006/relationships/image" Target="../media/image865.png"/><Relationship Id="rId11" Type="http://schemas.openxmlformats.org/officeDocument/2006/relationships/customXml" Target="../ink/ink859.xml"/><Relationship Id="rId32" Type="http://schemas.openxmlformats.org/officeDocument/2006/relationships/image" Target="../media/image873.png"/><Relationship Id="rId37" Type="http://schemas.openxmlformats.org/officeDocument/2006/relationships/customXml" Target="../ink/ink872.xml"/><Relationship Id="rId53" Type="http://schemas.openxmlformats.org/officeDocument/2006/relationships/customXml" Target="../ink/ink880.xml"/><Relationship Id="rId58" Type="http://schemas.openxmlformats.org/officeDocument/2006/relationships/image" Target="../media/image886.png"/><Relationship Id="rId74" Type="http://schemas.openxmlformats.org/officeDocument/2006/relationships/image" Target="../media/image894.png"/><Relationship Id="rId79" Type="http://schemas.openxmlformats.org/officeDocument/2006/relationships/customXml" Target="../ink/ink893.xml"/><Relationship Id="rId5" Type="http://schemas.openxmlformats.org/officeDocument/2006/relationships/customXml" Target="../ink/ink856.xml"/><Relationship Id="rId90" Type="http://schemas.openxmlformats.org/officeDocument/2006/relationships/image" Target="../media/image902.png"/><Relationship Id="rId95" Type="http://schemas.openxmlformats.org/officeDocument/2006/relationships/customXml" Target="../ink/ink901.xml"/><Relationship Id="rId22" Type="http://schemas.openxmlformats.org/officeDocument/2006/relationships/image" Target="../media/image868.png"/><Relationship Id="rId27" Type="http://schemas.openxmlformats.org/officeDocument/2006/relationships/customXml" Target="../ink/ink867.xml"/><Relationship Id="rId43" Type="http://schemas.openxmlformats.org/officeDocument/2006/relationships/customXml" Target="../ink/ink875.xml"/><Relationship Id="rId48" Type="http://schemas.openxmlformats.org/officeDocument/2006/relationships/image" Target="../media/image881.png"/><Relationship Id="rId64" Type="http://schemas.openxmlformats.org/officeDocument/2006/relationships/image" Target="../media/image889.png"/><Relationship Id="rId69" Type="http://schemas.openxmlformats.org/officeDocument/2006/relationships/customXml" Target="../ink/ink888.xml"/><Relationship Id="rId80" Type="http://schemas.openxmlformats.org/officeDocument/2006/relationships/image" Target="../media/image897.png"/><Relationship Id="rId85" Type="http://schemas.openxmlformats.org/officeDocument/2006/relationships/customXml" Target="../ink/ink896.xml"/><Relationship Id="rId3" Type="http://schemas.openxmlformats.org/officeDocument/2006/relationships/customXml" Target="../ink/ink855.xml"/><Relationship Id="rId12" Type="http://schemas.openxmlformats.org/officeDocument/2006/relationships/image" Target="../media/image863.png"/><Relationship Id="rId17" Type="http://schemas.openxmlformats.org/officeDocument/2006/relationships/customXml" Target="../ink/ink862.xml"/><Relationship Id="rId25" Type="http://schemas.openxmlformats.org/officeDocument/2006/relationships/customXml" Target="../ink/ink866.xml"/><Relationship Id="rId33" Type="http://schemas.openxmlformats.org/officeDocument/2006/relationships/customXml" Target="../ink/ink870.xml"/><Relationship Id="rId38" Type="http://schemas.openxmlformats.org/officeDocument/2006/relationships/image" Target="../media/image876.png"/><Relationship Id="rId46" Type="http://schemas.openxmlformats.org/officeDocument/2006/relationships/image" Target="../media/image880.png"/><Relationship Id="rId59" Type="http://schemas.openxmlformats.org/officeDocument/2006/relationships/customXml" Target="../ink/ink883.xml"/><Relationship Id="rId67" Type="http://schemas.openxmlformats.org/officeDocument/2006/relationships/customXml" Target="../ink/ink887.xml"/><Relationship Id="rId20" Type="http://schemas.openxmlformats.org/officeDocument/2006/relationships/image" Target="../media/image867.png"/><Relationship Id="rId41" Type="http://schemas.openxmlformats.org/officeDocument/2006/relationships/customXml" Target="../ink/ink874.xml"/><Relationship Id="rId54" Type="http://schemas.openxmlformats.org/officeDocument/2006/relationships/image" Target="../media/image884.png"/><Relationship Id="rId62" Type="http://schemas.openxmlformats.org/officeDocument/2006/relationships/image" Target="../media/image888.png"/><Relationship Id="rId70" Type="http://schemas.openxmlformats.org/officeDocument/2006/relationships/image" Target="../media/image892.png"/><Relationship Id="rId75" Type="http://schemas.openxmlformats.org/officeDocument/2006/relationships/customXml" Target="../ink/ink891.xml"/><Relationship Id="rId83" Type="http://schemas.openxmlformats.org/officeDocument/2006/relationships/customXml" Target="../ink/ink895.xml"/><Relationship Id="rId88" Type="http://schemas.openxmlformats.org/officeDocument/2006/relationships/image" Target="../media/image901.png"/><Relationship Id="rId91" Type="http://schemas.openxmlformats.org/officeDocument/2006/relationships/customXml" Target="../ink/ink899.xml"/><Relationship Id="rId96" Type="http://schemas.openxmlformats.org/officeDocument/2006/relationships/image" Target="../media/image905.png"/><Relationship Id="rId1" Type="http://schemas.openxmlformats.org/officeDocument/2006/relationships/slideLayout" Target="../slideLayouts/slideLayout7.xml"/><Relationship Id="rId6" Type="http://schemas.openxmlformats.org/officeDocument/2006/relationships/image" Target="../media/image860.png"/><Relationship Id="rId15" Type="http://schemas.openxmlformats.org/officeDocument/2006/relationships/customXml" Target="../ink/ink861.xml"/><Relationship Id="rId23" Type="http://schemas.openxmlformats.org/officeDocument/2006/relationships/customXml" Target="../ink/ink865.xml"/><Relationship Id="rId28" Type="http://schemas.openxmlformats.org/officeDocument/2006/relationships/image" Target="../media/image871.png"/><Relationship Id="rId36" Type="http://schemas.openxmlformats.org/officeDocument/2006/relationships/image" Target="../media/image875.png"/><Relationship Id="rId49" Type="http://schemas.openxmlformats.org/officeDocument/2006/relationships/customXml" Target="../ink/ink878.xml"/><Relationship Id="rId57" Type="http://schemas.openxmlformats.org/officeDocument/2006/relationships/customXml" Target="../ink/ink882.xml"/><Relationship Id="rId10" Type="http://schemas.openxmlformats.org/officeDocument/2006/relationships/image" Target="../media/image862.png"/><Relationship Id="rId31" Type="http://schemas.openxmlformats.org/officeDocument/2006/relationships/customXml" Target="../ink/ink869.xml"/><Relationship Id="rId44" Type="http://schemas.openxmlformats.org/officeDocument/2006/relationships/image" Target="../media/image879.png"/><Relationship Id="rId52" Type="http://schemas.openxmlformats.org/officeDocument/2006/relationships/image" Target="../media/image883.png"/><Relationship Id="rId60" Type="http://schemas.openxmlformats.org/officeDocument/2006/relationships/image" Target="../media/image887.png"/><Relationship Id="rId65" Type="http://schemas.openxmlformats.org/officeDocument/2006/relationships/customXml" Target="../ink/ink886.xml"/><Relationship Id="rId73" Type="http://schemas.openxmlformats.org/officeDocument/2006/relationships/customXml" Target="../ink/ink890.xml"/><Relationship Id="rId78" Type="http://schemas.openxmlformats.org/officeDocument/2006/relationships/image" Target="../media/image896.png"/><Relationship Id="rId81" Type="http://schemas.openxmlformats.org/officeDocument/2006/relationships/customXml" Target="../ink/ink894.xml"/><Relationship Id="rId86" Type="http://schemas.openxmlformats.org/officeDocument/2006/relationships/image" Target="../media/image900.png"/><Relationship Id="rId94" Type="http://schemas.openxmlformats.org/officeDocument/2006/relationships/image" Target="../media/image904.png"/><Relationship Id="rId4" Type="http://schemas.openxmlformats.org/officeDocument/2006/relationships/image" Target="../media/image859.png"/><Relationship Id="rId9" Type="http://schemas.openxmlformats.org/officeDocument/2006/relationships/customXml" Target="../ink/ink858.xml"/><Relationship Id="rId13" Type="http://schemas.openxmlformats.org/officeDocument/2006/relationships/customXml" Target="../ink/ink860.xml"/><Relationship Id="rId18" Type="http://schemas.openxmlformats.org/officeDocument/2006/relationships/image" Target="../media/image866.png"/><Relationship Id="rId39" Type="http://schemas.openxmlformats.org/officeDocument/2006/relationships/customXml" Target="../ink/ink873.xml"/><Relationship Id="rId34" Type="http://schemas.openxmlformats.org/officeDocument/2006/relationships/image" Target="../media/image874.png"/><Relationship Id="rId50" Type="http://schemas.openxmlformats.org/officeDocument/2006/relationships/image" Target="../media/image882.png"/><Relationship Id="rId55" Type="http://schemas.openxmlformats.org/officeDocument/2006/relationships/customXml" Target="../ink/ink881.xml"/><Relationship Id="rId76" Type="http://schemas.openxmlformats.org/officeDocument/2006/relationships/image" Target="../media/image895.png"/><Relationship Id="rId97" Type="http://schemas.openxmlformats.org/officeDocument/2006/relationships/customXml" Target="../ink/ink902.xml"/><Relationship Id="rId7" Type="http://schemas.openxmlformats.org/officeDocument/2006/relationships/customXml" Target="../ink/ink857.xml"/><Relationship Id="rId71" Type="http://schemas.openxmlformats.org/officeDocument/2006/relationships/customXml" Target="../ink/ink889.xml"/><Relationship Id="rId92" Type="http://schemas.openxmlformats.org/officeDocument/2006/relationships/image" Target="../media/image903.png"/><Relationship Id="rId2" Type="http://schemas.openxmlformats.org/officeDocument/2006/relationships/notesSlide" Target="../notesSlides/notesSlide19.xml"/><Relationship Id="rId29" Type="http://schemas.openxmlformats.org/officeDocument/2006/relationships/customXml" Target="../ink/ink868.xml"/><Relationship Id="rId24" Type="http://schemas.openxmlformats.org/officeDocument/2006/relationships/image" Target="../media/image869.png"/><Relationship Id="rId40" Type="http://schemas.openxmlformats.org/officeDocument/2006/relationships/image" Target="../media/image877.png"/><Relationship Id="rId45" Type="http://schemas.openxmlformats.org/officeDocument/2006/relationships/customXml" Target="../ink/ink876.xml"/><Relationship Id="rId66" Type="http://schemas.openxmlformats.org/officeDocument/2006/relationships/image" Target="../media/image890.png"/><Relationship Id="rId87" Type="http://schemas.openxmlformats.org/officeDocument/2006/relationships/customXml" Target="../ink/ink897.xml"/><Relationship Id="rId61" Type="http://schemas.openxmlformats.org/officeDocument/2006/relationships/customXml" Target="../ink/ink884.xml"/><Relationship Id="rId82" Type="http://schemas.openxmlformats.org/officeDocument/2006/relationships/image" Target="../media/image898.png"/><Relationship Id="rId19" Type="http://schemas.openxmlformats.org/officeDocument/2006/relationships/customXml" Target="../ink/ink863.xml"/><Relationship Id="rId14" Type="http://schemas.openxmlformats.org/officeDocument/2006/relationships/image" Target="../media/image864.png"/><Relationship Id="rId30" Type="http://schemas.openxmlformats.org/officeDocument/2006/relationships/image" Target="../media/image872.png"/><Relationship Id="rId35" Type="http://schemas.openxmlformats.org/officeDocument/2006/relationships/customXml" Target="../ink/ink871.xml"/><Relationship Id="rId56" Type="http://schemas.openxmlformats.org/officeDocument/2006/relationships/image" Target="../media/image885.png"/><Relationship Id="rId77" Type="http://schemas.openxmlformats.org/officeDocument/2006/relationships/customXml" Target="../ink/ink892.xml"/><Relationship Id="rId8" Type="http://schemas.openxmlformats.org/officeDocument/2006/relationships/image" Target="../media/image861.png"/><Relationship Id="rId51" Type="http://schemas.openxmlformats.org/officeDocument/2006/relationships/customXml" Target="../ink/ink879.xml"/><Relationship Id="rId72" Type="http://schemas.openxmlformats.org/officeDocument/2006/relationships/image" Target="../media/image893.png"/><Relationship Id="rId93" Type="http://schemas.openxmlformats.org/officeDocument/2006/relationships/customXml" Target="../ink/ink900.xml"/><Relationship Id="rId98" Type="http://schemas.openxmlformats.org/officeDocument/2006/relationships/image" Target="../media/image906.png"/></Relationships>
</file>

<file path=ppt/slides/_rels/slide2.xml.rels><?xml version="1.0" encoding="UTF-8" standalone="yes"?>
<Relationships xmlns="http://schemas.openxmlformats.org/package/2006/relationships"><Relationship Id="rId26" Type="http://schemas.openxmlformats.org/officeDocument/2006/relationships/image" Target="../media/image122.png"/><Relationship Id="rId21" Type="http://schemas.openxmlformats.org/officeDocument/2006/relationships/customXml" Target="../ink/ink47.xml"/><Relationship Id="rId42" Type="http://schemas.openxmlformats.org/officeDocument/2006/relationships/image" Target="../media/image130.png"/><Relationship Id="rId47" Type="http://schemas.openxmlformats.org/officeDocument/2006/relationships/customXml" Target="../ink/ink60.xml"/><Relationship Id="rId63" Type="http://schemas.openxmlformats.org/officeDocument/2006/relationships/customXml" Target="../ink/ink68.xml"/><Relationship Id="rId68" Type="http://schemas.openxmlformats.org/officeDocument/2006/relationships/image" Target="../media/image143.png"/><Relationship Id="rId84" Type="http://schemas.openxmlformats.org/officeDocument/2006/relationships/image" Target="../media/image151.png"/><Relationship Id="rId89" Type="http://schemas.openxmlformats.org/officeDocument/2006/relationships/customXml" Target="../ink/ink81.xml"/><Relationship Id="rId16" Type="http://schemas.openxmlformats.org/officeDocument/2006/relationships/image" Target="../media/image117.png"/><Relationship Id="rId11" Type="http://schemas.openxmlformats.org/officeDocument/2006/relationships/customXml" Target="../ink/ink42.xml"/><Relationship Id="rId32" Type="http://schemas.openxmlformats.org/officeDocument/2006/relationships/image" Target="../media/image125.png"/><Relationship Id="rId37" Type="http://schemas.openxmlformats.org/officeDocument/2006/relationships/customXml" Target="../ink/ink55.xml"/><Relationship Id="rId53" Type="http://schemas.openxmlformats.org/officeDocument/2006/relationships/customXml" Target="../ink/ink63.xml"/><Relationship Id="rId58" Type="http://schemas.openxmlformats.org/officeDocument/2006/relationships/image" Target="../media/image138.png"/><Relationship Id="rId74" Type="http://schemas.openxmlformats.org/officeDocument/2006/relationships/image" Target="../media/image146.png"/><Relationship Id="rId79" Type="http://schemas.openxmlformats.org/officeDocument/2006/relationships/customXml" Target="../ink/ink76.xml"/><Relationship Id="rId102" Type="http://schemas.openxmlformats.org/officeDocument/2006/relationships/image" Target="../media/image39.png"/><Relationship Id="rId5" Type="http://schemas.openxmlformats.org/officeDocument/2006/relationships/customXml" Target="../ink/ink39.xml"/><Relationship Id="rId90" Type="http://schemas.openxmlformats.org/officeDocument/2006/relationships/image" Target="../media/image154.png"/><Relationship Id="rId95" Type="http://schemas.openxmlformats.org/officeDocument/2006/relationships/customXml" Target="../ink/ink84.xml"/><Relationship Id="rId22" Type="http://schemas.openxmlformats.org/officeDocument/2006/relationships/image" Target="../media/image120.png"/><Relationship Id="rId27" Type="http://schemas.openxmlformats.org/officeDocument/2006/relationships/customXml" Target="../ink/ink50.xml"/><Relationship Id="rId43" Type="http://schemas.openxmlformats.org/officeDocument/2006/relationships/customXml" Target="../ink/ink58.xml"/><Relationship Id="rId48" Type="http://schemas.openxmlformats.org/officeDocument/2006/relationships/image" Target="../media/image133.png"/><Relationship Id="rId64" Type="http://schemas.openxmlformats.org/officeDocument/2006/relationships/image" Target="../media/image141.png"/><Relationship Id="rId69" Type="http://schemas.openxmlformats.org/officeDocument/2006/relationships/customXml" Target="../ink/ink71.xml"/><Relationship Id="rId80" Type="http://schemas.openxmlformats.org/officeDocument/2006/relationships/image" Target="../media/image149.png"/><Relationship Id="rId85" Type="http://schemas.openxmlformats.org/officeDocument/2006/relationships/customXml" Target="../ink/ink79.xml"/><Relationship Id="rId12" Type="http://schemas.openxmlformats.org/officeDocument/2006/relationships/image" Target="../media/image115.png"/><Relationship Id="rId17" Type="http://schemas.openxmlformats.org/officeDocument/2006/relationships/customXml" Target="../ink/ink45.xml"/><Relationship Id="rId33" Type="http://schemas.openxmlformats.org/officeDocument/2006/relationships/customXml" Target="../ink/ink53.xml"/><Relationship Id="rId38" Type="http://schemas.openxmlformats.org/officeDocument/2006/relationships/image" Target="../media/image128.png"/><Relationship Id="rId59" Type="http://schemas.openxmlformats.org/officeDocument/2006/relationships/customXml" Target="../ink/ink66.xml"/><Relationship Id="rId103" Type="http://schemas.openxmlformats.org/officeDocument/2006/relationships/customXml" Target="../ink/ink88.xml"/><Relationship Id="rId20" Type="http://schemas.openxmlformats.org/officeDocument/2006/relationships/image" Target="../media/image119.png"/><Relationship Id="rId41" Type="http://schemas.openxmlformats.org/officeDocument/2006/relationships/customXml" Target="../ink/ink57.xml"/><Relationship Id="rId54" Type="http://schemas.openxmlformats.org/officeDocument/2006/relationships/image" Target="../media/image136.png"/><Relationship Id="rId62" Type="http://schemas.openxmlformats.org/officeDocument/2006/relationships/image" Target="../media/image140.png"/><Relationship Id="rId70" Type="http://schemas.openxmlformats.org/officeDocument/2006/relationships/image" Target="../media/image144.png"/><Relationship Id="rId75" Type="http://schemas.openxmlformats.org/officeDocument/2006/relationships/customXml" Target="../ink/ink74.xml"/><Relationship Id="rId83" Type="http://schemas.openxmlformats.org/officeDocument/2006/relationships/customXml" Target="../ink/ink78.xml"/><Relationship Id="rId88" Type="http://schemas.openxmlformats.org/officeDocument/2006/relationships/image" Target="../media/image153.png"/><Relationship Id="rId91" Type="http://schemas.openxmlformats.org/officeDocument/2006/relationships/customXml" Target="../ink/ink82.xml"/><Relationship Id="rId96" Type="http://schemas.openxmlformats.org/officeDocument/2006/relationships/image" Target="../media/image157.png"/><Relationship Id="rId1" Type="http://schemas.openxmlformats.org/officeDocument/2006/relationships/slideLayout" Target="../slideLayouts/slideLayout7.xml"/><Relationship Id="rId6" Type="http://schemas.openxmlformats.org/officeDocument/2006/relationships/image" Target="../media/image112.png"/><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123.png"/><Relationship Id="rId36" Type="http://schemas.openxmlformats.org/officeDocument/2006/relationships/image" Target="../media/image127.png"/><Relationship Id="rId49" Type="http://schemas.openxmlformats.org/officeDocument/2006/relationships/customXml" Target="../ink/ink61.xml"/><Relationship Id="rId57" Type="http://schemas.openxmlformats.org/officeDocument/2006/relationships/customXml" Target="../ink/ink65.xml"/><Relationship Id="rId106" Type="http://schemas.openxmlformats.org/officeDocument/2006/relationships/image" Target="../media/image41.png"/><Relationship Id="rId10" Type="http://schemas.openxmlformats.org/officeDocument/2006/relationships/image" Target="../media/image114.png"/><Relationship Id="rId31" Type="http://schemas.openxmlformats.org/officeDocument/2006/relationships/customXml" Target="../ink/ink52.xml"/><Relationship Id="rId44" Type="http://schemas.openxmlformats.org/officeDocument/2006/relationships/image" Target="../media/image131.png"/><Relationship Id="rId52" Type="http://schemas.openxmlformats.org/officeDocument/2006/relationships/image" Target="../media/image135.png"/><Relationship Id="rId60" Type="http://schemas.openxmlformats.org/officeDocument/2006/relationships/image" Target="../media/image139.png"/><Relationship Id="rId65" Type="http://schemas.openxmlformats.org/officeDocument/2006/relationships/customXml" Target="../ink/ink69.xml"/><Relationship Id="rId73" Type="http://schemas.openxmlformats.org/officeDocument/2006/relationships/customXml" Target="../ink/ink73.xml"/><Relationship Id="rId78" Type="http://schemas.openxmlformats.org/officeDocument/2006/relationships/image" Target="../media/image148.png"/><Relationship Id="rId81" Type="http://schemas.openxmlformats.org/officeDocument/2006/relationships/customXml" Target="../ink/ink77.xml"/><Relationship Id="rId86" Type="http://schemas.openxmlformats.org/officeDocument/2006/relationships/image" Target="../media/image152.png"/><Relationship Id="rId94" Type="http://schemas.openxmlformats.org/officeDocument/2006/relationships/image" Target="../media/image156.png"/><Relationship Id="rId99" Type="http://schemas.openxmlformats.org/officeDocument/2006/relationships/customXml" Target="../ink/ink86.xml"/><Relationship Id="rId101" Type="http://schemas.openxmlformats.org/officeDocument/2006/relationships/customXml" Target="../ink/ink87.xml"/><Relationship Id="rId4" Type="http://schemas.openxmlformats.org/officeDocument/2006/relationships/image" Target="../media/image111.png"/><Relationship Id="rId9" Type="http://schemas.openxmlformats.org/officeDocument/2006/relationships/customXml" Target="../ink/ink41.xml"/><Relationship Id="rId13" Type="http://schemas.openxmlformats.org/officeDocument/2006/relationships/customXml" Target="../ink/ink43.xml"/><Relationship Id="rId18" Type="http://schemas.openxmlformats.org/officeDocument/2006/relationships/image" Target="../media/image118.png"/><Relationship Id="rId39" Type="http://schemas.openxmlformats.org/officeDocument/2006/relationships/customXml" Target="../ink/ink56.xml"/><Relationship Id="rId34" Type="http://schemas.openxmlformats.org/officeDocument/2006/relationships/image" Target="../media/image126.png"/><Relationship Id="rId50" Type="http://schemas.openxmlformats.org/officeDocument/2006/relationships/image" Target="../media/image134.png"/><Relationship Id="rId55" Type="http://schemas.openxmlformats.org/officeDocument/2006/relationships/customXml" Target="../ink/ink64.xml"/><Relationship Id="rId76" Type="http://schemas.openxmlformats.org/officeDocument/2006/relationships/image" Target="../media/image147.png"/><Relationship Id="rId97" Type="http://schemas.openxmlformats.org/officeDocument/2006/relationships/customXml" Target="../ink/ink85.xml"/><Relationship Id="rId104" Type="http://schemas.openxmlformats.org/officeDocument/2006/relationships/image" Target="../media/image40.png"/><Relationship Id="rId7" Type="http://schemas.openxmlformats.org/officeDocument/2006/relationships/customXml" Target="../ink/ink40.xml"/><Relationship Id="rId71" Type="http://schemas.openxmlformats.org/officeDocument/2006/relationships/customXml" Target="../ink/ink72.xml"/><Relationship Id="rId92" Type="http://schemas.openxmlformats.org/officeDocument/2006/relationships/image" Target="../media/image155.png"/><Relationship Id="rId2" Type="http://schemas.openxmlformats.org/officeDocument/2006/relationships/notesSlide" Target="../notesSlides/notesSlide2.xml"/><Relationship Id="rId29" Type="http://schemas.openxmlformats.org/officeDocument/2006/relationships/customXml" Target="../ink/ink51.xml"/><Relationship Id="rId24" Type="http://schemas.openxmlformats.org/officeDocument/2006/relationships/image" Target="../media/image121.png"/><Relationship Id="rId40" Type="http://schemas.openxmlformats.org/officeDocument/2006/relationships/image" Target="../media/image129.png"/><Relationship Id="rId45" Type="http://schemas.openxmlformats.org/officeDocument/2006/relationships/customXml" Target="../ink/ink59.xml"/><Relationship Id="rId66" Type="http://schemas.openxmlformats.org/officeDocument/2006/relationships/image" Target="../media/image142.png"/><Relationship Id="rId87" Type="http://schemas.openxmlformats.org/officeDocument/2006/relationships/customXml" Target="../ink/ink80.xml"/><Relationship Id="rId61" Type="http://schemas.openxmlformats.org/officeDocument/2006/relationships/customXml" Target="../ink/ink67.xml"/><Relationship Id="rId82" Type="http://schemas.openxmlformats.org/officeDocument/2006/relationships/image" Target="../media/image150.png"/><Relationship Id="rId19" Type="http://schemas.openxmlformats.org/officeDocument/2006/relationships/customXml" Target="../ink/ink46.xml"/><Relationship Id="rId14" Type="http://schemas.openxmlformats.org/officeDocument/2006/relationships/image" Target="../media/image116.png"/><Relationship Id="rId30" Type="http://schemas.openxmlformats.org/officeDocument/2006/relationships/image" Target="../media/image124.png"/><Relationship Id="rId35" Type="http://schemas.openxmlformats.org/officeDocument/2006/relationships/customXml" Target="../ink/ink54.xml"/><Relationship Id="rId56" Type="http://schemas.openxmlformats.org/officeDocument/2006/relationships/image" Target="../media/image137.png"/><Relationship Id="rId77" Type="http://schemas.openxmlformats.org/officeDocument/2006/relationships/customXml" Target="../ink/ink75.xml"/><Relationship Id="rId100" Type="http://schemas.openxmlformats.org/officeDocument/2006/relationships/image" Target="../media/image159.png"/><Relationship Id="rId105" Type="http://schemas.openxmlformats.org/officeDocument/2006/relationships/customXml" Target="../ink/ink89.xml"/><Relationship Id="rId8" Type="http://schemas.openxmlformats.org/officeDocument/2006/relationships/image" Target="../media/image113.png"/><Relationship Id="rId51" Type="http://schemas.openxmlformats.org/officeDocument/2006/relationships/customXml" Target="../ink/ink62.xml"/><Relationship Id="rId72" Type="http://schemas.openxmlformats.org/officeDocument/2006/relationships/image" Target="../media/image145.png"/><Relationship Id="rId93" Type="http://schemas.openxmlformats.org/officeDocument/2006/relationships/customXml" Target="../ink/ink83.xml"/><Relationship Id="rId98" Type="http://schemas.openxmlformats.org/officeDocument/2006/relationships/image" Target="../media/image158.png"/><Relationship Id="rId3" Type="http://schemas.openxmlformats.org/officeDocument/2006/relationships/customXml" Target="../ink/ink38.xml"/><Relationship Id="rId25" Type="http://schemas.openxmlformats.org/officeDocument/2006/relationships/customXml" Target="../ink/ink49.xml"/><Relationship Id="rId46" Type="http://schemas.openxmlformats.org/officeDocument/2006/relationships/image" Target="../media/image132.png"/><Relationship Id="rId67" Type="http://schemas.openxmlformats.org/officeDocument/2006/relationships/customXml" Target="../ink/ink70.xml"/></Relationships>
</file>

<file path=ppt/slides/_rels/slide20.xml.rels><?xml version="1.0" encoding="UTF-8" standalone="yes"?>
<Relationships xmlns="http://schemas.openxmlformats.org/package/2006/relationships"><Relationship Id="rId26" Type="http://schemas.openxmlformats.org/officeDocument/2006/relationships/image" Target="../media/image918.png"/><Relationship Id="rId21" Type="http://schemas.openxmlformats.org/officeDocument/2006/relationships/customXml" Target="../ink/ink912.xml"/><Relationship Id="rId42" Type="http://schemas.openxmlformats.org/officeDocument/2006/relationships/image" Target="../media/image925.png"/><Relationship Id="rId47" Type="http://schemas.openxmlformats.org/officeDocument/2006/relationships/customXml" Target="../ink/ink925.xml"/><Relationship Id="rId63" Type="http://schemas.openxmlformats.org/officeDocument/2006/relationships/customXml" Target="../ink/ink933.xml"/><Relationship Id="rId68" Type="http://schemas.openxmlformats.org/officeDocument/2006/relationships/image" Target="../media/image938.png"/><Relationship Id="rId84" Type="http://schemas.openxmlformats.org/officeDocument/2006/relationships/image" Target="../media/image946.png"/><Relationship Id="rId89" Type="http://schemas.openxmlformats.org/officeDocument/2006/relationships/customXml" Target="../ink/ink946.xml"/><Relationship Id="rId16" Type="http://schemas.openxmlformats.org/officeDocument/2006/relationships/image" Target="../media/image913.png"/><Relationship Id="rId11" Type="http://schemas.openxmlformats.org/officeDocument/2006/relationships/customXml" Target="../ink/ink907.xml"/><Relationship Id="rId32" Type="http://schemas.openxmlformats.org/officeDocument/2006/relationships/image" Target="../media/image921.png"/><Relationship Id="rId37" Type="http://schemas.openxmlformats.org/officeDocument/2006/relationships/customXml" Target="../ink/ink920.xml"/><Relationship Id="rId53" Type="http://schemas.openxmlformats.org/officeDocument/2006/relationships/customXml" Target="../ink/ink928.xml"/><Relationship Id="rId58" Type="http://schemas.openxmlformats.org/officeDocument/2006/relationships/image" Target="../media/image933.png"/><Relationship Id="rId74" Type="http://schemas.openxmlformats.org/officeDocument/2006/relationships/image" Target="../media/image941.png"/><Relationship Id="rId79" Type="http://schemas.openxmlformats.org/officeDocument/2006/relationships/customXml" Target="../ink/ink941.xml"/><Relationship Id="rId5" Type="http://schemas.openxmlformats.org/officeDocument/2006/relationships/customXml" Target="../ink/ink904.xml"/><Relationship Id="rId90" Type="http://schemas.openxmlformats.org/officeDocument/2006/relationships/image" Target="../media/image949.png"/><Relationship Id="rId95" Type="http://schemas.openxmlformats.org/officeDocument/2006/relationships/customXml" Target="../ink/ink949.xml"/><Relationship Id="rId22" Type="http://schemas.openxmlformats.org/officeDocument/2006/relationships/image" Target="../media/image916.png"/><Relationship Id="rId27" Type="http://schemas.openxmlformats.org/officeDocument/2006/relationships/customXml" Target="../ink/ink915.xml"/><Relationship Id="rId43" Type="http://schemas.openxmlformats.org/officeDocument/2006/relationships/customXml" Target="../ink/ink923.xml"/><Relationship Id="rId48" Type="http://schemas.openxmlformats.org/officeDocument/2006/relationships/image" Target="../media/image928.png"/><Relationship Id="rId64" Type="http://schemas.openxmlformats.org/officeDocument/2006/relationships/image" Target="../media/image936.png"/><Relationship Id="rId69" Type="http://schemas.openxmlformats.org/officeDocument/2006/relationships/customXml" Target="../ink/ink936.xml"/><Relationship Id="rId80" Type="http://schemas.openxmlformats.org/officeDocument/2006/relationships/image" Target="../media/image944.png"/><Relationship Id="rId85" Type="http://schemas.openxmlformats.org/officeDocument/2006/relationships/customXml" Target="../ink/ink944.xml"/><Relationship Id="rId3" Type="http://schemas.openxmlformats.org/officeDocument/2006/relationships/customXml" Target="../ink/ink903.xml"/><Relationship Id="rId12" Type="http://schemas.openxmlformats.org/officeDocument/2006/relationships/image" Target="../media/image911.png"/><Relationship Id="rId17" Type="http://schemas.openxmlformats.org/officeDocument/2006/relationships/customXml" Target="../ink/ink910.xml"/><Relationship Id="rId25" Type="http://schemas.openxmlformats.org/officeDocument/2006/relationships/customXml" Target="../ink/ink914.xml"/><Relationship Id="rId33" Type="http://schemas.openxmlformats.org/officeDocument/2006/relationships/customXml" Target="../ink/ink918.xml"/><Relationship Id="rId38" Type="http://schemas.openxmlformats.org/officeDocument/2006/relationships/image" Target="../media/image923.png"/><Relationship Id="rId46" Type="http://schemas.openxmlformats.org/officeDocument/2006/relationships/image" Target="../media/image927.png"/><Relationship Id="rId59" Type="http://schemas.openxmlformats.org/officeDocument/2006/relationships/customXml" Target="../ink/ink931.xml"/><Relationship Id="rId67" Type="http://schemas.openxmlformats.org/officeDocument/2006/relationships/customXml" Target="../ink/ink935.xml"/><Relationship Id="rId20" Type="http://schemas.openxmlformats.org/officeDocument/2006/relationships/image" Target="../media/image915.png"/><Relationship Id="rId41" Type="http://schemas.openxmlformats.org/officeDocument/2006/relationships/customXml" Target="../ink/ink922.xml"/><Relationship Id="rId54" Type="http://schemas.openxmlformats.org/officeDocument/2006/relationships/image" Target="../media/image931.png"/><Relationship Id="rId62" Type="http://schemas.openxmlformats.org/officeDocument/2006/relationships/image" Target="../media/image935.png"/><Relationship Id="rId70" Type="http://schemas.openxmlformats.org/officeDocument/2006/relationships/image" Target="../media/image939.png"/><Relationship Id="rId75" Type="http://schemas.openxmlformats.org/officeDocument/2006/relationships/customXml" Target="../ink/ink939.xml"/><Relationship Id="rId83" Type="http://schemas.openxmlformats.org/officeDocument/2006/relationships/customXml" Target="../ink/ink943.xml"/><Relationship Id="rId88" Type="http://schemas.openxmlformats.org/officeDocument/2006/relationships/image" Target="../media/image948.png"/><Relationship Id="rId91" Type="http://schemas.openxmlformats.org/officeDocument/2006/relationships/customXml" Target="../ink/ink947.xml"/><Relationship Id="rId96" Type="http://schemas.openxmlformats.org/officeDocument/2006/relationships/image" Target="../media/image952.png"/><Relationship Id="rId1" Type="http://schemas.openxmlformats.org/officeDocument/2006/relationships/slideLayout" Target="../slideLayouts/slideLayout7.xml"/><Relationship Id="rId6" Type="http://schemas.openxmlformats.org/officeDocument/2006/relationships/image" Target="../media/image908.png"/><Relationship Id="rId15" Type="http://schemas.openxmlformats.org/officeDocument/2006/relationships/customXml" Target="../ink/ink909.xml"/><Relationship Id="rId23" Type="http://schemas.openxmlformats.org/officeDocument/2006/relationships/customXml" Target="../ink/ink913.xml"/><Relationship Id="rId28" Type="http://schemas.openxmlformats.org/officeDocument/2006/relationships/image" Target="../media/image919.png"/><Relationship Id="rId36" Type="http://schemas.openxmlformats.org/officeDocument/2006/relationships/image" Target="../media/image902.png"/><Relationship Id="rId49" Type="http://schemas.openxmlformats.org/officeDocument/2006/relationships/customXml" Target="../ink/ink926.xml"/><Relationship Id="rId57" Type="http://schemas.openxmlformats.org/officeDocument/2006/relationships/customXml" Target="../ink/ink930.xml"/><Relationship Id="rId10" Type="http://schemas.openxmlformats.org/officeDocument/2006/relationships/image" Target="../media/image910.png"/><Relationship Id="rId31" Type="http://schemas.openxmlformats.org/officeDocument/2006/relationships/customXml" Target="../ink/ink917.xml"/><Relationship Id="rId44" Type="http://schemas.openxmlformats.org/officeDocument/2006/relationships/image" Target="../media/image926.png"/><Relationship Id="rId52" Type="http://schemas.openxmlformats.org/officeDocument/2006/relationships/image" Target="../media/image930.png"/><Relationship Id="rId60" Type="http://schemas.openxmlformats.org/officeDocument/2006/relationships/image" Target="../media/image934.png"/><Relationship Id="rId65" Type="http://schemas.openxmlformats.org/officeDocument/2006/relationships/customXml" Target="../ink/ink934.xml"/><Relationship Id="rId73" Type="http://schemas.openxmlformats.org/officeDocument/2006/relationships/customXml" Target="../ink/ink938.xml"/><Relationship Id="rId78" Type="http://schemas.openxmlformats.org/officeDocument/2006/relationships/image" Target="../media/image943.png"/><Relationship Id="rId81" Type="http://schemas.openxmlformats.org/officeDocument/2006/relationships/customXml" Target="../ink/ink942.xml"/><Relationship Id="rId86" Type="http://schemas.openxmlformats.org/officeDocument/2006/relationships/image" Target="../media/image947.png"/><Relationship Id="rId94" Type="http://schemas.openxmlformats.org/officeDocument/2006/relationships/image" Target="../media/image951.png"/><Relationship Id="rId99" Type="http://schemas.openxmlformats.org/officeDocument/2006/relationships/customXml" Target="../ink/ink951.xml"/><Relationship Id="rId4" Type="http://schemas.openxmlformats.org/officeDocument/2006/relationships/image" Target="../media/image907.png"/><Relationship Id="rId9" Type="http://schemas.openxmlformats.org/officeDocument/2006/relationships/customXml" Target="../ink/ink906.xml"/><Relationship Id="rId13" Type="http://schemas.openxmlformats.org/officeDocument/2006/relationships/customXml" Target="../ink/ink908.xml"/><Relationship Id="rId18" Type="http://schemas.openxmlformats.org/officeDocument/2006/relationships/image" Target="../media/image914.png"/><Relationship Id="rId39" Type="http://schemas.openxmlformats.org/officeDocument/2006/relationships/customXml" Target="../ink/ink921.xml"/><Relationship Id="rId34" Type="http://schemas.openxmlformats.org/officeDocument/2006/relationships/image" Target="../media/image922.png"/><Relationship Id="rId50" Type="http://schemas.openxmlformats.org/officeDocument/2006/relationships/image" Target="../media/image929.png"/><Relationship Id="rId55" Type="http://schemas.openxmlformats.org/officeDocument/2006/relationships/customXml" Target="../ink/ink929.xml"/><Relationship Id="rId76" Type="http://schemas.openxmlformats.org/officeDocument/2006/relationships/image" Target="../media/image942.png"/><Relationship Id="rId97" Type="http://schemas.openxmlformats.org/officeDocument/2006/relationships/customXml" Target="../ink/ink950.xml"/><Relationship Id="rId7" Type="http://schemas.openxmlformats.org/officeDocument/2006/relationships/customXml" Target="../ink/ink905.xml"/><Relationship Id="rId71" Type="http://schemas.openxmlformats.org/officeDocument/2006/relationships/customXml" Target="../ink/ink937.xml"/><Relationship Id="rId92" Type="http://schemas.openxmlformats.org/officeDocument/2006/relationships/image" Target="../media/image950.png"/><Relationship Id="rId2" Type="http://schemas.openxmlformats.org/officeDocument/2006/relationships/notesSlide" Target="../notesSlides/notesSlide20.xml"/><Relationship Id="rId29" Type="http://schemas.openxmlformats.org/officeDocument/2006/relationships/customXml" Target="../ink/ink916.xml"/><Relationship Id="rId24" Type="http://schemas.openxmlformats.org/officeDocument/2006/relationships/image" Target="../media/image917.png"/><Relationship Id="rId40" Type="http://schemas.openxmlformats.org/officeDocument/2006/relationships/image" Target="../media/image924.png"/><Relationship Id="rId45" Type="http://schemas.openxmlformats.org/officeDocument/2006/relationships/customXml" Target="../ink/ink924.xml"/><Relationship Id="rId66" Type="http://schemas.openxmlformats.org/officeDocument/2006/relationships/image" Target="../media/image937.png"/><Relationship Id="rId87" Type="http://schemas.openxmlformats.org/officeDocument/2006/relationships/customXml" Target="../ink/ink945.xml"/><Relationship Id="rId61" Type="http://schemas.openxmlformats.org/officeDocument/2006/relationships/customXml" Target="../ink/ink932.xml"/><Relationship Id="rId82" Type="http://schemas.openxmlformats.org/officeDocument/2006/relationships/image" Target="../media/image945.png"/><Relationship Id="rId19" Type="http://schemas.openxmlformats.org/officeDocument/2006/relationships/customXml" Target="../ink/ink911.xml"/><Relationship Id="rId14" Type="http://schemas.openxmlformats.org/officeDocument/2006/relationships/image" Target="../media/image912.png"/><Relationship Id="rId30" Type="http://schemas.openxmlformats.org/officeDocument/2006/relationships/image" Target="../media/image920.png"/><Relationship Id="rId35" Type="http://schemas.openxmlformats.org/officeDocument/2006/relationships/customXml" Target="../ink/ink919.xml"/><Relationship Id="rId56" Type="http://schemas.openxmlformats.org/officeDocument/2006/relationships/image" Target="../media/image932.png"/><Relationship Id="rId77" Type="http://schemas.openxmlformats.org/officeDocument/2006/relationships/customXml" Target="../ink/ink940.xml"/><Relationship Id="rId100" Type="http://schemas.openxmlformats.org/officeDocument/2006/relationships/image" Target="../media/image954.png"/><Relationship Id="rId8" Type="http://schemas.openxmlformats.org/officeDocument/2006/relationships/image" Target="../media/image909.png"/><Relationship Id="rId51" Type="http://schemas.openxmlformats.org/officeDocument/2006/relationships/customXml" Target="../ink/ink927.xml"/><Relationship Id="rId72" Type="http://schemas.openxmlformats.org/officeDocument/2006/relationships/image" Target="../media/image940.png"/><Relationship Id="rId93" Type="http://schemas.openxmlformats.org/officeDocument/2006/relationships/customXml" Target="../ink/ink948.xml"/><Relationship Id="rId98" Type="http://schemas.openxmlformats.org/officeDocument/2006/relationships/image" Target="../media/image953.png"/></Relationships>
</file>

<file path=ppt/slides/_rels/slide21.xml.rels><?xml version="1.0" encoding="UTF-8" standalone="yes"?>
<Relationships xmlns="http://schemas.openxmlformats.org/package/2006/relationships"><Relationship Id="rId3" Type="http://schemas.openxmlformats.org/officeDocument/2006/relationships/hyperlink" Target="https://www.trademap.org/" TargetMode="External"/><Relationship Id="rId7" Type="http://schemas.openxmlformats.org/officeDocument/2006/relationships/image" Target="../media/image95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953.xml"/><Relationship Id="rId5" Type="http://schemas.openxmlformats.org/officeDocument/2006/relationships/image" Target="../media/image955.png"/><Relationship Id="rId4" Type="http://schemas.openxmlformats.org/officeDocument/2006/relationships/customXml" Target="../ink/ink952.xml"/></Relationships>
</file>

<file path=ppt/slides/_rels/slide22.xml.rels><?xml version="1.0" encoding="UTF-8" standalone="yes"?>
<Relationships xmlns="http://schemas.openxmlformats.org/package/2006/relationships"><Relationship Id="rId117" Type="http://schemas.openxmlformats.org/officeDocument/2006/relationships/image" Target="../media/image1013.png"/><Relationship Id="rId21" Type="http://schemas.openxmlformats.org/officeDocument/2006/relationships/image" Target="../media/image966.png"/><Relationship Id="rId63" Type="http://schemas.openxmlformats.org/officeDocument/2006/relationships/image" Target="../media/image986.png"/><Relationship Id="rId159" Type="http://schemas.openxmlformats.org/officeDocument/2006/relationships/image" Target="../media/image1034.png"/><Relationship Id="rId170" Type="http://schemas.openxmlformats.org/officeDocument/2006/relationships/customXml" Target="../ink/ink1037.xml"/><Relationship Id="rId226" Type="http://schemas.openxmlformats.org/officeDocument/2006/relationships/customXml" Target="../ink/ink1065.xml"/><Relationship Id="rId268" Type="http://schemas.openxmlformats.org/officeDocument/2006/relationships/customXml" Target="../ink/ink1086.xml"/><Relationship Id="rId32" Type="http://schemas.openxmlformats.org/officeDocument/2006/relationships/customXml" Target="../ink/ink968.xml"/><Relationship Id="rId74" Type="http://schemas.openxmlformats.org/officeDocument/2006/relationships/customXml" Target="../ink/ink989.xml"/><Relationship Id="rId128" Type="http://schemas.openxmlformats.org/officeDocument/2006/relationships/customXml" Target="../ink/ink1016.xml"/><Relationship Id="rId5" Type="http://schemas.openxmlformats.org/officeDocument/2006/relationships/image" Target="../media/image958.png"/><Relationship Id="rId181" Type="http://schemas.openxmlformats.org/officeDocument/2006/relationships/image" Target="../media/image1045.png"/><Relationship Id="rId237" Type="http://schemas.openxmlformats.org/officeDocument/2006/relationships/image" Target="../media/image1073.png"/><Relationship Id="rId279" Type="http://schemas.openxmlformats.org/officeDocument/2006/relationships/image" Target="../media/image1094.png"/><Relationship Id="rId43" Type="http://schemas.openxmlformats.org/officeDocument/2006/relationships/image" Target="../media/image976.png"/><Relationship Id="rId139" Type="http://schemas.openxmlformats.org/officeDocument/2006/relationships/image" Target="../media/image1024.png"/><Relationship Id="rId290" Type="http://schemas.openxmlformats.org/officeDocument/2006/relationships/customXml" Target="../ink/ink1097.xml"/><Relationship Id="rId85" Type="http://schemas.openxmlformats.org/officeDocument/2006/relationships/image" Target="../media/image997.png"/><Relationship Id="rId150" Type="http://schemas.openxmlformats.org/officeDocument/2006/relationships/customXml" Target="../ink/ink1027.xml"/><Relationship Id="rId192" Type="http://schemas.openxmlformats.org/officeDocument/2006/relationships/customXml" Target="../ink/ink1048.xml"/><Relationship Id="rId206" Type="http://schemas.openxmlformats.org/officeDocument/2006/relationships/customXml" Target="../ink/ink1055.xml"/><Relationship Id="rId248" Type="http://schemas.openxmlformats.org/officeDocument/2006/relationships/customXml" Target="../ink/ink1076.xml"/><Relationship Id="rId12" Type="http://schemas.openxmlformats.org/officeDocument/2006/relationships/customXml" Target="../ink/ink958.xml"/><Relationship Id="rId33" Type="http://schemas.openxmlformats.org/officeDocument/2006/relationships/image" Target="../media/image972.png"/><Relationship Id="rId108" Type="http://schemas.openxmlformats.org/officeDocument/2006/relationships/customXml" Target="../ink/ink1006.xml"/><Relationship Id="rId129" Type="http://schemas.openxmlformats.org/officeDocument/2006/relationships/image" Target="../media/image1019.png"/><Relationship Id="rId280" Type="http://schemas.openxmlformats.org/officeDocument/2006/relationships/customXml" Target="../ink/ink1092.xml"/><Relationship Id="rId54" Type="http://schemas.openxmlformats.org/officeDocument/2006/relationships/customXml" Target="../ink/ink979.xml"/><Relationship Id="rId75" Type="http://schemas.openxmlformats.org/officeDocument/2006/relationships/image" Target="../media/image992.png"/><Relationship Id="rId96" Type="http://schemas.openxmlformats.org/officeDocument/2006/relationships/customXml" Target="../ink/ink1000.xml"/><Relationship Id="rId140" Type="http://schemas.openxmlformats.org/officeDocument/2006/relationships/customXml" Target="../ink/ink1022.xml"/><Relationship Id="rId161" Type="http://schemas.openxmlformats.org/officeDocument/2006/relationships/image" Target="../media/image1035.png"/><Relationship Id="rId182" Type="http://schemas.openxmlformats.org/officeDocument/2006/relationships/customXml" Target="../ink/ink1043.xml"/><Relationship Id="rId217" Type="http://schemas.openxmlformats.org/officeDocument/2006/relationships/image" Target="../media/image1063.png"/><Relationship Id="rId6" Type="http://schemas.openxmlformats.org/officeDocument/2006/relationships/customXml" Target="../ink/ink955.xml"/><Relationship Id="rId238" Type="http://schemas.openxmlformats.org/officeDocument/2006/relationships/customXml" Target="../ink/ink1071.xml"/><Relationship Id="rId259" Type="http://schemas.openxmlformats.org/officeDocument/2006/relationships/image" Target="../media/image1084.png"/><Relationship Id="rId23" Type="http://schemas.openxmlformats.org/officeDocument/2006/relationships/image" Target="../media/image967.png"/><Relationship Id="rId119" Type="http://schemas.openxmlformats.org/officeDocument/2006/relationships/image" Target="../media/image1014.png"/><Relationship Id="rId270" Type="http://schemas.openxmlformats.org/officeDocument/2006/relationships/customXml" Target="../ink/ink1087.xml"/><Relationship Id="rId291" Type="http://schemas.openxmlformats.org/officeDocument/2006/relationships/image" Target="../media/image1100.png"/><Relationship Id="rId44" Type="http://schemas.openxmlformats.org/officeDocument/2006/relationships/customXml" Target="../ink/ink974.xml"/><Relationship Id="rId65" Type="http://schemas.openxmlformats.org/officeDocument/2006/relationships/image" Target="../media/image987.png"/><Relationship Id="rId86" Type="http://schemas.openxmlformats.org/officeDocument/2006/relationships/customXml" Target="../ink/ink995.xml"/><Relationship Id="rId130" Type="http://schemas.openxmlformats.org/officeDocument/2006/relationships/customXml" Target="../ink/ink1017.xml"/><Relationship Id="rId151" Type="http://schemas.openxmlformats.org/officeDocument/2006/relationships/image" Target="../media/image1030.png"/><Relationship Id="rId172" Type="http://schemas.openxmlformats.org/officeDocument/2006/relationships/customXml" Target="../ink/ink1038.xml"/><Relationship Id="rId193" Type="http://schemas.openxmlformats.org/officeDocument/2006/relationships/image" Target="../media/image1051.png"/><Relationship Id="rId207" Type="http://schemas.openxmlformats.org/officeDocument/2006/relationships/image" Target="../media/image1058.png"/><Relationship Id="rId228" Type="http://schemas.openxmlformats.org/officeDocument/2006/relationships/customXml" Target="../ink/ink1066.xml"/><Relationship Id="rId249" Type="http://schemas.openxmlformats.org/officeDocument/2006/relationships/image" Target="../media/image1079.png"/><Relationship Id="rId13" Type="http://schemas.openxmlformats.org/officeDocument/2006/relationships/image" Target="../media/image962.png"/><Relationship Id="rId109" Type="http://schemas.openxmlformats.org/officeDocument/2006/relationships/image" Target="../media/image1009.png"/><Relationship Id="rId260" Type="http://schemas.openxmlformats.org/officeDocument/2006/relationships/customXml" Target="../ink/ink1082.xml"/><Relationship Id="rId281" Type="http://schemas.openxmlformats.org/officeDocument/2006/relationships/image" Target="../media/image1095.png"/><Relationship Id="rId34" Type="http://schemas.openxmlformats.org/officeDocument/2006/relationships/customXml" Target="../ink/ink969.xml"/><Relationship Id="rId55" Type="http://schemas.openxmlformats.org/officeDocument/2006/relationships/image" Target="../media/image982.png"/><Relationship Id="rId76" Type="http://schemas.openxmlformats.org/officeDocument/2006/relationships/customXml" Target="../ink/ink990.xml"/><Relationship Id="rId97" Type="http://schemas.openxmlformats.org/officeDocument/2006/relationships/image" Target="../media/image1003.png"/><Relationship Id="rId120" Type="http://schemas.openxmlformats.org/officeDocument/2006/relationships/customXml" Target="../ink/ink1012.xml"/><Relationship Id="rId141" Type="http://schemas.openxmlformats.org/officeDocument/2006/relationships/image" Target="../media/image1025.png"/><Relationship Id="rId7" Type="http://schemas.openxmlformats.org/officeDocument/2006/relationships/image" Target="../media/image959.png"/><Relationship Id="rId162" Type="http://schemas.openxmlformats.org/officeDocument/2006/relationships/customXml" Target="../ink/ink1033.xml"/><Relationship Id="rId183" Type="http://schemas.openxmlformats.org/officeDocument/2006/relationships/image" Target="../media/image1046.png"/><Relationship Id="rId218" Type="http://schemas.openxmlformats.org/officeDocument/2006/relationships/customXml" Target="../ink/ink1061.xml"/><Relationship Id="rId239" Type="http://schemas.openxmlformats.org/officeDocument/2006/relationships/image" Target="../media/image1074.png"/><Relationship Id="rId250" Type="http://schemas.openxmlformats.org/officeDocument/2006/relationships/customXml" Target="../ink/ink1077.xml"/><Relationship Id="rId271" Type="http://schemas.openxmlformats.org/officeDocument/2006/relationships/image" Target="../media/image1090.png"/><Relationship Id="rId292" Type="http://schemas.openxmlformats.org/officeDocument/2006/relationships/customXml" Target="../ink/ink1098.xml"/><Relationship Id="rId24" Type="http://schemas.openxmlformats.org/officeDocument/2006/relationships/customXml" Target="../ink/ink964.xml"/><Relationship Id="rId45" Type="http://schemas.openxmlformats.org/officeDocument/2006/relationships/image" Target="../media/image977.png"/><Relationship Id="rId66" Type="http://schemas.openxmlformats.org/officeDocument/2006/relationships/customXml" Target="../ink/ink985.xml"/><Relationship Id="rId87" Type="http://schemas.openxmlformats.org/officeDocument/2006/relationships/image" Target="../media/image998.png"/><Relationship Id="rId110" Type="http://schemas.openxmlformats.org/officeDocument/2006/relationships/customXml" Target="../ink/ink1007.xml"/><Relationship Id="rId131" Type="http://schemas.openxmlformats.org/officeDocument/2006/relationships/image" Target="../media/image1020.png"/><Relationship Id="rId152" Type="http://schemas.openxmlformats.org/officeDocument/2006/relationships/customXml" Target="../ink/ink1028.xml"/><Relationship Id="rId173" Type="http://schemas.openxmlformats.org/officeDocument/2006/relationships/image" Target="../media/image1041.png"/><Relationship Id="rId194" Type="http://schemas.openxmlformats.org/officeDocument/2006/relationships/customXml" Target="../ink/ink1049.xml"/><Relationship Id="rId208" Type="http://schemas.openxmlformats.org/officeDocument/2006/relationships/customXml" Target="../ink/ink1056.xml"/><Relationship Id="rId229" Type="http://schemas.openxmlformats.org/officeDocument/2006/relationships/image" Target="../media/image1069.png"/><Relationship Id="rId240" Type="http://schemas.openxmlformats.org/officeDocument/2006/relationships/customXml" Target="../ink/ink1072.xml"/><Relationship Id="rId261" Type="http://schemas.openxmlformats.org/officeDocument/2006/relationships/image" Target="../media/image1085.png"/><Relationship Id="rId14" Type="http://schemas.openxmlformats.org/officeDocument/2006/relationships/customXml" Target="../ink/ink959.xml"/><Relationship Id="rId35" Type="http://schemas.openxmlformats.org/officeDocument/2006/relationships/image" Target="../media/image973.png"/><Relationship Id="rId56" Type="http://schemas.openxmlformats.org/officeDocument/2006/relationships/customXml" Target="../ink/ink980.xml"/><Relationship Id="rId77" Type="http://schemas.openxmlformats.org/officeDocument/2006/relationships/image" Target="../media/image993.png"/><Relationship Id="rId100" Type="http://schemas.openxmlformats.org/officeDocument/2006/relationships/customXml" Target="../ink/ink1002.xml"/><Relationship Id="rId282" Type="http://schemas.openxmlformats.org/officeDocument/2006/relationships/customXml" Target="../ink/ink1093.xml"/><Relationship Id="rId8" Type="http://schemas.openxmlformats.org/officeDocument/2006/relationships/customXml" Target="../ink/ink956.xml"/><Relationship Id="rId98" Type="http://schemas.openxmlformats.org/officeDocument/2006/relationships/customXml" Target="../ink/ink1001.xml"/><Relationship Id="rId121" Type="http://schemas.openxmlformats.org/officeDocument/2006/relationships/image" Target="../media/image1015.png"/><Relationship Id="rId142" Type="http://schemas.openxmlformats.org/officeDocument/2006/relationships/customXml" Target="../ink/ink1023.xml"/><Relationship Id="rId163" Type="http://schemas.openxmlformats.org/officeDocument/2006/relationships/image" Target="../media/image1036.png"/><Relationship Id="rId184" Type="http://schemas.openxmlformats.org/officeDocument/2006/relationships/customXml" Target="../ink/ink1044.xml"/><Relationship Id="rId219" Type="http://schemas.openxmlformats.org/officeDocument/2006/relationships/image" Target="../media/image1064.png"/><Relationship Id="rId230" Type="http://schemas.openxmlformats.org/officeDocument/2006/relationships/customXml" Target="../ink/ink1067.xml"/><Relationship Id="rId251" Type="http://schemas.openxmlformats.org/officeDocument/2006/relationships/image" Target="../media/image1080.png"/><Relationship Id="rId25" Type="http://schemas.openxmlformats.org/officeDocument/2006/relationships/image" Target="../media/image968.png"/><Relationship Id="rId46" Type="http://schemas.openxmlformats.org/officeDocument/2006/relationships/customXml" Target="../ink/ink975.xml"/><Relationship Id="rId67" Type="http://schemas.openxmlformats.org/officeDocument/2006/relationships/image" Target="../media/image988.png"/><Relationship Id="rId272" Type="http://schemas.openxmlformats.org/officeDocument/2006/relationships/customXml" Target="../ink/ink1088.xml"/><Relationship Id="rId293" Type="http://schemas.openxmlformats.org/officeDocument/2006/relationships/image" Target="../media/image1101.png"/><Relationship Id="rId88" Type="http://schemas.openxmlformats.org/officeDocument/2006/relationships/customXml" Target="../ink/ink996.xml"/><Relationship Id="rId111" Type="http://schemas.openxmlformats.org/officeDocument/2006/relationships/image" Target="../media/image1010.png"/><Relationship Id="rId132" Type="http://schemas.openxmlformats.org/officeDocument/2006/relationships/customXml" Target="../ink/ink1018.xml"/><Relationship Id="rId153" Type="http://schemas.openxmlformats.org/officeDocument/2006/relationships/image" Target="../media/image1031.png"/><Relationship Id="rId174" Type="http://schemas.openxmlformats.org/officeDocument/2006/relationships/customXml" Target="../ink/ink1039.xml"/><Relationship Id="rId195" Type="http://schemas.openxmlformats.org/officeDocument/2006/relationships/image" Target="../media/image1052.png"/><Relationship Id="rId209" Type="http://schemas.openxmlformats.org/officeDocument/2006/relationships/image" Target="../media/image1059.png"/><Relationship Id="rId220" Type="http://schemas.openxmlformats.org/officeDocument/2006/relationships/customXml" Target="../ink/ink1062.xml"/><Relationship Id="rId241" Type="http://schemas.openxmlformats.org/officeDocument/2006/relationships/image" Target="../media/image1075.png"/><Relationship Id="rId15" Type="http://schemas.openxmlformats.org/officeDocument/2006/relationships/image" Target="../media/image963.png"/><Relationship Id="rId36" Type="http://schemas.openxmlformats.org/officeDocument/2006/relationships/customXml" Target="../ink/ink970.xml"/><Relationship Id="rId57" Type="http://schemas.openxmlformats.org/officeDocument/2006/relationships/image" Target="../media/image983.png"/><Relationship Id="rId262" Type="http://schemas.openxmlformats.org/officeDocument/2006/relationships/customXml" Target="../ink/ink1083.xml"/><Relationship Id="rId283" Type="http://schemas.openxmlformats.org/officeDocument/2006/relationships/image" Target="../media/image1096.png"/><Relationship Id="rId78" Type="http://schemas.openxmlformats.org/officeDocument/2006/relationships/customXml" Target="../ink/ink991.xml"/><Relationship Id="rId99" Type="http://schemas.openxmlformats.org/officeDocument/2006/relationships/image" Target="../media/image1004.png"/><Relationship Id="rId101" Type="http://schemas.openxmlformats.org/officeDocument/2006/relationships/image" Target="../media/image1005.png"/><Relationship Id="rId122" Type="http://schemas.openxmlformats.org/officeDocument/2006/relationships/customXml" Target="../ink/ink1013.xml"/><Relationship Id="rId143" Type="http://schemas.openxmlformats.org/officeDocument/2006/relationships/image" Target="../media/image1026.png"/><Relationship Id="rId164" Type="http://schemas.openxmlformats.org/officeDocument/2006/relationships/customXml" Target="../ink/ink1034.xml"/><Relationship Id="rId185" Type="http://schemas.openxmlformats.org/officeDocument/2006/relationships/image" Target="../media/image1047.png"/><Relationship Id="rId9" Type="http://schemas.openxmlformats.org/officeDocument/2006/relationships/image" Target="../media/image960.png"/><Relationship Id="rId210" Type="http://schemas.openxmlformats.org/officeDocument/2006/relationships/customXml" Target="../ink/ink1057.xml"/><Relationship Id="rId26" Type="http://schemas.openxmlformats.org/officeDocument/2006/relationships/customXml" Target="../ink/ink965.xml"/><Relationship Id="rId231" Type="http://schemas.openxmlformats.org/officeDocument/2006/relationships/image" Target="../media/image1070.png"/><Relationship Id="rId252" Type="http://schemas.openxmlformats.org/officeDocument/2006/relationships/customXml" Target="../ink/ink1078.xml"/><Relationship Id="rId273" Type="http://schemas.openxmlformats.org/officeDocument/2006/relationships/image" Target="../media/image1091.png"/><Relationship Id="rId47" Type="http://schemas.openxmlformats.org/officeDocument/2006/relationships/image" Target="../media/image978.png"/><Relationship Id="rId68" Type="http://schemas.openxmlformats.org/officeDocument/2006/relationships/customXml" Target="../ink/ink986.xml"/><Relationship Id="rId89" Type="http://schemas.openxmlformats.org/officeDocument/2006/relationships/image" Target="../media/image999.png"/><Relationship Id="rId112" Type="http://schemas.openxmlformats.org/officeDocument/2006/relationships/customXml" Target="../ink/ink1008.xml"/><Relationship Id="rId133" Type="http://schemas.openxmlformats.org/officeDocument/2006/relationships/image" Target="../media/image1021.png"/><Relationship Id="rId154" Type="http://schemas.openxmlformats.org/officeDocument/2006/relationships/customXml" Target="../ink/ink1029.xml"/><Relationship Id="rId175" Type="http://schemas.openxmlformats.org/officeDocument/2006/relationships/image" Target="../media/image1042.png"/><Relationship Id="rId196" Type="http://schemas.openxmlformats.org/officeDocument/2006/relationships/customXml" Target="../ink/ink1050.xml"/><Relationship Id="rId200" Type="http://schemas.openxmlformats.org/officeDocument/2006/relationships/customXml" Target="../ink/ink1052.xml"/><Relationship Id="rId16" Type="http://schemas.openxmlformats.org/officeDocument/2006/relationships/customXml" Target="../ink/ink960.xml"/><Relationship Id="rId221" Type="http://schemas.openxmlformats.org/officeDocument/2006/relationships/image" Target="../media/image1065.png"/><Relationship Id="rId242" Type="http://schemas.openxmlformats.org/officeDocument/2006/relationships/customXml" Target="../ink/ink1073.xml"/><Relationship Id="rId263" Type="http://schemas.openxmlformats.org/officeDocument/2006/relationships/image" Target="../media/image1086.png"/><Relationship Id="rId284" Type="http://schemas.openxmlformats.org/officeDocument/2006/relationships/customXml" Target="../ink/ink1094.xml"/><Relationship Id="rId37" Type="http://schemas.openxmlformats.org/officeDocument/2006/relationships/image" Target="../media/image974.png"/><Relationship Id="rId58" Type="http://schemas.openxmlformats.org/officeDocument/2006/relationships/customXml" Target="../ink/ink981.xml"/><Relationship Id="rId79" Type="http://schemas.openxmlformats.org/officeDocument/2006/relationships/image" Target="../media/image994.png"/><Relationship Id="rId102" Type="http://schemas.openxmlformats.org/officeDocument/2006/relationships/customXml" Target="../ink/ink1003.xml"/><Relationship Id="rId123" Type="http://schemas.openxmlformats.org/officeDocument/2006/relationships/image" Target="../media/image1016.png"/><Relationship Id="rId144" Type="http://schemas.openxmlformats.org/officeDocument/2006/relationships/customXml" Target="../ink/ink1024.xml"/><Relationship Id="rId90" Type="http://schemas.openxmlformats.org/officeDocument/2006/relationships/customXml" Target="../ink/ink997.xml"/><Relationship Id="rId165" Type="http://schemas.openxmlformats.org/officeDocument/2006/relationships/image" Target="../media/image1037.png"/><Relationship Id="rId186" Type="http://schemas.openxmlformats.org/officeDocument/2006/relationships/customXml" Target="../ink/ink1045.xml"/><Relationship Id="rId211" Type="http://schemas.openxmlformats.org/officeDocument/2006/relationships/image" Target="../media/image1060.png"/><Relationship Id="rId232" Type="http://schemas.openxmlformats.org/officeDocument/2006/relationships/customXml" Target="../ink/ink1068.xml"/><Relationship Id="rId253" Type="http://schemas.openxmlformats.org/officeDocument/2006/relationships/image" Target="../media/image1081.png"/><Relationship Id="rId274" Type="http://schemas.openxmlformats.org/officeDocument/2006/relationships/customXml" Target="../ink/ink1089.xml"/><Relationship Id="rId27" Type="http://schemas.openxmlformats.org/officeDocument/2006/relationships/image" Target="../media/image969.png"/><Relationship Id="rId48" Type="http://schemas.openxmlformats.org/officeDocument/2006/relationships/customXml" Target="../ink/ink976.xml"/><Relationship Id="rId69" Type="http://schemas.openxmlformats.org/officeDocument/2006/relationships/image" Target="../media/image989.png"/><Relationship Id="rId113" Type="http://schemas.openxmlformats.org/officeDocument/2006/relationships/image" Target="../media/image1011.png"/><Relationship Id="rId134" Type="http://schemas.openxmlformats.org/officeDocument/2006/relationships/customXml" Target="../ink/ink1019.xml"/><Relationship Id="rId80" Type="http://schemas.openxmlformats.org/officeDocument/2006/relationships/customXml" Target="../ink/ink992.xml"/><Relationship Id="rId155" Type="http://schemas.openxmlformats.org/officeDocument/2006/relationships/image" Target="../media/image1032.png"/><Relationship Id="rId176" Type="http://schemas.openxmlformats.org/officeDocument/2006/relationships/customXml" Target="../ink/ink1040.xml"/><Relationship Id="rId197" Type="http://schemas.openxmlformats.org/officeDocument/2006/relationships/image" Target="../media/image1053.png"/><Relationship Id="rId201" Type="http://schemas.openxmlformats.org/officeDocument/2006/relationships/image" Target="../media/image1055.png"/><Relationship Id="rId222" Type="http://schemas.openxmlformats.org/officeDocument/2006/relationships/customXml" Target="../ink/ink1063.xml"/><Relationship Id="rId243" Type="http://schemas.openxmlformats.org/officeDocument/2006/relationships/image" Target="../media/image1076.png"/><Relationship Id="rId264" Type="http://schemas.openxmlformats.org/officeDocument/2006/relationships/customXml" Target="../ink/ink1084.xml"/><Relationship Id="rId285" Type="http://schemas.openxmlformats.org/officeDocument/2006/relationships/image" Target="../media/image1097.png"/><Relationship Id="rId17" Type="http://schemas.openxmlformats.org/officeDocument/2006/relationships/image" Target="../media/image964.png"/><Relationship Id="rId38" Type="http://schemas.openxmlformats.org/officeDocument/2006/relationships/customXml" Target="../ink/ink971.xml"/><Relationship Id="rId59" Type="http://schemas.openxmlformats.org/officeDocument/2006/relationships/image" Target="../media/image984.png"/><Relationship Id="rId103" Type="http://schemas.openxmlformats.org/officeDocument/2006/relationships/image" Target="../media/image1006.png"/><Relationship Id="rId124" Type="http://schemas.openxmlformats.org/officeDocument/2006/relationships/customXml" Target="../ink/ink1014.xml"/><Relationship Id="rId70" Type="http://schemas.openxmlformats.org/officeDocument/2006/relationships/customXml" Target="../ink/ink987.xml"/><Relationship Id="rId91" Type="http://schemas.openxmlformats.org/officeDocument/2006/relationships/image" Target="../media/image1000.png"/><Relationship Id="rId145" Type="http://schemas.openxmlformats.org/officeDocument/2006/relationships/image" Target="../media/image1027.png"/><Relationship Id="rId166" Type="http://schemas.openxmlformats.org/officeDocument/2006/relationships/customXml" Target="../ink/ink1035.xml"/><Relationship Id="rId187" Type="http://schemas.openxmlformats.org/officeDocument/2006/relationships/image" Target="../media/image1048.png"/><Relationship Id="rId1" Type="http://schemas.openxmlformats.org/officeDocument/2006/relationships/slideLayout" Target="../slideLayouts/slideLayout7.xml"/><Relationship Id="rId212" Type="http://schemas.openxmlformats.org/officeDocument/2006/relationships/customXml" Target="../ink/ink1058.xml"/><Relationship Id="rId233" Type="http://schemas.openxmlformats.org/officeDocument/2006/relationships/image" Target="../media/image1071.png"/><Relationship Id="rId254" Type="http://schemas.openxmlformats.org/officeDocument/2006/relationships/customXml" Target="../ink/ink1079.xml"/><Relationship Id="rId28" Type="http://schemas.openxmlformats.org/officeDocument/2006/relationships/customXml" Target="../ink/ink966.xml"/><Relationship Id="rId49" Type="http://schemas.openxmlformats.org/officeDocument/2006/relationships/image" Target="../media/image979.png"/><Relationship Id="rId114" Type="http://schemas.openxmlformats.org/officeDocument/2006/relationships/customXml" Target="../ink/ink1009.xml"/><Relationship Id="rId275" Type="http://schemas.openxmlformats.org/officeDocument/2006/relationships/image" Target="../media/image1092.png"/><Relationship Id="rId60" Type="http://schemas.openxmlformats.org/officeDocument/2006/relationships/customXml" Target="../ink/ink982.xml"/><Relationship Id="rId81" Type="http://schemas.openxmlformats.org/officeDocument/2006/relationships/image" Target="../media/image995.png"/><Relationship Id="rId135" Type="http://schemas.openxmlformats.org/officeDocument/2006/relationships/image" Target="../media/image1022.png"/><Relationship Id="rId156" Type="http://schemas.openxmlformats.org/officeDocument/2006/relationships/customXml" Target="../ink/ink1030.xml"/><Relationship Id="rId177" Type="http://schemas.openxmlformats.org/officeDocument/2006/relationships/image" Target="../media/image1043.png"/><Relationship Id="rId198" Type="http://schemas.openxmlformats.org/officeDocument/2006/relationships/customXml" Target="../ink/ink1051.xml"/><Relationship Id="rId202" Type="http://schemas.openxmlformats.org/officeDocument/2006/relationships/customXml" Target="../ink/ink1053.xml"/><Relationship Id="rId223" Type="http://schemas.openxmlformats.org/officeDocument/2006/relationships/image" Target="../media/image1066.png"/><Relationship Id="rId244" Type="http://schemas.openxmlformats.org/officeDocument/2006/relationships/customXml" Target="../ink/ink1074.xml"/><Relationship Id="rId18" Type="http://schemas.openxmlformats.org/officeDocument/2006/relationships/customXml" Target="../ink/ink961.xml"/><Relationship Id="rId39" Type="http://schemas.openxmlformats.org/officeDocument/2006/relationships/image" Target="../media/image906.png"/><Relationship Id="rId265" Type="http://schemas.openxmlformats.org/officeDocument/2006/relationships/image" Target="../media/image1087.png"/><Relationship Id="rId286" Type="http://schemas.openxmlformats.org/officeDocument/2006/relationships/customXml" Target="../ink/ink1095.xml"/><Relationship Id="rId50" Type="http://schemas.openxmlformats.org/officeDocument/2006/relationships/customXml" Target="../ink/ink977.xml"/><Relationship Id="rId104" Type="http://schemas.openxmlformats.org/officeDocument/2006/relationships/customXml" Target="../ink/ink1004.xml"/><Relationship Id="rId125" Type="http://schemas.openxmlformats.org/officeDocument/2006/relationships/image" Target="../media/image1017.png"/><Relationship Id="rId146" Type="http://schemas.openxmlformats.org/officeDocument/2006/relationships/customXml" Target="../ink/ink1025.xml"/><Relationship Id="rId167" Type="http://schemas.openxmlformats.org/officeDocument/2006/relationships/image" Target="../media/image1038.png"/><Relationship Id="rId188" Type="http://schemas.openxmlformats.org/officeDocument/2006/relationships/customXml" Target="../ink/ink1046.xml"/><Relationship Id="rId71" Type="http://schemas.openxmlformats.org/officeDocument/2006/relationships/image" Target="../media/image990.png"/><Relationship Id="rId92" Type="http://schemas.openxmlformats.org/officeDocument/2006/relationships/customXml" Target="../ink/ink998.xml"/><Relationship Id="rId213" Type="http://schemas.openxmlformats.org/officeDocument/2006/relationships/image" Target="../media/image1061.png"/><Relationship Id="rId234" Type="http://schemas.openxmlformats.org/officeDocument/2006/relationships/customXml" Target="../ink/ink1069.xml"/><Relationship Id="rId2" Type="http://schemas.openxmlformats.org/officeDocument/2006/relationships/notesSlide" Target="../notesSlides/notesSlide22.xml"/><Relationship Id="rId29" Type="http://schemas.openxmlformats.org/officeDocument/2006/relationships/image" Target="../media/image970.png"/><Relationship Id="rId255" Type="http://schemas.openxmlformats.org/officeDocument/2006/relationships/image" Target="../media/image1082.png"/><Relationship Id="rId276" Type="http://schemas.openxmlformats.org/officeDocument/2006/relationships/customXml" Target="../ink/ink1090.xml"/><Relationship Id="rId40" Type="http://schemas.openxmlformats.org/officeDocument/2006/relationships/customXml" Target="../ink/ink972.xml"/><Relationship Id="rId115" Type="http://schemas.openxmlformats.org/officeDocument/2006/relationships/image" Target="../media/image1012.png"/><Relationship Id="rId136" Type="http://schemas.openxmlformats.org/officeDocument/2006/relationships/customXml" Target="../ink/ink1020.xml"/><Relationship Id="rId157" Type="http://schemas.openxmlformats.org/officeDocument/2006/relationships/image" Target="../media/image1033.png"/><Relationship Id="rId178" Type="http://schemas.openxmlformats.org/officeDocument/2006/relationships/customXml" Target="../ink/ink1041.xml"/><Relationship Id="rId61" Type="http://schemas.openxmlformats.org/officeDocument/2006/relationships/image" Target="../media/image985.png"/><Relationship Id="rId82" Type="http://schemas.openxmlformats.org/officeDocument/2006/relationships/customXml" Target="../ink/ink993.xml"/><Relationship Id="rId199" Type="http://schemas.openxmlformats.org/officeDocument/2006/relationships/image" Target="../media/image1054.png"/><Relationship Id="rId203" Type="http://schemas.openxmlformats.org/officeDocument/2006/relationships/image" Target="../media/image1056.png"/><Relationship Id="rId19" Type="http://schemas.openxmlformats.org/officeDocument/2006/relationships/image" Target="../media/image965.png"/><Relationship Id="rId224" Type="http://schemas.openxmlformats.org/officeDocument/2006/relationships/customXml" Target="../ink/ink1064.xml"/><Relationship Id="rId245" Type="http://schemas.openxmlformats.org/officeDocument/2006/relationships/image" Target="../media/image1077.png"/><Relationship Id="rId266" Type="http://schemas.openxmlformats.org/officeDocument/2006/relationships/customXml" Target="../ink/ink1085.xml"/><Relationship Id="rId287" Type="http://schemas.openxmlformats.org/officeDocument/2006/relationships/image" Target="../media/image1098.png"/><Relationship Id="rId30" Type="http://schemas.openxmlformats.org/officeDocument/2006/relationships/customXml" Target="../ink/ink967.xml"/><Relationship Id="rId105" Type="http://schemas.openxmlformats.org/officeDocument/2006/relationships/image" Target="../media/image1007.png"/><Relationship Id="rId126" Type="http://schemas.openxmlformats.org/officeDocument/2006/relationships/customXml" Target="../ink/ink1015.xml"/><Relationship Id="rId147" Type="http://schemas.openxmlformats.org/officeDocument/2006/relationships/image" Target="../media/image1028.png"/><Relationship Id="rId168" Type="http://schemas.openxmlformats.org/officeDocument/2006/relationships/customXml" Target="../ink/ink1036.xml"/><Relationship Id="rId51" Type="http://schemas.openxmlformats.org/officeDocument/2006/relationships/image" Target="../media/image980.png"/><Relationship Id="rId72" Type="http://schemas.openxmlformats.org/officeDocument/2006/relationships/customXml" Target="../ink/ink988.xml"/><Relationship Id="rId93" Type="http://schemas.openxmlformats.org/officeDocument/2006/relationships/image" Target="../media/image1001.png"/><Relationship Id="rId189" Type="http://schemas.openxmlformats.org/officeDocument/2006/relationships/image" Target="../media/image1049.png"/><Relationship Id="rId3" Type="http://schemas.openxmlformats.org/officeDocument/2006/relationships/image" Target="../media/image50.png"/><Relationship Id="rId214" Type="http://schemas.openxmlformats.org/officeDocument/2006/relationships/customXml" Target="../ink/ink1059.xml"/><Relationship Id="rId235" Type="http://schemas.openxmlformats.org/officeDocument/2006/relationships/image" Target="../media/image1072.png"/><Relationship Id="rId256" Type="http://schemas.openxmlformats.org/officeDocument/2006/relationships/customXml" Target="../ink/ink1080.xml"/><Relationship Id="rId277" Type="http://schemas.openxmlformats.org/officeDocument/2006/relationships/image" Target="../media/image1093.png"/><Relationship Id="rId116" Type="http://schemas.openxmlformats.org/officeDocument/2006/relationships/customXml" Target="../ink/ink1010.xml"/><Relationship Id="rId137" Type="http://schemas.openxmlformats.org/officeDocument/2006/relationships/image" Target="../media/image1023.png"/><Relationship Id="rId158" Type="http://schemas.openxmlformats.org/officeDocument/2006/relationships/customXml" Target="../ink/ink1031.xml"/><Relationship Id="rId20" Type="http://schemas.openxmlformats.org/officeDocument/2006/relationships/customXml" Target="../ink/ink962.xml"/><Relationship Id="rId41" Type="http://schemas.openxmlformats.org/officeDocument/2006/relationships/image" Target="../media/image975.png"/><Relationship Id="rId62" Type="http://schemas.openxmlformats.org/officeDocument/2006/relationships/customXml" Target="../ink/ink983.xml"/><Relationship Id="rId83" Type="http://schemas.openxmlformats.org/officeDocument/2006/relationships/image" Target="../media/image996.png"/><Relationship Id="rId179" Type="http://schemas.openxmlformats.org/officeDocument/2006/relationships/image" Target="../media/image1044.png"/><Relationship Id="rId190" Type="http://schemas.openxmlformats.org/officeDocument/2006/relationships/customXml" Target="../ink/ink1047.xml"/><Relationship Id="rId204" Type="http://schemas.openxmlformats.org/officeDocument/2006/relationships/customXml" Target="../ink/ink1054.xml"/><Relationship Id="rId225" Type="http://schemas.openxmlformats.org/officeDocument/2006/relationships/image" Target="../media/image1067.png"/><Relationship Id="rId246" Type="http://schemas.openxmlformats.org/officeDocument/2006/relationships/customXml" Target="../ink/ink1075.xml"/><Relationship Id="rId267" Type="http://schemas.openxmlformats.org/officeDocument/2006/relationships/image" Target="../media/image1088.png"/><Relationship Id="rId288" Type="http://schemas.openxmlformats.org/officeDocument/2006/relationships/customXml" Target="../ink/ink1096.xml"/><Relationship Id="rId106" Type="http://schemas.openxmlformats.org/officeDocument/2006/relationships/customXml" Target="../ink/ink1005.xml"/><Relationship Id="rId127" Type="http://schemas.openxmlformats.org/officeDocument/2006/relationships/image" Target="../media/image1018.png"/><Relationship Id="rId10" Type="http://schemas.openxmlformats.org/officeDocument/2006/relationships/customXml" Target="../ink/ink957.xml"/><Relationship Id="rId31" Type="http://schemas.openxmlformats.org/officeDocument/2006/relationships/image" Target="../media/image971.png"/><Relationship Id="rId52" Type="http://schemas.openxmlformats.org/officeDocument/2006/relationships/customXml" Target="../ink/ink978.xml"/><Relationship Id="rId73" Type="http://schemas.openxmlformats.org/officeDocument/2006/relationships/image" Target="../media/image991.png"/><Relationship Id="rId94" Type="http://schemas.openxmlformats.org/officeDocument/2006/relationships/customXml" Target="../ink/ink999.xml"/><Relationship Id="rId148" Type="http://schemas.openxmlformats.org/officeDocument/2006/relationships/customXml" Target="../ink/ink1026.xml"/><Relationship Id="rId169" Type="http://schemas.openxmlformats.org/officeDocument/2006/relationships/image" Target="../media/image1039.png"/><Relationship Id="rId4" Type="http://schemas.openxmlformats.org/officeDocument/2006/relationships/customXml" Target="../ink/ink954.xml"/><Relationship Id="rId180" Type="http://schemas.openxmlformats.org/officeDocument/2006/relationships/customXml" Target="../ink/ink1042.xml"/><Relationship Id="rId215" Type="http://schemas.openxmlformats.org/officeDocument/2006/relationships/image" Target="../media/image1062.png"/><Relationship Id="rId236" Type="http://schemas.openxmlformats.org/officeDocument/2006/relationships/customXml" Target="../ink/ink1070.xml"/><Relationship Id="rId257" Type="http://schemas.openxmlformats.org/officeDocument/2006/relationships/image" Target="../media/image1083.png"/><Relationship Id="rId278" Type="http://schemas.openxmlformats.org/officeDocument/2006/relationships/customXml" Target="../ink/ink1091.xml"/><Relationship Id="rId42" Type="http://schemas.openxmlformats.org/officeDocument/2006/relationships/customXml" Target="../ink/ink973.xml"/><Relationship Id="rId84" Type="http://schemas.openxmlformats.org/officeDocument/2006/relationships/customXml" Target="../ink/ink994.xml"/><Relationship Id="rId138" Type="http://schemas.openxmlformats.org/officeDocument/2006/relationships/customXml" Target="../ink/ink1021.xml"/><Relationship Id="rId191" Type="http://schemas.openxmlformats.org/officeDocument/2006/relationships/image" Target="../media/image1050.png"/><Relationship Id="rId205" Type="http://schemas.openxmlformats.org/officeDocument/2006/relationships/image" Target="../media/image1057.png"/><Relationship Id="rId247" Type="http://schemas.openxmlformats.org/officeDocument/2006/relationships/image" Target="../media/image1078.png"/><Relationship Id="rId107" Type="http://schemas.openxmlformats.org/officeDocument/2006/relationships/image" Target="../media/image1008.png"/><Relationship Id="rId289" Type="http://schemas.openxmlformats.org/officeDocument/2006/relationships/image" Target="../media/image1099.png"/><Relationship Id="rId11" Type="http://schemas.openxmlformats.org/officeDocument/2006/relationships/image" Target="../media/image961.png"/><Relationship Id="rId53" Type="http://schemas.openxmlformats.org/officeDocument/2006/relationships/image" Target="../media/image981.png"/><Relationship Id="rId149" Type="http://schemas.openxmlformats.org/officeDocument/2006/relationships/image" Target="../media/image1029.png"/><Relationship Id="rId95" Type="http://schemas.openxmlformats.org/officeDocument/2006/relationships/image" Target="../media/image1002.png"/><Relationship Id="rId160" Type="http://schemas.openxmlformats.org/officeDocument/2006/relationships/customXml" Target="../ink/ink1032.xml"/><Relationship Id="rId216" Type="http://schemas.openxmlformats.org/officeDocument/2006/relationships/customXml" Target="../ink/ink1060.xml"/><Relationship Id="rId258" Type="http://schemas.openxmlformats.org/officeDocument/2006/relationships/customXml" Target="../ink/ink1081.xml"/><Relationship Id="rId22" Type="http://schemas.openxmlformats.org/officeDocument/2006/relationships/customXml" Target="../ink/ink963.xml"/><Relationship Id="rId64" Type="http://schemas.openxmlformats.org/officeDocument/2006/relationships/customXml" Target="../ink/ink984.xml"/><Relationship Id="rId118" Type="http://schemas.openxmlformats.org/officeDocument/2006/relationships/customXml" Target="../ink/ink1011.xml"/><Relationship Id="rId171" Type="http://schemas.openxmlformats.org/officeDocument/2006/relationships/image" Target="../media/image1040.png"/><Relationship Id="rId227" Type="http://schemas.openxmlformats.org/officeDocument/2006/relationships/image" Target="../media/image1068.png"/><Relationship Id="rId269" Type="http://schemas.openxmlformats.org/officeDocument/2006/relationships/image" Target="../media/image1089.png"/></Relationships>
</file>

<file path=ppt/slides/_rels/slide23.xml.rels><?xml version="1.0" encoding="UTF-8" standalone="yes"?>
<Relationships xmlns="http://schemas.openxmlformats.org/package/2006/relationships"><Relationship Id="rId8" Type="http://schemas.openxmlformats.org/officeDocument/2006/relationships/image" Target="../media/image1104.png"/><Relationship Id="rId3" Type="http://schemas.openxmlformats.org/officeDocument/2006/relationships/customXml" Target="../ink/ink1099.xml"/><Relationship Id="rId7" Type="http://schemas.openxmlformats.org/officeDocument/2006/relationships/customXml" Target="../ink/ink110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03.png"/><Relationship Id="rId5" Type="http://schemas.openxmlformats.org/officeDocument/2006/relationships/customXml" Target="../ink/ink1100.xml"/><Relationship Id="rId4" Type="http://schemas.openxmlformats.org/officeDocument/2006/relationships/image" Target="../media/image1102.png"/></Relationships>
</file>

<file path=ppt/slides/_rels/slide24.xml.rels><?xml version="1.0" encoding="UTF-8" standalone="yes"?>
<Relationships xmlns="http://schemas.openxmlformats.org/package/2006/relationships"><Relationship Id="rId8" Type="http://schemas.openxmlformats.org/officeDocument/2006/relationships/image" Target="../media/image1107.png"/><Relationship Id="rId13" Type="http://schemas.openxmlformats.org/officeDocument/2006/relationships/customXml" Target="../ink/ink1107.xml"/><Relationship Id="rId18" Type="http://schemas.openxmlformats.org/officeDocument/2006/relationships/image" Target="../media/image1112.png"/><Relationship Id="rId3" Type="http://schemas.openxmlformats.org/officeDocument/2006/relationships/customXml" Target="../ink/ink1102.xml"/><Relationship Id="rId7" Type="http://schemas.openxmlformats.org/officeDocument/2006/relationships/customXml" Target="../ink/ink1104.xml"/><Relationship Id="rId12" Type="http://schemas.openxmlformats.org/officeDocument/2006/relationships/image" Target="../media/image1109.png"/><Relationship Id="rId17" Type="http://schemas.openxmlformats.org/officeDocument/2006/relationships/customXml" Target="../ink/ink1109.xml"/><Relationship Id="rId2" Type="http://schemas.openxmlformats.org/officeDocument/2006/relationships/notesSlide" Target="../notesSlides/notesSlide24.xml"/><Relationship Id="rId16" Type="http://schemas.openxmlformats.org/officeDocument/2006/relationships/image" Target="../media/image1111.png"/><Relationship Id="rId20" Type="http://schemas.openxmlformats.org/officeDocument/2006/relationships/image" Target="../media/image1113.png"/><Relationship Id="rId1" Type="http://schemas.openxmlformats.org/officeDocument/2006/relationships/slideLayout" Target="../slideLayouts/slideLayout7.xml"/><Relationship Id="rId6" Type="http://schemas.openxmlformats.org/officeDocument/2006/relationships/image" Target="../media/image1106.png"/><Relationship Id="rId11" Type="http://schemas.openxmlformats.org/officeDocument/2006/relationships/customXml" Target="../ink/ink1106.xml"/><Relationship Id="rId5" Type="http://schemas.openxmlformats.org/officeDocument/2006/relationships/customXml" Target="../ink/ink1103.xml"/><Relationship Id="rId15" Type="http://schemas.openxmlformats.org/officeDocument/2006/relationships/customXml" Target="../ink/ink1108.xml"/><Relationship Id="rId10" Type="http://schemas.openxmlformats.org/officeDocument/2006/relationships/image" Target="../media/image1108.png"/><Relationship Id="rId19" Type="http://schemas.openxmlformats.org/officeDocument/2006/relationships/customXml" Target="../ink/ink1110.xml"/><Relationship Id="rId4" Type="http://schemas.openxmlformats.org/officeDocument/2006/relationships/image" Target="../media/image1105.png"/><Relationship Id="rId9" Type="http://schemas.openxmlformats.org/officeDocument/2006/relationships/customXml" Target="../ink/ink1105.xml"/><Relationship Id="rId14" Type="http://schemas.openxmlformats.org/officeDocument/2006/relationships/image" Target="../media/image1110.png"/></Relationships>
</file>

<file path=ppt/slides/_rels/slide25.xml.rels><?xml version="1.0" encoding="UTF-8" standalone="yes"?>
<Relationships xmlns="http://schemas.openxmlformats.org/package/2006/relationships"><Relationship Id="rId8" Type="http://schemas.openxmlformats.org/officeDocument/2006/relationships/image" Target="../media/image1116.png"/><Relationship Id="rId3" Type="http://schemas.openxmlformats.org/officeDocument/2006/relationships/customXml" Target="../ink/ink1111.xml"/><Relationship Id="rId7" Type="http://schemas.openxmlformats.org/officeDocument/2006/relationships/customXml" Target="../ink/ink111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15.png"/><Relationship Id="rId5" Type="http://schemas.openxmlformats.org/officeDocument/2006/relationships/customXml" Target="../ink/ink1112.xml"/><Relationship Id="rId10" Type="http://schemas.openxmlformats.org/officeDocument/2006/relationships/image" Target="../media/image1117.png"/><Relationship Id="rId4" Type="http://schemas.openxmlformats.org/officeDocument/2006/relationships/image" Target="../media/image1114.png"/><Relationship Id="rId9" Type="http://schemas.openxmlformats.org/officeDocument/2006/relationships/customXml" Target="../ink/ink1114.xml"/></Relationships>
</file>

<file path=ppt/slides/_rels/slide26.xml.rels><?xml version="1.0" encoding="UTF-8" standalone="yes"?>
<Relationships xmlns="http://schemas.openxmlformats.org/package/2006/relationships"><Relationship Id="rId8" Type="http://schemas.openxmlformats.org/officeDocument/2006/relationships/customXml" Target="../ink/ink1116.xml"/><Relationship Id="rId3" Type="http://schemas.openxmlformats.org/officeDocument/2006/relationships/hyperlink" Target="https://www.trademap.org/(X(1)S(mhpk2vvy1c1cp4rg4eotbsap))/Country_SelProductCountry_TS.aspx?nvpm=1%7c842%7c%7c%7c%7cTOTAL%7c%7c%7c2%7c1%7c1%7c1%7c2%7c1%7c2%7c1%7c1%7c1" TargetMode="External"/><Relationship Id="rId7" Type="http://schemas.openxmlformats.org/officeDocument/2006/relationships/image" Target="../media/image11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ustomXml" Target="../ink/ink1115.xml"/><Relationship Id="rId11" Type="http://schemas.openxmlformats.org/officeDocument/2006/relationships/image" Target="../media/image1120.png"/><Relationship Id="rId5" Type="http://schemas.openxmlformats.org/officeDocument/2006/relationships/hyperlink" Target="https://appsso.eurostat.ec.europa.eu/nui/show.do?dataset=nama_10_gdp&amp;lang=de" TargetMode="External"/><Relationship Id="rId10" Type="http://schemas.openxmlformats.org/officeDocument/2006/relationships/customXml" Target="../ink/ink1117.xml"/><Relationship Id="rId4" Type="http://schemas.openxmlformats.org/officeDocument/2006/relationships/hyperlink" Target="https://www.trademap.org/(X(1)S(mhpk2vvy1c1cp4rg4eotbsap))/Country_SelProductCountry_TS.aspx?nvpm=1%7c842%7c%7c%7c%7cTOTAL%7c%7c%7c2%7c1%7c1%7c2%7c2%7c1%7c2%7c1%7c1%7c1" TargetMode="External"/><Relationship Id="rId9" Type="http://schemas.openxmlformats.org/officeDocument/2006/relationships/image" Target="../media/image1119.png"/></Relationships>
</file>

<file path=ppt/slides/_rels/slide27.xml.rels><?xml version="1.0" encoding="UTF-8" standalone="yes"?>
<Relationships xmlns="http://schemas.openxmlformats.org/package/2006/relationships"><Relationship Id="rId3" Type="http://schemas.openxmlformats.org/officeDocument/2006/relationships/image" Target="../media/image95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17" Type="http://schemas.openxmlformats.org/officeDocument/2006/relationships/customXml" Target="../ink/ink1174.xml"/><Relationship Id="rId21" Type="http://schemas.openxmlformats.org/officeDocument/2006/relationships/customXml" Target="../ink/ink1126.xml"/><Relationship Id="rId42" Type="http://schemas.openxmlformats.org/officeDocument/2006/relationships/image" Target="../media/image1140.png"/><Relationship Id="rId47" Type="http://schemas.openxmlformats.org/officeDocument/2006/relationships/customXml" Target="../ink/ink1139.xml"/><Relationship Id="rId63" Type="http://schemas.openxmlformats.org/officeDocument/2006/relationships/customXml" Target="../ink/ink1147.xml"/><Relationship Id="rId68" Type="http://schemas.openxmlformats.org/officeDocument/2006/relationships/image" Target="../media/image1153.png"/><Relationship Id="rId84" Type="http://schemas.openxmlformats.org/officeDocument/2006/relationships/image" Target="../media/image1161.png"/><Relationship Id="rId89" Type="http://schemas.openxmlformats.org/officeDocument/2006/relationships/customXml" Target="../ink/ink1160.xml"/><Relationship Id="rId112" Type="http://schemas.openxmlformats.org/officeDocument/2006/relationships/image" Target="../media/image1175.png"/><Relationship Id="rId16" Type="http://schemas.openxmlformats.org/officeDocument/2006/relationships/image" Target="../media/image1127.png"/><Relationship Id="rId107" Type="http://schemas.openxmlformats.org/officeDocument/2006/relationships/customXml" Target="../ink/ink1169.xml"/><Relationship Id="rId11" Type="http://schemas.openxmlformats.org/officeDocument/2006/relationships/customXml" Target="../ink/ink1121.xml"/><Relationship Id="rId32" Type="http://schemas.openxmlformats.org/officeDocument/2006/relationships/image" Target="../media/image1135.png"/><Relationship Id="rId37" Type="http://schemas.openxmlformats.org/officeDocument/2006/relationships/customXml" Target="../ink/ink1134.xml"/><Relationship Id="rId53" Type="http://schemas.openxmlformats.org/officeDocument/2006/relationships/customXml" Target="../ink/ink1142.xml"/><Relationship Id="rId58" Type="http://schemas.openxmlformats.org/officeDocument/2006/relationships/image" Target="../media/image1148.png"/><Relationship Id="rId74" Type="http://schemas.openxmlformats.org/officeDocument/2006/relationships/image" Target="../media/image1156.png"/><Relationship Id="rId79" Type="http://schemas.openxmlformats.org/officeDocument/2006/relationships/customXml" Target="../ink/ink1155.xml"/><Relationship Id="rId102" Type="http://schemas.openxmlformats.org/officeDocument/2006/relationships/image" Target="../media/image1170.png"/><Relationship Id="rId123" Type="http://schemas.openxmlformats.org/officeDocument/2006/relationships/customXml" Target="../ink/ink1177.xml"/><Relationship Id="rId128" Type="http://schemas.openxmlformats.org/officeDocument/2006/relationships/image" Target="../media/image1183.png"/><Relationship Id="rId5" Type="http://schemas.openxmlformats.org/officeDocument/2006/relationships/customXml" Target="../ink/ink1118.xml"/><Relationship Id="rId90" Type="http://schemas.openxmlformats.org/officeDocument/2006/relationships/image" Target="../media/image1164.png"/><Relationship Id="rId95" Type="http://schemas.openxmlformats.org/officeDocument/2006/relationships/customXml" Target="../ink/ink1163.xml"/><Relationship Id="rId22" Type="http://schemas.openxmlformats.org/officeDocument/2006/relationships/image" Target="../media/image1130.png"/><Relationship Id="rId27" Type="http://schemas.openxmlformats.org/officeDocument/2006/relationships/customXml" Target="../ink/ink1129.xml"/><Relationship Id="rId43" Type="http://schemas.openxmlformats.org/officeDocument/2006/relationships/customXml" Target="../ink/ink1137.xml"/><Relationship Id="rId48" Type="http://schemas.openxmlformats.org/officeDocument/2006/relationships/image" Target="../media/image1143.png"/><Relationship Id="rId64" Type="http://schemas.openxmlformats.org/officeDocument/2006/relationships/image" Target="../media/image1151.png"/><Relationship Id="rId69" Type="http://schemas.openxmlformats.org/officeDocument/2006/relationships/customXml" Target="../ink/ink1150.xml"/><Relationship Id="rId113" Type="http://schemas.openxmlformats.org/officeDocument/2006/relationships/customXml" Target="../ink/ink1172.xml"/><Relationship Id="rId118" Type="http://schemas.openxmlformats.org/officeDocument/2006/relationships/image" Target="../media/image1178.png"/><Relationship Id="rId80" Type="http://schemas.openxmlformats.org/officeDocument/2006/relationships/image" Target="../media/image1159.png"/><Relationship Id="rId85" Type="http://schemas.openxmlformats.org/officeDocument/2006/relationships/customXml" Target="../ink/ink1158.xml"/><Relationship Id="rId12" Type="http://schemas.openxmlformats.org/officeDocument/2006/relationships/image" Target="../media/image1125.png"/><Relationship Id="rId17" Type="http://schemas.openxmlformats.org/officeDocument/2006/relationships/customXml" Target="../ink/ink1124.xml"/><Relationship Id="rId33" Type="http://schemas.openxmlformats.org/officeDocument/2006/relationships/customXml" Target="../ink/ink1132.xml"/><Relationship Id="rId38" Type="http://schemas.openxmlformats.org/officeDocument/2006/relationships/image" Target="../media/image1138.png"/><Relationship Id="rId59" Type="http://schemas.openxmlformats.org/officeDocument/2006/relationships/customXml" Target="../ink/ink1145.xml"/><Relationship Id="rId103" Type="http://schemas.openxmlformats.org/officeDocument/2006/relationships/customXml" Target="../ink/ink1167.xml"/><Relationship Id="rId108" Type="http://schemas.openxmlformats.org/officeDocument/2006/relationships/image" Target="../media/image1173.png"/><Relationship Id="rId124" Type="http://schemas.openxmlformats.org/officeDocument/2006/relationships/image" Target="../media/image1181.png"/><Relationship Id="rId129" Type="http://schemas.openxmlformats.org/officeDocument/2006/relationships/customXml" Target="../ink/ink1180.xml"/><Relationship Id="rId54" Type="http://schemas.openxmlformats.org/officeDocument/2006/relationships/image" Target="../media/image1146.png"/><Relationship Id="rId70" Type="http://schemas.openxmlformats.org/officeDocument/2006/relationships/image" Target="../media/image1154.png"/><Relationship Id="rId75" Type="http://schemas.openxmlformats.org/officeDocument/2006/relationships/customXml" Target="../ink/ink1153.xml"/><Relationship Id="rId91" Type="http://schemas.openxmlformats.org/officeDocument/2006/relationships/customXml" Target="../ink/ink1161.xml"/><Relationship Id="rId96" Type="http://schemas.openxmlformats.org/officeDocument/2006/relationships/image" Target="../media/image1167.png"/><Relationship Id="rId1" Type="http://schemas.openxmlformats.org/officeDocument/2006/relationships/slideLayout" Target="../slideLayouts/slideLayout7.xml"/><Relationship Id="rId6" Type="http://schemas.openxmlformats.org/officeDocument/2006/relationships/image" Target="../media/image1122.png"/><Relationship Id="rId23" Type="http://schemas.openxmlformats.org/officeDocument/2006/relationships/customXml" Target="../ink/ink1127.xml"/><Relationship Id="rId28" Type="http://schemas.openxmlformats.org/officeDocument/2006/relationships/image" Target="../media/image1133.png"/><Relationship Id="rId49" Type="http://schemas.openxmlformats.org/officeDocument/2006/relationships/customXml" Target="../ink/ink1140.xml"/><Relationship Id="rId114" Type="http://schemas.openxmlformats.org/officeDocument/2006/relationships/image" Target="../media/image1176.png"/><Relationship Id="rId119" Type="http://schemas.openxmlformats.org/officeDocument/2006/relationships/customXml" Target="../ink/ink1175.xml"/><Relationship Id="rId44" Type="http://schemas.openxmlformats.org/officeDocument/2006/relationships/image" Target="../media/image1141.png"/><Relationship Id="rId60" Type="http://schemas.openxmlformats.org/officeDocument/2006/relationships/image" Target="../media/image1149.png"/><Relationship Id="rId65" Type="http://schemas.openxmlformats.org/officeDocument/2006/relationships/customXml" Target="../ink/ink1148.xml"/><Relationship Id="rId81" Type="http://schemas.openxmlformats.org/officeDocument/2006/relationships/customXml" Target="../ink/ink1156.xml"/><Relationship Id="rId86" Type="http://schemas.openxmlformats.org/officeDocument/2006/relationships/image" Target="../media/image1162.png"/><Relationship Id="rId130" Type="http://schemas.openxmlformats.org/officeDocument/2006/relationships/image" Target="../media/image1184.png"/><Relationship Id="rId13" Type="http://schemas.openxmlformats.org/officeDocument/2006/relationships/customXml" Target="../ink/ink1122.xml"/><Relationship Id="rId18" Type="http://schemas.openxmlformats.org/officeDocument/2006/relationships/image" Target="../media/image1128.png"/><Relationship Id="rId39" Type="http://schemas.openxmlformats.org/officeDocument/2006/relationships/customXml" Target="../ink/ink1135.xml"/><Relationship Id="rId109" Type="http://schemas.openxmlformats.org/officeDocument/2006/relationships/customXml" Target="../ink/ink1170.xml"/><Relationship Id="rId34" Type="http://schemas.openxmlformats.org/officeDocument/2006/relationships/image" Target="../media/image1136.png"/><Relationship Id="rId50" Type="http://schemas.openxmlformats.org/officeDocument/2006/relationships/image" Target="../media/image1144.png"/><Relationship Id="rId55" Type="http://schemas.openxmlformats.org/officeDocument/2006/relationships/customXml" Target="../ink/ink1143.xml"/><Relationship Id="rId76" Type="http://schemas.openxmlformats.org/officeDocument/2006/relationships/image" Target="../media/image1157.png"/><Relationship Id="rId97" Type="http://schemas.openxmlformats.org/officeDocument/2006/relationships/customXml" Target="../ink/ink1164.xml"/><Relationship Id="rId104" Type="http://schemas.openxmlformats.org/officeDocument/2006/relationships/image" Target="../media/image1171.png"/><Relationship Id="rId120" Type="http://schemas.openxmlformats.org/officeDocument/2006/relationships/image" Target="../media/image1179.png"/><Relationship Id="rId125" Type="http://schemas.openxmlformats.org/officeDocument/2006/relationships/customXml" Target="../ink/ink1178.xml"/><Relationship Id="rId7" Type="http://schemas.openxmlformats.org/officeDocument/2006/relationships/customXml" Target="../ink/ink1119.xml"/><Relationship Id="rId71" Type="http://schemas.openxmlformats.org/officeDocument/2006/relationships/customXml" Target="../ink/ink1151.xml"/><Relationship Id="rId92" Type="http://schemas.openxmlformats.org/officeDocument/2006/relationships/image" Target="../media/image1165.png"/><Relationship Id="rId2" Type="http://schemas.openxmlformats.org/officeDocument/2006/relationships/notesSlide" Target="../notesSlides/notesSlide28.xml"/><Relationship Id="rId29" Type="http://schemas.openxmlformats.org/officeDocument/2006/relationships/customXml" Target="../ink/ink1130.xml"/><Relationship Id="rId24" Type="http://schemas.openxmlformats.org/officeDocument/2006/relationships/image" Target="../media/image1131.png"/><Relationship Id="rId40" Type="http://schemas.openxmlformats.org/officeDocument/2006/relationships/image" Target="../media/image1139.png"/><Relationship Id="rId45" Type="http://schemas.openxmlformats.org/officeDocument/2006/relationships/customXml" Target="../ink/ink1138.xml"/><Relationship Id="rId66" Type="http://schemas.openxmlformats.org/officeDocument/2006/relationships/image" Target="../media/image1152.png"/><Relationship Id="rId87" Type="http://schemas.openxmlformats.org/officeDocument/2006/relationships/customXml" Target="../ink/ink1159.xml"/><Relationship Id="rId110" Type="http://schemas.openxmlformats.org/officeDocument/2006/relationships/image" Target="../media/image1174.png"/><Relationship Id="rId115" Type="http://schemas.openxmlformats.org/officeDocument/2006/relationships/customXml" Target="../ink/ink1173.xml"/><Relationship Id="rId131" Type="http://schemas.openxmlformats.org/officeDocument/2006/relationships/customXml" Target="../ink/ink1181.xml"/><Relationship Id="rId61" Type="http://schemas.openxmlformats.org/officeDocument/2006/relationships/customXml" Target="../ink/ink1146.xml"/><Relationship Id="rId82" Type="http://schemas.openxmlformats.org/officeDocument/2006/relationships/image" Target="../media/image1160.png"/><Relationship Id="rId19" Type="http://schemas.openxmlformats.org/officeDocument/2006/relationships/customXml" Target="../ink/ink1125.xml"/><Relationship Id="rId14" Type="http://schemas.openxmlformats.org/officeDocument/2006/relationships/image" Target="../media/image1126.png"/><Relationship Id="rId30" Type="http://schemas.openxmlformats.org/officeDocument/2006/relationships/image" Target="../media/image1134.png"/><Relationship Id="rId35" Type="http://schemas.openxmlformats.org/officeDocument/2006/relationships/customXml" Target="../ink/ink1133.xml"/><Relationship Id="rId56" Type="http://schemas.openxmlformats.org/officeDocument/2006/relationships/image" Target="../media/image1147.png"/><Relationship Id="rId77" Type="http://schemas.openxmlformats.org/officeDocument/2006/relationships/customXml" Target="../ink/ink1154.xml"/><Relationship Id="rId100" Type="http://schemas.openxmlformats.org/officeDocument/2006/relationships/image" Target="../media/image1169.png"/><Relationship Id="rId105" Type="http://schemas.openxmlformats.org/officeDocument/2006/relationships/customXml" Target="../ink/ink1168.xml"/><Relationship Id="rId126" Type="http://schemas.openxmlformats.org/officeDocument/2006/relationships/image" Target="../media/image1182.png"/><Relationship Id="rId8" Type="http://schemas.openxmlformats.org/officeDocument/2006/relationships/image" Target="../media/image1123.png"/><Relationship Id="rId51" Type="http://schemas.openxmlformats.org/officeDocument/2006/relationships/customXml" Target="../ink/ink1141.xml"/><Relationship Id="rId72" Type="http://schemas.openxmlformats.org/officeDocument/2006/relationships/image" Target="../media/image1155.png"/><Relationship Id="rId93" Type="http://schemas.openxmlformats.org/officeDocument/2006/relationships/customXml" Target="../ink/ink1162.xml"/><Relationship Id="rId98" Type="http://schemas.openxmlformats.org/officeDocument/2006/relationships/image" Target="../media/image1168.png"/><Relationship Id="rId121" Type="http://schemas.openxmlformats.org/officeDocument/2006/relationships/customXml" Target="../ink/ink1176.xml"/><Relationship Id="rId3" Type="http://schemas.openxmlformats.org/officeDocument/2006/relationships/image" Target="../media/image957.png"/><Relationship Id="rId25" Type="http://schemas.openxmlformats.org/officeDocument/2006/relationships/customXml" Target="../ink/ink1128.xml"/><Relationship Id="rId46" Type="http://schemas.openxmlformats.org/officeDocument/2006/relationships/image" Target="../media/image1142.png"/><Relationship Id="rId67" Type="http://schemas.openxmlformats.org/officeDocument/2006/relationships/customXml" Target="../ink/ink1149.xml"/><Relationship Id="rId116" Type="http://schemas.openxmlformats.org/officeDocument/2006/relationships/image" Target="../media/image1177.png"/><Relationship Id="rId20" Type="http://schemas.openxmlformats.org/officeDocument/2006/relationships/image" Target="../media/image1129.png"/><Relationship Id="rId41" Type="http://schemas.openxmlformats.org/officeDocument/2006/relationships/customXml" Target="../ink/ink1136.xml"/><Relationship Id="rId62" Type="http://schemas.openxmlformats.org/officeDocument/2006/relationships/image" Target="../media/image1150.png"/><Relationship Id="rId83" Type="http://schemas.openxmlformats.org/officeDocument/2006/relationships/customXml" Target="../ink/ink1157.xml"/><Relationship Id="rId88" Type="http://schemas.openxmlformats.org/officeDocument/2006/relationships/image" Target="../media/image1163.png"/><Relationship Id="rId111" Type="http://schemas.openxmlformats.org/officeDocument/2006/relationships/customXml" Target="../ink/ink1171.xml"/><Relationship Id="rId132" Type="http://schemas.openxmlformats.org/officeDocument/2006/relationships/image" Target="../media/image1185.png"/><Relationship Id="rId15" Type="http://schemas.openxmlformats.org/officeDocument/2006/relationships/customXml" Target="../ink/ink1123.xml"/><Relationship Id="rId36" Type="http://schemas.openxmlformats.org/officeDocument/2006/relationships/image" Target="../media/image1137.png"/><Relationship Id="rId57" Type="http://schemas.openxmlformats.org/officeDocument/2006/relationships/customXml" Target="../ink/ink1144.xml"/><Relationship Id="rId106" Type="http://schemas.openxmlformats.org/officeDocument/2006/relationships/image" Target="../media/image1172.png"/><Relationship Id="rId127" Type="http://schemas.openxmlformats.org/officeDocument/2006/relationships/customXml" Target="../ink/ink1179.xml"/><Relationship Id="rId10" Type="http://schemas.openxmlformats.org/officeDocument/2006/relationships/image" Target="../media/image1124.png"/><Relationship Id="rId31" Type="http://schemas.openxmlformats.org/officeDocument/2006/relationships/customXml" Target="../ink/ink1131.xml"/><Relationship Id="rId52" Type="http://schemas.openxmlformats.org/officeDocument/2006/relationships/image" Target="../media/image1145.png"/><Relationship Id="rId73" Type="http://schemas.openxmlformats.org/officeDocument/2006/relationships/customXml" Target="../ink/ink1152.xml"/><Relationship Id="rId78" Type="http://schemas.openxmlformats.org/officeDocument/2006/relationships/image" Target="../media/image1158.png"/><Relationship Id="rId94" Type="http://schemas.openxmlformats.org/officeDocument/2006/relationships/image" Target="../media/image1166.png"/><Relationship Id="rId99" Type="http://schemas.openxmlformats.org/officeDocument/2006/relationships/customXml" Target="../ink/ink1165.xml"/><Relationship Id="rId101" Type="http://schemas.openxmlformats.org/officeDocument/2006/relationships/customXml" Target="../ink/ink1166.xml"/><Relationship Id="rId122" Type="http://schemas.openxmlformats.org/officeDocument/2006/relationships/image" Target="../media/image1180.png"/><Relationship Id="rId4" Type="http://schemas.openxmlformats.org/officeDocument/2006/relationships/chart" Target="../charts/chart3.xml"/><Relationship Id="rId9" Type="http://schemas.openxmlformats.org/officeDocument/2006/relationships/customXml" Target="../ink/ink1120.xml"/><Relationship Id="rId26" Type="http://schemas.openxmlformats.org/officeDocument/2006/relationships/image" Target="../media/image11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95.xml"/><Relationship Id="rId18" Type="http://schemas.openxmlformats.org/officeDocument/2006/relationships/image" Target="../media/image167.png"/><Relationship Id="rId26" Type="http://schemas.openxmlformats.org/officeDocument/2006/relationships/image" Target="../media/image171.png"/><Relationship Id="rId39" Type="http://schemas.openxmlformats.org/officeDocument/2006/relationships/customXml" Target="../ink/ink108.xml"/><Relationship Id="rId21" Type="http://schemas.openxmlformats.org/officeDocument/2006/relationships/customXml" Target="../ink/ink99.xml"/><Relationship Id="rId34" Type="http://schemas.openxmlformats.org/officeDocument/2006/relationships/image" Target="../media/image45.png"/><Relationship Id="rId42" Type="http://schemas.openxmlformats.org/officeDocument/2006/relationships/image" Target="../media/image178.png"/><Relationship Id="rId7" Type="http://schemas.openxmlformats.org/officeDocument/2006/relationships/customXml" Target="../ink/ink92.xml"/><Relationship Id="rId2" Type="http://schemas.openxmlformats.org/officeDocument/2006/relationships/notesSlide" Target="../notesSlides/notesSlide3.xml"/><Relationship Id="rId16" Type="http://schemas.openxmlformats.org/officeDocument/2006/relationships/image" Target="../media/image166.png"/><Relationship Id="rId20" Type="http://schemas.openxmlformats.org/officeDocument/2006/relationships/image" Target="../media/image168.png"/><Relationship Id="rId29" Type="http://schemas.openxmlformats.org/officeDocument/2006/relationships/customXml" Target="../ink/ink103.xml"/><Relationship Id="rId41" Type="http://schemas.openxmlformats.org/officeDocument/2006/relationships/customXml" Target="../ink/ink109.xml"/><Relationship Id="rId1" Type="http://schemas.openxmlformats.org/officeDocument/2006/relationships/slideLayout" Target="../slideLayouts/slideLayout7.xml"/><Relationship Id="rId6" Type="http://schemas.openxmlformats.org/officeDocument/2006/relationships/image" Target="../media/image161.png"/><Relationship Id="rId11" Type="http://schemas.openxmlformats.org/officeDocument/2006/relationships/customXml" Target="../ink/ink94.xml"/><Relationship Id="rId24" Type="http://schemas.openxmlformats.org/officeDocument/2006/relationships/image" Target="../media/image170.png"/><Relationship Id="rId32" Type="http://schemas.openxmlformats.org/officeDocument/2006/relationships/image" Target="../media/image174.png"/><Relationship Id="rId37" Type="http://schemas.openxmlformats.org/officeDocument/2006/relationships/customXml" Target="../ink/ink107.xml"/><Relationship Id="rId40" Type="http://schemas.openxmlformats.org/officeDocument/2006/relationships/image" Target="../media/image177.png"/><Relationship Id="rId5" Type="http://schemas.openxmlformats.org/officeDocument/2006/relationships/customXml" Target="../ink/ink91.xml"/><Relationship Id="rId15" Type="http://schemas.openxmlformats.org/officeDocument/2006/relationships/customXml" Target="../ink/ink96.xml"/><Relationship Id="rId23" Type="http://schemas.openxmlformats.org/officeDocument/2006/relationships/customXml" Target="../ink/ink100.xml"/><Relationship Id="rId28" Type="http://schemas.openxmlformats.org/officeDocument/2006/relationships/image" Target="../media/image172.png"/><Relationship Id="rId36" Type="http://schemas.openxmlformats.org/officeDocument/2006/relationships/image" Target="../media/image175.png"/><Relationship Id="rId10" Type="http://schemas.openxmlformats.org/officeDocument/2006/relationships/image" Target="../media/image163.png"/><Relationship Id="rId19" Type="http://schemas.openxmlformats.org/officeDocument/2006/relationships/customXml" Target="../ink/ink98.xml"/><Relationship Id="rId31" Type="http://schemas.openxmlformats.org/officeDocument/2006/relationships/customXml" Target="../ink/ink104.xml"/><Relationship Id="rId4" Type="http://schemas.openxmlformats.org/officeDocument/2006/relationships/image" Target="../media/image160.png"/><Relationship Id="rId9" Type="http://schemas.openxmlformats.org/officeDocument/2006/relationships/customXml" Target="../ink/ink93.xml"/><Relationship Id="rId14" Type="http://schemas.openxmlformats.org/officeDocument/2006/relationships/image" Target="../media/image165.png"/><Relationship Id="rId22" Type="http://schemas.openxmlformats.org/officeDocument/2006/relationships/image" Target="../media/image169.png"/><Relationship Id="rId27" Type="http://schemas.openxmlformats.org/officeDocument/2006/relationships/customXml" Target="../ink/ink102.xml"/><Relationship Id="rId30" Type="http://schemas.openxmlformats.org/officeDocument/2006/relationships/image" Target="../media/image173.png"/><Relationship Id="rId35" Type="http://schemas.openxmlformats.org/officeDocument/2006/relationships/customXml" Target="../ink/ink106.xml"/><Relationship Id="rId8" Type="http://schemas.openxmlformats.org/officeDocument/2006/relationships/image" Target="../media/image162.png"/><Relationship Id="rId3" Type="http://schemas.openxmlformats.org/officeDocument/2006/relationships/customXml" Target="../ink/ink90.xml"/><Relationship Id="rId12" Type="http://schemas.openxmlformats.org/officeDocument/2006/relationships/image" Target="../media/image164.png"/><Relationship Id="rId17" Type="http://schemas.openxmlformats.org/officeDocument/2006/relationships/customXml" Target="../ink/ink97.xml"/><Relationship Id="rId25" Type="http://schemas.openxmlformats.org/officeDocument/2006/relationships/customXml" Target="../ink/ink101.xml"/><Relationship Id="rId33" Type="http://schemas.openxmlformats.org/officeDocument/2006/relationships/customXml" Target="../ink/ink105.xml"/><Relationship Id="rId38" Type="http://schemas.openxmlformats.org/officeDocument/2006/relationships/image" Target="../media/image17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58.jpg"/><Relationship Id="rId7"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8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112.xml"/><Relationship Id="rId13" Type="http://schemas.openxmlformats.org/officeDocument/2006/relationships/image" Target="../media/image43.png"/><Relationship Id="rId3" Type="http://schemas.openxmlformats.org/officeDocument/2006/relationships/chart" Target="../charts/chart1.xml"/><Relationship Id="rId7" Type="http://schemas.openxmlformats.org/officeDocument/2006/relationships/image" Target="../media/image181.png"/><Relationship Id="rId12" Type="http://schemas.openxmlformats.org/officeDocument/2006/relationships/customXml" Target="../ink/ink1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111.xml"/><Relationship Id="rId11" Type="http://schemas.openxmlformats.org/officeDocument/2006/relationships/image" Target="../media/image183.png"/><Relationship Id="rId5" Type="http://schemas.openxmlformats.org/officeDocument/2006/relationships/image" Target="../media/image180.png"/><Relationship Id="rId10" Type="http://schemas.openxmlformats.org/officeDocument/2006/relationships/customXml" Target="../ink/ink113.xml"/><Relationship Id="rId4" Type="http://schemas.openxmlformats.org/officeDocument/2006/relationships/customXml" Target="../ink/ink110.xml"/><Relationship Id="rId9" Type="http://schemas.openxmlformats.org/officeDocument/2006/relationships/image" Target="../media/image182.png"/></Relationships>
</file>

<file path=ppt/slides/_rels/slide5.xml.rels><?xml version="1.0" encoding="UTF-8" standalone="yes"?>
<Relationships xmlns="http://schemas.openxmlformats.org/package/2006/relationships"><Relationship Id="rId8" Type="http://schemas.openxmlformats.org/officeDocument/2006/relationships/customXml" Target="../ink/ink117.xml"/><Relationship Id="rId3" Type="http://schemas.openxmlformats.org/officeDocument/2006/relationships/chart" Target="../charts/chart2.xml"/><Relationship Id="rId7" Type="http://schemas.openxmlformats.org/officeDocument/2006/relationships/image" Target="../media/image18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ustomXml" Target="../ink/ink116.xml"/><Relationship Id="rId5" Type="http://schemas.openxmlformats.org/officeDocument/2006/relationships/image" Target="../media/image184.png"/><Relationship Id="rId4" Type="http://schemas.openxmlformats.org/officeDocument/2006/relationships/customXml" Target="../ink/ink115.xml"/><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customXml" Target="../ink/ink120.xml"/><Relationship Id="rId3" Type="http://schemas.openxmlformats.org/officeDocument/2006/relationships/image" Target="../media/image43.emf"/><Relationship Id="rId7" Type="http://schemas.openxmlformats.org/officeDocument/2006/relationships/image" Target="../media/image18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119.xml"/><Relationship Id="rId5" Type="http://schemas.openxmlformats.org/officeDocument/2006/relationships/image" Target="../media/image187.png"/><Relationship Id="rId4" Type="http://schemas.openxmlformats.org/officeDocument/2006/relationships/customXml" Target="../ink/ink118.xml"/><Relationship Id="rId9" Type="http://schemas.openxmlformats.org/officeDocument/2006/relationships/image" Target="../media/image189.png"/></Relationships>
</file>

<file path=ppt/slides/_rels/slide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1.png"/><Relationship Id="rId4" Type="http://schemas.openxmlformats.org/officeDocument/2006/relationships/customXml" Target="../ink/ink121.xml"/></Relationships>
</file>

<file path=ppt/slides/_rels/slide8.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97.png"/><Relationship Id="rId3" Type="http://schemas.openxmlformats.org/officeDocument/2006/relationships/image" Target="../media/image46.png"/><Relationship Id="rId7" Type="http://schemas.openxmlformats.org/officeDocument/2006/relationships/image" Target="../media/image194.png"/><Relationship Id="rId12" Type="http://schemas.openxmlformats.org/officeDocument/2006/relationships/customXml" Target="../ink/ink126.xml"/><Relationship Id="rId17" Type="http://schemas.openxmlformats.org/officeDocument/2006/relationships/image" Target="../media/image199.png"/><Relationship Id="rId2" Type="http://schemas.openxmlformats.org/officeDocument/2006/relationships/notesSlide" Target="../notesSlides/notesSlide8.xml"/><Relationship Id="rId16" Type="http://schemas.openxmlformats.org/officeDocument/2006/relationships/customXml" Target="../ink/ink128.xml"/><Relationship Id="rId1" Type="http://schemas.openxmlformats.org/officeDocument/2006/relationships/slideLayout" Target="../slideLayouts/slideLayout7.xml"/><Relationship Id="rId6" Type="http://schemas.openxmlformats.org/officeDocument/2006/relationships/customXml" Target="../ink/ink123.xml"/><Relationship Id="rId11" Type="http://schemas.openxmlformats.org/officeDocument/2006/relationships/image" Target="../media/image196.png"/><Relationship Id="rId5" Type="http://schemas.openxmlformats.org/officeDocument/2006/relationships/image" Target="../media/image193.png"/><Relationship Id="rId15" Type="http://schemas.openxmlformats.org/officeDocument/2006/relationships/image" Target="../media/image198.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95.png"/><Relationship Id="rId14" Type="http://schemas.openxmlformats.org/officeDocument/2006/relationships/customXml" Target="../ink/ink127.xml"/></Relationships>
</file>

<file path=ppt/slides/_rels/slide9.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hyperlink" Target="https://coastal.climatecentral.org/" TargetMode="External"/><Relationship Id="rId7" Type="http://schemas.openxmlformats.org/officeDocument/2006/relationships/customXml" Target="../ink/ink13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1.png"/><Relationship Id="rId5" Type="http://schemas.openxmlformats.org/officeDocument/2006/relationships/customXml" Target="../ink/ink129.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69388E9-D86F-F054-0118-623FAFD138A3}"/>
                  </a:ext>
                </a:extLst>
              </p14:cNvPr>
              <p14:cNvContentPartPr/>
              <p14:nvPr/>
            </p14:nvContentPartPr>
            <p14:xfrm>
              <a:off x="8387084" y="6896062"/>
              <a:ext cx="360" cy="360"/>
            </p14:xfrm>
          </p:contentPart>
        </mc:Choice>
        <mc:Fallback xmlns="">
          <p:pic>
            <p:nvPicPr>
              <p:cNvPr id="2" name="Freihand 1">
                <a:extLst>
                  <a:ext uri="{FF2B5EF4-FFF2-40B4-BE49-F238E27FC236}">
                    <a16:creationId xmlns:a16="http://schemas.microsoft.com/office/drawing/2014/main" id="{C69388E9-D86F-F054-0118-623FAFD138A3}"/>
                  </a:ext>
                </a:extLst>
              </p:cNvPr>
              <p:cNvPicPr/>
              <p:nvPr/>
            </p:nvPicPr>
            <p:blipFill>
              <a:blip r:embed="rId6"/>
              <a:stretch>
                <a:fillRect/>
              </a:stretch>
            </p:blipFill>
            <p:spPr>
              <a:xfrm>
                <a:off x="8378444" y="68870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4ADCEE0-ADBA-5C6F-648E-E515FB9792FB}"/>
                  </a:ext>
                </a:extLst>
              </p14:cNvPr>
              <p14:cNvContentPartPr/>
              <p14:nvPr/>
            </p14:nvContentPartPr>
            <p14:xfrm>
              <a:off x="4061847" y="3791127"/>
              <a:ext cx="39240" cy="19080"/>
            </p14:xfrm>
          </p:contentPart>
        </mc:Choice>
        <mc:Fallback xmlns="">
          <p:pic>
            <p:nvPicPr>
              <p:cNvPr id="3" name="Freihand 2">
                <a:extLst>
                  <a:ext uri="{FF2B5EF4-FFF2-40B4-BE49-F238E27FC236}">
                    <a16:creationId xmlns:a16="http://schemas.microsoft.com/office/drawing/2014/main" id="{C4ADCEE0-ADBA-5C6F-648E-E515FB9792FB}"/>
                  </a:ext>
                </a:extLst>
              </p:cNvPr>
              <p:cNvPicPr/>
              <p:nvPr/>
            </p:nvPicPr>
            <p:blipFill>
              <a:blip r:embed="rId8"/>
              <a:stretch>
                <a:fillRect/>
              </a:stretch>
            </p:blipFill>
            <p:spPr>
              <a:xfrm>
                <a:off x="4052847" y="3782487"/>
                <a:ext cx="5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65744EE-C3D2-BB34-58A3-5A6EB56ADD5A}"/>
                  </a:ext>
                </a:extLst>
              </p14:cNvPr>
              <p14:cNvContentPartPr/>
              <p14:nvPr/>
            </p14:nvContentPartPr>
            <p14:xfrm>
              <a:off x="329007" y="2545887"/>
              <a:ext cx="392400" cy="142200"/>
            </p14:xfrm>
          </p:contentPart>
        </mc:Choice>
        <mc:Fallback xmlns="">
          <p:pic>
            <p:nvPicPr>
              <p:cNvPr id="4" name="Freihand 3">
                <a:extLst>
                  <a:ext uri="{FF2B5EF4-FFF2-40B4-BE49-F238E27FC236}">
                    <a16:creationId xmlns:a16="http://schemas.microsoft.com/office/drawing/2014/main" id="{165744EE-C3D2-BB34-58A3-5A6EB56ADD5A}"/>
                  </a:ext>
                </a:extLst>
              </p:cNvPr>
              <p:cNvPicPr/>
              <p:nvPr/>
            </p:nvPicPr>
            <p:blipFill>
              <a:blip r:embed="rId10"/>
              <a:stretch>
                <a:fillRect/>
              </a:stretch>
            </p:blipFill>
            <p:spPr>
              <a:xfrm>
                <a:off x="320367" y="2537247"/>
                <a:ext cx="410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337C921-75C4-E334-E9F6-61A0C81627CF}"/>
                  </a:ext>
                </a:extLst>
              </p14:cNvPr>
              <p14:cNvContentPartPr/>
              <p14:nvPr/>
            </p14:nvContentPartPr>
            <p14:xfrm>
              <a:off x="414327" y="2964567"/>
              <a:ext cx="474480" cy="106200"/>
            </p14:xfrm>
          </p:contentPart>
        </mc:Choice>
        <mc:Fallback xmlns="">
          <p:pic>
            <p:nvPicPr>
              <p:cNvPr id="6" name="Freihand 5">
                <a:extLst>
                  <a:ext uri="{FF2B5EF4-FFF2-40B4-BE49-F238E27FC236}">
                    <a16:creationId xmlns:a16="http://schemas.microsoft.com/office/drawing/2014/main" id="{9337C921-75C4-E334-E9F6-61A0C81627CF}"/>
                  </a:ext>
                </a:extLst>
              </p:cNvPr>
              <p:cNvPicPr/>
              <p:nvPr/>
            </p:nvPicPr>
            <p:blipFill>
              <a:blip r:embed="rId12"/>
              <a:stretch>
                <a:fillRect/>
              </a:stretch>
            </p:blipFill>
            <p:spPr>
              <a:xfrm>
                <a:off x="405687" y="2955927"/>
                <a:ext cx="49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Freihand 32">
                <a:extLst>
                  <a:ext uri="{FF2B5EF4-FFF2-40B4-BE49-F238E27FC236}">
                    <a16:creationId xmlns:a16="http://schemas.microsoft.com/office/drawing/2014/main" id="{02C5490F-D3A7-9C4F-E9AB-B8CBA6EF5665}"/>
                  </a:ext>
                </a:extLst>
              </p14:cNvPr>
              <p14:cNvContentPartPr/>
              <p14:nvPr/>
            </p14:nvContentPartPr>
            <p14:xfrm>
              <a:off x="8493807" y="129927"/>
              <a:ext cx="3322080" cy="2231280"/>
            </p14:xfrm>
          </p:contentPart>
        </mc:Choice>
        <mc:Fallback xmlns="">
          <p:pic>
            <p:nvPicPr>
              <p:cNvPr id="33" name="Freihand 32">
                <a:extLst>
                  <a:ext uri="{FF2B5EF4-FFF2-40B4-BE49-F238E27FC236}">
                    <a16:creationId xmlns:a16="http://schemas.microsoft.com/office/drawing/2014/main" id="{02C5490F-D3A7-9C4F-E9AB-B8CBA6EF5665}"/>
                  </a:ext>
                </a:extLst>
              </p:cNvPr>
              <p:cNvPicPr/>
              <p:nvPr/>
            </p:nvPicPr>
            <p:blipFill>
              <a:blip r:embed="rId14"/>
              <a:stretch>
                <a:fillRect/>
              </a:stretch>
            </p:blipFill>
            <p:spPr>
              <a:xfrm>
                <a:off x="8484807" y="121287"/>
                <a:ext cx="3339720" cy="2248920"/>
              </a:xfrm>
              <a:prstGeom prst="rect">
                <a:avLst/>
              </a:prstGeom>
            </p:spPr>
          </p:pic>
        </mc:Fallback>
      </mc:AlternateContent>
      <p:grpSp>
        <p:nvGrpSpPr>
          <p:cNvPr id="36" name="Gruppieren 35">
            <a:extLst>
              <a:ext uri="{FF2B5EF4-FFF2-40B4-BE49-F238E27FC236}">
                <a16:creationId xmlns:a16="http://schemas.microsoft.com/office/drawing/2014/main" id="{AE4F5DEC-8AF9-332A-22C3-507FC127D1FB}"/>
              </a:ext>
            </a:extLst>
          </p:cNvPr>
          <p:cNvGrpSpPr/>
          <p:nvPr/>
        </p:nvGrpSpPr>
        <p:grpSpPr>
          <a:xfrm>
            <a:off x="8280327" y="24807"/>
            <a:ext cx="3233880" cy="2324160"/>
            <a:chOff x="8280327" y="24807"/>
            <a:chExt cx="3233880" cy="232416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7A131A7F-21DB-BE0E-9ED3-5B7375E79EE4}"/>
                    </a:ext>
                  </a:extLst>
                </p14:cNvPr>
                <p14:cNvContentPartPr/>
                <p14:nvPr/>
              </p14:nvContentPartPr>
              <p14:xfrm>
                <a:off x="8847687" y="291927"/>
                <a:ext cx="321840" cy="315360"/>
              </p14:xfrm>
            </p:contentPart>
          </mc:Choice>
          <mc:Fallback xmlns="">
            <p:pic>
              <p:nvPicPr>
                <p:cNvPr id="9" name="Freihand 8">
                  <a:extLst>
                    <a:ext uri="{FF2B5EF4-FFF2-40B4-BE49-F238E27FC236}">
                      <a16:creationId xmlns:a16="http://schemas.microsoft.com/office/drawing/2014/main" id="{7A131A7F-21DB-BE0E-9ED3-5B7375E79EE4}"/>
                    </a:ext>
                  </a:extLst>
                </p:cNvPr>
                <p:cNvPicPr/>
                <p:nvPr/>
              </p:nvPicPr>
              <p:blipFill>
                <a:blip r:embed="rId16"/>
                <a:stretch>
                  <a:fillRect/>
                </a:stretch>
              </p:blipFill>
              <p:spPr>
                <a:xfrm>
                  <a:off x="8838687" y="283287"/>
                  <a:ext cx="3394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914BC37-6FA8-17EF-3D0D-3DFE60136EFD}"/>
                    </a:ext>
                  </a:extLst>
                </p14:cNvPr>
                <p14:cNvContentPartPr/>
                <p14:nvPr/>
              </p14:nvContentPartPr>
              <p14:xfrm>
                <a:off x="9147567" y="462567"/>
                <a:ext cx="366120" cy="167040"/>
              </p14:xfrm>
            </p:contentPart>
          </mc:Choice>
          <mc:Fallback xmlns="">
            <p:pic>
              <p:nvPicPr>
                <p:cNvPr id="14" name="Freihand 13">
                  <a:extLst>
                    <a:ext uri="{FF2B5EF4-FFF2-40B4-BE49-F238E27FC236}">
                      <a16:creationId xmlns:a16="http://schemas.microsoft.com/office/drawing/2014/main" id="{9914BC37-6FA8-17EF-3D0D-3DFE60136EFD}"/>
                    </a:ext>
                  </a:extLst>
                </p:cNvPr>
                <p:cNvPicPr/>
                <p:nvPr/>
              </p:nvPicPr>
              <p:blipFill>
                <a:blip r:embed="rId18"/>
                <a:stretch>
                  <a:fillRect/>
                </a:stretch>
              </p:blipFill>
              <p:spPr>
                <a:xfrm>
                  <a:off x="9138927" y="453567"/>
                  <a:ext cx="383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0C6A2EA-833D-062D-83FB-E6532C0FF527}"/>
                    </a:ext>
                  </a:extLst>
                </p14:cNvPr>
                <p14:cNvContentPartPr/>
                <p14:nvPr/>
              </p14:nvContentPartPr>
              <p14:xfrm>
                <a:off x="9530967" y="286887"/>
                <a:ext cx="320760" cy="328320"/>
              </p14:xfrm>
            </p:contentPart>
          </mc:Choice>
          <mc:Fallback xmlns="">
            <p:pic>
              <p:nvPicPr>
                <p:cNvPr id="15" name="Freihand 14">
                  <a:extLst>
                    <a:ext uri="{FF2B5EF4-FFF2-40B4-BE49-F238E27FC236}">
                      <a16:creationId xmlns:a16="http://schemas.microsoft.com/office/drawing/2014/main" id="{70C6A2EA-833D-062D-83FB-E6532C0FF527}"/>
                    </a:ext>
                  </a:extLst>
                </p:cNvPr>
                <p:cNvPicPr/>
                <p:nvPr/>
              </p:nvPicPr>
              <p:blipFill>
                <a:blip r:embed="rId20"/>
                <a:stretch>
                  <a:fillRect/>
                </a:stretch>
              </p:blipFill>
              <p:spPr>
                <a:xfrm>
                  <a:off x="9522327" y="278247"/>
                  <a:ext cx="3384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BFCC465-4D1A-1806-987D-DF7557D163F1}"/>
                    </a:ext>
                  </a:extLst>
                </p14:cNvPr>
                <p14:cNvContentPartPr/>
                <p14:nvPr/>
              </p14:nvContentPartPr>
              <p14:xfrm>
                <a:off x="9556527" y="359247"/>
                <a:ext cx="127440" cy="19080"/>
              </p14:xfrm>
            </p:contentPart>
          </mc:Choice>
          <mc:Fallback xmlns="">
            <p:pic>
              <p:nvPicPr>
                <p:cNvPr id="16" name="Freihand 15">
                  <a:extLst>
                    <a:ext uri="{FF2B5EF4-FFF2-40B4-BE49-F238E27FC236}">
                      <a16:creationId xmlns:a16="http://schemas.microsoft.com/office/drawing/2014/main" id="{6BFCC465-4D1A-1806-987D-DF7557D163F1}"/>
                    </a:ext>
                  </a:extLst>
                </p:cNvPr>
                <p:cNvPicPr/>
                <p:nvPr/>
              </p:nvPicPr>
              <p:blipFill>
                <a:blip r:embed="rId22"/>
                <a:stretch>
                  <a:fillRect/>
                </a:stretch>
              </p:blipFill>
              <p:spPr>
                <a:xfrm>
                  <a:off x="9547887" y="350607"/>
                  <a:ext cx="145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F863AD3-F52F-CD44-33EB-7266885885B1}"/>
                    </a:ext>
                  </a:extLst>
                </p14:cNvPr>
                <p14:cNvContentPartPr/>
                <p14:nvPr/>
              </p14:nvContentPartPr>
              <p14:xfrm>
                <a:off x="9920127" y="488847"/>
                <a:ext cx="173160" cy="63360"/>
              </p14:xfrm>
            </p:contentPart>
          </mc:Choice>
          <mc:Fallback xmlns="">
            <p:pic>
              <p:nvPicPr>
                <p:cNvPr id="17" name="Freihand 16">
                  <a:extLst>
                    <a:ext uri="{FF2B5EF4-FFF2-40B4-BE49-F238E27FC236}">
                      <a16:creationId xmlns:a16="http://schemas.microsoft.com/office/drawing/2014/main" id="{3F863AD3-F52F-CD44-33EB-7266885885B1}"/>
                    </a:ext>
                  </a:extLst>
                </p:cNvPr>
                <p:cNvPicPr/>
                <p:nvPr/>
              </p:nvPicPr>
              <p:blipFill>
                <a:blip r:embed="rId24"/>
                <a:stretch>
                  <a:fillRect/>
                </a:stretch>
              </p:blipFill>
              <p:spPr>
                <a:xfrm>
                  <a:off x="9911487" y="479847"/>
                  <a:ext cx="190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FFE9DAA-2937-2563-9889-78F607D6B5DB}"/>
                    </a:ext>
                  </a:extLst>
                </p14:cNvPr>
                <p14:cNvContentPartPr/>
                <p14:nvPr/>
              </p14:nvContentPartPr>
              <p14:xfrm>
                <a:off x="10128567" y="482727"/>
                <a:ext cx="176040" cy="343800"/>
              </p14:xfrm>
            </p:contentPart>
          </mc:Choice>
          <mc:Fallback xmlns="">
            <p:pic>
              <p:nvPicPr>
                <p:cNvPr id="18" name="Freihand 17">
                  <a:extLst>
                    <a:ext uri="{FF2B5EF4-FFF2-40B4-BE49-F238E27FC236}">
                      <a16:creationId xmlns:a16="http://schemas.microsoft.com/office/drawing/2014/main" id="{0FFE9DAA-2937-2563-9889-78F607D6B5DB}"/>
                    </a:ext>
                  </a:extLst>
                </p:cNvPr>
                <p:cNvPicPr/>
                <p:nvPr/>
              </p:nvPicPr>
              <p:blipFill>
                <a:blip r:embed="rId26"/>
                <a:stretch>
                  <a:fillRect/>
                </a:stretch>
              </p:blipFill>
              <p:spPr>
                <a:xfrm>
                  <a:off x="10119927" y="473727"/>
                  <a:ext cx="1936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EE23004-B859-EC96-B686-52CA24DDE76E}"/>
                    </a:ext>
                  </a:extLst>
                </p14:cNvPr>
                <p14:cNvContentPartPr/>
                <p14:nvPr/>
              </p14:nvContentPartPr>
              <p14:xfrm>
                <a:off x="8739687" y="807087"/>
                <a:ext cx="334080" cy="389520"/>
              </p14:xfrm>
            </p:contentPart>
          </mc:Choice>
          <mc:Fallback xmlns="">
            <p:pic>
              <p:nvPicPr>
                <p:cNvPr id="19" name="Freihand 18">
                  <a:extLst>
                    <a:ext uri="{FF2B5EF4-FFF2-40B4-BE49-F238E27FC236}">
                      <a16:creationId xmlns:a16="http://schemas.microsoft.com/office/drawing/2014/main" id="{9EE23004-B859-EC96-B686-52CA24DDE76E}"/>
                    </a:ext>
                  </a:extLst>
                </p:cNvPr>
                <p:cNvPicPr/>
                <p:nvPr/>
              </p:nvPicPr>
              <p:blipFill>
                <a:blip r:embed="rId28"/>
                <a:stretch>
                  <a:fillRect/>
                </a:stretch>
              </p:blipFill>
              <p:spPr>
                <a:xfrm>
                  <a:off x="8731047" y="798087"/>
                  <a:ext cx="3517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4FE11F5-3CFF-A436-38AE-4F5E30440111}"/>
                    </a:ext>
                  </a:extLst>
                </p14:cNvPr>
                <p14:cNvContentPartPr/>
                <p14:nvPr/>
              </p14:nvContentPartPr>
              <p14:xfrm>
                <a:off x="8820327" y="1040007"/>
                <a:ext cx="395640" cy="138600"/>
              </p14:xfrm>
            </p:contentPart>
          </mc:Choice>
          <mc:Fallback xmlns="">
            <p:pic>
              <p:nvPicPr>
                <p:cNvPr id="20" name="Freihand 19">
                  <a:extLst>
                    <a:ext uri="{FF2B5EF4-FFF2-40B4-BE49-F238E27FC236}">
                      <a16:creationId xmlns:a16="http://schemas.microsoft.com/office/drawing/2014/main" id="{C4FE11F5-3CFF-A436-38AE-4F5E30440111}"/>
                    </a:ext>
                  </a:extLst>
                </p:cNvPr>
                <p:cNvPicPr/>
                <p:nvPr/>
              </p:nvPicPr>
              <p:blipFill>
                <a:blip r:embed="rId30"/>
                <a:stretch>
                  <a:fillRect/>
                </a:stretch>
              </p:blipFill>
              <p:spPr>
                <a:xfrm>
                  <a:off x="8811687" y="1031007"/>
                  <a:ext cx="413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079D047-A4CB-98FE-7C41-13B5668585FB}"/>
                    </a:ext>
                  </a:extLst>
                </p14:cNvPr>
                <p14:cNvContentPartPr/>
                <p14:nvPr/>
              </p14:nvContentPartPr>
              <p14:xfrm>
                <a:off x="9475167" y="854967"/>
                <a:ext cx="208080" cy="318960"/>
              </p14:xfrm>
            </p:contentPart>
          </mc:Choice>
          <mc:Fallback xmlns="">
            <p:pic>
              <p:nvPicPr>
                <p:cNvPr id="21" name="Freihand 20">
                  <a:extLst>
                    <a:ext uri="{FF2B5EF4-FFF2-40B4-BE49-F238E27FC236}">
                      <a16:creationId xmlns:a16="http://schemas.microsoft.com/office/drawing/2014/main" id="{F079D047-A4CB-98FE-7C41-13B5668585FB}"/>
                    </a:ext>
                  </a:extLst>
                </p:cNvPr>
                <p:cNvPicPr/>
                <p:nvPr/>
              </p:nvPicPr>
              <p:blipFill>
                <a:blip r:embed="rId32"/>
                <a:stretch>
                  <a:fillRect/>
                </a:stretch>
              </p:blipFill>
              <p:spPr>
                <a:xfrm>
                  <a:off x="9466527" y="846327"/>
                  <a:ext cx="225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DA51873-9837-36F4-7223-18A923CC71AF}"/>
                    </a:ext>
                  </a:extLst>
                </p14:cNvPr>
                <p14:cNvContentPartPr/>
                <p14:nvPr/>
              </p14:nvContentPartPr>
              <p14:xfrm>
                <a:off x="9812487" y="977007"/>
                <a:ext cx="79200" cy="146160"/>
              </p14:xfrm>
            </p:contentPart>
          </mc:Choice>
          <mc:Fallback xmlns="">
            <p:pic>
              <p:nvPicPr>
                <p:cNvPr id="22" name="Freihand 21">
                  <a:extLst>
                    <a:ext uri="{FF2B5EF4-FFF2-40B4-BE49-F238E27FC236}">
                      <a16:creationId xmlns:a16="http://schemas.microsoft.com/office/drawing/2014/main" id="{8DA51873-9837-36F4-7223-18A923CC71AF}"/>
                    </a:ext>
                  </a:extLst>
                </p:cNvPr>
                <p:cNvPicPr/>
                <p:nvPr/>
              </p:nvPicPr>
              <p:blipFill>
                <a:blip r:embed="rId34"/>
                <a:stretch>
                  <a:fillRect/>
                </a:stretch>
              </p:blipFill>
              <p:spPr>
                <a:xfrm>
                  <a:off x="9803487" y="968367"/>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F191DE5-1975-BE00-5B07-D29D1F37B528}"/>
                    </a:ext>
                  </a:extLst>
                </p14:cNvPr>
                <p14:cNvContentPartPr/>
                <p14:nvPr/>
              </p14:nvContentPartPr>
              <p14:xfrm>
                <a:off x="10025607" y="960087"/>
                <a:ext cx="749880" cy="194760"/>
              </p14:xfrm>
            </p:contentPart>
          </mc:Choice>
          <mc:Fallback xmlns="">
            <p:pic>
              <p:nvPicPr>
                <p:cNvPr id="23" name="Freihand 22">
                  <a:extLst>
                    <a:ext uri="{FF2B5EF4-FFF2-40B4-BE49-F238E27FC236}">
                      <a16:creationId xmlns:a16="http://schemas.microsoft.com/office/drawing/2014/main" id="{4F191DE5-1975-BE00-5B07-D29D1F37B528}"/>
                    </a:ext>
                  </a:extLst>
                </p:cNvPr>
                <p:cNvPicPr/>
                <p:nvPr/>
              </p:nvPicPr>
              <p:blipFill>
                <a:blip r:embed="rId36"/>
                <a:stretch>
                  <a:fillRect/>
                </a:stretch>
              </p:blipFill>
              <p:spPr>
                <a:xfrm>
                  <a:off x="10016607" y="951087"/>
                  <a:ext cx="76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3A30013-A5EF-AB64-B23A-9CFDEFA7002E}"/>
                    </a:ext>
                  </a:extLst>
                </p14:cNvPr>
                <p14:cNvContentPartPr/>
                <p14:nvPr/>
              </p14:nvContentPartPr>
              <p14:xfrm>
                <a:off x="10904727" y="773967"/>
                <a:ext cx="153720" cy="329400"/>
              </p14:xfrm>
            </p:contentPart>
          </mc:Choice>
          <mc:Fallback xmlns="">
            <p:pic>
              <p:nvPicPr>
                <p:cNvPr id="24" name="Freihand 23">
                  <a:extLst>
                    <a:ext uri="{FF2B5EF4-FFF2-40B4-BE49-F238E27FC236}">
                      <a16:creationId xmlns:a16="http://schemas.microsoft.com/office/drawing/2014/main" id="{13A30013-A5EF-AB64-B23A-9CFDEFA7002E}"/>
                    </a:ext>
                  </a:extLst>
                </p:cNvPr>
                <p:cNvPicPr/>
                <p:nvPr/>
              </p:nvPicPr>
              <p:blipFill>
                <a:blip r:embed="rId38"/>
                <a:stretch>
                  <a:fillRect/>
                </a:stretch>
              </p:blipFill>
              <p:spPr>
                <a:xfrm>
                  <a:off x="10896087" y="765327"/>
                  <a:ext cx="171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F2C0A90-B4F0-ED4A-1522-1006E10E413A}"/>
                    </a:ext>
                  </a:extLst>
                </p14:cNvPr>
                <p14:cNvContentPartPr/>
                <p14:nvPr/>
              </p14:nvContentPartPr>
              <p14:xfrm>
                <a:off x="11198487" y="953247"/>
                <a:ext cx="315720" cy="126000"/>
              </p14:xfrm>
            </p:contentPart>
          </mc:Choice>
          <mc:Fallback xmlns="">
            <p:pic>
              <p:nvPicPr>
                <p:cNvPr id="25" name="Freihand 24">
                  <a:extLst>
                    <a:ext uri="{FF2B5EF4-FFF2-40B4-BE49-F238E27FC236}">
                      <a16:creationId xmlns:a16="http://schemas.microsoft.com/office/drawing/2014/main" id="{9F2C0A90-B4F0-ED4A-1522-1006E10E413A}"/>
                    </a:ext>
                  </a:extLst>
                </p:cNvPr>
                <p:cNvPicPr/>
                <p:nvPr/>
              </p:nvPicPr>
              <p:blipFill>
                <a:blip r:embed="rId40"/>
                <a:stretch>
                  <a:fillRect/>
                </a:stretch>
              </p:blipFill>
              <p:spPr>
                <a:xfrm>
                  <a:off x="11189847" y="944247"/>
                  <a:ext cx="333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467FF67-3DF7-A3D9-23E5-B3731DCAB8A3}"/>
                    </a:ext>
                  </a:extLst>
                </p14:cNvPr>
                <p14:cNvContentPartPr/>
                <p14:nvPr/>
              </p14:nvContentPartPr>
              <p14:xfrm>
                <a:off x="9273567" y="1457967"/>
                <a:ext cx="432360" cy="444240"/>
              </p14:xfrm>
            </p:contentPart>
          </mc:Choice>
          <mc:Fallback xmlns="">
            <p:pic>
              <p:nvPicPr>
                <p:cNvPr id="26" name="Freihand 25">
                  <a:extLst>
                    <a:ext uri="{FF2B5EF4-FFF2-40B4-BE49-F238E27FC236}">
                      <a16:creationId xmlns:a16="http://schemas.microsoft.com/office/drawing/2014/main" id="{C467FF67-3DF7-A3D9-23E5-B3731DCAB8A3}"/>
                    </a:ext>
                  </a:extLst>
                </p:cNvPr>
                <p:cNvPicPr/>
                <p:nvPr/>
              </p:nvPicPr>
              <p:blipFill>
                <a:blip r:embed="rId42"/>
                <a:stretch>
                  <a:fillRect/>
                </a:stretch>
              </p:blipFill>
              <p:spPr>
                <a:xfrm>
                  <a:off x="9264567" y="1449327"/>
                  <a:ext cx="45000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3C9D027-F101-B1FF-7F33-D82BEB2FA151}"/>
                    </a:ext>
                  </a:extLst>
                </p14:cNvPr>
                <p14:cNvContentPartPr/>
                <p14:nvPr/>
              </p14:nvContentPartPr>
              <p14:xfrm>
                <a:off x="9849207" y="1701327"/>
                <a:ext cx="347040" cy="65520"/>
              </p14:xfrm>
            </p:contentPart>
          </mc:Choice>
          <mc:Fallback xmlns="">
            <p:pic>
              <p:nvPicPr>
                <p:cNvPr id="27" name="Freihand 26">
                  <a:extLst>
                    <a:ext uri="{FF2B5EF4-FFF2-40B4-BE49-F238E27FC236}">
                      <a16:creationId xmlns:a16="http://schemas.microsoft.com/office/drawing/2014/main" id="{B3C9D027-F101-B1FF-7F33-D82BEB2FA151}"/>
                    </a:ext>
                  </a:extLst>
                </p:cNvPr>
                <p:cNvPicPr/>
                <p:nvPr/>
              </p:nvPicPr>
              <p:blipFill>
                <a:blip r:embed="rId44"/>
                <a:stretch>
                  <a:fillRect/>
                </a:stretch>
              </p:blipFill>
              <p:spPr>
                <a:xfrm>
                  <a:off x="9840567" y="1692327"/>
                  <a:ext cx="364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E6F8DB8-9B0E-BBF8-D0F3-DFE90DFFBF6D}"/>
                    </a:ext>
                  </a:extLst>
                </p14:cNvPr>
                <p14:cNvContentPartPr/>
                <p14:nvPr/>
              </p14:nvContentPartPr>
              <p14:xfrm>
                <a:off x="9889887" y="1383807"/>
                <a:ext cx="43560" cy="190080"/>
              </p14:xfrm>
            </p:contentPart>
          </mc:Choice>
          <mc:Fallback xmlns="">
            <p:pic>
              <p:nvPicPr>
                <p:cNvPr id="28" name="Freihand 27">
                  <a:extLst>
                    <a:ext uri="{FF2B5EF4-FFF2-40B4-BE49-F238E27FC236}">
                      <a16:creationId xmlns:a16="http://schemas.microsoft.com/office/drawing/2014/main" id="{9E6F8DB8-9B0E-BBF8-D0F3-DFE90DFFBF6D}"/>
                    </a:ext>
                  </a:extLst>
                </p:cNvPr>
                <p:cNvPicPr/>
                <p:nvPr/>
              </p:nvPicPr>
              <p:blipFill>
                <a:blip r:embed="rId46"/>
                <a:stretch>
                  <a:fillRect/>
                </a:stretch>
              </p:blipFill>
              <p:spPr>
                <a:xfrm>
                  <a:off x="9881247" y="1375167"/>
                  <a:ext cx="61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F73001C-A5E0-9012-1726-B6ABB20C0837}"/>
                    </a:ext>
                  </a:extLst>
                </p14:cNvPr>
                <p14:cNvContentPartPr/>
                <p14:nvPr/>
              </p14:nvContentPartPr>
              <p14:xfrm>
                <a:off x="10055487" y="1369047"/>
                <a:ext cx="246960" cy="205920"/>
              </p14:xfrm>
            </p:contentPart>
          </mc:Choice>
          <mc:Fallback xmlns="">
            <p:pic>
              <p:nvPicPr>
                <p:cNvPr id="29" name="Freihand 28">
                  <a:extLst>
                    <a:ext uri="{FF2B5EF4-FFF2-40B4-BE49-F238E27FC236}">
                      <a16:creationId xmlns:a16="http://schemas.microsoft.com/office/drawing/2014/main" id="{CF73001C-A5E0-9012-1726-B6ABB20C0837}"/>
                    </a:ext>
                  </a:extLst>
                </p:cNvPr>
                <p:cNvPicPr/>
                <p:nvPr/>
              </p:nvPicPr>
              <p:blipFill>
                <a:blip r:embed="rId48"/>
                <a:stretch>
                  <a:fillRect/>
                </a:stretch>
              </p:blipFill>
              <p:spPr>
                <a:xfrm>
                  <a:off x="10046847" y="1360047"/>
                  <a:ext cx="264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BA7AB54-687B-9299-705C-1354D1683585}"/>
                    </a:ext>
                  </a:extLst>
                </p14:cNvPr>
                <p14:cNvContentPartPr/>
                <p14:nvPr/>
              </p14:nvContentPartPr>
              <p14:xfrm>
                <a:off x="8823927" y="1933527"/>
                <a:ext cx="1967400" cy="177480"/>
              </p14:xfrm>
            </p:contentPart>
          </mc:Choice>
          <mc:Fallback xmlns="">
            <p:pic>
              <p:nvPicPr>
                <p:cNvPr id="30" name="Freihand 29">
                  <a:extLst>
                    <a:ext uri="{FF2B5EF4-FFF2-40B4-BE49-F238E27FC236}">
                      <a16:creationId xmlns:a16="http://schemas.microsoft.com/office/drawing/2014/main" id="{0BA7AB54-687B-9299-705C-1354D1683585}"/>
                    </a:ext>
                  </a:extLst>
                </p:cNvPr>
                <p:cNvPicPr/>
                <p:nvPr/>
              </p:nvPicPr>
              <p:blipFill>
                <a:blip r:embed="rId50"/>
                <a:stretch>
                  <a:fillRect/>
                </a:stretch>
              </p:blipFill>
              <p:spPr>
                <a:xfrm>
                  <a:off x="8814927" y="1924527"/>
                  <a:ext cx="198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BB162236-6ED0-26D2-B7C0-267C67D23CF2}"/>
                    </a:ext>
                  </a:extLst>
                </p14:cNvPr>
                <p14:cNvContentPartPr/>
                <p14:nvPr/>
              </p14:nvContentPartPr>
              <p14:xfrm>
                <a:off x="8280327" y="24807"/>
                <a:ext cx="3032640" cy="2324160"/>
              </p14:xfrm>
            </p:contentPart>
          </mc:Choice>
          <mc:Fallback xmlns="">
            <p:pic>
              <p:nvPicPr>
                <p:cNvPr id="35" name="Freihand 34">
                  <a:extLst>
                    <a:ext uri="{FF2B5EF4-FFF2-40B4-BE49-F238E27FC236}">
                      <a16:creationId xmlns:a16="http://schemas.microsoft.com/office/drawing/2014/main" id="{BB162236-6ED0-26D2-B7C0-267C67D23CF2}"/>
                    </a:ext>
                  </a:extLst>
                </p:cNvPr>
                <p:cNvPicPr/>
                <p:nvPr/>
              </p:nvPicPr>
              <p:blipFill>
                <a:blip r:embed="rId52"/>
                <a:stretch>
                  <a:fillRect/>
                </a:stretch>
              </p:blipFill>
              <p:spPr>
                <a:xfrm>
                  <a:off x="8271327" y="15807"/>
                  <a:ext cx="3050280" cy="234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6E3206D-03D8-5439-B4D4-45A2B45E9EB1}"/>
                  </a:ext>
                </a:extLst>
              </p14:cNvPr>
              <p14:cNvContentPartPr/>
              <p14:nvPr/>
            </p14:nvContentPartPr>
            <p14:xfrm>
              <a:off x="9091909" y="3144098"/>
              <a:ext cx="668160" cy="328320"/>
            </p14:xfrm>
          </p:contentPart>
        </mc:Choice>
        <mc:Fallback xmlns="">
          <p:pic>
            <p:nvPicPr>
              <p:cNvPr id="31" name="Freihand 30">
                <a:extLst>
                  <a:ext uri="{FF2B5EF4-FFF2-40B4-BE49-F238E27FC236}">
                    <a16:creationId xmlns:a16="http://schemas.microsoft.com/office/drawing/2014/main" id="{56E3206D-03D8-5439-B4D4-45A2B45E9EB1}"/>
                  </a:ext>
                </a:extLst>
              </p:cNvPr>
              <p:cNvPicPr/>
              <p:nvPr/>
            </p:nvPicPr>
            <p:blipFill>
              <a:blip r:embed="rId54"/>
              <a:stretch>
                <a:fillRect/>
              </a:stretch>
            </p:blipFill>
            <p:spPr>
              <a:xfrm>
                <a:off x="9082909" y="3135098"/>
                <a:ext cx="685800" cy="345960"/>
              </a:xfrm>
              <a:prstGeom prst="rect">
                <a:avLst/>
              </a:prstGeom>
            </p:spPr>
          </p:pic>
        </mc:Fallback>
      </mc:AlternateContent>
      <p:grpSp>
        <p:nvGrpSpPr>
          <p:cNvPr id="37" name="Gruppieren 36">
            <a:extLst>
              <a:ext uri="{FF2B5EF4-FFF2-40B4-BE49-F238E27FC236}">
                <a16:creationId xmlns:a16="http://schemas.microsoft.com/office/drawing/2014/main" id="{0161A82B-0FF8-1C73-B0B0-13CD415511DA}"/>
              </a:ext>
            </a:extLst>
          </p:cNvPr>
          <p:cNvGrpSpPr/>
          <p:nvPr/>
        </p:nvGrpSpPr>
        <p:grpSpPr>
          <a:xfrm>
            <a:off x="10945373" y="2786320"/>
            <a:ext cx="121320" cy="237240"/>
            <a:chOff x="10945373" y="2786320"/>
            <a:chExt cx="121320" cy="2372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2C7A27DE-B126-EDA1-4500-D16F0DA1E5ED}"/>
                    </a:ext>
                  </a:extLst>
                </p14:cNvPr>
                <p14:cNvContentPartPr/>
                <p14:nvPr/>
              </p14:nvContentPartPr>
              <p14:xfrm>
                <a:off x="10963733" y="2786320"/>
                <a:ext cx="73800" cy="237240"/>
              </p14:xfrm>
            </p:contentPart>
          </mc:Choice>
          <mc:Fallback xmlns="">
            <p:pic>
              <p:nvPicPr>
                <p:cNvPr id="32" name="Freihand 31">
                  <a:extLst>
                    <a:ext uri="{FF2B5EF4-FFF2-40B4-BE49-F238E27FC236}">
                      <a16:creationId xmlns:a16="http://schemas.microsoft.com/office/drawing/2014/main" id="{2C7A27DE-B126-EDA1-4500-D16F0DA1E5ED}"/>
                    </a:ext>
                  </a:extLst>
                </p:cNvPr>
                <p:cNvPicPr/>
                <p:nvPr/>
              </p:nvPicPr>
              <p:blipFill>
                <a:blip r:embed="rId56"/>
                <a:stretch>
                  <a:fillRect/>
                </a:stretch>
              </p:blipFill>
              <p:spPr>
                <a:xfrm>
                  <a:off x="10955093" y="2777320"/>
                  <a:ext cx="91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30A2F7EA-4B07-413E-D016-9A1594FC8684}"/>
                    </a:ext>
                  </a:extLst>
                </p14:cNvPr>
                <p14:cNvContentPartPr/>
                <p14:nvPr/>
              </p14:nvContentPartPr>
              <p14:xfrm>
                <a:off x="10945373" y="2884600"/>
                <a:ext cx="121320" cy="101160"/>
              </p14:xfrm>
            </p:contentPart>
          </mc:Choice>
          <mc:Fallback xmlns="">
            <p:pic>
              <p:nvPicPr>
                <p:cNvPr id="34" name="Freihand 33">
                  <a:extLst>
                    <a:ext uri="{FF2B5EF4-FFF2-40B4-BE49-F238E27FC236}">
                      <a16:creationId xmlns:a16="http://schemas.microsoft.com/office/drawing/2014/main" id="{30A2F7EA-4B07-413E-D016-9A1594FC8684}"/>
                    </a:ext>
                  </a:extLst>
                </p:cNvPr>
                <p:cNvPicPr/>
                <p:nvPr/>
              </p:nvPicPr>
              <p:blipFill>
                <a:blip r:embed="rId58"/>
                <a:stretch>
                  <a:fillRect/>
                </a:stretch>
              </p:blipFill>
              <p:spPr>
                <a:xfrm>
                  <a:off x="10936733" y="2875600"/>
                  <a:ext cx="138960" cy="118800"/>
                </a:xfrm>
                <a:prstGeom prst="rect">
                  <a:avLst/>
                </a:prstGeom>
              </p:spPr>
            </p:pic>
          </mc:Fallback>
        </mc:AlternateContent>
      </p:grpSp>
      <p:grpSp>
        <p:nvGrpSpPr>
          <p:cNvPr id="40" name="Gruppieren 39">
            <a:extLst>
              <a:ext uri="{FF2B5EF4-FFF2-40B4-BE49-F238E27FC236}">
                <a16:creationId xmlns:a16="http://schemas.microsoft.com/office/drawing/2014/main" id="{BF971AAB-7133-4EBE-74BC-FB5800929A96}"/>
              </a:ext>
            </a:extLst>
          </p:cNvPr>
          <p:cNvGrpSpPr/>
          <p:nvPr/>
        </p:nvGrpSpPr>
        <p:grpSpPr>
          <a:xfrm>
            <a:off x="2610687" y="2519247"/>
            <a:ext cx="386280" cy="449280"/>
            <a:chOff x="2610687" y="2519247"/>
            <a:chExt cx="386280" cy="449280"/>
          </a:xfrm>
        </p:grpSpPr>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9CA9397-DC4A-38BB-BAC9-E4ADD6E4D94F}"/>
                    </a:ext>
                  </a:extLst>
                </p14:cNvPr>
                <p14:cNvContentPartPr/>
                <p14:nvPr/>
              </p14:nvContentPartPr>
              <p14:xfrm>
                <a:off x="2610687" y="2519247"/>
                <a:ext cx="386280" cy="367560"/>
              </p14:xfrm>
            </p:contentPart>
          </mc:Choice>
          <mc:Fallback xmlns="">
            <p:pic>
              <p:nvPicPr>
                <p:cNvPr id="38" name="Freihand 37">
                  <a:extLst>
                    <a:ext uri="{FF2B5EF4-FFF2-40B4-BE49-F238E27FC236}">
                      <a16:creationId xmlns:a16="http://schemas.microsoft.com/office/drawing/2014/main" id="{49CA9397-DC4A-38BB-BAC9-E4ADD6E4D94F}"/>
                    </a:ext>
                  </a:extLst>
                </p:cNvPr>
                <p:cNvPicPr/>
                <p:nvPr/>
              </p:nvPicPr>
              <p:blipFill>
                <a:blip r:embed="rId60"/>
                <a:stretch>
                  <a:fillRect/>
                </a:stretch>
              </p:blipFill>
              <p:spPr>
                <a:xfrm>
                  <a:off x="2601687" y="2510607"/>
                  <a:ext cx="4039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3D12275-5FFE-9BE9-CC89-12D0BA846E15}"/>
                    </a:ext>
                  </a:extLst>
                </p14:cNvPr>
                <p14:cNvContentPartPr/>
                <p14:nvPr/>
              </p14:nvContentPartPr>
              <p14:xfrm>
                <a:off x="2636607" y="2575047"/>
                <a:ext cx="290880" cy="393480"/>
              </p14:xfrm>
            </p:contentPart>
          </mc:Choice>
          <mc:Fallback xmlns="">
            <p:pic>
              <p:nvPicPr>
                <p:cNvPr id="39" name="Freihand 38">
                  <a:extLst>
                    <a:ext uri="{FF2B5EF4-FFF2-40B4-BE49-F238E27FC236}">
                      <a16:creationId xmlns:a16="http://schemas.microsoft.com/office/drawing/2014/main" id="{C3D12275-5FFE-9BE9-CC89-12D0BA846E15}"/>
                    </a:ext>
                  </a:extLst>
                </p:cNvPr>
                <p:cNvPicPr/>
                <p:nvPr/>
              </p:nvPicPr>
              <p:blipFill>
                <a:blip r:embed="rId62"/>
                <a:stretch>
                  <a:fillRect/>
                </a:stretch>
              </p:blipFill>
              <p:spPr>
                <a:xfrm>
                  <a:off x="2627607" y="2566047"/>
                  <a:ext cx="308520" cy="41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1B0B98C-400A-BFFB-FF08-15F47216B3FD}"/>
                  </a:ext>
                </a:extLst>
              </p14:cNvPr>
              <p14:cNvContentPartPr/>
              <p14:nvPr/>
            </p14:nvContentPartPr>
            <p14:xfrm>
              <a:off x="2460927" y="1647327"/>
              <a:ext cx="752040" cy="217440"/>
            </p14:xfrm>
          </p:contentPart>
        </mc:Choice>
        <mc:Fallback xmlns="">
          <p:pic>
            <p:nvPicPr>
              <p:cNvPr id="41" name="Freihand 40">
                <a:extLst>
                  <a:ext uri="{FF2B5EF4-FFF2-40B4-BE49-F238E27FC236}">
                    <a16:creationId xmlns:a16="http://schemas.microsoft.com/office/drawing/2014/main" id="{F1B0B98C-400A-BFFB-FF08-15F47216B3FD}"/>
                  </a:ext>
                </a:extLst>
              </p:cNvPr>
              <p:cNvPicPr/>
              <p:nvPr/>
            </p:nvPicPr>
            <p:blipFill>
              <a:blip r:embed="rId64"/>
              <a:stretch>
                <a:fillRect/>
              </a:stretch>
            </p:blipFill>
            <p:spPr>
              <a:xfrm>
                <a:off x="2452287" y="1638327"/>
                <a:ext cx="76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02D40552-AC41-6093-4829-F5891CFB0E2D}"/>
                  </a:ext>
                </a:extLst>
              </p14:cNvPr>
              <p14:cNvContentPartPr/>
              <p14:nvPr/>
            </p14:nvContentPartPr>
            <p14:xfrm>
              <a:off x="3435807" y="1312527"/>
              <a:ext cx="408600" cy="61920"/>
            </p14:xfrm>
          </p:contentPart>
        </mc:Choice>
        <mc:Fallback xmlns="">
          <p:pic>
            <p:nvPicPr>
              <p:cNvPr id="42" name="Freihand 41">
                <a:extLst>
                  <a:ext uri="{FF2B5EF4-FFF2-40B4-BE49-F238E27FC236}">
                    <a16:creationId xmlns:a16="http://schemas.microsoft.com/office/drawing/2014/main" id="{02D40552-AC41-6093-4829-F5891CFB0E2D}"/>
                  </a:ext>
                </a:extLst>
              </p:cNvPr>
              <p:cNvPicPr/>
              <p:nvPr/>
            </p:nvPicPr>
            <p:blipFill>
              <a:blip r:embed="rId66"/>
              <a:stretch>
                <a:fillRect/>
              </a:stretch>
            </p:blipFill>
            <p:spPr>
              <a:xfrm>
                <a:off x="3426807" y="1303527"/>
                <a:ext cx="42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CCCB3D6-DF6F-9B90-2050-227C0371F048}"/>
                  </a:ext>
                </a:extLst>
              </p14:cNvPr>
              <p14:cNvContentPartPr/>
              <p14:nvPr/>
            </p14:nvContentPartPr>
            <p14:xfrm>
              <a:off x="2385687" y="1911567"/>
              <a:ext cx="360" cy="360"/>
            </p14:xfrm>
          </p:contentPart>
        </mc:Choice>
        <mc:Fallback xmlns="">
          <p:pic>
            <p:nvPicPr>
              <p:cNvPr id="43" name="Freihand 42">
                <a:extLst>
                  <a:ext uri="{FF2B5EF4-FFF2-40B4-BE49-F238E27FC236}">
                    <a16:creationId xmlns:a16="http://schemas.microsoft.com/office/drawing/2014/main" id="{1CCCB3D6-DF6F-9B90-2050-227C0371F048}"/>
                  </a:ext>
                </a:extLst>
              </p:cNvPr>
              <p:cNvPicPr/>
              <p:nvPr/>
            </p:nvPicPr>
            <p:blipFill>
              <a:blip r:embed="rId68"/>
              <a:stretch>
                <a:fillRect/>
              </a:stretch>
            </p:blipFill>
            <p:spPr>
              <a:xfrm>
                <a:off x="2377047" y="1902927"/>
                <a:ext cx="18000" cy="18000"/>
              </a:xfrm>
              <a:prstGeom prst="rect">
                <a:avLst/>
              </a:prstGeom>
            </p:spPr>
          </p:pic>
        </mc:Fallback>
      </mc:AlternateContent>
      <p:grpSp>
        <p:nvGrpSpPr>
          <p:cNvPr id="46" name="Gruppieren 45">
            <a:extLst>
              <a:ext uri="{FF2B5EF4-FFF2-40B4-BE49-F238E27FC236}">
                <a16:creationId xmlns:a16="http://schemas.microsoft.com/office/drawing/2014/main" id="{34D7E94C-32E6-2CB6-9951-50A74ADFF1EE}"/>
              </a:ext>
            </a:extLst>
          </p:cNvPr>
          <p:cNvGrpSpPr/>
          <p:nvPr/>
        </p:nvGrpSpPr>
        <p:grpSpPr>
          <a:xfrm>
            <a:off x="2436807" y="3705447"/>
            <a:ext cx="265320" cy="316440"/>
            <a:chOff x="2436807" y="3705447"/>
            <a:chExt cx="265320" cy="316440"/>
          </a:xfrm>
        </p:grpSpPr>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F42BFA5-224E-EE54-CDC5-8D6DCE898CE3}"/>
                    </a:ext>
                  </a:extLst>
                </p14:cNvPr>
                <p14:cNvContentPartPr/>
                <p14:nvPr/>
              </p14:nvContentPartPr>
              <p14:xfrm>
                <a:off x="2436807" y="3759807"/>
                <a:ext cx="228960" cy="262080"/>
              </p14:xfrm>
            </p:contentPart>
          </mc:Choice>
          <mc:Fallback xmlns="">
            <p:pic>
              <p:nvPicPr>
                <p:cNvPr id="44" name="Freihand 43">
                  <a:extLst>
                    <a:ext uri="{FF2B5EF4-FFF2-40B4-BE49-F238E27FC236}">
                      <a16:creationId xmlns:a16="http://schemas.microsoft.com/office/drawing/2014/main" id="{5F42BFA5-224E-EE54-CDC5-8D6DCE898CE3}"/>
                    </a:ext>
                  </a:extLst>
                </p:cNvPr>
                <p:cNvPicPr/>
                <p:nvPr/>
              </p:nvPicPr>
              <p:blipFill>
                <a:blip r:embed="rId70"/>
                <a:stretch>
                  <a:fillRect/>
                </a:stretch>
              </p:blipFill>
              <p:spPr>
                <a:xfrm>
                  <a:off x="2427807" y="3751167"/>
                  <a:ext cx="24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C4BBB76-B831-9BE8-2BDE-79EFF9BFF8D3}"/>
                    </a:ext>
                  </a:extLst>
                </p14:cNvPr>
                <p14:cNvContentPartPr/>
                <p14:nvPr/>
              </p14:nvContentPartPr>
              <p14:xfrm>
                <a:off x="2448327" y="3705447"/>
                <a:ext cx="253800" cy="256320"/>
              </p14:xfrm>
            </p:contentPart>
          </mc:Choice>
          <mc:Fallback xmlns="">
            <p:pic>
              <p:nvPicPr>
                <p:cNvPr id="45" name="Freihand 44">
                  <a:extLst>
                    <a:ext uri="{FF2B5EF4-FFF2-40B4-BE49-F238E27FC236}">
                      <a16:creationId xmlns:a16="http://schemas.microsoft.com/office/drawing/2014/main" id="{0C4BBB76-B831-9BE8-2BDE-79EFF9BFF8D3}"/>
                    </a:ext>
                  </a:extLst>
                </p:cNvPr>
                <p:cNvPicPr/>
                <p:nvPr/>
              </p:nvPicPr>
              <p:blipFill>
                <a:blip r:embed="rId72"/>
                <a:stretch>
                  <a:fillRect/>
                </a:stretch>
              </p:blipFill>
              <p:spPr>
                <a:xfrm>
                  <a:off x="2439687" y="3696447"/>
                  <a:ext cx="271440" cy="273960"/>
                </a:xfrm>
                <a:prstGeom prst="rect">
                  <a:avLst/>
                </a:prstGeom>
              </p:spPr>
            </p:pic>
          </mc:Fallback>
        </mc:AlternateContent>
      </p:grpSp>
      <p:grpSp>
        <p:nvGrpSpPr>
          <p:cNvPr id="49" name="Gruppieren 48">
            <a:extLst>
              <a:ext uri="{FF2B5EF4-FFF2-40B4-BE49-F238E27FC236}">
                <a16:creationId xmlns:a16="http://schemas.microsoft.com/office/drawing/2014/main" id="{D04BFEA8-5910-0819-CC62-33E25A959D1C}"/>
              </a:ext>
            </a:extLst>
          </p:cNvPr>
          <p:cNvGrpSpPr/>
          <p:nvPr/>
        </p:nvGrpSpPr>
        <p:grpSpPr>
          <a:xfrm>
            <a:off x="1163127" y="3923967"/>
            <a:ext cx="263520" cy="372240"/>
            <a:chOff x="1163127" y="3923967"/>
            <a:chExt cx="263520" cy="372240"/>
          </a:xfrm>
        </p:grpSpPr>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E6C1A62-C2F5-B322-DFB6-D5A8CA0A8A42}"/>
                    </a:ext>
                  </a:extLst>
                </p14:cNvPr>
                <p14:cNvContentPartPr/>
                <p14:nvPr/>
              </p14:nvContentPartPr>
              <p14:xfrm>
                <a:off x="1171047" y="3923967"/>
                <a:ext cx="255600" cy="372240"/>
              </p14:xfrm>
            </p:contentPart>
          </mc:Choice>
          <mc:Fallback xmlns="">
            <p:pic>
              <p:nvPicPr>
                <p:cNvPr id="47" name="Freihand 46">
                  <a:extLst>
                    <a:ext uri="{FF2B5EF4-FFF2-40B4-BE49-F238E27FC236}">
                      <a16:creationId xmlns:a16="http://schemas.microsoft.com/office/drawing/2014/main" id="{FE6C1A62-C2F5-B322-DFB6-D5A8CA0A8A42}"/>
                    </a:ext>
                  </a:extLst>
                </p:cNvPr>
                <p:cNvPicPr/>
                <p:nvPr/>
              </p:nvPicPr>
              <p:blipFill>
                <a:blip r:embed="rId74"/>
                <a:stretch>
                  <a:fillRect/>
                </a:stretch>
              </p:blipFill>
              <p:spPr>
                <a:xfrm>
                  <a:off x="1162047" y="3915327"/>
                  <a:ext cx="2732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3FA0C3D-2BEF-1F9C-A1FE-7815906D9AF1}"/>
                    </a:ext>
                  </a:extLst>
                </p14:cNvPr>
                <p14:cNvContentPartPr/>
                <p14:nvPr/>
              </p14:nvContentPartPr>
              <p14:xfrm>
                <a:off x="1163127" y="3974007"/>
                <a:ext cx="219600" cy="268560"/>
              </p14:xfrm>
            </p:contentPart>
          </mc:Choice>
          <mc:Fallback xmlns="">
            <p:pic>
              <p:nvPicPr>
                <p:cNvPr id="48" name="Freihand 47">
                  <a:extLst>
                    <a:ext uri="{FF2B5EF4-FFF2-40B4-BE49-F238E27FC236}">
                      <a16:creationId xmlns:a16="http://schemas.microsoft.com/office/drawing/2014/main" id="{B3FA0C3D-2BEF-1F9C-A1FE-7815906D9AF1}"/>
                    </a:ext>
                  </a:extLst>
                </p:cNvPr>
                <p:cNvPicPr/>
                <p:nvPr/>
              </p:nvPicPr>
              <p:blipFill>
                <a:blip r:embed="rId76"/>
                <a:stretch>
                  <a:fillRect/>
                </a:stretch>
              </p:blipFill>
              <p:spPr>
                <a:xfrm>
                  <a:off x="1154487" y="3965367"/>
                  <a:ext cx="23724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1D5E6BEE-9051-CF20-7573-41C509426C54}"/>
                  </a:ext>
                </a:extLst>
              </p14:cNvPr>
              <p14:cNvContentPartPr/>
              <p14:nvPr/>
            </p14:nvContentPartPr>
            <p14:xfrm>
              <a:off x="7943367" y="25887"/>
              <a:ext cx="3492000" cy="2366640"/>
            </p14:xfrm>
          </p:contentPart>
        </mc:Choice>
        <mc:Fallback xmlns="">
          <p:pic>
            <p:nvPicPr>
              <p:cNvPr id="50" name="Freihand 49">
                <a:extLst>
                  <a:ext uri="{FF2B5EF4-FFF2-40B4-BE49-F238E27FC236}">
                    <a16:creationId xmlns:a16="http://schemas.microsoft.com/office/drawing/2014/main" id="{1D5E6BEE-9051-CF20-7573-41C509426C54}"/>
                  </a:ext>
                </a:extLst>
              </p:cNvPr>
              <p:cNvPicPr/>
              <p:nvPr/>
            </p:nvPicPr>
            <p:blipFill>
              <a:blip r:embed="rId78"/>
              <a:stretch>
                <a:fillRect/>
              </a:stretch>
            </p:blipFill>
            <p:spPr>
              <a:xfrm>
                <a:off x="7934727" y="17247"/>
                <a:ext cx="3509640" cy="23842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A526A3E-745E-0FDB-04B4-9B6A924B2CD5}"/>
                  </a:ext>
                </a:extLst>
              </p14:cNvPr>
              <p14:cNvContentPartPr/>
              <p14:nvPr/>
            </p14:nvContentPartPr>
            <p14:xfrm>
              <a:off x="6350440" y="176133"/>
              <a:ext cx="5617800" cy="3092400"/>
            </p14:xfrm>
          </p:contentPart>
        </mc:Choice>
        <mc:Fallback xmlns="">
          <p:pic>
            <p:nvPicPr>
              <p:cNvPr id="2" name="Freihand 1">
                <a:extLst>
                  <a:ext uri="{FF2B5EF4-FFF2-40B4-BE49-F238E27FC236}">
                    <a16:creationId xmlns:a16="http://schemas.microsoft.com/office/drawing/2014/main" id="{6A526A3E-745E-0FDB-04B4-9B6A924B2CD5}"/>
                  </a:ext>
                </a:extLst>
              </p:cNvPr>
              <p:cNvPicPr/>
              <p:nvPr/>
            </p:nvPicPr>
            <p:blipFill>
              <a:blip r:embed="rId6"/>
              <a:stretch>
                <a:fillRect/>
              </a:stretch>
            </p:blipFill>
            <p:spPr>
              <a:xfrm>
                <a:off x="6341440" y="167493"/>
                <a:ext cx="5635440" cy="3110040"/>
              </a:xfrm>
              <a:prstGeom prst="rect">
                <a:avLst/>
              </a:prstGeom>
            </p:spPr>
          </p:pic>
        </mc:Fallback>
      </mc:AlternateContent>
      <p:grpSp>
        <p:nvGrpSpPr>
          <p:cNvPr id="5" name="Gruppieren 4">
            <a:extLst>
              <a:ext uri="{FF2B5EF4-FFF2-40B4-BE49-F238E27FC236}">
                <a16:creationId xmlns:a16="http://schemas.microsoft.com/office/drawing/2014/main" id="{B8CAEA63-95AA-C6DD-0CCB-07392FB3D1FA}"/>
              </a:ext>
            </a:extLst>
          </p:cNvPr>
          <p:cNvGrpSpPr/>
          <p:nvPr/>
        </p:nvGrpSpPr>
        <p:grpSpPr>
          <a:xfrm>
            <a:off x="2227360" y="210693"/>
            <a:ext cx="9238320" cy="3337560"/>
            <a:chOff x="2227360" y="210693"/>
            <a:chExt cx="9238320" cy="33375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250BE44-77FA-8DDC-0C77-718AAC3E74B9}"/>
                    </a:ext>
                  </a:extLst>
                </p14:cNvPr>
                <p14:cNvContentPartPr/>
                <p14:nvPr/>
              </p14:nvContentPartPr>
              <p14:xfrm>
                <a:off x="6795760" y="210693"/>
                <a:ext cx="4669920" cy="3014640"/>
              </p14:xfrm>
            </p:contentPart>
          </mc:Choice>
          <mc:Fallback xmlns="">
            <p:pic>
              <p:nvPicPr>
                <p:cNvPr id="3" name="Freihand 2">
                  <a:extLst>
                    <a:ext uri="{FF2B5EF4-FFF2-40B4-BE49-F238E27FC236}">
                      <a16:creationId xmlns:a16="http://schemas.microsoft.com/office/drawing/2014/main" id="{5250BE44-77FA-8DDC-0C77-718AAC3E74B9}"/>
                    </a:ext>
                  </a:extLst>
                </p:cNvPr>
                <p:cNvPicPr/>
                <p:nvPr/>
              </p:nvPicPr>
              <p:blipFill>
                <a:blip r:embed="rId8"/>
                <a:stretch>
                  <a:fillRect/>
                </a:stretch>
              </p:blipFill>
              <p:spPr>
                <a:xfrm>
                  <a:off x="6786760" y="202053"/>
                  <a:ext cx="4687560" cy="303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E02FAA55-C9A4-D695-E529-79F518E13717}"/>
                    </a:ext>
                  </a:extLst>
                </p14:cNvPr>
                <p14:cNvContentPartPr/>
                <p14:nvPr/>
              </p14:nvContentPartPr>
              <p14:xfrm>
                <a:off x="2227360" y="981093"/>
                <a:ext cx="3877560" cy="2567160"/>
              </p14:xfrm>
            </p:contentPart>
          </mc:Choice>
          <mc:Fallback xmlns="">
            <p:pic>
              <p:nvPicPr>
                <p:cNvPr id="4" name="Freihand 3">
                  <a:extLst>
                    <a:ext uri="{FF2B5EF4-FFF2-40B4-BE49-F238E27FC236}">
                      <a16:creationId xmlns:a16="http://schemas.microsoft.com/office/drawing/2014/main" id="{E02FAA55-C9A4-D695-E529-79F518E13717}"/>
                    </a:ext>
                  </a:extLst>
                </p:cNvPr>
                <p:cNvPicPr/>
                <p:nvPr/>
              </p:nvPicPr>
              <p:blipFill>
                <a:blip r:embed="rId10"/>
                <a:stretch>
                  <a:fillRect/>
                </a:stretch>
              </p:blipFill>
              <p:spPr>
                <a:xfrm>
                  <a:off x="2218720" y="972453"/>
                  <a:ext cx="3895200" cy="2584800"/>
                </a:xfrm>
                <a:prstGeom prst="rect">
                  <a:avLst/>
                </a:prstGeom>
              </p:spPr>
            </p:pic>
          </mc:Fallback>
        </mc:AlternateContent>
      </p:grpSp>
    </p:spTree>
    <p:extLst>
      <p:ext uri="{BB962C8B-B14F-4D97-AF65-F5344CB8AC3E}">
        <p14:creationId xmlns:p14="http://schemas.microsoft.com/office/powerpoint/2010/main" val="318747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0AE9E6-2648-385D-3EBD-6EAF825829D1}"/>
                  </a:ext>
                </a:extLst>
              </p14:cNvPr>
              <p14:cNvContentPartPr/>
              <p14:nvPr/>
            </p14:nvContentPartPr>
            <p14:xfrm>
              <a:off x="9591160" y="1627653"/>
              <a:ext cx="2356560" cy="121320"/>
            </p14:xfrm>
          </p:contentPart>
        </mc:Choice>
        <mc:Fallback xmlns="">
          <p:pic>
            <p:nvPicPr>
              <p:cNvPr id="2" name="Freihand 1">
                <a:extLst>
                  <a:ext uri="{FF2B5EF4-FFF2-40B4-BE49-F238E27FC236}">
                    <a16:creationId xmlns:a16="http://schemas.microsoft.com/office/drawing/2014/main" id="{A00AE9E6-2648-385D-3EBD-6EAF825829D1}"/>
                  </a:ext>
                </a:extLst>
              </p:cNvPr>
              <p:cNvPicPr/>
              <p:nvPr/>
            </p:nvPicPr>
            <p:blipFill>
              <a:blip r:embed="rId4"/>
              <a:stretch>
                <a:fillRect/>
              </a:stretch>
            </p:blipFill>
            <p:spPr>
              <a:xfrm>
                <a:off x="9582160" y="1619013"/>
                <a:ext cx="237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63DAFD7-01DC-0951-FAA0-112015DD24B2}"/>
                  </a:ext>
                </a:extLst>
              </p14:cNvPr>
              <p14:cNvContentPartPr/>
              <p14:nvPr/>
            </p14:nvContentPartPr>
            <p14:xfrm>
              <a:off x="996880" y="4387053"/>
              <a:ext cx="2527200" cy="47160"/>
            </p14:xfrm>
          </p:contentPart>
        </mc:Choice>
        <mc:Fallback xmlns="">
          <p:pic>
            <p:nvPicPr>
              <p:cNvPr id="5" name="Freihand 4">
                <a:extLst>
                  <a:ext uri="{FF2B5EF4-FFF2-40B4-BE49-F238E27FC236}">
                    <a16:creationId xmlns:a16="http://schemas.microsoft.com/office/drawing/2014/main" id="{E63DAFD7-01DC-0951-FAA0-112015DD24B2}"/>
                  </a:ext>
                </a:extLst>
              </p:cNvPr>
              <p:cNvPicPr/>
              <p:nvPr/>
            </p:nvPicPr>
            <p:blipFill>
              <a:blip r:embed="rId6"/>
              <a:stretch>
                <a:fillRect/>
              </a:stretch>
            </p:blipFill>
            <p:spPr>
              <a:xfrm>
                <a:off x="987880" y="4378413"/>
                <a:ext cx="2544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45EC03E-7343-52BE-366E-0771651A4484}"/>
                  </a:ext>
                </a:extLst>
              </p14:cNvPr>
              <p14:cNvContentPartPr/>
              <p14:nvPr/>
            </p14:nvContentPartPr>
            <p14:xfrm>
              <a:off x="9876280" y="1539453"/>
              <a:ext cx="2007720" cy="203760"/>
            </p14:xfrm>
          </p:contentPart>
        </mc:Choice>
        <mc:Fallback xmlns="">
          <p:pic>
            <p:nvPicPr>
              <p:cNvPr id="7" name="Freihand 6">
                <a:extLst>
                  <a:ext uri="{FF2B5EF4-FFF2-40B4-BE49-F238E27FC236}">
                    <a16:creationId xmlns:a16="http://schemas.microsoft.com/office/drawing/2014/main" id="{B45EC03E-7343-52BE-366E-0771651A4484}"/>
                  </a:ext>
                </a:extLst>
              </p:cNvPr>
              <p:cNvPicPr/>
              <p:nvPr/>
            </p:nvPicPr>
            <p:blipFill>
              <a:blip r:embed="rId8"/>
              <a:stretch>
                <a:fillRect/>
              </a:stretch>
            </p:blipFill>
            <p:spPr>
              <a:xfrm>
                <a:off x="9867640" y="1530453"/>
                <a:ext cx="2025360" cy="221400"/>
              </a:xfrm>
              <a:prstGeom prst="rect">
                <a:avLst/>
              </a:prstGeom>
            </p:spPr>
          </p:pic>
        </mc:Fallback>
      </mc:AlternateContent>
    </p:spTree>
    <p:extLst>
      <p:ext uri="{BB962C8B-B14F-4D97-AF65-F5344CB8AC3E}">
        <p14:creationId xmlns:p14="http://schemas.microsoft.com/office/powerpoint/2010/main" val="21223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D99D338-CF23-078A-5669-DAD670A4FA58}"/>
                  </a:ext>
                </a:extLst>
              </p14:cNvPr>
              <p14:cNvContentPartPr/>
              <p14:nvPr/>
            </p14:nvContentPartPr>
            <p14:xfrm>
              <a:off x="3608680" y="2546733"/>
              <a:ext cx="4260960" cy="1470240"/>
            </p14:xfrm>
          </p:contentPart>
        </mc:Choice>
        <mc:Fallback xmlns="">
          <p:pic>
            <p:nvPicPr>
              <p:cNvPr id="2" name="Freihand 1">
                <a:extLst>
                  <a:ext uri="{FF2B5EF4-FFF2-40B4-BE49-F238E27FC236}">
                    <a16:creationId xmlns:a16="http://schemas.microsoft.com/office/drawing/2014/main" id="{DD99D338-CF23-078A-5669-DAD670A4FA58}"/>
                  </a:ext>
                </a:extLst>
              </p:cNvPr>
              <p:cNvPicPr/>
              <p:nvPr/>
            </p:nvPicPr>
            <p:blipFill>
              <a:blip r:embed="rId4"/>
              <a:stretch>
                <a:fillRect/>
              </a:stretch>
            </p:blipFill>
            <p:spPr>
              <a:xfrm>
                <a:off x="3600040" y="2538093"/>
                <a:ext cx="4278600" cy="148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B3C5C48C-9893-75DB-77EF-0C4EF2910DC8}"/>
                  </a:ext>
                </a:extLst>
              </p14:cNvPr>
              <p14:cNvContentPartPr/>
              <p14:nvPr/>
            </p14:nvContentPartPr>
            <p14:xfrm>
              <a:off x="5608840" y="5049813"/>
              <a:ext cx="14040" cy="114480"/>
            </p14:xfrm>
          </p:contentPart>
        </mc:Choice>
        <mc:Fallback xmlns="">
          <p:pic>
            <p:nvPicPr>
              <p:cNvPr id="14" name="Freihand 13">
                <a:extLst>
                  <a:ext uri="{FF2B5EF4-FFF2-40B4-BE49-F238E27FC236}">
                    <a16:creationId xmlns:a16="http://schemas.microsoft.com/office/drawing/2014/main" id="{B3C5C48C-9893-75DB-77EF-0C4EF2910DC8}"/>
                  </a:ext>
                </a:extLst>
              </p:cNvPr>
              <p:cNvPicPr/>
              <p:nvPr/>
            </p:nvPicPr>
            <p:blipFill>
              <a:blip r:embed="rId6"/>
              <a:stretch>
                <a:fillRect/>
              </a:stretch>
            </p:blipFill>
            <p:spPr>
              <a:xfrm>
                <a:off x="5600200" y="5040813"/>
                <a:ext cx="31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Freihand 22">
                <a:extLst>
                  <a:ext uri="{FF2B5EF4-FFF2-40B4-BE49-F238E27FC236}">
                    <a16:creationId xmlns:a16="http://schemas.microsoft.com/office/drawing/2014/main" id="{36205F92-05CF-CE24-6E33-F6A11E865AE8}"/>
                  </a:ext>
                </a:extLst>
              </p14:cNvPr>
              <p14:cNvContentPartPr/>
              <p14:nvPr/>
            </p14:nvContentPartPr>
            <p14:xfrm>
              <a:off x="7686760" y="1216533"/>
              <a:ext cx="493920" cy="591120"/>
            </p14:xfrm>
          </p:contentPart>
        </mc:Choice>
        <mc:Fallback xmlns="">
          <p:pic>
            <p:nvPicPr>
              <p:cNvPr id="23" name="Freihand 22">
                <a:extLst>
                  <a:ext uri="{FF2B5EF4-FFF2-40B4-BE49-F238E27FC236}">
                    <a16:creationId xmlns:a16="http://schemas.microsoft.com/office/drawing/2014/main" id="{36205F92-05CF-CE24-6E33-F6A11E865AE8}"/>
                  </a:ext>
                </a:extLst>
              </p:cNvPr>
              <p:cNvPicPr/>
              <p:nvPr/>
            </p:nvPicPr>
            <p:blipFill>
              <a:blip r:embed="rId8"/>
              <a:stretch>
                <a:fillRect/>
              </a:stretch>
            </p:blipFill>
            <p:spPr>
              <a:xfrm>
                <a:off x="7678120" y="1207893"/>
                <a:ext cx="51156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2E9183C5-7469-5019-BDFE-0AA18F423DB1}"/>
                  </a:ext>
                </a:extLst>
              </p14:cNvPr>
              <p14:cNvContentPartPr/>
              <p14:nvPr/>
            </p14:nvContentPartPr>
            <p14:xfrm>
              <a:off x="7591360" y="2131653"/>
              <a:ext cx="322200" cy="443880"/>
            </p14:xfrm>
          </p:contentPart>
        </mc:Choice>
        <mc:Fallback xmlns="">
          <p:pic>
            <p:nvPicPr>
              <p:cNvPr id="24" name="Freihand 23">
                <a:extLst>
                  <a:ext uri="{FF2B5EF4-FFF2-40B4-BE49-F238E27FC236}">
                    <a16:creationId xmlns:a16="http://schemas.microsoft.com/office/drawing/2014/main" id="{2E9183C5-7469-5019-BDFE-0AA18F423DB1}"/>
                  </a:ext>
                </a:extLst>
              </p:cNvPr>
              <p:cNvPicPr/>
              <p:nvPr/>
            </p:nvPicPr>
            <p:blipFill>
              <a:blip r:embed="rId10"/>
              <a:stretch>
                <a:fillRect/>
              </a:stretch>
            </p:blipFill>
            <p:spPr>
              <a:xfrm>
                <a:off x="7582360" y="2122653"/>
                <a:ext cx="3398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F655C4D3-5D27-FD27-DA7A-0A0EB8F94507}"/>
                  </a:ext>
                </a:extLst>
              </p14:cNvPr>
              <p14:cNvContentPartPr/>
              <p14:nvPr/>
            </p14:nvContentPartPr>
            <p14:xfrm>
              <a:off x="4728280" y="4909413"/>
              <a:ext cx="9360" cy="160200"/>
            </p14:xfrm>
          </p:contentPart>
        </mc:Choice>
        <mc:Fallback xmlns="">
          <p:pic>
            <p:nvPicPr>
              <p:cNvPr id="27" name="Freihand 26">
                <a:extLst>
                  <a:ext uri="{FF2B5EF4-FFF2-40B4-BE49-F238E27FC236}">
                    <a16:creationId xmlns:a16="http://schemas.microsoft.com/office/drawing/2014/main" id="{F655C4D3-5D27-FD27-DA7A-0A0EB8F94507}"/>
                  </a:ext>
                </a:extLst>
              </p:cNvPr>
              <p:cNvPicPr/>
              <p:nvPr/>
            </p:nvPicPr>
            <p:blipFill>
              <a:blip r:embed="rId12"/>
              <a:stretch>
                <a:fillRect/>
              </a:stretch>
            </p:blipFill>
            <p:spPr>
              <a:xfrm>
                <a:off x="4719280" y="4900773"/>
                <a:ext cx="27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 name="Freihand 69">
                <a:extLst>
                  <a:ext uri="{FF2B5EF4-FFF2-40B4-BE49-F238E27FC236}">
                    <a16:creationId xmlns:a16="http://schemas.microsoft.com/office/drawing/2014/main" id="{0F807E33-3184-A6F9-5F3D-9F7374CA68AC}"/>
                  </a:ext>
                </a:extLst>
              </p14:cNvPr>
              <p14:cNvContentPartPr/>
              <p14:nvPr/>
            </p14:nvContentPartPr>
            <p14:xfrm>
              <a:off x="5589760" y="3256293"/>
              <a:ext cx="90360" cy="93960"/>
            </p14:xfrm>
          </p:contentPart>
        </mc:Choice>
        <mc:Fallback xmlns="">
          <p:pic>
            <p:nvPicPr>
              <p:cNvPr id="70" name="Freihand 69">
                <a:extLst>
                  <a:ext uri="{FF2B5EF4-FFF2-40B4-BE49-F238E27FC236}">
                    <a16:creationId xmlns:a16="http://schemas.microsoft.com/office/drawing/2014/main" id="{0F807E33-3184-A6F9-5F3D-9F7374CA68AC}"/>
                  </a:ext>
                </a:extLst>
              </p:cNvPr>
              <p:cNvPicPr/>
              <p:nvPr/>
            </p:nvPicPr>
            <p:blipFill>
              <a:blip r:embed="rId14"/>
              <a:stretch>
                <a:fillRect/>
              </a:stretch>
            </p:blipFill>
            <p:spPr>
              <a:xfrm>
                <a:off x="5580760" y="3247653"/>
                <a:ext cx="108000" cy="111600"/>
              </a:xfrm>
              <a:prstGeom prst="rect">
                <a:avLst/>
              </a:prstGeom>
            </p:spPr>
          </p:pic>
        </mc:Fallback>
      </mc:AlternateContent>
      <p:grpSp>
        <p:nvGrpSpPr>
          <p:cNvPr id="78" name="Gruppieren 77">
            <a:extLst>
              <a:ext uri="{FF2B5EF4-FFF2-40B4-BE49-F238E27FC236}">
                <a16:creationId xmlns:a16="http://schemas.microsoft.com/office/drawing/2014/main" id="{1D16E825-1451-2447-0C10-335AF7E5A2E7}"/>
              </a:ext>
            </a:extLst>
          </p:cNvPr>
          <p:cNvGrpSpPr/>
          <p:nvPr/>
        </p:nvGrpSpPr>
        <p:grpSpPr>
          <a:xfrm>
            <a:off x="4623160" y="5147013"/>
            <a:ext cx="680040" cy="440280"/>
            <a:chOff x="4623160" y="5147013"/>
            <a:chExt cx="680040" cy="440280"/>
          </a:xfrm>
        </p:grpSpPr>
        <mc:AlternateContent xmlns:mc="http://schemas.openxmlformats.org/markup-compatibility/2006" xmlns:p14="http://schemas.microsoft.com/office/powerpoint/2010/main">
          <mc:Choice Requires="p14">
            <p:contentPart p14:bwMode="auto" r:id="rId15">
              <p14:nvContentPartPr>
                <p14:cNvPr id="50" name="Freihand 49">
                  <a:extLst>
                    <a:ext uri="{FF2B5EF4-FFF2-40B4-BE49-F238E27FC236}">
                      <a16:creationId xmlns:a16="http://schemas.microsoft.com/office/drawing/2014/main" id="{DCF2B0A8-73AC-E215-56F2-0D44EB7E6671}"/>
                    </a:ext>
                  </a:extLst>
                </p14:cNvPr>
                <p14:cNvContentPartPr/>
                <p14:nvPr/>
              </p14:nvContentPartPr>
              <p14:xfrm>
                <a:off x="4633240" y="5269413"/>
                <a:ext cx="89640" cy="137880"/>
              </p14:xfrm>
            </p:contentPart>
          </mc:Choice>
          <mc:Fallback xmlns="">
            <p:pic>
              <p:nvPicPr>
                <p:cNvPr id="50" name="Freihand 49">
                  <a:extLst>
                    <a:ext uri="{FF2B5EF4-FFF2-40B4-BE49-F238E27FC236}">
                      <a16:creationId xmlns:a16="http://schemas.microsoft.com/office/drawing/2014/main" id="{DCF2B0A8-73AC-E215-56F2-0D44EB7E6671}"/>
                    </a:ext>
                  </a:extLst>
                </p:cNvPr>
                <p:cNvPicPr/>
                <p:nvPr/>
              </p:nvPicPr>
              <p:blipFill>
                <a:blip r:embed="rId16"/>
                <a:stretch>
                  <a:fillRect/>
                </a:stretch>
              </p:blipFill>
              <p:spPr>
                <a:xfrm>
                  <a:off x="4624240" y="5260773"/>
                  <a:ext cx="107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Freihand 50">
                  <a:extLst>
                    <a:ext uri="{FF2B5EF4-FFF2-40B4-BE49-F238E27FC236}">
                      <a16:creationId xmlns:a16="http://schemas.microsoft.com/office/drawing/2014/main" id="{7D385666-2ACF-9388-FAC8-49AD742D195A}"/>
                    </a:ext>
                  </a:extLst>
                </p14:cNvPr>
                <p14:cNvContentPartPr/>
                <p14:nvPr/>
              </p14:nvContentPartPr>
              <p14:xfrm>
                <a:off x="4623160" y="5275893"/>
                <a:ext cx="150120" cy="83880"/>
              </p14:xfrm>
            </p:contentPart>
          </mc:Choice>
          <mc:Fallback xmlns="">
            <p:pic>
              <p:nvPicPr>
                <p:cNvPr id="51" name="Freihand 50">
                  <a:extLst>
                    <a:ext uri="{FF2B5EF4-FFF2-40B4-BE49-F238E27FC236}">
                      <a16:creationId xmlns:a16="http://schemas.microsoft.com/office/drawing/2014/main" id="{7D385666-2ACF-9388-FAC8-49AD742D195A}"/>
                    </a:ext>
                  </a:extLst>
                </p:cNvPr>
                <p:cNvPicPr/>
                <p:nvPr/>
              </p:nvPicPr>
              <p:blipFill>
                <a:blip r:embed="rId18"/>
                <a:stretch>
                  <a:fillRect/>
                </a:stretch>
              </p:blipFill>
              <p:spPr>
                <a:xfrm>
                  <a:off x="4614160" y="5266893"/>
                  <a:ext cx="167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Freihand 51">
                  <a:extLst>
                    <a:ext uri="{FF2B5EF4-FFF2-40B4-BE49-F238E27FC236}">
                      <a16:creationId xmlns:a16="http://schemas.microsoft.com/office/drawing/2014/main" id="{747EDDFA-0082-CC43-B73A-EF3622F9830F}"/>
                    </a:ext>
                  </a:extLst>
                </p14:cNvPr>
                <p14:cNvContentPartPr/>
                <p14:nvPr/>
              </p14:nvContentPartPr>
              <p14:xfrm>
                <a:off x="4784440" y="5149173"/>
                <a:ext cx="95040" cy="141120"/>
              </p14:xfrm>
            </p:contentPart>
          </mc:Choice>
          <mc:Fallback xmlns="">
            <p:pic>
              <p:nvPicPr>
                <p:cNvPr id="52" name="Freihand 51">
                  <a:extLst>
                    <a:ext uri="{FF2B5EF4-FFF2-40B4-BE49-F238E27FC236}">
                      <a16:creationId xmlns:a16="http://schemas.microsoft.com/office/drawing/2014/main" id="{747EDDFA-0082-CC43-B73A-EF3622F9830F}"/>
                    </a:ext>
                  </a:extLst>
                </p:cNvPr>
                <p:cNvPicPr/>
                <p:nvPr/>
              </p:nvPicPr>
              <p:blipFill>
                <a:blip r:embed="rId20"/>
                <a:stretch>
                  <a:fillRect/>
                </a:stretch>
              </p:blipFill>
              <p:spPr>
                <a:xfrm>
                  <a:off x="4775800" y="5140173"/>
                  <a:ext cx="112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Freihand 52">
                  <a:extLst>
                    <a:ext uri="{FF2B5EF4-FFF2-40B4-BE49-F238E27FC236}">
                      <a16:creationId xmlns:a16="http://schemas.microsoft.com/office/drawing/2014/main" id="{063BB6D6-D9E2-85E4-A590-B2D219D8EC66}"/>
                    </a:ext>
                  </a:extLst>
                </p14:cNvPr>
                <p14:cNvContentPartPr/>
                <p14:nvPr/>
              </p14:nvContentPartPr>
              <p14:xfrm>
                <a:off x="4920520" y="5193453"/>
                <a:ext cx="46800" cy="63000"/>
              </p14:xfrm>
            </p:contentPart>
          </mc:Choice>
          <mc:Fallback xmlns="">
            <p:pic>
              <p:nvPicPr>
                <p:cNvPr id="53" name="Freihand 52">
                  <a:extLst>
                    <a:ext uri="{FF2B5EF4-FFF2-40B4-BE49-F238E27FC236}">
                      <a16:creationId xmlns:a16="http://schemas.microsoft.com/office/drawing/2014/main" id="{063BB6D6-D9E2-85E4-A590-B2D219D8EC66}"/>
                    </a:ext>
                  </a:extLst>
                </p:cNvPr>
                <p:cNvPicPr/>
                <p:nvPr/>
              </p:nvPicPr>
              <p:blipFill>
                <a:blip r:embed="rId22"/>
                <a:stretch>
                  <a:fillRect/>
                </a:stretch>
              </p:blipFill>
              <p:spPr>
                <a:xfrm>
                  <a:off x="4911520" y="5184453"/>
                  <a:ext cx="64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a:extLst>
                    <a:ext uri="{FF2B5EF4-FFF2-40B4-BE49-F238E27FC236}">
                      <a16:creationId xmlns:a16="http://schemas.microsoft.com/office/drawing/2014/main" id="{DE389EAF-8A7D-0EA2-BBAA-476F39AD336A}"/>
                    </a:ext>
                  </a:extLst>
                </p14:cNvPr>
                <p14:cNvContentPartPr/>
                <p14:nvPr/>
              </p14:nvContentPartPr>
              <p14:xfrm>
                <a:off x="4991080" y="5147013"/>
                <a:ext cx="138960" cy="83160"/>
              </p14:xfrm>
            </p:contentPart>
          </mc:Choice>
          <mc:Fallback xmlns="">
            <p:pic>
              <p:nvPicPr>
                <p:cNvPr id="54" name="Freihand 53">
                  <a:extLst>
                    <a:ext uri="{FF2B5EF4-FFF2-40B4-BE49-F238E27FC236}">
                      <a16:creationId xmlns:a16="http://schemas.microsoft.com/office/drawing/2014/main" id="{DE389EAF-8A7D-0EA2-BBAA-476F39AD336A}"/>
                    </a:ext>
                  </a:extLst>
                </p:cNvPr>
                <p:cNvPicPr/>
                <p:nvPr/>
              </p:nvPicPr>
              <p:blipFill>
                <a:blip r:embed="rId24"/>
                <a:stretch>
                  <a:fillRect/>
                </a:stretch>
              </p:blipFill>
              <p:spPr>
                <a:xfrm>
                  <a:off x="4982080" y="5138373"/>
                  <a:ext cx="15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85565D37-8943-ACBA-76BC-17984B3D5F2F}"/>
                    </a:ext>
                  </a:extLst>
                </p14:cNvPr>
                <p14:cNvContentPartPr/>
                <p14:nvPr/>
              </p14:nvContentPartPr>
              <p14:xfrm>
                <a:off x="5027080" y="5154213"/>
                <a:ext cx="118080" cy="7560"/>
              </p14:xfrm>
            </p:contentPart>
          </mc:Choice>
          <mc:Fallback xmlns="">
            <p:pic>
              <p:nvPicPr>
                <p:cNvPr id="56" name="Freihand 55">
                  <a:extLst>
                    <a:ext uri="{FF2B5EF4-FFF2-40B4-BE49-F238E27FC236}">
                      <a16:creationId xmlns:a16="http://schemas.microsoft.com/office/drawing/2014/main" id="{85565D37-8943-ACBA-76BC-17984B3D5F2F}"/>
                    </a:ext>
                  </a:extLst>
                </p:cNvPr>
                <p:cNvPicPr/>
                <p:nvPr/>
              </p:nvPicPr>
              <p:blipFill>
                <a:blip r:embed="rId26"/>
                <a:stretch>
                  <a:fillRect/>
                </a:stretch>
              </p:blipFill>
              <p:spPr>
                <a:xfrm>
                  <a:off x="5018440" y="5145573"/>
                  <a:ext cx="13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82A76A5B-1387-B01A-BA88-45913BAE0533}"/>
                    </a:ext>
                  </a:extLst>
                </p14:cNvPr>
                <p14:cNvContentPartPr/>
                <p14:nvPr/>
              </p14:nvContentPartPr>
              <p14:xfrm>
                <a:off x="5116720" y="5486493"/>
                <a:ext cx="186480" cy="19800"/>
              </p14:xfrm>
            </p:contentPart>
          </mc:Choice>
          <mc:Fallback xmlns="">
            <p:pic>
              <p:nvPicPr>
                <p:cNvPr id="58" name="Freihand 57">
                  <a:extLst>
                    <a:ext uri="{FF2B5EF4-FFF2-40B4-BE49-F238E27FC236}">
                      <a16:creationId xmlns:a16="http://schemas.microsoft.com/office/drawing/2014/main" id="{82A76A5B-1387-B01A-BA88-45913BAE0533}"/>
                    </a:ext>
                  </a:extLst>
                </p:cNvPr>
                <p:cNvPicPr/>
                <p:nvPr/>
              </p:nvPicPr>
              <p:blipFill>
                <a:blip r:embed="rId28"/>
                <a:stretch>
                  <a:fillRect/>
                </a:stretch>
              </p:blipFill>
              <p:spPr>
                <a:xfrm>
                  <a:off x="5107720" y="5477853"/>
                  <a:ext cx="204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Freihand 58">
                  <a:extLst>
                    <a:ext uri="{FF2B5EF4-FFF2-40B4-BE49-F238E27FC236}">
                      <a16:creationId xmlns:a16="http://schemas.microsoft.com/office/drawing/2014/main" id="{64912E5C-6F0F-6B4A-E905-16875BD6A363}"/>
                    </a:ext>
                  </a:extLst>
                </p14:cNvPr>
                <p14:cNvContentPartPr/>
                <p14:nvPr/>
              </p14:nvContentPartPr>
              <p14:xfrm>
                <a:off x="4961200" y="5373093"/>
                <a:ext cx="161640" cy="207000"/>
              </p14:xfrm>
            </p:contentPart>
          </mc:Choice>
          <mc:Fallback xmlns="">
            <p:pic>
              <p:nvPicPr>
                <p:cNvPr id="59" name="Freihand 58">
                  <a:extLst>
                    <a:ext uri="{FF2B5EF4-FFF2-40B4-BE49-F238E27FC236}">
                      <a16:creationId xmlns:a16="http://schemas.microsoft.com/office/drawing/2014/main" id="{64912E5C-6F0F-6B4A-E905-16875BD6A363}"/>
                    </a:ext>
                  </a:extLst>
                </p:cNvPr>
                <p:cNvPicPr/>
                <p:nvPr/>
              </p:nvPicPr>
              <p:blipFill>
                <a:blip r:embed="rId30"/>
                <a:stretch>
                  <a:fillRect/>
                </a:stretch>
              </p:blipFill>
              <p:spPr>
                <a:xfrm>
                  <a:off x="4952200" y="5364093"/>
                  <a:ext cx="179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Freihand 75">
                  <a:extLst>
                    <a:ext uri="{FF2B5EF4-FFF2-40B4-BE49-F238E27FC236}">
                      <a16:creationId xmlns:a16="http://schemas.microsoft.com/office/drawing/2014/main" id="{B7F9E94C-EE65-A589-3B91-6AB2EFC1BF69}"/>
                    </a:ext>
                  </a:extLst>
                </p14:cNvPr>
                <p14:cNvContentPartPr/>
                <p14:nvPr/>
              </p14:nvContentPartPr>
              <p14:xfrm>
                <a:off x="5069560" y="5426733"/>
                <a:ext cx="200880" cy="49680"/>
              </p14:xfrm>
            </p:contentPart>
          </mc:Choice>
          <mc:Fallback xmlns="">
            <p:pic>
              <p:nvPicPr>
                <p:cNvPr id="76" name="Freihand 75">
                  <a:extLst>
                    <a:ext uri="{FF2B5EF4-FFF2-40B4-BE49-F238E27FC236}">
                      <a16:creationId xmlns:a16="http://schemas.microsoft.com/office/drawing/2014/main" id="{B7F9E94C-EE65-A589-3B91-6AB2EFC1BF69}"/>
                    </a:ext>
                  </a:extLst>
                </p:cNvPr>
                <p:cNvPicPr/>
                <p:nvPr/>
              </p:nvPicPr>
              <p:blipFill>
                <a:blip r:embed="rId32"/>
                <a:stretch>
                  <a:fillRect/>
                </a:stretch>
              </p:blipFill>
              <p:spPr>
                <a:xfrm>
                  <a:off x="5060560" y="5417733"/>
                  <a:ext cx="218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7" name="Freihand 76">
                  <a:extLst>
                    <a:ext uri="{FF2B5EF4-FFF2-40B4-BE49-F238E27FC236}">
                      <a16:creationId xmlns:a16="http://schemas.microsoft.com/office/drawing/2014/main" id="{AA441343-6930-13AB-BB68-737ABE34A8D2}"/>
                    </a:ext>
                  </a:extLst>
                </p14:cNvPr>
                <p14:cNvContentPartPr/>
                <p14:nvPr/>
              </p14:nvContentPartPr>
              <p14:xfrm>
                <a:off x="4962640" y="5360853"/>
                <a:ext cx="171360" cy="226440"/>
              </p14:xfrm>
            </p:contentPart>
          </mc:Choice>
          <mc:Fallback xmlns="">
            <p:pic>
              <p:nvPicPr>
                <p:cNvPr id="77" name="Freihand 76">
                  <a:extLst>
                    <a:ext uri="{FF2B5EF4-FFF2-40B4-BE49-F238E27FC236}">
                      <a16:creationId xmlns:a16="http://schemas.microsoft.com/office/drawing/2014/main" id="{AA441343-6930-13AB-BB68-737ABE34A8D2}"/>
                    </a:ext>
                  </a:extLst>
                </p:cNvPr>
                <p:cNvPicPr/>
                <p:nvPr/>
              </p:nvPicPr>
              <p:blipFill>
                <a:blip r:embed="rId34"/>
                <a:stretch>
                  <a:fillRect/>
                </a:stretch>
              </p:blipFill>
              <p:spPr>
                <a:xfrm>
                  <a:off x="4953640" y="5351853"/>
                  <a:ext cx="189000" cy="24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65" name="Freihand 64">
                <a:extLst>
                  <a:ext uri="{FF2B5EF4-FFF2-40B4-BE49-F238E27FC236}">
                    <a16:creationId xmlns:a16="http://schemas.microsoft.com/office/drawing/2014/main" id="{0DF7E08A-A042-302F-0F0B-119D4932A5F8}"/>
                  </a:ext>
                </a:extLst>
              </p14:cNvPr>
              <p14:cNvContentPartPr/>
              <p14:nvPr/>
            </p14:nvContentPartPr>
            <p14:xfrm>
              <a:off x="2358400" y="2692173"/>
              <a:ext cx="118080" cy="256320"/>
            </p14:xfrm>
          </p:contentPart>
        </mc:Choice>
        <mc:Fallback xmlns="">
          <p:pic>
            <p:nvPicPr>
              <p:cNvPr id="65" name="Freihand 64">
                <a:extLst>
                  <a:ext uri="{FF2B5EF4-FFF2-40B4-BE49-F238E27FC236}">
                    <a16:creationId xmlns:a16="http://schemas.microsoft.com/office/drawing/2014/main" id="{0DF7E08A-A042-302F-0F0B-119D4932A5F8}"/>
                  </a:ext>
                </a:extLst>
              </p:cNvPr>
              <p:cNvPicPr/>
              <p:nvPr/>
            </p:nvPicPr>
            <p:blipFill>
              <a:blip r:embed="rId36"/>
              <a:stretch>
                <a:fillRect/>
              </a:stretch>
            </p:blipFill>
            <p:spPr>
              <a:xfrm>
                <a:off x="2349760" y="2683533"/>
                <a:ext cx="135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5C200CF6-8383-6AD8-B325-1281A92D9FF0}"/>
                  </a:ext>
                </a:extLst>
              </p14:cNvPr>
              <p14:cNvContentPartPr/>
              <p14:nvPr/>
            </p14:nvContentPartPr>
            <p14:xfrm>
              <a:off x="2484040" y="2538453"/>
              <a:ext cx="78120" cy="121680"/>
            </p14:xfrm>
          </p:contentPart>
        </mc:Choice>
        <mc:Fallback xmlns="">
          <p:pic>
            <p:nvPicPr>
              <p:cNvPr id="66" name="Freihand 65">
                <a:extLst>
                  <a:ext uri="{FF2B5EF4-FFF2-40B4-BE49-F238E27FC236}">
                    <a16:creationId xmlns:a16="http://schemas.microsoft.com/office/drawing/2014/main" id="{5C200CF6-8383-6AD8-B325-1281A92D9FF0}"/>
                  </a:ext>
                </a:extLst>
              </p:cNvPr>
              <p:cNvPicPr/>
              <p:nvPr/>
            </p:nvPicPr>
            <p:blipFill>
              <a:blip r:embed="rId38"/>
              <a:stretch>
                <a:fillRect/>
              </a:stretch>
            </p:blipFill>
            <p:spPr>
              <a:xfrm>
                <a:off x="2475400" y="2529813"/>
                <a:ext cx="95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Freihand 66">
                <a:extLst>
                  <a:ext uri="{FF2B5EF4-FFF2-40B4-BE49-F238E27FC236}">
                    <a16:creationId xmlns:a16="http://schemas.microsoft.com/office/drawing/2014/main" id="{506CFC3F-3F59-E331-043F-4B80393B6A0C}"/>
                  </a:ext>
                </a:extLst>
              </p14:cNvPr>
              <p14:cNvContentPartPr/>
              <p14:nvPr/>
            </p14:nvContentPartPr>
            <p14:xfrm>
              <a:off x="2599240" y="2590293"/>
              <a:ext cx="56160" cy="66600"/>
            </p14:xfrm>
          </p:contentPart>
        </mc:Choice>
        <mc:Fallback xmlns="">
          <p:pic>
            <p:nvPicPr>
              <p:cNvPr id="67" name="Freihand 66">
                <a:extLst>
                  <a:ext uri="{FF2B5EF4-FFF2-40B4-BE49-F238E27FC236}">
                    <a16:creationId xmlns:a16="http://schemas.microsoft.com/office/drawing/2014/main" id="{506CFC3F-3F59-E331-043F-4B80393B6A0C}"/>
                  </a:ext>
                </a:extLst>
              </p:cNvPr>
              <p:cNvPicPr/>
              <p:nvPr/>
            </p:nvPicPr>
            <p:blipFill>
              <a:blip r:embed="rId40"/>
              <a:stretch>
                <a:fillRect/>
              </a:stretch>
            </p:blipFill>
            <p:spPr>
              <a:xfrm>
                <a:off x="2590240" y="2581653"/>
                <a:ext cx="73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CFC4EB82-77AC-77AC-3F07-556024FB87A6}"/>
                  </a:ext>
                </a:extLst>
              </p14:cNvPr>
              <p14:cNvContentPartPr/>
              <p14:nvPr/>
            </p14:nvContentPartPr>
            <p14:xfrm>
              <a:off x="2658280" y="2546733"/>
              <a:ext cx="84240" cy="101880"/>
            </p14:xfrm>
          </p:contentPart>
        </mc:Choice>
        <mc:Fallback xmlns="">
          <p:pic>
            <p:nvPicPr>
              <p:cNvPr id="68" name="Freihand 67">
                <a:extLst>
                  <a:ext uri="{FF2B5EF4-FFF2-40B4-BE49-F238E27FC236}">
                    <a16:creationId xmlns:a16="http://schemas.microsoft.com/office/drawing/2014/main" id="{CFC4EB82-77AC-77AC-3F07-556024FB87A6}"/>
                  </a:ext>
                </a:extLst>
              </p:cNvPr>
              <p:cNvPicPr/>
              <p:nvPr/>
            </p:nvPicPr>
            <p:blipFill>
              <a:blip r:embed="rId42"/>
              <a:stretch>
                <a:fillRect/>
              </a:stretch>
            </p:blipFill>
            <p:spPr>
              <a:xfrm>
                <a:off x="2649280" y="2537733"/>
                <a:ext cx="101880" cy="119520"/>
              </a:xfrm>
              <a:prstGeom prst="rect">
                <a:avLst/>
              </a:prstGeom>
            </p:spPr>
          </p:pic>
        </mc:Fallback>
      </mc:AlternateContent>
      <p:grpSp>
        <p:nvGrpSpPr>
          <p:cNvPr id="156" name="Gruppieren 155">
            <a:extLst>
              <a:ext uri="{FF2B5EF4-FFF2-40B4-BE49-F238E27FC236}">
                <a16:creationId xmlns:a16="http://schemas.microsoft.com/office/drawing/2014/main" id="{3A069EE4-A235-2B47-75B5-EE55C218A67F}"/>
              </a:ext>
            </a:extLst>
          </p:cNvPr>
          <p:cNvGrpSpPr/>
          <p:nvPr/>
        </p:nvGrpSpPr>
        <p:grpSpPr>
          <a:xfrm>
            <a:off x="2908840" y="637653"/>
            <a:ext cx="9027000" cy="3578760"/>
            <a:chOff x="2908840" y="637653"/>
            <a:chExt cx="9027000" cy="3578760"/>
          </a:xfrm>
        </p:grpSpPr>
        <mc:AlternateContent xmlns:mc="http://schemas.openxmlformats.org/markup-compatibility/2006" xmlns:p14="http://schemas.microsoft.com/office/powerpoint/2010/main">
          <mc:Choice Requires="p14">
            <p:contentPart p14:bwMode="auto" r:id="rId43">
              <p14:nvContentPartPr>
                <p14:cNvPr id="93" name="Freihand 92">
                  <a:extLst>
                    <a:ext uri="{FF2B5EF4-FFF2-40B4-BE49-F238E27FC236}">
                      <a16:creationId xmlns:a16="http://schemas.microsoft.com/office/drawing/2014/main" id="{4E875CDC-CDB7-DB77-668F-0AE195256757}"/>
                    </a:ext>
                  </a:extLst>
                </p14:cNvPr>
                <p14:cNvContentPartPr/>
                <p14:nvPr/>
              </p14:nvContentPartPr>
              <p14:xfrm>
                <a:off x="7579480" y="1275213"/>
                <a:ext cx="613080" cy="615240"/>
              </p14:xfrm>
            </p:contentPart>
          </mc:Choice>
          <mc:Fallback xmlns="">
            <p:pic>
              <p:nvPicPr>
                <p:cNvPr id="93" name="Freihand 92">
                  <a:extLst>
                    <a:ext uri="{FF2B5EF4-FFF2-40B4-BE49-F238E27FC236}">
                      <a16:creationId xmlns:a16="http://schemas.microsoft.com/office/drawing/2014/main" id="{4E875CDC-CDB7-DB77-668F-0AE195256757}"/>
                    </a:ext>
                  </a:extLst>
                </p:cNvPr>
                <p:cNvPicPr/>
                <p:nvPr/>
              </p:nvPicPr>
              <p:blipFill>
                <a:blip r:embed="rId44"/>
                <a:stretch>
                  <a:fillRect/>
                </a:stretch>
              </p:blipFill>
              <p:spPr>
                <a:xfrm>
                  <a:off x="7570840" y="1266573"/>
                  <a:ext cx="63072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 name="Freihand 3">
                  <a:extLst>
                    <a:ext uri="{FF2B5EF4-FFF2-40B4-BE49-F238E27FC236}">
                      <a16:creationId xmlns:a16="http://schemas.microsoft.com/office/drawing/2014/main" id="{63DC978A-EE4F-1CE9-D0DA-96F324CBA6D2}"/>
                    </a:ext>
                  </a:extLst>
                </p14:cNvPr>
                <p14:cNvContentPartPr/>
                <p14:nvPr/>
              </p14:nvContentPartPr>
              <p14:xfrm>
                <a:off x="3249400" y="1559613"/>
                <a:ext cx="3646080" cy="2656800"/>
              </p14:xfrm>
            </p:contentPart>
          </mc:Choice>
          <mc:Fallback xmlns="">
            <p:pic>
              <p:nvPicPr>
                <p:cNvPr id="4" name="Freihand 3">
                  <a:extLst>
                    <a:ext uri="{FF2B5EF4-FFF2-40B4-BE49-F238E27FC236}">
                      <a16:creationId xmlns:a16="http://schemas.microsoft.com/office/drawing/2014/main" id="{63DC978A-EE4F-1CE9-D0DA-96F324CBA6D2}"/>
                    </a:ext>
                  </a:extLst>
                </p:cNvPr>
                <p:cNvPicPr/>
                <p:nvPr/>
              </p:nvPicPr>
              <p:blipFill>
                <a:blip r:embed="rId46"/>
                <a:stretch>
                  <a:fillRect/>
                </a:stretch>
              </p:blipFill>
              <p:spPr>
                <a:xfrm>
                  <a:off x="3240400" y="1550613"/>
                  <a:ext cx="3663720" cy="267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Freihand 11">
                  <a:extLst>
                    <a:ext uri="{FF2B5EF4-FFF2-40B4-BE49-F238E27FC236}">
                      <a16:creationId xmlns:a16="http://schemas.microsoft.com/office/drawing/2014/main" id="{0FA0F860-BCDA-E1A8-BE22-5CFD01F8DF61}"/>
                    </a:ext>
                  </a:extLst>
                </p14:cNvPr>
                <p14:cNvContentPartPr/>
                <p14:nvPr/>
              </p14:nvContentPartPr>
              <p14:xfrm>
                <a:off x="5581840" y="3362493"/>
                <a:ext cx="36000" cy="262080"/>
              </p14:xfrm>
            </p:contentPart>
          </mc:Choice>
          <mc:Fallback xmlns="">
            <p:pic>
              <p:nvPicPr>
                <p:cNvPr id="12" name="Freihand 11">
                  <a:extLst>
                    <a:ext uri="{FF2B5EF4-FFF2-40B4-BE49-F238E27FC236}">
                      <a16:creationId xmlns:a16="http://schemas.microsoft.com/office/drawing/2014/main" id="{0FA0F860-BCDA-E1A8-BE22-5CFD01F8DF61}"/>
                    </a:ext>
                  </a:extLst>
                </p:cNvPr>
                <p:cNvPicPr/>
                <p:nvPr/>
              </p:nvPicPr>
              <p:blipFill>
                <a:blip r:embed="rId48"/>
                <a:stretch>
                  <a:fillRect/>
                </a:stretch>
              </p:blipFill>
              <p:spPr>
                <a:xfrm>
                  <a:off x="5572840" y="3353493"/>
                  <a:ext cx="53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50ED1FC0-58F5-C3AD-C50C-DB8588746EC2}"/>
                    </a:ext>
                  </a:extLst>
                </p14:cNvPr>
                <p14:cNvContentPartPr/>
                <p14:nvPr/>
              </p14:nvContentPartPr>
              <p14:xfrm>
                <a:off x="5446480" y="3283653"/>
                <a:ext cx="46440" cy="16560"/>
              </p14:xfrm>
            </p:contentPart>
          </mc:Choice>
          <mc:Fallback xmlns="">
            <p:pic>
              <p:nvPicPr>
                <p:cNvPr id="18" name="Freihand 17">
                  <a:extLst>
                    <a:ext uri="{FF2B5EF4-FFF2-40B4-BE49-F238E27FC236}">
                      <a16:creationId xmlns:a16="http://schemas.microsoft.com/office/drawing/2014/main" id="{50ED1FC0-58F5-C3AD-C50C-DB8588746EC2}"/>
                    </a:ext>
                  </a:extLst>
                </p:cNvPr>
                <p:cNvPicPr/>
                <p:nvPr/>
              </p:nvPicPr>
              <p:blipFill>
                <a:blip r:embed="rId50"/>
                <a:stretch>
                  <a:fillRect/>
                </a:stretch>
              </p:blipFill>
              <p:spPr>
                <a:xfrm>
                  <a:off x="5437840" y="3274653"/>
                  <a:ext cx="64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9" name="Freihand 18">
                  <a:extLst>
                    <a:ext uri="{FF2B5EF4-FFF2-40B4-BE49-F238E27FC236}">
                      <a16:creationId xmlns:a16="http://schemas.microsoft.com/office/drawing/2014/main" id="{0792A480-D7D7-BFC7-4914-36E0A9E3C982}"/>
                    </a:ext>
                  </a:extLst>
                </p14:cNvPr>
                <p14:cNvContentPartPr/>
                <p14:nvPr/>
              </p14:nvContentPartPr>
              <p14:xfrm>
                <a:off x="4608400" y="3285453"/>
                <a:ext cx="665640" cy="41040"/>
              </p14:xfrm>
            </p:contentPart>
          </mc:Choice>
          <mc:Fallback xmlns="">
            <p:pic>
              <p:nvPicPr>
                <p:cNvPr id="19" name="Freihand 18">
                  <a:extLst>
                    <a:ext uri="{FF2B5EF4-FFF2-40B4-BE49-F238E27FC236}">
                      <a16:creationId xmlns:a16="http://schemas.microsoft.com/office/drawing/2014/main" id="{0792A480-D7D7-BFC7-4914-36E0A9E3C982}"/>
                    </a:ext>
                  </a:extLst>
                </p:cNvPr>
                <p:cNvPicPr/>
                <p:nvPr/>
              </p:nvPicPr>
              <p:blipFill>
                <a:blip r:embed="rId52"/>
                <a:stretch>
                  <a:fillRect/>
                </a:stretch>
              </p:blipFill>
              <p:spPr>
                <a:xfrm>
                  <a:off x="4599400" y="3276453"/>
                  <a:ext cx="683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 name="Freihand 19">
                  <a:extLst>
                    <a:ext uri="{FF2B5EF4-FFF2-40B4-BE49-F238E27FC236}">
                      <a16:creationId xmlns:a16="http://schemas.microsoft.com/office/drawing/2014/main" id="{DE697CD1-4102-0097-B4A6-AF4DB8447BFB}"/>
                    </a:ext>
                  </a:extLst>
                </p14:cNvPr>
                <p14:cNvContentPartPr/>
                <p14:nvPr/>
              </p14:nvContentPartPr>
              <p14:xfrm>
                <a:off x="3957160" y="3331533"/>
                <a:ext cx="275040" cy="18360"/>
              </p14:xfrm>
            </p:contentPart>
          </mc:Choice>
          <mc:Fallback xmlns="">
            <p:pic>
              <p:nvPicPr>
                <p:cNvPr id="20" name="Freihand 19">
                  <a:extLst>
                    <a:ext uri="{FF2B5EF4-FFF2-40B4-BE49-F238E27FC236}">
                      <a16:creationId xmlns:a16="http://schemas.microsoft.com/office/drawing/2014/main" id="{DE697CD1-4102-0097-B4A6-AF4DB8447BFB}"/>
                    </a:ext>
                  </a:extLst>
                </p:cNvPr>
                <p:cNvPicPr/>
                <p:nvPr/>
              </p:nvPicPr>
              <p:blipFill>
                <a:blip r:embed="rId54"/>
                <a:stretch>
                  <a:fillRect/>
                </a:stretch>
              </p:blipFill>
              <p:spPr>
                <a:xfrm>
                  <a:off x="3948520" y="3322533"/>
                  <a:ext cx="292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 name="Freihand 20">
                  <a:extLst>
                    <a:ext uri="{FF2B5EF4-FFF2-40B4-BE49-F238E27FC236}">
                      <a16:creationId xmlns:a16="http://schemas.microsoft.com/office/drawing/2014/main" id="{559455FD-CB19-2C0F-7923-CD3BA3009A31}"/>
                    </a:ext>
                  </a:extLst>
                </p14:cNvPr>
                <p14:cNvContentPartPr/>
                <p14:nvPr/>
              </p14:nvContentPartPr>
              <p14:xfrm>
                <a:off x="2928280" y="3381213"/>
                <a:ext cx="676800" cy="36000"/>
              </p14:xfrm>
            </p:contentPart>
          </mc:Choice>
          <mc:Fallback xmlns="">
            <p:pic>
              <p:nvPicPr>
                <p:cNvPr id="21" name="Freihand 20">
                  <a:extLst>
                    <a:ext uri="{FF2B5EF4-FFF2-40B4-BE49-F238E27FC236}">
                      <a16:creationId xmlns:a16="http://schemas.microsoft.com/office/drawing/2014/main" id="{559455FD-CB19-2C0F-7923-CD3BA3009A31}"/>
                    </a:ext>
                  </a:extLst>
                </p:cNvPr>
                <p:cNvPicPr/>
                <p:nvPr/>
              </p:nvPicPr>
              <p:blipFill>
                <a:blip r:embed="rId56"/>
                <a:stretch>
                  <a:fillRect/>
                </a:stretch>
              </p:blipFill>
              <p:spPr>
                <a:xfrm>
                  <a:off x="2919280" y="3372573"/>
                  <a:ext cx="694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A72AB118-C4AD-8674-C0EF-CBE08D826B11}"/>
                    </a:ext>
                  </a:extLst>
                </p14:cNvPr>
                <p14:cNvContentPartPr/>
                <p14:nvPr/>
              </p14:nvContentPartPr>
              <p14:xfrm>
                <a:off x="4810720" y="2727093"/>
                <a:ext cx="23400" cy="109800"/>
              </p14:xfrm>
            </p:contentPart>
          </mc:Choice>
          <mc:Fallback xmlns="">
            <p:pic>
              <p:nvPicPr>
                <p:cNvPr id="25" name="Freihand 24">
                  <a:extLst>
                    <a:ext uri="{FF2B5EF4-FFF2-40B4-BE49-F238E27FC236}">
                      <a16:creationId xmlns:a16="http://schemas.microsoft.com/office/drawing/2014/main" id="{A72AB118-C4AD-8674-C0EF-CBE08D826B11}"/>
                    </a:ext>
                  </a:extLst>
                </p:cNvPr>
                <p:cNvPicPr/>
                <p:nvPr/>
              </p:nvPicPr>
              <p:blipFill>
                <a:blip r:embed="rId58"/>
                <a:stretch>
                  <a:fillRect/>
                </a:stretch>
              </p:blipFill>
              <p:spPr>
                <a:xfrm>
                  <a:off x="4801720" y="2718093"/>
                  <a:ext cx="41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5E014B80-64F1-B2A9-7A8B-C340EF782DCB}"/>
                    </a:ext>
                  </a:extLst>
                </p14:cNvPr>
                <p14:cNvContentPartPr/>
                <p14:nvPr/>
              </p14:nvContentPartPr>
              <p14:xfrm>
                <a:off x="4771840" y="3154413"/>
                <a:ext cx="17280" cy="717120"/>
              </p14:xfrm>
            </p:contentPart>
          </mc:Choice>
          <mc:Fallback xmlns="">
            <p:pic>
              <p:nvPicPr>
                <p:cNvPr id="26" name="Freihand 25">
                  <a:extLst>
                    <a:ext uri="{FF2B5EF4-FFF2-40B4-BE49-F238E27FC236}">
                      <a16:creationId xmlns:a16="http://schemas.microsoft.com/office/drawing/2014/main" id="{5E014B80-64F1-B2A9-7A8B-C340EF782DCB}"/>
                    </a:ext>
                  </a:extLst>
                </p:cNvPr>
                <p:cNvPicPr/>
                <p:nvPr/>
              </p:nvPicPr>
              <p:blipFill>
                <a:blip r:embed="rId60"/>
                <a:stretch>
                  <a:fillRect/>
                </a:stretch>
              </p:blipFill>
              <p:spPr>
                <a:xfrm>
                  <a:off x="4762840" y="3145413"/>
                  <a:ext cx="3492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42F188A9-5AEA-F7F5-8CC2-5D599ADF1133}"/>
                    </a:ext>
                  </a:extLst>
                </p14:cNvPr>
                <p14:cNvContentPartPr/>
                <p14:nvPr/>
              </p14:nvContentPartPr>
              <p14:xfrm>
                <a:off x="4928440" y="2065773"/>
                <a:ext cx="55080" cy="302040"/>
              </p14:xfrm>
            </p:contentPart>
          </mc:Choice>
          <mc:Fallback xmlns="">
            <p:pic>
              <p:nvPicPr>
                <p:cNvPr id="28" name="Freihand 27">
                  <a:extLst>
                    <a:ext uri="{FF2B5EF4-FFF2-40B4-BE49-F238E27FC236}">
                      <a16:creationId xmlns:a16="http://schemas.microsoft.com/office/drawing/2014/main" id="{42F188A9-5AEA-F7F5-8CC2-5D599ADF1133}"/>
                    </a:ext>
                  </a:extLst>
                </p:cNvPr>
                <p:cNvPicPr/>
                <p:nvPr/>
              </p:nvPicPr>
              <p:blipFill>
                <a:blip r:embed="rId62"/>
                <a:stretch>
                  <a:fillRect/>
                </a:stretch>
              </p:blipFill>
              <p:spPr>
                <a:xfrm>
                  <a:off x="4919440" y="2057133"/>
                  <a:ext cx="727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FFA4D5BC-BAF9-3173-2074-E7FFF5B9187A}"/>
                    </a:ext>
                  </a:extLst>
                </p14:cNvPr>
                <p14:cNvContentPartPr/>
                <p14:nvPr/>
              </p14:nvContentPartPr>
              <p14:xfrm>
                <a:off x="4842400" y="2304453"/>
                <a:ext cx="167760" cy="167400"/>
              </p14:xfrm>
            </p:contentPart>
          </mc:Choice>
          <mc:Fallback xmlns="">
            <p:pic>
              <p:nvPicPr>
                <p:cNvPr id="29" name="Freihand 28">
                  <a:extLst>
                    <a:ext uri="{FF2B5EF4-FFF2-40B4-BE49-F238E27FC236}">
                      <a16:creationId xmlns:a16="http://schemas.microsoft.com/office/drawing/2014/main" id="{FFA4D5BC-BAF9-3173-2074-E7FFF5B9187A}"/>
                    </a:ext>
                  </a:extLst>
                </p:cNvPr>
                <p:cNvPicPr/>
                <p:nvPr/>
              </p:nvPicPr>
              <p:blipFill>
                <a:blip r:embed="rId64"/>
                <a:stretch>
                  <a:fillRect/>
                </a:stretch>
              </p:blipFill>
              <p:spPr>
                <a:xfrm>
                  <a:off x="4833760" y="2295813"/>
                  <a:ext cx="185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D8A0ACE9-3558-5554-6462-B610BF1FD913}"/>
                    </a:ext>
                  </a:extLst>
                </p14:cNvPr>
                <p14:cNvContentPartPr/>
                <p14:nvPr/>
              </p14:nvContentPartPr>
              <p14:xfrm>
                <a:off x="4733680" y="1494813"/>
                <a:ext cx="111240" cy="165240"/>
              </p14:xfrm>
            </p:contentPart>
          </mc:Choice>
          <mc:Fallback xmlns="">
            <p:pic>
              <p:nvPicPr>
                <p:cNvPr id="30" name="Freihand 29">
                  <a:extLst>
                    <a:ext uri="{FF2B5EF4-FFF2-40B4-BE49-F238E27FC236}">
                      <a16:creationId xmlns:a16="http://schemas.microsoft.com/office/drawing/2014/main" id="{D8A0ACE9-3558-5554-6462-B610BF1FD913}"/>
                    </a:ext>
                  </a:extLst>
                </p:cNvPr>
                <p:cNvPicPr/>
                <p:nvPr/>
              </p:nvPicPr>
              <p:blipFill>
                <a:blip r:embed="rId66"/>
                <a:stretch>
                  <a:fillRect/>
                </a:stretch>
              </p:blipFill>
              <p:spPr>
                <a:xfrm>
                  <a:off x="4724680" y="1485813"/>
                  <a:ext cx="128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58744552-6E6B-DE92-6C10-4FDFB481D878}"/>
                    </a:ext>
                  </a:extLst>
                </p14:cNvPr>
                <p14:cNvContentPartPr/>
                <p14:nvPr/>
              </p14:nvContentPartPr>
              <p14:xfrm>
                <a:off x="4928800" y="1499853"/>
                <a:ext cx="71640" cy="95760"/>
              </p14:xfrm>
            </p:contentPart>
          </mc:Choice>
          <mc:Fallback xmlns="">
            <p:pic>
              <p:nvPicPr>
                <p:cNvPr id="31" name="Freihand 30">
                  <a:extLst>
                    <a:ext uri="{FF2B5EF4-FFF2-40B4-BE49-F238E27FC236}">
                      <a16:creationId xmlns:a16="http://schemas.microsoft.com/office/drawing/2014/main" id="{58744552-6E6B-DE92-6C10-4FDFB481D878}"/>
                    </a:ext>
                  </a:extLst>
                </p:cNvPr>
                <p:cNvPicPr/>
                <p:nvPr/>
              </p:nvPicPr>
              <p:blipFill>
                <a:blip r:embed="rId68"/>
                <a:stretch>
                  <a:fillRect/>
                </a:stretch>
              </p:blipFill>
              <p:spPr>
                <a:xfrm>
                  <a:off x="4920160" y="1491213"/>
                  <a:ext cx="89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50787A35-6B6A-81F1-24AE-65D7E5B5AD12}"/>
                    </a:ext>
                  </a:extLst>
                </p14:cNvPr>
                <p14:cNvContentPartPr/>
                <p14:nvPr/>
              </p14:nvContentPartPr>
              <p14:xfrm>
                <a:off x="5000080" y="1440453"/>
                <a:ext cx="165240" cy="101880"/>
              </p14:xfrm>
            </p:contentPart>
          </mc:Choice>
          <mc:Fallback xmlns="">
            <p:pic>
              <p:nvPicPr>
                <p:cNvPr id="32" name="Freihand 31">
                  <a:extLst>
                    <a:ext uri="{FF2B5EF4-FFF2-40B4-BE49-F238E27FC236}">
                      <a16:creationId xmlns:a16="http://schemas.microsoft.com/office/drawing/2014/main" id="{50787A35-6B6A-81F1-24AE-65D7E5B5AD12}"/>
                    </a:ext>
                  </a:extLst>
                </p:cNvPr>
                <p:cNvPicPr/>
                <p:nvPr/>
              </p:nvPicPr>
              <p:blipFill>
                <a:blip r:embed="rId70"/>
                <a:stretch>
                  <a:fillRect/>
                </a:stretch>
              </p:blipFill>
              <p:spPr>
                <a:xfrm>
                  <a:off x="4991080" y="1431813"/>
                  <a:ext cx="18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421D8C20-CC8B-F0F9-0A84-FE909E300C65}"/>
                    </a:ext>
                  </a:extLst>
                </p14:cNvPr>
                <p14:cNvContentPartPr/>
                <p14:nvPr/>
              </p14:nvContentPartPr>
              <p14:xfrm>
                <a:off x="5238040" y="1297173"/>
                <a:ext cx="38160" cy="190440"/>
              </p14:xfrm>
            </p:contentPart>
          </mc:Choice>
          <mc:Fallback xmlns="">
            <p:pic>
              <p:nvPicPr>
                <p:cNvPr id="33" name="Freihand 32">
                  <a:extLst>
                    <a:ext uri="{FF2B5EF4-FFF2-40B4-BE49-F238E27FC236}">
                      <a16:creationId xmlns:a16="http://schemas.microsoft.com/office/drawing/2014/main" id="{421D8C20-CC8B-F0F9-0A84-FE909E300C65}"/>
                    </a:ext>
                  </a:extLst>
                </p:cNvPr>
                <p:cNvPicPr/>
                <p:nvPr/>
              </p:nvPicPr>
              <p:blipFill>
                <a:blip r:embed="rId72"/>
                <a:stretch>
                  <a:fillRect/>
                </a:stretch>
              </p:blipFill>
              <p:spPr>
                <a:xfrm>
                  <a:off x="5229040" y="1288173"/>
                  <a:ext cx="55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B0081972-3DD1-17CF-27F2-D39587E80790}"/>
                    </a:ext>
                  </a:extLst>
                </p14:cNvPr>
                <p14:cNvContentPartPr/>
                <p14:nvPr/>
              </p14:nvContentPartPr>
              <p14:xfrm>
                <a:off x="5350000" y="1200693"/>
                <a:ext cx="361800" cy="213120"/>
              </p14:xfrm>
            </p:contentPart>
          </mc:Choice>
          <mc:Fallback xmlns="">
            <p:pic>
              <p:nvPicPr>
                <p:cNvPr id="40" name="Freihand 39">
                  <a:extLst>
                    <a:ext uri="{FF2B5EF4-FFF2-40B4-BE49-F238E27FC236}">
                      <a16:creationId xmlns:a16="http://schemas.microsoft.com/office/drawing/2014/main" id="{B0081972-3DD1-17CF-27F2-D39587E80790}"/>
                    </a:ext>
                  </a:extLst>
                </p:cNvPr>
                <p:cNvPicPr/>
                <p:nvPr/>
              </p:nvPicPr>
              <p:blipFill>
                <a:blip r:embed="rId74"/>
                <a:stretch>
                  <a:fillRect/>
                </a:stretch>
              </p:blipFill>
              <p:spPr>
                <a:xfrm>
                  <a:off x="5341000" y="1191693"/>
                  <a:ext cx="379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CD8D24B-F712-BF38-B7A0-453E0EB0723C}"/>
                    </a:ext>
                  </a:extLst>
                </p14:cNvPr>
                <p14:cNvContentPartPr/>
                <p14:nvPr/>
              </p14:nvContentPartPr>
              <p14:xfrm>
                <a:off x="5846080" y="1063533"/>
                <a:ext cx="119880" cy="153360"/>
              </p14:xfrm>
            </p:contentPart>
          </mc:Choice>
          <mc:Fallback xmlns="">
            <p:pic>
              <p:nvPicPr>
                <p:cNvPr id="42" name="Freihand 41">
                  <a:extLst>
                    <a:ext uri="{FF2B5EF4-FFF2-40B4-BE49-F238E27FC236}">
                      <a16:creationId xmlns:a16="http://schemas.microsoft.com/office/drawing/2014/main" id="{BCD8D24B-F712-BF38-B7A0-453E0EB0723C}"/>
                    </a:ext>
                  </a:extLst>
                </p:cNvPr>
                <p:cNvPicPr/>
                <p:nvPr/>
              </p:nvPicPr>
              <p:blipFill>
                <a:blip r:embed="rId76"/>
                <a:stretch>
                  <a:fillRect/>
                </a:stretch>
              </p:blipFill>
              <p:spPr>
                <a:xfrm>
                  <a:off x="5837080" y="1054893"/>
                  <a:ext cx="137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0EDD3C2F-7366-F1C5-724F-0498ACF36B8C}"/>
                    </a:ext>
                  </a:extLst>
                </p14:cNvPr>
                <p14:cNvContentPartPr/>
                <p14:nvPr/>
              </p14:nvContentPartPr>
              <p14:xfrm>
                <a:off x="6063160" y="1079373"/>
                <a:ext cx="65880" cy="209160"/>
              </p14:xfrm>
            </p:contentPart>
          </mc:Choice>
          <mc:Fallback xmlns="">
            <p:pic>
              <p:nvPicPr>
                <p:cNvPr id="43" name="Freihand 42">
                  <a:extLst>
                    <a:ext uri="{FF2B5EF4-FFF2-40B4-BE49-F238E27FC236}">
                      <a16:creationId xmlns:a16="http://schemas.microsoft.com/office/drawing/2014/main" id="{0EDD3C2F-7366-F1C5-724F-0498ACF36B8C}"/>
                    </a:ext>
                  </a:extLst>
                </p:cNvPr>
                <p:cNvPicPr/>
                <p:nvPr/>
              </p:nvPicPr>
              <p:blipFill>
                <a:blip r:embed="rId78"/>
                <a:stretch>
                  <a:fillRect/>
                </a:stretch>
              </p:blipFill>
              <p:spPr>
                <a:xfrm>
                  <a:off x="6054520" y="1070373"/>
                  <a:ext cx="835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91637B8B-40A8-C7B3-F654-77E817847710}"/>
                    </a:ext>
                  </a:extLst>
                </p14:cNvPr>
                <p14:cNvContentPartPr/>
                <p14:nvPr/>
              </p14:nvContentPartPr>
              <p14:xfrm>
                <a:off x="6191320" y="928533"/>
                <a:ext cx="542880" cy="192960"/>
              </p14:xfrm>
            </p:contentPart>
          </mc:Choice>
          <mc:Fallback xmlns="">
            <p:pic>
              <p:nvPicPr>
                <p:cNvPr id="45" name="Freihand 44">
                  <a:extLst>
                    <a:ext uri="{FF2B5EF4-FFF2-40B4-BE49-F238E27FC236}">
                      <a16:creationId xmlns:a16="http://schemas.microsoft.com/office/drawing/2014/main" id="{91637B8B-40A8-C7B3-F654-77E817847710}"/>
                    </a:ext>
                  </a:extLst>
                </p:cNvPr>
                <p:cNvPicPr/>
                <p:nvPr/>
              </p:nvPicPr>
              <p:blipFill>
                <a:blip r:embed="rId80"/>
                <a:stretch>
                  <a:fillRect/>
                </a:stretch>
              </p:blipFill>
              <p:spPr>
                <a:xfrm>
                  <a:off x="6182320" y="919893"/>
                  <a:ext cx="560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1E32FC9C-8C89-6FE9-03EF-343FF041E13D}"/>
                    </a:ext>
                  </a:extLst>
                </p14:cNvPr>
                <p14:cNvContentPartPr/>
                <p14:nvPr/>
              </p14:nvContentPartPr>
              <p14:xfrm>
                <a:off x="6530800" y="834573"/>
                <a:ext cx="34920" cy="16200"/>
              </p14:xfrm>
            </p:contentPart>
          </mc:Choice>
          <mc:Fallback xmlns="">
            <p:pic>
              <p:nvPicPr>
                <p:cNvPr id="46" name="Freihand 45">
                  <a:extLst>
                    <a:ext uri="{FF2B5EF4-FFF2-40B4-BE49-F238E27FC236}">
                      <a16:creationId xmlns:a16="http://schemas.microsoft.com/office/drawing/2014/main" id="{1E32FC9C-8C89-6FE9-03EF-343FF041E13D}"/>
                    </a:ext>
                  </a:extLst>
                </p:cNvPr>
                <p:cNvPicPr/>
                <p:nvPr/>
              </p:nvPicPr>
              <p:blipFill>
                <a:blip r:embed="rId82"/>
                <a:stretch>
                  <a:fillRect/>
                </a:stretch>
              </p:blipFill>
              <p:spPr>
                <a:xfrm>
                  <a:off x="6522160" y="825933"/>
                  <a:ext cx="52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830E40F4-C818-9D34-2463-BCA56B4F36D0}"/>
                    </a:ext>
                  </a:extLst>
                </p14:cNvPr>
                <p14:cNvContentPartPr/>
                <p14:nvPr/>
              </p14:nvContentPartPr>
              <p14:xfrm>
                <a:off x="6781000" y="930693"/>
                <a:ext cx="416520" cy="65520"/>
              </p14:xfrm>
            </p:contentPart>
          </mc:Choice>
          <mc:Fallback xmlns="">
            <p:pic>
              <p:nvPicPr>
                <p:cNvPr id="48" name="Freihand 47">
                  <a:extLst>
                    <a:ext uri="{FF2B5EF4-FFF2-40B4-BE49-F238E27FC236}">
                      <a16:creationId xmlns:a16="http://schemas.microsoft.com/office/drawing/2014/main" id="{830E40F4-C818-9D34-2463-BCA56B4F36D0}"/>
                    </a:ext>
                  </a:extLst>
                </p:cNvPr>
                <p:cNvPicPr/>
                <p:nvPr/>
              </p:nvPicPr>
              <p:blipFill>
                <a:blip r:embed="rId84"/>
                <a:stretch>
                  <a:fillRect/>
                </a:stretch>
              </p:blipFill>
              <p:spPr>
                <a:xfrm>
                  <a:off x="6772000" y="922053"/>
                  <a:ext cx="434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73659341-AA63-FE0A-15B7-97B82BD8C0D4}"/>
                    </a:ext>
                  </a:extLst>
                </p14:cNvPr>
                <p14:cNvContentPartPr/>
                <p14:nvPr/>
              </p14:nvContentPartPr>
              <p14:xfrm>
                <a:off x="3343000" y="2706573"/>
                <a:ext cx="285120" cy="11520"/>
              </p14:xfrm>
            </p:contentPart>
          </mc:Choice>
          <mc:Fallback xmlns="">
            <p:pic>
              <p:nvPicPr>
                <p:cNvPr id="62" name="Freihand 61">
                  <a:extLst>
                    <a:ext uri="{FF2B5EF4-FFF2-40B4-BE49-F238E27FC236}">
                      <a16:creationId xmlns:a16="http://schemas.microsoft.com/office/drawing/2014/main" id="{73659341-AA63-FE0A-15B7-97B82BD8C0D4}"/>
                    </a:ext>
                  </a:extLst>
                </p:cNvPr>
                <p:cNvPicPr/>
                <p:nvPr/>
              </p:nvPicPr>
              <p:blipFill>
                <a:blip r:embed="rId86"/>
                <a:stretch>
                  <a:fillRect/>
                </a:stretch>
              </p:blipFill>
              <p:spPr>
                <a:xfrm>
                  <a:off x="3334000" y="2697573"/>
                  <a:ext cx="302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B45A28B8-9F04-1872-1239-2660F17A442A}"/>
                    </a:ext>
                  </a:extLst>
                </p14:cNvPr>
                <p14:cNvContentPartPr/>
                <p14:nvPr/>
              </p14:nvContentPartPr>
              <p14:xfrm>
                <a:off x="3755560" y="2646453"/>
                <a:ext cx="980640" cy="68040"/>
              </p14:xfrm>
            </p:contentPart>
          </mc:Choice>
          <mc:Fallback xmlns="">
            <p:pic>
              <p:nvPicPr>
                <p:cNvPr id="63" name="Freihand 62">
                  <a:extLst>
                    <a:ext uri="{FF2B5EF4-FFF2-40B4-BE49-F238E27FC236}">
                      <a16:creationId xmlns:a16="http://schemas.microsoft.com/office/drawing/2014/main" id="{B45A28B8-9F04-1872-1239-2660F17A442A}"/>
                    </a:ext>
                  </a:extLst>
                </p:cNvPr>
                <p:cNvPicPr/>
                <p:nvPr/>
              </p:nvPicPr>
              <p:blipFill>
                <a:blip r:embed="rId88"/>
                <a:stretch>
                  <a:fillRect/>
                </a:stretch>
              </p:blipFill>
              <p:spPr>
                <a:xfrm>
                  <a:off x="3746560" y="2637813"/>
                  <a:ext cx="998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F962E43C-02D9-1D4A-B057-83C861EF82E9}"/>
                    </a:ext>
                  </a:extLst>
                </p14:cNvPr>
                <p14:cNvContentPartPr/>
                <p14:nvPr/>
              </p14:nvContentPartPr>
              <p14:xfrm>
                <a:off x="2908840" y="2733933"/>
                <a:ext cx="135000" cy="6120"/>
              </p14:xfrm>
            </p:contentPart>
          </mc:Choice>
          <mc:Fallback xmlns="">
            <p:pic>
              <p:nvPicPr>
                <p:cNvPr id="61" name="Freihand 60">
                  <a:extLst>
                    <a:ext uri="{FF2B5EF4-FFF2-40B4-BE49-F238E27FC236}">
                      <a16:creationId xmlns:a16="http://schemas.microsoft.com/office/drawing/2014/main" id="{F962E43C-02D9-1D4A-B057-83C861EF82E9}"/>
                    </a:ext>
                  </a:extLst>
                </p:cNvPr>
                <p:cNvPicPr/>
                <p:nvPr/>
              </p:nvPicPr>
              <p:blipFill>
                <a:blip r:embed="rId90"/>
                <a:stretch>
                  <a:fillRect/>
                </a:stretch>
              </p:blipFill>
              <p:spPr>
                <a:xfrm>
                  <a:off x="2899840" y="2724933"/>
                  <a:ext cx="152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4FC02EB2-C9D8-A62B-FC24-0741D5571F60}"/>
                    </a:ext>
                  </a:extLst>
                </p14:cNvPr>
                <p14:cNvContentPartPr/>
                <p14:nvPr/>
              </p14:nvContentPartPr>
              <p14:xfrm>
                <a:off x="5653840" y="3196893"/>
                <a:ext cx="12600" cy="86400"/>
              </p14:xfrm>
            </p:contentPart>
          </mc:Choice>
          <mc:Fallback xmlns="">
            <p:pic>
              <p:nvPicPr>
                <p:cNvPr id="72" name="Freihand 71">
                  <a:extLst>
                    <a:ext uri="{FF2B5EF4-FFF2-40B4-BE49-F238E27FC236}">
                      <a16:creationId xmlns:a16="http://schemas.microsoft.com/office/drawing/2014/main" id="{4FC02EB2-C9D8-A62B-FC24-0741D5571F60}"/>
                    </a:ext>
                  </a:extLst>
                </p:cNvPr>
                <p:cNvPicPr/>
                <p:nvPr/>
              </p:nvPicPr>
              <p:blipFill>
                <a:blip r:embed="rId92"/>
                <a:stretch>
                  <a:fillRect/>
                </a:stretch>
              </p:blipFill>
              <p:spPr>
                <a:xfrm>
                  <a:off x="5644840" y="3187893"/>
                  <a:ext cx="30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A4842EE5-F478-C45F-1954-DDEC3AE2081F}"/>
                    </a:ext>
                  </a:extLst>
                </p14:cNvPr>
                <p14:cNvContentPartPr/>
                <p14:nvPr/>
              </p14:nvContentPartPr>
              <p14:xfrm>
                <a:off x="5663200" y="2920413"/>
                <a:ext cx="7560" cy="119520"/>
              </p14:xfrm>
            </p:contentPart>
          </mc:Choice>
          <mc:Fallback xmlns="">
            <p:pic>
              <p:nvPicPr>
                <p:cNvPr id="73" name="Freihand 72">
                  <a:extLst>
                    <a:ext uri="{FF2B5EF4-FFF2-40B4-BE49-F238E27FC236}">
                      <a16:creationId xmlns:a16="http://schemas.microsoft.com/office/drawing/2014/main" id="{A4842EE5-F478-C45F-1954-DDEC3AE2081F}"/>
                    </a:ext>
                  </a:extLst>
                </p:cNvPr>
                <p:cNvPicPr/>
                <p:nvPr/>
              </p:nvPicPr>
              <p:blipFill>
                <a:blip r:embed="rId94"/>
                <a:stretch>
                  <a:fillRect/>
                </a:stretch>
              </p:blipFill>
              <p:spPr>
                <a:xfrm>
                  <a:off x="5654200" y="2911413"/>
                  <a:ext cx="25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A2F21FC9-B61E-E768-4BC4-A769AA5A65C9}"/>
                    </a:ext>
                  </a:extLst>
                </p14:cNvPr>
                <p14:cNvContentPartPr/>
                <p14:nvPr/>
              </p14:nvContentPartPr>
              <p14:xfrm>
                <a:off x="5663920" y="2465733"/>
                <a:ext cx="16920" cy="280440"/>
              </p14:xfrm>
            </p:contentPart>
          </mc:Choice>
          <mc:Fallback xmlns="">
            <p:pic>
              <p:nvPicPr>
                <p:cNvPr id="74" name="Freihand 73">
                  <a:extLst>
                    <a:ext uri="{FF2B5EF4-FFF2-40B4-BE49-F238E27FC236}">
                      <a16:creationId xmlns:a16="http://schemas.microsoft.com/office/drawing/2014/main" id="{A2F21FC9-B61E-E768-4BC4-A769AA5A65C9}"/>
                    </a:ext>
                  </a:extLst>
                </p:cNvPr>
                <p:cNvPicPr/>
                <p:nvPr/>
              </p:nvPicPr>
              <p:blipFill>
                <a:blip r:embed="rId96"/>
                <a:stretch>
                  <a:fillRect/>
                </a:stretch>
              </p:blipFill>
              <p:spPr>
                <a:xfrm>
                  <a:off x="5654920" y="2457093"/>
                  <a:ext cx="345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9" name="Freihand 78">
                  <a:extLst>
                    <a:ext uri="{FF2B5EF4-FFF2-40B4-BE49-F238E27FC236}">
                      <a16:creationId xmlns:a16="http://schemas.microsoft.com/office/drawing/2014/main" id="{A83E52AD-649F-36C9-EBCB-482289D9F7C6}"/>
                    </a:ext>
                  </a:extLst>
                </p14:cNvPr>
                <p14:cNvContentPartPr/>
                <p14:nvPr/>
              </p14:nvContentPartPr>
              <p14:xfrm>
                <a:off x="5478520" y="2554293"/>
                <a:ext cx="2520" cy="37800"/>
              </p14:xfrm>
            </p:contentPart>
          </mc:Choice>
          <mc:Fallback xmlns="">
            <p:pic>
              <p:nvPicPr>
                <p:cNvPr id="79" name="Freihand 78">
                  <a:extLst>
                    <a:ext uri="{FF2B5EF4-FFF2-40B4-BE49-F238E27FC236}">
                      <a16:creationId xmlns:a16="http://schemas.microsoft.com/office/drawing/2014/main" id="{A83E52AD-649F-36C9-EBCB-482289D9F7C6}"/>
                    </a:ext>
                  </a:extLst>
                </p:cNvPr>
                <p:cNvPicPr/>
                <p:nvPr/>
              </p:nvPicPr>
              <p:blipFill>
                <a:blip r:embed="rId98"/>
                <a:stretch>
                  <a:fillRect/>
                </a:stretch>
              </p:blipFill>
              <p:spPr>
                <a:xfrm>
                  <a:off x="5469880" y="2545293"/>
                  <a:ext cx="2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0" name="Freihand 79">
                  <a:extLst>
                    <a:ext uri="{FF2B5EF4-FFF2-40B4-BE49-F238E27FC236}">
                      <a16:creationId xmlns:a16="http://schemas.microsoft.com/office/drawing/2014/main" id="{053B2C09-287B-AC3F-5564-B5282ADF8613}"/>
                    </a:ext>
                  </a:extLst>
                </p14:cNvPr>
                <p14:cNvContentPartPr/>
                <p14:nvPr/>
              </p14:nvContentPartPr>
              <p14:xfrm>
                <a:off x="5465920" y="2735013"/>
                <a:ext cx="14040" cy="330840"/>
              </p14:xfrm>
            </p:contentPart>
          </mc:Choice>
          <mc:Fallback xmlns="">
            <p:pic>
              <p:nvPicPr>
                <p:cNvPr id="80" name="Freihand 79">
                  <a:extLst>
                    <a:ext uri="{FF2B5EF4-FFF2-40B4-BE49-F238E27FC236}">
                      <a16:creationId xmlns:a16="http://schemas.microsoft.com/office/drawing/2014/main" id="{053B2C09-287B-AC3F-5564-B5282ADF8613}"/>
                    </a:ext>
                  </a:extLst>
                </p:cNvPr>
                <p:cNvPicPr/>
                <p:nvPr/>
              </p:nvPicPr>
              <p:blipFill>
                <a:blip r:embed="rId100"/>
                <a:stretch>
                  <a:fillRect/>
                </a:stretch>
              </p:blipFill>
              <p:spPr>
                <a:xfrm>
                  <a:off x="5457280" y="2726013"/>
                  <a:ext cx="31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7E2BC4FC-696A-BF5F-C6C2-BB7B98627425}"/>
                    </a:ext>
                  </a:extLst>
                </p14:cNvPr>
                <p14:cNvContentPartPr/>
                <p14:nvPr/>
              </p14:nvContentPartPr>
              <p14:xfrm>
                <a:off x="5276200" y="2633853"/>
                <a:ext cx="9720" cy="60840"/>
              </p14:xfrm>
            </p:contentPart>
          </mc:Choice>
          <mc:Fallback xmlns="">
            <p:pic>
              <p:nvPicPr>
                <p:cNvPr id="82" name="Freihand 81">
                  <a:extLst>
                    <a:ext uri="{FF2B5EF4-FFF2-40B4-BE49-F238E27FC236}">
                      <a16:creationId xmlns:a16="http://schemas.microsoft.com/office/drawing/2014/main" id="{7E2BC4FC-696A-BF5F-C6C2-BB7B98627425}"/>
                    </a:ext>
                  </a:extLst>
                </p:cNvPr>
                <p:cNvPicPr/>
                <p:nvPr/>
              </p:nvPicPr>
              <p:blipFill>
                <a:blip r:embed="rId102"/>
                <a:stretch>
                  <a:fillRect/>
                </a:stretch>
              </p:blipFill>
              <p:spPr>
                <a:xfrm>
                  <a:off x="5267560" y="2625213"/>
                  <a:ext cx="27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88D99413-88A3-3C8D-3137-A2CB4BE45009}"/>
                    </a:ext>
                  </a:extLst>
                </p14:cNvPr>
                <p14:cNvContentPartPr/>
                <p14:nvPr/>
              </p14:nvContentPartPr>
              <p14:xfrm>
                <a:off x="5266480" y="2762733"/>
                <a:ext cx="7560" cy="212040"/>
              </p14:xfrm>
            </p:contentPart>
          </mc:Choice>
          <mc:Fallback xmlns="">
            <p:pic>
              <p:nvPicPr>
                <p:cNvPr id="83" name="Freihand 82">
                  <a:extLst>
                    <a:ext uri="{FF2B5EF4-FFF2-40B4-BE49-F238E27FC236}">
                      <a16:creationId xmlns:a16="http://schemas.microsoft.com/office/drawing/2014/main" id="{88D99413-88A3-3C8D-3137-A2CB4BE45009}"/>
                    </a:ext>
                  </a:extLst>
                </p:cNvPr>
                <p:cNvPicPr/>
                <p:nvPr/>
              </p:nvPicPr>
              <p:blipFill>
                <a:blip r:embed="rId104"/>
                <a:stretch>
                  <a:fillRect/>
                </a:stretch>
              </p:blipFill>
              <p:spPr>
                <a:xfrm>
                  <a:off x="5257480" y="2754093"/>
                  <a:ext cx="25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B9AE99FC-EE29-879C-E20D-5A7D858247BB}"/>
                    </a:ext>
                  </a:extLst>
                </p14:cNvPr>
                <p14:cNvContentPartPr/>
                <p14:nvPr/>
              </p14:nvContentPartPr>
              <p14:xfrm>
                <a:off x="5104120" y="2648613"/>
                <a:ext cx="8640" cy="59760"/>
              </p14:xfrm>
            </p:contentPart>
          </mc:Choice>
          <mc:Fallback xmlns="">
            <p:pic>
              <p:nvPicPr>
                <p:cNvPr id="84" name="Freihand 83">
                  <a:extLst>
                    <a:ext uri="{FF2B5EF4-FFF2-40B4-BE49-F238E27FC236}">
                      <a16:creationId xmlns:a16="http://schemas.microsoft.com/office/drawing/2014/main" id="{B9AE99FC-EE29-879C-E20D-5A7D858247BB}"/>
                    </a:ext>
                  </a:extLst>
                </p:cNvPr>
                <p:cNvPicPr/>
                <p:nvPr/>
              </p:nvPicPr>
              <p:blipFill>
                <a:blip r:embed="rId106"/>
                <a:stretch>
                  <a:fillRect/>
                </a:stretch>
              </p:blipFill>
              <p:spPr>
                <a:xfrm>
                  <a:off x="5095120" y="2639973"/>
                  <a:ext cx="26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19EDC5EC-E79A-4C35-3D19-43D3A726C035}"/>
                    </a:ext>
                  </a:extLst>
                </p14:cNvPr>
                <p14:cNvContentPartPr/>
                <p14:nvPr/>
              </p14:nvContentPartPr>
              <p14:xfrm>
                <a:off x="5110240" y="2789733"/>
                <a:ext cx="4680" cy="122760"/>
              </p14:xfrm>
            </p:contentPart>
          </mc:Choice>
          <mc:Fallback xmlns="">
            <p:pic>
              <p:nvPicPr>
                <p:cNvPr id="85" name="Freihand 84">
                  <a:extLst>
                    <a:ext uri="{FF2B5EF4-FFF2-40B4-BE49-F238E27FC236}">
                      <a16:creationId xmlns:a16="http://schemas.microsoft.com/office/drawing/2014/main" id="{19EDC5EC-E79A-4C35-3D19-43D3A726C035}"/>
                    </a:ext>
                  </a:extLst>
                </p:cNvPr>
                <p:cNvPicPr/>
                <p:nvPr/>
              </p:nvPicPr>
              <p:blipFill>
                <a:blip r:embed="rId108"/>
                <a:stretch>
                  <a:fillRect/>
                </a:stretch>
              </p:blipFill>
              <p:spPr>
                <a:xfrm>
                  <a:off x="5101600" y="2780733"/>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D5F92BCB-69CD-9F5A-D7D7-8FD869462AE0}"/>
                    </a:ext>
                  </a:extLst>
                </p14:cNvPr>
                <p14:cNvContentPartPr/>
                <p14:nvPr/>
              </p14:nvContentPartPr>
              <p14:xfrm>
                <a:off x="4993240" y="2677053"/>
                <a:ext cx="12960" cy="130320"/>
              </p14:xfrm>
            </p:contentPart>
          </mc:Choice>
          <mc:Fallback xmlns="">
            <p:pic>
              <p:nvPicPr>
                <p:cNvPr id="86" name="Freihand 85">
                  <a:extLst>
                    <a:ext uri="{FF2B5EF4-FFF2-40B4-BE49-F238E27FC236}">
                      <a16:creationId xmlns:a16="http://schemas.microsoft.com/office/drawing/2014/main" id="{D5F92BCB-69CD-9F5A-D7D7-8FD869462AE0}"/>
                    </a:ext>
                  </a:extLst>
                </p:cNvPr>
                <p:cNvPicPr/>
                <p:nvPr/>
              </p:nvPicPr>
              <p:blipFill>
                <a:blip r:embed="rId110"/>
                <a:stretch>
                  <a:fillRect/>
                </a:stretch>
              </p:blipFill>
              <p:spPr>
                <a:xfrm>
                  <a:off x="4984240" y="2668413"/>
                  <a:ext cx="30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Freihand 87">
                  <a:extLst>
                    <a:ext uri="{FF2B5EF4-FFF2-40B4-BE49-F238E27FC236}">
                      <a16:creationId xmlns:a16="http://schemas.microsoft.com/office/drawing/2014/main" id="{B07432BF-942C-109E-6D20-BC6A50D2BE27}"/>
                    </a:ext>
                  </a:extLst>
                </p14:cNvPr>
                <p14:cNvContentPartPr/>
                <p14:nvPr/>
              </p14:nvContentPartPr>
              <p14:xfrm>
                <a:off x="4879480" y="2458893"/>
                <a:ext cx="815760" cy="287640"/>
              </p14:xfrm>
            </p:contentPart>
          </mc:Choice>
          <mc:Fallback xmlns="">
            <p:pic>
              <p:nvPicPr>
                <p:cNvPr id="88" name="Freihand 87">
                  <a:extLst>
                    <a:ext uri="{FF2B5EF4-FFF2-40B4-BE49-F238E27FC236}">
                      <a16:creationId xmlns:a16="http://schemas.microsoft.com/office/drawing/2014/main" id="{B07432BF-942C-109E-6D20-BC6A50D2BE27}"/>
                    </a:ext>
                  </a:extLst>
                </p:cNvPr>
                <p:cNvPicPr/>
                <p:nvPr/>
              </p:nvPicPr>
              <p:blipFill>
                <a:blip r:embed="rId112"/>
                <a:stretch>
                  <a:fillRect/>
                </a:stretch>
              </p:blipFill>
              <p:spPr>
                <a:xfrm>
                  <a:off x="4870840" y="2450253"/>
                  <a:ext cx="8334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Freihand 88">
                  <a:extLst>
                    <a:ext uri="{FF2B5EF4-FFF2-40B4-BE49-F238E27FC236}">
                      <a16:creationId xmlns:a16="http://schemas.microsoft.com/office/drawing/2014/main" id="{C4C9C4A6-EE7D-F7F2-9EBD-3A353E8A0D96}"/>
                    </a:ext>
                  </a:extLst>
                </p14:cNvPr>
                <p14:cNvContentPartPr/>
                <p14:nvPr/>
              </p14:nvContentPartPr>
              <p14:xfrm>
                <a:off x="5662840" y="2520453"/>
                <a:ext cx="29160" cy="780120"/>
              </p14:xfrm>
            </p:contentPart>
          </mc:Choice>
          <mc:Fallback xmlns="">
            <p:pic>
              <p:nvPicPr>
                <p:cNvPr id="89" name="Freihand 88">
                  <a:extLst>
                    <a:ext uri="{FF2B5EF4-FFF2-40B4-BE49-F238E27FC236}">
                      <a16:creationId xmlns:a16="http://schemas.microsoft.com/office/drawing/2014/main" id="{C4C9C4A6-EE7D-F7F2-9EBD-3A353E8A0D96}"/>
                    </a:ext>
                  </a:extLst>
                </p:cNvPr>
                <p:cNvPicPr/>
                <p:nvPr/>
              </p:nvPicPr>
              <p:blipFill>
                <a:blip r:embed="rId114"/>
                <a:stretch>
                  <a:fillRect/>
                </a:stretch>
              </p:blipFill>
              <p:spPr>
                <a:xfrm>
                  <a:off x="5653840" y="2511813"/>
                  <a:ext cx="468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Freihand 89">
                  <a:extLst>
                    <a:ext uri="{FF2B5EF4-FFF2-40B4-BE49-F238E27FC236}">
                      <a16:creationId xmlns:a16="http://schemas.microsoft.com/office/drawing/2014/main" id="{8FECFB73-5E86-578C-4CA0-137F9FB5C9C5}"/>
                    </a:ext>
                  </a:extLst>
                </p14:cNvPr>
                <p14:cNvContentPartPr/>
                <p14:nvPr/>
              </p14:nvContentPartPr>
              <p14:xfrm>
                <a:off x="4897840" y="2773533"/>
                <a:ext cx="681840" cy="515880"/>
              </p14:xfrm>
            </p:contentPart>
          </mc:Choice>
          <mc:Fallback xmlns="">
            <p:pic>
              <p:nvPicPr>
                <p:cNvPr id="90" name="Freihand 89">
                  <a:extLst>
                    <a:ext uri="{FF2B5EF4-FFF2-40B4-BE49-F238E27FC236}">
                      <a16:creationId xmlns:a16="http://schemas.microsoft.com/office/drawing/2014/main" id="{8FECFB73-5E86-578C-4CA0-137F9FB5C9C5}"/>
                    </a:ext>
                  </a:extLst>
                </p:cNvPr>
                <p:cNvPicPr/>
                <p:nvPr/>
              </p:nvPicPr>
              <p:blipFill>
                <a:blip r:embed="rId116"/>
                <a:stretch>
                  <a:fillRect/>
                </a:stretch>
              </p:blipFill>
              <p:spPr>
                <a:xfrm>
                  <a:off x="4888840" y="2764893"/>
                  <a:ext cx="69948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Freihand 90">
                  <a:extLst>
                    <a:ext uri="{FF2B5EF4-FFF2-40B4-BE49-F238E27FC236}">
                      <a16:creationId xmlns:a16="http://schemas.microsoft.com/office/drawing/2014/main" id="{CDAD45BD-E73E-FDAF-65CD-19363075C7A8}"/>
                    </a:ext>
                  </a:extLst>
                </p14:cNvPr>
                <p14:cNvContentPartPr/>
                <p14:nvPr/>
              </p14:nvContentPartPr>
              <p14:xfrm>
                <a:off x="5610640" y="2498493"/>
                <a:ext cx="58680" cy="862200"/>
              </p14:xfrm>
            </p:contentPart>
          </mc:Choice>
          <mc:Fallback xmlns="">
            <p:pic>
              <p:nvPicPr>
                <p:cNvPr id="91" name="Freihand 90">
                  <a:extLst>
                    <a:ext uri="{FF2B5EF4-FFF2-40B4-BE49-F238E27FC236}">
                      <a16:creationId xmlns:a16="http://schemas.microsoft.com/office/drawing/2014/main" id="{CDAD45BD-E73E-FDAF-65CD-19363075C7A8}"/>
                    </a:ext>
                  </a:extLst>
                </p:cNvPr>
                <p:cNvPicPr/>
                <p:nvPr/>
              </p:nvPicPr>
              <p:blipFill>
                <a:blip r:embed="rId118"/>
                <a:stretch>
                  <a:fillRect/>
                </a:stretch>
              </p:blipFill>
              <p:spPr>
                <a:xfrm>
                  <a:off x="5601640" y="2489493"/>
                  <a:ext cx="7632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Freihand 93">
                  <a:extLst>
                    <a:ext uri="{FF2B5EF4-FFF2-40B4-BE49-F238E27FC236}">
                      <a16:creationId xmlns:a16="http://schemas.microsoft.com/office/drawing/2014/main" id="{7A745C0C-C6F4-D753-BBB0-A812E9D11329}"/>
                    </a:ext>
                  </a:extLst>
                </p14:cNvPr>
                <p14:cNvContentPartPr/>
                <p14:nvPr/>
              </p14:nvContentPartPr>
              <p14:xfrm>
                <a:off x="5684080" y="2509293"/>
                <a:ext cx="1440" cy="5760"/>
              </p14:xfrm>
            </p:contentPart>
          </mc:Choice>
          <mc:Fallback xmlns="">
            <p:pic>
              <p:nvPicPr>
                <p:cNvPr id="94" name="Freihand 93">
                  <a:extLst>
                    <a:ext uri="{FF2B5EF4-FFF2-40B4-BE49-F238E27FC236}">
                      <a16:creationId xmlns:a16="http://schemas.microsoft.com/office/drawing/2014/main" id="{7A745C0C-C6F4-D753-BBB0-A812E9D11329}"/>
                    </a:ext>
                  </a:extLst>
                </p:cNvPr>
                <p:cNvPicPr/>
                <p:nvPr/>
              </p:nvPicPr>
              <p:blipFill>
                <a:blip r:embed="rId120"/>
                <a:stretch>
                  <a:fillRect/>
                </a:stretch>
              </p:blipFill>
              <p:spPr>
                <a:xfrm>
                  <a:off x="5675440" y="2500653"/>
                  <a:ext cx="19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72EB3D32-AB95-D47A-24ED-52B989DEE6CD}"/>
                    </a:ext>
                  </a:extLst>
                </p14:cNvPr>
                <p14:cNvContentPartPr/>
                <p14:nvPr/>
              </p14:nvContentPartPr>
              <p14:xfrm>
                <a:off x="5658880" y="3262053"/>
                <a:ext cx="3600" cy="3600"/>
              </p14:xfrm>
            </p:contentPart>
          </mc:Choice>
          <mc:Fallback xmlns="">
            <p:pic>
              <p:nvPicPr>
                <p:cNvPr id="95" name="Freihand 94">
                  <a:extLst>
                    <a:ext uri="{FF2B5EF4-FFF2-40B4-BE49-F238E27FC236}">
                      <a16:creationId xmlns:a16="http://schemas.microsoft.com/office/drawing/2014/main" id="{72EB3D32-AB95-D47A-24ED-52B989DEE6CD}"/>
                    </a:ext>
                  </a:extLst>
                </p:cNvPr>
                <p:cNvPicPr/>
                <p:nvPr/>
              </p:nvPicPr>
              <p:blipFill>
                <a:blip r:embed="rId120"/>
                <a:stretch>
                  <a:fillRect/>
                </a:stretch>
              </p:blipFill>
              <p:spPr>
                <a:xfrm>
                  <a:off x="5650240" y="3253053"/>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Freihand 95">
                  <a:extLst>
                    <a:ext uri="{FF2B5EF4-FFF2-40B4-BE49-F238E27FC236}">
                      <a16:creationId xmlns:a16="http://schemas.microsoft.com/office/drawing/2014/main" id="{26058AC8-48A9-4B50-D378-FD47F79AD252}"/>
                    </a:ext>
                  </a:extLst>
                </p14:cNvPr>
                <p14:cNvContentPartPr/>
                <p14:nvPr/>
              </p14:nvContentPartPr>
              <p14:xfrm>
                <a:off x="5675800" y="2540613"/>
                <a:ext cx="20160" cy="66600"/>
              </p14:xfrm>
            </p:contentPart>
          </mc:Choice>
          <mc:Fallback xmlns="">
            <p:pic>
              <p:nvPicPr>
                <p:cNvPr id="96" name="Freihand 95">
                  <a:extLst>
                    <a:ext uri="{FF2B5EF4-FFF2-40B4-BE49-F238E27FC236}">
                      <a16:creationId xmlns:a16="http://schemas.microsoft.com/office/drawing/2014/main" id="{26058AC8-48A9-4B50-D378-FD47F79AD252}"/>
                    </a:ext>
                  </a:extLst>
                </p:cNvPr>
                <p:cNvPicPr/>
                <p:nvPr/>
              </p:nvPicPr>
              <p:blipFill>
                <a:blip r:embed="rId123"/>
                <a:stretch>
                  <a:fillRect/>
                </a:stretch>
              </p:blipFill>
              <p:spPr>
                <a:xfrm>
                  <a:off x="5666800" y="2531613"/>
                  <a:ext cx="37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7DAB2BDC-112C-6207-9DD1-BB461165206E}"/>
                    </a:ext>
                  </a:extLst>
                </p14:cNvPr>
                <p14:cNvContentPartPr/>
                <p14:nvPr/>
              </p14:nvContentPartPr>
              <p14:xfrm>
                <a:off x="5614240" y="3253413"/>
                <a:ext cx="13320" cy="11520"/>
              </p14:xfrm>
            </p:contentPart>
          </mc:Choice>
          <mc:Fallback xmlns="">
            <p:pic>
              <p:nvPicPr>
                <p:cNvPr id="97" name="Freihand 96">
                  <a:extLst>
                    <a:ext uri="{FF2B5EF4-FFF2-40B4-BE49-F238E27FC236}">
                      <a16:creationId xmlns:a16="http://schemas.microsoft.com/office/drawing/2014/main" id="{7DAB2BDC-112C-6207-9DD1-BB461165206E}"/>
                    </a:ext>
                  </a:extLst>
                </p:cNvPr>
                <p:cNvPicPr/>
                <p:nvPr/>
              </p:nvPicPr>
              <p:blipFill>
                <a:blip r:embed="rId125"/>
                <a:stretch>
                  <a:fillRect/>
                </a:stretch>
              </p:blipFill>
              <p:spPr>
                <a:xfrm>
                  <a:off x="5605600" y="3244773"/>
                  <a:ext cx="30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577B426A-6D1A-D74E-6B0C-85EBBECEBCEF}"/>
                    </a:ext>
                  </a:extLst>
                </p14:cNvPr>
                <p14:cNvContentPartPr/>
                <p14:nvPr/>
              </p14:nvContentPartPr>
              <p14:xfrm>
                <a:off x="5871280" y="2442693"/>
                <a:ext cx="135360" cy="629640"/>
              </p14:xfrm>
            </p:contentPart>
          </mc:Choice>
          <mc:Fallback xmlns="">
            <p:pic>
              <p:nvPicPr>
                <p:cNvPr id="98" name="Freihand 97">
                  <a:extLst>
                    <a:ext uri="{FF2B5EF4-FFF2-40B4-BE49-F238E27FC236}">
                      <a16:creationId xmlns:a16="http://schemas.microsoft.com/office/drawing/2014/main" id="{577B426A-6D1A-D74E-6B0C-85EBBECEBCEF}"/>
                    </a:ext>
                  </a:extLst>
                </p:cNvPr>
                <p:cNvPicPr/>
                <p:nvPr/>
              </p:nvPicPr>
              <p:blipFill>
                <a:blip r:embed="rId127"/>
                <a:stretch>
                  <a:fillRect/>
                </a:stretch>
              </p:blipFill>
              <p:spPr>
                <a:xfrm>
                  <a:off x="5862640" y="2433693"/>
                  <a:ext cx="15300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Freihand 99">
                  <a:extLst>
                    <a:ext uri="{FF2B5EF4-FFF2-40B4-BE49-F238E27FC236}">
                      <a16:creationId xmlns:a16="http://schemas.microsoft.com/office/drawing/2014/main" id="{9C3560B1-4A34-FC50-7BD0-3F86E883052A}"/>
                    </a:ext>
                  </a:extLst>
                </p14:cNvPr>
                <p14:cNvContentPartPr/>
                <p14:nvPr/>
              </p14:nvContentPartPr>
              <p14:xfrm>
                <a:off x="6270160" y="2424693"/>
                <a:ext cx="688680" cy="306720"/>
              </p14:xfrm>
            </p:contentPart>
          </mc:Choice>
          <mc:Fallback xmlns="">
            <p:pic>
              <p:nvPicPr>
                <p:cNvPr id="100" name="Freihand 99">
                  <a:extLst>
                    <a:ext uri="{FF2B5EF4-FFF2-40B4-BE49-F238E27FC236}">
                      <a16:creationId xmlns:a16="http://schemas.microsoft.com/office/drawing/2014/main" id="{9C3560B1-4A34-FC50-7BD0-3F86E883052A}"/>
                    </a:ext>
                  </a:extLst>
                </p:cNvPr>
                <p:cNvPicPr/>
                <p:nvPr/>
              </p:nvPicPr>
              <p:blipFill>
                <a:blip r:embed="rId129"/>
                <a:stretch>
                  <a:fillRect/>
                </a:stretch>
              </p:blipFill>
              <p:spPr>
                <a:xfrm>
                  <a:off x="6261160" y="2416053"/>
                  <a:ext cx="706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1" name="Freihand 100">
                  <a:extLst>
                    <a:ext uri="{FF2B5EF4-FFF2-40B4-BE49-F238E27FC236}">
                      <a16:creationId xmlns:a16="http://schemas.microsoft.com/office/drawing/2014/main" id="{FFC16851-BD51-AE0C-DD3D-1882C410D8D2}"/>
                    </a:ext>
                  </a:extLst>
                </p14:cNvPr>
                <p14:cNvContentPartPr/>
                <p14:nvPr/>
              </p14:nvContentPartPr>
              <p14:xfrm>
                <a:off x="6231280" y="2538453"/>
                <a:ext cx="226080" cy="229320"/>
              </p14:xfrm>
            </p:contentPart>
          </mc:Choice>
          <mc:Fallback xmlns="">
            <p:pic>
              <p:nvPicPr>
                <p:cNvPr id="101" name="Freihand 100">
                  <a:extLst>
                    <a:ext uri="{FF2B5EF4-FFF2-40B4-BE49-F238E27FC236}">
                      <a16:creationId xmlns:a16="http://schemas.microsoft.com/office/drawing/2014/main" id="{FFC16851-BD51-AE0C-DD3D-1882C410D8D2}"/>
                    </a:ext>
                  </a:extLst>
                </p:cNvPr>
                <p:cNvPicPr/>
                <p:nvPr/>
              </p:nvPicPr>
              <p:blipFill>
                <a:blip r:embed="rId131"/>
                <a:stretch>
                  <a:fillRect/>
                </a:stretch>
              </p:blipFill>
              <p:spPr>
                <a:xfrm>
                  <a:off x="6222640" y="2529813"/>
                  <a:ext cx="243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2" name="Freihand 101">
                  <a:extLst>
                    <a:ext uri="{FF2B5EF4-FFF2-40B4-BE49-F238E27FC236}">
                      <a16:creationId xmlns:a16="http://schemas.microsoft.com/office/drawing/2014/main" id="{BB34B29B-211B-5D96-A4DC-C18F174CEA90}"/>
                    </a:ext>
                  </a:extLst>
                </p14:cNvPr>
                <p14:cNvContentPartPr/>
                <p14:nvPr/>
              </p14:nvContentPartPr>
              <p14:xfrm>
                <a:off x="7096360" y="2208693"/>
                <a:ext cx="97920" cy="123120"/>
              </p14:xfrm>
            </p:contentPart>
          </mc:Choice>
          <mc:Fallback xmlns="">
            <p:pic>
              <p:nvPicPr>
                <p:cNvPr id="102" name="Freihand 101">
                  <a:extLst>
                    <a:ext uri="{FF2B5EF4-FFF2-40B4-BE49-F238E27FC236}">
                      <a16:creationId xmlns:a16="http://schemas.microsoft.com/office/drawing/2014/main" id="{BB34B29B-211B-5D96-A4DC-C18F174CEA90}"/>
                    </a:ext>
                  </a:extLst>
                </p:cNvPr>
                <p:cNvPicPr/>
                <p:nvPr/>
              </p:nvPicPr>
              <p:blipFill>
                <a:blip r:embed="rId133"/>
                <a:stretch>
                  <a:fillRect/>
                </a:stretch>
              </p:blipFill>
              <p:spPr>
                <a:xfrm>
                  <a:off x="7087720" y="2200053"/>
                  <a:ext cx="115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 name="Freihand 102">
                  <a:extLst>
                    <a:ext uri="{FF2B5EF4-FFF2-40B4-BE49-F238E27FC236}">
                      <a16:creationId xmlns:a16="http://schemas.microsoft.com/office/drawing/2014/main" id="{C1397598-43EE-CE31-0094-74FC5610D8B5}"/>
                    </a:ext>
                  </a:extLst>
                </p14:cNvPr>
                <p14:cNvContentPartPr/>
                <p14:nvPr/>
              </p14:nvContentPartPr>
              <p14:xfrm>
                <a:off x="7255120" y="2181333"/>
                <a:ext cx="74520" cy="102960"/>
              </p14:xfrm>
            </p:contentPart>
          </mc:Choice>
          <mc:Fallback xmlns="">
            <p:pic>
              <p:nvPicPr>
                <p:cNvPr id="103" name="Freihand 102">
                  <a:extLst>
                    <a:ext uri="{FF2B5EF4-FFF2-40B4-BE49-F238E27FC236}">
                      <a16:creationId xmlns:a16="http://schemas.microsoft.com/office/drawing/2014/main" id="{C1397598-43EE-CE31-0094-74FC5610D8B5}"/>
                    </a:ext>
                  </a:extLst>
                </p:cNvPr>
                <p:cNvPicPr/>
                <p:nvPr/>
              </p:nvPicPr>
              <p:blipFill>
                <a:blip r:embed="rId135"/>
                <a:stretch>
                  <a:fillRect/>
                </a:stretch>
              </p:blipFill>
              <p:spPr>
                <a:xfrm>
                  <a:off x="7246120" y="2172333"/>
                  <a:ext cx="92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Freihand 103">
                  <a:extLst>
                    <a:ext uri="{FF2B5EF4-FFF2-40B4-BE49-F238E27FC236}">
                      <a16:creationId xmlns:a16="http://schemas.microsoft.com/office/drawing/2014/main" id="{409AB352-BF73-A9E0-F10F-F4ED6A76E788}"/>
                    </a:ext>
                  </a:extLst>
                </p14:cNvPr>
                <p14:cNvContentPartPr/>
                <p14:nvPr/>
              </p14:nvContentPartPr>
              <p14:xfrm>
                <a:off x="7342600" y="2086293"/>
                <a:ext cx="125280" cy="129960"/>
              </p14:xfrm>
            </p:contentPart>
          </mc:Choice>
          <mc:Fallback xmlns="">
            <p:pic>
              <p:nvPicPr>
                <p:cNvPr id="104" name="Freihand 103">
                  <a:extLst>
                    <a:ext uri="{FF2B5EF4-FFF2-40B4-BE49-F238E27FC236}">
                      <a16:creationId xmlns:a16="http://schemas.microsoft.com/office/drawing/2014/main" id="{409AB352-BF73-A9E0-F10F-F4ED6A76E788}"/>
                    </a:ext>
                  </a:extLst>
                </p:cNvPr>
                <p:cNvPicPr/>
                <p:nvPr/>
              </p:nvPicPr>
              <p:blipFill>
                <a:blip r:embed="rId137"/>
                <a:stretch>
                  <a:fillRect/>
                </a:stretch>
              </p:blipFill>
              <p:spPr>
                <a:xfrm>
                  <a:off x="7333600" y="2077653"/>
                  <a:ext cx="142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Freihand 104">
                  <a:extLst>
                    <a:ext uri="{FF2B5EF4-FFF2-40B4-BE49-F238E27FC236}">
                      <a16:creationId xmlns:a16="http://schemas.microsoft.com/office/drawing/2014/main" id="{19889D20-A263-DA67-9E3C-D875F4BECBDA}"/>
                    </a:ext>
                  </a:extLst>
                </p14:cNvPr>
                <p14:cNvContentPartPr/>
                <p14:nvPr/>
              </p14:nvContentPartPr>
              <p14:xfrm>
                <a:off x="7518280" y="2110773"/>
                <a:ext cx="87480" cy="64800"/>
              </p14:xfrm>
            </p:contentPart>
          </mc:Choice>
          <mc:Fallback xmlns="">
            <p:pic>
              <p:nvPicPr>
                <p:cNvPr id="105" name="Freihand 104">
                  <a:extLst>
                    <a:ext uri="{FF2B5EF4-FFF2-40B4-BE49-F238E27FC236}">
                      <a16:creationId xmlns:a16="http://schemas.microsoft.com/office/drawing/2014/main" id="{19889D20-A263-DA67-9E3C-D875F4BECBDA}"/>
                    </a:ext>
                  </a:extLst>
                </p:cNvPr>
                <p:cNvPicPr/>
                <p:nvPr/>
              </p:nvPicPr>
              <p:blipFill>
                <a:blip r:embed="rId139"/>
                <a:stretch>
                  <a:fillRect/>
                </a:stretch>
              </p:blipFill>
              <p:spPr>
                <a:xfrm>
                  <a:off x="7509280" y="2101773"/>
                  <a:ext cx="105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Freihand 105">
                  <a:extLst>
                    <a:ext uri="{FF2B5EF4-FFF2-40B4-BE49-F238E27FC236}">
                      <a16:creationId xmlns:a16="http://schemas.microsoft.com/office/drawing/2014/main" id="{BCFEEE11-3E60-B1FD-B598-489595B35082}"/>
                    </a:ext>
                  </a:extLst>
                </p14:cNvPr>
                <p14:cNvContentPartPr/>
                <p14:nvPr/>
              </p14:nvContentPartPr>
              <p14:xfrm>
                <a:off x="7696840" y="1962813"/>
                <a:ext cx="136440" cy="125280"/>
              </p14:xfrm>
            </p:contentPart>
          </mc:Choice>
          <mc:Fallback xmlns="">
            <p:pic>
              <p:nvPicPr>
                <p:cNvPr id="106" name="Freihand 105">
                  <a:extLst>
                    <a:ext uri="{FF2B5EF4-FFF2-40B4-BE49-F238E27FC236}">
                      <a16:creationId xmlns:a16="http://schemas.microsoft.com/office/drawing/2014/main" id="{BCFEEE11-3E60-B1FD-B598-489595B35082}"/>
                    </a:ext>
                  </a:extLst>
                </p:cNvPr>
                <p:cNvPicPr/>
                <p:nvPr/>
              </p:nvPicPr>
              <p:blipFill>
                <a:blip r:embed="rId141"/>
                <a:stretch>
                  <a:fillRect/>
                </a:stretch>
              </p:blipFill>
              <p:spPr>
                <a:xfrm>
                  <a:off x="7688200" y="1953813"/>
                  <a:ext cx="154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Freihand 106">
                  <a:extLst>
                    <a:ext uri="{FF2B5EF4-FFF2-40B4-BE49-F238E27FC236}">
                      <a16:creationId xmlns:a16="http://schemas.microsoft.com/office/drawing/2014/main" id="{A758A922-4B7F-A8BE-720C-A8F34E50331E}"/>
                    </a:ext>
                  </a:extLst>
                </p14:cNvPr>
                <p14:cNvContentPartPr/>
                <p14:nvPr/>
              </p14:nvContentPartPr>
              <p14:xfrm>
                <a:off x="7852720" y="1979373"/>
                <a:ext cx="294120" cy="70560"/>
              </p14:xfrm>
            </p:contentPart>
          </mc:Choice>
          <mc:Fallback xmlns="">
            <p:pic>
              <p:nvPicPr>
                <p:cNvPr id="107" name="Freihand 106">
                  <a:extLst>
                    <a:ext uri="{FF2B5EF4-FFF2-40B4-BE49-F238E27FC236}">
                      <a16:creationId xmlns:a16="http://schemas.microsoft.com/office/drawing/2014/main" id="{A758A922-4B7F-A8BE-720C-A8F34E50331E}"/>
                    </a:ext>
                  </a:extLst>
                </p:cNvPr>
                <p:cNvPicPr/>
                <p:nvPr/>
              </p:nvPicPr>
              <p:blipFill>
                <a:blip r:embed="rId143"/>
                <a:stretch>
                  <a:fillRect/>
                </a:stretch>
              </p:blipFill>
              <p:spPr>
                <a:xfrm>
                  <a:off x="7843720" y="1970373"/>
                  <a:ext cx="311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Freihand 108">
                  <a:extLst>
                    <a:ext uri="{FF2B5EF4-FFF2-40B4-BE49-F238E27FC236}">
                      <a16:creationId xmlns:a16="http://schemas.microsoft.com/office/drawing/2014/main" id="{C7041249-A497-228D-8FA7-C95AB4D209AC}"/>
                    </a:ext>
                  </a:extLst>
                </p14:cNvPr>
                <p14:cNvContentPartPr/>
                <p14:nvPr/>
              </p14:nvContentPartPr>
              <p14:xfrm>
                <a:off x="8395240" y="1872813"/>
                <a:ext cx="268200" cy="106560"/>
              </p14:xfrm>
            </p:contentPart>
          </mc:Choice>
          <mc:Fallback xmlns="">
            <p:pic>
              <p:nvPicPr>
                <p:cNvPr id="109" name="Freihand 108">
                  <a:extLst>
                    <a:ext uri="{FF2B5EF4-FFF2-40B4-BE49-F238E27FC236}">
                      <a16:creationId xmlns:a16="http://schemas.microsoft.com/office/drawing/2014/main" id="{C7041249-A497-228D-8FA7-C95AB4D209AC}"/>
                    </a:ext>
                  </a:extLst>
                </p:cNvPr>
                <p:cNvPicPr/>
                <p:nvPr/>
              </p:nvPicPr>
              <p:blipFill>
                <a:blip r:embed="rId145"/>
                <a:stretch>
                  <a:fillRect/>
                </a:stretch>
              </p:blipFill>
              <p:spPr>
                <a:xfrm>
                  <a:off x="8386240" y="1864173"/>
                  <a:ext cx="285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Freihand 109">
                  <a:extLst>
                    <a:ext uri="{FF2B5EF4-FFF2-40B4-BE49-F238E27FC236}">
                      <a16:creationId xmlns:a16="http://schemas.microsoft.com/office/drawing/2014/main" id="{53F66557-85A9-6EAF-F102-5243ECE0E48B}"/>
                    </a:ext>
                  </a:extLst>
                </p14:cNvPr>
                <p14:cNvContentPartPr/>
                <p14:nvPr/>
              </p14:nvContentPartPr>
              <p14:xfrm>
                <a:off x="8713840" y="1714773"/>
                <a:ext cx="97200" cy="321480"/>
              </p14:xfrm>
            </p:contentPart>
          </mc:Choice>
          <mc:Fallback xmlns="">
            <p:pic>
              <p:nvPicPr>
                <p:cNvPr id="110" name="Freihand 109">
                  <a:extLst>
                    <a:ext uri="{FF2B5EF4-FFF2-40B4-BE49-F238E27FC236}">
                      <a16:creationId xmlns:a16="http://schemas.microsoft.com/office/drawing/2014/main" id="{53F66557-85A9-6EAF-F102-5243ECE0E48B}"/>
                    </a:ext>
                  </a:extLst>
                </p:cNvPr>
                <p:cNvPicPr/>
                <p:nvPr/>
              </p:nvPicPr>
              <p:blipFill>
                <a:blip r:embed="rId147"/>
                <a:stretch>
                  <a:fillRect/>
                </a:stretch>
              </p:blipFill>
              <p:spPr>
                <a:xfrm>
                  <a:off x="8705200" y="1705773"/>
                  <a:ext cx="114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AE26F775-1053-4EB1-5AEC-2A88FD3A77E4}"/>
                    </a:ext>
                  </a:extLst>
                </p14:cNvPr>
                <p14:cNvContentPartPr/>
                <p14:nvPr/>
              </p14:nvContentPartPr>
              <p14:xfrm>
                <a:off x="8883400" y="1828893"/>
                <a:ext cx="340560" cy="267480"/>
              </p14:xfrm>
            </p:contentPart>
          </mc:Choice>
          <mc:Fallback xmlns="">
            <p:pic>
              <p:nvPicPr>
                <p:cNvPr id="112" name="Freihand 111">
                  <a:extLst>
                    <a:ext uri="{FF2B5EF4-FFF2-40B4-BE49-F238E27FC236}">
                      <a16:creationId xmlns:a16="http://schemas.microsoft.com/office/drawing/2014/main" id="{AE26F775-1053-4EB1-5AEC-2A88FD3A77E4}"/>
                    </a:ext>
                  </a:extLst>
                </p:cNvPr>
                <p:cNvPicPr/>
                <p:nvPr/>
              </p:nvPicPr>
              <p:blipFill>
                <a:blip r:embed="rId149"/>
                <a:stretch>
                  <a:fillRect/>
                </a:stretch>
              </p:blipFill>
              <p:spPr>
                <a:xfrm>
                  <a:off x="8874760" y="1820253"/>
                  <a:ext cx="3582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Freihand 112">
                  <a:extLst>
                    <a:ext uri="{FF2B5EF4-FFF2-40B4-BE49-F238E27FC236}">
                      <a16:creationId xmlns:a16="http://schemas.microsoft.com/office/drawing/2014/main" id="{004C60B3-E40C-6E77-F19E-403E8F305AC9}"/>
                    </a:ext>
                  </a:extLst>
                </p14:cNvPr>
                <p14:cNvContentPartPr/>
                <p14:nvPr/>
              </p14:nvContentPartPr>
              <p14:xfrm>
                <a:off x="9265360" y="1744293"/>
                <a:ext cx="200520" cy="134640"/>
              </p14:xfrm>
            </p:contentPart>
          </mc:Choice>
          <mc:Fallback xmlns="">
            <p:pic>
              <p:nvPicPr>
                <p:cNvPr id="113" name="Freihand 112">
                  <a:extLst>
                    <a:ext uri="{FF2B5EF4-FFF2-40B4-BE49-F238E27FC236}">
                      <a16:creationId xmlns:a16="http://schemas.microsoft.com/office/drawing/2014/main" id="{004C60B3-E40C-6E77-F19E-403E8F305AC9}"/>
                    </a:ext>
                  </a:extLst>
                </p:cNvPr>
                <p:cNvPicPr/>
                <p:nvPr/>
              </p:nvPicPr>
              <p:blipFill>
                <a:blip r:embed="rId151"/>
                <a:stretch>
                  <a:fillRect/>
                </a:stretch>
              </p:blipFill>
              <p:spPr>
                <a:xfrm>
                  <a:off x="9256720" y="1735293"/>
                  <a:ext cx="218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Freihand 113">
                  <a:extLst>
                    <a:ext uri="{FF2B5EF4-FFF2-40B4-BE49-F238E27FC236}">
                      <a16:creationId xmlns:a16="http://schemas.microsoft.com/office/drawing/2014/main" id="{669659B8-B590-7304-0299-6616B641A905}"/>
                    </a:ext>
                  </a:extLst>
                </p14:cNvPr>
                <p14:cNvContentPartPr/>
                <p14:nvPr/>
              </p14:nvContentPartPr>
              <p14:xfrm>
                <a:off x="9630400" y="1692453"/>
                <a:ext cx="311040" cy="136440"/>
              </p14:xfrm>
            </p:contentPart>
          </mc:Choice>
          <mc:Fallback xmlns="">
            <p:pic>
              <p:nvPicPr>
                <p:cNvPr id="114" name="Freihand 113">
                  <a:extLst>
                    <a:ext uri="{FF2B5EF4-FFF2-40B4-BE49-F238E27FC236}">
                      <a16:creationId xmlns:a16="http://schemas.microsoft.com/office/drawing/2014/main" id="{669659B8-B590-7304-0299-6616B641A905}"/>
                    </a:ext>
                  </a:extLst>
                </p:cNvPr>
                <p:cNvPicPr/>
                <p:nvPr/>
              </p:nvPicPr>
              <p:blipFill>
                <a:blip r:embed="rId153"/>
                <a:stretch>
                  <a:fillRect/>
                </a:stretch>
              </p:blipFill>
              <p:spPr>
                <a:xfrm>
                  <a:off x="9621400" y="1683453"/>
                  <a:ext cx="32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F9F2B5A7-CEE7-1005-971C-448008DEEA1C}"/>
                    </a:ext>
                  </a:extLst>
                </p14:cNvPr>
                <p14:cNvContentPartPr/>
                <p14:nvPr/>
              </p14:nvContentPartPr>
              <p14:xfrm>
                <a:off x="9804640" y="1711893"/>
                <a:ext cx="164520" cy="118440"/>
              </p14:xfrm>
            </p:contentPart>
          </mc:Choice>
          <mc:Fallback xmlns="">
            <p:pic>
              <p:nvPicPr>
                <p:cNvPr id="116" name="Freihand 115">
                  <a:extLst>
                    <a:ext uri="{FF2B5EF4-FFF2-40B4-BE49-F238E27FC236}">
                      <a16:creationId xmlns:a16="http://schemas.microsoft.com/office/drawing/2014/main" id="{F9F2B5A7-CEE7-1005-971C-448008DEEA1C}"/>
                    </a:ext>
                  </a:extLst>
                </p:cNvPr>
                <p:cNvPicPr/>
                <p:nvPr/>
              </p:nvPicPr>
              <p:blipFill>
                <a:blip r:embed="rId155"/>
                <a:stretch>
                  <a:fillRect/>
                </a:stretch>
              </p:blipFill>
              <p:spPr>
                <a:xfrm>
                  <a:off x="9795640" y="1702893"/>
                  <a:ext cx="182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AA5B2363-6036-CF2D-7FDE-D73CE3D8F749}"/>
                    </a:ext>
                  </a:extLst>
                </p14:cNvPr>
                <p14:cNvContentPartPr/>
                <p14:nvPr/>
              </p14:nvContentPartPr>
              <p14:xfrm>
                <a:off x="9963760" y="1666893"/>
                <a:ext cx="96840" cy="154440"/>
              </p14:xfrm>
            </p:contentPart>
          </mc:Choice>
          <mc:Fallback xmlns="">
            <p:pic>
              <p:nvPicPr>
                <p:cNvPr id="117" name="Freihand 116">
                  <a:extLst>
                    <a:ext uri="{FF2B5EF4-FFF2-40B4-BE49-F238E27FC236}">
                      <a16:creationId xmlns:a16="http://schemas.microsoft.com/office/drawing/2014/main" id="{AA5B2363-6036-CF2D-7FDE-D73CE3D8F749}"/>
                    </a:ext>
                  </a:extLst>
                </p:cNvPr>
                <p:cNvPicPr/>
                <p:nvPr/>
              </p:nvPicPr>
              <p:blipFill>
                <a:blip r:embed="rId157"/>
                <a:stretch>
                  <a:fillRect/>
                </a:stretch>
              </p:blipFill>
              <p:spPr>
                <a:xfrm>
                  <a:off x="9954760" y="1658253"/>
                  <a:ext cx="11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Freihand 117">
                  <a:extLst>
                    <a:ext uri="{FF2B5EF4-FFF2-40B4-BE49-F238E27FC236}">
                      <a16:creationId xmlns:a16="http://schemas.microsoft.com/office/drawing/2014/main" id="{DE85FB08-0331-6218-273C-51E1ABDA59DF}"/>
                    </a:ext>
                  </a:extLst>
                </p14:cNvPr>
                <p14:cNvContentPartPr/>
                <p14:nvPr/>
              </p14:nvContentPartPr>
              <p14:xfrm>
                <a:off x="10223320" y="1589133"/>
                <a:ext cx="188640" cy="186480"/>
              </p14:xfrm>
            </p:contentPart>
          </mc:Choice>
          <mc:Fallback xmlns="">
            <p:pic>
              <p:nvPicPr>
                <p:cNvPr id="118" name="Freihand 117">
                  <a:extLst>
                    <a:ext uri="{FF2B5EF4-FFF2-40B4-BE49-F238E27FC236}">
                      <a16:creationId xmlns:a16="http://schemas.microsoft.com/office/drawing/2014/main" id="{DE85FB08-0331-6218-273C-51E1ABDA59DF}"/>
                    </a:ext>
                  </a:extLst>
                </p:cNvPr>
                <p:cNvPicPr/>
                <p:nvPr/>
              </p:nvPicPr>
              <p:blipFill>
                <a:blip r:embed="rId159"/>
                <a:stretch>
                  <a:fillRect/>
                </a:stretch>
              </p:blipFill>
              <p:spPr>
                <a:xfrm>
                  <a:off x="10214320" y="1580493"/>
                  <a:ext cx="206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9" name="Freihand 118">
                  <a:extLst>
                    <a:ext uri="{FF2B5EF4-FFF2-40B4-BE49-F238E27FC236}">
                      <a16:creationId xmlns:a16="http://schemas.microsoft.com/office/drawing/2014/main" id="{0CCBA538-0728-9658-D681-DEB4D7C4174C}"/>
                    </a:ext>
                  </a:extLst>
                </p14:cNvPr>
                <p14:cNvContentPartPr/>
                <p14:nvPr/>
              </p14:nvContentPartPr>
              <p14:xfrm>
                <a:off x="10461640" y="1671573"/>
                <a:ext cx="277920" cy="96480"/>
              </p14:xfrm>
            </p:contentPart>
          </mc:Choice>
          <mc:Fallback xmlns="">
            <p:pic>
              <p:nvPicPr>
                <p:cNvPr id="119" name="Freihand 118">
                  <a:extLst>
                    <a:ext uri="{FF2B5EF4-FFF2-40B4-BE49-F238E27FC236}">
                      <a16:creationId xmlns:a16="http://schemas.microsoft.com/office/drawing/2014/main" id="{0CCBA538-0728-9658-D681-DEB4D7C4174C}"/>
                    </a:ext>
                  </a:extLst>
                </p:cNvPr>
                <p:cNvPicPr/>
                <p:nvPr/>
              </p:nvPicPr>
              <p:blipFill>
                <a:blip r:embed="rId161"/>
                <a:stretch>
                  <a:fillRect/>
                </a:stretch>
              </p:blipFill>
              <p:spPr>
                <a:xfrm>
                  <a:off x="10453000" y="1662933"/>
                  <a:ext cx="295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0" name="Freihand 119">
                  <a:extLst>
                    <a:ext uri="{FF2B5EF4-FFF2-40B4-BE49-F238E27FC236}">
                      <a16:creationId xmlns:a16="http://schemas.microsoft.com/office/drawing/2014/main" id="{E9DD35B6-32BA-0681-036C-1241D932DED7}"/>
                    </a:ext>
                  </a:extLst>
                </p14:cNvPr>
                <p14:cNvContentPartPr/>
                <p14:nvPr/>
              </p14:nvContentPartPr>
              <p14:xfrm>
                <a:off x="10782400" y="1644933"/>
                <a:ext cx="80280" cy="111600"/>
              </p14:xfrm>
            </p:contentPart>
          </mc:Choice>
          <mc:Fallback xmlns="">
            <p:pic>
              <p:nvPicPr>
                <p:cNvPr id="120" name="Freihand 119">
                  <a:extLst>
                    <a:ext uri="{FF2B5EF4-FFF2-40B4-BE49-F238E27FC236}">
                      <a16:creationId xmlns:a16="http://schemas.microsoft.com/office/drawing/2014/main" id="{E9DD35B6-32BA-0681-036C-1241D932DED7}"/>
                    </a:ext>
                  </a:extLst>
                </p:cNvPr>
                <p:cNvPicPr/>
                <p:nvPr/>
              </p:nvPicPr>
              <p:blipFill>
                <a:blip r:embed="rId163"/>
                <a:stretch>
                  <a:fillRect/>
                </a:stretch>
              </p:blipFill>
              <p:spPr>
                <a:xfrm>
                  <a:off x="10773760" y="1636293"/>
                  <a:ext cx="97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Freihand 120">
                  <a:extLst>
                    <a:ext uri="{FF2B5EF4-FFF2-40B4-BE49-F238E27FC236}">
                      <a16:creationId xmlns:a16="http://schemas.microsoft.com/office/drawing/2014/main" id="{C0F03E3F-0337-2A46-CCAF-DD53955ECBF2}"/>
                    </a:ext>
                  </a:extLst>
                </p14:cNvPr>
                <p14:cNvContentPartPr/>
                <p14:nvPr/>
              </p14:nvContentPartPr>
              <p14:xfrm>
                <a:off x="10915240" y="1534053"/>
                <a:ext cx="151920" cy="203760"/>
              </p14:xfrm>
            </p:contentPart>
          </mc:Choice>
          <mc:Fallback xmlns="">
            <p:pic>
              <p:nvPicPr>
                <p:cNvPr id="121" name="Freihand 120">
                  <a:extLst>
                    <a:ext uri="{FF2B5EF4-FFF2-40B4-BE49-F238E27FC236}">
                      <a16:creationId xmlns:a16="http://schemas.microsoft.com/office/drawing/2014/main" id="{C0F03E3F-0337-2A46-CCAF-DD53955ECBF2}"/>
                    </a:ext>
                  </a:extLst>
                </p:cNvPr>
                <p:cNvPicPr/>
                <p:nvPr/>
              </p:nvPicPr>
              <p:blipFill>
                <a:blip r:embed="rId165"/>
                <a:stretch>
                  <a:fillRect/>
                </a:stretch>
              </p:blipFill>
              <p:spPr>
                <a:xfrm>
                  <a:off x="10906240" y="1525413"/>
                  <a:ext cx="169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Freihand 121">
                  <a:extLst>
                    <a:ext uri="{FF2B5EF4-FFF2-40B4-BE49-F238E27FC236}">
                      <a16:creationId xmlns:a16="http://schemas.microsoft.com/office/drawing/2014/main" id="{53E5E71B-75C7-BD8D-4700-5B8510994447}"/>
                    </a:ext>
                  </a:extLst>
                </p14:cNvPr>
                <p14:cNvContentPartPr/>
                <p14:nvPr/>
              </p14:nvContentPartPr>
              <p14:xfrm>
                <a:off x="11098840" y="1611093"/>
                <a:ext cx="236160" cy="109440"/>
              </p14:xfrm>
            </p:contentPart>
          </mc:Choice>
          <mc:Fallback xmlns="">
            <p:pic>
              <p:nvPicPr>
                <p:cNvPr id="122" name="Freihand 121">
                  <a:extLst>
                    <a:ext uri="{FF2B5EF4-FFF2-40B4-BE49-F238E27FC236}">
                      <a16:creationId xmlns:a16="http://schemas.microsoft.com/office/drawing/2014/main" id="{53E5E71B-75C7-BD8D-4700-5B8510994447}"/>
                    </a:ext>
                  </a:extLst>
                </p:cNvPr>
                <p:cNvPicPr/>
                <p:nvPr/>
              </p:nvPicPr>
              <p:blipFill>
                <a:blip r:embed="rId167"/>
                <a:stretch>
                  <a:fillRect/>
                </a:stretch>
              </p:blipFill>
              <p:spPr>
                <a:xfrm>
                  <a:off x="11090200" y="1602093"/>
                  <a:ext cx="253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Freihand 122">
                  <a:extLst>
                    <a:ext uri="{FF2B5EF4-FFF2-40B4-BE49-F238E27FC236}">
                      <a16:creationId xmlns:a16="http://schemas.microsoft.com/office/drawing/2014/main" id="{F8B64007-8314-3111-A38A-404E5AB0F045}"/>
                    </a:ext>
                  </a:extLst>
                </p14:cNvPr>
                <p14:cNvContentPartPr/>
                <p14:nvPr/>
              </p14:nvContentPartPr>
              <p14:xfrm>
                <a:off x="9362560" y="2134173"/>
                <a:ext cx="389160" cy="86040"/>
              </p14:xfrm>
            </p:contentPart>
          </mc:Choice>
          <mc:Fallback xmlns="">
            <p:pic>
              <p:nvPicPr>
                <p:cNvPr id="123" name="Freihand 122">
                  <a:extLst>
                    <a:ext uri="{FF2B5EF4-FFF2-40B4-BE49-F238E27FC236}">
                      <a16:creationId xmlns:a16="http://schemas.microsoft.com/office/drawing/2014/main" id="{F8B64007-8314-3111-A38A-404E5AB0F045}"/>
                    </a:ext>
                  </a:extLst>
                </p:cNvPr>
                <p:cNvPicPr/>
                <p:nvPr/>
              </p:nvPicPr>
              <p:blipFill>
                <a:blip r:embed="rId169"/>
                <a:stretch>
                  <a:fillRect/>
                </a:stretch>
              </p:blipFill>
              <p:spPr>
                <a:xfrm>
                  <a:off x="9353560" y="2125173"/>
                  <a:ext cx="406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Freihand 123">
                  <a:extLst>
                    <a:ext uri="{FF2B5EF4-FFF2-40B4-BE49-F238E27FC236}">
                      <a16:creationId xmlns:a16="http://schemas.microsoft.com/office/drawing/2014/main" id="{14159222-9C78-5B8A-28B6-DC2D6158273E}"/>
                    </a:ext>
                  </a:extLst>
                </p14:cNvPr>
                <p14:cNvContentPartPr/>
                <p14:nvPr/>
              </p14:nvContentPartPr>
              <p14:xfrm>
                <a:off x="9684040" y="1989813"/>
                <a:ext cx="3960" cy="6120"/>
              </p14:xfrm>
            </p:contentPart>
          </mc:Choice>
          <mc:Fallback xmlns="">
            <p:pic>
              <p:nvPicPr>
                <p:cNvPr id="124" name="Freihand 123">
                  <a:extLst>
                    <a:ext uri="{FF2B5EF4-FFF2-40B4-BE49-F238E27FC236}">
                      <a16:creationId xmlns:a16="http://schemas.microsoft.com/office/drawing/2014/main" id="{14159222-9C78-5B8A-28B6-DC2D6158273E}"/>
                    </a:ext>
                  </a:extLst>
                </p:cNvPr>
                <p:cNvPicPr/>
                <p:nvPr/>
              </p:nvPicPr>
              <p:blipFill>
                <a:blip r:embed="rId120"/>
                <a:stretch>
                  <a:fillRect/>
                </a:stretch>
              </p:blipFill>
              <p:spPr>
                <a:xfrm>
                  <a:off x="9675400" y="1980813"/>
                  <a:ext cx="21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5" name="Freihand 124">
                  <a:extLst>
                    <a:ext uri="{FF2B5EF4-FFF2-40B4-BE49-F238E27FC236}">
                      <a16:creationId xmlns:a16="http://schemas.microsoft.com/office/drawing/2014/main" id="{38B2D330-03F3-92B2-8C5D-BA07CCBE7A93}"/>
                    </a:ext>
                  </a:extLst>
                </p14:cNvPr>
                <p14:cNvContentPartPr/>
                <p14:nvPr/>
              </p14:nvContentPartPr>
              <p14:xfrm>
                <a:off x="10019920" y="2078013"/>
                <a:ext cx="133200" cy="219960"/>
              </p14:xfrm>
            </p:contentPart>
          </mc:Choice>
          <mc:Fallback xmlns="">
            <p:pic>
              <p:nvPicPr>
                <p:cNvPr id="125" name="Freihand 124">
                  <a:extLst>
                    <a:ext uri="{FF2B5EF4-FFF2-40B4-BE49-F238E27FC236}">
                      <a16:creationId xmlns:a16="http://schemas.microsoft.com/office/drawing/2014/main" id="{38B2D330-03F3-92B2-8C5D-BA07CCBE7A93}"/>
                    </a:ext>
                  </a:extLst>
                </p:cNvPr>
                <p:cNvPicPr/>
                <p:nvPr/>
              </p:nvPicPr>
              <p:blipFill>
                <a:blip r:embed="rId172"/>
                <a:stretch>
                  <a:fillRect/>
                </a:stretch>
              </p:blipFill>
              <p:spPr>
                <a:xfrm>
                  <a:off x="10011280" y="2069373"/>
                  <a:ext cx="150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6" name="Freihand 125">
                  <a:extLst>
                    <a:ext uri="{FF2B5EF4-FFF2-40B4-BE49-F238E27FC236}">
                      <a16:creationId xmlns:a16="http://schemas.microsoft.com/office/drawing/2014/main" id="{E87A20C9-8FA7-F118-057D-CBAB67855EC1}"/>
                    </a:ext>
                  </a:extLst>
                </p14:cNvPr>
                <p14:cNvContentPartPr/>
                <p14:nvPr/>
              </p14:nvContentPartPr>
              <p14:xfrm>
                <a:off x="10175080" y="2061093"/>
                <a:ext cx="312840" cy="117360"/>
              </p14:xfrm>
            </p:contentPart>
          </mc:Choice>
          <mc:Fallback xmlns="">
            <p:pic>
              <p:nvPicPr>
                <p:cNvPr id="126" name="Freihand 125">
                  <a:extLst>
                    <a:ext uri="{FF2B5EF4-FFF2-40B4-BE49-F238E27FC236}">
                      <a16:creationId xmlns:a16="http://schemas.microsoft.com/office/drawing/2014/main" id="{E87A20C9-8FA7-F118-057D-CBAB67855EC1}"/>
                    </a:ext>
                  </a:extLst>
                </p:cNvPr>
                <p:cNvPicPr/>
                <p:nvPr/>
              </p:nvPicPr>
              <p:blipFill>
                <a:blip r:embed="rId174"/>
                <a:stretch>
                  <a:fillRect/>
                </a:stretch>
              </p:blipFill>
              <p:spPr>
                <a:xfrm>
                  <a:off x="10166080" y="2052453"/>
                  <a:ext cx="330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7" name="Freihand 126">
                  <a:extLst>
                    <a:ext uri="{FF2B5EF4-FFF2-40B4-BE49-F238E27FC236}">
                      <a16:creationId xmlns:a16="http://schemas.microsoft.com/office/drawing/2014/main" id="{DFB24FC1-CCD4-6EE0-7857-2CF5A79DC997}"/>
                    </a:ext>
                  </a:extLst>
                </p14:cNvPr>
                <p14:cNvContentPartPr/>
                <p14:nvPr/>
              </p14:nvContentPartPr>
              <p14:xfrm>
                <a:off x="10460920" y="1945893"/>
                <a:ext cx="501120" cy="169200"/>
              </p14:xfrm>
            </p:contentPart>
          </mc:Choice>
          <mc:Fallback xmlns="">
            <p:pic>
              <p:nvPicPr>
                <p:cNvPr id="127" name="Freihand 126">
                  <a:extLst>
                    <a:ext uri="{FF2B5EF4-FFF2-40B4-BE49-F238E27FC236}">
                      <a16:creationId xmlns:a16="http://schemas.microsoft.com/office/drawing/2014/main" id="{DFB24FC1-CCD4-6EE0-7857-2CF5A79DC997}"/>
                    </a:ext>
                  </a:extLst>
                </p:cNvPr>
                <p:cNvPicPr/>
                <p:nvPr/>
              </p:nvPicPr>
              <p:blipFill>
                <a:blip r:embed="rId176"/>
                <a:stretch>
                  <a:fillRect/>
                </a:stretch>
              </p:blipFill>
              <p:spPr>
                <a:xfrm>
                  <a:off x="10451920" y="1937253"/>
                  <a:ext cx="518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8" name="Freihand 127">
                  <a:extLst>
                    <a:ext uri="{FF2B5EF4-FFF2-40B4-BE49-F238E27FC236}">
                      <a16:creationId xmlns:a16="http://schemas.microsoft.com/office/drawing/2014/main" id="{1C900C18-E40F-60C3-F482-2B102B895646}"/>
                    </a:ext>
                  </a:extLst>
                </p14:cNvPr>
                <p14:cNvContentPartPr/>
                <p14:nvPr/>
              </p14:nvContentPartPr>
              <p14:xfrm>
                <a:off x="9885640" y="2386533"/>
                <a:ext cx="199080" cy="213840"/>
              </p14:xfrm>
            </p:contentPart>
          </mc:Choice>
          <mc:Fallback xmlns="">
            <p:pic>
              <p:nvPicPr>
                <p:cNvPr id="128" name="Freihand 127">
                  <a:extLst>
                    <a:ext uri="{FF2B5EF4-FFF2-40B4-BE49-F238E27FC236}">
                      <a16:creationId xmlns:a16="http://schemas.microsoft.com/office/drawing/2014/main" id="{1C900C18-E40F-60C3-F482-2B102B895646}"/>
                    </a:ext>
                  </a:extLst>
                </p:cNvPr>
                <p:cNvPicPr/>
                <p:nvPr/>
              </p:nvPicPr>
              <p:blipFill>
                <a:blip r:embed="rId178"/>
                <a:stretch>
                  <a:fillRect/>
                </a:stretch>
              </p:blipFill>
              <p:spPr>
                <a:xfrm>
                  <a:off x="9877000" y="2377533"/>
                  <a:ext cx="21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Freihand 128">
                  <a:extLst>
                    <a:ext uri="{FF2B5EF4-FFF2-40B4-BE49-F238E27FC236}">
                      <a16:creationId xmlns:a16="http://schemas.microsoft.com/office/drawing/2014/main" id="{DE482C0C-251D-72D4-CAA8-6DF9212996F0}"/>
                    </a:ext>
                  </a:extLst>
                </p14:cNvPr>
                <p14:cNvContentPartPr/>
                <p14:nvPr/>
              </p14:nvContentPartPr>
              <p14:xfrm>
                <a:off x="10098760" y="2420013"/>
                <a:ext cx="156960" cy="127080"/>
              </p14:xfrm>
            </p:contentPart>
          </mc:Choice>
          <mc:Fallback xmlns="">
            <p:pic>
              <p:nvPicPr>
                <p:cNvPr id="129" name="Freihand 128">
                  <a:extLst>
                    <a:ext uri="{FF2B5EF4-FFF2-40B4-BE49-F238E27FC236}">
                      <a16:creationId xmlns:a16="http://schemas.microsoft.com/office/drawing/2014/main" id="{DE482C0C-251D-72D4-CAA8-6DF9212996F0}"/>
                    </a:ext>
                  </a:extLst>
                </p:cNvPr>
                <p:cNvPicPr/>
                <p:nvPr/>
              </p:nvPicPr>
              <p:blipFill>
                <a:blip r:embed="rId180"/>
                <a:stretch>
                  <a:fillRect/>
                </a:stretch>
              </p:blipFill>
              <p:spPr>
                <a:xfrm>
                  <a:off x="10089760" y="2411373"/>
                  <a:ext cx="174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51216059-3864-DE75-C5AB-C1E5086D9782}"/>
                    </a:ext>
                  </a:extLst>
                </p14:cNvPr>
                <p14:cNvContentPartPr/>
                <p14:nvPr/>
              </p14:nvContentPartPr>
              <p14:xfrm>
                <a:off x="10244920" y="2313453"/>
                <a:ext cx="165960" cy="245520"/>
              </p14:xfrm>
            </p:contentPart>
          </mc:Choice>
          <mc:Fallback xmlns="">
            <p:pic>
              <p:nvPicPr>
                <p:cNvPr id="130" name="Freihand 129">
                  <a:extLst>
                    <a:ext uri="{FF2B5EF4-FFF2-40B4-BE49-F238E27FC236}">
                      <a16:creationId xmlns:a16="http://schemas.microsoft.com/office/drawing/2014/main" id="{51216059-3864-DE75-C5AB-C1E5086D9782}"/>
                    </a:ext>
                  </a:extLst>
                </p:cNvPr>
                <p:cNvPicPr/>
                <p:nvPr/>
              </p:nvPicPr>
              <p:blipFill>
                <a:blip r:embed="rId182"/>
                <a:stretch>
                  <a:fillRect/>
                </a:stretch>
              </p:blipFill>
              <p:spPr>
                <a:xfrm>
                  <a:off x="10235920" y="2304453"/>
                  <a:ext cx="183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4A230C42-FA34-2692-3F3E-FFE39B75FAE6}"/>
                    </a:ext>
                  </a:extLst>
                </p14:cNvPr>
                <p14:cNvContentPartPr/>
                <p14:nvPr/>
              </p14:nvContentPartPr>
              <p14:xfrm>
                <a:off x="10475680" y="2383293"/>
                <a:ext cx="342360" cy="313920"/>
              </p14:xfrm>
            </p:contentPart>
          </mc:Choice>
          <mc:Fallback xmlns="">
            <p:pic>
              <p:nvPicPr>
                <p:cNvPr id="131" name="Freihand 130">
                  <a:extLst>
                    <a:ext uri="{FF2B5EF4-FFF2-40B4-BE49-F238E27FC236}">
                      <a16:creationId xmlns:a16="http://schemas.microsoft.com/office/drawing/2014/main" id="{4A230C42-FA34-2692-3F3E-FFE39B75FAE6}"/>
                    </a:ext>
                  </a:extLst>
                </p:cNvPr>
                <p:cNvPicPr/>
                <p:nvPr/>
              </p:nvPicPr>
              <p:blipFill>
                <a:blip r:embed="rId184"/>
                <a:stretch>
                  <a:fillRect/>
                </a:stretch>
              </p:blipFill>
              <p:spPr>
                <a:xfrm>
                  <a:off x="10467040" y="2374653"/>
                  <a:ext cx="3600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Freihand 131">
                  <a:extLst>
                    <a:ext uri="{FF2B5EF4-FFF2-40B4-BE49-F238E27FC236}">
                      <a16:creationId xmlns:a16="http://schemas.microsoft.com/office/drawing/2014/main" id="{CFCF9E96-C5C1-4240-7102-9CA5E41BC3C1}"/>
                    </a:ext>
                  </a:extLst>
                </p14:cNvPr>
                <p14:cNvContentPartPr/>
                <p14:nvPr/>
              </p14:nvContentPartPr>
              <p14:xfrm>
                <a:off x="10865920" y="2341893"/>
                <a:ext cx="7200" cy="34560"/>
              </p14:xfrm>
            </p:contentPart>
          </mc:Choice>
          <mc:Fallback xmlns="">
            <p:pic>
              <p:nvPicPr>
                <p:cNvPr id="132" name="Freihand 131">
                  <a:extLst>
                    <a:ext uri="{FF2B5EF4-FFF2-40B4-BE49-F238E27FC236}">
                      <a16:creationId xmlns:a16="http://schemas.microsoft.com/office/drawing/2014/main" id="{CFCF9E96-C5C1-4240-7102-9CA5E41BC3C1}"/>
                    </a:ext>
                  </a:extLst>
                </p:cNvPr>
                <p:cNvPicPr/>
                <p:nvPr/>
              </p:nvPicPr>
              <p:blipFill>
                <a:blip r:embed="rId186"/>
                <a:stretch>
                  <a:fillRect/>
                </a:stretch>
              </p:blipFill>
              <p:spPr>
                <a:xfrm>
                  <a:off x="10857280" y="2332893"/>
                  <a:ext cx="24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3" name="Freihand 132">
                  <a:extLst>
                    <a:ext uri="{FF2B5EF4-FFF2-40B4-BE49-F238E27FC236}">
                      <a16:creationId xmlns:a16="http://schemas.microsoft.com/office/drawing/2014/main" id="{8804AFD1-0E97-5ED7-195D-ED6D147A9FAC}"/>
                    </a:ext>
                  </a:extLst>
                </p14:cNvPr>
                <p14:cNvContentPartPr/>
                <p14:nvPr/>
              </p14:nvContentPartPr>
              <p14:xfrm>
                <a:off x="10910200" y="2258733"/>
                <a:ext cx="190440" cy="236520"/>
              </p14:xfrm>
            </p:contentPart>
          </mc:Choice>
          <mc:Fallback xmlns="">
            <p:pic>
              <p:nvPicPr>
                <p:cNvPr id="133" name="Freihand 132">
                  <a:extLst>
                    <a:ext uri="{FF2B5EF4-FFF2-40B4-BE49-F238E27FC236}">
                      <a16:creationId xmlns:a16="http://schemas.microsoft.com/office/drawing/2014/main" id="{8804AFD1-0E97-5ED7-195D-ED6D147A9FAC}"/>
                    </a:ext>
                  </a:extLst>
                </p:cNvPr>
                <p:cNvPicPr/>
                <p:nvPr/>
              </p:nvPicPr>
              <p:blipFill>
                <a:blip r:embed="rId188"/>
                <a:stretch>
                  <a:fillRect/>
                </a:stretch>
              </p:blipFill>
              <p:spPr>
                <a:xfrm>
                  <a:off x="10901560" y="2249733"/>
                  <a:ext cx="208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8BA4013D-ACCB-108D-439F-E97AD7282B15}"/>
                    </a:ext>
                  </a:extLst>
                </p14:cNvPr>
                <p14:cNvContentPartPr/>
                <p14:nvPr/>
              </p14:nvContentPartPr>
              <p14:xfrm>
                <a:off x="11123680" y="2343333"/>
                <a:ext cx="489240" cy="332640"/>
              </p14:xfrm>
            </p:contentPart>
          </mc:Choice>
          <mc:Fallback xmlns="">
            <p:pic>
              <p:nvPicPr>
                <p:cNvPr id="134" name="Freihand 133">
                  <a:extLst>
                    <a:ext uri="{FF2B5EF4-FFF2-40B4-BE49-F238E27FC236}">
                      <a16:creationId xmlns:a16="http://schemas.microsoft.com/office/drawing/2014/main" id="{8BA4013D-ACCB-108D-439F-E97AD7282B15}"/>
                    </a:ext>
                  </a:extLst>
                </p:cNvPr>
                <p:cNvPicPr/>
                <p:nvPr/>
              </p:nvPicPr>
              <p:blipFill>
                <a:blip r:embed="rId190"/>
                <a:stretch>
                  <a:fillRect/>
                </a:stretch>
              </p:blipFill>
              <p:spPr>
                <a:xfrm>
                  <a:off x="11115040" y="2334333"/>
                  <a:ext cx="5068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33EB7A6C-8437-B7B2-962F-5CA4AC3D19A5}"/>
                    </a:ext>
                  </a:extLst>
                </p14:cNvPr>
                <p14:cNvContentPartPr/>
                <p14:nvPr/>
              </p14:nvContentPartPr>
              <p14:xfrm>
                <a:off x="11623720" y="2267373"/>
                <a:ext cx="28080" cy="67680"/>
              </p14:xfrm>
            </p:contentPart>
          </mc:Choice>
          <mc:Fallback xmlns="">
            <p:pic>
              <p:nvPicPr>
                <p:cNvPr id="135" name="Freihand 134">
                  <a:extLst>
                    <a:ext uri="{FF2B5EF4-FFF2-40B4-BE49-F238E27FC236}">
                      <a16:creationId xmlns:a16="http://schemas.microsoft.com/office/drawing/2014/main" id="{33EB7A6C-8437-B7B2-962F-5CA4AC3D19A5}"/>
                    </a:ext>
                  </a:extLst>
                </p:cNvPr>
                <p:cNvPicPr/>
                <p:nvPr/>
              </p:nvPicPr>
              <p:blipFill>
                <a:blip r:embed="rId192"/>
                <a:stretch>
                  <a:fillRect/>
                </a:stretch>
              </p:blipFill>
              <p:spPr>
                <a:xfrm>
                  <a:off x="11615080" y="2258373"/>
                  <a:ext cx="45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921D8716-5343-E95E-BC0C-340985C4DC8C}"/>
                    </a:ext>
                  </a:extLst>
                </p14:cNvPr>
                <p14:cNvContentPartPr/>
                <p14:nvPr/>
              </p14:nvContentPartPr>
              <p14:xfrm>
                <a:off x="11679160" y="2200053"/>
                <a:ext cx="158760" cy="207720"/>
              </p14:xfrm>
            </p:contentPart>
          </mc:Choice>
          <mc:Fallback xmlns="">
            <p:pic>
              <p:nvPicPr>
                <p:cNvPr id="136" name="Freihand 135">
                  <a:extLst>
                    <a:ext uri="{FF2B5EF4-FFF2-40B4-BE49-F238E27FC236}">
                      <a16:creationId xmlns:a16="http://schemas.microsoft.com/office/drawing/2014/main" id="{921D8716-5343-E95E-BC0C-340985C4DC8C}"/>
                    </a:ext>
                  </a:extLst>
                </p:cNvPr>
                <p:cNvPicPr/>
                <p:nvPr/>
              </p:nvPicPr>
              <p:blipFill>
                <a:blip r:embed="rId194"/>
                <a:stretch>
                  <a:fillRect/>
                </a:stretch>
              </p:blipFill>
              <p:spPr>
                <a:xfrm>
                  <a:off x="11670520" y="2191053"/>
                  <a:ext cx="176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9FF83D24-8DDA-8B21-3605-746693875639}"/>
                    </a:ext>
                  </a:extLst>
                </p14:cNvPr>
                <p14:cNvContentPartPr/>
                <p14:nvPr/>
              </p14:nvContentPartPr>
              <p14:xfrm>
                <a:off x="11863840" y="2214813"/>
                <a:ext cx="72000" cy="207000"/>
              </p14:xfrm>
            </p:contentPart>
          </mc:Choice>
          <mc:Fallback xmlns="">
            <p:pic>
              <p:nvPicPr>
                <p:cNvPr id="137" name="Freihand 136">
                  <a:extLst>
                    <a:ext uri="{FF2B5EF4-FFF2-40B4-BE49-F238E27FC236}">
                      <a16:creationId xmlns:a16="http://schemas.microsoft.com/office/drawing/2014/main" id="{9FF83D24-8DDA-8B21-3605-746693875639}"/>
                    </a:ext>
                  </a:extLst>
                </p:cNvPr>
                <p:cNvPicPr/>
                <p:nvPr/>
              </p:nvPicPr>
              <p:blipFill>
                <a:blip r:embed="rId196"/>
                <a:stretch>
                  <a:fillRect/>
                </a:stretch>
              </p:blipFill>
              <p:spPr>
                <a:xfrm>
                  <a:off x="11855200" y="2205813"/>
                  <a:ext cx="89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9136012F-D4D6-8C2F-AE23-4BC0609539FA}"/>
                    </a:ext>
                  </a:extLst>
                </p14:cNvPr>
                <p14:cNvContentPartPr/>
                <p14:nvPr/>
              </p14:nvContentPartPr>
              <p14:xfrm>
                <a:off x="11571160" y="2129133"/>
                <a:ext cx="33840" cy="4680"/>
              </p14:xfrm>
            </p:contentPart>
          </mc:Choice>
          <mc:Fallback xmlns="">
            <p:pic>
              <p:nvPicPr>
                <p:cNvPr id="138" name="Freihand 137">
                  <a:extLst>
                    <a:ext uri="{FF2B5EF4-FFF2-40B4-BE49-F238E27FC236}">
                      <a16:creationId xmlns:a16="http://schemas.microsoft.com/office/drawing/2014/main" id="{9136012F-D4D6-8C2F-AE23-4BC0609539FA}"/>
                    </a:ext>
                  </a:extLst>
                </p:cNvPr>
                <p:cNvPicPr/>
                <p:nvPr/>
              </p:nvPicPr>
              <p:blipFill>
                <a:blip r:embed="rId198"/>
                <a:stretch>
                  <a:fillRect/>
                </a:stretch>
              </p:blipFill>
              <p:spPr>
                <a:xfrm>
                  <a:off x="11562520" y="2120133"/>
                  <a:ext cx="51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FBF8F809-17DB-A3CF-102B-3F38A93382C8}"/>
                    </a:ext>
                  </a:extLst>
                </p14:cNvPr>
                <p14:cNvContentPartPr/>
                <p14:nvPr/>
              </p14:nvContentPartPr>
              <p14:xfrm>
                <a:off x="4906840" y="2483013"/>
                <a:ext cx="754560" cy="258840"/>
              </p14:xfrm>
            </p:contentPart>
          </mc:Choice>
          <mc:Fallback xmlns="">
            <p:pic>
              <p:nvPicPr>
                <p:cNvPr id="139" name="Freihand 138">
                  <a:extLst>
                    <a:ext uri="{FF2B5EF4-FFF2-40B4-BE49-F238E27FC236}">
                      <a16:creationId xmlns:a16="http://schemas.microsoft.com/office/drawing/2014/main" id="{FBF8F809-17DB-A3CF-102B-3F38A93382C8}"/>
                    </a:ext>
                  </a:extLst>
                </p:cNvPr>
                <p:cNvPicPr/>
                <p:nvPr/>
              </p:nvPicPr>
              <p:blipFill>
                <a:blip r:embed="rId200"/>
                <a:stretch>
                  <a:fillRect/>
                </a:stretch>
              </p:blipFill>
              <p:spPr>
                <a:xfrm>
                  <a:off x="4898200" y="2474373"/>
                  <a:ext cx="7722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E77DAEB1-9DA4-4A80-4FBE-68C8EBFF3FA4}"/>
                    </a:ext>
                  </a:extLst>
                </p14:cNvPr>
                <p14:cNvContentPartPr/>
                <p14:nvPr/>
              </p14:nvContentPartPr>
              <p14:xfrm>
                <a:off x="4973800" y="2794413"/>
                <a:ext cx="677880" cy="419400"/>
              </p14:xfrm>
            </p:contentPart>
          </mc:Choice>
          <mc:Fallback xmlns="">
            <p:pic>
              <p:nvPicPr>
                <p:cNvPr id="140" name="Freihand 139">
                  <a:extLst>
                    <a:ext uri="{FF2B5EF4-FFF2-40B4-BE49-F238E27FC236}">
                      <a16:creationId xmlns:a16="http://schemas.microsoft.com/office/drawing/2014/main" id="{E77DAEB1-9DA4-4A80-4FBE-68C8EBFF3FA4}"/>
                    </a:ext>
                  </a:extLst>
                </p:cNvPr>
                <p:cNvPicPr/>
                <p:nvPr/>
              </p:nvPicPr>
              <p:blipFill>
                <a:blip r:embed="rId202"/>
                <a:stretch>
                  <a:fillRect/>
                </a:stretch>
              </p:blipFill>
              <p:spPr>
                <a:xfrm>
                  <a:off x="4964800" y="2785413"/>
                  <a:ext cx="6955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 name="Freihand 140">
                  <a:extLst>
                    <a:ext uri="{FF2B5EF4-FFF2-40B4-BE49-F238E27FC236}">
                      <a16:creationId xmlns:a16="http://schemas.microsoft.com/office/drawing/2014/main" id="{560B2736-95A5-0B02-10F9-4F65896298A3}"/>
                    </a:ext>
                  </a:extLst>
                </p14:cNvPr>
                <p14:cNvContentPartPr/>
                <p14:nvPr/>
              </p14:nvContentPartPr>
              <p14:xfrm>
                <a:off x="5325160" y="1558173"/>
                <a:ext cx="1342800" cy="1273320"/>
              </p14:xfrm>
            </p:contentPart>
          </mc:Choice>
          <mc:Fallback xmlns="">
            <p:pic>
              <p:nvPicPr>
                <p:cNvPr id="141" name="Freihand 140">
                  <a:extLst>
                    <a:ext uri="{FF2B5EF4-FFF2-40B4-BE49-F238E27FC236}">
                      <a16:creationId xmlns:a16="http://schemas.microsoft.com/office/drawing/2014/main" id="{560B2736-95A5-0B02-10F9-4F65896298A3}"/>
                    </a:ext>
                  </a:extLst>
                </p:cNvPr>
                <p:cNvPicPr/>
                <p:nvPr/>
              </p:nvPicPr>
              <p:blipFill>
                <a:blip r:embed="rId204"/>
                <a:stretch>
                  <a:fillRect/>
                </a:stretch>
              </p:blipFill>
              <p:spPr>
                <a:xfrm>
                  <a:off x="5316160" y="1549173"/>
                  <a:ext cx="1360440" cy="1290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2" name="Freihand 141">
                  <a:extLst>
                    <a:ext uri="{FF2B5EF4-FFF2-40B4-BE49-F238E27FC236}">
                      <a16:creationId xmlns:a16="http://schemas.microsoft.com/office/drawing/2014/main" id="{1B794F87-8C20-9F7A-5806-120F65BAEE09}"/>
                    </a:ext>
                  </a:extLst>
                </p14:cNvPr>
                <p14:cNvContentPartPr/>
                <p14:nvPr/>
              </p14:nvContentPartPr>
              <p14:xfrm>
                <a:off x="5279440" y="2599293"/>
                <a:ext cx="367200" cy="345600"/>
              </p14:xfrm>
            </p:contentPart>
          </mc:Choice>
          <mc:Fallback xmlns="">
            <p:pic>
              <p:nvPicPr>
                <p:cNvPr id="142" name="Freihand 141">
                  <a:extLst>
                    <a:ext uri="{FF2B5EF4-FFF2-40B4-BE49-F238E27FC236}">
                      <a16:creationId xmlns:a16="http://schemas.microsoft.com/office/drawing/2014/main" id="{1B794F87-8C20-9F7A-5806-120F65BAEE09}"/>
                    </a:ext>
                  </a:extLst>
                </p:cNvPr>
                <p:cNvPicPr/>
                <p:nvPr/>
              </p:nvPicPr>
              <p:blipFill>
                <a:blip r:embed="rId206"/>
                <a:stretch>
                  <a:fillRect/>
                </a:stretch>
              </p:blipFill>
              <p:spPr>
                <a:xfrm>
                  <a:off x="5270440" y="2590653"/>
                  <a:ext cx="3848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 name="Freihand 142">
                  <a:extLst>
                    <a:ext uri="{FF2B5EF4-FFF2-40B4-BE49-F238E27FC236}">
                      <a16:creationId xmlns:a16="http://schemas.microsoft.com/office/drawing/2014/main" id="{BD9C6032-405E-0CF5-DBB9-D025A05F1227}"/>
                    </a:ext>
                  </a:extLst>
                </p14:cNvPr>
                <p14:cNvContentPartPr/>
                <p14:nvPr/>
              </p14:nvContentPartPr>
              <p14:xfrm>
                <a:off x="6754000" y="1180173"/>
                <a:ext cx="336600" cy="254520"/>
              </p14:xfrm>
            </p:contentPart>
          </mc:Choice>
          <mc:Fallback xmlns="">
            <p:pic>
              <p:nvPicPr>
                <p:cNvPr id="143" name="Freihand 142">
                  <a:extLst>
                    <a:ext uri="{FF2B5EF4-FFF2-40B4-BE49-F238E27FC236}">
                      <a16:creationId xmlns:a16="http://schemas.microsoft.com/office/drawing/2014/main" id="{BD9C6032-405E-0CF5-DBB9-D025A05F1227}"/>
                    </a:ext>
                  </a:extLst>
                </p:cNvPr>
                <p:cNvPicPr/>
                <p:nvPr/>
              </p:nvPicPr>
              <p:blipFill>
                <a:blip r:embed="rId208"/>
                <a:stretch>
                  <a:fillRect/>
                </a:stretch>
              </p:blipFill>
              <p:spPr>
                <a:xfrm>
                  <a:off x="6745360" y="1171533"/>
                  <a:ext cx="354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4" name="Freihand 143">
                  <a:extLst>
                    <a:ext uri="{FF2B5EF4-FFF2-40B4-BE49-F238E27FC236}">
                      <a16:creationId xmlns:a16="http://schemas.microsoft.com/office/drawing/2014/main" id="{75AFAB8A-0A38-875F-F3AC-1F46572D0D50}"/>
                    </a:ext>
                  </a:extLst>
                </p14:cNvPr>
                <p14:cNvContentPartPr/>
                <p14:nvPr/>
              </p14:nvContentPartPr>
              <p14:xfrm>
                <a:off x="7135960" y="1242813"/>
                <a:ext cx="99720" cy="118080"/>
              </p14:xfrm>
            </p:contentPart>
          </mc:Choice>
          <mc:Fallback xmlns="">
            <p:pic>
              <p:nvPicPr>
                <p:cNvPr id="144" name="Freihand 143">
                  <a:extLst>
                    <a:ext uri="{FF2B5EF4-FFF2-40B4-BE49-F238E27FC236}">
                      <a16:creationId xmlns:a16="http://schemas.microsoft.com/office/drawing/2014/main" id="{75AFAB8A-0A38-875F-F3AC-1F46572D0D50}"/>
                    </a:ext>
                  </a:extLst>
                </p:cNvPr>
                <p:cNvPicPr/>
                <p:nvPr/>
              </p:nvPicPr>
              <p:blipFill>
                <a:blip r:embed="rId210"/>
                <a:stretch>
                  <a:fillRect/>
                </a:stretch>
              </p:blipFill>
              <p:spPr>
                <a:xfrm>
                  <a:off x="7127320" y="1234173"/>
                  <a:ext cx="11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5" name="Freihand 144">
                  <a:extLst>
                    <a:ext uri="{FF2B5EF4-FFF2-40B4-BE49-F238E27FC236}">
                      <a16:creationId xmlns:a16="http://schemas.microsoft.com/office/drawing/2014/main" id="{4FAD2D13-68EE-2054-F793-4620321D8889}"/>
                    </a:ext>
                  </a:extLst>
                </p14:cNvPr>
                <p14:cNvContentPartPr/>
                <p14:nvPr/>
              </p14:nvContentPartPr>
              <p14:xfrm>
                <a:off x="7274560" y="1138053"/>
                <a:ext cx="95400" cy="174240"/>
              </p14:xfrm>
            </p:contentPart>
          </mc:Choice>
          <mc:Fallback xmlns="">
            <p:pic>
              <p:nvPicPr>
                <p:cNvPr id="145" name="Freihand 144">
                  <a:extLst>
                    <a:ext uri="{FF2B5EF4-FFF2-40B4-BE49-F238E27FC236}">
                      <a16:creationId xmlns:a16="http://schemas.microsoft.com/office/drawing/2014/main" id="{4FAD2D13-68EE-2054-F793-4620321D8889}"/>
                    </a:ext>
                  </a:extLst>
                </p:cNvPr>
                <p:cNvPicPr/>
                <p:nvPr/>
              </p:nvPicPr>
              <p:blipFill>
                <a:blip r:embed="rId212"/>
                <a:stretch>
                  <a:fillRect/>
                </a:stretch>
              </p:blipFill>
              <p:spPr>
                <a:xfrm>
                  <a:off x="7265560" y="1129053"/>
                  <a:ext cx="113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6" name="Freihand 145">
                  <a:extLst>
                    <a:ext uri="{FF2B5EF4-FFF2-40B4-BE49-F238E27FC236}">
                      <a16:creationId xmlns:a16="http://schemas.microsoft.com/office/drawing/2014/main" id="{3EBA0E7B-C9E8-9C55-3D5D-1F0E39C9AEE4}"/>
                    </a:ext>
                  </a:extLst>
                </p14:cNvPr>
                <p14:cNvContentPartPr/>
                <p14:nvPr/>
              </p14:nvContentPartPr>
              <p14:xfrm>
                <a:off x="7429360" y="1052373"/>
                <a:ext cx="40320" cy="232200"/>
              </p14:xfrm>
            </p:contentPart>
          </mc:Choice>
          <mc:Fallback xmlns="">
            <p:pic>
              <p:nvPicPr>
                <p:cNvPr id="146" name="Freihand 145">
                  <a:extLst>
                    <a:ext uri="{FF2B5EF4-FFF2-40B4-BE49-F238E27FC236}">
                      <a16:creationId xmlns:a16="http://schemas.microsoft.com/office/drawing/2014/main" id="{3EBA0E7B-C9E8-9C55-3D5D-1F0E39C9AEE4}"/>
                    </a:ext>
                  </a:extLst>
                </p:cNvPr>
                <p:cNvPicPr/>
                <p:nvPr/>
              </p:nvPicPr>
              <p:blipFill>
                <a:blip r:embed="rId214"/>
                <a:stretch>
                  <a:fillRect/>
                </a:stretch>
              </p:blipFill>
              <p:spPr>
                <a:xfrm>
                  <a:off x="7420720" y="1043373"/>
                  <a:ext cx="57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7" name="Freihand 146">
                  <a:extLst>
                    <a:ext uri="{FF2B5EF4-FFF2-40B4-BE49-F238E27FC236}">
                      <a16:creationId xmlns:a16="http://schemas.microsoft.com/office/drawing/2014/main" id="{4EDA02C4-7D29-E5F3-DE46-19944C086671}"/>
                    </a:ext>
                  </a:extLst>
                </p14:cNvPr>
                <p14:cNvContentPartPr/>
                <p14:nvPr/>
              </p14:nvContentPartPr>
              <p14:xfrm>
                <a:off x="7525120" y="994413"/>
                <a:ext cx="65520" cy="313920"/>
              </p14:xfrm>
            </p:contentPart>
          </mc:Choice>
          <mc:Fallback xmlns="">
            <p:pic>
              <p:nvPicPr>
                <p:cNvPr id="147" name="Freihand 146">
                  <a:extLst>
                    <a:ext uri="{FF2B5EF4-FFF2-40B4-BE49-F238E27FC236}">
                      <a16:creationId xmlns:a16="http://schemas.microsoft.com/office/drawing/2014/main" id="{4EDA02C4-7D29-E5F3-DE46-19944C086671}"/>
                    </a:ext>
                  </a:extLst>
                </p:cNvPr>
                <p:cNvPicPr/>
                <p:nvPr/>
              </p:nvPicPr>
              <p:blipFill>
                <a:blip r:embed="rId216"/>
                <a:stretch>
                  <a:fillRect/>
                </a:stretch>
              </p:blipFill>
              <p:spPr>
                <a:xfrm>
                  <a:off x="7516120" y="985413"/>
                  <a:ext cx="831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8" name="Freihand 147">
                  <a:extLst>
                    <a:ext uri="{FF2B5EF4-FFF2-40B4-BE49-F238E27FC236}">
                      <a16:creationId xmlns:a16="http://schemas.microsoft.com/office/drawing/2014/main" id="{20D5C4E7-D2CB-C49A-43A4-FD40A5BE2716}"/>
                    </a:ext>
                  </a:extLst>
                </p14:cNvPr>
                <p14:cNvContentPartPr/>
                <p14:nvPr/>
              </p14:nvContentPartPr>
              <p14:xfrm>
                <a:off x="7616560" y="1118253"/>
                <a:ext cx="81360" cy="72720"/>
              </p14:xfrm>
            </p:contentPart>
          </mc:Choice>
          <mc:Fallback xmlns="">
            <p:pic>
              <p:nvPicPr>
                <p:cNvPr id="148" name="Freihand 147">
                  <a:extLst>
                    <a:ext uri="{FF2B5EF4-FFF2-40B4-BE49-F238E27FC236}">
                      <a16:creationId xmlns:a16="http://schemas.microsoft.com/office/drawing/2014/main" id="{20D5C4E7-D2CB-C49A-43A4-FD40A5BE2716}"/>
                    </a:ext>
                  </a:extLst>
                </p:cNvPr>
                <p:cNvPicPr/>
                <p:nvPr/>
              </p:nvPicPr>
              <p:blipFill>
                <a:blip r:embed="rId218"/>
                <a:stretch>
                  <a:fillRect/>
                </a:stretch>
              </p:blipFill>
              <p:spPr>
                <a:xfrm>
                  <a:off x="7607560" y="1109253"/>
                  <a:ext cx="99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9" name="Freihand 148">
                  <a:extLst>
                    <a:ext uri="{FF2B5EF4-FFF2-40B4-BE49-F238E27FC236}">
                      <a16:creationId xmlns:a16="http://schemas.microsoft.com/office/drawing/2014/main" id="{7108B44A-6D95-6F22-F65B-3A5703CAD764}"/>
                    </a:ext>
                  </a:extLst>
                </p14:cNvPr>
                <p14:cNvContentPartPr/>
                <p14:nvPr/>
              </p14:nvContentPartPr>
              <p14:xfrm>
                <a:off x="7760920" y="955893"/>
                <a:ext cx="194400" cy="215640"/>
              </p14:xfrm>
            </p:contentPart>
          </mc:Choice>
          <mc:Fallback xmlns="">
            <p:pic>
              <p:nvPicPr>
                <p:cNvPr id="149" name="Freihand 148">
                  <a:extLst>
                    <a:ext uri="{FF2B5EF4-FFF2-40B4-BE49-F238E27FC236}">
                      <a16:creationId xmlns:a16="http://schemas.microsoft.com/office/drawing/2014/main" id="{7108B44A-6D95-6F22-F65B-3A5703CAD764}"/>
                    </a:ext>
                  </a:extLst>
                </p:cNvPr>
                <p:cNvPicPr/>
                <p:nvPr/>
              </p:nvPicPr>
              <p:blipFill>
                <a:blip r:embed="rId220"/>
                <a:stretch>
                  <a:fillRect/>
                </a:stretch>
              </p:blipFill>
              <p:spPr>
                <a:xfrm>
                  <a:off x="7752280" y="946893"/>
                  <a:ext cx="212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0" name="Freihand 149">
                  <a:extLst>
                    <a:ext uri="{FF2B5EF4-FFF2-40B4-BE49-F238E27FC236}">
                      <a16:creationId xmlns:a16="http://schemas.microsoft.com/office/drawing/2014/main" id="{4EE7168B-7A88-FBAC-CEE2-55AB07293CBD}"/>
                    </a:ext>
                  </a:extLst>
                </p14:cNvPr>
                <p14:cNvContentPartPr/>
                <p14:nvPr/>
              </p14:nvContentPartPr>
              <p14:xfrm>
                <a:off x="7989520" y="896853"/>
                <a:ext cx="177840" cy="212040"/>
              </p14:xfrm>
            </p:contentPart>
          </mc:Choice>
          <mc:Fallback xmlns="">
            <p:pic>
              <p:nvPicPr>
                <p:cNvPr id="150" name="Freihand 149">
                  <a:extLst>
                    <a:ext uri="{FF2B5EF4-FFF2-40B4-BE49-F238E27FC236}">
                      <a16:creationId xmlns:a16="http://schemas.microsoft.com/office/drawing/2014/main" id="{4EE7168B-7A88-FBAC-CEE2-55AB07293CBD}"/>
                    </a:ext>
                  </a:extLst>
                </p:cNvPr>
                <p:cNvPicPr/>
                <p:nvPr/>
              </p:nvPicPr>
              <p:blipFill>
                <a:blip r:embed="rId222"/>
                <a:stretch>
                  <a:fillRect/>
                </a:stretch>
              </p:blipFill>
              <p:spPr>
                <a:xfrm>
                  <a:off x="7980520" y="888213"/>
                  <a:ext cx="195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88370630-3B89-A998-713D-CAF00AF52A43}"/>
                    </a:ext>
                  </a:extLst>
                </p14:cNvPr>
                <p14:cNvContentPartPr/>
                <p14:nvPr/>
              </p14:nvContentPartPr>
              <p14:xfrm>
                <a:off x="8238640" y="880293"/>
                <a:ext cx="306360" cy="192960"/>
              </p14:xfrm>
            </p:contentPart>
          </mc:Choice>
          <mc:Fallback xmlns="">
            <p:pic>
              <p:nvPicPr>
                <p:cNvPr id="152" name="Freihand 151">
                  <a:extLst>
                    <a:ext uri="{FF2B5EF4-FFF2-40B4-BE49-F238E27FC236}">
                      <a16:creationId xmlns:a16="http://schemas.microsoft.com/office/drawing/2014/main" id="{88370630-3B89-A998-713D-CAF00AF52A43}"/>
                    </a:ext>
                  </a:extLst>
                </p:cNvPr>
                <p:cNvPicPr/>
                <p:nvPr/>
              </p:nvPicPr>
              <p:blipFill>
                <a:blip r:embed="rId224"/>
                <a:stretch>
                  <a:fillRect/>
                </a:stretch>
              </p:blipFill>
              <p:spPr>
                <a:xfrm>
                  <a:off x="8229640" y="871293"/>
                  <a:ext cx="324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636C4DBC-00BF-7C0B-2043-5BF0BCCAD5DC}"/>
                    </a:ext>
                  </a:extLst>
                </p14:cNvPr>
                <p14:cNvContentPartPr/>
                <p14:nvPr/>
              </p14:nvContentPartPr>
              <p14:xfrm>
                <a:off x="8592880" y="759333"/>
                <a:ext cx="231480" cy="152280"/>
              </p14:xfrm>
            </p:contentPart>
          </mc:Choice>
          <mc:Fallback xmlns="">
            <p:pic>
              <p:nvPicPr>
                <p:cNvPr id="153" name="Freihand 152">
                  <a:extLst>
                    <a:ext uri="{FF2B5EF4-FFF2-40B4-BE49-F238E27FC236}">
                      <a16:creationId xmlns:a16="http://schemas.microsoft.com/office/drawing/2014/main" id="{636C4DBC-00BF-7C0B-2043-5BF0BCCAD5DC}"/>
                    </a:ext>
                  </a:extLst>
                </p:cNvPr>
                <p:cNvPicPr/>
                <p:nvPr/>
              </p:nvPicPr>
              <p:blipFill>
                <a:blip r:embed="rId226"/>
                <a:stretch>
                  <a:fillRect/>
                </a:stretch>
              </p:blipFill>
              <p:spPr>
                <a:xfrm>
                  <a:off x="8584240" y="750693"/>
                  <a:ext cx="249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4" name="Freihand 153">
                  <a:extLst>
                    <a:ext uri="{FF2B5EF4-FFF2-40B4-BE49-F238E27FC236}">
                      <a16:creationId xmlns:a16="http://schemas.microsoft.com/office/drawing/2014/main" id="{FFF5E887-42FC-5724-C485-0FF2053E2088}"/>
                    </a:ext>
                  </a:extLst>
                </p14:cNvPr>
                <p14:cNvContentPartPr/>
                <p14:nvPr/>
              </p14:nvContentPartPr>
              <p14:xfrm>
                <a:off x="8816800" y="759333"/>
                <a:ext cx="74520" cy="129960"/>
              </p14:xfrm>
            </p:contentPart>
          </mc:Choice>
          <mc:Fallback xmlns="">
            <p:pic>
              <p:nvPicPr>
                <p:cNvPr id="154" name="Freihand 153">
                  <a:extLst>
                    <a:ext uri="{FF2B5EF4-FFF2-40B4-BE49-F238E27FC236}">
                      <a16:creationId xmlns:a16="http://schemas.microsoft.com/office/drawing/2014/main" id="{FFF5E887-42FC-5724-C485-0FF2053E2088}"/>
                    </a:ext>
                  </a:extLst>
                </p:cNvPr>
                <p:cNvPicPr/>
                <p:nvPr/>
              </p:nvPicPr>
              <p:blipFill>
                <a:blip r:embed="rId228"/>
                <a:stretch>
                  <a:fillRect/>
                </a:stretch>
              </p:blipFill>
              <p:spPr>
                <a:xfrm>
                  <a:off x="8808160" y="750693"/>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5" name="Freihand 154">
                  <a:extLst>
                    <a:ext uri="{FF2B5EF4-FFF2-40B4-BE49-F238E27FC236}">
                      <a16:creationId xmlns:a16="http://schemas.microsoft.com/office/drawing/2014/main" id="{581BCAF2-AD5E-3AE3-BBE3-6B9E9FA921C5}"/>
                    </a:ext>
                  </a:extLst>
                </p14:cNvPr>
                <p14:cNvContentPartPr/>
                <p14:nvPr/>
              </p14:nvContentPartPr>
              <p14:xfrm>
                <a:off x="8897080" y="637653"/>
                <a:ext cx="147240" cy="235080"/>
              </p14:xfrm>
            </p:contentPart>
          </mc:Choice>
          <mc:Fallback xmlns="">
            <p:pic>
              <p:nvPicPr>
                <p:cNvPr id="155" name="Freihand 154">
                  <a:extLst>
                    <a:ext uri="{FF2B5EF4-FFF2-40B4-BE49-F238E27FC236}">
                      <a16:creationId xmlns:a16="http://schemas.microsoft.com/office/drawing/2014/main" id="{581BCAF2-AD5E-3AE3-BBE3-6B9E9FA921C5}"/>
                    </a:ext>
                  </a:extLst>
                </p:cNvPr>
                <p:cNvPicPr/>
                <p:nvPr/>
              </p:nvPicPr>
              <p:blipFill>
                <a:blip r:embed="rId230"/>
                <a:stretch>
                  <a:fillRect/>
                </a:stretch>
              </p:blipFill>
              <p:spPr>
                <a:xfrm>
                  <a:off x="8888080" y="628653"/>
                  <a:ext cx="164880" cy="25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5" name="Freihand 14">
                <a:extLst>
                  <a:ext uri="{FF2B5EF4-FFF2-40B4-BE49-F238E27FC236}">
                    <a16:creationId xmlns:a16="http://schemas.microsoft.com/office/drawing/2014/main" id="{631F544F-6588-1DBB-AF8B-C65EB0B457B7}"/>
                  </a:ext>
                </a:extLst>
              </p14:cNvPr>
              <p14:cNvContentPartPr/>
              <p14:nvPr/>
            </p14:nvContentPartPr>
            <p14:xfrm>
              <a:off x="7509207" y="1208422"/>
              <a:ext cx="783720" cy="695880"/>
            </p14:xfrm>
          </p:contentPart>
        </mc:Choice>
        <mc:Fallback xmlns="">
          <p:pic>
            <p:nvPicPr>
              <p:cNvPr id="15" name="Freihand 14">
                <a:extLst>
                  <a:ext uri="{FF2B5EF4-FFF2-40B4-BE49-F238E27FC236}">
                    <a16:creationId xmlns:a16="http://schemas.microsoft.com/office/drawing/2014/main" id="{631F544F-6588-1DBB-AF8B-C65EB0B457B7}"/>
                  </a:ext>
                </a:extLst>
              </p:cNvPr>
              <p:cNvPicPr/>
              <p:nvPr/>
            </p:nvPicPr>
            <p:blipFill>
              <a:blip r:embed="rId232"/>
              <a:stretch>
                <a:fillRect/>
              </a:stretch>
            </p:blipFill>
            <p:spPr>
              <a:xfrm>
                <a:off x="7500207" y="1199422"/>
                <a:ext cx="80136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2" name="Freihand 21">
                <a:extLst>
                  <a:ext uri="{FF2B5EF4-FFF2-40B4-BE49-F238E27FC236}">
                    <a16:creationId xmlns:a16="http://schemas.microsoft.com/office/drawing/2014/main" id="{948FF169-0AE1-495B-8AF8-6E8DB8D552B7}"/>
                  </a:ext>
                </a:extLst>
              </p14:cNvPr>
              <p14:cNvContentPartPr/>
              <p14:nvPr/>
            </p14:nvContentPartPr>
            <p14:xfrm>
              <a:off x="7561407" y="2109142"/>
              <a:ext cx="482760" cy="493920"/>
            </p14:xfrm>
          </p:contentPart>
        </mc:Choice>
        <mc:Fallback xmlns="">
          <p:pic>
            <p:nvPicPr>
              <p:cNvPr id="22" name="Freihand 21">
                <a:extLst>
                  <a:ext uri="{FF2B5EF4-FFF2-40B4-BE49-F238E27FC236}">
                    <a16:creationId xmlns:a16="http://schemas.microsoft.com/office/drawing/2014/main" id="{948FF169-0AE1-495B-8AF8-6E8DB8D552B7}"/>
                  </a:ext>
                </a:extLst>
              </p:cNvPr>
              <p:cNvPicPr/>
              <p:nvPr/>
            </p:nvPicPr>
            <p:blipFill>
              <a:blip r:embed="rId234"/>
              <a:stretch>
                <a:fillRect/>
              </a:stretch>
            </p:blipFill>
            <p:spPr>
              <a:xfrm>
                <a:off x="7552407" y="2100142"/>
                <a:ext cx="50040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7" name="Freihand 36">
                <a:extLst>
                  <a:ext uri="{FF2B5EF4-FFF2-40B4-BE49-F238E27FC236}">
                    <a16:creationId xmlns:a16="http://schemas.microsoft.com/office/drawing/2014/main" id="{1BFD9E99-4FA4-A99C-5A9D-A59B5F8EAB8D}"/>
                  </a:ext>
                </a:extLst>
              </p14:cNvPr>
              <p14:cNvContentPartPr/>
              <p14:nvPr/>
            </p14:nvContentPartPr>
            <p14:xfrm>
              <a:off x="4352367" y="4964302"/>
              <a:ext cx="1459080" cy="991080"/>
            </p14:xfrm>
          </p:contentPart>
        </mc:Choice>
        <mc:Fallback xmlns="">
          <p:pic>
            <p:nvPicPr>
              <p:cNvPr id="37" name="Freihand 36">
                <a:extLst>
                  <a:ext uri="{FF2B5EF4-FFF2-40B4-BE49-F238E27FC236}">
                    <a16:creationId xmlns:a16="http://schemas.microsoft.com/office/drawing/2014/main" id="{1BFD9E99-4FA4-A99C-5A9D-A59B5F8EAB8D}"/>
                  </a:ext>
                </a:extLst>
              </p:cNvPr>
              <p:cNvPicPr/>
              <p:nvPr/>
            </p:nvPicPr>
            <p:blipFill>
              <a:blip r:embed="rId236"/>
              <a:stretch>
                <a:fillRect/>
              </a:stretch>
            </p:blipFill>
            <p:spPr>
              <a:xfrm>
                <a:off x="4343367" y="4955662"/>
                <a:ext cx="1476720" cy="1008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8" name="Freihand 37">
                <a:extLst>
                  <a:ext uri="{FF2B5EF4-FFF2-40B4-BE49-F238E27FC236}">
                    <a16:creationId xmlns:a16="http://schemas.microsoft.com/office/drawing/2014/main" id="{E9C115B0-4BD9-F384-3BC9-CFAB5B494750}"/>
                  </a:ext>
                </a:extLst>
              </p14:cNvPr>
              <p14:cNvContentPartPr/>
              <p14:nvPr/>
            </p14:nvContentPartPr>
            <p14:xfrm>
              <a:off x="4457127" y="2397862"/>
              <a:ext cx="765000" cy="660240"/>
            </p14:xfrm>
          </p:contentPart>
        </mc:Choice>
        <mc:Fallback xmlns="">
          <p:pic>
            <p:nvPicPr>
              <p:cNvPr id="38" name="Freihand 37">
                <a:extLst>
                  <a:ext uri="{FF2B5EF4-FFF2-40B4-BE49-F238E27FC236}">
                    <a16:creationId xmlns:a16="http://schemas.microsoft.com/office/drawing/2014/main" id="{E9C115B0-4BD9-F384-3BC9-CFAB5B494750}"/>
                  </a:ext>
                </a:extLst>
              </p:cNvPr>
              <p:cNvPicPr/>
              <p:nvPr/>
            </p:nvPicPr>
            <p:blipFill>
              <a:blip r:embed="rId238"/>
              <a:stretch>
                <a:fillRect/>
              </a:stretch>
            </p:blipFill>
            <p:spPr>
              <a:xfrm>
                <a:off x="4448127" y="2389222"/>
                <a:ext cx="78264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 name="Freihand 38">
                <a:extLst>
                  <a:ext uri="{FF2B5EF4-FFF2-40B4-BE49-F238E27FC236}">
                    <a16:creationId xmlns:a16="http://schemas.microsoft.com/office/drawing/2014/main" id="{E89962AE-3BEC-FE42-DC88-9EA686DE713D}"/>
                  </a:ext>
                </a:extLst>
              </p14:cNvPr>
              <p14:cNvContentPartPr/>
              <p14:nvPr/>
            </p14:nvContentPartPr>
            <p14:xfrm>
              <a:off x="1747407" y="2274382"/>
              <a:ext cx="1185120" cy="818640"/>
            </p14:xfrm>
          </p:contentPart>
        </mc:Choice>
        <mc:Fallback xmlns="">
          <p:pic>
            <p:nvPicPr>
              <p:cNvPr id="39" name="Freihand 38">
                <a:extLst>
                  <a:ext uri="{FF2B5EF4-FFF2-40B4-BE49-F238E27FC236}">
                    <a16:creationId xmlns:a16="http://schemas.microsoft.com/office/drawing/2014/main" id="{E89962AE-3BEC-FE42-DC88-9EA686DE713D}"/>
                  </a:ext>
                </a:extLst>
              </p:cNvPr>
              <p:cNvPicPr/>
              <p:nvPr/>
            </p:nvPicPr>
            <p:blipFill>
              <a:blip r:embed="rId240"/>
              <a:stretch>
                <a:fillRect/>
              </a:stretch>
            </p:blipFill>
            <p:spPr>
              <a:xfrm>
                <a:off x="1738767" y="2265742"/>
                <a:ext cx="120276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1" name="Freihand 40">
                <a:extLst>
                  <a:ext uri="{FF2B5EF4-FFF2-40B4-BE49-F238E27FC236}">
                    <a16:creationId xmlns:a16="http://schemas.microsoft.com/office/drawing/2014/main" id="{B15EDBBE-B527-49AA-BD77-8F82D1F20198}"/>
                  </a:ext>
                </a:extLst>
              </p14:cNvPr>
              <p14:cNvContentPartPr/>
              <p14:nvPr/>
            </p14:nvContentPartPr>
            <p14:xfrm>
              <a:off x="4498527" y="2126782"/>
              <a:ext cx="1802880" cy="1579680"/>
            </p14:xfrm>
          </p:contentPart>
        </mc:Choice>
        <mc:Fallback xmlns="">
          <p:pic>
            <p:nvPicPr>
              <p:cNvPr id="41" name="Freihand 40">
                <a:extLst>
                  <a:ext uri="{FF2B5EF4-FFF2-40B4-BE49-F238E27FC236}">
                    <a16:creationId xmlns:a16="http://schemas.microsoft.com/office/drawing/2014/main" id="{B15EDBBE-B527-49AA-BD77-8F82D1F20198}"/>
                  </a:ext>
                </a:extLst>
              </p:cNvPr>
              <p:cNvPicPr/>
              <p:nvPr/>
            </p:nvPicPr>
            <p:blipFill>
              <a:blip r:embed="rId242"/>
              <a:stretch>
                <a:fillRect/>
              </a:stretch>
            </p:blipFill>
            <p:spPr>
              <a:xfrm>
                <a:off x="4489527" y="2118142"/>
                <a:ext cx="1820520" cy="1597320"/>
              </a:xfrm>
              <a:prstGeom prst="rect">
                <a:avLst/>
              </a:prstGeom>
            </p:spPr>
          </p:pic>
        </mc:Fallback>
      </mc:AlternateContent>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558329B-0AD8-28C3-4253-61FC5D03363D}"/>
                  </a:ext>
                </a:extLst>
              </p14:cNvPr>
              <p14:cNvContentPartPr/>
              <p14:nvPr/>
            </p14:nvContentPartPr>
            <p14:xfrm>
              <a:off x="7436920" y="3034893"/>
              <a:ext cx="4378680" cy="125640"/>
            </p14:xfrm>
          </p:contentPart>
        </mc:Choice>
        <mc:Fallback xmlns="">
          <p:pic>
            <p:nvPicPr>
              <p:cNvPr id="2" name="Freihand 1">
                <a:extLst>
                  <a:ext uri="{FF2B5EF4-FFF2-40B4-BE49-F238E27FC236}">
                    <a16:creationId xmlns:a16="http://schemas.microsoft.com/office/drawing/2014/main" id="{8558329B-0AD8-28C3-4253-61FC5D03363D}"/>
                  </a:ext>
                </a:extLst>
              </p:cNvPr>
              <p:cNvPicPr/>
              <p:nvPr/>
            </p:nvPicPr>
            <p:blipFill>
              <a:blip r:embed="rId4"/>
              <a:stretch>
                <a:fillRect/>
              </a:stretch>
            </p:blipFill>
            <p:spPr>
              <a:xfrm>
                <a:off x="7428280" y="3026253"/>
                <a:ext cx="4396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EAB74D4-1E33-6EC3-910D-568EED466383}"/>
                  </a:ext>
                </a:extLst>
              </p14:cNvPr>
              <p14:cNvContentPartPr/>
              <p14:nvPr/>
            </p14:nvContentPartPr>
            <p14:xfrm>
              <a:off x="578920" y="3385893"/>
              <a:ext cx="3421800" cy="95040"/>
            </p14:xfrm>
          </p:contentPart>
        </mc:Choice>
        <mc:Fallback xmlns="">
          <p:pic>
            <p:nvPicPr>
              <p:cNvPr id="5" name="Freihand 4">
                <a:extLst>
                  <a:ext uri="{FF2B5EF4-FFF2-40B4-BE49-F238E27FC236}">
                    <a16:creationId xmlns:a16="http://schemas.microsoft.com/office/drawing/2014/main" id="{EEAB74D4-1E33-6EC3-910D-568EED466383}"/>
                  </a:ext>
                </a:extLst>
              </p:cNvPr>
              <p:cNvPicPr/>
              <p:nvPr/>
            </p:nvPicPr>
            <p:blipFill>
              <a:blip r:embed="rId6"/>
              <a:stretch>
                <a:fillRect/>
              </a:stretch>
            </p:blipFill>
            <p:spPr>
              <a:xfrm>
                <a:off x="570280" y="3376893"/>
                <a:ext cx="343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43BAA7E-867F-4FF1-A17A-63E45D2EE4BF}"/>
                  </a:ext>
                </a:extLst>
              </p14:cNvPr>
              <p14:cNvContentPartPr/>
              <p14:nvPr/>
            </p14:nvContentPartPr>
            <p14:xfrm>
              <a:off x="327280" y="1812333"/>
              <a:ext cx="2370960" cy="99000"/>
            </p14:xfrm>
          </p:contentPart>
        </mc:Choice>
        <mc:Fallback xmlns="">
          <p:pic>
            <p:nvPicPr>
              <p:cNvPr id="7" name="Freihand 6">
                <a:extLst>
                  <a:ext uri="{FF2B5EF4-FFF2-40B4-BE49-F238E27FC236}">
                    <a16:creationId xmlns:a16="http://schemas.microsoft.com/office/drawing/2014/main" id="{E43BAA7E-867F-4FF1-A17A-63E45D2EE4BF}"/>
                  </a:ext>
                </a:extLst>
              </p:cNvPr>
              <p:cNvPicPr/>
              <p:nvPr/>
            </p:nvPicPr>
            <p:blipFill>
              <a:blip r:embed="rId8"/>
              <a:stretch>
                <a:fillRect/>
              </a:stretch>
            </p:blipFill>
            <p:spPr>
              <a:xfrm>
                <a:off x="318640" y="1803693"/>
                <a:ext cx="238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905E24-1DB2-31AA-E240-8C1132BC4233}"/>
                  </a:ext>
                </a:extLst>
              </p14:cNvPr>
              <p14:cNvContentPartPr/>
              <p14:nvPr/>
            </p14:nvContentPartPr>
            <p14:xfrm>
              <a:off x="6355120" y="1790013"/>
              <a:ext cx="2095920" cy="61200"/>
            </p14:xfrm>
          </p:contentPart>
        </mc:Choice>
        <mc:Fallback xmlns="">
          <p:pic>
            <p:nvPicPr>
              <p:cNvPr id="8" name="Freihand 7">
                <a:extLst>
                  <a:ext uri="{FF2B5EF4-FFF2-40B4-BE49-F238E27FC236}">
                    <a16:creationId xmlns:a16="http://schemas.microsoft.com/office/drawing/2014/main" id="{C6905E24-1DB2-31AA-E240-8C1132BC4233}"/>
                  </a:ext>
                </a:extLst>
              </p:cNvPr>
              <p:cNvPicPr/>
              <p:nvPr/>
            </p:nvPicPr>
            <p:blipFill>
              <a:blip r:embed="rId10"/>
              <a:stretch>
                <a:fillRect/>
              </a:stretch>
            </p:blipFill>
            <p:spPr>
              <a:xfrm>
                <a:off x="6346480" y="1781013"/>
                <a:ext cx="2113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3457FB3-6E01-FD52-5598-F3A80CA6112D}"/>
                  </a:ext>
                </a:extLst>
              </p14:cNvPr>
              <p14:cNvContentPartPr/>
              <p14:nvPr/>
            </p14:nvContentPartPr>
            <p14:xfrm>
              <a:off x="1129360" y="4819413"/>
              <a:ext cx="7267680" cy="147960"/>
            </p14:xfrm>
          </p:contentPart>
        </mc:Choice>
        <mc:Fallback xmlns="">
          <p:pic>
            <p:nvPicPr>
              <p:cNvPr id="9" name="Freihand 8">
                <a:extLst>
                  <a:ext uri="{FF2B5EF4-FFF2-40B4-BE49-F238E27FC236}">
                    <a16:creationId xmlns:a16="http://schemas.microsoft.com/office/drawing/2014/main" id="{33457FB3-6E01-FD52-5598-F3A80CA6112D}"/>
                  </a:ext>
                </a:extLst>
              </p:cNvPr>
              <p:cNvPicPr/>
              <p:nvPr/>
            </p:nvPicPr>
            <p:blipFill>
              <a:blip r:embed="rId12"/>
              <a:stretch>
                <a:fillRect/>
              </a:stretch>
            </p:blipFill>
            <p:spPr>
              <a:xfrm>
                <a:off x="1120360" y="4810773"/>
                <a:ext cx="7285320" cy="165600"/>
              </a:xfrm>
              <a:prstGeom prst="rect">
                <a:avLst/>
              </a:prstGeom>
            </p:spPr>
          </p:pic>
        </mc:Fallback>
      </mc:AlternateContent>
    </p:spTree>
    <p:extLst>
      <p:ext uri="{BB962C8B-B14F-4D97-AF65-F5344CB8AC3E}">
        <p14:creationId xmlns:p14="http://schemas.microsoft.com/office/powerpoint/2010/main" val="38130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E6186FEC-87B9-6E1F-B4E8-809E804D21E9}"/>
                  </a:ext>
                </a:extLst>
              </p14:cNvPr>
              <p14:cNvContentPartPr/>
              <p14:nvPr/>
            </p14:nvContentPartPr>
            <p14:xfrm>
              <a:off x="5578960" y="4929573"/>
              <a:ext cx="8280" cy="66960"/>
            </p14:xfrm>
          </p:contentPart>
        </mc:Choice>
        <mc:Fallback xmlns="">
          <p:pic>
            <p:nvPicPr>
              <p:cNvPr id="14" name="Freihand 13">
                <a:extLst>
                  <a:ext uri="{FF2B5EF4-FFF2-40B4-BE49-F238E27FC236}">
                    <a16:creationId xmlns:a16="http://schemas.microsoft.com/office/drawing/2014/main" id="{E6186FEC-87B9-6E1F-B4E8-809E804D21E9}"/>
                  </a:ext>
                </a:extLst>
              </p:cNvPr>
              <p:cNvPicPr/>
              <p:nvPr/>
            </p:nvPicPr>
            <p:blipFill>
              <a:blip r:embed="rId4"/>
              <a:stretch>
                <a:fillRect/>
              </a:stretch>
            </p:blipFill>
            <p:spPr>
              <a:xfrm>
                <a:off x="5570320" y="4920573"/>
                <a:ext cx="25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Freihand 37">
                <a:extLst>
                  <a:ext uri="{FF2B5EF4-FFF2-40B4-BE49-F238E27FC236}">
                    <a16:creationId xmlns:a16="http://schemas.microsoft.com/office/drawing/2014/main" id="{1C347FF5-8A50-BD87-6052-2AB31D627751}"/>
                  </a:ext>
                </a:extLst>
              </p14:cNvPr>
              <p14:cNvContentPartPr/>
              <p14:nvPr/>
            </p14:nvContentPartPr>
            <p14:xfrm>
              <a:off x="2931520" y="3583533"/>
              <a:ext cx="213120" cy="47160"/>
            </p14:xfrm>
          </p:contentPart>
        </mc:Choice>
        <mc:Fallback xmlns="">
          <p:pic>
            <p:nvPicPr>
              <p:cNvPr id="38" name="Freihand 37">
                <a:extLst>
                  <a:ext uri="{FF2B5EF4-FFF2-40B4-BE49-F238E27FC236}">
                    <a16:creationId xmlns:a16="http://schemas.microsoft.com/office/drawing/2014/main" id="{1C347FF5-8A50-BD87-6052-2AB31D627751}"/>
                  </a:ext>
                </a:extLst>
              </p:cNvPr>
              <p:cNvPicPr/>
              <p:nvPr/>
            </p:nvPicPr>
            <p:blipFill>
              <a:blip r:embed="rId6"/>
              <a:stretch>
                <a:fillRect/>
              </a:stretch>
            </p:blipFill>
            <p:spPr>
              <a:xfrm>
                <a:off x="2922520" y="3574893"/>
                <a:ext cx="230760" cy="64800"/>
              </a:xfrm>
              <a:prstGeom prst="rect">
                <a:avLst/>
              </a:prstGeom>
            </p:spPr>
          </p:pic>
        </mc:Fallback>
      </mc:AlternateContent>
      <p:grpSp>
        <p:nvGrpSpPr>
          <p:cNvPr id="54" name="Gruppieren 53">
            <a:extLst>
              <a:ext uri="{FF2B5EF4-FFF2-40B4-BE49-F238E27FC236}">
                <a16:creationId xmlns:a16="http://schemas.microsoft.com/office/drawing/2014/main" id="{02573A06-2B00-4174-2BC6-FED11A5DD9BE}"/>
              </a:ext>
            </a:extLst>
          </p:cNvPr>
          <p:cNvGrpSpPr/>
          <p:nvPr/>
        </p:nvGrpSpPr>
        <p:grpSpPr>
          <a:xfrm>
            <a:off x="2358760" y="3379053"/>
            <a:ext cx="363600" cy="342720"/>
            <a:chOff x="2358760" y="3379053"/>
            <a:chExt cx="363600" cy="342720"/>
          </a:xfrm>
        </p:grpSpPr>
        <mc:AlternateContent xmlns:mc="http://schemas.openxmlformats.org/markup-compatibility/2006" xmlns:p14="http://schemas.microsoft.com/office/powerpoint/2010/main">
          <mc:Choice Requires="p14">
            <p:contentPart p14:bwMode="auto" r:id="rId7">
              <p14:nvContentPartPr>
                <p14:cNvPr id="49" name="Freihand 48">
                  <a:extLst>
                    <a:ext uri="{FF2B5EF4-FFF2-40B4-BE49-F238E27FC236}">
                      <a16:creationId xmlns:a16="http://schemas.microsoft.com/office/drawing/2014/main" id="{F2C2B219-3B1A-502C-3065-21D9C3B80098}"/>
                    </a:ext>
                  </a:extLst>
                </p14:cNvPr>
                <p14:cNvContentPartPr/>
                <p14:nvPr/>
              </p14:nvContentPartPr>
              <p14:xfrm>
                <a:off x="2358760" y="3495333"/>
                <a:ext cx="75240" cy="226440"/>
              </p14:xfrm>
            </p:contentPart>
          </mc:Choice>
          <mc:Fallback xmlns="">
            <p:pic>
              <p:nvPicPr>
                <p:cNvPr id="49" name="Freihand 48">
                  <a:extLst>
                    <a:ext uri="{FF2B5EF4-FFF2-40B4-BE49-F238E27FC236}">
                      <a16:creationId xmlns:a16="http://schemas.microsoft.com/office/drawing/2014/main" id="{F2C2B219-3B1A-502C-3065-21D9C3B80098}"/>
                    </a:ext>
                  </a:extLst>
                </p:cNvPr>
                <p:cNvPicPr/>
                <p:nvPr/>
              </p:nvPicPr>
              <p:blipFill>
                <a:blip r:embed="rId8"/>
                <a:stretch>
                  <a:fillRect/>
                </a:stretch>
              </p:blipFill>
              <p:spPr>
                <a:xfrm>
                  <a:off x="2349760" y="3486333"/>
                  <a:ext cx="92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Freihand 49">
                  <a:extLst>
                    <a:ext uri="{FF2B5EF4-FFF2-40B4-BE49-F238E27FC236}">
                      <a16:creationId xmlns:a16="http://schemas.microsoft.com/office/drawing/2014/main" id="{4CBB1CDC-CED2-BC5D-1740-846E76ADCFC4}"/>
                    </a:ext>
                  </a:extLst>
                </p14:cNvPr>
                <p14:cNvContentPartPr/>
                <p14:nvPr/>
              </p14:nvContentPartPr>
              <p14:xfrm>
                <a:off x="2451280" y="3404613"/>
                <a:ext cx="78480" cy="110880"/>
              </p14:xfrm>
            </p:contentPart>
          </mc:Choice>
          <mc:Fallback xmlns="">
            <p:pic>
              <p:nvPicPr>
                <p:cNvPr id="50" name="Freihand 49">
                  <a:extLst>
                    <a:ext uri="{FF2B5EF4-FFF2-40B4-BE49-F238E27FC236}">
                      <a16:creationId xmlns:a16="http://schemas.microsoft.com/office/drawing/2014/main" id="{4CBB1CDC-CED2-BC5D-1740-846E76ADCFC4}"/>
                    </a:ext>
                  </a:extLst>
                </p:cNvPr>
                <p:cNvPicPr/>
                <p:nvPr/>
              </p:nvPicPr>
              <p:blipFill>
                <a:blip r:embed="rId10"/>
                <a:stretch>
                  <a:fillRect/>
                </a:stretch>
              </p:blipFill>
              <p:spPr>
                <a:xfrm>
                  <a:off x="2442640" y="3395613"/>
                  <a:ext cx="96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Freihand 50">
                  <a:extLst>
                    <a:ext uri="{FF2B5EF4-FFF2-40B4-BE49-F238E27FC236}">
                      <a16:creationId xmlns:a16="http://schemas.microsoft.com/office/drawing/2014/main" id="{6FCFDEE3-713B-EFFB-42AE-1F9318DD77D6}"/>
                    </a:ext>
                  </a:extLst>
                </p14:cNvPr>
                <p14:cNvContentPartPr/>
                <p14:nvPr/>
              </p14:nvContentPartPr>
              <p14:xfrm>
                <a:off x="2557120" y="3415053"/>
                <a:ext cx="30960" cy="72360"/>
              </p14:xfrm>
            </p:contentPart>
          </mc:Choice>
          <mc:Fallback xmlns="">
            <p:pic>
              <p:nvPicPr>
                <p:cNvPr id="51" name="Freihand 50">
                  <a:extLst>
                    <a:ext uri="{FF2B5EF4-FFF2-40B4-BE49-F238E27FC236}">
                      <a16:creationId xmlns:a16="http://schemas.microsoft.com/office/drawing/2014/main" id="{6FCFDEE3-713B-EFFB-42AE-1F9318DD77D6}"/>
                    </a:ext>
                  </a:extLst>
                </p:cNvPr>
                <p:cNvPicPr/>
                <p:nvPr/>
              </p:nvPicPr>
              <p:blipFill>
                <a:blip r:embed="rId12"/>
                <a:stretch>
                  <a:fillRect/>
                </a:stretch>
              </p:blipFill>
              <p:spPr>
                <a:xfrm>
                  <a:off x="2548480" y="3406053"/>
                  <a:ext cx="48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Freihand 52">
                  <a:extLst>
                    <a:ext uri="{FF2B5EF4-FFF2-40B4-BE49-F238E27FC236}">
                      <a16:creationId xmlns:a16="http://schemas.microsoft.com/office/drawing/2014/main" id="{CCF78E59-E2B6-1BB2-E1E9-F7E9D80A4FE9}"/>
                    </a:ext>
                  </a:extLst>
                </p14:cNvPr>
                <p14:cNvContentPartPr/>
                <p14:nvPr/>
              </p14:nvContentPartPr>
              <p14:xfrm>
                <a:off x="2621920" y="3379053"/>
                <a:ext cx="100440" cy="116640"/>
              </p14:xfrm>
            </p:contentPart>
          </mc:Choice>
          <mc:Fallback xmlns="">
            <p:pic>
              <p:nvPicPr>
                <p:cNvPr id="53" name="Freihand 52">
                  <a:extLst>
                    <a:ext uri="{FF2B5EF4-FFF2-40B4-BE49-F238E27FC236}">
                      <a16:creationId xmlns:a16="http://schemas.microsoft.com/office/drawing/2014/main" id="{CCF78E59-E2B6-1BB2-E1E9-F7E9D80A4FE9}"/>
                    </a:ext>
                  </a:extLst>
                </p:cNvPr>
                <p:cNvPicPr/>
                <p:nvPr/>
              </p:nvPicPr>
              <p:blipFill>
                <a:blip r:embed="rId14"/>
                <a:stretch>
                  <a:fillRect/>
                </a:stretch>
              </p:blipFill>
              <p:spPr>
                <a:xfrm>
                  <a:off x="2613280" y="3370053"/>
                  <a:ext cx="118080" cy="134280"/>
                </a:xfrm>
                <a:prstGeom prst="rect">
                  <a:avLst/>
                </a:prstGeom>
              </p:spPr>
            </p:pic>
          </mc:Fallback>
        </mc:AlternateContent>
      </p:grpSp>
      <p:grpSp>
        <p:nvGrpSpPr>
          <p:cNvPr id="61" name="Gruppieren 60">
            <a:extLst>
              <a:ext uri="{FF2B5EF4-FFF2-40B4-BE49-F238E27FC236}">
                <a16:creationId xmlns:a16="http://schemas.microsoft.com/office/drawing/2014/main" id="{E438B10F-877C-8E0A-EE6B-55AE51288F58}"/>
              </a:ext>
            </a:extLst>
          </p:cNvPr>
          <p:cNvGrpSpPr/>
          <p:nvPr/>
        </p:nvGrpSpPr>
        <p:grpSpPr>
          <a:xfrm>
            <a:off x="2026480" y="2894493"/>
            <a:ext cx="191160" cy="500040"/>
            <a:chOff x="2026480" y="2894493"/>
            <a:chExt cx="191160" cy="500040"/>
          </a:xfrm>
        </p:grpSpPr>
        <mc:AlternateContent xmlns:mc="http://schemas.openxmlformats.org/markup-compatibility/2006" xmlns:p14="http://schemas.microsoft.com/office/powerpoint/2010/main">
          <mc:Choice Requires="p14">
            <p:contentPart p14:bwMode="auto" r:id="rId15">
              <p14:nvContentPartPr>
                <p14:cNvPr id="59" name="Freihand 58">
                  <a:extLst>
                    <a:ext uri="{FF2B5EF4-FFF2-40B4-BE49-F238E27FC236}">
                      <a16:creationId xmlns:a16="http://schemas.microsoft.com/office/drawing/2014/main" id="{99757B1D-3657-83F3-2343-DBA7A6B6B65C}"/>
                    </a:ext>
                  </a:extLst>
                </p14:cNvPr>
                <p14:cNvContentPartPr/>
                <p14:nvPr/>
              </p14:nvContentPartPr>
              <p14:xfrm>
                <a:off x="2077240" y="2894493"/>
                <a:ext cx="23760" cy="444960"/>
              </p14:xfrm>
            </p:contentPart>
          </mc:Choice>
          <mc:Fallback xmlns="">
            <p:pic>
              <p:nvPicPr>
                <p:cNvPr id="59" name="Freihand 58">
                  <a:extLst>
                    <a:ext uri="{FF2B5EF4-FFF2-40B4-BE49-F238E27FC236}">
                      <a16:creationId xmlns:a16="http://schemas.microsoft.com/office/drawing/2014/main" id="{99757B1D-3657-83F3-2343-DBA7A6B6B65C}"/>
                    </a:ext>
                  </a:extLst>
                </p:cNvPr>
                <p:cNvPicPr/>
                <p:nvPr/>
              </p:nvPicPr>
              <p:blipFill>
                <a:blip r:embed="rId16"/>
                <a:stretch>
                  <a:fillRect/>
                </a:stretch>
              </p:blipFill>
              <p:spPr>
                <a:xfrm>
                  <a:off x="2068600" y="2885853"/>
                  <a:ext cx="414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Freihand 59">
                  <a:extLst>
                    <a:ext uri="{FF2B5EF4-FFF2-40B4-BE49-F238E27FC236}">
                      <a16:creationId xmlns:a16="http://schemas.microsoft.com/office/drawing/2014/main" id="{3757964B-2CF3-885E-F3E2-290009918966}"/>
                    </a:ext>
                  </a:extLst>
                </p14:cNvPr>
                <p14:cNvContentPartPr/>
                <p14:nvPr/>
              </p14:nvContentPartPr>
              <p14:xfrm>
                <a:off x="2026480" y="3208413"/>
                <a:ext cx="191160" cy="186120"/>
              </p14:xfrm>
            </p:contentPart>
          </mc:Choice>
          <mc:Fallback xmlns="">
            <p:pic>
              <p:nvPicPr>
                <p:cNvPr id="60" name="Freihand 59">
                  <a:extLst>
                    <a:ext uri="{FF2B5EF4-FFF2-40B4-BE49-F238E27FC236}">
                      <a16:creationId xmlns:a16="http://schemas.microsoft.com/office/drawing/2014/main" id="{3757964B-2CF3-885E-F3E2-290009918966}"/>
                    </a:ext>
                  </a:extLst>
                </p:cNvPr>
                <p:cNvPicPr/>
                <p:nvPr/>
              </p:nvPicPr>
              <p:blipFill>
                <a:blip r:embed="rId18"/>
                <a:stretch>
                  <a:fillRect/>
                </a:stretch>
              </p:blipFill>
              <p:spPr>
                <a:xfrm>
                  <a:off x="2017480" y="3199413"/>
                  <a:ext cx="208800" cy="203760"/>
                </a:xfrm>
                <a:prstGeom prst="rect">
                  <a:avLst/>
                </a:prstGeom>
              </p:spPr>
            </p:pic>
          </mc:Fallback>
        </mc:AlternateContent>
      </p:grpSp>
      <p:grpSp>
        <p:nvGrpSpPr>
          <p:cNvPr id="74" name="Gruppieren 73">
            <a:extLst>
              <a:ext uri="{FF2B5EF4-FFF2-40B4-BE49-F238E27FC236}">
                <a16:creationId xmlns:a16="http://schemas.microsoft.com/office/drawing/2014/main" id="{D52F8C74-DB9B-A711-97B1-AEDF9A329200}"/>
              </a:ext>
            </a:extLst>
          </p:cNvPr>
          <p:cNvGrpSpPr/>
          <p:nvPr/>
        </p:nvGrpSpPr>
        <p:grpSpPr>
          <a:xfrm>
            <a:off x="4973080" y="5136213"/>
            <a:ext cx="1147320" cy="408960"/>
            <a:chOff x="4973080" y="5136213"/>
            <a:chExt cx="1147320" cy="408960"/>
          </a:xfrm>
        </p:grpSpPr>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43C9870B-2CFD-6623-CFB0-B2CE86541266}"/>
                    </a:ext>
                  </a:extLst>
                </p14:cNvPr>
                <p14:cNvContentPartPr/>
                <p14:nvPr/>
              </p14:nvContentPartPr>
              <p14:xfrm>
                <a:off x="5532880" y="5203173"/>
                <a:ext cx="123840" cy="169200"/>
              </p14:xfrm>
            </p:contentPart>
          </mc:Choice>
          <mc:Fallback xmlns="">
            <p:pic>
              <p:nvPicPr>
                <p:cNvPr id="41" name="Freihand 40">
                  <a:extLst>
                    <a:ext uri="{FF2B5EF4-FFF2-40B4-BE49-F238E27FC236}">
                      <a16:creationId xmlns:a16="http://schemas.microsoft.com/office/drawing/2014/main" id="{43C9870B-2CFD-6623-CFB0-B2CE86541266}"/>
                    </a:ext>
                  </a:extLst>
                </p:cNvPr>
                <p:cNvPicPr/>
                <p:nvPr/>
              </p:nvPicPr>
              <p:blipFill>
                <a:blip r:embed="rId20"/>
                <a:stretch>
                  <a:fillRect/>
                </a:stretch>
              </p:blipFill>
              <p:spPr>
                <a:xfrm>
                  <a:off x="5523880" y="5194533"/>
                  <a:ext cx="141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547006AC-E31E-F606-C574-245AE9BD43DB}"/>
                    </a:ext>
                  </a:extLst>
                </p14:cNvPr>
                <p14:cNvContentPartPr/>
                <p14:nvPr/>
              </p14:nvContentPartPr>
              <p14:xfrm>
                <a:off x="5555560" y="5236293"/>
                <a:ext cx="128520" cy="126360"/>
              </p14:xfrm>
            </p:contentPart>
          </mc:Choice>
          <mc:Fallback xmlns="">
            <p:pic>
              <p:nvPicPr>
                <p:cNvPr id="43" name="Freihand 42">
                  <a:extLst>
                    <a:ext uri="{FF2B5EF4-FFF2-40B4-BE49-F238E27FC236}">
                      <a16:creationId xmlns:a16="http://schemas.microsoft.com/office/drawing/2014/main" id="{547006AC-E31E-F606-C574-245AE9BD43DB}"/>
                    </a:ext>
                  </a:extLst>
                </p:cNvPr>
                <p:cNvPicPr/>
                <p:nvPr/>
              </p:nvPicPr>
              <p:blipFill>
                <a:blip r:embed="rId22"/>
                <a:stretch>
                  <a:fillRect/>
                </a:stretch>
              </p:blipFill>
              <p:spPr>
                <a:xfrm>
                  <a:off x="5546560" y="5227653"/>
                  <a:ext cx="146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4783158F-0893-0408-21F0-231FF3977D29}"/>
                    </a:ext>
                  </a:extLst>
                </p14:cNvPr>
                <p14:cNvContentPartPr/>
                <p14:nvPr/>
              </p14:nvContentPartPr>
              <p14:xfrm>
                <a:off x="5742040" y="5136213"/>
                <a:ext cx="69480" cy="126720"/>
              </p14:xfrm>
            </p:contentPart>
          </mc:Choice>
          <mc:Fallback xmlns="">
            <p:pic>
              <p:nvPicPr>
                <p:cNvPr id="44" name="Freihand 43">
                  <a:extLst>
                    <a:ext uri="{FF2B5EF4-FFF2-40B4-BE49-F238E27FC236}">
                      <a16:creationId xmlns:a16="http://schemas.microsoft.com/office/drawing/2014/main" id="{4783158F-0893-0408-21F0-231FF3977D29}"/>
                    </a:ext>
                  </a:extLst>
                </p:cNvPr>
                <p:cNvPicPr/>
                <p:nvPr/>
              </p:nvPicPr>
              <p:blipFill>
                <a:blip r:embed="rId24"/>
                <a:stretch>
                  <a:fillRect/>
                </a:stretch>
              </p:blipFill>
              <p:spPr>
                <a:xfrm>
                  <a:off x="5733040" y="5127213"/>
                  <a:ext cx="87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Freihand 44">
                  <a:extLst>
                    <a:ext uri="{FF2B5EF4-FFF2-40B4-BE49-F238E27FC236}">
                      <a16:creationId xmlns:a16="http://schemas.microsoft.com/office/drawing/2014/main" id="{4B615E5C-1C82-C470-D3AE-C2E008054789}"/>
                    </a:ext>
                  </a:extLst>
                </p14:cNvPr>
                <p14:cNvContentPartPr/>
                <p14:nvPr/>
              </p14:nvContentPartPr>
              <p14:xfrm>
                <a:off x="5866960" y="5193813"/>
                <a:ext cx="53280" cy="57960"/>
              </p14:xfrm>
            </p:contentPart>
          </mc:Choice>
          <mc:Fallback xmlns="">
            <p:pic>
              <p:nvPicPr>
                <p:cNvPr id="45" name="Freihand 44">
                  <a:extLst>
                    <a:ext uri="{FF2B5EF4-FFF2-40B4-BE49-F238E27FC236}">
                      <a16:creationId xmlns:a16="http://schemas.microsoft.com/office/drawing/2014/main" id="{4B615E5C-1C82-C470-D3AE-C2E008054789}"/>
                    </a:ext>
                  </a:extLst>
                </p:cNvPr>
                <p:cNvPicPr/>
                <p:nvPr/>
              </p:nvPicPr>
              <p:blipFill>
                <a:blip r:embed="rId26"/>
                <a:stretch>
                  <a:fillRect/>
                </a:stretch>
              </p:blipFill>
              <p:spPr>
                <a:xfrm>
                  <a:off x="5858320" y="5184813"/>
                  <a:ext cx="70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Freihand 45">
                  <a:extLst>
                    <a:ext uri="{FF2B5EF4-FFF2-40B4-BE49-F238E27FC236}">
                      <a16:creationId xmlns:a16="http://schemas.microsoft.com/office/drawing/2014/main" id="{5EA507DD-2AA7-1E81-16DD-A8AEF274D9FE}"/>
                    </a:ext>
                  </a:extLst>
                </p14:cNvPr>
                <p14:cNvContentPartPr/>
                <p14:nvPr/>
              </p14:nvContentPartPr>
              <p14:xfrm>
                <a:off x="5952280" y="5150613"/>
                <a:ext cx="168120" cy="108000"/>
              </p14:xfrm>
            </p:contentPart>
          </mc:Choice>
          <mc:Fallback xmlns="">
            <p:pic>
              <p:nvPicPr>
                <p:cNvPr id="46" name="Freihand 45">
                  <a:extLst>
                    <a:ext uri="{FF2B5EF4-FFF2-40B4-BE49-F238E27FC236}">
                      <a16:creationId xmlns:a16="http://schemas.microsoft.com/office/drawing/2014/main" id="{5EA507DD-2AA7-1E81-16DD-A8AEF274D9FE}"/>
                    </a:ext>
                  </a:extLst>
                </p:cNvPr>
                <p:cNvPicPr/>
                <p:nvPr/>
              </p:nvPicPr>
              <p:blipFill>
                <a:blip r:embed="rId28"/>
                <a:stretch>
                  <a:fillRect/>
                </a:stretch>
              </p:blipFill>
              <p:spPr>
                <a:xfrm>
                  <a:off x="5943280" y="5141973"/>
                  <a:ext cx="185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Freihand 55">
                  <a:extLst>
                    <a:ext uri="{FF2B5EF4-FFF2-40B4-BE49-F238E27FC236}">
                      <a16:creationId xmlns:a16="http://schemas.microsoft.com/office/drawing/2014/main" id="{8824A1E0-B64B-293E-C0F2-60BF30D8F34D}"/>
                    </a:ext>
                  </a:extLst>
                </p14:cNvPr>
                <p14:cNvContentPartPr/>
                <p14:nvPr/>
              </p14:nvContentPartPr>
              <p14:xfrm>
                <a:off x="4973080" y="5429253"/>
                <a:ext cx="281880" cy="14760"/>
              </p14:xfrm>
            </p:contentPart>
          </mc:Choice>
          <mc:Fallback xmlns="">
            <p:pic>
              <p:nvPicPr>
                <p:cNvPr id="56" name="Freihand 55">
                  <a:extLst>
                    <a:ext uri="{FF2B5EF4-FFF2-40B4-BE49-F238E27FC236}">
                      <a16:creationId xmlns:a16="http://schemas.microsoft.com/office/drawing/2014/main" id="{8824A1E0-B64B-293E-C0F2-60BF30D8F34D}"/>
                    </a:ext>
                  </a:extLst>
                </p:cNvPr>
                <p:cNvPicPr/>
                <p:nvPr/>
              </p:nvPicPr>
              <p:blipFill>
                <a:blip r:embed="rId30"/>
                <a:stretch>
                  <a:fillRect/>
                </a:stretch>
              </p:blipFill>
              <p:spPr>
                <a:xfrm>
                  <a:off x="4964440" y="5420253"/>
                  <a:ext cx="299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Freihand 56">
                  <a:extLst>
                    <a:ext uri="{FF2B5EF4-FFF2-40B4-BE49-F238E27FC236}">
                      <a16:creationId xmlns:a16="http://schemas.microsoft.com/office/drawing/2014/main" id="{D1338358-9866-2037-AC75-FB61C541133E}"/>
                    </a:ext>
                  </a:extLst>
                </p14:cNvPr>
                <p14:cNvContentPartPr/>
                <p14:nvPr/>
              </p14:nvContentPartPr>
              <p14:xfrm>
                <a:off x="5208520" y="5341773"/>
                <a:ext cx="199440" cy="195480"/>
              </p14:xfrm>
            </p:contentPart>
          </mc:Choice>
          <mc:Fallback xmlns="">
            <p:pic>
              <p:nvPicPr>
                <p:cNvPr id="57" name="Freihand 56">
                  <a:extLst>
                    <a:ext uri="{FF2B5EF4-FFF2-40B4-BE49-F238E27FC236}">
                      <a16:creationId xmlns:a16="http://schemas.microsoft.com/office/drawing/2014/main" id="{D1338358-9866-2037-AC75-FB61C541133E}"/>
                    </a:ext>
                  </a:extLst>
                </p:cNvPr>
                <p:cNvPicPr/>
                <p:nvPr/>
              </p:nvPicPr>
              <p:blipFill>
                <a:blip r:embed="rId32"/>
                <a:stretch>
                  <a:fillRect/>
                </a:stretch>
              </p:blipFill>
              <p:spPr>
                <a:xfrm>
                  <a:off x="5199880" y="5332773"/>
                  <a:ext cx="217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2" name="Freihand 71">
                  <a:extLst>
                    <a:ext uri="{FF2B5EF4-FFF2-40B4-BE49-F238E27FC236}">
                      <a16:creationId xmlns:a16="http://schemas.microsoft.com/office/drawing/2014/main" id="{EE3D5764-9F47-DA2B-2628-32F8048BE9B6}"/>
                    </a:ext>
                  </a:extLst>
                </p14:cNvPr>
                <p14:cNvContentPartPr/>
                <p14:nvPr/>
              </p14:nvContentPartPr>
              <p14:xfrm>
                <a:off x="5009080" y="5423853"/>
                <a:ext cx="254520" cy="15480"/>
              </p14:xfrm>
            </p:contentPart>
          </mc:Choice>
          <mc:Fallback xmlns="">
            <p:pic>
              <p:nvPicPr>
                <p:cNvPr id="72" name="Freihand 71">
                  <a:extLst>
                    <a:ext uri="{FF2B5EF4-FFF2-40B4-BE49-F238E27FC236}">
                      <a16:creationId xmlns:a16="http://schemas.microsoft.com/office/drawing/2014/main" id="{EE3D5764-9F47-DA2B-2628-32F8048BE9B6}"/>
                    </a:ext>
                  </a:extLst>
                </p:cNvPr>
                <p:cNvPicPr/>
                <p:nvPr/>
              </p:nvPicPr>
              <p:blipFill>
                <a:blip r:embed="rId34"/>
                <a:stretch>
                  <a:fillRect/>
                </a:stretch>
              </p:blipFill>
              <p:spPr>
                <a:xfrm>
                  <a:off x="5000080" y="5415213"/>
                  <a:ext cx="272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3" name="Freihand 72">
                  <a:extLst>
                    <a:ext uri="{FF2B5EF4-FFF2-40B4-BE49-F238E27FC236}">
                      <a16:creationId xmlns:a16="http://schemas.microsoft.com/office/drawing/2014/main" id="{458267B1-DB30-DBFA-AA39-8BC762A0AD3C}"/>
                    </a:ext>
                  </a:extLst>
                </p14:cNvPr>
                <p14:cNvContentPartPr/>
                <p14:nvPr/>
              </p14:nvContentPartPr>
              <p14:xfrm>
                <a:off x="5256040" y="5339253"/>
                <a:ext cx="157320" cy="205920"/>
              </p14:xfrm>
            </p:contentPart>
          </mc:Choice>
          <mc:Fallback xmlns="">
            <p:pic>
              <p:nvPicPr>
                <p:cNvPr id="73" name="Freihand 72">
                  <a:extLst>
                    <a:ext uri="{FF2B5EF4-FFF2-40B4-BE49-F238E27FC236}">
                      <a16:creationId xmlns:a16="http://schemas.microsoft.com/office/drawing/2014/main" id="{458267B1-DB30-DBFA-AA39-8BC762A0AD3C}"/>
                    </a:ext>
                  </a:extLst>
                </p:cNvPr>
                <p:cNvPicPr/>
                <p:nvPr/>
              </p:nvPicPr>
              <p:blipFill>
                <a:blip r:embed="rId36"/>
                <a:stretch>
                  <a:fillRect/>
                </a:stretch>
              </p:blipFill>
              <p:spPr>
                <a:xfrm>
                  <a:off x="5247400" y="5330253"/>
                  <a:ext cx="17496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12" name="Freihand 11">
                <a:extLst>
                  <a:ext uri="{FF2B5EF4-FFF2-40B4-BE49-F238E27FC236}">
                    <a16:creationId xmlns:a16="http://schemas.microsoft.com/office/drawing/2014/main" id="{32D55579-F0EA-7741-3DA6-3E4665459DC0}"/>
                  </a:ext>
                </a:extLst>
              </p14:cNvPr>
              <p14:cNvContentPartPr/>
              <p14:nvPr/>
            </p14:nvContentPartPr>
            <p14:xfrm>
              <a:off x="5576800" y="3763893"/>
              <a:ext cx="15480" cy="757080"/>
            </p14:xfrm>
          </p:contentPart>
        </mc:Choice>
        <mc:Fallback xmlns="">
          <p:pic>
            <p:nvPicPr>
              <p:cNvPr id="12" name="Freihand 11">
                <a:extLst>
                  <a:ext uri="{FF2B5EF4-FFF2-40B4-BE49-F238E27FC236}">
                    <a16:creationId xmlns:a16="http://schemas.microsoft.com/office/drawing/2014/main" id="{32D55579-F0EA-7741-3DA6-3E4665459DC0}"/>
                  </a:ext>
                </a:extLst>
              </p:cNvPr>
              <p:cNvPicPr/>
              <p:nvPr/>
            </p:nvPicPr>
            <p:blipFill>
              <a:blip r:embed="rId38"/>
              <a:stretch>
                <a:fillRect/>
              </a:stretch>
            </p:blipFill>
            <p:spPr>
              <a:xfrm>
                <a:off x="5568160" y="3754893"/>
                <a:ext cx="33120" cy="774720"/>
              </a:xfrm>
              <a:prstGeom prst="rect">
                <a:avLst/>
              </a:prstGeom>
            </p:spPr>
          </p:pic>
        </mc:Fallback>
      </mc:AlternateContent>
      <p:grpSp>
        <p:nvGrpSpPr>
          <p:cNvPr id="127" name="Gruppieren 126">
            <a:extLst>
              <a:ext uri="{FF2B5EF4-FFF2-40B4-BE49-F238E27FC236}">
                <a16:creationId xmlns:a16="http://schemas.microsoft.com/office/drawing/2014/main" id="{118410FA-D142-DB5B-618E-43235BD1A42F}"/>
              </a:ext>
            </a:extLst>
          </p:cNvPr>
          <p:cNvGrpSpPr/>
          <p:nvPr/>
        </p:nvGrpSpPr>
        <p:grpSpPr>
          <a:xfrm>
            <a:off x="3599320" y="429573"/>
            <a:ext cx="7810920" cy="3218400"/>
            <a:chOff x="3599320" y="429573"/>
            <a:chExt cx="7810920" cy="3218400"/>
          </a:xfrm>
        </p:grpSpPr>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BD4C1B1C-E6E5-4939-87AD-3A2541E4DB8E}"/>
                    </a:ext>
                  </a:extLst>
                </p14:cNvPr>
                <p14:cNvContentPartPr/>
                <p14:nvPr/>
              </p14:nvContentPartPr>
              <p14:xfrm>
                <a:off x="9631840" y="1471413"/>
                <a:ext cx="185040" cy="177120"/>
              </p14:xfrm>
            </p:contentPart>
          </mc:Choice>
          <mc:Fallback xmlns="">
            <p:pic>
              <p:nvPicPr>
                <p:cNvPr id="31" name="Freihand 30">
                  <a:extLst>
                    <a:ext uri="{FF2B5EF4-FFF2-40B4-BE49-F238E27FC236}">
                      <a16:creationId xmlns:a16="http://schemas.microsoft.com/office/drawing/2014/main" id="{BD4C1B1C-E6E5-4939-87AD-3A2541E4DB8E}"/>
                    </a:ext>
                  </a:extLst>
                </p:cNvPr>
                <p:cNvPicPr/>
                <p:nvPr/>
              </p:nvPicPr>
              <p:blipFill>
                <a:blip r:embed="rId40"/>
                <a:stretch>
                  <a:fillRect/>
                </a:stretch>
              </p:blipFill>
              <p:spPr>
                <a:xfrm>
                  <a:off x="9623200" y="1462773"/>
                  <a:ext cx="202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4B8D31EB-DB7F-4C04-92E7-8E187A312E99}"/>
                    </a:ext>
                  </a:extLst>
                </p14:cNvPr>
                <p14:cNvContentPartPr/>
                <p14:nvPr/>
              </p14:nvContentPartPr>
              <p14:xfrm>
                <a:off x="9810400" y="1529733"/>
                <a:ext cx="136440" cy="221040"/>
              </p14:xfrm>
            </p:contentPart>
          </mc:Choice>
          <mc:Fallback xmlns="">
            <p:pic>
              <p:nvPicPr>
                <p:cNvPr id="32" name="Freihand 31">
                  <a:extLst>
                    <a:ext uri="{FF2B5EF4-FFF2-40B4-BE49-F238E27FC236}">
                      <a16:creationId xmlns:a16="http://schemas.microsoft.com/office/drawing/2014/main" id="{4B8D31EB-DB7F-4C04-92E7-8E187A312E99}"/>
                    </a:ext>
                  </a:extLst>
                </p:cNvPr>
                <p:cNvPicPr/>
                <p:nvPr/>
              </p:nvPicPr>
              <p:blipFill>
                <a:blip r:embed="rId42"/>
                <a:stretch>
                  <a:fillRect/>
                </a:stretch>
              </p:blipFill>
              <p:spPr>
                <a:xfrm>
                  <a:off x="9801400" y="1521093"/>
                  <a:ext cx="154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CEB275BE-455E-3DCE-5760-C2255CB4F164}"/>
                    </a:ext>
                  </a:extLst>
                </p14:cNvPr>
                <p14:cNvContentPartPr/>
                <p14:nvPr/>
              </p14:nvContentPartPr>
              <p14:xfrm>
                <a:off x="9994000" y="1384293"/>
                <a:ext cx="476640" cy="222480"/>
              </p14:xfrm>
            </p:contentPart>
          </mc:Choice>
          <mc:Fallback xmlns="">
            <p:pic>
              <p:nvPicPr>
                <p:cNvPr id="33" name="Freihand 32">
                  <a:extLst>
                    <a:ext uri="{FF2B5EF4-FFF2-40B4-BE49-F238E27FC236}">
                      <a16:creationId xmlns:a16="http://schemas.microsoft.com/office/drawing/2014/main" id="{CEB275BE-455E-3DCE-5760-C2255CB4F164}"/>
                    </a:ext>
                  </a:extLst>
                </p:cNvPr>
                <p:cNvPicPr/>
                <p:nvPr/>
              </p:nvPicPr>
              <p:blipFill>
                <a:blip r:embed="rId44"/>
                <a:stretch>
                  <a:fillRect/>
                </a:stretch>
              </p:blipFill>
              <p:spPr>
                <a:xfrm>
                  <a:off x="9985360" y="1375653"/>
                  <a:ext cx="494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F96CA31F-03C1-787C-2736-79052271FDB3}"/>
                    </a:ext>
                  </a:extLst>
                </p14:cNvPr>
                <p14:cNvContentPartPr/>
                <p14:nvPr/>
              </p14:nvContentPartPr>
              <p14:xfrm>
                <a:off x="10424560" y="1378893"/>
                <a:ext cx="24480" cy="14040"/>
              </p14:xfrm>
            </p:contentPart>
          </mc:Choice>
          <mc:Fallback xmlns="">
            <p:pic>
              <p:nvPicPr>
                <p:cNvPr id="35" name="Freihand 34">
                  <a:extLst>
                    <a:ext uri="{FF2B5EF4-FFF2-40B4-BE49-F238E27FC236}">
                      <a16:creationId xmlns:a16="http://schemas.microsoft.com/office/drawing/2014/main" id="{F96CA31F-03C1-787C-2736-79052271FDB3}"/>
                    </a:ext>
                  </a:extLst>
                </p:cNvPr>
                <p:cNvPicPr/>
                <p:nvPr/>
              </p:nvPicPr>
              <p:blipFill>
                <a:blip r:embed="rId46"/>
                <a:stretch>
                  <a:fillRect/>
                </a:stretch>
              </p:blipFill>
              <p:spPr>
                <a:xfrm>
                  <a:off x="10415560" y="1370253"/>
                  <a:ext cx="4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CE54EB78-31AA-C76D-FF3F-EEEF528B98AF}"/>
                    </a:ext>
                  </a:extLst>
                </p14:cNvPr>
                <p14:cNvContentPartPr/>
                <p14:nvPr/>
              </p14:nvContentPartPr>
              <p14:xfrm>
                <a:off x="10561360" y="1455213"/>
                <a:ext cx="582480" cy="93960"/>
              </p14:xfrm>
            </p:contentPart>
          </mc:Choice>
          <mc:Fallback xmlns="">
            <p:pic>
              <p:nvPicPr>
                <p:cNvPr id="36" name="Freihand 35">
                  <a:extLst>
                    <a:ext uri="{FF2B5EF4-FFF2-40B4-BE49-F238E27FC236}">
                      <a16:creationId xmlns:a16="http://schemas.microsoft.com/office/drawing/2014/main" id="{CE54EB78-31AA-C76D-FF3F-EEEF528B98AF}"/>
                    </a:ext>
                  </a:extLst>
                </p:cNvPr>
                <p:cNvPicPr/>
                <p:nvPr/>
              </p:nvPicPr>
              <p:blipFill>
                <a:blip r:embed="rId48"/>
                <a:stretch>
                  <a:fillRect/>
                </a:stretch>
              </p:blipFill>
              <p:spPr>
                <a:xfrm>
                  <a:off x="10552360" y="1446573"/>
                  <a:ext cx="600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 name="Freihand 1">
                  <a:extLst>
                    <a:ext uri="{FF2B5EF4-FFF2-40B4-BE49-F238E27FC236}">
                      <a16:creationId xmlns:a16="http://schemas.microsoft.com/office/drawing/2014/main" id="{D413BA29-21CC-3372-A556-3E0C71BDFAE3}"/>
                    </a:ext>
                  </a:extLst>
                </p14:cNvPr>
                <p14:cNvContentPartPr/>
                <p14:nvPr/>
              </p14:nvContentPartPr>
              <p14:xfrm>
                <a:off x="4779400" y="2341533"/>
                <a:ext cx="166320" cy="260640"/>
              </p14:xfrm>
            </p:contentPart>
          </mc:Choice>
          <mc:Fallback xmlns="">
            <p:pic>
              <p:nvPicPr>
                <p:cNvPr id="2" name="Freihand 1">
                  <a:extLst>
                    <a:ext uri="{FF2B5EF4-FFF2-40B4-BE49-F238E27FC236}">
                      <a16:creationId xmlns:a16="http://schemas.microsoft.com/office/drawing/2014/main" id="{D413BA29-21CC-3372-A556-3E0C71BDFAE3}"/>
                    </a:ext>
                  </a:extLst>
                </p:cNvPr>
                <p:cNvPicPr/>
                <p:nvPr/>
              </p:nvPicPr>
              <p:blipFill>
                <a:blip r:embed="rId50"/>
                <a:stretch>
                  <a:fillRect/>
                </a:stretch>
              </p:blipFill>
              <p:spPr>
                <a:xfrm>
                  <a:off x="4770760" y="2332893"/>
                  <a:ext cx="183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 name="Freihand 3">
                  <a:extLst>
                    <a:ext uri="{FF2B5EF4-FFF2-40B4-BE49-F238E27FC236}">
                      <a16:creationId xmlns:a16="http://schemas.microsoft.com/office/drawing/2014/main" id="{B4217174-5605-F01D-B4D7-0846D92FA7A2}"/>
                    </a:ext>
                  </a:extLst>
                </p14:cNvPr>
                <p14:cNvContentPartPr/>
                <p14:nvPr/>
              </p14:nvContentPartPr>
              <p14:xfrm>
                <a:off x="5592280" y="3345573"/>
                <a:ext cx="16200" cy="181080"/>
              </p14:xfrm>
            </p:contentPart>
          </mc:Choice>
          <mc:Fallback xmlns="">
            <p:pic>
              <p:nvPicPr>
                <p:cNvPr id="4" name="Freihand 3">
                  <a:extLst>
                    <a:ext uri="{FF2B5EF4-FFF2-40B4-BE49-F238E27FC236}">
                      <a16:creationId xmlns:a16="http://schemas.microsoft.com/office/drawing/2014/main" id="{B4217174-5605-F01D-B4D7-0846D92FA7A2}"/>
                    </a:ext>
                  </a:extLst>
                </p:cNvPr>
                <p:cNvPicPr/>
                <p:nvPr/>
              </p:nvPicPr>
              <p:blipFill>
                <a:blip r:embed="rId52"/>
                <a:stretch>
                  <a:fillRect/>
                </a:stretch>
              </p:blipFill>
              <p:spPr>
                <a:xfrm>
                  <a:off x="5583280" y="3336573"/>
                  <a:ext cx="33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F29693AD-1050-CFFE-1CA3-0A77939FABF9}"/>
                    </a:ext>
                  </a:extLst>
                </p14:cNvPr>
                <p14:cNvContentPartPr/>
                <p14:nvPr/>
              </p14:nvContentPartPr>
              <p14:xfrm>
                <a:off x="5781280" y="1834653"/>
                <a:ext cx="2256480" cy="1342080"/>
              </p14:xfrm>
            </p:contentPart>
          </mc:Choice>
          <mc:Fallback xmlns="">
            <p:pic>
              <p:nvPicPr>
                <p:cNvPr id="18" name="Freihand 17">
                  <a:extLst>
                    <a:ext uri="{FF2B5EF4-FFF2-40B4-BE49-F238E27FC236}">
                      <a16:creationId xmlns:a16="http://schemas.microsoft.com/office/drawing/2014/main" id="{F29693AD-1050-CFFE-1CA3-0A77939FABF9}"/>
                    </a:ext>
                  </a:extLst>
                </p:cNvPr>
                <p:cNvPicPr/>
                <p:nvPr/>
              </p:nvPicPr>
              <p:blipFill>
                <a:blip r:embed="rId54"/>
                <a:stretch>
                  <a:fillRect/>
                </a:stretch>
              </p:blipFill>
              <p:spPr>
                <a:xfrm>
                  <a:off x="5772640" y="1826013"/>
                  <a:ext cx="2274120" cy="135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569C4600-5F66-AD86-313F-2B3EE9B3F31B}"/>
                    </a:ext>
                  </a:extLst>
                </p14:cNvPr>
                <p14:cNvContentPartPr/>
                <p14:nvPr/>
              </p14:nvContentPartPr>
              <p14:xfrm>
                <a:off x="5744560" y="2938773"/>
                <a:ext cx="258480" cy="258120"/>
              </p14:xfrm>
            </p:contentPart>
          </mc:Choice>
          <mc:Fallback xmlns="">
            <p:pic>
              <p:nvPicPr>
                <p:cNvPr id="19" name="Freihand 18">
                  <a:extLst>
                    <a:ext uri="{FF2B5EF4-FFF2-40B4-BE49-F238E27FC236}">
                      <a16:creationId xmlns:a16="http://schemas.microsoft.com/office/drawing/2014/main" id="{569C4600-5F66-AD86-313F-2B3EE9B3F31B}"/>
                    </a:ext>
                  </a:extLst>
                </p:cNvPr>
                <p:cNvPicPr/>
                <p:nvPr/>
              </p:nvPicPr>
              <p:blipFill>
                <a:blip r:embed="rId56"/>
                <a:stretch>
                  <a:fillRect/>
                </a:stretch>
              </p:blipFill>
              <p:spPr>
                <a:xfrm>
                  <a:off x="5735920" y="2930133"/>
                  <a:ext cx="276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8955B981-8F8E-A40B-3708-2381D5F424BE}"/>
                    </a:ext>
                  </a:extLst>
                </p14:cNvPr>
                <p14:cNvContentPartPr/>
                <p14:nvPr/>
              </p14:nvContentPartPr>
              <p14:xfrm>
                <a:off x="8195440" y="1661133"/>
                <a:ext cx="143280" cy="210960"/>
              </p14:xfrm>
            </p:contentPart>
          </mc:Choice>
          <mc:Fallback xmlns="">
            <p:pic>
              <p:nvPicPr>
                <p:cNvPr id="20" name="Freihand 19">
                  <a:extLst>
                    <a:ext uri="{FF2B5EF4-FFF2-40B4-BE49-F238E27FC236}">
                      <a16:creationId xmlns:a16="http://schemas.microsoft.com/office/drawing/2014/main" id="{8955B981-8F8E-A40B-3708-2381D5F424BE}"/>
                    </a:ext>
                  </a:extLst>
                </p:cNvPr>
                <p:cNvPicPr/>
                <p:nvPr/>
              </p:nvPicPr>
              <p:blipFill>
                <a:blip r:embed="rId58"/>
                <a:stretch>
                  <a:fillRect/>
                </a:stretch>
              </p:blipFill>
              <p:spPr>
                <a:xfrm>
                  <a:off x="8186440" y="1652133"/>
                  <a:ext cx="160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F7CEBCF-C7BC-70C0-EAB1-9D5ED3BA6F84}"/>
                    </a:ext>
                  </a:extLst>
                </p14:cNvPr>
                <p14:cNvContentPartPr/>
                <p14:nvPr/>
              </p14:nvContentPartPr>
              <p14:xfrm>
                <a:off x="8388040" y="1719093"/>
                <a:ext cx="96840" cy="79200"/>
              </p14:xfrm>
            </p:contentPart>
          </mc:Choice>
          <mc:Fallback xmlns="">
            <p:pic>
              <p:nvPicPr>
                <p:cNvPr id="21" name="Freihand 20">
                  <a:extLst>
                    <a:ext uri="{FF2B5EF4-FFF2-40B4-BE49-F238E27FC236}">
                      <a16:creationId xmlns:a16="http://schemas.microsoft.com/office/drawing/2014/main" id="{EF7CEBCF-C7BC-70C0-EAB1-9D5ED3BA6F84}"/>
                    </a:ext>
                  </a:extLst>
                </p:cNvPr>
                <p:cNvPicPr/>
                <p:nvPr/>
              </p:nvPicPr>
              <p:blipFill>
                <a:blip r:embed="rId60"/>
                <a:stretch>
                  <a:fillRect/>
                </a:stretch>
              </p:blipFill>
              <p:spPr>
                <a:xfrm>
                  <a:off x="8379400" y="1710093"/>
                  <a:ext cx="114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Freihand 21">
                  <a:extLst>
                    <a:ext uri="{FF2B5EF4-FFF2-40B4-BE49-F238E27FC236}">
                      <a16:creationId xmlns:a16="http://schemas.microsoft.com/office/drawing/2014/main" id="{FF720816-13DF-CC81-C7E9-AD75D03769A2}"/>
                    </a:ext>
                  </a:extLst>
                </p14:cNvPr>
                <p14:cNvContentPartPr/>
                <p14:nvPr/>
              </p14:nvContentPartPr>
              <p14:xfrm>
                <a:off x="8518360" y="1673733"/>
                <a:ext cx="160200" cy="119520"/>
              </p14:xfrm>
            </p:contentPart>
          </mc:Choice>
          <mc:Fallback xmlns="">
            <p:pic>
              <p:nvPicPr>
                <p:cNvPr id="22" name="Freihand 21">
                  <a:extLst>
                    <a:ext uri="{FF2B5EF4-FFF2-40B4-BE49-F238E27FC236}">
                      <a16:creationId xmlns:a16="http://schemas.microsoft.com/office/drawing/2014/main" id="{FF720816-13DF-CC81-C7E9-AD75D03769A2}"/>
                    </a:ext>
                  </a:extLst>
                </p:cNvPr>
                <p:cNvPicPr/>
                <p:nvPr/>
              </p:nvPicPr>
              <p:blipFill>
                <a:blip r:embed="rId62"/>
                <a:stretch>
                  <a:fillRect/>
                </a:stretch>
              </p:blipFill>
              <p:spPr>
                <a:xfrm>
                  <a:off x="8509720" y="1665093"/>
                  <a:ext cx="177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 name="Freihand 23">
                  <a:extLst>
                    <a:ext uri="{FF2B5EF4-FFF2-40B4-BE49-F238E27FC236}">
                      <a16:creationId xmlns:a16="http://schemas.microsoft.com/office/drawing/2014/main" id="{53F6E588-9D42-C30E-EE68-28C0A997F704}"/>
                    </a:ext>
                  </a:extLst>
                </p14:cNvPr>
                <p14:cNvContentPartPr/>
                <p14:nvPr/>
              </p14:nvContentPartPr>
              <p14:xfrm>
                <a:off x="8555800" y="1569333"/>
                <a:ext cx="252000" cy="217440"/>
              </p14:xfrm>
            </p:contentPart>
          </mc:Choice>
          <mc:Fallback xmlns="">
            <p:pic>
              <p:nvPicPr>
                <p:cNvPr id="24" name="Freihand 23">
                  <a:extLst>
                    <a:ext uri="{FF2B5EF4-FFF2-40B4-BE49-F238E27FC236}">
                      <a16:creationId xmlns:a16="http://schemas.microsoft.com/office/drawing/2014/main" id="{53F6E588-9D42-C30E-EE68-28C0A997F704}"/>
                    </a:ext>
                  </a:extLst>
                </p:cNvPr>
                <p:cNvPicPr/>
                <p:nvPr/>
              </p:nvPicPr>
              <p:blipFill>
                <a:blip r:embed="rId64"/>
                <a:stretch>
                  <a:fillRect/>
                </a:stretch>
              </p:blipFill>
              <p:spPr>
                <a:xfrm>
                  <a:off x="8546800" y="1560333"/>
                  <a:ext cx="269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 name="Freihand 25">
                  <a:extLst>
                    <a:ext uri="{FF2B5EF4-FFF2-40B4-BE49-F238E27FC236}">
                      <a16:creationId xmlns:a16="http://schemas.microsoft.com/office/drawing/2014/main" id="{EC2D7CD6-596C-215F-9059-782C2DB1F7F1}"/>
                    </a:ext>
                  </a:extLst>
                </p14:cNvPr>
                <p14:cNvContentPartPr/>
                <p14:nvPr/>
              </p14:nvContentPartPr>
              <p14:xfrm>
                <a:off x="8849560" y="1674453"/>
                <a:ext cx="137520" cy="92880"/>
              </p14:xfrm>
            </p:contentPart>
          </mc:Choice>
          <mc:Fallback xmlns="">
            <p:pic>
              <p:nvPicPr>
                <p:cNvPr id="26" name="Freihand 25">
                  <a:extLst>
                    <a:ext uri="{FF2B5EF4-FFF2-40B4-BE49-F238E27FC236}">
                      <a16:creationId xmlns:a16="http://schemas.microsoft.com/office/drawing/2014/main" id="{EC2D7CD6-596C-215F-9059-782C2DB1F7F1}"/>
                    </a:ext>
                  </a:extLst>
                </p:cNvPr>
                <p:cNvPicPr/>
                <p:nvPr/>
              </p:nvPicPr>
              <p:blipFill>
                <a:blip r:embed="rId66"/>
                <a:stretch>
                  <a:fillRect/>
                </a:stretch>
              </p:blipFill>
              <p:spPr>
                <a:xfrm>
                  <a:off x="8840920" y="1665813"/>
                  <a:ext cx="155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 name="Freihand 26">
                  <a:extLst>
                    <a:ext uri="{FF2B5EF4-FFF2-40B4-BE49-F238E27FC236}">
                      <a16:creationId xmlns:a16="http://schemas.microsoft.com/office/drawing/2014/main" id="{0C6BA39E-ED32-2615-2508-D622F7271960}"/>
                    </a:ext>
                  </a:extLst>
                </p14:cNvPr>
                <p14:cNvContentPartPr/>
                <p14:nvPr/>
              </p14:nvContentPartPr>
              <p14:xfrm>
                <a:off x="9056200" y="1521093"/>
                <a:ext cx="9720" cy="205920"/>
              </p14:xfrm>
            </p:contentPart>
          </mc:Choice>
          <mc:Fallback xmlns="">
            <p:pic>
              <p:nvPicPr>
                <p:cNvPr id="27" name="Freihand 26">
                  <a:extLst>
                    <a:ext uri="{FF2B5EF4-FFF2-40B4-BE49-F238E27FC236}">
                      <a16:creationId xmlns:a16="http://schemas.microsoft.com/office/drawing/2014/main" id="{0C6BA39E-ED32-2615-2508-D622F7271960}"/>
                    </a:ext>
                  </a:extLst>
                </p:cNvPr>
                <p:cNvPicPr/>
                <p:nvPr/>
              </p:nvPicPr>
              <p:blipFill>
                <a:blip r:embed="rId68"/>
                <a:stretch>
                  <a:fillRect/>
                </a:stretch>
              </p:blipFill>
              <p:spPr>
                <a:xfrm>
                  <a:off x="9047200" y="1512093"/>
                  <a:ext cx="27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 name="Freihand 27">
                  <a:extLst>
                    <a:ext uri="{FF2B5EF4-FFF2-40B4-BE49-F238E27FC236}">
                      <a16:creationId xmlns:a16="http://schemas.microsoft.com/office/drawing/2014/main" id="{AEE36586-0E82-BF31-6FE1-278CC6EEBC49}"/>
                    </a:ext>
                  </a:extLst>
                </p14:cNvPr>
                <p14:cNvContentPartPr/>
                <p14:nvPr/>
              </p14:nvContentPartPr>
              <p14:xfrm>
                <a:off x="9127480" y="1616133"/>
                <a:ext cx="116280" cy="142200"/>
              </p14:xfrm>
            </p:contentPart>
          </mc:Choice>
          <mc:Fallback xmlns="">
            <p:pic>
              <p:nvPicPr>
                <p:cNvPr id="28" name="Freihand 27">
                  <a:extLst>
                    <a:ext uri="{FF2B5EF4-FFF2-40B4-BE49-F238E27FC236}">
                      <a16:creationId xmlns:a16="http://schemas.microsoft.com/office/drawing/2014/main" id="{AEE36586-0E82-BF31-6FE1-278CC6EEBC49}"/>
                    </a:ext>
                  </a:extLst>
                </p:cNvPr>
                <p:cNvPicPr/>
                <p:nvPr/>
              </p:nvPicPr>
              <p:blipFill>
                <a:blip r:embed="rId70"/>
                <a:stretch>
                  <a:fillRect/>
                </a:stretch>
              </p:blipFill>
              <p:spPr>
                <a:xfrm>
                  <a:off x="9118840" y="1607493"/>
                  <a:ext cx="133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9" name="Freihand 28">
                  <a:extLst>
                    <a:ext uri="{FF2B5EF4-FFF2-40B4-BE49-F238E27FC236}">
                      <a16:creationId xmlns:a16="http://schemas.microsoft.com/office/drawing/2014/main" id="{4670B584-67F6-7E89-1B68-B59C59AB82E2}"/>
                    </a:ext>
                  </a:extLst>
                </p14:cNvPr>
                <p14:cNvContentPartPr/>
                <p14:nvPr/>
              </p14:nvContentPartPr>
              <p14:xfrm>
                <a:off x="9307120" y="1615053"/>
                <a:ext cx="73440" cy="124200"/>
              </p14:xfrm>
            </p:contentPart>
          </mc:Choice>
          <mc:Fallback xmlns="">
            <p:pic>
              <p:nvPicPr>
                <p:cNvPr id="29" name="Freihand 28">
                  <a:extLst>
                    <a:ext uri="{FF2B5EF4-FFF2-40B4-BE49-F238E27FC236}">
                      <a16:creationId xmlns:a16="http://schemas.microsoft.com/office/drawing/2014/main" id="{4670B584-67F6-7E89-1B68-B59C59AB82E2}"/>
                    </a:ext>
                  </a:extLst>
                </p:cNvPr>
                <p:cNvPicPr/>
                <p:nvPr/>
              </p:nvPicPr>
              <p:blipFill>
                <a:blip r:embed="rId72"/>
                <a:stretch>
                  <a:fillRect/>
                </a:stretch>
              </p:blipFill>
              <p:spPr>
                <a:xfrm>
                  <a:off x="9298480" y="1606413"/>
                  <a:ext cx="91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15402889-6612-945E-D21D-876D6C7B59B8}"/>
                    </a:ext>
                  </a:extLst>
                </p14:cNvPr>
                <p14:cNvContentPartPr/>
                <p14:nvPr/>
              </p14:nvContentPartPr>
              <p14:xfrm>
                <a:off x="3599320" y="3455013"/>
                <a:ext cx="840600" cy="78120"/>
              </p14:xfrm>
            </p:contentPart>
          </mc:Choice>
          <mc:Fallback xmlns="">
            <p:pic>
              <p:nvPicPr>
                <p:cNvPr id="39" name="Freihand 38">
                  <a:extLst>
                    <a:ext uri="{FF2B5EF4-FFF2-40B4-BE49-F238E27FC236}">
                      <a16:creationId xmlns:a16="http://schemas.microsoft.com/office/drawing/2014/main" id="{15402889-6612-945E-D21D-876D6C7B59B8}"/>
                    </a:ext>
                  </a:extLst>
                </p:cNvPr>
                <p:cNvPicPr/>
                <p:nvPr/>
              </p:nvPicPr>
              <p:blipFill>
                <a:blip r:embed="rId74"/>
                <a:stretch>
                  <a:fillRect/>
                </a:stretch>
              </p:blipFill>
              <p:spPr>
                <a:xfrm>
                  <a:off x="3590680" y="3446013"/>
                  <a:ext cx="858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6477904D-89AC-C3A2-C46A-2B197C4BB144}"/>
                    </a:ext>
                  </a:extLst>
                </p14:cNvPr>
                <p14:cNvContentPartPr/>
                <p14:nvPr/>
              </p14:nvContentPartPr>
              <p14:xfrm>
                <a:off x="5290960" y="3367533"/>
                <a:ext cx="159120" cy="18720"/>
              </p14:xfrm>
            </p:contentPart>
          </mc:Choice>
          <mc:Fallback xmlns="">
            <p:pic>
              <p:nvPicPr>
                <p:cNvPr id="40" name="Freihand 39">
                  <a:extLst>
                    <a:ext uri="{FF2B5EF4-FFF2-40B4-BE49-F238E27FC236}">
                      <a16:creationId xmlns:a16="http://schemas.microsoft.com/office/drawing/2014/main" id="{6477904D-89AC-C3A2-C46A-2B197C4BB144}"/>
                    </a:ext>
                  </a:extLst>
                </p:cNvPr>
                <p:cNvPicPr/>
                <p:nvPr/>
              </p:nvPicPr>
              <p:blipFill>
                <a:blip r:embed="rId76"/>
                <a:stretch>
                  <a:fillRect/>
                </a:stretch>
              </p:blipFill>
              <p:spPr>
                <a:xfrm>
                  <a:off x="5282320" y="3358893"/>
                  <a:ext cx="176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EE38D0C1-B9A5-7EF8-B356-7665B66CA5E8}"/>
                    </a:ext>
                  </a:extLst>
                </p14:cNvPr>
                <p14:cNvContentPartPr/>
                <p14:nvPr/>
              </p14:nvContentPartPr>
              <p14:xfrm>
                <a:off x="4795960" y="2734293"/>
                <a:ext cx="41040" cy="68760"/>
              </p14:xfrm>
            </p:contentPart>
          </mc:Choice>
          <mc:Fallback xmlns="">
            <p:pic>
              <p:nvPicPr>
                <p:cNvPr id="62" name="Freihand 61">
                  <a:extLst>
                    <a:ext uri="{FF2B5EF4-FFF2-40B4-BE49-F238E27FC236}">
                      <a16:creationId xmlns:a16="http://schemas.microsoft.com/office/drawing/2014/main" id="{EE38D0C1-B9A5-7EF8-B356-7665B66CA5E8}"/>
                    </a:ext>
                  </a:extLst>
                </p:cNvPr>
                <p:cNvPicPr/>
                <p:nvPr/>
              </p:nvPicPr>
              <p:blipFill>
                <a:blip r:embed="rId78"/>
                <a:stretch>
                  <a:fillRect/>
                </a:stretch>
              </p:blipFill>
              <p:spPr>
                <a:xfrm>
                  <a:off x="4787320" y="2725293"/>
                  <a:ext cx="58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685E49B9-EBEC-1DFE-D85D-3CB1CB2DD8D5}"/>
                    </a:ext>
                  </a:extLst>
                </p14:cNvPr>
                <p14:cNvContentPartPr/>
                <p14:nvPr/>
              </p14:nvContentPartPr>
              <p14:xfrm>
                <a:off x="4817560" y="2760573"/>
                <a:ext cx="6120" cy="75960"/>
              </p14:xfrm>
            </p:contentPart>
          </mc:Choice>
          <mc:Fallback xmlns="">
            <p:pic>
              <p:nvPicPr>
                <p:cNvPr id="63" name="Freihand 62">
                  <a:extLst>
                    <a:ext uri="{FF2B5EF4-FFF2-40B4-BE49-F238E27FC236}">
                      <a16:creationId xmlns:a16="http://schemas.microsoft.com/office/drawing/2014/main" id="{685E49B9-EBEC-1DFE-D85D-3CB1CB2DD8D5}"/>
                    </a:ext>
                  </a:extLst>
                </p:cNvPr>
                <p:cNvPicPr/>
                <p:nvPr/>
              </p:nvPicPr>
              <p:blipFill>
                <a:blip r:embed="rId80"/>
                <a:stretch>
                  <a:fillRect/>
                </a:stretch>
              </p:blipFill>
              <p:spPr>
                <a:xfrm>
                  <a:off x="4808560" y="2751933"/>
                  <a:ext cx="23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DF785F81-BB39-9B67-70F0-23ED1FC2921B}"/>
                    </a:ext>
                  </a:extLst>
                </p14:cNvPr>
                <p14:cNvContentPartPr/>
                <p14:nvPr/>
              </p14:nvContentPartPr>
              <p14:xfrm>
                <a:off x="4814320" y="3005013"/>
                <a:ext cx="15120" cy="287640"/>
              </p14:xfrm>
            </p:contentPart>
          </mc:Choice>
          <mc:Fallback xmlns="">
            <p:pic>
              <p:nvPicPr>
                <p:cNvPr id="64" name="Freihand 63">
                  <a:extLst>
                    <a:ext uri="{FF2B5EF4-FFF2-40B4-BE49-F238E27FC236}">
                      <a16:creationId xmlns:a16="http://schemas.microsoft.com/office/drawing/2014/main" id="{DF785F81-BB39-9B67-70F0-23ED1FC2921B}"/>
                    </a:ext>
                  </a:extLst>
                </p:cNvPr>
                <p:cNvPicPr/>
                <p:nvPr/>
              </p:nvPicPr>
              <p:blipFill>
                <a:blip r:embed="rId82"/>
                <a:stretch>
                  <a:fillRect/>
                </a:stretch>
              </p:blipFill>
              <p:spPr>
                <a:xfrm>
                  <a:off x="4805680" y="2996373"/>
                  <a:ext cx="327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D00CEE2E-3762-CCE2-C9A8-6D2169AB0089}"/>
                    </a:ext>
                  </a:extLst>
                </p14:cNvPr>
                <p14:cNvContentPartPr/>
                <p14:nvPr/>
              </p14:nvContentPartPr>
              <p14:xfrm>
                <a:off x="4832680" y="3355653"/>
                <a:ext cx="14400" cy="205920"/>
              </p14:xfrm>
            </p:contentPart>
          </mc:Choice>
          <mc:Fallback xmlns="">
            <p:pic>
              <p:nvPicPr>
                <p:cNvPr id="65" name="Freihand 64">
                  <a:extLst>
                    <a:ext uri="{FF2B5EF4-FFF2-40B4-BE49-F238E27FC236}">
                      <a16:creationId xmlns:a16="http://schemas.microsoft.com/office/drawing/2014/main" id="{D00CEE2E-3762-CCE2-C9A8-6D2169AB0089}"/>
                    </a:ext>
                  </a:extLst>
                </p:cNvPr>
                <p:cNvPicPr/>
                <p:nvPr/>
              </p:nvPicPr>
              <p:blipFill>
                <a:blip r:embed="rId84"/>
                <a:stretch>
                  <a:fillRect/>
                </a:stretch>
              </p:blipFill>
              <p:spPr>
                <a:xfrm>
                  <a:off x="4824040" y="3346653"/>
                  <a:ext cx="32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6EE330B8-18ED-DB25-27BC-3E8BC7893F5E}"/>
                    </a:ext>
                  </a:extLst>
                </p14:cNvPr>
                <p14:cNvContentPartPr/>
                <p14:nvPr/>
              </p14:nvContentPartPr>
              <p14:xfrm>
                <a:off x="4820080" y="2788653"/>
                <a:ext cx="9360" cy="426600"/>
              </p14:xfrm>
            </p:contentPart>
          </mc:Choice>
          <mc:Fallback xmlns="">
            <p:pic>
              <p:nvPicPr>
                <p:cNvPr id="66" name="Freihand 65">
                  <a:extLst>
                    <a:ext uri="{FF2B5EF4-FFF2-40B4-BE49-F238E27FC236}">
                      <a16:creationId xmlns:a16="http://schemas.microsoft.com/office/drawing/2014/main" id="{6EE330B8-18ED-DB25-27BC-3E8BC7893F5E}"/>
                    </a:ext>
                  </a:extLst>
                </p:cNvPr>
                <p:cNvPicPr/>
                <p:nvPr/>
              </p:nvPicPr>
              <p:blipFill>
                <a:blip r:embed="rId86"/>
                <a:stretch>
                  <a:fillRect/>
                </a:stretch>
              </p:blipFill>
              <p:spPr>
                <a:xfrm>
                  <a:off x="4811440" y="2779653"/>
                  <a:ext cx="270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A6318D1F-CE83-2ECF-BA7A-BBF88B3AD2F6}"/>
                    </a:ext>
                  </a:extLst>
                </p14:cNvPr>
                <p14:cNvContentPartPr/>
                <p14:nvPr/>
              </p14:nvContentPartPr>
              <p14:xfrm>
                <a:off x="4820800" y="3563733"/>
                <a:ext cx="5760" cy="33120"/>
              </p14:xfrm>
            </p:contentPart>
          </mc:Choice>
          <mc:Fallback xmlns="">
            <p:pic>
              <p:nvPicPr>
                <p:cNvPr id="67" name="Freihand 66">
                  <a:extLst>
                    <a:ext uri="{FF2B5EF4-FFF2-40B4-BE49-F238E27FC236}">
                      <a16:creationId xmlns:a16="http://schemas.microsoft.com/office/drawing/2014/main" id="{A6318D1F-CE83-2ECF-BA7A-BBF88B3AD2F6}"/>
                    </a:ext>
                  </a:extLst>
                </p:cNvPr>
                <p:cNvPicPr/>
                <p:nvPr/>
              </p:nvPicPr>
              <p:blipFill>
                <a:blip r:embed="rId88"/>
                <a:stretch>
                  <a:fillRect/>
                </a:stretch>
              </p:blipFill>
              <p:spPr>
                <a:xfrm>
                  <a:off x="4811800" y="3554733"/>
                  <a:ext cx="2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2FE23C2-95C4-2D06-72AC-CACEC8F1FB01}"/>
                    </a:ext>
                  </a:extLst>
                </p14:cNvPr>
                <p14:cNvContentPartPr/>
                <p14:nvPr/>
              </p14:nvContentPartPr>
              <p14:xfrm>
                <a:off x="4825840" y="2769573"/>
                <a:ext cx="28800" cy="768960"/>
              </p14:xfrm>
            </p:contentPart>
          </mc:Choice>
          <mc:Fallback xmlns="">
            <p:pic>
              <p:nvPicPr>
                <p:cNvPr id="68" name="Freihand 67">
                  <a:extLst>
                    <a:ext uri="{FF2B5EF4-FFF2-40B4-BE49-F238E27FC236}">
                      <a16:creationId xmlns:a16="http://schemas.microsoft.com/office/drawing/2014/main" id="{B2FE23C2-95C4-2D06-72AC-CACEC8F1FB01}"/>
                    </a:ext>
                  </a:extLst>
                </p:cNvPr>
                <p:cNvPicPr/>
                <p:nvPr/>
              </p:nvPicPr>
              <p:blipFill>
                <a:blip r:embed="rId90"/>
                <a:stretch>
                  <a:fillRect/>
                </a:stretch>
              </p:blipFill>
              <p:spPr>
                <a:xfrm>
                  <a:off x="4817200" y="2760933"/>
                  <a:ext cx="4644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11332089-22BC-8F17-604D-30AB925FF757}"/>
                    </a:ext>
                  </a:extLst>
                </p14:cNvPr>
                <p14:cNvContentPartPr/>
                <p14:nvPr/>
              </p14:nvContentPartPr>
              <p14:xfrm>
                <a:off x="4619920" y="2818893"/>
                <a:ext cx="148680" cy="829080"/>
              </p14:xfrm>
            </p:contentPart>
          </mc:Choice>
          <mc:Fallback xmlns="">
            <p:pic>
              <p:nvPicPr>
                <p:cNvPr id="70" name="Freihand 69">
                  <a:extLst>
                    <a:ext uri="{FF2B5EF4-FFF2-40B4-BE49-F238E27FC236}">
                      <a16:creationId xmlns:a16="http://schemas.microsoft.com/office/drawing/2014/main" id="{11332089-22BC-8F17-604D-30AB925FF757}"/>
                    </a:ext>
                  </a:extLst>
                </p:cNvPr>
                <p:cNvPicPr/>
                <p:nvPr/>
              </p:nvPicPr>
              <p:blipFill>
                <a:blip r:embed="rId92"/>
                <a:stretch>
                  <a:fillRect/>
                </a:stretch>
              </p:blipFill>
              <p:spPr>
                <a:xfrm>
                  <a:off x="4611280" y="2810253"/>
                  <a:ext cx="1663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F0ACD65D-955F-778B-774E-872256DBBFB9}"/>
                    </a:ext>
                  </a:extLst>
                </p14:cNvPr>
                <p14:cNvContentPartPr/>
                <p14:nvPr/>
              </p14:nvContentPartPr>
              <p14:xfrm>
                <a:off x="4957960" y="2896293"/>
                <a:ext cx="36000" cy="552600"/>
              </p14:xfrm>
            </p:contentPart>
          </mc:Choice>
          <mc:Fallback xmlns="">
            <p:pic>
              <p:nvPicPr>
                <p:cNvPr id="75" name="Freihand 74">
                  <a:extLst>
                    <a:ext uri="{FF2B5EF4-FFF2-40B4-BE49-F238E27FC236}">
                      <a16:creationId xmlns:a16="http://schemas.microsoft.com/office/drawing/2014/main" id="{F0ACD65D-955F-778B-774E-872256DBBFB9}"/>
                    </a:ext>
                  </a:extLst>
                </p:cNvPr>
                <p:cNvPicPr/>
                <p:nvPr/>
              </p:nvPicPr>
              <p:blipFill>
                <a:blip r:embed="rId94"/>
                <a:stretch>
                  <a:fillRect/>
                </a:stretch>
              </p:blipFill>
              <p:spPr>
                <a:xfrm>
                  <a:off x="4948960" y="2887293"/>
                  <a:ext cx="5364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Freihand 75">
                  <a:extLst>
                    <a:ext uri="{FF2B5EF4-FFF2-40B4-BE49-F238E27FC236}">
                      <a16:creationId xmlns:a16="http://schemas.microsoft.com/office/drawing/2014/main" id="{B104BD59-FFF7-9D46-E4C5-AA8A991F225D}"/>
                    </a:ext>
                  </a:extLst>
                </p14:cNvPr>
                <p14:cNvContentPartPr/>
                <p14:nvPr/>
              </p14:nvContentPartPr>
              <p14:xfrm>
                <a:off x="5071360" y="2932653"/>
                <a:ext cx="50400" cy="470160"/>
              </p14:xfrm>
            </p:contentPart>
          </mc:Choice>
          <mc:Fallback xmlns="">
            <p:pic>
              <p:nvPicPr>
                <p:cNvPr id="76" name="Freihand 75">
                  <a:extLst>
                    <a:ext uri="{FF2B5EF4-FFF2-40B4-BE49-F238E27FC236}">
                      <a16:creationId xmlns:a16="http://schemas.microsoft.com/office/drawing/2014/main" id="{B104BD59-FFF7-9D46-E4C5-AA8A991F225D}"/>
                    </a:ext>
                  </a:extLst>
                </p:cNvPr>
                <p:cNvPicPr/>
                <p:nvPr/>
              </p:nvPicPr>
              <p:blipFill>
                <a:blip r:embed="rId96"/>
                <a:stretch>
                  <a:fillRect/>
                </a:stretch>
              </p:blipFill>
              <p:spPr>
                <a:xfrm>
                  <a:off x="5062720" y="2923653"/>
                  <a:ext cx="680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 name="Freihand 76">
                  <a:extLst>
                    <a:ext uri="{FF2B5EF4-FFF2-40B4-BE49-F238E27FC236}">
                      <a16:creationId xmlns:a16="http://schemas.microsoft.com/office/drawing/2014/main" id="{0089242D-B2B2-47EB-7414-A7503E7933AB}"/>
                    </a:ext>
                  </a:extLst>
                </p14:cNvPr>
                <p14:cNvContentPartPr/>
                <p14:nvPr/>
              </p14:nvContentPartPr>
              <p14:xfrm>
                <a:off x="5178280" y="3073413"/>
                <a:ext cx="29880" cy="378720"/>
              </p14:xfrm>
            </p:contentPart>
          </mc:Choice>
          <mc:Fallback xmlns="">
            <p:pic>
              <p:nvPicPr>
                <p:cNvPr id="77" name="Freihand 76">
                  <a:extLst>
                    <a:ext uri="{FF2B5EF4-FFF2-40B4-BE49-F238E27FC236}">
                      <a16:creationId xmlns:a16="http://schemas.microsoft.com/office/drawing/2014/main" id="{0089242D-B2B2-47EB-7414-A7503E7933AB}"/>
                    </a:ext>
                  </a:extLst>
                </p:cNvPr>
                <p:cNvPicPr/>
                <p:nvPr/>
              </p:nvPicPr>
              <p:blipFill>
                <a:blip r:embed="rId98"/>
                <a:stretch>
                  <a:fillRect/>
                </a:stretch>
              </p:blipFill>
              <p:spPr>
                <a:xfrm>
                  <a:off x="5169280" y="3064413"/>
                  <a:ext cx="475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8" name="Freihand 77">
                  <a:extLst>
                    <a:ext uri="{FF2B5EF4-FFF2-40B4-BE49-F238E27FC236}">
                      <a16:creationId xmlns:a16="http://schemas.microsoft.com/office/drawing/2014/main" id="{10D24976-0D10-5728-8554-72A23014E34E}"/>
                    </a:ext>
                  </a:extLst>
                </p14:cNvPr>
                <p14:cNvContentPartPr/>
                <p14:nvPr/>
              </p14:nvContentPartPr>
              <p14:xfrm>
                <a:off x="5260720" y="3143613"/>
                <a:ext cx="113760" cy="254880"/>
              </p14:xfrm>
            </p:contentPart>
          </mc:Choice>
          <mc:Fallback xmlns="">
            <p:pic>
              <p:nvPicPr>
                <p:cNvPr id="78" name="Freihand 77">
                  <a:extLst>
                    <a:ext uri="{FF2B5EF4-FFF2-40B4-BE49-F238E27FC236}">
                      <a16:creationId xmlns:a16="http://schemas.microsoft.com/office/drawing/2014/main" id="{10D24976-0D10-5728-8554-72A23014E34E}"/>
                    </a:ext>
                  </a:extLst>
                </p:cNvPr>
                <p:cNvPicPr/>
                <p:nvPr/>
              </p:nvPicPr>
              <p:blipFill>
                <a:blip r:embed="rId100"/>
                <a:stretch>
                  <a:fillRect/>
                </a:stretch>
              </p:blipFill>
              <p:spPr>
                <a:xfrm>
                  <a:off x="5251720" y="3134973"/>
                  <a:ext cx="1314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Freihand 78">
                  <a:extLst>
                    <a:ext uri="{FF2B5EF4-FFF2-40B4-BE49-F238E27FC236}">
                      <a16:creationId xmlns:a16="http://schemas.microsoft.com/office/drawing/2014/main" id="{3D75BB6A-AFF4-E284-DEE5-C1DDDEA5057E}"/>
                    </a:ext>
                  </a:extLst>
                </p14:cNvPr>
                <p14:cNvContentPartPr/>
                <p14:nvPr/>
              </p14:nvContentPartPr>
              <p14:xfrm>
                <a:off x="5423440" y="3258813"/>
                <a:ext cx="55800" cy="50760"/>
              </p14:xfrm>
            </p:contentPart>
          </mc:Choice>
          <mc:Fallback xmlns="">
            <p:pic>
              <p:nvPicPr>
                <p:cNvPr id="79" name="Freihand 78">
                  <a:extLst>
                    <a:ext uri="{FF2B5EF4-FFF2-40B4-BE49-F238E27FC236}">
                      <a16:creationId xmlns:a16="http://schemas.microsoft.com/office/drawing/2014/main" id="{3D75BB6A-AFF4-E284-DEE5-C1DDDEA5057E}"/>
                    </a:ext>
                  </a:extLst>
                </p:cNvPr>
                <p:cNvPicPr/>
                <p:nvPr/>
              </p:nvPicPr>
              <p:blipFill>
                <a:blip r:embed="rId102"/>
                <a:stretch>
                  <a:fillRect/>
                </a:stretch>
              </p:blipFill>
              <p:spPr>
                <a:xfrm>
                  <a:off x="5414440" y="3250173"/>
                  <a:ext cx="73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1DC58ED6-531D-C175-1256-0A8CE92E698F}"/>
                    </a:ext>
                  </a:extLst>
                </p14:cNvPr>
                <p14:cNvContentPartPr/>
                <p14:nvPr/>
              </p14:nvContentPartPr>
              <p14:xfrm>
                <a:off x="5038240" y="1111053"/>
                <a:ext cx="479160" cy="2011680"/>
              </p14:xfrm>
            </p:contentPart>
          </mc:Choice>
          <mc:Fallback xmlns="">
            <p:pic>
              <p:nvPicPr>
                <p:cNvPr id="81" name="Freihand 80">
                  <a:extLst>
                    <a:ext uri="{FF2B5EF4-FFF2-40B4-BE49-F238E27FC236}">
                      <a16:creationId xmlns:a16="http://schemas.microsoft.com/office/drawing/2014/main" id="{1DC58ED6-531D-C175-1256-0A8CE92E698F}"/>
                    </a:ext>
                  </a:extLst>
                </p:cNvPr>
                <p:cNvPicPr/>
                <p:nvPr/>
              </p:nvPicPr>
              <p:blipFill>
                <a:blip r:embed="rId104"/>
                <a:stretch>
                  <a:fillRect/>
                </a:stretch>
              </p:blipFill>
              <p:spPr>
                <a:xfrm>
                  <a:off x="5029600" y="1102413"/>
                  <a:ext cx="496800" cy="202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54EFB2BC-77C4-9AEA-03CD-E96C18447BAA}"/>
                    </a:ext>
                  </a:extLst>
                </p14:cNvPr>
                <p14:cNvContentPartPr/>
                <p14:nvPr/>
              </p14:nvContentPartPr>
              <p14:xfrm>
                <a:off x="5078200" y="724413"/>
                <a:ext cx="309600" cy="179280"/>
              </p14:xfrm>
            </p:contentPart>
          </mc:Choice>
          <mc:Fallback xmlns="">
            <p:pic>
              <p:nvPicPr>
                <p:cNvPr id="82" name="Freihand 81">
                  <a:extLst>
                    <a:ext uri="{FF2B5EF4-FFF2-40B4-BE49-F238E27FC236}">
                      <a16:creationId xmlns:a16="http://schemas.microsoft.com/office/drawing/2014/main" id="{54EFB2BC-77C4-9AEA-03CD-E96C18447BAA}"/>
                    </a:ext>
                  </a:extLst>
                </p:cNvPr>
                <p:cNvPicPr/>
                <p:nvPr/>
              </p:nvPicPr>
              <p:blipFill>
                <a:blip r:embed="rId106"/>
                <a:stretch>
                  <a:fillRect/>
                </a:stretch>
              </p:blipFill>
              <p:spPr>
                <a:xfrm>
                  <a:off x="5069560" y="715773"/>
                  <a:ext cx="327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7C9105AB-ADFE-846C-78D6-923368052A45}"/>
                    </a:ext>
                  </a:extLst>
                </p14:cNvPr>
                <p14:cNvContentPartPr/>
                <p14:nvPr/>
              </p14:nvContentPartPr>
              <p14:xfrm>
                <a:off x="5424880" y="811533"/>
                <a:ext cx="58680" cy="77400"/>
              </p14:xfrm>
            </p:contentPart>
          </mc:Choice>
          <mc:Fallback xmlns="">
            <p:pic>
              <p:nvPicPr>
                <p:cNvPr id="83" name="Freihand 82">
                  <a:extLst>
                    <a:ext uri="{FF2B5EF4-FFF2-40B4-BE49-F238E27FC236}">
                      <a16:creationId xmlns:a16="http://schemas.microsoft.com/office/drawing/2014/main" id="{7C9105AB-ADFE-846C-78D6-923368052A45}"/>
                    </a:ext>
                  </a:extLst>
                </p:cNvPr>
                <p:cNvPicPr/>
                <p:nvPr/>
              </p:nvPicPr>
              <p:blipFill>
                <a:blip r:embed="rId108"/>
                <a:stretch>
                  <a:fillRect/>
                </a:stretch>
              </p:blipFill>
              <p:spPr>
                <a:xfrm>
                  <a:off x="5415880" y="802533"/>
                  <a:ext cx="76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5019A629-91A9-7CE7-8EEE-B88CC90AFBB3}"/>
                    </a:ext>
                  </a:extLst>
                </p14:cNvPr>
                <p14:cNvContentPartPr/>
                <p14:nvPr/>
              </p14:nvContentPartPr>
              <p14:xfrm>
                <a:off x="5527480" y="724773"/>
                <a:ext cx="104040" cy="184320"/>
              </p14:xfrm>
            </p:contentPart>
          </mc:Choice>
          <mc:Fallback xmlns="">
            <p:pic>
              <p:nvPicPr>
                <p:cNvPr id="84" name="Freihand 83">
                  <a:extLst>
                    <a:ext uri="{FF2B5EF4-FFF2-40B4-BE49-F238E27FC236}">
                      <a16:creationId xmlns:a16="http://schemas.microsoft.com/office/drawing/2014/main" id="{5019A629-91A9-7CE7-8EEE-B88CC90AFBB3}"/>
                    </a:ext>
                  </a:extLst>
                </p:cNvPr>
                <p:cNvPicPr/>
                <p:nvPr/>
              </p:nvPicPr>
              <p:blipFill>
                <a:blip r:embed="rId110"/>
                <a:stretch>
                  <a:fillRect/>
                </a:stretch>
              </p:blipFill>
              <p:spPr>
                <a:xfrm>
                  <a:off x="5518480" y="716133"/>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827FB80D-8176-34E3-64D8-9411C5611ED4}"/>
                    </a:ext>
                  </a:extLst>
                </p14:cNvPr>
                <p14:cNvContentPartPr/>
                <p14:nvPr/>
              </p14:nvContentPartPr>
              <p14:xfrm>
                <a:off x="5679400" y="712173"/>
                <a:ext cx="78840" cy="173160"/>
              </p14:xfrm>
            </p:contentPart>
          </mc:Choice>
          <mc:Fallback xmlns="">
            <p:pic>
              <p:nvPicPr>
                <p:cNvPr id="85" name="Freihand 84">
                  <a:extLst>
                    <a:ext uri="{FF2B5EF4-FFF2-40B4-BE49-F238E27FC236}">
                      <a16:creationId xmlns:a16="http://schemas.microsoft.com/office/drawing/2014/main" id="{827FB80D-8176-34E3-64D8-9411C5611ED4}"/>
                    </a:ext>
                  </a:extLst>
                </p:cNvPr>
                <p:cNvPicPr/>
                <p:nvPr/>
              </p:nvPicPr>
              <p:blipFill>
                <a:blip r:embed="rId112"/>
                <a:stretch>
                  <a:fillRect/>
                </a:stretch>
              </p:blipFill>
              <p:spPr>
                <a:xfrm>
                  <a:off x="5670400" y="703533"/>
                  <a:ext cx="96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784BF2B7-C72E-8536-4819-0CFBCD28678A}"/>
                    </a:ext>
                  </a:extLst>
                </p14:cNvPr>
                <p14:cNvContentPartPr/>
                <p14:nvPr/>
              </p14:nvContentPartPr>
              <p14:xfrm>
                <a:off x="5791360" y="667893"/>
                <a:ext cx="198360" cy="228600"/>
              </p14:xfrm>
            </p:contentPart>
          </mc:Choice>
          <mc:Fallback xmlns="">
            <p:pic>
              <p:nvPicPr>
                <p:cNvPr id="88" name="Freihand 87">
                  <a:extLst>
                    <a:ext uri="{FF2B5EF4-FFF2-40B4-BE49-F238E27FC236}">
                      <a16:creationId xmlns:a16="http://schemas.microsoft.com/office/drawing/2014/main" id="{784BF2B7-C72E-8536-4819-0CFBCD28678A}"/>
                    </a:ext>
                  </a:extLst>
                </p:cNvPr>
                <p:cNvPicPr/>
                <p:nvPr/>
              </p:nvPicPr>
              <p:blipFill>
                <a:blip r:embed="rId114"/>
                <a:stretch>
                  <a:fillRect/>
                </a:stretch>
              </p:blipFill>
              <p:spPr>
                <a:xfrm>
                  <a:off x="5782720" y="659253"/>
                  <a:ext cx="216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Freihand 88">
                  <a:extLst>
                    <a:ext uri="{FF2B5EF4-FFF2-40B4-BE49-F238E27FC236}">
                      <a16:creationId xmlns:a16="http://schemas.microsoft.com/office/drawing/2014/main" id="{7F6A4A7F-474B-C1E5-9EF6-BF476AF18A44}"/>
                    </a:ext>
                  </a:extLst>
                </p14:cNvPr>
                <p14:cNvContentPartPr/>
                <p14:nvPr/>
              </p14:nvContentPartPr>
              <p14:xfrm>
                <a:off x="6019600" y="696333"/>
                <a:ext cx="182160" cy="137880"/>
              </p14:xfrm>
            </p:contentPart>
          </mc:Choice>
          <mc:Fallback xmlns="">
            <p:pic>
              <p:nvPicPr>
                <p:cNvPr id="89" name="Freihand 88">
                  <a:extLst>
                    <a:ext uri="{FF2B5EF4-FFF2-40B4-BE49-F238E27FC236}">
                      <a16:creationId xmlns:a16="http://schemas.microsoft.com/office/drawing/2014/main" id="{7F6A4A7F-474B-C1E5-9EF6-BF476AF18A44}"/>
                    </a:ext>
                  </a:extLst>
                </p:cNvPr>
                <p:cNvPicPr/>
                <p:nvPr/>
              </p:nvPicPr>
              <p:blipFill>
                <a:blip r:embed="rId116"/>
                <a:stretch>
                  <a:fillRect/>
                </a:stretch>
              </p:blipFill>
              <p:spPr>
                <a:xfrm>
                  <a:off x="6010600" y="687693"/>
                  <a:ext cx="199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Freihand 89">
                  <a:extLst>
                    <a:ext uri="{FF2B5EF4-FFF2-40B4-BE49-F238E27FC236}">
                      <a16:creationId xmlns:a16="http://schemas.microsoft.com/office/drawing/2014/main" id="{09C3D5EE-0BD9-8CAE-8AA2-4A6D7263CB2F}"/>
                    </a:ext>
                  </a:extLst>
                </p14:cNvPr>
                <p14:cNvContentPartPr/>
                <p14:nvPr/>
              </p14:nvContentPartPr>
              <p14:xfrm>
                <a:off x="6167560" y="692373"/>
                <a:ext cx="76680" cy="23040"/>
              </p14:xfrm>
            </p:contentPart>
          </mc:Choice>
          <mc:Fallback xmlns="">
            <p:pic>
              <p:nvPicPr>
                <p:cNvPr id="90" name="Freihand 89">
                  <a:extLst>
                    <a:ext uri="{FF2B5EF4-FFF2-40B4-BE49-F238E27FC236}">
                      <a16:creationId xmlns:a16="http://schemas.microsoft.com/office/drawing/2014/main" id="{09C3D5EE-0BD9-8CAE-8AA2-4A6D7263CB2F}"/>
                    </a:ext>
                  </a:extLst>
                </p:cNvPr>
                <p:cNvPicPr/>
                <p:nvPr/>
              </p:nvPicPr>
              <p:blipFill>
                <a:blip r:embed="rId118"/>
                <a:stretch>
                  <a:fillRect/>
                </a:stretch>
              </p:blipFill>
              <p:spPr>
                <a:xfrm>
                  <a:off x="6158920" y="683373"/>
                  <a:ext cx="94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Freihand 90">
                  <a:extLst>
                    <a:ext uri="{FF2B5EF4-FFF2-40B4-BE49-F238E27FC236}">
                      <a16:creationId xmlns:a16="http://schemas.microsoft.com/office/drawing/2014/main" id="{879754E0-3C2D-7CBB-4353-2F558527B552}"/>
                    </a:ext>
                  </a:extLst>
                </p14:cNvPr>
                <p14:cNvContentPartPr/>
                <p14:nvPr/>
              </p14:nvContentPartPr>
              <p14:xfrm>
                <a:off x="6282760" y="637653"/>
                <a:ext cx="133560" cy="203760"/>
              </p14:xfrm>
            </p:contentPart>
          </mc:Choice>
          <mc:Fallback xmlns="">
            <p:pic>
              <p:nvPicPr>
                <p:cNvPr id="91" name="Freihand 90">
                  <a:extLst>
                    <a:ext uri="{FF2B5EF4-FFF2-40B4-BE49-F238E27FC236}">
                      <a16:creationId xmlns:a16="http://schemas.microsoft.com/office/drawing/2014/main" id="{879754E0-3C2D-7CBB-4353-2F558527B552}"/>
                    </a:ext>
                  </a:extLst>
                </p:cNvPr>
                <p:cNvPicPr/>
                <p:nvPr/>
              </p:nvPicPr>
              <p:blipFill>
                <a:blip r:embed="rId120"/>
                <a:stretch>
                  <a:fillRect/>
                </a:stretch>
              </p:blipFill>
              <p:spPr>
                <a:xfrm>
                  <a:off x="6273760" y="629013"/>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2" name="Freihand 91">
                  <a:extLst>
                    <a:ext uri="{FF2B5EF4-FFF2-40B4-BE49-F238E27FC236}">
                      <a16:creationId xmlns:a16="http://schemas.microsoft.com/office/drawing/2014/main" id="{1EF372AC-B59D-2B31-CC5C-0A9F01D12214}"/>
                    </a:ext>
                  </a:extLst>
                </p14:cNvPr>
                <p14:cNvContentPartPr/>
                <p14:nvPr/>
              </p14:nvContentPartPr>
              <p14:xfrm>
                <a:off x="6490120" y="715773"/>
                <a:ext cx="245520" cy="127800"/>
              </p14:xfrm>
            </p:contentPart>
          </mc:Choice>
          <mc:Fallback xmlns="">
            <p:pic>
              <p:nvPicPr>
                <p:cNvPr id="92" name="Freihand 91">
                  <a:extLst>
                    <a:ext uri="{FF2B5EF4-FFF2-40B4-BE49-F238E27FC236}">
                      <a16:creationId xmlns:a16="http://schemas.microsoft.com/office/drawing/2014/main" id="{1EF372AC-B59D-2B31-CC5C-0A9F01D12214}"/>
                    </a:ext>
                  </a:extLst>
                </p:cNvPr>
                <p:cNvPicPr/>
                <p:nvPr/>
              </p:nvPicPr>
              <p:blipFill>
                <a:blip r:embed="rId122"/>
                <a:stretch>
                  <a:fillRect/>
                </a:stretch>
              </p:blipFill>
              <p:spPr>
                <a:xfrm>
                  <a:off x="6481120" y="707133"/>
                  <a:ext cx="263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04DC4DF5-57FB-C0D0-B9EC-10E06F606DE7}"/>
                    </a:ext>
                  </a:extLst>
                </p14:cNvPr>
                <p14:cNvContentPartPr/>
                <p14:nvPr/>
              </p14:nvContentPartPr>
              <p14:xfrm>
                <a:off x="6770200" y="661773"/>
                <a:ext cx="203040" cy="141120"/>
              </p14:xfrm>
            </p:contentPart>
          </mc:Choice>
          <mc:Fallback xmlns="">
            <p:pic>
              <p:nvPicPr>
                <p:cNvPr id="93" name="Freihand 92">
                  <a:extLst>
                    <a:ext uri="{FF2B5EF4-FFF2-40B4-BE49-F238E27FC236}">
                      <a16:creationId xmlns:a16="http://schemas.microsoft.com/office/drawing/2014/main" id="{04DC4DF5-57FB-C0D0-B9EC-10E06F606DE7}"/>
                    </a:ext>
                  </a:extLst>
                </p:cNvPr>
                <p:cNvPicPr/>
                <p:nvPr/>
              </p:nvPicPr>
              <p:blipFill>
                <a:blip r:embed="rId124"/>
                <a:stretch>
                  <a:fillRect/>
                </a:stretch>
              </p:blipFill>
              <p:spPr>
                <a:xfrm>
                  <a:off x="6761200" y="652773"/>
                  <a:ext cx="22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4" name="Freihand 93">
                  <a:extLst>
                    <a:ext uri="{FF2B5EF4-FFF2-40B4-BE49-F238E27FC236}">
                      <a16:creationId xmlns:a16="http://schemas.microsoft.com/office/drawing/2014/main" id="{814F0177-B195-F007-2643-1961976BADE5}"/>
                    </a:ext>
                  </a:extLst>
                </p14:cNvPr>
                <p14:cNvContentPartPr/>
                <p14:nvPr/>
              </p14:nvContentPartPr>
              <p14:xfrm>
                <a:off x="6988360" y="710733"/>
                <a:ext cx="91080" cy="102960"/>
              </p14:xfrm>
            </p:contentPart>
          </mc:Choice>
          <mc:Fallback xmlns="">
            <p:pic>
              <p:nvPicPr>
                <p:cNvPr id="94" name="Freihand 93">
                  <a:extLst>
                    <a:ext uri="{FF2B5EF4-FFF2-40B4-BE49-F238E27FC236}">
                      <a16:creationId xmlns:a16="http://schemas.microsoft.com/office/drawing/2014/main" id="{814F0177-B195-F007-2643-1961976BADE5}"/>
                    </a:ext>
                  </a:extLst>
                </p:cNvPr>
                <p:cNvPicPr/>
                <p:nvPr/>
              </p:nvPicPr>
              <p:blipFill>
                <a:blip r:embed="rId126"/>
                <a:stretch>
                  <a:fillRect/>
                </a:stretch>
              </p:blipFill>
              <p:spPr>
                <a:xfrm>
                  <a:off x="6979720" y="701733"/>
                  <a:ext cx="108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5" name="Freihand 94">
                  <a:extLst>
                    <a:ext uri="{FF2B5EF4-FFF2-40B4-BE49-F238E27FC236}">
                      <a16:creationId xmlns:a16="http://schemas.microsoft.com/office/drawing/2014/main" id="{BD6AD2EF-A753-EC71-0746-B9968A862E69}"/>
                    </a:ext>
                  </a:extLst>
                </p14:cNvPr>
                <p14:cNvContentPartPr/>
                <p14:nvPr/>
              </p14:nvContentPartPr>
              <p14:xfrm>
                <a:off x="7061080" y="621813"/>
                <a:ext cx="115920" cy="164160"/>
              </p14:xfrm>
            </p:contentPart>
          </mc:Choice>
          <mc:Fallback xmlns="">
            <p:pic>
              <p:nvPicPr>
                <p:cNvPr id="95" name="Freihand 94">
                  <a:extLst>
                    <a:ext uri="{FF2B5EF4-FFF2-40B4-BE49-F238E27FC236}">
                      <a16:creationId xmlns:a16="http://schemas.microsoft.com/office/drawing/2014/main" id="{BD6AD2EF-A753-EC71-0746-B9968A862E69}"/>
                    </a:ext>
                  </a:extLst>
                </p:cNvPr>
                <p:cNvPicPr/>
                <p:nvPr/>
              </p:nvPicPr>
              <p:blipFill>
                <a:blip r:embed="rId128"/>
                <a:stretch>
                  <a:fillRect/>
                </a:stretch>
              </p:blipFill>
              <p:spPr>
                <a:xfrm>
                  <a:off x="7052080" y="612813"/>
                  <a:ext cx="133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7" name="Freihand 96">
                  <a:extLst>
                    <a:ext uri="{FF2B5EF4-FFF2-40B4-BE49-F238E27FC236}">
                      <a16:creationId xmlns:a16="http://schemas.microsoft.com/office/drawing/2014/main" id="{19BBF84A-8CEC-9A96-7DD0-B271D44224B4}"/>
                    </a:ext>
                  </a:extLst>
                </p14:cNvPr>
                <p14:cNvContentPartPr/>
                <p14:nvPr/>
              </p14:nvContentPartPr>
              <p14:xfrm>
                <a:off x="7342600" y="627573"/>
                <a:ext cx="327960" cy="222480"/>
              </p14:xfrm>
            </p:contentPart>
          </mc:Choice>
          <mc:Fallback xmlns="">
            <p:pic>
              <p:nvPicPr>
                <p:cNvPr id="97" name="Freihand 96">
                  <a:extLst>
                    <a:ext uri="{FF2B5EF4-FFF2-40B4-BE49-F238E27FC236}">
                      <a16:creationId xmlns:a16="http://schemas.microsoft.com/office/drawing/2014/main" id="{19BBF84A-8CEC-9A96-7DD0-B271D44224B4}"/>
                    </a:ext>
                  </a:extLst>
                </p:cNvPr>
                <p:cNvPicPr/>
                <p:nvPr/>
              </p:nvPicPr>
              <p:blipFill>
                <a:blip r:embed="rId130"/>
                <a:stretch>
                  <a:fillRect/>
                </a:stretch>
              </p:blipFill>
              <p:spPr>
                <a:xfrm>
                  <a:off x="7333600" y="618933"/>
                  <a:ext cx="3456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Freihand 97">
                  <a:extLst>
                    <a:ext uri="{FF2B5EF4-FFF2-40B4-BE49-F238E27FC236}">
                      <a16:creationId xmlns:a16="http://schemas.microsoft.com/office/drawing/2014/main" id="{E5F75AAA-A6AF-A738-FDC0-436F628303DA}"/>
                    </a:ext>
                  </a:extLst>
                </p14:cNvPr>
                <p14:cNvContentPartPr/>
                <p14:nvPr/>
              </p14:nvContentPartPr>
              <p14:xfrm>
                <a:off x="7727440" y="683733"/>
                <a:ext cx="299520" cy="177840"/>
              </p14:xfrm>
            </p:contentPart>
          </mc:Choice>
          <mc:Fallback xmlns="">
            <p:pic>
              <p:nvPicPr>
                <p:cNvPr id="98" name="Freihand 97">
                  <a:extLst>
                    <a:ext uri="{FF2B5EF4-FFF2-40B4-BE49-F238E27FC236}">
                      <a16:creationId xmlns:a16="http://schemas.microsoft.com/office/drawing/2014/main" id="{E5F75AAA-A6AF-A738-FDC0-436F628303DA}"/>
                    </a:ext>
                  </a:extLst>
                </p:cNvPr>
                <p:cNvPicPr/>
                <p:nvPr/>
              </p:nvPicPr>
              <p:blipFill>
                <a:blip r:embed="rId132"/>
                <a:stretch>
                  <a:fillRect/>
                </a:stretch>
              </p:blipFill>
              <p:spPr>
                <a:xfrm>
                  <a:off x="7718440" y="675093"/>
                  <a:ext cx="31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Freihand 98">
                  <a:extLst>
                    <a:ext uri="{FF2B5EF4-FFF2-40B4-BE49-F238E27FC236}">
                      <a16:creationId xmlns:a16="http://schemas.microsoft.com/office/drawing/2014/main" id="{F0CABE08-BAE6-A9E5-764A-F9FBB6D2A9F5}"/>
                    </a:ext>
                  </a:extLst>
                </p14:cNvPr>
                <p14:cNvContentPartPr/>
                <p14:nvPr/>
              </p14:nvContentPartPr>
              <p14:xfrm>
                <a:off x="8049280" y="623973"/>
                <a:ext cx="127440" cy="109440"/>
              </p14:xfrm>
            </p:contentPart>
          </mc:Choice>
          <mc:Fallback xmlns="">
            <p:pic>
              <p:nvPicPr>
                <p:cNvPr id="99" name="Freihand 98">
                  <a:extLst>
                    <a:ext uri="{FF2B5EF4-FFF2-40B4-BE49-F238E27FC236}">
                      <a16:creationId xmlns:a16="http://schemas.microsoft.com/office/drawing/2014/main" id="{F0CABE08-BAE6-A9E5-764A-F9FBB6D2A9F5}"/>
                    </a:ext>
                  </a:extLst>
                </p:cNvPr>
                <p:cNvPicPr/>
                <p:nvPr/>
              </p:nvPicPr>
              <p:blipFill>
                <a:blip r:embed="rId134"/>
                <a:stretch>
                  <a:fillRect/>
                </a:stretch>
              </p:blipFill>
              <p:spPr>
                <a:xfrm>
                  <a:off x="8040280" y="615333"/>
                  <a:ext cx="145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0" name="Freihand 99">
                  <a:extLst>
                    <a:ext uri="{FF2B5EF4-FFF2-40B4-BE49-F238E27FC236}">
                      <a16:creationId xmlns:a16="http://schemas.microsoft.com/office/drawing/2014/main" id="{57B65E8B-C7BB-41CA-6EC2-21667E586BA1}"/>
                    </a:ext>
                  </a:extLst>
                </p14:cNvPr>
                <p14:cNvContentPartPr/>
                <p14:nvPr/>
              </p14:nvContentPartPr>
              <p14:xfrm>
                <a:off x="8353120" y="603813"/>
                <a:ext cx="220680" cy="135000"/>
              </p14:xfrm>
            </p:contentPart>
          </mc:Choice>
          <mc:Fallback xmlns="">
            <p:pic>
              <p:nvPicPr>
                <p:cNvPr id="100" name="Freihand 99">
                  <a:extLst>
                    <a:ext uri="{FF2B5EF4-FFF2-40B4-BE49-F238E27FC236}">
                      <a16:creationId xmlns:a16="http://schemas.microsoft.com/office/drawing/2014/main" id="{57B65E8B-C7BB-41CA-6EC2-21667E586BA1}"/>
                    </a:ext>
                  </a:extLst>
                </p:cNvPr>
                <p:cNvPicPr/>
                <p:nvPr/>
              </p:nvPicPr>
              <p:blipFill>
                <a:blip r:embed="rId136"/>
                <a:stretch>
                  <a:fillRect/>
                </a:stretch>
              </p:blipFill>
              <p:spPr>
                <a:xfrm>
                  <a:off x="8344120" y="594813"/>
                  <a:ext cx="238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Freihand 100">
                  <a:extLst>
                    <a:ext uri="{FF2B5EF4-FFF2-40B4-BE49-F238E27FC236}">
                      <a16:creationId xmlns:a16="http://schemas.microsoft.com/office/drawing/2014/main" id="{31663A96-E74D-E2C3-4A16-6608BE5582AA}"/>
                    </a:ext>
                  </a:extLst>
                </p14:cNvPr>
                <p14:cNvContentPartPr/>
                <p14:nvPr/>
              </p14:nvContentPartPr>
              <p14:xfrm>
                <a:off x="8624200" y="638013"/>
                <a:ext cx="88200" cy="109440"/>
              </p14:xfrm>
            </p:contentPart>
          </mc:Choice>
          <mc:Fallback xmlns="">
            <p:pic>
              <p:nvPicPr>
                <p:cNvPr id="101" name="Freihand 100">
                  <a:extLst>
                    <a:ext uri="{FF2B5EF4-FFF2-40B4-BE49-F238E27FC236}">
                      <a16:creationId xmlns:a16="http://schemas.microsoft.com/office/drawing/2014/main" id="{31663A96-E74D-E2C3-4A16-6608BE5582AA}"/>
                    </a:ext>
                  </a:extLst>
                </p:cNvPr>
                <p:cNvPicPr/>
                <p:nvPr/>
              </p:nvPicPr>
              <p:blipFill>
                <a:blip r:embed="rId138"/>
                <a:stretch>
                  <a:fillRect/>
                </a:stretch>
              </p:blipFill>
              <p:spPr>
                <a:xfrm>
                  <a:off x="8615200" y="629373"/>
                  <a:ext cx="105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2" name="Freihand 101">
                  <a:extLst>
                    <a:ext uri="{FF2B5EF4-FFF2-40B4-BE49-F238E27FC236}">
                      <a16:creationId xmlns:a16="http://schemas.microsoft.com/office/drawing/2014/main" id="{79D822A6-CDAA-F17E-D151-1930393D627B}"/>
                    </a:ext>
                  </a:extLst>
                </p14:cNvPr>
                <p14:cNvContentPartPr/>
                <p14:nvPr/>
              </p14:nvContentPartPr>
              <p14:xfrm>
                <a:off x="8923000" y="583293"/>
                <a:ext cx="42480" cy="151560"/>
              </p14:xfrm>
            </p:contentPart>
          </mc:Choice>
          <mc:Fallback xmlns="">
            <p:pic>
              <p:nvPicPr>
                <p:cNvPr id="102" name="Freihand 101">
                  <a:extLst>
                    <a:ext uri="{FF2B5EF4-FFF2-40B4-BE49-F238E27FC236}">
                      <a16:creationId xmlns:a16="http://schemas.microsoft.com/office/drawing/2014/main" id="{79D822A6-CDAA-F17E-D151-1930393D627B}"/>
                    </a:ext>
                  </a:extLst>
                </p:cNvPr>
                <p:cNvPicPr/>
                <p:nvPr/>
              </p:nvPicPr>
              <p:blipFill>
                <a:blip r:embed="rId140"/>
                <a:stretch>
                  <a:fillRect/>
                </a:stretch>
              </p:blipFill>
              <p:spPr>
                <a:xfrm>
                  <a:off x="8914360" y="574653"/>
                  <a:ext cx="60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Freihand 102">
                  <a:extLst>
                    <a:ext uri="{FF2B5EF4-FFF2-40B4-BE49-F238E27FC236}">
                      <a16:creationId xmlns:a16="http://schemas.microsoft.com/office/drawing/2014/main" id="{DD12C799-6540-D97C-5E58-3E3A5BA1A08E}"/>
                    </a:ext>
                  </a:extLst>
                </p14:cNvPr>
                <p14:cNvContentPartPr/>
                <p14:nvPr/>
              </p14:nvContentPartPr>
              <p14:xfrm>
                <a:off x="8856400" y="523893"/>
                <a:ext cx="241200" cy="15120"/>
              </p14:xfrm>
            </p:contentPart>
          </mc:Choice>
          <mc:Fallback xmlns="">
            <p:pic>
              <p:nvPicPr>
                <p:cNvPr id="103" name="Freihand 102">
                  <a:extLst>
                    <a:ext uri="{FF2B5EF4-FFF2-40B4-BE49-F238E27FC236}">
                      <a16:creationId xmlns:a16="http://schemas.microsoft.com/office/drawing/2014/main" id="{DD12C799-6540-D97C-5E58-3E3A5BA1A08E}"/>
                    </a:ext>
                  </a:extLst>
                </p:cNvPr>
                <p:cNvPicPr/>
                <p:nvPr/>
              </p:nvPicPr>
              <p:blipFill>
                <a:blip r:embed="rId142"/>
                <a:stretch>
                  <a:fillRect/>
                </a:stretch>
              </p:blipFill>
              <p:spPr>
                <a:xfrm>
                  <a:off x="8847400" y="515253"/>
                  <a:ext cx="258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Freihand 103">
                  <a:extLst>
                    <a:ext uri="{FF2B5EF4-FFF2-40B4-BE49-F238E27FC236}">
                      <a16:creationId xmlns:a16="http://schemas.microsoft.com/office/drawing/2014/main" id="{A562AD9A-1CBE-4DE6-9080-8DEAB18664D6}"/>
                    </a:ext>
                  </a:extLst>
                </p14:cNvPr>
                <p14:cNvContentPartPr/>
                <p14:nvPr/>
              </p14:nvContentPartPr>
              <p14:xfrm>
                <a:off x="9037840" y="643053"/>
                <a:ext cx="239040" cy="86760"/>
              </p14:xfrm>
            </p:contentPart>
          </mc:Choice>
          <mc:Fallback xmlns="">
            <p:pic>
              <p:nvPicPr>
                <p:cNvPr id="104" name="Freihand 103">
                  <a:extLst>
                    <a:ext uri="{FF2B5EF4-FFF2-40B4-BE49-F238E27FC236}">
                      <a16:creationId xmlns:a16="http://schemas.microsoft.com/office/drawing/2014/main" id="{A562AD9A-1CBE-4DE6-9080-8DEAB18664D6}"/>
                    </a:ext>
                  </a:extLst>
                </p:cNvPr>
                <p:cNvPicPr/>
                <p:nvPr/>
              </p:nvPicPr>
              <p:blipFill>
                <a:blip r:embed="rId144"/>
                <a:stretch>
                  <a:fillRect/>
                </a:stretch>
              </p:blipFill>
              <p:spPr>
                <a:xfrm>
                  <a:off x="9029200" y="634413"/>
                  <a:ext cx="256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Freihand 104">
                  <a:extLst>
                    <a:ext uri="{FF2B5EF4-FFF2-40B4-BE49-F238E27FC236}">
                      <a16:creationId xmlns:a16="http://schemas.microsoft.com/office/drawing/2014/main" id="{8DAFDB12-D51D-510E-B53F-ADA03F409D8B}"/>
                    </a:ext>
                  </a:extLst>
                </p14:cNvPr>
                <p14:cNvContentPartPr/>
                <p14:nvPr/>
              </p14:nvContentPartPr>
              <p14:xfrm>
                <a:off x="9331240" y="625053"/>
                <a:ext cx="95760" cy="79560"/>
              </p14:xfrm>
            </p:contentPart>
          </mc:Choice>
          <mc:Fallback xmlns="">
            <p:pic>
              <p:nvPicPr>
                <p:cNvPr id="105" name="Freihand 104">
                  <a:extLst>
                    <a:ext uri="{FF2B5EF4-FFF2-40B4-BE49-F238E27FC236}">
                      <a16:creationId xmlns:a16="http://schemas.microsoft.com/office/drawing/2014/main" id="{8DAFDB12-D51D-510E-B53F-ADA03F409D8B}"/>
                    </a:ext>
                  </a:extLst>
                </p:cNvPr>
                <p:cNvPicPr/>
                <p:nvPr/>
              </p:nvPicPr>
              <p:blipFill>
                <a:blip r:embed="rId146"/>
                <a:stretch>
                  <a:fillRect/>
                </a:stretch>
              </p:blipFill>
              <p:spPr>
                <a:xfrm>
                  <a:off x="9322240" y="616413"/>
                  <a:ext cx="113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768ADCB2-0C8A-92DD-C50B-0919864E0906}"/>
                    </a:ext>
                  </a:extLst>
                </p14:cNvPr>
                <p14:cNvContentPartPr/>
                <p14:nvPr/>
              </p14:nvContentPartPr>
              <p14:xfrm>
                <a:off x="9457960" y="514533"/>
                <a:ext cx="138240" cy="214920"/>
              </p14:xfrm>
            </p:contentPart>
          </mc:Choice>
          <mc:Fallback xmlns="">
            <p:pic>
              <p:nvPicPr>
                <p:cNvPr id="106" name="Freihand 105">
                  <a:extLst>
                    <a:ext uri="{FF2B5EF4-FFF2-40B4-BE49-F238E27FC236}">
                      <a16:creationId xmlns:a16="http://schemas.microsoft.com/office/drawing/2014/main" id="{768ADCB2-0C8A-92DD-C50B-0919864E0906}"/>
                    </a:ext>
                  </a:extLst>
                </p:cNvPr>
                <p:cNvPicPr/>
                <p:nvPr/>
              </p:nvPicPr>
              <p:blipFill>
                <a:blip r:embed="rId148"/>
                <a:stretch>
                  <a:fillRect/>
                </a:stretch>
              </p:blipFill>
              <p:spPr>
                <a:xfrm>
                  <a:off x="9448960" y="505893"/>
                  <a:ext cx="155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Freihand 106">
                  <a:extLst>
                    <a:ext uri="{FF2B5EF4-FFF2-40B4-BE49-F238E27FC236}">
                      <a16:creationId xmlns:a16="http://schemas.microsoft.com/office/drawing/2014/main" id="{30DAD6F2-2C46-BC9B-2923-B9F7078F2E70}"/>
                    </a:ext>
                  </a:extLst>
                </p14:cNvPr>
                <p14:cNvContentPartPr/>
                <p14:nvPr/>
              </p14:nvContentPartPr>
              <p14:xfrm>
                <a:off x="9618520" y="617493"/>
                <a:ext cx="100080" cy="86760"/>
              </p14:xfrm>
            </p:contentPart>
          </mc:Choice>
          <mc:Fallback xmlns="">
            <p:pic>
              <p:nvPicPr>
                <p:cNvPr id="107" name="Freihand 106">
                  <a:extLst>
                    <a:ext uri="{FF2B5EF4-FFF2-40B4-BE49-F238E27FC236}">
                      <a16:creationId xmlns:a16="http://schemas.microsoft.com/office/drawing/2014/main" id="{30DAD6F2-2C46-BC9B-2923-B9F7078F2E70}"/>
                    </a:ext>
                  </a:extLst>
                </p:cNvPr>
                <p:cNvPicPr/>
                <p:nvPr/>
              </p:nvPicPr>
              <p:blipFill>
                <a:blip r:embed="rId150"/>
                <a:stretch>
                  <a:fillRect/>
                </a:stretch>
              </p:blipFill>
              <p:spPr>
                <a:xfrm>
                  <a:off x="9609880" y="608493"/>
                  <a:ext cx="117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Freihand 107">
                  <a:extLst>
                    <a:ext uri="{FF2B5EF4-FFF2-40B4-BE49-F238E27FC236}">
                      <a16:creationId xmlns:a16="http://schemas.microsoft.com/office/drawing/2014/main" id="{2C54358C-D163-43E5-4467-A2E44D3D6E87}"/>
                    </a:ext>
                  </a:extLst>
                </p14:cNvPr>
                <p14:cNvContentPartPr/>
                <p14:nvPr/>
              </p14:nvContentPartPr>
              <p14:xfrm>
                <a:off x="9758920" y="603093"/>
                <a:ext cx="90360" cy="97200"/>
              </p14:xfrm>
            </p:contentPart>
          </mc:Choice>
          <mc:Fallback xmlns="">
            <p:pic>
              <p:nvPicPr>
                <p:cNvPr id="108" name="Freihand 107">
                  <a:extLst>
                    <a:ext uri="{FF2B5EF4-FFF2-40B4-BE49-F238E27FC236}">
                      <a16:creationId xmlns:a16="http://schemas.microsoft.com/office/drawing/2014/main" id="{2C54358C-D163-43E5-4467-A2E44D3D6E87}"/>
                    </a:ext>
                  </a:extLst>
                </p:cNvPr>
                <p:cNvPicPr/>
                <p:nvPr/>
              </p:nvPicPr>
              <p:blipFill>
                <a:blip r:embed="rId152"/>
                <a:stretch>
                  <a:fillRect/>
                </a:stretch>
              </p:blipFill>
              <p:spPr>
                <a:xfrm>
                  <a:off x="9750280" y="594453"/>
                  <a:ext cx="10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Freihand 108">
                  <a:extLst>
                    <a:ext uri="{FF2B5EF4-FFF2-40B4-BE49-F238E27FC236}">
                      <a16:creationId xmlns:a16="http://schemas.microsoft.com/office/drawing/2014/main" id="{8ECA9A1A-9ABA-FEB5-0DD9-6484E6983B9F}"/>
                    </a:ext>
                  </a:extLst>
                </p14:cNvPr>
                <p14:cNvContentPartPr/>
                <p14:nvPr/>
              </p14:nvContentPartPr>
              <p14:xfrm>
                <a:off x="10031080" y="584013"/>
                <a:ext cx="299160" cy="119160"/>
              </p14:xfrm>
            </p:contentPart>
          </mc:Choice>
          <mc:Fallback xmlns="">
            <p:pic>
              <p:nvPicPr>
                <p:cNvPr id="109" name="Freihand 108">
                  <a:extLst>
                    <a:ext uri="{FF2B5EF4-FFF2-40B4-BE49-F238E27FC236}">
                      <a16:creationId xmlns:a16="http://schemas.microsoft.com/office/drawing/2014/main" id="{8ECA9A1A-9ABA-FEB5-0DD9-6484E6983B9F}"/>
                    </a:ext>
                  </a:extLst>
                </p:cNvPr>
                <p:cNvPicPr/>
                <p:nvPr/>
              </p:nvPicPr>
              <p:blipFill>
                <a:blip r:embed="rId154"/>
                <a:stretch>
                  <a:fillRect/>
                </a:stretch>
              </p:blipFill>
              <p:spPr>
                <a:xfrm>
                  <a:off x="10022440" y="575013"/>
                  <a:ext cx="316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Freihand 109">
                  <a:extLst>
                    <a:ext uri="{FF2B5EF4-FFF2-40B4-BE49-F238E27FC236}">
                      <a16:creationId xmlns:a16="http://schemas.microsoft.com/office/drawing/2014/main" id="{834B4518-30B4-E77C-568D-D0920E777CCC}"/>
                    </a:ext>
                  </a:extLst>
                </p14:cNvPr>
                <p14:cNvContentPartPr/>
                <p14:nvPr/>
              </p14:nvContentPartPr>
              <p14:xfrm>
                <a:off x="10336360" y="461973"/>
                <a:ext cx="360" cy="2520"/>
              </p14:xfrm>
            </p:contentPart>
          </mc:Choice>
          <mc:Fallback xmlns="">
            <p:pic>
              <p:nvPicPr>
                <p:cNvPr id="110" name="Freihand 109">
                  <a:extLst>
                    <a:ext uri="{FF2B5EF4-FFF2-40B4-BE49-F238E27FC236}">
                      <a16:creationId xmlns:a16="http://schemas.microsoft.com/office/drawing/2014/main" id="{834B4518-30B4-E77C-568D-D0920E777CCC}"/>
                    </a:ext>
                  </a:extLst>
                </p:cNvPr>
                <p:cNvPicPr/>
                <p:nvPr/>
              </p:nvPicPr>
              <p:blipFill>
                <a:blip r:embed="rId156"/>
                <a:stretch>
                  <a:fillRect/>
                </a:stretch>
              </p:blipFill>
              <p:spPr>
                <a:xfrm>
                  <a:off x="10327360" y="453333"/>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 name="Freihand 110">
                  <a:extLst>
                    <a:ext uri="{FF2B5EF4-FFF2-40B4-BE49-F238E27FC236}">
                      <a16:creationId xmlns:a16="http://schemas.microsoft.com/office/drawing/2014/main" id="{99AE22E7-8542-A71B-7115-A1E8FCA083D2}"/>
                    </a:ext>
                  </a:extLst>
                </p14:cNvPr>
                <p14:cNvContentPartPr/>
                <p14:nvPr/>
              </p14:nvContentPartPr>
              <p14:xfrm>
                <a:off x="10516000" y="559893"/>
                <a:ext cx="158400" cy="264240"/>
              </p14:xfrm>
            </p:contentPart>
          </mc:Choice>
          <mc:Fallback xmlns="">
            <p:pic>
              <p:nvPicPr>
                <p:cNvPr id="111" name="Freihand 110">
                  <a:extLst>
                    <a:ext uri="{FF2B5EF4-FFF2-40B4-BE49-F238E27FC236}">
                      <a16:creationId xmlns:a16="http://schemas.microsoft.com/office/drawing/2014/main" id="{99AE22E7-8542-A71B-7115-A1E8FCA083D2}"/>
                    </a:ext>
                  </a:extLst>
                </p:cNvPr>
                <p:cNvPicPr/>
                <p:nvPr/>
              </p:nvPicPr>
              <p:blipFill>
                <a:blip r:embed="rId158"/>
                <a:stretch>
                  <a:fillRect/>
                </a:stretch>
              </p:blipFill>
              <p:spPr>
                <a:xfrm>
                  <a:off x="10507000" y="550893"/>
                  <a:ext cx="1760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2" name="Freihand 111">
                  <a:extLst>
                    <a:ext uri="{FF2B5EF4-FFF2-40B4-BE49-F238E27FC236}">
                      <a16:creationId xmlns:a16="http://schemas.microsoft.com/office/drawing/2014/main" id="{FCDB66CF-07D9-21AB-F27A-0C601D7D1904}"/>
                    </a:ext>
                  </a:extLst>
                </p14:cNvPr>
                <p14:cNvContentPartPr/>
                <p14:nvPr/>
              </p14:nvContentPartPr>
              <p14:xfrm>
                <a:off x="10681240" y="538293"/>
                <a:ext cx="250200" cy="129240"/>
              </p14:xfrm>
            </p:contentPart>
          </mc:Choice>
          <mc:Fallback xmlns="">
            <p:pic>
              <p:nvPicPr>
                <p:cNvPr id="112" name="Freihand 111">
                  <a:extLst>
                    <a:ext uri="{FF2B5EF4-FFF2-40B4-BE49-F238E27FC236}">
                      <a16:creationId xmlns:a16="http://schemas.microsoft.com/office/drawing/2014/main" id="{FCDB66CF-07D9-21AB-F27A-0C601D7D1904}"/>
                    </a:ext>
                  </a:extLst>
                </p:cNvPr>
                <p:cNvPicPr/>
                <p:nvPr/>
              </p:nvPicPr>
              <p:blipFill>
                <a:blip r:embed="rId160"/>
                <a:stretch>
                  <a:fillRect/>
                </a:stretch>
              </p:blipFill>
              <p:spPr>
                <a:xfrm>
                  <a:off x="10672600" y="529293"/>
                  <a:ext cx="267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3" name="Freihand 112">
                  <a:extLst>
                    <a:ext uri="{FF2B5EF4-FFF2-40B4-BE49-F238E27FC236}">
                      <a16:creationId xmlns:a16="http://schemas.microsoft.com/office/drawing/2014/main" id="{27991E31-6C3A-EC03-A0CC-1FBBE9A62CDB}"/>
                    </a:ext>
                  </a:extLst>
                </p14:cNvPr>
                <p14:cNvContentPartPr/>
                <p14:nvPr/>
              </p14:nvContentPartPr>
              <p14:xfrm>
                <a:off x="10905880" y="469893"/>
                <a:ext cx="67680" cy="59760"/>
              </p14:xfrm>
            </p:contentPart>
          </mc:Choice>
          <mc:Fallback xmlns="">
            <p:pic>
              <p:nvPicPr>
                <p:cNvPr id="113" name="Freihand 112">
                  <a:extLst>
                    <a:ext uri="{FF2B5EF4-FFF2-40B4-BE49-F238E27FC236}">
                      <a16:creationId xmlns:a16="http://schemas.microsoft.com/office/drawing/2014/main" id="{27991E31-6C3A-EC03-A0CC-1FBBE9A62CDB}"/>
                    </a:ext>
                  </a:extLst>
                </p:cNvPr>
                <p:cNvPicPr/>
                <p:nvPr/>
              </p:nvPicPr>
              <p:blipFill>
                <a:blip r:embed="rId162"/>
                <a:stretch>
                  <a:fillRect/>
                </a:stretch>
              </p:blipFill>
              <p:spPr>
                <a:xfrm>
                  <a:off x="10897240" y="461253"/>
                  <a:ext cx="85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 name="Freihand 113">
                  <a:extLst>
                    <a:ext uri="{FF2B5EF4-FFF2-40B4-BE49-F238E27FC236}">
                      <a16:creationId xmlns:a16="http://schemas.microsoft.com/office/drawing/2014/main" id="{A3D8C40C-6B48-0477-91C7-77671B0F5F1A}"/>
                    </a:ext>
                  </a:extLst>
                </p14:cNvPr>
                <p14:cNvContentPartPr/>
                <p14:nvPr/>
              </p14:nvContentPartPr>
              <p14:xfrm>
                <a:off x="10983640" y="429573"/>
                <a:ext cx="426600" cy="209880"/>
              </p14:xfrm>
            </p:contentPart>
          </mc:Choice>
          <mc:Fallback xmlns="">
            <p:pic>
              <p:nvPicPr>
                <p:cNvPr id="114" name="Freihand 113">
                  <a:extLst>
                    <a:ext uri="{FF2B5EF4-FFF2-40B4-BE49-F238E27FC236}">
                      <a16:creationId xmlns:a16="http://schemas.microsoft.com/office/drawing/2014/main" id="{A3D8C40C-6B48-0477-91C7-77671B0F5F1A}"/>
                    </a:ext>
                  </a:extLst>
                </p:cNvPr>
                <p:cNvPicPr/>
                <p:nvPr/>
              </p:nvPicPr>
              <p:blipFill>
                <a:blip r:embed="rId164"/>
                <a:stretch>
                  <a:fillRect/>
                </a:stretch>
              </p:blipFill>
              <p:spPr>
                <a:xfrm>
                  <a:off x="10975000" y="420573"/>
                  <a:ext cx="444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68A9AED1-D988-099D-C40C-0C015CC3388C}"/>
                    </a:ext>
                  </a:extLst>
                </p14:cNvPr>
                <p14:cNvContentPartPr/>
                <p14:nvPr/>
              </p14:nvContentPartPr>
              <p14:xfrm>
                <a:off x="9080320" y="883173"/>
                <a:ext cx="180000" cy="190440"/>
              </p14:xfrm>
            </p:contentPart>
          </mc:Choice>
          <mc:Fallback xmlns="">
            <p:pic>
              <p:nvPicPr>
                <p:cNvPr id="115" name="Freihand 114">
                  <a:extLst>
                    <a:ext uri="{FF2B5EF4-FFF2-40B4-BE49-F238E27FC236}">
                      <a16:creationId xmlns:a16="http://schemas.microsoft.com/office/drawing/2014/main" id="{68A9AED1-D988-099D-C40C-0C015CC3388C}"/>
                    </a:ext>
                  </a:extLst>
                </p:cNvPr>
                <p:cNvPicPr/>
                <p:nvPr/>
              </p:nvPicPr>
              <p:blipFill>
                <a:blip r:embed="rId166"/>
                <a:stretch>
                  <a:fillRect/>
                </a:stretch>
              </p:blipFill>
              <p:spPr>
                <a:xfrm>
                  <a:off x="9071320" y="874533"/>
                  <a:ext cx="197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Freihand 115">
                  <a:extLst>
                    <a:ext uri="{FF2B5EF4-FFF2-40B4-BE49-F238E27FC236}">
                      <a16:creationId xmlns:a16="http://schemas.microsoft.com/office/drawing/2014/main" id="{19096A23-AAAD-3C96-0946-6141E61D7A1D}"/>
                    </a:ext>
                  </a:extLst>
                </p14:cNvPr>
                <p14:cNvContentPartPr/>
                <p14:nvPr/>
              </p14:nvContentPartPr>
              <p14:xfrm>
                <a:off x="9272560" y="964533"/>
                <a:ext cx="160920" cy="90000"/>
              </p14:xfrm>
            </p:contentPart>
          </mc:Choice>
          <mc:Fallback xmlns="">
            <p:pic>
              <p:nvPicPr>
                <p:cNvPr id="116" name="Freihand 115">
                  <a:extLst>
                    <a:ext uri="{FF2B5EF4-FFF2-40B4-BE49-F238E27FC236}">
                      <a16:creationId xmlns:a16="http://schemas.microsoft.com/office/drawing/2014/main" id="{19096A23-AAAD-3C96-0946-6141E61D7A1D}"/>
                    </a:ext>
                  </a:extLst>
                </p:cNvPr>
                <p:cNvPicPr/>
                <p:nvPr/>
              </p:nvPicPr>
              <p:blipFill>
                <a:blip r:embed="rId168"/>
                <a:stretch>
                  <a:fillRect/>
                </a:stretch>
              </p:blipFill>
              <p:spPr>
                <a:xfrm>
                  <a:off x="9263920" y="955893"/>
                  <a:ext cx="178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 name="Freihand 116">
                  <a:extLst>
                    <a:ext uri="{FF2B5EF4-FFF2-40B4-BE49-F238E27FC236}">
                      <a16:creationId xmlns:a16="http://schemas.microsoft.com/office/drawing/2014/main" id="{12A808B0-F857-FA16-EA04-26596F0488DF}"/>
                    </a:ext>
                  </a:extLst>
                </p14:cNvPr>
                <p14:cNvContentPartPr/>
                <p14:nvPr/>
              </p14:nvContentPartPr>
              <p14:xfrm>
                <a:off x="9499000" y="839253"/>
                <a:ext cx="93960" cy="187560"/>
              </p14:xfrm>
            </p:contentPart>
          </mc:Choice>
          <mc:Fallback xmlns="">
            <p:pic>
              <p:nvPicPr>
                <p:cNvPr id="117" name="Freihand 116">
                  <a:extLst>
                    <a:ext uri="{FF2B5EF4-FFF2-40B4-BE49-F238E27FC236}">
                      <a16:creationId xmlns:a16="http://schemas.microsoft.com/office/drawing/2014/main" id="{12A808B0-F857-FA16-EA04-26596F0488DF}"/>
                    </a:ext>
                  </a:extLst>
                </p:cNvPr>
                <p:cNvPicPr/>
                <p:nvPr/>
              </p:nvPicPr>
              <p:blipFill>
                <a:blip r:embed="rId170"/>
                <a:stretch>
                  <a:fillRect/>
                </a:stretch>
              </p:blipFill>
              <p:spPr>
                <a:xfrm>
                  <a:off x="9490360" y="830613"/>
                  <a:ext cx="111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8" name="Freihand 117">
                  <a:extLst>
                    <a:ext uri="{FF2B5EF4-FFF2-40B4-BE49-F238E27FC236}">
                      <a16:creationId xmlns:a16="http://schemas.microsoft.com/office/drawing/2014/main" id="{95B07DEA-D30E-9114-C0CC-DA87FF6FAC04}"/>
                    </a:ext>
                  </a:extLst>
                </p14:cNvPr>
                <p14:cNvContentPartPr/>
                <p14:nvPr/>
              </p14:nvContentPartPr>
              <p14:xfrm>
                <a:off x="9537880" y="992973"/>
                <a:ext cx="42840" cy="55440"/>
              </p14:xfrm>
            </p:contentPart>
          </mc:Choice>
          <mc:Fallback xmlns="">
            <p:pic>
              <p:nvPicPr>
                <p:cNvPr id="118" name="Freihand 117">
                  <a:extLst>
                    <a:ext uri="{FF2B5EF4-FFF2-40B4-BE49-F238E27FC236}">
                      <a16:creationId xmlns:a16="http://schemas.microsoft.com/office/drawing/2014/main" id="{95B07DEA-D30E-9114-C0CC-DA87FF6FAC04}"/>
                    </a:ext>
                  </a:extLst>
                </p:cNvPr>
                <p:cNvPicPr/>
                <p:nvPr/>
              </p:nvPicPr>
              <p:blipFill>
                <a:blip r:embed="rId172"/>
                <a:stretch>
                  <a:fillRect/>
                </a:stretch>
              </p:blipFill>
              <p:spPr>
                <a:xfrm>
                  <a:off x="9529240" y="983973"/>
                  <a:ext cx="60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 name="Freihand 118">
                  <a:extLst>
                    <a:ext uri="{FF2B5EF4-FFF2-40B4-BE49-F238E27FC236}">
                      <a16:creationId xmlns:a16="http://schemas.microsoft.com/office/drawing/2014/main" id="{61F0984B-F458-F0C0-B419-446F57402B01}"/>
                    </a:ext>
                  </a:extLst>
                </p14:cNvPr>
                <p14:cNvContentPartPr/>
                <p14:nvPr/>
              </p14:nvContentPartPr>
              <p14:xfrm>
                <a:off x="9607360" y="848253"/>
                <a:ext cx="121320" cy="178920"/>
              </p14:xfrm>
            </p:contentPart>
          </mc:Choice>
          <mc:Fallback xmlns="">
            <p:pic>
              <p:nvPicPr>
                <p:cNvPr id="119" name="Freihand 118">
                  <a:extLst>
                    <a:ext uri="{FF2B5EF4-FFF2-40B4-BE49-F238E27FC236}">
                      <a16:creationId xmlns:a16="http://schemas.microsoft.com/office/drawing/2014/main" id="{61F0984B-F458-F0C0-B419-446F57402B01}"/>
                    </a:ext>
                  </a:extLst>
                </p:cNvPr>
                <p:cNvPicPr/>
                <p:nvPr/>
              </p:nvPicPr>
              <p:blipFill>
                <a:blip r:embed="rId174"/>
                <a:stretch>
                  <a:fillRect/>
                </a:stretch>
              </p:blipFill>
              <p:spPr>
                <a:xfrm>
                  <a:off x="9598360" y="839613"/>
                  <a:ext cx="138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0" name="Freihand 119">
                  <a:extLst>
                    <a:ext uri="{FF2B5EF4-FFF2-40B4-BE49-F238E27FC236}">
                      <a16:creationId xmlns:a16="http://schemas.microsoft.com/office/drawing/2014/main" id="{B231E6ED-7739-AC6F-A69D-CD60EACB1BEC}"/>
                    </a:ext>
                  </a:extLst>
                </p14:cNvPr>
                <p14:cNvContentPartPr/>
                <p14:nvPr/>
              </p14:nvContentPartPr>
              <p14:xfrm>
                <a:off x="9739120" y="810813"/>
                <a:ext cx="314280" cy="407160"/>
              </p14:xfrm>
            </p:contentPart>
          </mc:Choice>
          <mc:Fallback xmlns="">
            <p:pic>
              <p:nvPicPr>
                <p:cNvPr id="120" name="Freihand 119">
                  <a:extLst>
                    <a:ext uri="{FF2B5EF4-FFF2-40B4-BE49-F238E27FC236}">
                      <a16:creationId xmlns:a16="http://schemas.microsoft.com/office/drawing/2014/main" id="{B231E6ED-7739-AC6F-A69D-CD60EACB1BEC}"/>
                    </a:ext>
                  </a:extLst>
                </p:cNvPr>
                <p:cNvPicPr/>
                <p:nvPr/>
              </p:nvPicPr>
              <p:blipFill>
                <a:blip r:embed="rId176"/>
                <a:stretch>
                  <a:fillRect/>
                </a:stretch>
              </p:blipFill>
              <p:spPr>
                <a:xfrm>
                  <a:off x="9730120" y="802173"/>
                  <a:ext cx="3319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1" name="Freihand 120">
                  <a:extLst>
                    <a:ext uri="{FF2B5EF4-FFF2-40B4-BE49-F238E27FC236}">
                      <a16:creationId xmlns:a16="http://schemas.microsoft.com/office/drawing/2014/main" id="{7DC44081-DE20-3469-EF23-DBE2B6D64FB3}"/>
                    </a:ext>
                  </a:extLst>
                </p14:cNvPr>
                <p14:cNvContentPartPr/>
                <p14:nvPr/>
              </p14:nvContentPartPr>
              <p14:xfrm>
                <a:off x="10086160" y="856533"/>
                <a:ext cx="20880" cy="39240"/>
              </p14:xfrm>
            </p:contentPart>
          </mc:Choice>
          <mc:Fallback xmlns="">
            <p:pic>
              <p:nvPicPr>
                <p:cNvPr id="121" name="Freihand 120">
                  <a:extLst>
                    <a:ext uri="{FF2B5EF4-FFF2-40B4-BE49-F238E27FC236}">
                      <a16:creationId xmlns:a16="http://schemas.microsoft.com/office/drawing/2014/main" id="{7DC44081-DE20-3469-EF23-DBE2B6D64FB3}"/>
                    </a:ext>
                  </a:extLst>
                </p:cNvPr>
                <p:cNvPicPr/>
                <p:nvPr/>
              </p:nvPicPr>
              <p:blipFill>
                <a:blip r:embed="rId178"/>
                <a:stretch>
                  <a:fillRect/>
                </a:stretch>
              </p:blipFill>
              <p:spPr>
                <a:xfrm>
                  <a:off x="10077160" y="847893"/>
                  <a:ext cx="38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2" name="Freihand 121">
                  <a:extLst>
                    <a:ext uri="{FF2B5EF4-FFF2-40B4-BE49-F238E27FC236}">
                      <a16:creationId xmlns:a16="http://schemas.microsoft.com/office/drawing/2014/main" id="{CDADB4A0-41CC-4676-1555-92218300105E}"/>
                    </a:ext>
                  </a:extLst>
                </p14:cNvPr>
                <p14:cNvContentPartPr/>
                <p14:nvPr/>
              </p14:nvContentPartPr>
              <p14:xfrm>
                <a:off x="10121800" y="808653"/>
                <a:ext cx="145800" cy="198000"/>
              </p14:xfrm>
            </p:contentPart>
          </mc:Choice>
          <mc:Fallback xmlns="">
            <p:pic>
              <p:nvPicPr>
                <p:cNvPr id="122" name="Freihand 121">
                  <a:extLst>
                    <a:ext uri="{FF2B5EF4-FFF2-40B4-BE49-F238E27FC236}">
                      <a16:creationId xmlns:a16="http://schemas.microsoft.com/office/drawing/2014/main" id="{CDADB4A0-41CC-4676-1555-92218300105E}"/>
                    </a:ext>
                  </a:extLst>
                </p:cNvPr>
                <p:cNvPicPr/>
                <p:nvPr/>
              </p:nvPicPr>
              <p:blipFill>
                <a:blip r:embed="rId180"/>
                <a:stretch>
                  <a:fillRect/>
                </a:stretch>
              </p:blipFill>
              <p:spPr>
                <a:xfrm>
                  <a:off x="10113160" y="799653"/>
                  <a:ext cx="163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798E9975-D771-FF56-48A0-57943D7C0A7E}"/>
                    </a:ext>
                  </a:extLst>
                </p14:cNvPr>
                <p14:cNvContentPartPr/>
                <p14:nvPr/>
              </p14:nvContentPartPr>
              <p14:xfrm>
                <a:off x="10334920" y="905493"/>
                <a:ext cx="547560" cy="330840"/>
              </p14:xfrm>
            </p:contentPart>
          </mc:Choice>
          <mc:Fallback xmlns="">
            <p:pic>
              <p:nvPicPr>
                <p:cNvPr id="123" name="Freihand 122">
                  <a:extLst>
                    <a:ext uri="{FF2B5EF4-FFF2-40B4-BE49-F238E27FC236}">
                      <a16:creationId xmlns:a16="http://schemas.microsoft.com/office/drawing/2014/main" id="{798E9975-D771-FF56-48A0-57943D7C0A7E}"/>
                    </a:ext>
                  </a:extLst>
                </p:cNvPr>
                <p:cNvPicPr/>
                <p:nvPr/>
              </p:nvPicPr>
              <p:blipFill>
                <a:blip r:embed="rId182"/>
                <a:stretch>
                  <a:fillRect/>
                </a:stretch>
              </p:blipFill>
              <p:spPr>
                <a:xfrm>
                  <a:off x="10326280" y="896493"/>
                  <a:ext cx="5652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916FB11E-8879-5D58-5875-F266FFE41EBA}"/>
                    </a:ext>
                  </a:extLst>
                </p14:cNvPr>
                <p14:cNvContentPartPr/>
                <p14:nvPr/>
              </p14:nvContentPartPr>
              <p14:xfrm>
                <a:off x="10902640" y="812613"/>
                <a:ext cx="23400" cy="61920"/>
              </p14:xfrm>
            </p:contentPart>
          </mc:Choice>
          <mc:Fallback xmlns="">
            <p:pic>
              <p:nvPicPr>
                <p:cNvPr id="124" name="Freihand 123">
                  <a:extLst>
                    <a:ext uri="{FF2B5EF4-FFF2-40B4-BE49-F238E27FC236}">
                      <a16:creationId xmlns:a16="http://schemas.microsoft.com/office/drawing/2014/main" id="{916FB11E-8879-5D58-5875-F266FFE41EBA}"/>
                    </a:ext>
                  </a:extLst>
                </p:cNvPr>
                <p:cNvPicPr/>
                <p:nvPr/>
              </p:nvPicPr>
              <p:blipFill>
                <a:blip r:embed="rId184"/>
                <a:stretch>
                  <a:fillRect/>
                </a:stretch>
              </p:blipFill>
              <p:spPr>
                <a:xfrm>
                  <a:off x="10894000" y="803613"/>
                  <a:ext cx="41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D8989DF7-D484-F6E1-7C65-0714A0D7F7EB}"/>
                    </a:ext>
                  </a:extLst>
                </p14:cNvPr>
                <p14:cNvContentPartPr/>
                <p14:nvPr/>
              </p14:nvContentPartPr>
              <p14:xfrm>
                <a:off x="10949080" y="810453"/>
                <a:ext cx="183600" cy="182520"/>
              </p14:xfrm>
            </p:contentPart>
          </mc:Choice>
          <mc:Fallback xmlns="">
            <p:pic>
              <p:nvPicPr>
                <p:cNvPr id="125" name="Freihand 124">
                  <a:extLst>
                    <a:ext uri="{FF2B5EF4-FFF2-40B4-BE49-F238E27FC236}">
                      <a16:creationId xmlns:a16="http://schemas.microsoft.com/office/drawing/2014/main" id="{D8989DF7-D484-F6E1-7C65-0714A0D7F7EB}"/>
                    </a:ext>
                  </a:extLst>
                </p:cNvPr>
                <p:cNvPicPr/>
                <p:nvPr/>
              </p:nvPicPr>
              <p:blipFill>
                <a:blip r:embed="rId186"/>
                <a:stretch>
                  <a:fillRect/>
                </a:stretch>
              </p:blipFill>
              <p:spPr>
                <a:xfrm>
                  <a:off x="10940440" y="801813"/>
                  <a:ext cx="201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Freihand 125">
                  <a:extLst>
                    <a:ext uri="{FF2B5EF4-FFF2-40B4-BE49-F238E27FC236}">
                      <a16:creationId xmlns:a16="http://schemas.microsoft.com/office/drawing/2014/main" id="{15BAF198-C3A2-8CFB-9BD3-B5092DEBCC8B}"/>
                    </a:ext>
                  </a:extLst>
                </p14:cNvPr>
                <p14:cNvContentPartPr/>
                <p14:nvPr/>
              </p14:nvContentPartPr>
              <p14:xfrm>
                <a:off x="11147080" y="796773"/>
                <a:ext cx="117720" cy="216000"/>
              </p14:xfrm>
            </p:contentPart>
          </mc:Choice>
          <mc:Fallback xmlns="">
            <p:pic>
              <p:nvPicPr>
                <p:cNvPr id="126" name="Freihand 125">
                  <a:extLst>
                    <a:ext uri="{FF2B5EF4-FFF2-40B4-BE49-F238E27FC236}">
                      <a16:creationId xmlns:a16="http://schemas.microsoft.com/office/drawing/2014/main" id="{15BAF198-C3A2-8CFB-9BD3-B5092DEBCC8B}"/>
                    </a:ext>
                  </a:extLst>
                </p:cNvPr>
                <p:cNvPicPr/>
                <p:nvPr/>
              </p:nvPicPr>
              <p:blipFill>
                <a:blip r:embed="rId188"/>
                <a:stretch>
                  <a:fillRect/>
                </a:stretch>
              </p:blipFill>
              <p:spPr>
                <a:xfrm>
                  <a:off x="11138080" y="788133"/>
                  <a:ext cx="135360" cy="233640"/>
                </a:xfrm>
                <a:prstGeom prst="rect">
                  <a:avLst/>
                </a:prstGeom>
              </p:spPr>
            </p:pic>
          </mc:Fallback>
        </mc:AlternateContent>
      </p:grpSp>
      <p:sp>
        <p:nvSpPr>
          <p:cNvPr id="129" name="Textfeld 128">
            <a:extLst>
              <a:ext uri="{FF2B5EF4-FFF2-40B4-BE49-F238E27FC236}">
                <a16:creationId xmlns:a16="http://schemas.microsoft.com/office/drawing/2014/main" id="{DCA4D950-80D7-335D-943D-B681C031C29B}"/>
              </a:ext>
            </a:extLst>
          </p:cNvPr>
          <p:cNvSpPr txBox="1"/>
          <p:nvPr/>
        </p:nvSpPr>
        <p:spPr>
          <a:xfrm>
            <a:off x="658937" y="5812627"/>
            <a:ext cx="6100232" cy="646331"/>
          </a:xfrm>
          <a:prstGeom prst="rect">
            <a:avLst/>
          </a:prstGeom>
          <a:noFill/>
        </p:spPr>
        <p:txBody>
          <a:bodyPr wrap="square">
            <a:spAutoFit/>
          </a:bodyPr>
          <a:lstStyle/>
          <a:p>
            <a:r>
              <a:rPr lang="de-DE">
                <a:hlinkClick r:id="rId189"/>
              </a:rPr>
              <a:t>https://www.youtube.com/watch?v=8dNAJ29T64c</a:t>
            </a:r>
            <a:endParaRPr lang="de-DE"/>
          </a:p>
          <a:p>
            <a:r>
              <a:rPr lang="de-DE"/>
              <a:t>Video Externe Effekte</a:t>
            </a:r>
          </a:p>
        </p:txBody>
      </p:sp>
      <mc:AlternateContent xmlns:mc="http://schemas.openxmlformats.org/markup-compatibility/2006" xmlns:p14="http://schemas.microsoft.com/office/powerpoint/2010/main">
        <mc:Choice Requires="p14">
          <p:contentPart p14:bwMode="auto" r:id="rId190">
            <p14:nvContentPartPr>
              <p14:cNvPr id="30" name="Freihand 29">
                <a:extLst>
                  <a:ext uri="{FF2B5EF4-FFF2-40B4-BE49-F238E27FC236}">
                    <a16:creationId xmlns:a16="http://schemas.microsoft.com/office/drawing/2014/main" id="{4988660B-C8C8-2D4F-B698-9053DD4BB99B}"/>
                  </a:ext>
                </a:extLst>
              </p14:cNvPr>
              <p14:cNvContentPartPr/>
              <p14:nvPr/>
            </p14:nvContentPartPr>
            <p14:xfrm>
              <a:off x="7342527" y="2165302"/>
              <a:ext cx="651600" cy="651600"/>
            </p14:xfrm>
          </p:contentPart>
        </mc:Choice>
        <mc:Fallback xmlns="">
          <p:pic>
            <p:nvPicPr>
              <p:cNvPr id="30" name="Freihand 29">
                <a:extLst>
                  <a:ext uri="{FF2B5EF4-FFF2-40B4-BE49-F238E27FC236}">
                    <a16:creationId xmlns:a16="http://schemas.microsoft.com/office/drawing/2014/main" id="{4988660B-C8C8-2D4F-B698-9053DD4BB99B}"/>
                  </a:ext>
                </a:extLst>
              </p:cNvPr>
              <p:cNvPicPr/>
              <p:nvPr/>
            </p:nvPicPr>
            <p:blipFill>
              <a:blip r:embed="rId191"/>
              <a:stretch>
                <a:fillRect/>
              </a:stretch>
            </p:blipFill>
            <p:spPr>
              <a:xfrm>
                <a:off x="7333527" y="2156302"/>
                <a:ext cx="66924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7" name="Freihand 36">
                <a:extLst>
                  <a:ext uri="{FF2B5EF4-FFF2-40B4-BE49-F238E27FC236}">
                    <a16:creationId xmlns:a16="http://schemas.microsoft.com/office/drawing/2014/main" id="{0D121A2F-AA20-D700-8FE6-67A7DF593A3C}"/>
                  </a:ext>
                </a:extLst>
              </p14:cNvPr>
              <p14:cNvContentPartPr/>
              <p14:nvPr/>
            </p14:nvContentPartPr>
            <p14:xfrm>
              <a:off x="7494087" y="1250182"/>
              <a:ext cx="602640" cy="640800"/>
            </p14:xfrm>
          </p:contentPart>
        </mc:Choice>
        <mc:Fallback xmlns="">
          <p:pic>
            <p:nvPicPr>
              <p:cNvPr id="37" name="Freihand 36">
                <a:extLst>
                  <a:ext uri="{FF2B5EF4-FFF2-40B4-BE49-F238E27FC236}">
                    <a16:creationId xmlns:a16="http://schemas.microsoft.com/office/drawing/2014/main" id="{0D121A2F-AA20-D700-8FE6-67A7DF593A3C}"/>
                  </a:ext>
                </a:extLst>
              </p:cNvPr>
              <p:cNvPicPr/>
              <p:nvPr/>
            </p:nvPicPr>
            <p:blipFill>
              <a:blip r:embed="rId193"/>
              <a:stretch>
                <a:fillRect/>
              </a:stretch>
            </p:blipFill>
            <p:spPr>
              <a:xfrm>
                <a:off x="7485087" y="1241182"/>
                <a:ext cx="62028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 name="Freihand 47">
                <a:extLst>
                  <a:ext uri="{FF2B5EF4-FFF2-40B4-BE49-F238E27FC236}">
                    <a16:creationId xmlns:a16="http://schemas.microsoft.com/office/drawing/2014/main" id="{0C2F59CF-0391-8632-A865-6ECCD6F430D5}"/>
                  </a:ext>
                </a:extLst>
              </p14:cNvPr>
              <p14:cNvContentPartPr/>
              <p14:nvPr/>
            </p14:nvContentPartPr>
            <p14:xfrm>
              <a:off x="4750167" y="4923262"/>
              <a:ext cx="1541520" cy="799560"/>
            </p14:xfrm>
          </p:contentPart>
        </mc:Choice>
        <mc:Fallback xmlns="">
          <p:pic>
            <p:nvPicPr>
              <p:cNvPr id="48" name="Freihand 47">
                <a:extLst>
                  <a:ext uri="{FF2B5EF4-FFF2-40B4-BE49-F238E27FC236}">
                    <a16:creationId xmlns:a16="http://schemas.microsoft.com/office/drawing/2014/main" id="{0C2F59CF-0391-8632-A865-6ECCD6F430D5}"/>
                  </a:ext>
                </a:extLst>
              </p:cNvPr>
              <p:cNvPicPr/>
              <p:nvPr/>
            </p:nvPicPr>
            <p:blipFill>
              <a:blip r:embed="rId195"/>
              <a:stretch>
                <a:fillRect/>
              </a:stretch>
            </p:blipFill>
            <p:spPr>
              <a:xfrm>
                <a:off x="4741167" y="4914622"/>
                <a:ext cx="1559160" cy="817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8" name="Freihand 57">
                <a:extLst>
                  <a:ext uri="{FF2B5EF4-FFF2-40B4-BE49-F238E27FC236}">
                    <a16:creationId xmlns:a16="http://schemas.microsoft.com/office/drawing/2014/main" id="{8FA7FDBB-D2B0-18B5-2500-2EA7E7919D02}"/>
                  </a:ext>
                </a:extLst>
              </p14:cNvPr>
              <p14:cNvContentPartPr/>
              <p14:nvPr/>
            </p14:nvContentPartPr>
            <p14:xfrm>
              <a:off x="2091927" y="3185902"/>
              <a:ext cx="963360" cy="805680"/>
            </p14:xfrm>
          </p:contentPart>
        </mc:Choice>
        <mc:Fallback xmlns="">
          <p:pic>
            <p:nvPicPr>
              <p:cNvPr id="58" name="Freihand 57">
                <a:extLst>
                  <a:ext uri="{FF2B5EF4-FFF2-40B4-BE49-F238E27FC236}">
                    <a16:creationId xmlns:a16="http://schemas.microsoft.com/office/drawing/2014/main" id="{8FA7FDBB-D2B0-18B5-2500-2EA7E7919D02}"/>
                  </a:ext>
                </a:extLst>
              </p:cNvPr>
              <p:cNvPicPr/>
              <p:nvPr/>
            </p:nvPicPr>
            <p:blipFill>
              <a:blip r:embed="rId197"/>
              <a:stretch>
                <a:fillRect/>
              </a:stretch>
            </p:blipFill>
            <p:spPr>
              <a:xfrm>
                <a:off x="2083287" y="3176902"/>
                <a:ext cx="981000" cy="82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9" name="Freihand 68">
                <a:extLst>
                  <a:ext uri="{FF2B5EF4-FFF2-40B4-BE49-F238E27FC236}">
                    <a16:creationId xmlns:a16="http://schemas.microsoft.com/office/drawing/2014/main" id="{A6500A8D-188A-C558-FE1C-2410C2A9E53D}"/>
                  </a:ext>
                </a:extLst>
              </p14:cNvPr>
              <p14:cNvContentPartPr/>
              <p14:nvPr/>
            </p14:nvContentPartPr>
            <p14:xfrm>
              <a:off x="550767" y="5543542"/>
              <a:ext cx="5257080" cy="1110240"/>
            </p14:xfrm>
          </p:contentPart>
        </mc:Choice>
        <mc:Fallback xmlns="">
          <p:pic>
            <p:nvPicPr>
              <p:cNvPr id="69" name="Freihand 68">
                <a:extLst>
                  <a:ext uri="{FF2B5EF4-FFF2-40B4-BE49-F238E27FC236}">
                    <a16:creationId xmlns:a16="http://schemas.microsoft.com/office/drawing/2014/main" id="{A6500A8D-188A-C558-FE1C-2410C2A9E53D}"/>
                  </a:ext>
                </a:extLst>
              </p:cNvPr>
              <p:cNvPicPr/>
              <p:nvPr/>
            </p:nvPicPr>
            <p:blipFill>
              <a:blip r:embed="rId199"/>
              <a:stretch>
                <a:fillRect/>
              </a:stretch>
            </p:blipFill>
            <p:spPr>
              <a:xfrm>
                <a:off x="541767" y="5534542"/>
                <a:ext cx="5274720" cy="1127880"/>
              </a:xfrm>
              <a:prstGeom prst="rect">
                <a:avLst/>
              </a:prstGeom>
            </p:spPr>
          </p:pic>
        </mc:Fallback>
      </mc:AlternateContent>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908FA5AA-CBB5-8C79-8355-4A6F867485C9}"/>
              </a:ext>
            </a:extLst>
          </p:cNvPr>
          <p:cNvGrpSpPr/>
          <p:nvPr/>
        </p:nvGrpSpPr>
        <p:grpSpPr>
          <a:xfrm>
            <a:off x="8534847" y="124265"/>
            <a:ext cx="2110320" cy="438480"/>
            <a:chOff x="8534847" y="124265"/>
            <a:chExt cx="2110320" cy="4384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4C3D78-51BF-8A03-D88B-23D6C6B39D98}"/>
                    </a:ext>
                  </a:extLst>
                </p14:cNvPr>
                <p14:cNvContentPartPr/>
                <p14:nvPr/>
              </p14:nvContentPartPr>
              <p14:xfrm>
                <a:off x="8620167" y="371945"/>
                <a:ext cx="149400" cy="177480"/>
              </p14:xfrm>
            </p:contentPart>
          </mc:Choice>
          <mc:Fallback xmlns="">
            <p:pic>
              <p:nvPicPr>
                <p:cNvPr id="2" name="Freihand 1">
                  <a:extLst>
                    <a:ext uri="{FF2B5EF4-FFF2-40B4-BE49-F238E27FC236}">
                      <a16:creationId xmlns:a16="http://schemas.microsoft.com/office/drawing/2014/main" id="{E84C3D78-51BF-8A03-D88B-23D6C6B39D98}"/>
                    </a:ext>
                  </a:extLst>
                </p:cNvPr>
                <p:cNvPicPr/>
                <p:nvPr/>
              </p:nvPicPr>
              <p:blipFill>
                <a:blip r:embed="rId4"/>
                <a:stretch>
                  <a:fillRect/>
                </a:stretch>
              </p:blipFill>
              <p:spPr>
                <a:xfrm>
                  <a:off x="8611527" y="362945"/>
                  <a:ext cx="167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039674B-1F47-6542-AF2E-89251B62A260}"/>
                    </a:ext>
                  </a:extLst>
                </p14:cNvPr>
                <p14:cNvContentPartPr/>
                <p14:nvPr/>
              </p14:nvContentPartPr>
              <p14:xfrm>
                <a:off x="8619087" y="373745"/>
                <a:ext cx="168120" cy="141120"/>
              </p14:xfrm>
            </p:contentPart>
          </mc:Choice>
          <mc:Fallback xmlns="">
            <p:pic>
              <p:nvPicPr>
                <p:cNvPr id="5" name="Freihand 4">
                  <a:extLst>
                    <a:ext uri="{FF2B5EF4-FFF2-40B4-BE49-F238E27FC236}">
                      <a16:creationId xmlns:a16="http://schemas.microsoft.com/office/drawing/2014/main" id="{3039674B-1F47-6542-AF2E-89251B62A260}"/>
                    </a:ext>
                  </a:extLst>
                </p:cNvPr>
                <p:cNvPicPr/>
                <p:nvPr/>
              </p:nvPicPr>
              <p:blipFill>
                <a:blip r:embed="rId6"/>
                <a:stretch>
                  <a:fillRect/>
                </a:stretch>
              </p:blipFill>
              <p:spPr>
                <a:xfrm>
                  <a:off x="8610447" y="365105"/>
                  <a:ext cx="185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5F16C9-6BFC-C5EB-5880-D9AB333AC1EE}"/>
                    </a:ext>
                  </a:extLst>
                </p14:cNvPr>
                <p14:cNvContentPartPr/>
                <p14:nvPr/>
              </p14:nvContentPartPr>
              <p14:xfrm>
                <a:off x="8639967" y="268625"/>
                <a:ext cx="128880" cy="277560"/>
              </p14:xfrm>
            </p:contentPart>
          </mc:Choice>
          <mc:Fallback xmlns="">
            <p:pic>
              <p:nvPicPr>
                <p:cNvPr id="7" name="Freihand 6">
                  <a:extLst>
                    <a:ext uri="{FF2B5EF4-FFF2-40B4-BE49-F238E27FC236}">
                      <a16:creationId xmlns:a16="http://schemas.microsoft.com/office/drawing/2014/main" id="{735F16C9-6BFC-C5EB-5880-D9AB333AC1EE}"/>
                    </a:ext>
                  </a:extLst>
                </p:cNvPr>
                <p:cNvPicPr/>
                <p:nvPr/>
              </p:nvPicPr>
              <p:blipFill>
                <a:blip r:embed="rId8"/>
                <a:stretch>
                  <a:fillRect/>
                </a:stretch>
              </p:blipFill>
              <p:spPr>
                <a:xfrm>
                  <a:off x="8630967" y="259985"/>
                  <a:ext cx="1465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BA6C3883-0EE2-1B9F-26D7-195FDF077B16}"/>
                    </a:ext>
                  </a:extLst>
                </p14:cNvPr>
                <p14:cNvContentPartPr/>
                <p14:nvPr/>
              </p14:nvContentPartPr>
              <p14:xfrm>
                <a:off x="8574447" y="379145"/>
                <a:ext cx="204840" cy="31320"/>
              </p14:xfrm>
            </p:contentPart>
          </mc:Choice>
          <mc:Fallback xmlns="">
            <p:pic>
              <p:nvPicPr>
                <p:cNvPr id="8" name="Freihand 7">
                  <a:extLst>
                    <a:ext uri="{FF2B5EF4-FFF2-40B4-BE49-F238E27FC236}">
                      <a16:creationId xmlns:a16="http://schemas.microsoft.com/office/drawing/2014/main" id="{BA6C3883-0EE2-1B9F-26D7-195FDF077B16}"/>
                    </a:ext>
                  </a:extLst>
                </p:cNvPr>
                <p:cNvPicPr/>
                <p:nvPr/>
              </p:nvPicPr>
              <p:blipFill>
                <a:blip r:embed="rId10"/>
                <a:stretch>
                  <a:fillRect/>
                </a:stretch>
              </p:blipFill>
              <p:spPr>
                <a:xfrm>
                  <a:off x="8565447" y="370145"/>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C704729-8929-18D4-7F22-6D73BF6282B9}"/>
                    </a:ext>
                  </a:extLst>
                </p14:cNvPr>
                <p14:cNvContentPartPr/>
                <p14:nvPr/>
              </p14:nvContentPartPr>
              <p14:xfrm>
                <a:off x="8534847" y="124265"/>
                <a:ext cx="441360" cy="438480"/>
              </p14:xfrm>
            </p:contentPart>
          </mc:Choice>
          <mc:Fallback xmlns="">
            <p:pic>
              <p:nvPicPr>
                <p:cNvPr id="9" name="Freihand 8">
                  <a:extLst>
                    <a:ext uri="{FF2B5EF4-FFF2-40B4-BE49-F238E27FC236}">
                      <a16:creationId xmlns:a16="http://schemas.microsoft.com/office/drawing/2014/main" id="{3C704729-8929-18D4-7F22-6D73BF6282B9}"/>
                    </a:ext>
                  </a:extLst>
                </p:cNvPr>
                <p:cNvPicPr/>
                <p:nvPr/>
              </p:nvPicPr>
              <p:blipFill>
                <a:blip r:embed="rId12"/>
                <a:stretch>
                  <a:fillRect/>
                </a:stretch>
              </p:blipFill>
              <p:spPr>
                <a:xfrm>
                  <a:off x="8525847" y="115265"/>
                  <a:ext cx="45900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76008E7-5F79-1B17-38DB-4AB31652C438}"/>
                    </a:ext>
                  </a:extLst>
                </p14:cNvPr>
                <p14:cNvContentPartPr/>
                <p14:nvPr/>
              </p14:nvContentPartPr>
              <p14:xfrm>
                <a:off x="9247287" y="298145"/>
                <a:ext cx="9720" cy="127800"/>
              </p14:xfrm>
            </p:contentPart>
          </mc:Choice>
          <mc:Fallback xmlns="">
            <p:pic>
              <p:nvPicPr>
                <p:cNvPr id="11" name="Freihand 10">
                  <a:extLst>
                    <a:ext uri="{FF2B5EF4-FFF2-40B4-BE49-F238E27FC236}">
                      <a16:creationId xmlns:a16="http://schemas.microsoft.com/office/drawing/2014/main" id="{476008E7-5F79-1B17-38DB-4AB31652C438}"/>
                    </a:ext>
                  </a:extLst>
                </p:cNvPr>
                <p:cNvPicPr/>
                <p:nvPr/>
              </p:nvPicPr>
              <p:blipFill>
                <a:blip r:embed="rId14"/>
                <a:stretch>
                  <a:fillRect/>
                </a:stretch>
              </p:blipFill>
              <p:spPr>
                <a:xfrm>
                  <a:off x="9238287" y="289145"/>
                  <a:ext cx="27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D206C53-C20E-E40D-C933-A81DE3F22B9C}"/>
                    </a:ext>
                  </a:extLst>
                </p14:cNvPr>
                <p14:cNvContentPartPr/>
                <p14:nvPr/>
              </p14:nvContentPartPr>
              <p14:xfrm>
                <a:off x="9179967" y="267905"/>
                <a:ext cx="187560" cy="244440"/>
              </p14:xfrm>
            </p:contentPart>
          </mc:Choice>
          <mc:Fallback xmlns="">
            <p:pic>
              <p:nvPicPr>
                <p:cNvPr id="12" name="Freihand 11">
                  <a:extLst>
                    <a:ext uri="{FF2B5EF4-FFF2-40B4-BE49-F238E27FC236}">
                      <a16:creationId xmlns:a16="http://schemas.microsoft.com/office/drawing/2014/main" id="{DD206C53-C20E-E40D-C933-A81DE3F22B9C}"/>
                    </a:ext>
                  </a:extLst>
                </p:cNvPr>
                <p:cNvPicPr/>
                <p:nvPr/>
              </p:nvPicPr>
              <p:blipFill>
                <a:blip r:embed="rId16"/>
                <a:stretch>
                  <a:fillRect/>
                </a:stretch>
              </p:blipFill>
              <p:spPr>
                <a:xfrm>
                  <a:off x="9171327" y="259265"/>
                  <a:ext cx="205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9FFBF5D-4E76-1B4A-9B8F-B0E3CBC3B0D1}"/>
                    </a:ext>
                  </a:extLst>
                </p14:cNvPr>
                <p14:cNvContentPartPr/>
                <p14:nvPr/>
              </p14:nvContentPartPr>
              <p14:xfrm>
                <a:off x="9384807" y="368345"/>
                <a:ext cx="313200" cy="122040"/>
              </p14:xfrm>
            </p:contentPart>
          </mc:Choice>
          <mc:Fallback xmlns="">
            <p:pic>
              <p:nvPicPr>
                <p:cNvPr id="13" name="Freihand 12">
                  <a:extLst>
                    <a:ext uri="{FF2B5EF4-FFF2-40B4-BE49-F238E27FC236}">
                      <a16:creationId xmlns:a16="http://schemas.microsoft.com/office/drawing/2014/main" id="{39FFBF5D-4E76-1B4A-9B8F-B0E3CBC3B0D1}"/>
                    </a:ext>
                  </a:extLst>
                </p:cNvPr>
                <p:cNvPicPr/>
                <p:nvPr/>
              </p:nvPicPr>
              <p:blipFill>
                <a:blip r:embed="rId18"/>
                <a:stretch>
                  <a:fillRect/>
                </a:stretch>
              </p:blipFill>
              <p:spPr>
                <a:xfrm>
                  <a:off x="9376167" y="359705"/>
                  <a:ext cx="330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29D86D7-368B-DE16-505F-2E7C2B7A4ABC}"/>
                    </a:ext>
                  </a:extLst>
                </p14:cNvPr>
                <p14:cNvContentPartPr/>
                <p14:nvPr/>
              </p14:nvContentPartPr>
              <p14:xfrm>
                <a:off x="9777207" y="370145"/>
                <a:ext cx="50400" cy="96840"/>
              </p14:xfrm>
            </p:contentPart>
          </mc:Choice>
          <mc:Fallback xmlns="">
            <p:pic>
              <p:nvPicPr>
                <p:cNvPr id="14" name="Freihand 13">
                  <a:extLst>
                    <a:ext uri="{FF2B5EF4-FFF2-40B4-BE49-F238E27FC236}">
                      <a16:creationId xmlns:a16="http://schemas.microsoft.com/office/drawing/2014/main" id="{429D86D7-368B-DE16-505F-2E7C2B7A4ABC}"/>
                    </a:ext>
                  </a:extLst>
                </p:cNvPr>
                <p:cNvPicPr/>
                <p:nvPr/>
              </p:nvPicPr>
              <p:blipFill>
                <a:blip r:embed="rId20"/>
                <a:stretch>
                  <a:fillRect/>
                </a:stretch>
              </p:blipFill>
              <p:spPr>
                <a:xfrm>
                  <a:off x="9768207" y="361505"/>
                  <a:ext cx="68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74C0A29-5218-71B3-F87F-71C459DB77EF}"/>
                    </a:ext>
                  </a:extLst>
                </p14:cNvPr>
                <p14:cNvContentPartPr/>
                <p14:nvPr/>
              </p14:nvContentPartPr>
              <p14:xfrm>
                <a:off x="9872967" y="272225"/>
                <a:ext cx="184320" cy="184320"/>
              </p14:xfrm>
            </p:contentPart>
          </mc:Choice>
          <mc:Fallback xmlns="">
            <p:pic>
              <p:nvPicPr>
                <p:cNvPr id="15" name="Freihand 14">
                  <a:extLst>
                    <a:ext uri="{FF2B5EF4-FFF2-40B4-BE49-F238E27FC236}">
                      <a16:creationId xmlns:a16="http://schemas.microsoft.com/office/drawing/2014/main" id="{374C0A29-5218-71B3-F87F-71C459DB77EF}"/>
                    </a:ext>
                  </a:extLst>
                </p:cNvPr>
                <p:cNvPicPr/>
                <p:nvPr/>
              </p:nvPicPr>
              <p:blipFill>
                <a:blip r:embed="rId22"/>
                <a:stretch>
                  <a:fillRect/>
                </a:stretch>
              </p:blipFill>
              <p:spPr>
                <a:xfrm>
                  <a:off x="9863967" y="263585"/>
                  <a:ext cx="201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2C5B7DF-CA4B-2CF3-6A59-28B15E659B19}"/>
                    </a:ext>
                  </a:extLst>
                </p14:cNvPr>
                <p14:cNvContentPartPr/>
                <p14:nvPr/>
              </p14:nvContentPartPr>
              <p14:xfrm>
                <a:off x="10083927" y="391025"/>
                <a:ext cx="203400" cy="103320"/>
              </p14:xfrm>
            </p:contentPart>
          </mc:Choice>
          <mc:Fallback xmlns="">
            <p:pic>
              <p:nvPicPr>
                <p:cNvPr id="16" name="Freihand 15">
                  <a:extLst>
                    <a:ext uri="{FF2B5EF4-FFF2-40B4-BE49-F238E27FC236}">
                      <a16:creationId xmlns:a16="http://schemas.microsoft.com/office/drawing/2014/main" id="{22C5B7DF-CA4B-2CF3-6A59-28B15E659B19}"/>
                    </a:ext>
                  </a:extLst>
                </p:cNvPr>
                <p:cNvPicPr/>
                <p:nvPr/>
              </p:nvPicPr>
              <p:blipFill>
                <a:blip r:embed="rId24"/>
                <a:stretch>
                  <a:fillRect/>
                </a:stretch>
              </p:blipFill>
              <p:spPr>
                <a:xfrm>
                  <a:off x="10074927" y="382025"/>
                  <a:ext cx="221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AB5FF3C-0638-161E-5E65-70AF1E1AE1B9}"/>
                    </a:ext>
                  </a:extLst>
                </p14:cNvPr>
                <p14:cNvContentPartPr/>
                <p14:nvPr/>
              </p14:nvContentPartPr>
              <p14:xfrm>
                <a:off x="10342407" y="365105"/>
                <a:ext cx="302760" cy="132840"/>
              </p14:xfrm>
            </p:contentPart>
          </mc:Choice>
          <mc:Fallback xmlns="">
            <p:pic>
              <p:nvPicPr>
                <p:cNvPr id="17" name="Freihand 16">
                  <a:extLst>
                    <a:ext uri="{FF2B5EF4-FFF2-40B4-BE49-F238E27FC236}">
                      <a16:creationId xmlns:a16="http://schemas.microsoft.com/office/drawing/2014/main" id="{2AB5FF3C-0638-161E-5E65-70AF1E1AE1B9}"/>
                    </a:ext>
                  </a:extLst>
                </p:cNvPr>
                <p:cNvPicPr/>
                <p:nvPr/>
              </p:nvPicPr>
              <p:blipFill>
                <a:blip r:embed="rId26"/>
                <a:stretch>
                  <a:fillRect/>
                </a:stretch>
              </p:blipFill>
              <p:spPr>
                <a:xfrm>
                  <a:off x="10333767" y="356105"/>
                  <a:ext cx="320400" cy="150480"/>
                </a:xfrm>
                <a:prstGeom prst="rect">
                  <a:avLst/>
                </a:prstGeom>
              </p:spPr>
            </p:pic>
          </mc:Fallback>
        </mc:AlternateContent>
      </p:grpSp>
      <p:grpSp>
        <p:nvGrpSpPr>
          <p:cNvPr id="36" name="Gruppieren 35">
            <a:extLst>
              <a:ext uri="{FF2B5EF4-FFF2-40B4-BE49-F238E27FC236}">
                <a16:creationId xmlns:a16="http://schemas.microsoft.com/office/drawing/2014/main" id="{DD20E84F-848E-7406-2B2B-24D050DC91B6}"/>
              </a:ext>
            </a:extLst>
          </p:cNvPr>
          <p:cNvGrpSpPr/>
          <p:nvPr/>
        </p:nvGrpSpPr>
        <p:grpSpPr>
          <a:xfrm>
            <a:off x="10937487" y="263945"/>
            <a:ext cx="507240" cy="240480"/>
            <a:chOff x="10937487" y="263945"/>
            <a:chExt cx="507240" cy="24048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8194D5C-58BA-6ABC-F98B-85AEC383A163}"/>
                    </a:ext>
                  </a:extLst>
                </p14:cNvPr>
                <p14:cNvContentPartPr/>
                <p14:nvPr/>
              </p14:nvContentPartPr>
              <p14:xfrm>
                <a:off x="10937487" y="263945"/>
                <a:ext cx="141840" cy="240480"/>
              </p14:xfrm>
            </p:contentPart>
          </mc:Choice>
          <mc:Fallback xmlns="">
            <p:pic>
              <p:nvPicPr>
                <p:cNvPr id="18" name="Freihand 17">
                  <a:extLst>
                    <a:ext uri="{FF2B5EF4-FFF2-40B4-BE49-F238E27FC236}">
                      <a16:creationId xmlns:a16="http://schemas.microsoft.com/office/drawing/2014/main" id="{38194D5C-58BA-6ABC-F98B-85AEC383A163}"/>
                    </a:ext>
                  </a:extLst>
                </p:cNvPr>
                <p:cNvPicPr/>
                <p:nvPr/>
              </p:nvPicPr>
              <p:blipFill>
                <a:blip r:embed="rId28"/>
                <a:stretch>
                  <a:fillRect/>
                </a:stretch>
              </p:blipFill>
              <p:spPr>
                <a:xfrm>
                  <a:off x="10928847" y="255305"/>
                  <a:ext cx="159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E17F2A2-B0CB-5348-648A-68EA72BCB6A9}"/>
                    </a:ext>
                  </a:extLst>
                </p14:cNvPr>
                <p14:cNvContentPartPr/>
                <p14:nvPr/>
              </p14:nvContentPartPr>
              <p14:xfrm>
                <a:off x="11180847" y="354305"/>
                <a:ext cx="36360" cy="125280"/>
              </p14:xfrm>
            </p:contentPart>
          </mc:Choice>
          <mc:Fallback xmlns="">
            <p:pic>
              <p:nvPicPr>
                <p:cNvPr id="19" name="Freihand 18">
                  <a:extLst>
                    <a:ext uri="{FF2B5EF4-FFF2-40B4-BE49-F238E27FC236}">
                      <a16:creationId xmlns:a16="http://schemas.microsoft.com/office/drawing/2014/main" id="{1E17F2A2-B0CB-5348-648A-68EA72BCB6A9}"/>
                    </a:ext>
                  </a:extLst>
                </p:cNvPr>
                <p:cNvPicPr/>
                <p:nvPr/>
              </p:nvPicPr>
              <p:blipFill>
                <a:blip r:embed="rId30"/>
                <a:stretch>
                  <a:fillRect/>
                </a:stretch>
              </p:blipFill>
              <p:spPr>
                <a:xfrm>
                  <a:off x="11172207" y="345305"/>
                  <a:ext cx="54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222566B-662D-9A02-7736-9EA0623FAB2B}"/>
                    </a:ext>
                  </a:extLst>
                </p14:cNvPr>
                <p14:cNvContentPartPr/>
                <p14:nvPr/>
              </p14:nvContentPartPr>
              <p14:xfrm>
                <a:off x="11245647" y="334865"/>
                <a:ext cx="199080" cy="115920"/>
              </p14:xfrm>
            </p:contentPart>
          </mc:Choice>
          <mc:Fallback xmlns="">
            <p:pic>
              <p:nvPicPr>
                <p:cNvPr id="20" name="Freihand 19">
                  <a:extLst>
                    <a:ext uri="{FF2B5EF4-FFF2-40B4-BE49-F238E27FC236}">
                      <a16:creationId xmlns:a16="http://schemas.microsoft.com/office/drawing/2014/main" id="{6222566B-662D-9A02-7736-9EA0623FAB2B}"/>
                    </a:ext>
                  </a:extLst>
                </p:cNvPr>
                <p:cNvPicPr/>
                <p:nvPr/>
              </p:nvPicPr>
              <p:blipFill>
                <a:blip r:embed="rId32"/>
                <a:stretch>
                  <a:fillRect/>
                </a:stretch>
              </p:blipFill>
              <p:spPr>
                <a:xfrm>
                  <a:off x="11236647" y="326225"/>
                  <a:ext cx="2167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4343BFE-7503-8865-11A9-DCCB7AD73C3D}"/>
                  </a:ext>
                </a:extLst>
              </p14:cNvPr>
              <p14:cNvContentPartPr/>
              <p14:nvPr/>
            </p14:nvContentPartPr>
            <p14:xfrm>
              <a:off x="11270127" y="149105"/>
              <a:ext cx="6480" cy="15480"/>
            </p14:xfrm>
          </p:contentPart>
        </mc:Choice>
        <mc:Fallback xmlns="">
          <p:pic>
            <p:nvPicPr>
              <p:cNvPr id="21" name="Freihand 20">
                <a:extLst>
                  <a:ext uri="{FF2B5EF4-FFF2-40B4-BE49-F238E27FC236}">
                    <a16:creationId xmlns:a16="http://schemas.microsoft.com/office/drawing/2014/main" id="{64343BFE-7503-8865-11A9-DCCB7AD73C3D}"/>
                  </a:ext>
                </a:extLst>
              </p:cNvPr>
              <p:cNvPicPr/>
              <p:nvPr/>
            </p:nvPicPr>
            <p:blipFill>
              <a:blip r:embed="rId34"/>
              <a:stretch>
                <a:fillRect/>
              </a:stretch>
            </p:blipFill>
            <p:spPr>
              <a:xfrm>
                <a:off x="11261487" y="140105"/>
                <a:ext cx="24120" cy="33120"/>
              </a:xfrm>
              <a:prstGeom prst="rect">
                <a:avLst/>
              </a:prstGeom>
            </p:spPr>
          </p:pic>
        </mc:Fallback>
      </mc:AlternateContent>
      <p:grpSp>
        <p:nvGrpSpPr>
          <p:cNvPr id="35" name="Gruppieren 34">
            <a:extLst>
              <a:ext uri="{FF2B5EF4-FFF2-40B4-BE49-F238E27FC236}">
                <a16:creationId xmlns:a16="http://schemas.microsoft.com/office/drawing/2014/main" id="{8AB70783-7E43-00B4-2C22-39E37518F9CE}"/>
              </a:ext>
            </a:extLst>
          </p:cNvPr>
          <p:cNvGrpSpPr/>
          <p:nvPr/>
        </p:nvGrpSpPr>
        <p:grpSpPr>
          <a:xfrm>
            <a:off x="9092127" y="783065"/>
            <a:ext cx="540360" cy="192600"/>
            <a:chOff x="9092127" y="783065"/>
            <a:chExt cx="540360" cy="192600"/>
          </a:xfrm>
        </p:grpSpPr>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3749612-15A2-3B61-663E-EA07A0BB9698}"/>
                    </a:ext>
                  </a:extLst>
                </p14:cNvPr>
                <p14:cNvContentPartPr/>
                <p14:nvPr/>
              </p14:nvContentPartPr>
              <p14:xfrm>
                <a:off x="9092127" y="783065"/>
                <a:ext cx="169560" cy="192600"/>
              </p14:xfrm>
            </p:contentPart>
          </mc:Choice>
          <mc:Fallback xmlns="">
            <p:pic>
              <p:nvPicPr>
                <p:cNvPr id="22" name="Freihand 21">
                  <a:extLst>
                    <a:ext uri="{FF2B5EF4-FFF2-40B4-BE49-F238E27FC236}">
                      <a16:creationId xmlns:a16="http://schemas.microsoft.com/office/drawing/2014/main" id="{53749612-15A2-3B61-663E-EA07A0BB9698}"/>
                    </a:ext>
                  </a:extLst>
                </p:cNvPr>
                <p:cNvPicPr/>
                <p:nvPr/>
              </p:nvPicPr>
              <p:blipFill>
                <a:blip r:embed="rId36"/>
                <a:stretch>
                  <a:fillRect/>
                </a:stretch>
              </p:blipFill>
              <p:spPr>
                <a:xfrm>
                  <a:off x="9083487" y="774425"/>
                  <a:ext cx="187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5BF52285-44E1-7982-ED4E-E26BBDDAA9EC}"/>
                    </a:ext>
                  </a:extLst>
                </p14:cNvPr>
                <p14:cNvContentPartPr/>
                <p14:nvPr/>
              </p14:nvContentPartPr>
              <p14:xfrm>
                <a:off x="9338007" y="855785"/>
                <a:ext cx="294480" cy="88200"/>
              </p14:xfrm>
            </p:contentPart>
          </mc:Choice>
          <mc:Fallback xmlns="">
            <p:pic>
              <p:nvPicPr>
                <p:cNvPr id="23" name="Freihand 22">
                  <a:extLst>
                    <a:ext uri="{FF2B5EF4-FFF2-40B4-BE49-F238E27FC236}">
                      <a16:creationId xmlns:a16="http://schemas.microsoft.com/office/drawing/2014/main" id="{5BF52285-44E1-7982-ED4E-E26BBDDAA9EC}"/>
                    </a:ext>
                  </a:extLst>
                </p:cNvPr>
                <p:cNvPicPr/>
                <p:nvPr/>
              </p:nvPicPr>
              <p:blipFill>
                <a:blip r:embed="rId38"/>
                <a:stretch>
                  <a:fillRect/>
                </a:stretch>
              </p:blipFill>
              <p:spPr>
                <a:xfrm>
                  <a:off x="9329007" y="846785"/>
                  <a:ext cx="312120" cy="105840"/>
                </a:xfrm>
                <a:prstGeom prst="rect">
                  <a:avLst/>
                </a:prstGeom>
              </p:spPr>
            </p:pic>
          </mc:Fallback>
        </mc:AlternateContent>
      </p:grpSp>
      <p:grpSp>
        <p:nvGrpSpPr>
          <p:cNvPr id="34" name="Gruppieren 33">
            <a:extLst>
              <a:ext uri="{FF2B5EF4-FFF2-40B4-BE49-F238E27FC236}">
                <a16:creationId xmlns:a16="http://schemas.microsoft.com/office/drawing/2014/main" id="{8D6F00AB-A606-A509-B393-F1CE48AB17F9}"/>
              </a:ext>
            </a:extLst>
          </p:cNvPr>
          <p:cNvGrpSpPr/>
          <p:nvPr/>
        </p:nvGrpSpPr>
        <p:grpSpPr>
          <a:xfrm>
            <a:off x="9892767" y="710345"/>
            <a:ext cx="1861560" cy="300960"/>
            <a:chOff x="9892767" y="710345"/>
            <a:chExt cx="1861560" cy="300960"/>
          </a:xfrm>
        </p:grpSpPr>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91CF7575-BF22-1CC6-A543-DF59B47633BE}"/>
                    </a:ext>
                  </a:extLst>
                </p14:cNvPr>
                <p14:cNvContentPartPr/>
                <p14:nvPr/>
              </p14:nvContentPartPr>
              <p14:xfrm>
                <a:off x="9892767" y="793865"/>
                <a:ext cx="249480" cy="176040"/>
              </p14:xfrm>
            </p:contentPart>
          </mc:Choice>
          <mc:Fallback xmlns="">
            <p:pic>
              <p:nvPicPr>
                <p:cNvPr id="24" name="Freihand 23">
                  <a:extLst>
                    <a:ext uri="{FF2B5EF4-FFF2-40B4-BE49-F238E27FC236}">
                      <a16:creationId xmlns:a16="http://schemas.microsoft.com/office/drawing/2014/main" id="{91CF7575-BF22-1CC6-A543-DF59B47633BE}"/>
                    </a:ext>
                  </a:extLst>
                </p:cNvPr>
                <p:cNvPicPr/>
                <p:nvPr/>
              </p:nvPicPr>
              <p:blipFill>
                <a:blip r:embed="rId40"/>
                <a:stretch>
                  <a:fillRect/>
                </a:stretch>
              </p:blipFill>
              <p:spPr>
                <a:xfrm>
                  <a:off x="9884127" y="785225"/>
                  <a:ext cx="267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98E1CD1-26C7-44E2-5859-015C6C4B3207}"/>
                    </a:ext>
                  </a:extLst>
                </p14:cNvPr>
                <p14:cNvContentPartPr/>
                <p14:nvPr/>
              </p14:nvContentPartPr>
              <p14:xfrm>
                <a:off x="10236927" y="851105"/>
                <a:ext cx="81000" cy="101160"/>
              </p14:xfrm>
            </p:contentPart>
          </mc:Choice>
          <mc:Fallback xmlns="">
            <p:pic>
              <p:nvPicPr>
                <p:cNvPr id="25" name="Freihand 24">
                  <a:extLst>
                    <a:ext uri="{FF2B5EF4-FFF2-40B4-BE49-F238E27FC236}">
                      <a16:creationId xmlns:a16="http://schemas.microsoft.com/office/drawing/2014/main" id="{298E1CD1-26C7-44E2-5859-015C6C4B3207}"/>
                    </a:ext>
                  </a:extLst>
                </p:cNvPr>
                <p:cNvPicPr/>
                <p:nvPr/>
              </p:nvPicPr>
              <p:blipFill>
                <a:blip r:embed="rId42"/>
                <a:stretch>
                  <a:fillRect/>
                </a:stretch>
              </p:blipFill>
              <p:spPr>
                <a:xfrm>
                  <a:off x="10227927" y="842465"/>
                  <a:ext cx="98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7E6BD516-E8D0-75CF-C9E6-5D5AA8BF4B3B}"/>
                    </a:ext>
                  </a:extLst>
                </p14:cNvPr>
                <p14:cNvContentPartPr/>
                <p14:nvPr/>
              </p14:nvContentPartPr>
              <p14:xfrm>
                <a:off x="10370487" y="761465"/>
                <a:ext cx="166680" cy="164160"/>
              </p14:xfrm>
            </p:contentPart>
          </mc:Choice>
          <mc:Fallback xmlns="">
            <p:pic>
              <p:nvPicPr>
                <p:cNvPr id="26" name="Freihand 25">
                  <a:extLst>
                    <a:ext uri="{FF2B5EF4-FFF2-40B4-BE49-F238E27FC236}">
                      <a16:creationId xmlns:a16="http://schemas.microsoft.com/office/drawing/2014/main" id="{7E6BD516-E8D0-75CF-C9E6-5D5AA8BF4B3B}"/>
                    </a:ext>
                  </a:extLst>
                </p:cNvPr>
                <p:cNvPicPr/>
                <p:nvPr/>
              </p:nvPicPr>
              <p:blipFill>
                <a:blip r:embed="rId44"/>
                <a:stretch>
                  <a:fillRect/>
                </a:stretch>
              </p:blipFill>
              <p:spPr>
                <a:xfrm>
                  <a:off x="10361487" y="752465"/>
                  <a:ext cx="184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B0726E46-400A-027D-B9C3-4DBDB376AA90}"/>
                    </a:ext>
                  </a:extLst>
                </p14:cNvPr>
                <p14:cNvContentPartPr/>
                <p14:nvPr/>
              </p14:nvContentPartPr>
              <p14:xfrm>
                <a:off x="10600887" y="740585"/>
                <a:ext cx="38160" cy="182880"/>
              </p14:xfrm>
            </p:contentPart>
          </mc:Choice>
          <mc:Fallback xmlns="">
            <p:pic>
              <p:nvPicPr>
                <p:cNvPr id="27" name="Freihand 26">
                  <a:extLst>
                    <a:ext uri="{FF2B5EF4-FFF2-40B4-BE49-F238E27FC236}">
                      <a16:creationId xmlns:a16="http://schemas.microsoft.com/office/drawing/2014/main" id="{B0726E46-400A-027D-B9C3-4DBDB376AA90}"/>
                    </a:ext>
                  </a:extLst>
                </p:cNvPr>
                <p:cNvPicPr/>
                <p:nvPr/>
              </p:nvPicPr>
              <p:blipFill>
                <a:blip r:embed="rId46"/>
                <a:stretch>
                  <a:fillRect/>
                </a:stretch>
              </p:blipFill>
              <p:spPr>
                <a:xfrm>
                  <a:off x="10592247" y="731945"/>
                  <a:ext cx="55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55D94493-73D8-9CDE-802C-5F56E6B9B280}"/>
                    </a:ext>
                  </a:extLst>
                </p14:cNvPr>
                <p14:cNvContentPartPr/>
                <p14:nvPr/>
              </p14:nvContentPartPr>
              <p14:xfrm>
                <a:off x="10814007" y="751025"/>
                <a:ext cx="121320" cy="260280"/>
              </p14:xfrm>
            </p:contentPart>
          </mc:Choice>
          <mc:Fallback xmlns="">
            <p:pic>
              <p:nvPicPr>
                <p:cNvPr id="28" name="Freihand 27">
                  <a:extLst>
                    <a:ext uri="{FF2B5EF4-FFF2-40B4-BE49-F238E27FC236}">
                      <a16:creationId xmlns:a16="http://schemas.microsoft.com/office/drawing/2014/main" id="{55D94493-73D8-9CDE-802C-5F56E6B9B280}"/>
                    </a:ext>
                  </a:extLst>
                </p:cNvPr>
                <p:cNvPicPr/>
                <p:nvPr/>
              </p:nvPicPr>
              <p:blipFill>
                <a:blip r:embed="rId48"/>
                <a:stretch>
                  <a:fillRect/>
                </a:stretch>
              </p:blipFill>
              <p:spPr>
                <a:xfrm>
                  <a:off x="10805367" y="742025"/>
                  <a:ext cx="138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222F7836-61DC-1769-E4D6-6092B21E5726}"/>
                    </a:ext>
                  </a:extLst>
                </p14:cNvPr>
                <p14:cNvContentPartPr/>
                <p14:nvPr/>
              </p14:nvContentPartPr>
              <p14:xfrm>
                <a:off x="10971687" y="710345"/>
                <a:ext cx="626040" cy="224640"/>
              </p14:xfrm>
            </p:contentPart>
          </mc:Choice>
          <mc:Fallback xmlns="">
            <p:pic>
              <p:nvPicPr>
                <p:cNvPr id="29" name="Freihand 28">
                  <a:extLst>
                    <a:ext uri="{FF2B5EF4-FFF2-40B4-BE49-F238E27FC236}">
                      <a16:creationId xmlns:a16="http://schemas.microsoft.com/office/drawing/2014/main" id="{222F7836-61DC-1769-E4D6-6092B21E5726}"/>
                    </a:ext>
                  </a:extLst>
                </p:cNvPr>
                <p:cNvPicPr/>
                <p:nvPr/>
              </p:nvPicPr>
              <p:blipFill>
                <a:blip r:embed="rId50"/>
                <a:stretch>
                  <a:fillRect/>
                </a:stretch>
              </p:blipFill>
              <p:spPr>
                <a:xfrm>
                  <a:off x="10963047" y="701705"/>
                  <a:ext cx="643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4BEB9393-E62A-F954-18A6-DA3108D5F891}"/>
                    </a:ext>
                  </a:extLst>
                </p14:cNvPr>
                <p14:cNvContentPartPr/>
                <p14:nvPr/>
              </p14:nvContentPartPr>
              <p14:xfrm>
                <a:off x="11688087" y="805385"/>
                <a:ext cx="66240" cy="3600"/>
              </p14:xfrm>
            </p:contentPart>
          </mc:Choice>
          <mc:Fallback xmlns="">
            <p:pic>
              <p:nvPicPr>
                <p:cNvPr id="30" name="Freihand 29">
                  <a:extLst>
                    <a:ext uri="{FF2B5EF4-FFF2-40B4-BE49-F238E27FC236}">
                      <a16:creationId xmlns:a16="http://schemas.microsoft.com/office/drawing/2014/main" id="{4BEB9393-E62A-F954-18A6-DA3108D5F891}"/>
                    </a:ext>
                  </a:extLst>
                </p:cNvPr>
                <p:cNvPicPr/>
                <p:nvPr/>
              </p:nvPicPr>
              <p:blipFill>
                <a:blip r:embed="rId52"/>
                <a:stretch>
                  <a:fillRect/>
                </a:stretch>
              </p:blipFill>
              <p:spPr>
                <a:xfrm>
                  <a:off x="11679447" y="796385"/>
                  <a:ext cx="83880" cy="21240"/>
                </a:xfrm>
                <a:prstGeom prst="rect">
                  <a:avLst/>
                </a:prstGeom>
              </p:spPr>
            </p:pic>
          </mc:Fallback>
        </mc:AlternateContent>
      </p:grpSp>
      <p:grpSp>
        <p:nvGrpSpPr>
          <p:cNvPr id="33" name="Gruppieren 32">
            <a:extLst>
              <a:ext uri="{FF2B5EF4-FFF2-40B4-BE49-F238E27FC236}">
                <a16:creationId xmlns:a16="http://schemas.microsoft.com/office/drawing/2014/main" id="{13B6026C-18D3-77CE-35B3-4FA53587F7F6}"/>
              </a:ext>
            </a:extLst>
          </p:cNvPr>
          <p:cNvGrpSpPr/>
          <p:nvPr/>
        </p:nvGrpSpPr>
        <p:grpSpPr>
          <a:xfrm>
            <a:off x="9801687" y="1195265"/>
            <a:ext cx="1206360" cy="252720"/>
            <a:chOff x="9801687" y="1195265"/>
            <a:chExt cx="1206360" cy="252720"/>
          </a:xfrm>
        </p:grpSpPr>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BCCD3D7E-86C8-84A6-001D-D5599E59D920}"/>
                    </a:ext>
                  </a:extLst>
                </p14:cNvPr>
                <p14:cNvContentPartPr/>
                <p14:nvPr/>
              </p14:nvContentPartPr>
              <p14:xfrm>
                <a:off x="9801687" y="1195625"/>
                <a:ext cx="990720" cy="252360"/>
              </p14:xfrm>
            </p:contentPart>
          </mc:Choice>
          <mc:Fallback xmlns="">
            <p:pic>
              <p:nvPicPr>
                <p:cNvPr id="31" name="Freihand 30">
                  <a:extLst>
                    <a:ext uri="{FF2B5EF4-FFF2-40B4-BE49-F238E27FC236}">
                      <a16:creationId xmlns:a16="http://schemas.microsoft.com/office/drawing/2014/main" id="{BCCD3D7E-86C8-84A6-001D-D5599E59D920}"/>
                    </a:ext>
                  </a:extLst>
                </p:cNvPr>
                <p:cNvPicPr/>
                <p:nvPr/>
              </p:nvPicPr>
              <p:blipFill>
                <a:blip r:embed="rId54"/>
                <a:stretch>
                  <a:fillRect/>
                </a:stretch>
              </p:blipFill>
              <p:spPr>
                <a:xfrm>
                  <a:off x="9793047" y="1186985"/>
                  <a:ext cx="10083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AFA4CECF-9E7F-136A-3E23-CBAC4C7A413F}"/>
                    </a:ext>
                  </a:extLst>
                </p14:cNvPr>
                <p14:cNvContentPartPr/>
                <p14:nvPr/>
              </p14:nvContentPartPr>
              <p14:xfrm>
                <a:off x="10796007" y="1195265"/>
                <a:ext cx="212040" cy="242640"/>
              </p14:xfrm>
            </p:contentPart>
          </mc:Choice>
          <mc:Fallback xmlns="">
            <p:pic>
              <p:nvPicPr>
                <p:cNvPr id="32" name="Freihand 31">
                  <a:extLst>
                    <a:ext uri="{FF2B5EF4-FFF2-40B4-BE49-F238E27FC236}">
                      <a16:creationId xmlns:a16="http://schemas.microsoft.com/office/drawing/2014/main" id="{AFA4CECF-9E7F-136A-3E23-CBAC4C7A413F}"/>
                    </a:ext>
                  </a:extLst>
                </p:cNvPr>
                <p:cNvPicPr/>
                <p:nvPr/>
              </p:nvPicPr>
              <p:blipFill>
                <a:blip r:embed="rId56"/>
                <a:stretch>
                  <a:fillRect/>
                </a:stretch>
              </p:blipFill>
              <p:spPr>
                <a:xfrm>
                  <a:off x="10787367" y="1186625"/>
                  <a:ext cx="229680" cy="260280"/>
                </a:xfrm>
                <a:prstGeom prst="rect">
                  <a:avLst/>
                </a:prstGeom>
              </p:spPr>
            </p:pic>
          </mc:Fallback>
        </mc:AlternateContent>
      </p:grpSp>
      <p:grpSp>
        <p:nvGrpSpPr>
          <p:cNvPr id="40" name="Gruppieren 39">
            <a:extLst>
              <a:ext uri="{FF2B5EF4-FFF2-40B4-BE49-F238E27FC236}">
                <a16:creationId xmlns:a16="http://schemas.microsoft.com/office/drawing/2014/main" id="{469480DF-BC66-ED46-896A-826CDEDE51D4}"/>
              </a:ext>
            </a:extLst>
          </p:cNvPr>
          <p:cNvGrpSpPr/>
          <p:nvPr/>
        </p:nvGrpSpPr>
        <p:grpSpPr>
          <a:xfrm>
            <a:off x="8570847" y="-22975"/>
            <a:ext cx="3403080" cy="1977480"/>
            <a:chOff x="8570847" y="-22975"/>
            <a:chExt cx="3403080" cy="1977480"/>
          </a:xfrm>
        </p:grpSpPr>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7E5D8F4F-DCD4-7317-563D-77005DDD8860}"/>
                    </a:ext>
                  </a:extLst>
                </p14:cNvPr>
                <p14:cNvContentPartPr/>
                <p14:nvPr/>
              </p14:nvContentPartPr>
              <p14:xfrm>
                <a:off x="8570847" y="-22975"/>
                <a:ext cx="3153240" cy="1977480"/>
              </p14:xfrm>
            </p:contentPart>
          </mc:Choice>
          <mc:Fallback xmlns="">
            <p:pic>
              <p:nvPicPr>
                <p:cNvPr id="38" name="Freihand 37">
                  <a:extLst>
                    <a:ext uri="{FF2B5EF4-FFF2-40B4-BE49-F238E27FC236}">
                      <a16:creationId xmlns:a16="http://schemas.microsoft.com/office/drawing/2014/main" id="{7E5D8F4F-DCD4-7317-563D-77005DDD8860}"/>
                    </a:ext>
                  </a:extLst>
                </p:cNvPr>
                <p:cNvPicPr/>
                <p:nvPr/>
              </p:nvPicPr>
              <p:blipFill>
                <a:blip r:embed="rId58"/>
                <a:stretch>
                  <a:fillRect/>
                </a:stretch>
              </p:blipFill>
              <p:spPr>
                <a:xfrm>
                  <a:off x="8562207" y="-31615"/>
                  <a:ext cx="3170880" cy="1995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1E10B51-75A7-A130-07D2-9C05A4C0B60E}"/>
                    </a:ext>
                  </a:extLst>
                </p14:cNvPr>
                <p14:cNvContentPartPr/>
                <p14:nvPr/>
              </p14:nvContentPartPr>
              <p14:xfrm>
                <a:off x="11289927" y="357545"/>
                <a:ext cx="684000" cy="537840"/>
              </p14:xfrm>
            </p:contentPart>
          </mc:Choice>
          <mc:Fallback xmlns="">
            <p:pic>
              <p:nvPicPr>
                <p:cNvPr id="39" name="Freihand 38">
                  <a:extLst>
                    <a:ext uri="{FF2B5EF4-FFF2-40B4-BE49-F238E27FC236}">
                      <a16:creationId xmlns:a16="http://schemas.microsoft.com/office/drawing/2014/main" id="{C1E10B51-75A7-A130-07D2-9C05A4C0B60E}"/>
                    </a:ext>
                  </a:extLst>
                </p:cNvPr>
                <p:cNvPicPr/>
                <p:nvPr/>
              </p:nvPicPr>
              <p:blipFill>
                <a:blip r:embed="rId60"/>
                <a:stretch>
                  <a:fillRect/>
                </a:stretch>
              </p:blipFill>
              <p:spPr>
                <a:xfrm>
                  <a:off x="11280927" y="348545"/>
                  <a:ext cx="701640" cy="555480"/>
                </a:xfrm>
                <a:prstGeom prst="rect">
                  <a:avLst/>
                </a:prstGeom>
              </p:spPr>
            </p:pic>
          </mc:Fallback>
        </mc:AlternateContent>
      </p:grpSp>
    </p:spTree>
    <p:extLst>
      <p:ext uri="{BB962C8B-B14F-4D97-AF65-F5344CB8AC3E}">
        <p14:creationId xmlns:p14="http://schemas.microsoft.com/office/powerpoint/2010/main" val="143463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055C618-9DFE-7033-1B5E-ABC7FBC87683}"/>
              </a:ext>
            </a:extLst>
          </p:cNvPr>
          <p:cNvSpPr txBox="1"/>
          <p:nvPr/>
        </p:nvSpPr>
        <p:spPr>
          <a:xfrm>
            <a:off x="7794969" y="117833"/>
            <a:ext cx="2645833"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p=20-x</a:t>
            </a:r>
            <a:endParaRPr lang="de-DE" sz="1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6537519B-1DE1-632E-D12C-F0BC7C6106F3}"/>
              </a:ext>
            </a:extLst>
          </p:cNvPr>
          <p:cNvSpPr txBox="1"/>
          <p:nvPr/>
        </p:nvSpPr>
        <p:spPr>
          <a:xfrm>
            <a:off x="9204707" y="111935"/>
            <a:ext cx="2119460"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p=2+x</a:t>
            </a:r>
            <a:endParaRPr lang="de-DE" sz="18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E388E4D6-955E-F7A4-F3BA-E82799B3AE3C}"/>
              </a:ext>
            </a:extLst>
          </p:cNvPr>
          <p:cNvSpPr txBox="1"/>
          <p:nvPr/>
        </p:nvSpPr>
        <p:spPr>
          <a:xfrm>
            <a:off x="10861379" y="144437"/>
            <a:ext cx="1272794"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S=4x</a:t>
            </a:r>
            <a:endParaRPr lang="de-DE"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95525E56-2D43-4B79-1541-00BBC51AAF77}"/>
                  </a:ext>
                </a:extLst>
              </p14:cNvPr>
              <p14:cNvContentPartPr/>
              <p14:nvPr/>
            </p14:nvContentPartPr>
            <p14:xfrm>
              <a:off x="8536360" y="1288173"/>
              <a:ext cx="8280" cy="12600"/>
            </p14:xfrm>
          </p:contentPart>
        </mc:Choice>
        <mc:Fallback xmlns="">
          <p:pic>
            <p:nvPicPr>
              <p:cNvPr id="13" name="Freihand 12">
                <a:extLst>
                  <a:ext uri="{FF2B5EF4-FFF2-40B4-BE49-F238E27FC236}">
                    <a16:creationId xmlns:a16="http://schemas.microsoft.com/office/drawing/2014/main" id="{95525E56-2D43-4B79-1541-00BBC51AAF77}"/>
                  </a:ext>
                </a:extLst>
              </p:cNvPr>
              <p:cNvPicPr/>
              <p:nvPr/>
            </p:nvPicPr>
            <p:blipFill>
              <a:blip r:embed="rId4"/>
              <a:stretch>
                <a:fillRect/>
              </a:stretch>
            </p:blipFill>
            <p:spPr>
              <a:xfrm>
                <a:off x="8527360" y="1279173"/>
                <a:ext cx="25920" cy="30240"/>
              </a:xfrm>
              <a:prstGeom prst="rect">
                <a:avLst/>
              </a:prstGeom>
            </p:spPr>
          </p:pic>
        </mc:Fallback>
      </mc:AlternateContent>
      <p:grpSp>
        <p:nvGrpSpPr>
          <p:cNvPr id="31" name="Gruppieren 30">
            <a:extLst>
              <a:ext uri="{FF2B5EF4-FFF2-40B4-BE49-F238E27FC236}">
                <a16:creationId xmlns:a16="http://schemas.microsoft.com/office/drawing/2014/main" id="{C8D08058-BD55-621D-BD6B-4C1C74F79357}"/>
              </a:ext>
            </a:extLst>
          </p:cNvPr>
          <p:cNvGrpSpPr/>
          <p:nvPr/>
        </p:nvGrpSpPr>
        <p:grpSpPr>
          <a:xfrm>
            <a:off x="11358760" y="43653"/>
            <a:ext cx="708480" cy="167760"/>
            <a:chOff x="11358760" y="43653"/>
            <a:chExt cx="708480" cy="167760"/>
          </a:xfrm>
        </p:grpSpPr>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34AAD54F-E199-9699-BDE9-C07B24851765}"/>
                    </a:ext>
                  </a:extLst>
                </p14:cNvPr>
                <p14:cNvContentPartPr/>
                <p14:nvPr/>
              </p14:nvContentPartPr>
              <p14:xfrm>
                <a:off x="11358760" y="51933"/>
                <a:ext cx="76320" cy="135360"/>
              </p14:xfrm>
            </p:contentPart>
          </mc:Choice>
          <mc:Fallback xmlns="">
            <p:pic>
              <p:nvPicPr>
                <p:cNvPr id="26" name="Freihand 25">
                  <a:extLst>
                    <a:ext uri="{FF2B5EF4-FFF2-40B4-BE49-F238E27FC236}">
                      <a16:creationId xmlns:a16="http://schemas.microsoft.com/office/drawing/2014/main" id="{34AAD54F-E199-9699-BDE9-C07B24851765}"/>
                    </a:ext>
                  </a:extLst>
                </p:cNvPr>
                <p:cNvPicPr/>
                <p:nvPr/>
              </p:nvPicPr>
              <p:blipFill>
                <a:blip r:embed="rId6"/>
                <a:stretch>
                  <a:fillRect/>
                </a:stretch>
              </p:blipFill>
              <p:spPr>
                <a:xfrm>
                  <a:off x="11350120" y="43293"/>
                  <a:ext cx="9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FD9C5A98-CA70-8BAD-2280-4EFEAB11DEFF}"/>
                    </a:ext>
                  </a:extLst>
                </p14:cNvPr>
                <p14:cNvContentPartPr/>
                <p14:nvPr/>
              </p14:nvContentPartPr>
              <p14:xfrm>
                <a:off x="11489080" y="43653"/>
                <a:ext cx="129240" cy="138600"/>
              </p14:xfrm>
            </p:contentPart>
          </mc:Choice>
          <mc:Fallback xmlns="">
            <p:pic>
              <p:nvPicPr>
                <p:cNvPr id="27" name="Freihand 26">
                  <a:extLst>
                    <a:ext uri="{FF2B5EF4-FFF2-40B4-BE49-F238E27FC236}">
                      <a16:creationId xmlns:a16="http://schemas.microsoft.com/office/drawing/2014/main" id="{FD9C5A98-CA70-8BAD-2280-4EFEAB11DEFF}"/>
                    </a:ext>
                  </a:extLst>
                </p:cNvPr>
                <p:cNvPicPr/>
                <p:nvPr/>
              </p:nvPicPr>
              <p:blipFill>
                <a:blip r:embed="rId8"/>
                <a:stretch>
                  <a:fillRect/>
                </a:stretch>
              </p:blipFill>
              <p:spPr>
                <a:xfrm>
                  <a:off x="11480440" y="35013"/>
                  <a:ext cx="146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5DB169F1-1234-BDB8-8DDC-C1B6865859D7}"/>
                    </a:ext>
                  </a:extLst>
                </p14:cNvPr>
                <p14:cNvContentPartPr/>
                <p14:nvPr/>
              </p14:nvContentPartPr>
              <p14:xfrm>
                <a:off x="11673040" y="139053"/>
                <a:ext cx="60480" cy="49320"/>
              </p14:xfrm>
            </p:contentPart>
          </mc:Choice>
          <mc:Fallback xmlns="">
            <p:pic>
              <p:nvPicPr>
                <p:cNvPr id="28" name="Freihand 27">
                  <a:extLst>
                    <a:ext uri="{FF2B5EF4-FFF2-40B4-BE49-F238E27FC236}">
                      <a16:creationId xmlns:a16="http://schemas.microsoft.com/office/drawing/2014/main" id="{5DB169F1-1234-BDB8-8DDC-C1B6865859D7}"/>
                    </a:ext>
                  </a:extLst>
                </p:cNvPr>
                <p:cNvPicPr/>
                <p:nvPr/>
              </p:nvPicPr>
              <p:blipFill>
                <a:blip r:embed="rId10"/>
                <a:stretch>
                  <a:fillRect/>
                </a:stretch>
              </p:blipFill>
              <p:spPr>
                <a:xfrm>
                  <a:off x="11664400" y="130413"/>
                  <a:ext cx="78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A42F684E-F960-D699-6A09-B9678507DC21}"/>
                    </a:ext>
                  </a:extLst>
                </p14:cNvPr>
                <p14:cNvContentPartPr/>
                <p14:nvPr/>
              </p14:nvContentPartPr>
              <p14:xfrm>
                <a:off x="11784280" y="78933"/>
                <a:ext cx="82080" cy="132480"/>
              </p14:xfrm>
            </p:contentPart>
          </mc:Choice>
          <mc:Fallback xmlns="">
            <p:pic>
              <p:nvPicPr>
                <p:cNvPr id="29" name="Freihand 28">
                  <a:extLst>
                    <a:ext uri="{FF2B5EF4-FFF2-40B4-BE49-F238E27FC236}">
                      <a16:creationId xmlns:a16="http://schemas.microsoft.com/office/drawing/2014/main" id="{A42F684E-F960-D699-6A09-B9678507DC21}"/>
                    </a:ext>
                  </a:extLst>
                </p:cNvPr>
                <p:cNvPicPr/>
                <p:nvPr/>
              </p:nvPicPr>
              <p:blipFill>
                <a:blip r:embed="rId12"/>
                <a:stretch>
                  <a:fillRect/>
                </a:stretch>
              </p:blipFill>
              <p:spPr>
                <a:xfrm>
                  <a:off x="11775280" y="69933"/>
                  <a:ext cx="99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Freihand 29">
                  <a:extLst>
                    <a:ext uri="{FF2B5EF4-FFF2-40B4-BE49-F238E27FC236}">
                      <a16:creationId xmlns:a16="http://schemas.microsoft.com/office/drawing/2014/main" id="{5BD5AC99-9AEE-19FD-7951-70EB6611D010}"/>
                    </a:ext>
                  </a:extLst>
                </p14:cNvPr>
                <p14:cNvContentPartPr/>
                <p14:nvPr/>
              </p14:nvContentPartPr>
              <p14:xfrm>
                <a:off x="11886880" y="137613"/>
                <a:ext cx="180360" cy="54000"/>
              </p14:xfrm>
            </p:contentPart>
          </mc:Choice>
          <mc:Fallback xmlns="">
            <p:pic>
              <p:nvPicPr>
                <p:cNvPr id="30" name="Freihand 29">
                  <a:extLst>
                    <a:ext uri="{FF2B5EF4-FFF2-40B4-BE49-F238E27FC236}">
                      <a16:creationId xmlns:a16="http://schemas.microsoft.com/office/drawing/2014/main" id="{5BD5AC99-9AEE-19FD-7951-70EB6611D010}"/>
                    </a:ext>
                  </a:extLst>
                </p:cNvPr>
                <p:cNvPicPr/>
                <p:nvPr/>
              </p:nvPicPr>
              <p:blipFill>
                <a:blip r:embed="rId14"/>
                <a:stretch>
                  <a:fillRect/>
                </a:stretch>
              </p:blipFill>
              <p:spPr>
                <a:xfrm>
                  <a:off x="11877880" y="128973"/>
                  <a:ext cx="198000" cy="71640"/>
                </a:xfrm>
                <a:prstGeom prst="rect">
                  <a:avLst/>
                </a:prstGeom>
              </p:spPr>
            </p:pic>
          </mc:Fallback>
        </mc:AlternateContent>
      </p:grpSp>
      <p:grpSp>
        <p:nvGrpSpPr>
          <p:cNvPr id="37" name="Gruppieren 36">
            <a:extLst>
              <a:ext uri="{FF2B5EF4-FFF2-40B4-BE49-F238E27FC236}">
                <a16:creationId xmlns:a16="http://schemas.microsoft.com/office/drawing/2014/main" id="{A59DF135-B327-1D42-BA83-C3E7EFDD7C41}"/>
              </a:ext>
            </a:extLst>
          </p:cNvPr>
          <p:cNvGrpSpPr/>
          <p:nvPr/>
        </p:nvGrpSpPr>
        <p:grpSpPr>
          <a:xfrm>
            <a:off x="8778640" y="23133"/>
            <a:ext cx="777960" cy="397800"/>
            <a:chOff x="8778640" y="23133"/>
            <a:chExt cx="777960" cy="3978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178F3E22-B674-EBFD-FCD6-B7E356739DCD}"/>
                    </a:ext>
                  </a:extLst>
                </p14:cNvPr>
                <p14:cNvContentPartPr/>
                <p14:nvPr/>
              </p14:nvContentPartPr>
              <p14:xfrm>
                <a:off x="8778640" y="55893"/>
                <a:ext cx="19800" cy="119160"/>
              </p14:xfrm>
            </p:contentPart>
          </mc:Choice>
          <mc:Fallback xmlns="">
            <p:pic>
              <p:nvPicPr>
                <p:cNvPr id="14" name="Freihand 13">
                  <a:extLst>
                    <a:ext uri="{FF2B5EF4-FFF2-40B4-BE49-F238E27FC236}">
                      <a16:creationId xmlns:a16="http://schemas.microsoft.com/office/drawing/2014/main" id="{178F3E22-B674-EBFD-FCD6-B7E356739DCD}"/>
                    </a:ext>
                  </a:extLst>
                </p:cNvPr>
                <p:cNvPicPr/>
                <p:nvPr/>
              </p:nvPicPr>
              <p:blipFill>
                <a:blip r:embed="rId16"/>
                <a:stretch>
                  <a:fillRect/>
                </a:stretch>
              </p:blipFill>
              <p:spPr>
                <a:xfrm>
                  <a:off x="8769640" y="46893"/>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A1D0AC08-FC76-C969-71B0-F68DF08A55B3}"/>
                    </a:ext>
                  </a:extLst>
                </p14:cNvPr>
                <p14:cNvContentPartPr/>
                <p14:nvPr/>
              </p14:nvContentPartPr>
              <p14:xfrm>
                <a:off x="8797720" y="60573"/>
                <a:ext cx="85680" cy="121680"/>
              </p14:xfrm>
            </p:contentPart>
          </mc:Choice>
          <mc:Fallback xmlns="">
            <p:pic>
              <p:nvPicPr>
                <p:cNvPr id="15" name="Freihand 14">
                  <a:extLst>
                    <a:ext uri="{FF2B5EF4-FFF2-40B4-BE49-F238E27FC236}">
                      <a16:creationId xmlns:a16="http://schemas.microsoft.com/office/drawing/2014/main" id="{A1D0AC08-FC76-C969-71B0-F68DF08A55B3}"/>
                    </a:ext>
                  </a:extLst>
                </p:cNvPr>
                <p:cNvPicPr/>
                <p:nvPr/>
              </p:nvPicPr>
              <p:blipFill>
                <a:blip r:embed="rId18"/>
                <a:stretch>
                  <a:fillRect/>
                </a:stretch>
              </p:blipFill>
              <p:spPr>
                <a:xfrm>
                  <a:off x="8789080" y="51573"/>
                  <a:ext cx="103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D8EA1757-B43B-80A3-1B53-FAF3B2B90638}"/>
                    </a:ext>
                  </a:extLst>
                </p14:cNvPr>
                <p14:cNvContentPartPr/>
                <p14:nvPr/>
              </p14:nvContentPartPr>
              <p14:xfrm>
                <a:off x="8923000" y="126813"/>
                <a:ext cx="93240" cy="55080"/>
              </p14:xfrm>
            </p:contentPart>
          </mc:Choice>
          <mc:Fallback xmlns="">
            <p:pic>
              <p:nvPicPr>
                <p:cNvPr id="16" name="Freihand 15">
                  <a:extLst>
                    <a:ext uri="{FF2B5EF4-FFF2-40B4-BE49-F238E27FC236}">
                      <a16:creationId xmlns:a16="http://schemas.microsoft.com/office/drawing/2014/main" id="{D8EA1757-B43B-80A3-1B53-FAF3B2B90638}"/>
                    </a:ext>
                  </a:extLst>
                </p:cNvPr>
                <p:cNvPicPr/>
                <p:nvPr/>
              </p:nvPicPr>
              <p:blipFill>
                <a:blip r:embed="rId20"/>
                <a:stretch>
                  <a:fillRect/>
                </a:stretch>
              </p:blipFill>
              <p:spPr>
                <a:xfrm>
                  <a:off x="8914360" y="118173"/>
                  <a:ext cx="110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4744EABC-3FA0-273A-F278-EDB954FDE8D0}"/>
                    </a:ext>
                  </a:extLst>
                </p14:cNvPr>
                <p14:cNvContentPartPr/>
                <p14:nvPr/>
              </p14:nvContentPartPr>
              <p14:xfrm>
                <a:off x="9058360" y="61653"/>
                <a:ext cx="56880" cy="142200"/>
              </p14:xfrm>
            </p:contentPart>
          </mc:Choice>
          <mc:Fallback xmlns="">
            <p:pic>
              <p:nvPicPr>
                <p:cNvPr id="17" name="Freihand 16">
                  <a:extLst>
                    <a:ext uri="{FF2B5EF4-FFF2-40B4-BE49-F238E27FC236}">
                      <a16:creationId xmlns:a16="http://schemas.microsoft.com/office/drawing/2014/main" id="{4744EABC-3FA0-273A-F278-EDB954FDE8D0}"/>
                    </a:ext>
                  </a:extLst>
                </p:cNvPr>
                <p:cNvPicPr/>
                <p:nvPr/>
              </p:nvPicPr>
              <p:blipFill>
                <a:blip r:embed="rId22"/>
                <a:stretch>
                  <a:fillRect/>
                </a:stretch>
              </p:blipFill>
              <p:spPr>
                <a:xfrm>
                  <a:off x="9049360" y="53013"/>
                  <a:ext cx="74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E373A0F-79FD-6F12-DEA7-74A3A483E7F9}"/>
                    </a:ext>
                  </a:extLst>
                </p14:cNvPr>
                <p14:cNvContentPartPr/>
                <p14:nvPr/>
              </p14:nvContentPartPr>
              <p14:xfrm>
                <a:off x="9167080" y="23133"/>
                <a:ext cx="163800" cy="131040"/>
              </p14:xfrm>
            </p:contentPart>
          </mc:Choice>
          <mc:Fallback xmlns="">
            <p:pic>
              <p:nvPicPr>
                <p:cNvPr id="18" name="Freihand 17">
                  <a:extLst>
                    <a:ext uri="{FF2B5EF4-FFF2-40B4-BE49-F238E27FC236}">
                      <a16:creationId xmlns:a16="http://schemas.microsoft.com/office/drawing/2014/main" id="{6E373A0F-79FD-6F12-DEA7-74A3A483E7F9}"/>
                    </a:ext>
                  </a:extLst>
                </p:cNvPr>
                <p:cNvPicPr/>
                <p:nvPr/>
              </p:nvPicPr>
              <p:blipFill>
                <a:blip r:embed="rId24"/>
                <a:stretch>
                  <a:fillRect/>
                </a:stretch>
              </p:blipFill>
              <p:spPr>
                <a:xfrm>
                  <a:off x="9158080" y="14493"/>
                  <a:ext cx="181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5CE4EE5-BE70-84B1-6902-E8028DFB57BA}"/>
                    </a:ext>
                  </a:extLst>
                </p14:cNvPr>
                <p14:cNvContentPartPr/>
                <p14:nvPr/>
              </p14:nvContentPartPr>
              <p14:xfrm>
                <a:off x="9354640" y="112053"/>
                <a:ext cx="201960" cy="97560"/>
              </p14:xfrm>
            </p:contentPart>
          </mc:Choice>
          <mc:Fallback xmlns="">
            <p:pic>
              <p:nvPicPr>
                <p:cNvPr id="19" name="Freihand 18">
                  <a:extLst>
                    <a:ext uri="{FF2B5EF4-FFF2-40B4-BE49-F238E27FC236}">
                      <a16:creationId xmlns:a16="http://schemas.microsoft.com/office/drawing/2014/main" id="{55CE4EE5-BE70-84B1-6902-E8028DFB57BA}"/>
                    </a:ext>
                  </a:extLst>
                </p:cNvPr>
                <p:cNvPicPr/>
                <p:nvPr/>
              </p:nvPicPr>
              <p:blipFill>
                <a:blip r:embed="rId26"/>
                <a:stretch>
                  <a:fillRect/>
                </a:stretch>
              </p:blipFill>
              <p:spPr>
                <a:xfrm>
                  <a:off x="9346000" y="103053"/>
                  <a:ext cx="21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55008970-A5E7-C2BF-7218-C57AD742319B}"/>
                    </a:ext>
                  </a:extLst>
                </p14:cNvPr>
                <p14:cNvContentPartPr/>
                <p14:nvPr/>
              </p14:nvContentPartPr>
              <p14:xfrm>
                <a:off x="9286600" y="199893"/>
                <a:ext cx="70560" cy="221040"/>
              </p14:xfrm>
            </p:contentPart>
          </mc:Choice>
          <mc:Fallback xmlns="">
            <p:pic>
              <p:nvPicPr>
                <p:cNvPr id="36" name="Freihand 35">
                  <a:extLst>
                    <a:ext uri="{FF2B5EF4-FFF2-40B4-BE49-F238E27FC236}">
                      <a16:creationId xmlns:a16="http://schemas.microsoft.com/office/drawing/2014/main" id="{55008970-A5E7-C2BF-7218-C57AD742319B}"/>
                    </a:ext>
                  </a:extLst>
                </p:cNvPr>
                <p:cNvPicPr/>
                <p:nvPr/>
              </p:nvPicPr>
              <p:blipFill>
                <a:blip r:embed="rId28"/>
                <a:stretch>
                  <a:fillRect/>
                </a:stretch>
              </p:blipFill>
              <p:spPr>
                <a:xfrm>
                  <a:off x="9277960" y="190893"/>
                  <a:ext cx="88200" cy="23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46" name="Freihand 45">
                <a:extLst>
                  <a:ext uri="{FF2B5EF4-FFF2-40B4-BE49-F238E27FC236}">
                    <a16:creationId xmlns:a16="http://schemas.microsoft.com/office/drawing/2014/main" id="{D7C0722E-37F3-2572-5B41-AFCF0F3B9DC9}"/>
                  </a:ext>
                </a:extLst>
              </p14:cNvPr>
              <p14:cNvContentPartPr/>
              <p14:nvPr/>
            </p14:nvContentPartPr>
            <p14:xfrm>
              <a:off x="3862840" y="3465453"/>
              <a:ext cx="130680" cy="256320"/>
            </p14:xfrm>
          </p:contentPart>
        </mc:Choice>
        <mc:Fallback xmlns="">
          <p:pic>
            <p:nvPicPr>
              <p:cNvPr id="46" name="Freihand 45">
                <a:extLst>
                  <a:ext uri="{FF2B5EF4-FFF2-40B4-BE49-F238E27FC236}">
                    <a16:creationId xmlns:a16="http://schemas.microsoft.com/office/drawing/2014/main" id="{D7C0722E-37F3-2572-5B41-AFCF0F3B9DC9}"/>
                  </a:ext>
                </a:extLst>
              </p:cNvPr>
              <p:cNvPicPr/>
              <p:nvPr/>
            </p:nvPicPr>
            <p:blipFill>
              <a:blip r:embed="rId30"/>
              <a:stretch>
                <a:fillRect/>
              </a:stretch>
            </p:blipFill>
            <p:spPr>
              <a:xfrm>
                <a:off x="3853840" y="3456453"/>
                <a:ext cx="148320" cy="273960"/>
              </a:xfrm>
              <a:prstGeom prst="rect">
                <a:avLst/>
              </a:prstGeom>
            </p:spPr>
          </p:pic>
        </mc:Fallback>
      </mc:AlternateContent>
      <p:grpSp>
        <p:nvGrpSpPr>
          <p:cNvPr id="53" name="Gruppieren 52">
            <a:extLst>
              <a:ext uri="{FF2B5EF4-FFF2-40B4-BE49-F238E27FC236}">
                <a16:creationId xmlns:a16="http://schemas.microsoft.com/office/drawing/2014/main" id="{A36A6572-ABDE-6FE5-B28B-D90A5D1D37AA}"/>
              </a:ext>
            </a:extLst>
          </p:cNvPr>
          <p:cNvGrpSpPr/>
          <p:nvPr/>
        </p:nvGrpSpPr>
        <p:grpSpPr>
          <a:xfrm>
            <a:off x="10027120" y="37893"/>
            <a:ext cx="702360" cy="325800"/>
            <a:chOff x="10027120" y="37893"/>
            <a:chExt cx="702360" cy="325800"/>
          </a:xfrm>
        </p:grpSpPr>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F1648CB-211C-F152-194E-31CE5A11CF0A}"/>
                    </a:ext>
                  </a:extLst>
                </p14:cNvPr>
                <p14:cNvContentPartPr/>
                <p14:nvPr/>
              </p14:nvContentPartPr>
              <p14:xfrm>
                <a:off x="10027120" y="38613"/>
                <a:ext cx="209160" cy="155520"/>
              </p14:xfrm>
            </p:contentPart>
          </mc:Choice>
          <mc:Fallback xmlns="">
            <p:pic>
              <p:nvPicPr>
                <p:cNvPr id="20" name="Freihand 19">
                  <a:extLst>
                    <a:ext uri="{FF2B5EF4-FFF2-40B4-BE49-F238E27FC236}">
                      <a16:creationId xmlns:a16="http://schemas.microsoft.com/office/drawing/2014/main" id="{4F1648CB-211C-F152-194E-31CE5A11CF0A}"/>
                    </a:ext>
                  </a:extLst>
                </p:cNvPr>
                <p:cNvPicPr/>
                <p:nvPr/>
              </p:nvPicPr>
              <p:blipFill>
                <a:blip r:embed="rId32"/>
                <a:stretch>
                  <a:fillRect/>
                </a:stretch>
              </p:blipFill>
              <p:spPr>
                <a:xfrm>
                  <a:off x="10018120" y="29973"/>
                  <a:ext cx="226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A5BFFD3-FD80-00BC-CBE9-F1C5F58B8F82}"/>
                    </a:ext>
                  </a:extLst>
                </p14:cNvPr>
                <p14:cNvContentPartPr/>
                <p14:nvPr/>
              </p14:nvContentPartPr>
              <p14:xfrm>
                <a:off x="10282000" y="124293"/>
                <a:ext cx="93240" cy="98280"/>
              </p14:xfrm>
            </p:contentPart>
          </mc:Choice>
          <mc:Fallback xmlns="">
            <p:pic>
              <p:nvPicPr>
                <p:cNvPr id="21" name="Freihand 20">
                  <a:extLst>
                    <a:ext uri="{FF2B5EF4-FFF2-40B4-BE49-F238E27FC236}">
                      <a16:creationId xmlns:a16="http://schemas.microsoft.com/office/drawing/2014/main" id="{6A5BFFD3-FD80-00BC-CBE9-F1C5F58B8F82}"/>
                    </a:ext>
                  </a:extLst>
                </p:cNvPr>
                <p:cNvPicPr/>
                <p:nvPr/>
              </p:nvPicPr>
              <p:blipFill>
                <a:blip r:embed="rId34"/>
                <a:stretch>
                  <a:fillRect/>
                </a:stretch>
              </p:blipFill>
              <p:spPr>
                <a:xfrm>
                  <a:off x="10273360" y="115293"/>
                  <a:ext cx="110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617982A5-30C7-A8BC-7EC3-0D7CC4B0DC1F}"/>
                    </a:ext>
                  </a:extLst>
                </p14:cNvPr>
                <p14:cNvContentPartPr/>
                <p14:nvPr/>
              </p14:nvContentPartPr>
              <p14:xfrm>
                <a:off x="10463800" y="37893"/>
                <a:ext cx="61200" cy="113760"/>
              </p14:xfrm>
            </p:contentPart>
          </mc:Choice>
          <mc:Fallback xmlns="">
            <p:pic>
              <p:nvPicPr>
                <p:cNvPr id="22" name="Freihand 21">
                  <a:extLst>
                    <a:ext uri="{FF2B5EF4-FFF2-40B4-BE49-F238E27FC236}">
                      <a16:creationId xmlns:a16="http://schemas.microsoft.com/office/drawing/2014/main" id="{617982A5-30C7-A8BC-7EC3-0D7CC4B0DC1F}"/>
                    </a:ext>
                  </a:extLst>
                </p:cNvPr>
                <p:cNvPicPr/>
                <p:nvPr/>
              </p:nvPicPr>
              <p:blipFill>
                <a:blip r:embed="rId36"/>
                <a:stretch>
                  <a:fillRect/>
                </a:stretch>
              </p:blipFill>
              <p:spPr>
                <a:xfrm>
                  <a:off x="10455160" y="29253"/>
                  <a:ext cx="78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0AFE79A-1201-2812-6973-11737AFD218E}"/>
                    </a:ext>
                  </a:extLst>
                </p14:cNvPr>
                <p14:cNvContentPartPr/>
                <p14:nvPr/>
              </p14:nvContentPartPr>
              <p14:xfrm>
                <a:off x="10561000" y="47253"/>
                <a:ext cx="168480" cy="122040"/>
              </p14:xfrm>
            </p:contentPart>
          </mc:Choice>
          <mc:Fallback xmlns="">
            <p:pic>
              <p:nvPicPr>
                <p:cNvPr id="23" name="Freihand 22">
                  <a:extLst>
                    <a:ext uri="{FF2B5EF4-FFF2-40B4-BE49-F238E27FC236}">
                      <a16:creationId xmlns:a16="http://schemas.microsoft.com/office/drawing/2014/main" id="{E0AFE79A-1201-2812-6973-11737AFD218E}"/>
                    </a:ext>
                  </a:extLst>
                </p:cNvPr>
                <p:cNvPicPr/>
                <p:nvPr/>
              </p:nvPicPr>
              <p:blipFill>
                <a:blip r:embed="rId38"/>
                <a:stretch>
                  <a:fillRect/>
                </a:stretch>
              </p:blipFill>
              <p:spPr>
                <a:xfrm>
                  <a:off x="10552000" y="38253"/>
                  <a:ext cx="186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Freihand 51">
                  <a:extLst>
                    <a:ext uri="{FF2B5EF4-FFF2-40B4-BE49-F238E27FC236}">
                      <a16:creationId xmlns:a16="http://schemas.microsoft.com/office/drawing/2014/main" id="{D5F67624-45DE-25AC-CD99-FFCB92F1BF6A}"/>
                    </a:ext>
                  </a:extLst>
                </p14:cNvPr>
                <p14:cNvContentPartPr/>
                <p14:nvPr/>
              </p14:nvContentPartPr>
              <p14:xfrm>
                <a:off x="10397560" y="190893"/>
                <a:ext cx="84960" cy="172800"/>
              </p14:xfrm>
            </p:contentPart>
          </mc:Choice>
          <mc:Fallback xmlns="">
            <p:pic>
              <p:nvPicPr>
                <p:cNvPr id="52" name="Freihand 51">
                  <a:extLst>
                    <a:ext uri="{FF2B5EF4-FFF2-40B4-BE49-F238E27FC236}">
                      <a16:creationId xmlns:a16="http://schemas.microsoft.com/office/drawing/2014/main" id="{D5F67624-45DE-25AC-CD99-FFCB92F1BF6A}"/>
                    </a:ext>
                  </a:extLst>
                </p:cNvPr>
                <p:cNvPicPr/>
                <p:nvPr/>
              </p:nvPicPr>
              <p:blipFill>
                <a:blip r:embed="rId40"/>
                <a:stretch>
                  <a:fillRect/>
                </a:stretch>
              </p:blipFill>
              <p:spPr>
                <a:xfrm>
                  <a:off x="10388560" y="181893"/>
                  <a:ext cx="10260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DB45D50C-5319-4462-9571-A2FBF50D7E92}"/>
                  </a:ext>
                </a:extLst>
              </p14:cNvPr>
              <p14:cNvContentPartPr/>
              <p14:nvPr/>
            </p14:nvContentPartPr>
            <p14:xfrm>
              <a:off x="4112680" y="3887373"/>
              <a:ext cx="25560" cy="308880"/>
            </p14:xfrm>
          </p:contentPart>
        </mc:Choice>
        <mc:Fallback xmlns="">
          <p:pic>
            <p:nvPicPr>
              <p:cNvPr id="54" name="Freihand 53">
                <a:extLst>
                  <a:ext uri="{FF2B5EF4-FFF2-40B4-BE49-F238E27FC236}">
                    <a16:creationId xmlns:a16="http://schemas.microsoft.com/office/drawing/2014/main" id="{DB45D50C-5319-4462-9571-A2FBF50D7E92}"/>
                  </a:ext>
                </a:extLst>
              </p:cNvPr>
              <p:cNvPicPr/>
              <p:nvPr/>
            </p:nvPicPr>
            <p:blipFill>
              <a:blip r:embed="rId42"/>
              <a:stretch>
                <a:fillRect/>
              </a:stretch>
            </p:blipFill>
            <p:spPr>
              <a:xfrm>
                <a:off x="4104040" y="3878733"/>
                <a:ext cx="43200" cy="326520"/>
              </a:xfrm>
              <a:prstGeom prst="rect">
                <a:avLst/>
              </a:prstGeom>
            </p:spPr>
          </p:pic>
        </mc:Fallback>
      </mc:AlternateContent>
      <p:grpSp>
        <p:nvGrpSpPr>
          <p:cNvPr id="86" name="Gruppieren 85">
            <a:extLst>
              <a:ext uri="{FF2B5EF4-FFF2-40B4-BE49-F238E27FC236}">
                <a16:creationId xmlns:a16="http://schemas.microsoft.com/office/drawing/2014/main" id="{880439FE-87C6-738F-BA28-898DD9EAB07C}"/>
              </a:ext>
            </a:extLst>
          </p:cNvPr>
          <p:cNvGrpSpPr/>
          <p:nvPr/>
        </p:nvGrpSpPr>
        <p:grpSpPr>
          <a:xfrm>
            <a:off x="8587840" y="546213"/>
            <a:ext cx="242280" cy="385560"/>
            <a:chOff x="8587840" y="546213"/>
            <a:chExt cx="242280" cy="385560"/>
          </a:xfrm>
        </p:grpSpPr>
        <mc:AlternateContent xmlns:mc="http://schemas.openxmlformats.org/markup-compatibility/2006" xmlns:p14="http://schemas.microsoft.com/office/powerpoint/2010/main">
          <mc:Choice Requires="p14">
            <p:contentPart p14:bwMode="auto" r:id="rId43">
              <p14:nvContentPartPr>
                <p14:cNvPr id="77" name="Freihand 76">
                  <a:extLst>
                    <a:ext uri="{FF2B5EF4-FFF2-40B4-BE49-F238E27FC236}">
                      <a16:creationId xmlns:a16="http://schemas.microsoft.com/office/drawing/2014/main" id="{79F8E2D7-F123-8312-9C50-9C3F8CF5D16E}"/>
                    </a:ext>
                  </a:extLst>
                </p14:cNvPr>
                <p14:cNvContentPartPr/>
                <p14:nvPr/>
              </p14:nvContentPartPr>
              <p14:xfrm>
                <a:off x="8669560" y="695613"/>
                <a:ext cx="138600" cy="196200"/>
              </p14:xfrm>
            </p:contentPart>
          </mc:Choice>
          <mc:Fallback xmlns="">
            <p:pic>
              <p:nvPicPr>
                <p:cNvPr id="77" name="Freihand 76">
                  <a:extLst>
                    <a:ext uri="{FF2B5EF4-FFF2-40B4-BE49-F238E27FC236}">
                      <a16:creationId xmlns:a16="http://schemas.microsoft.com/office/drawing/2014/main" id="{79F8E2D7-F123-8312-9C50-9C3F8CF5D16E}"/>
                    </a:ext>
                  </a:extLst>
                </p:cNvPr>
                <p:cNvPicPr/>
                <p:nvPr/>
              </p:nvPicPr>
              <p:blipFill>
                <a:blip r:embed="rId44"/>
                <a:stretch>
                  <a:fillRect/>
                </a:stretch>
              </p:blipFill>
              <p:spPr>
                <a:xfrm>
                  <a:off x="8660560" y="686613"/>
                  <a:ext cx="156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 name="Freihand 77">
                  <a:extLst>
                    <a:ext uri="{FF2B5EF4-FFF2-40B4-BE49-F238E27FC236}">
                      <a16:creationId xmlns:a16="http://schemas.microsoft.com/office/drawing/2014/main" id="{4A3D5EE9-5F7F-C4E5-E723-17AA3CBEB38D}"/>
                    </a:ext>
                  </a:extLst>
                </p14:cNvPr>
                <p14:cNvContentPartPr/>
                <p14:nvPr/>
              </p14:nvContentPartPr>
              <p14:xfrm>
                <a:off x="8704120" y="690573"/>
                <a:ext cx="126000" cy="241200"/>
              </p14:xfrm>
            </p:contentPart>
          </mc:Choice>
          <mc:Fallback xmlns="">
            <p:pic>
              <p:nvPicPr>
                <p:cNvPr id="78" name="Freihand 77">
                  <a:extLst>
                    <a:ext uri="{FF2B5EF4-FFF2-40B4-BE49-F238E27FC236}">
                      <a16:creationId xmlns:a16="http://schemas.microsoft.com/office/drawing/2014/main" id="{4A3D5EE9-5F7F-C4E5-E723-17AA3CBEB38D}"/>
                    </a:ext>
                  </a:extLst>
                </p:cNvPr>
                <p:cNvPicPr/>
                <p:nvPr/>
              </p:nvPicPr>
              <p:blipFill>
                <a:blip r:embed="rId46"/>
                <a:stretch>
                  <a:fillRect/>
                </a:stretch>
              </p:blipFill>
              <p:spPr>
                <a:xfrm>
                  <a:off x="8695120" y="681933"/>
                  <a:ext cx="143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Freihand 78">
                  <a:extLst>
                    <a:ext uri="{FF2B5EF4-FFF2-40B4-BE49-F238E27FC236}">
                      <a16:creationId xmlns:a16="http://schemas.microsoft.com/office/drawing/2014/main" id="{762D320A-1A87-3FFB-517A-6FD2EB3E9FCC}"/>
                    </a:ext>
                  </a:extLst>
                </p14:cNvPr>
                <p14:cNvContentPartPr/>
                <p14:nvPr/>
              </p14:nvContentPartPr>
              <p14:xfrm>
                <a:off x="8587840" y="546213"/>
                <a:ext cx="87480" cy="102600"/>
              </p14:xfrm>
            </p:contentPart>
          </mc:Choice>
          <mc:Fallback xmlns="">
            <p:pic>
              <p:nvPicPr>
                <p:cNvPr id="79" name="Freihand 78">
                  <a:extLst>
                    <a:ext uri="{FF2B5EF4-FFF2-40B4-BE49-F238E27FC236}">
                      <a16:creationId xmlns:a16="http://schemas.microsoft.com/office/drawing/2014/main" id="{762D320A-1A87-3FFB-517A-6FD2EB3E9FCC}"/>
                    </a:ext>
                  </a:extLst>
                </p:cNvPr>
                <p:cNvPicPr/>
                <p:nvPr/>
              </p:nvPicPr>
              <p:blipFill>
                <a:blip r:embed="rId48"/>
                <a:stretch>
                  <a:fillRect/>
                </a:stretch>
              </p:blipFill>
              <p:spPr>
                <a:xfrm>
                  <a:off x="8578840" y="537573"/>
                  <a:ext cx="105120" cy="120240"/>
                </a:xfrm>
                <a:prstGeom prst="rect">
                  <a:avLst/>
                </a:prstGeom>
              </p:spPr>
            </p:pic>
          </mc:Fallback>
        </mc:AlternateContent>
      </p:grpSp>
      <p:grpSp>
        <p:nvGrpSpPr>
          <p:cNvPr id="85" name="Gruppieren 84">
            <a:extLst>
              <a:ext uri="{FF2B5EF4-FFF2-40B4-BE49-F238E27FC236}">
                <a16:creationId xmlns:a16="http://schemas.microsoft.com/office/drawing/2014/main" id="{91F32681-F716-6C31-ED1C-B865EF4E112B}"/>
              </a:ext>
            </a:extLst>
          </p:cNvPr>
          <p:cNvGrpSpPr/>
          <p:nvPr/>
        </p:nvGrpSpPr>
        <p:grpSpPr>
          <a:xfrm>
            <a:off x="9018040" y="714693"/>
            <a:ext cx="259920" cy="88200"/>
            <a:chOff x="9018040" y="714693"/>
            <a:chExt cx="259920" cy="88200"/>
          </a:xfrm>
        </p:grpSpPr>
        <mc:AlternateContent xmlns:mc="http://schemas.openxmlformats.org/markup-compatibility/2006" xmlns:p14="http://schemas.microsoft.com/office/powerpoint/2010/main">
          <mc:Choice Requires="p14">
            <p:contentPart p14:bwMode="auto" r:id="rId49">
              <p14:nvContentPartPr>
                <p14:cNvPr id="80" name="Freihand 79">
                  <a:extLst>
                    <a:ext uri="{FF2B5EF4-FFF2-40B4-BE49-F238E27FC236}">
                      <a16:creationId xmlns:a16="http://schemas.microsoft.com/office/drawing/2014/main" id="{A576DEF5-0ED8-44C7-C758-2030D9540226}"/>
                    </a:ext>
                  </a:extLst>
                </p14:cNvPr>
                <p14:cNvContentPartPr/>
                <p14:nvPr/>
              </p14:nvContentPartPr>
              <p14:xfrm>
                <a:off x="9018040" y="714693"/>
                <a:ext cx="181800" cy="8640"/>
              </p14:xfrm>
            </p:contentPart>
          </mc:Choice>
          <mc:Fallback xmlns="">
            <p:pic>
              <p:nvPicPr>
                <p:cNvPr id="80" name="Freihand 79">
                  <a:extLst>
                    <a:ext uri="{FF2B5EF4-FFF2-40B4-BE49-F238E27FC236}">
                      <a16:creationId xmlns:a16="http://schemas.microsoft.com/office/drawing/2014/main" id="{A576DEF5-0ED8-44C7-C758-2030D9540226}"/>
                    </a:ext>
                  </a:extLst>
                </p:cNvPr>
                <p:cNvPicPr/>
                <p:nvPr/>
              </p:nvPicPr>
              <p:blipFill>
                <a:blip r:embed="rId50"/>
                <a:stretch>
                  <a:fillRect/>
                </a:stretch>
              </p:blipFill>
              <p:spPr>
                <a:xfrm>
                  <a:off x="9009400" y="706053"/>
                  <a:ext cx="199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1" name="Freihand 80">
                  <a:extLst>
                    <a:ext uri="{FF2B5EF4-FFF2-40B4-BE49-F238E27FC236}">
                      <a16:creationId xmlns:a16="http://schemas.microsoft.com/office/drawing/2014/main" id="{CC807E16-5387-B15F-F22A-81794B33EA9D}"/>
                    </a:ext>
                  </a:extLst>
                </p14:cNvPr>
                <p14:cNvContentPartPr/>
                <p14:nvPr/>
              </p14:nvContentPartPr>
              <p14:xfrm>
                <a:off x="9081400" y="760053"/>
                <a:ext cx="196560" cy="42840"/>
              </p14:xfrm>
            </p:contentPart>
          </mc:Choice>
          <mc:Fallback xmlns="">
            <p:pic>
              <p:nvPicPr>
                <p:cNvPr id="81" name="Freihand 80">
                  <a:extLst>
                    <a:ext uri="{FF2B5EF4-FFF2-40B4-BE49-F238E27FC236}">
                      <a16:creationId xmlns:a16="http://schemas.microsoft.com/office/drawing/2014/main" id="{CC807E16-5387-B15F-F22A-81794B33EA9D}"/>
                    </a:ext>
                  </a:extLst>
                </p:cNvPr>
                <p:cNvPicPr/>
                <p:nvPr/>
              </p:nvPicPr>
              <p:blipFill>
                <a:blip r:embed="rId52"/>
                <a:stretch>
                  <a:fillRect/>
                </a:stretch>
              </p:blipFill>
              <p:spPr>
                <a:xfrm>
                  <a:off x="9072400" y="751053"/>
                  <a:ext cx="214200" cy="60480"/>
                </a:xfrm>
                <a:prstGeom prst="rect">
                  <a:avLst/>
                </a:prstGeom>
              </p:spPr>
            </p:pic>
          </mc:Fallback>
        </mc:AlternateContent>
      </p:grpSp>
      <p:grpSp>
        <p:nvGrpSpPr>
          <p:cNvPr id="84" name="Gruppieren 83">
            <a:extLst>
              <a:ext uri="{FF2B5EF4-FFF2-40B4-BE49-F238E27FC236}">
                <a16:creationId xmlns:a16="http://schemas.microsoft.com/office/drawing/2014/main" id="{52F4ECB9-C1D6-83E9-2CFD-F115D8464CC4}"/>
              </a:ext>
            </a:extLst>
          </p:cNvPr>
          <p:cNvGrpSpPr/>
          <p:nvPr/>
        </p:nvGrpSpPr>
        <p:grpSpPr>
          <a:xfrm>
            <a:off x="9431320" y="518133"/>
            <a:ext cx="369720" cy="316080"/>
            <a:chOff x="9431320" y="518133"/>
            <a:chExt cx="369720" cy="316080"/>
          </a:xfrm>
        </p:grpSpPr>
        <mc:AlternateContent xmlns:mc="http://schemas.openxmlformats.org/markup-compatibility/2006" xmlns:p14="http://schemas.microsoft.com/office/powerpoint/2010/main">
          <mc:Choice Requires="p14">
            <p:contentPart p14:bwMode="auto" r:id="rId53">
              <p14:nvContentPartPr>
                <p14:cNvPr id="82" name="Freihand 81">
                  <a:extLst>
                    <a:ext uri="{FF2B5EF4-FFF2-40B4-BE49-F238E27FC236}">
                      <a16:creationId xmlns:a16="http://schemas.microsoft.com/office/drawing/2014/main" id="{331CBECF-F9AA-F764-0DCC-95EA620D60A3}"/>
                    </a:ext>
                  </a:extLst>
                </p14:cNvPr>
                <p14:cNvContentPartPr/>
                <p14:nvPr/>
              </p14:nvContentPartPr>
              <p14:xfrm>
                <a:off x="9431320" y="623613"/>
                <a:ext cx="199800" cy="210600"/>
              </p14:xfrm>
            </p:contentPart>
          </mc:Choice>
          <mc:Fallback xmlns="">
            <p:pic>
              <p:nvPicPr>
                <p:cNvPr id="82" name="Freihand 81">
                  <a:extLst>
                    <a:ext uri="{FF2B5EF4-FFF2-40B4-BE49-F238E27FC236}">
                      <a16:creationId xmlns:a16="http://schemas.microsoft.com/office/drawing/2014/main" id="{331CBECF-F9AA-F764-0DCC-95EA620D60A3}"/>
                    </a:ext>
                  </a:extLst>
                </p:cNvPr>
                <p:cNvPicPr/>
                <p:nvPr/>
              </p:nvPicPr>
              <p:blipFill>
                <a:blip r:embed="rId54"/>
                <a:stretch>
                  <a:fillRect/>
                </a:stretch>
              </p:blipFill>
              <p:spPr>
                <a:xfrm>
                  <a:off x="9422680" y="614613"/>
                  <a:ext cx="217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3" name="Freihand 82">
                  <a:extLst>
                    <a:ext uri="{FF2B5EF4-FFF2-40B4-BE49-F238E27FC236}">
                      <a16:creationId xmlns:a16="http://schemas.microsoft.com/office/drawing/2014/main" id="{F7E17373-1623-C957-7D20-F23F3B2069CB}"/>
                    </a:ext>
                  </a:extLst>
                </p14:cNvPr>
                <p14:cNvContentPartPr/>
                <p14:nvPr/>
              </p14:nvContentPartPr>
              <p14:xfrm>
                <a:off x="9679720" y="518133"/>
                <a:ext cx="121320" cy="90360"/>
              </p14:xfrm>
            </p:contentPart>
          </mc:Choice>
          <mc:Fallback xmlns="">
            <p:pic>
              <p:nvPicPr>
                <p:cNvPr id="83" name="Freihand 82">
                  <a:extLst>
                    <a:ext uri="{FF2B5EF4-FFF2-40B4-BE49-F238E27FC236}">
                      <a16:creationId xmlns:a16="http://schemas.microsoft.com/office/drawing/2014/main" id="{F7E17373-1623-C957-7D20-F23F3B2069CB}"/>
                    </a:ext>
                  </a:extLst>
                </p:cNvPr>
                <p:cNvPicPr/>
                <p:nvPr/>
              </p:nvPicPr>
              <p:blipFill>
                <a:blip r:embed="rId56"/>
                <a:stretch>
                  <a:fillRect/>
                </a:stretch>
              </p:blipFill>
              <p:spPr>
                <a:xfrm>
                  <a:off x="9670720" y="509133"/>
                  <a:ext cx="138960" cy="108000"/>
                </a:xfrm>
                <a:prstGeom prst="rect">
                  <a:avLst/>
                </a:prstGeom>
              </p:spPr>
            </p:pic>
          </mc:Fallback>
        </mc:AlternateContent>
      </p:grpSp>
      <p:grpSp>
        <p:nvGrpSpPr>
          <p:cNvPr id="96" name="Gruppieren 95">
            <a:extLst>
              <a:ext uri="{FF2B5EF4-FFF2-40B4-BE49-F238E27FC236}">
                <a16:creationId xmlns:a16="http://schemas.microsoft.com/office/drawing/2014/main" id="{494259EB-36DF-CF3B-DAA4-A104B3C05A48}"/>
              </a:ext>
            </a:extLst>
          </p:cNvPr>
          <p:cNvGrpSpPr/>
          <p:nvPr/>
        </p:nvGrpSpPr>
        <p:grpSpPr>
          <a:xfrm>
            <a:off x="8306680" y="1128333"/>
            <a:ext cx="603000" cy="203040"/>
            <a:chOff x="8306680" y="1128333"/>
            <a:chExt cx="603000" cy="203040"/>
          </a:xfrm>
        </p:grpSpPr>
        <mc:AlternateContent xmlns:mc="http://schemas.openxmlformats.org/markup-compatibility/2006" xmlns:p14="http://schemas.microsoft.com/office/powerpoint/2010/main">
          <mc:Choice Requires="p14">
            <p:contentPart p14:bwMode="auto" r:id="rId57">
              <p14:nvContentPartPr>
                <p14:cNvPr id="87" name="Freihand 86">
                  <a:extLst>
                    <a:ext uri="{FF2B5EF4-FFF2-40B4-BE49-F238E27FC236}">
                      <a16:creationId xmlns:a16="http://schemas.microsoft.com/office/drawing/2014/main" id="{EA19FCE7-E83C-803D-3E09-CBD119F19C54}"/>
                    </a:ext>
                  </a:extLst>
                </p14:cNvPr>
                <p14:cNvContentPartPr/>
                <p14:nvPr/>
              </p14:nvContentPartPr>
              <p14:xfrm>
                <a:off x="8306680" y="1128333"/>
                <a:ext cx="131040" cy="187200"/>
              </p14:xfrm>
            </p:contentPart>
          </mc:Choice>
          <mc:Fallback xmlns="">
            <p:pic>
              <p:nvPicPr>
                <p:cNvPr id="87" name="Freihand 86">
                  <a:extLst>
                    <a:ext uri="{FF2B5EF4-FFF2-40B4-BE49-F238E27FC236}">
                      <a16:creationId xmlns:a16="http://schemas.microsoft.com/office/drawing/2014/main" id="{EA19FCE7-E83C-803D-3E09-CBD119F19C54}"/>
                    </a:ext>
                  </a:extLst>
                </p:cNvPr>
                <p:cNvPicPr/>
                <p:nvPr/>
              </p:nvPicPr>
              <p:blipFill>
                <a:blip r:embed="rId58"/>
                <a:stretch>
                  <a:fillRect/>
                </a:stretch>
              </p:blipFill>
              <p:spPr>
                <a:xfrm>
                  <a:off x="8297680" y="1119333"/>
                  <a:ext cx="148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8" name="Freihand 87">
                  <a:extLst>
                    <a:ext uri="{FF2B5EF4-FFF2-40B4-BE49-F238E27FC236}">
                      <a16:creationId xmlns:a16="http://schemas.microsoft.com/office/drawing/2014/main" id="{870550E0-02DA-8AC2-23B1-0203295930B6}"/>
                    </a:ext>
                  </a:extLst>
                </p14:cNvPr>
                <p14:cNvContentPartPr/>
                <p14:nvPr/>
              </p14:nvContentPartPr>
              <p14:xfrm>
                <a:off x="8522680" y="1139853"/>
                <a:ext cx="170280" cy="191520"/>
              </p14:xfrm>
            </p:contentPart>
          </mc:Choice>
          <mc:Fallback xmlns="">
            <p:pic>
              <p:nvPicPr>
                <p:cNvPr id="88" name="Freihand 87">
                  <a:extLst>
                    <a:ext uri="{FF2B5EF4-FFF2-40B4-BE49-F238E27FC236}">
                      <a16:creationId xmlns:a16="http://schemas.microsoft.com/office/drawing/2014/main" id="{870550E0-02DA-8AC2-23B1-0203295930B6}"/>
                    </a:ext>
                  </a:extLst>
                </p:cNvPr>
                <p:cNvPicPr/>
                <p:nvPr/>
              </p:nvPicPr>
              <p:blipFill>
                <a:blip r:embed="rId60"/>
                <a:stretch>
                  <a:fillRect/>
                </a:stretch>
              </p:blipFill>
              <p:spPr>
                <a:xfrm>
                  <a:off x="8513680" y="1131213"/>
                  <a:ext cx="187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9" name="Freihand 88">
                  <a:extLst>
                    <a:ext uri="{FF2B5EF4-FFF2-40B4-BE49-F238E27FC236}">
                      <a16:creationId xmlns:a16="http://schemas.microsoft.com/office/drawing/2014/main" id="{A3E3D5A5-84F7-983E-014E-342761ADCAE6}"/>
                    </a:ext>
                  </a:extLst>
                </p14:cNvPr>
                <p14:cNvContentPartPr/>
                <p14:nvPr/>
              </p14:nvContentPartPr>
              <p14:xfrm>
                <a:off x="8698000" y="1160373"/>
                <a:ext cx="211680" cy="145800"/>
              </p14:xfrm>
            </p:contentPart>
          </mc:Choice>
          <mc:Fallback xmlns="">
            <p:pic>
              <p:nvPicPr>
                <p:cNvPr id="89" name="Freihand 88">
                  <a:extLst>
                    <a:ext uri="{FF2B5EF4-FFF2-40B4-BE49-F238E27FC236}">
                      <a16:creationId xmlns:a16="http://schemas.microsoft.com/office/drawing/2014/main" id="{A3E3D5A5-84F7-983E-014E-342761ADCAE6}"/>
                    </a:ext>
                  </a:extLst>
                </p:cNvPr>
                <p:cNvPicPr/>
                <p:nvPr/>
              </p:nvPicPr>
              <p:blipFill>
                <a:blip r:embed="rId62"/>
                <a:stretch>
                  <a:fillRect/>
                </a:stretch>
              </p:blipFill>
              <p:spPr>
                <a:xfrm>
                  <a:off x="8689360" y="1151733"/>
                  <a:ext cx="22932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90" name="Freihand 89">
                <a:extLst>
                  <a:ext uri="{FF2B5EF4-FFF2-40B4-BE49-F238E27FC236}">
                    <a16:creationId xmlns:a16="http://schemas.microsoft.com/office/drawing/2014/main" id="{CB7A9317-6076-DC70-BA22-454A5EFB087C}"/>
                  </a:ext>
                </a:extLst>
              </p14:cNvPr>
              <p14:cNvContentPartPr/>
              <p14:nvPr/>
            </p14:nvContentPartPr>
            <p14:xfrm>
              <a:off x="9131080" y="1155693"/>
              <a:ext cx="147960" cy="67680"/>
            </p14:xfrm>
          </p:contentPart>
        </mc:Choice>
        <mc:Fallback xmlns="">
          <p:pic>
            <p:nvPicPr>
              <p:cNvPr id="90" name="Freihand 89">
                <a:extLst>
                  <a:ext uri="{FF2B5EF4-FFF2-40B4-BE49-F238E27FC236}">
                    <a16:creationId xmlns:a16="http://schemas.microsoft.com/office/drawing/2014/main" id="{CB7A9317-6076-DC70-BA22-454A5EFB087C}"/>
                  </a:ext>
                </a:extLst>
              </p:cNvPr>
              <p:cNvPicPr/>
              <p:nvPr/>
            </p:nvPicPr>
            <p:blipFill>
              <a:blip r:embed="rId64"/>
              <a:stretch>
                <a:fillRect/>
              </a:stretch>
            </p:blipFill>
            <p:spPr>
              <a:xfrm>
                <a:off x="9122440" y="1147053"/>
                <a:ext cx="165600" cy="85320"/>
              </a:xfrm>
              <a:prstGeom prst="rect">
                <a:avLst/>
              </a:prstGeom>
            </p:spPr>
          </p:pic>
        </mc:Fallback>
      </mc:AlternateContent>
      <p:grpSp>
        <p:nvGrpSpPr>
          <p:cNvPr id="95" name="Gruppieren 94">
            <a:extLst>
              <a:ext uri="{FF2B5EF4-FFF2-40B4-BE49-F238E27FC236}">
                <a16:creationId xmlns:a16="http://schemas.microsoft.com/office/drawing/2014/main" id="{5ABE00D4-F9B4-ED14-2FD7-850FBFC5F7E6}"/>
              </a:ext>
            </a:extLst>
          </p:cNvPr>
          <p:cNvGrpSpPr/>
          <p:nvPr/>
        </p:nvGrpSpPr>
        <p:grpSpPr>
          <a:xfrm>
            <a:off x="9480640" y="1046253"/>
            <a:ext cx="957960" cy="180720"/>
            <a:chOff x="9480640" y="1046253"/>
            <a:chExt cx="957960" cy="180720"/>
          </a:xfrm>
        </p:grpSpPr>
        <mc:AlternateContent xmlns:mc="http://schemas.openxmlformats.org/markup-compatibility/2006" xmlns:p14="http://schemas.microsoft.com/office/powerpoint/2010/main">
          <mc:Choice Requires="p14">
            <p:contentPart p14:bwMode="auto" r:id="rId65">
              <p14:nvContentPartPr>
                <p14:cNvPr id="91" name="Freihand 90">
                  <a:extLst>
                    <a:ext uri="{FF2B5EF4-FFF2-40B4-BE49-F238E27FC236}">
                      <a16:creationId xmlns:a16="http://schemas.microsoft.com/office/drawing/2014/main" id="{118D0370-AFD1-6A3D-78A7-6EAA8EC3750C}"/>
                    </a:ext>
                  </a:extLst>
                </p14:cNvPr>
                <p14:cNvContentPartPr/>
                <p14:nvPr/>
              </p14:nvContentPartPr>
              <p14:xfrm>
                <a:off x="9480640" y="1085133"/>
                <a:ext cx="120240" cy="141840"/>
              </p14:xfrm>
            </p:contentPart>
          </mc:Choice>
          <mc:Fallback xmlns="">
            <p:pic>
              <p:nvPicPr>
                <p:cNvPr id="91" name="Freihand 90">
                  <a:extLst>
                    <a:ext uri="{FF2B5EF4-FFF2-40B4-BE49-F238E27FC236}">
                      <a16:creationId xmlns:a16="http://schemas.microsoft.com/office/drawing/2014/main" id="{118D0370-AFD1-6A3D-78A7-6EAA8EC3750C}"/>
                    </a:ext>
                  </a:extLst>
                </p:cNvPr>
                <p:cNvPicPr/>
                <p:nvPr/>
              </p:nvPicPr>
              <p:blipFill>
                <a:blip r:embed="rId66"/>
                <a:stretch>
                  <a:fillRect/>
                </a:stretch>
              </p:blipFill>
              <p:spPr>
                <a:xfrm>
                  <a:off x="9472000" y="1076493"/>
                  <a:ext cx="137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2" name="Freihand 91">
                  <a:extLst>
                    <a:ext uri="{FF2B5EF4-FFF2-40B4-BE49-F238E27FC236}">
                      <a16:creationId xmlns:a16="http://schemas.microsoft.com/office/drawing/2014/main" id="{D2CDB016-359F-344F-10B6-13AF124E0B04}"/>
                    </a:ext>
                  </a:extLst>
                </p14:cNvPr>
                <p14:cNvContentPartPr/>
                <p14:nvPr/>
              </p14:nvContentPartPr>
              <p14:xfrm>
                <a:off x="9749200" y="1069653"/>
                <a:ext cx="143280" cy="120600"/>
              </p14:xfrm>
            </p:contentPart>
          </mc:Choice>
          <mc:Fallback xmlns="">
            <p:pic>
              <p:nvPicPr>
                <p:cNvPr id="92" name="Freihand 91">
                  <a:extLst>
                    <a:ext uri="{FF2B5EF4-FFF2-40B4-BE49-F238E27FC236}">
                      <a16:creationId xmlns:a16="http://schemas.microsoft.com/office/drawing/2014/main" id="{D2CDB016-359F-344F-10B6-13AF124E0B04}"/>
                    </a:ext>
                  </a:extLst>
                </p:cNvPr>
                <p:cNvPicPr/>
                <p:nvPr/>
              </p:nvPicPr>
              <p:blipFill>
                <a:blip r:embed="rId68"/>
                <a:stretch>
                  <a:fillRect/>
                </a:stretch>
              </p:blipFill>
              <p:spPr>
                <a:xfrm>
                  <a:off x="9740200" y="1060653"/>
                  <a:ext cx="160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3" name="Freihand 92">
                  <a:extLst>
                    <a:ext uri="{FF2B5EF4-FFF2-40B4-BE49-F238E27FC236}">
                      <a16:creationId xmlns:a16="http://schemas.microsoft.com/office/drawing/2014/main" id="{98106466-749E-BBA5-1CE7-5863E2D74B6F}"/>
                    </a:ext>
                  </a:extLst>
                </p14:cNvPr>
                <p14:cNvContentPartPr/>
                <p14:nvPr/>
              </p14:nvContentPartPr>
              <p14:xfrm>
                <a:off x="10035040" y="1055973"/>
                <a:ext cx="403560" cy="121680"/>
              </p14:xfrm>
            </p:contentPart>
          </mc:Choice>
          <mc:Fallback xmlns="">
            <p:pic>
              <p:nvPicPr>
                <p:cNvPr id="93" name="Freihand 92">
                  <a:extLst>
                    <a:ext uri="{FF2B5EF4-FFF2-40B4-BE49-F238E27FC236}">
                      <a16:creationId xmlns:a16="http://schemas.microsoft.com/office/drawing/2014/main" id="{98106466-749E-BBA5-1CE7-5863E2D74B6F}"/>
                    </a:ext>
                  </a:extLst>
                </p:cNvPr>
                <p:cNvPicPr/>
                <p:nvPr/>
              </p:nvPicPr>
              <p:blipFill>
                <a:blip r:embed="rId70"/>
                <a:stretch>
                  <a:fillRect/>
                </a:stretch>
              </p:blipFill>
              <p:spPr>
                <a:xfrm>
                  <a:off x="10026400" y="1046973"/>
                  <a:ext cx="421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4" name="Freihand 93">
                  <a:extLst>
                    <a:ext uri="{FF2B5EF4-FFF2-40B4-BE49-F238E27FC236}">
                      <a16:creationId xmlns:a16="http://schemas.microsoft.com/office/drawing/2014/main" id="{D62D9FB4-D2F8-7D04-3DEE-DE022337C0FC}"/>
                    </a:ext>
                  </a:extLst>
                </p14:cNvPr>
                <p14:cNvContentPartPr/>
                <p14:nvPr/>
              </p14:nvContentPartPr>
              <p14:xfrm>
                <a:off x="10269400" y="1046253"/>
                <a:ext cx="165960" cy="111240"/>
              </p14:xfrm>
            </p:contentPart>
          </mc:Choice>
          <mc:Fallback xmlns="">
            <p:pic>
              <p:nvPicPr>
                <p:cNvPr id="94" name="Freihand 93">
                  <a:extLst>
                    <a:ext uri="{FF2B5EF4-FFF2-40B4-BE49-F238E27FC236}">
                      <a16:creationId xmlns:a16="http://schemas.microsoft.com/office/drawing/2014/main" id="{D62D9FB4-D2F8-7D04-3DEE-DE022337C0FC}"/>
                    </a:ext>
                  </a:extLst>
                </p:cNvPr>
                <p:cNvPicPr/>
                <p:nvPr/>
              </p:nvPicPr>
              <p:blipFill>
                <a:blip r:embed="rId72"/>
                <a:stretch>
                  <a:fillRect/>
                </a:stretch>
              </p:blipFill>
              <p:spPr>
                <a:xfrm>
                  <a:off x="10260760" y="1037613"/>
                  <a:ext cx="18360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97" name="Freihand 96">
                <a:extLst>
                  <a:ext uri="{FF2B5EF4-FFF2-40B4-BE49-F238E27FC236}">
                    <a16:creationId xmlns:a16="http://schemas.microsoft.com/office/drawing/2014/main" id="{CD33F522-5832-1923-B39D-1ED8781CD117}"/>
                  </a:ext>
                </a:extLst>
              </p14:cNvPr>
              <p14:cNvContentPartPr/>
              <p14:nvPr/>
            </p14:nvContentPartPr>
            <p14:xfrm>
              <a:off x="10878160" y="932853"/>
              <a:ext cx="18360" cy="358920"/>
            </p14:xfrm>
          </p:contentPart>
        </mc:Choice>
        <mc:Fallback xmlns="">
          <p:pic>
            <p:nvPicPr>
              <p:cNvPr id="97" name="Freihand 96">
                <a:extLst>
                  <a:ext uri="{FF2B5EF4-FFF2-40B4-BE49-F238E27FC236}">
                    <a16:creationId xmlns:a16="http://schemas.microsoft.com/office/drawing/2014/main" id="{CD33F522-5832-1923-B39D-1ED8781CD117}"/>
                  </a:ext>
                </a:extLst>
              </p:cNvPr>
              <p:cNvPicPr/>
              <p:nvPr/>
            </p:nvPicPr>
            <p:blipFill>
              <a:blip r:embed="rId74"/>
              <a:stretch>
                <a:fillRect/>
              </a:stretch>
            </p:blipFill>
            <p:spPr>
              <a:xfrm>
                <a:off x="10869160" y="924213"/>
                <a:ext cx="36000" cy="376560"/>
              </a:xfrm>
              <a:prstGeom prst="rect">
                <a:avLst/>
              </a:prstGeom>
            </p:spPr>
          </p:pic>
        </mc:Fallback>
      </mc:AlternateContent>
      <p:grpSp>
        <p:nvGrpSpPr>
          <p:cNvPr id="103" name="Gruppieren 102">
            <a:extLst>
              <a:ext uri="{FF2B5EF4-FFF2-40B4-BE49-F238E27FC236}">
                <a16:creationId xmlns:a16="http://schemas.microsoft.com/office/drawing/2014/main" id="{2F290380-4206-1992-D860-ABFDBCE8A1FB}"/>
              </a:ext>
            </a:extLst>
          </p:cNvPr>
          <p:cNvGrpSpPr/>
          <p:nvPr/>
        </p:nvGrpSpPr>
        <p:grpSpPr>
          <a:xfrm>
            <a:off x="11091280" y="1073253"/>
            <a:ext cx="168480" cy="194400"/>
            <a:chOff x="11091280" y="1073253"/>
            <a:chExt cx="168480" cy="194400"/>
          </a:xfrm>
        </p:grpSpPr>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4AD7BE45-ECA4-B111-6088-59B769579A90}"/>
                    </a:ext>
                  </a:extLst>
                </p14:cNvPr>
                <p14:cNvContentPartPr/>
                <p14:nvPr/>
              </p14:nvContentPartPr>
              <p14:xfrm>
                <a:off x="11150320" y="1073253"/>
                <a:ext cx="17640" cy="194400"/>
              </p14:xfrm>
            </p:contentPart>
          </mc:Choice>
          <mc:Fallback xmlns="">
            <p:pic>
              <p:nvPicPr>
                <p:cNvPr id="98" name="Freihand 97">
                  <a:extLst>
                    <a:ext uri="{FF2B5EF4-FFF2-40B4-BE49-F238E27FC236}">
                      <a16:creationId xmlns:a16="http://schemas.microsoft.com/office/drawing/2014/main" id="{4AD7BE45-ECA4-B111-6088-59B769579A90}"/>
                    </a:ext>
                  </a:extLst>
                </p:cNvPr>
                <p:cNvPicPr/>
                <p:nvPr/>
              </p:nvPicPr>
              <p:blipFill>
                <a:blip r:embed="rId76"/>
                <a:stretch>
                  <a:fillRect/>
                </a:stretch>
              </p:blipFill>
              <p:spPr>
                <a:xfrm>
                  <a:off x="11141320" y="1064253"/>
                  <a:ext cx="35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9" name="Freihand 98">
                  <a:extLst>
                    <a:ext uri="{FF2B5EF4-FFF2-40B4-BE49-F238E27FC236}">
                      <a16:creationId xmlns:a16="http://schemas.microsoft.com/office/drawing/2014/main" id="{18642394-3DE5-74CE-E251-F937A9D00DB9}"/>
                    </a:ext>
                  </a:extLst>
                </p14:cNvPr>
                <p14:cNvContentPartPr/>
                <p14:nvPr/>
              </p14:nvContentPartPr>
              <p14:xfrm>
                <a:off x="11091280" y="1155333"/>
                <a:ext cx="168480" cy="9360"/>
              </p14:xfrm>
            </p:contentPart>
          </mc:Choice>
          <mc:Fallback xmlns="">
            <p:pic>
              <p:nvPicPr>
                <p:cNvPr id="99" name="Freihand 98">
                  <a:extLst>
                    <a:ext uri="{FF2B5EF4-FFF2-40B4-BE49-F238E27FC236}">
                      <a16:creationId xmlns:a16="http://schemas.microsoft.com/office/drawing/2014/main" id="{18642394-3DE5-74CE-E251-F937A9D00DB9}"/>
                    </a:ext>
                  </a:extLst>
                </p:cNvPr>
                <p:cNvPicPr/>
                <p:nvPr/>
              </p:nvPicPr>
              <p:blipFill>
                <a:blip r:embed="rId78"/>
                <a:stretch>
                  <a:fillRect/>
                </a:stretch>
              </p:blipFill>
              <p:spPr>
                <a:xfrm>
                  <a:off x="11082640" y="1146333"/>
                  <a:ext cx="186120" cy="27000"/>
                </a:xfrm>
                <a:prstGeom prst="rect">
                  <a:avLst/>
                </a:prstGeom>
              </p:spPr>
            </p:pic>
          </mc:Fallback>
        </mc:AlternateContent>
      </p:grpSp>
      <p:grpSp>
        <p:nvGrpSpPr>
          <p:cNvPr id="102" name="Gruppieren 101">
            <a:extLst>
              <a:ext uri="{FF2B5EF4-FFF2-40B4-BE49-F238E27FC236}">
                <a16:creationId xmlns:a16="http://schemas.microsoft.com/office/drawing/2014/main" id="{8ED1AA29-49ED-E41F-5CE9-65D098F21A34}"/>
              </a:ext>
            </a:extLst>
          </p:cNvPr>
          <p:cNvGrpSpPr/>
          <p:nvPr/>
        </p:nvGrpSpPr>
        <p:grpSpPr>
          <a:xfrm>
            <a:off x="11427880" y="1009533"/>
            <a:ext cx="182880" cy="241200"/>
            <a:chOff x="11427880" y="1009533"/>
            <a:chExt cx="182880" cy="241200"/>
          </a:xfrm>
        </p:grpSpPr>
        <mc:AlternateContent xmlns:mc="http://schemas.openxmlformats.org/markup-compatibility/2006" xmlns:p14="http://schemas.microsoft.com/office/powerpoint/2010/main">
          <mc:Choice Requires="p14">
            <p:contentPart p14:bwMode="auto" r:id="rId79">
              <p14:nvContentPartPr>
                <p14:cNvPr id="100" name="Freihand 99">
                  <a:extLst>
                    <a:ext uri="{FF2B5EF4-FFF2-40B4-BE49-F238E27FC236}">
                      <a16:creationId xmlns:a16="http://schemas.microsoft.com/office/drawing/2014/main" id="{6154A796-ECF3-215D-D142-7DD442980485}"/>
                    </a:ext>
                  </a:extLst>
                </p14:cNvPr>
                <p14:cNvContentPartPr/>
                <p14:nvPr/>
              </p14:nvContentPartPr>
              <p14:xfrm>
                <a:off x="11427880" y="1009533"/>
                <a:ext cx="182880" cy="241200"/>
              </p14:xfrm>
            </p:contentPart>
          </mc:Choice>
          <mc:Fallback xmlns="">
            <p:pic>
              <p:nvPicPr>
                <p:cNvPr id="100" name="Freihand 99">
                  <a:extLst>
                    <a:ext uri="{FF2B5EF4-FFF2-40B4-BE49-F238E27FC236}">
                      <a16:creationId xmlns:a16="http://schemas.microsoft.com/office/drawing/2014/main" id="{6154A796-ECF3-215D-D142-7DD442980485}"/>
                    </a:ext>
                  </a:extLst>
                </p:cNvPr>
                <p:cNvPicPr/>
                <p:nvPr/>
              </p:nvPicPr>
              <p:blipFill>
                <a:blip r:embed="rId80"/>
                <a:stretch>
                  <a:fillRect/>
                </a:stretch>
              </p:blipFill>
              <p:spPr>
                <a:xfrm>
                  <a:off x="11418880" y="1000893"/>
                  <a:ext cx="200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1" name="Freihand 100">
                  <a:extLst>
                    <a:ext uri="{FF2B5EF4-FFF2-40B4-BE49-F238E27FC236}">
                      <a16:creationId xmlns:a16="http://schemas.microsoft.com/office/drawing/2014/main" id="{C8CF15EF-19B2-09DE-B9B6-490D47B05CC7}"/>
                    </a:ext>
                  </a:extLst>
                </p14:cNvPr>
                <p14:cNvContentPartPr/>
                <p14:nvPr/>
              </p14:nvContentPartPr>
              <p14:xfrm>
                <a:off x="11465680" y="1096293"/>
                <a:ext cx="128520" cy="95400"/>
              </p14:xfrm>
            </p:contentPart>
          </mc:Choice>
          <mc:Fallback xmlns="">
            <p:pic>
              <p:nvPicPr>
                <p:cNvPr id="101" name="Freihand 100">
                  <a:extLst>
                    <a:ext uri="{FF2B5EF4-FFF2-40B4-BE49-F238E27FC236}">
                      <a16:creationId xmlns:a16="http://schemas.microsoft.com/office/drawing/2014/main" id="{C8CF15EF-19B2-09DE-B9B6-490D47B05CC7}"/>
                    </a:ext>
                  </a:extLst>
                </p:cNvPr>
                <p:cNvPicPr/>
                <p:nvPr/>
              </p:nvPicPr>
              <p:blipFill>
                <a:blip r:embed="rId82"/>
                <a:stretch>
                  <a:fillRect/>
                </a:stretch>
              </p:blipFill>
              <p:spPr>
                <a:xfrm>
                  <a:off x="11456680" y="1087653"/>
                  <a:ext cx="146160" cy="113040"/>
                </a:xfrm>
                <a:prstGeom prst="rect">
                  <a:avLst/>
                </a:prstGeom>
              </p:spPr>
            </p:pic>
          </mc:Fallback>
        </mc:AlternateContent>
      </p:grpSp>
      <p:grpSp>
        <p:nvGrpSpPr>
          <p:cNvPr id="111" name="Gruppieren 110">
            <a:extLst>
              <a:ext uri="{FF2B5EF4-FFF2-40B4-BE49-F238E27FC236}">
                <a16:creationId xmlns:a16="http://schemas.microsoft.com/office/drawing/2014/main" id="{759AC395-7CB9-BBCD-0917-D5D6DC306D3D}"/>
              </a:ext>
            </a:extLst>
          </p:cNvPr>
          <p:cNvGrpSpPr/>
          <p:nvPr/>
        </p:nvGrpSpPr>
        <p:grpSpPr>
          <a:xfrm>
            <a:off x="8227840" y="1595973"/>
            <a:ext cx="802440" cy="245880"/>
            <a:chOff x="8227840" y="1595973"/>
            <a:chExt cx="802440" cy="245880"/>
          </a:xfrm>
        </p:grpSpPr>
        <mc:AlternateContent xmlns:mc="http://schemas.openxmlformats.org/markup-compatibility/2006" xmlns:p14="http://schemas.microsoft.com/office/powerpoint/2010/main">
          <mc:Choice Requires="p14">
            <p:contentPart p14:bwMode="auto" r:id="rId83">
              <p14:nvContentPartPr>
                <p14:cNvPr id="104" name="Freihand 103">
                  <a:extLst>
                    <a:ext uri="{FF2B5EF4-FFF2-40B4-BE49-F238E27FC236}">
                      <a16:creationId xmlns:a16="http://schemas.microsoft.com/office/drawing/2014/main" id="{78815478-7496-96F8-52C7-C594B40D503A}"/>
                    </a:ext>
                  </a:extLst>
                </p14:cNvPr>
                <p14:cNvContentPartPr/>
                <p14:nvPr/>
              </p14:nvContentPartPr>
              <p14:xfrm>
                <a:off x="8227840" y="1626213"/>
                <a:ext cx="149040" cy="215640"/>
              </p14:xfrm>
            </p:contentPart>
          </mc:Choice>
          <mc:Fallback xmlns="">
            <p:pic>
              <p:nvPicPr>
                <p:cNvPr id="104" name="Freihand 103">
                  <a:extLst>
                    <a:ext uri="{FF2B5EF4-FFF2-40B4-BE49-F238E27FC236}">
                      <a16:creationId xmlns:a16="http://schemas.microsoft.com/office/drawing/2014/main" id="{78815478-7496-96F8-52C7-C594B40D503A}"/>
                    </a:ext>
                  </a:extLst>
                </p:cNvPr>
                <p:cNvPicPr/>
                <p:nvPr/>
              </p:nvPicPr>
              <p:blipFill>
                <a:blip r:embed="rId84"/>
                <a:stretch>
                  <a:fillRect/>
                </a:stretch>
              </p:blipFill>
              <p:spPr>
                <a:xfrm>
                  <a:off x="8218840" y="1617573"/>
                  <a:ext cx="166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5" name="Freihand 104">
                  <a:extLst>
                    <a:ext uri="{FF2B5EF4-FFF2-40B4-BE49-F238E27FC236}">
                      <a16:creationId xmlns:a16="http://schemas.microsoft.com/office/drawing/2014/main" id="{11C6A974-2407-62CB-70C5-9B10E96E873C}"/>
                    </a:ext>
                  </a:extLst>
                </p14:cNvPr>
                <p14:cNvContentPartPr/>
                <p14:nvPr/>
              </p14:nvContentPartPr>
              <p14:xfrm>
                <a:off x="8532760" y="1619733"/>
                <a:ext cx="28080" cy="193320"/>
              </p14:xfrm>
            </p:contentPart>
          </mc:Choice>
          <mc:Fallback xmlns="">
            <p:pic>
              <p:nvPicPr>
                <p:cNvPr id="105" name="Freihand 104">
                  <a:extLst>
                    <a:ext uri="{FF2B5EF4-FFF2-40B4-BE49-F238E27FC236}">
                      <a16:creationId xmlns:a16="http://schemas.microsoft.com/office/drawing/2014/main" id="{11C6A974-2407-62CB-70C5-9B10E96E873C}"/>
                    </a:ext>
                  </a:extLst>
                </p:cNvPr>
                <p:cNvPicPr/>
                <p:nvPr/>
              </p:nvPicPr>
              <p:blipFill>
                <a:blip r:embed="rId86"/>
                <a:stretch>
                  <a:fillRect/>
                </a:stretch>
              </p:blipFill>
              <p:spPr>
                <a:xfrm>
                  <a:off x="8523760" y="1611093"/>
                  <a:ext cx="45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6" name="Freihand 105">
                  <a:extLst>
                    <a:ext uri="{FF2B5EF4-FFF2-40B4-BE49-F238E27FC236}">
                      <a16:creationId xmlns:a16="http://schemas.microsoft.com/office/drawing/2014/main" id="{4CE55F40-CD60-C231-553B-8EF7EB0965EC}"/>
                    </a:ext>
                  </a:extLst>
                </p14:cNvPr>
                <p14:cNvContentPartPr/>
                <p14:nvPr/>
              </p14:nvContentPartPr>
              <p14:xfrm>
                <a:off x="8497480" y="1595973"/>
                <a:ext cx="262080" cy="174600"/>
              </p14:xfrm>
            </p:contentPart>
          </mc:Choice>
          <mc:Fallback xmlns="">
            <p:pic>
              <p:nvPicPr>
                <p:cNvPr id="106" name="Freihand 105">
                  <a:extLst>
                    <a:ext uri="{FF2B5EF4-FFF2-40B4-BE49-F238E27FC236}">
                      <a16:creationId xmlns:a16="http://schemas.microsoft.com/office/drawing/2014/main" id="{4CE55F40-CD60-C231-553B-8EF7EB0965EC}"/>
                    </a:ext>
                  </a:extLst>
                </p:cNvPr>
                <p:cNvPicPr/>
                <p:nvPr/>
              </p:nvPicPr>
              <p:blipFill>
                <a:blip r:embed="rId88"/>
                <a:stretch>
                  <a:fillRect/>
                </a:stretch>
              </p:blipFill>
              <p:spPr>
                <a:xfrm>
                  <a:off x="8488480" y="1587333"/>
                  <a:ext cx="27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7" name="Freihand 106">
                  <a:extLst>
                    <a:ext uri="{FF2B5EF4-FFF2-40B4-BE49-F238E27FC236}">
                      <a16:creationId xmlns:a16="http://schemas.microsoft.com/office/drawing/2014/main" id="{A129F25A-68AE-4765-C2F7-82970756EFEB}"/>
                    </a:ext>
                  </a:extLst>
                </p14:cNvPr>
                <p14:cNvContentPartPr/>
                <p14:nvPr/>
              </p14:nvContentPartPr>
              <p14:xfrm>
                <a:off x="8847400" y="1633053"/>
                <a:ext cx="182880" cy="173160"/>
              </p14:xfrm>
            </p:contentPart>
          </mc:Choice>
          <mc:Fallback xmlns="">
            <p:pic>
              <p:nvPicPr>
                <p:cNvPr id="107" name="Freihand 106">
                  <a:extLst>
                    <a:ext uri="{FF2B5EF4-FFF2-40B4-BE49-F238E27FC236}">
                      <a16:creationId xmlns:a16="http://schemas.microsoft.com/office/drawing/2014/main" id="{A129F25A-68AE-4765-C2F7-82970756EFEB}"/>
                    </a:ext>
                  </a:extLst>
                </p:cNvPr>
                <p:cNvPicPr/>
                <p:nvPr/>
              </p:nvPicPr>
              <p:blipFill>
                <a:blip r:embed="rId90"/>
                <a:stretch>
                  <a:fillRect/>
                </a:stretch>
              </p:blipFill>
              <p:spPr>
                <a:xfrm>
                  <a:off x="8838400" y="1624053"/>
                  <a:ext cx="200520" cy="190800"/>
                </a:xfrm>
                <a:prstGeom prst="rect">
                  <a:avLst/>
                </a:prstGeom>
              </p:spPr>
            </p:pic>
          </mc:Fallback>
        </mc:AlternateContent>
      </p:grpSp>
      <p:grpSp>
        <p:nvGrpSpPr>
          <p:cNvPr id="110" name="Gruppieren 109">
            <a:extLst>
              <a:ext uri="{FF2B5EF4-FFF2-40B4-BE49-F238E27FC236}">
                <a16:creationId xmlns:a16="http://schemas.microsoft.com/office/drawing/2014/main" id="{D8C4CBA8-A475-7D23-6614-A5227D2D9939}"/>
              </a:ext>
            </a:extLst>
          </p:cNvPr>
          <p:cNvGrpSpPr/>
          <p:nvPr/>
        </p:nvGrpSpPr>
        <p:grpSpPr>
          <a:xfrm>
            <a:off x="9201640" y="1565013"/>
            <a:ext cx="710640" cy="182880"/>
            <a:chOff x="9201640" y="1565013"/>
            <a:chExt cx="710640" cy="182880"/>
          </a:xfrm>
        </p:grpSpPr>
        <mc:AlternateContent xmlns:mc="http://schemas.openxmlformats.org/markup-compatibility/2006" xmlns:p14="http://schemas.microsoft.com/office/powerpoint/2010/main">
          <mc:Choice Requires="p14">
            <p:contentPart p14:bwMode="auto" r:id="rId91">
              <p14:nvContentPartPr>
                <p14:cNvPr id="108" name="Freihand 107">
                  <a:extLst>
                    <a:ext uri="{FF2B5EF4-FFF2-40B4-BE49-F238E27FC236}">
                      <a16:creationId xmlns:a16="http://schemas.microsoft.com/office/drawing/2014/main" id="{75C05969-298B-B388-1CC7-685C8B78C0B8}"/>
                    </a:ext>
                  </a:extLst>
                </p14:cNvPr>
                <p14:cNvContentPartPr/>
                <p14:nvPr/>
              </p14:nvContentPartPr>
              <p14:xfrm>
                <a:off x="9201640" y="1662933"/>
                <a:ext cx="218880" cy="84960"/>
              </p14:xfrm>
            </p:contentPart>
          </mc:Choice>
          <mc:Fallback xmlns="">
            <p:pic>
              <p:nvPicPr>
                <p:cNvPr id="108" name="Freihand 107">
                  <a:extLst>
                    <a:ext uri="{FF2B5EF4-FFF2-40B4-BE49-F238E27FC236}">
                      <a16:creationId xmlns:a16="http://schemas.microsoft.com/office/drawing/2014/main" id="{75C05969-298B-B388-1CC7-685C8B78C0B8}"/>
                    </a:ext>
                  </a:extLst>
                </p:cNvPr>
                <p:cNvPicPr/>
                <p:nvPr/>
              </p:nvPicPr>
              <p:blipFill>
                <a:blip r:embed="rId92"/>
                <a:stretch>
                  <a:fillRect/>
                </a:stretch>
              </p:blipFill>
              <p:spPr>
                <a:xfrm>
                  <a:off x="9192640" y="1653933"/>
                  <a:ext cx="236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9" name="Freihand 108">
                  <a:extLst>
                    <a:ext uri="{FF2B5EF4-FFF2-40B4-BE49-F238E27FC236}">
                      <a16:creationId xmlns:a16="http://schemas.microsoft.com/office/drawing/2014/main" id="{5E5CCE28-90ED-7069-963C-DAFCC19A0AE6}"/>
                    </a:ext>
                  </a:extLst>
                </p14:cNvPr>
                <p14:cNvContentPartPr/>
                <p14:nvPr/>
              </p14:nvContentPartPr>
              <p14:xfrm>
                <a:off x="9564160" y="1565013"/>
                <a:ext cx="348120" cy="119880"/>
              </p14:xfrm>
            </p:contentPart>
          </mc:Choice>
          <mc:Fallback xmlns="">
            <p:pic>
              <p:nvPicPr>
                <p:cNvPr id="109" name="Freihand 108">
                  <a:extLst>
                    <a:ext uri="{FF2B5EF4-FFF2-40B4-BE49-F238E27FC236}">
                      <a16:creationId xmlns:a16="http://schemas.microsoft.com/office/drawing/2014/main" id="{5E5CCE28-90ED-7069-963C-DAFCC19A0AE6}"/>
                    </a:ext>
                  </a:extLst>
                </p:cNvPr>
                <p:cNvPicPr/>
                <p:nvPr/>
              </p:nvPicPr>
              <p:blipFill>
                <a:blip r:embed="rId94"/>
                <a:stretch>
                  <a:fillRect/>
                </a:stretch>
              </p:blipFill>
              <p:spPr>
                <a:xfrm>
                  <a:off x="9555520" y="1556373"/>
                  <a:ext cx="365760" cy="13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112" name="Freihand 111">
                <a:extLst>
                  <a:ext uri="{FF2B5EF4-FFF2-40B4-BE49-F238E27FC236}">
                    <a16:creationId xmlns:a16="http://schemas.microsoft.com/office/drawing/2014/main" id="{0A6B1EFB-759D-2312-EBB2-8D7DE09BFD32}"/>
                  </a:ext>
                </a:extLst>
              </p14:cNvPr>
              <p14:cNvContentPartPr/>
              <p14:nvPr/>
            </p14:nvContentPartPr>
            <p14:xfrm>
              <a:off x="10912720" y="1480413"/>
              <a:ext cx="39240" cy="230040"/>
            </p14:xfrm>
          </p:contentPart>
        </mc:Choice>
        <mc:Fallback xmlns="">
          <p:pic>
            <p:nvPicPr>
              <p:cNvPr id="112" name="Freihand 111">
                <a:extLst>
                  <a:ext uri="{FF2B5EF4-FFF2-40B4-BE49-F238E27FC236}">
                    <a16:creationId xmlns:a16="http://schemas.microsoft.com/office/drawing/2014/main" id="{0A6B1EFB-759D-2312-EBB2-8D7DE09BFD32}"/>
                  </a:ext>
                </a:extLst>
              </p:cNvPr>
              <p:cNvPicPr/>
              <p:nvPr/>
            </p:nvPicPr>
            <p:blipFill>
              <a:blip r:embed="rId96"/>
              <a:stretch>
                <a:fillRect/>
              </a:stretch>
            </p:blipFill>
            <p:spPr>
              <a:xfrm>
                <a:off x="10904080" y="1471773"/>
                <a:ext cx="56880" cy="247680"/>
              </a:xfrm>
              <a:prstGeom prst="rect">
                <a:avLst/>
              </a:prstGeom>
            </p:spPr>
          </p:pic>
        </mc:Fallback>
      </mc:AlternateContent>
      <p:grpSp>
        <p:nvGrpSpPr>
          <p:cNvPr id="115" name="Gruppieren 114">
            <a:extLst>
              <a:ext uri="{FF2B5EF4-FFF2-40B4-BE49-F238E27FC236}">
                <a16:creationId xmlns:a16="http://schemas.microsoft.com/office/drawing/2014/main" id="{42D83068-3A50-7E18-E70D-287C1F20D377}"/>
              </a:ext>
            </a:extLst>
          </p:cNvPr>
          <p:cNvGrpSpPr/>
          <p:nvPr/>
        </p:nvGrpSpPr>
        <p:grpSpPr>
          <a:xfrm>
            <a:off x="11129800" y="1493733"/>
            <a:ext cx="456120" cy="189360"/>
            <a:chOff x="11129800" y="1493733"/>
            <a:chExt cx="456120" cy="189360"/>
          </a:xfrm>
        </p:grpSpPr>
        <mc:AlternateContent xmlns:mc="http://schemas.openxmlformats.org/markup-compatibility/2006" xmlns:p14="http://schemas.microsoft.com/office/powerpoint/2010/main">
          <mc:Choice Requires="p14">
            <p:contentPart p14:bwMode="auto" r:id="rId97">
              <p14:nvContentPartPr>
                <p14:cNvPr id="113" name="Freihand 112">
                  <a:extLst>
                    <a:ext uri="{FF2B5EF4-FFF2-40B4-BE49-F238E27FC236}">
                      <a16:creationId xmlns:a16="http://schemas.microsoft.com/office/drawing/2014/main" id="{DE8A5334-DD89-1FFE-8D0E-F9D139189DBB}"/>
                    </a:ext>
                  </a:extLst>
                </p14:cNvPr>
                <p14:cNvContentPartPr/>
                <p14:nvPr/>
              </p14:nvContentPartPr>
              <p14:xfrm>
                <a:off x="11129800" y="1594533"/>
                <a:ext cx="164160" cy="32040"/>
              </p14:xfrm>
            </p:contentPart>
          </mc:Choice>
          <mc:Fallback xmlns="">
            <p:pic>
              <p:nvPicPr>
                <p:cNvPr id="113" name="Freihand 112">
                  <a:extLst>
                    <a:ext uri="{FF2B5EF4-FFF2-40B4-BE49-F238E27FC236}">
                      <a16:creationId xmlns:a16="http://schemas.microsoft.com/office/drawing/2014/main" id="{DE8A5334-DD89-1FFE-8D0E-F9D139189DBB}"/>
                    </a:ext>
                  </a:extLst>
                </p:cNvPr>
                <p:cNvPicPr/>
                <p:nvPr/>
              </p:nvPicPr>
              <p:blipFill>
                <a:blip r:embed="rId98"/>
                <a:stretch>
                  <a:fillRect/>
                </a:stretch>
              </p:blipFill>
              <p:spPr>
                <a:xfrm>
                  <a:off x="11121160" y="1585533"/>
                  <a:ext cx="181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 name="Freihand 113">
                  <a:extLst>
                    <a:ext uri="{FF2B5EF4-FFF2-40B4-BE49-F238E27FC236}">
                      <a16:creationId xmlns:a16="http://schemas.microsoft.com/office/drawing/2014/main" id="{48555F80-AE0B-69FB-7384-C3D0D40C0006}"/>
                    </a:ext>
                  </a:extLst>
                </p14:cNvPr>
                <p14:cNvContentPartPr/>
                <p14:nvPr/>
              </p14:nvContentPartPr>
              <p14:xfrm>
                <a:off x="11422120" y="1493733"/>
                <a:ext cx="163800" cy="189360"/>
              </p14:xfrm>
            </p:contentPart>
          </mc:Choice>
          <mc:Fallback xmlns="">
            <p:pic>
              <p:nvPicPr>
                <p:cNvPr id="114" name="Freihand 113">
                  <a:extLst>
                    <a:ext uri="{FF2B5EF4-FFF2-40B4-BE49-F238E27FC236}">
                      <a16:creationId xmlns:a16="http://schemas.microsoft.com/office/drawing/2014/main" id="{48555F80-AE0B-69FB-7384-C3D0D40C0006}"/>
                    </a:ext>
                  </a:extLst>
                </p:cNvPr>
                <p:cNvPicPr/>
                <p:nvPr/>
              </p:nvPicPr>
              <p:blipFill>
                <a:blip r:embed="rId100"/>
                <a:stretch>
                  <a:fillRect/>
                </a:stretch>
              </p:blipFill>
              <p:spPr>
                <a:xfrm>
                  <a:off x="11413120" y="1485093"/>
                  <a:ext cx="181440" cy="207000"/>
                </a:xfrm>
                <a:prstGeom prst="rect">
                  <a:avLst/>
                </a:prstGeom>
              </p:spPr>
            </p:pic>
          </mc:Fallback>
        </mc:AlternateContent>
      </p:grpSp>
      <p:grpSp>
        <p:nvGrpSpPr>
          <p:cNvPr id="121" name="Gruppieren 120">
            <a:extLst>
              <a:ext uri="{FF2B5EF4-FFF2-40B4-BE49-F238E27FC236}">
                <a16:creationId xmlns:a16="http://schemas.microsoft.com/office/drawing/2014/main" id="{1F7C995B-6C1A-4F54-A2CB-64740DB535A6}"/>
              </a:ext>
            </a:extLst>
          </p:cNvPr>
          <p:cNvGrpSpPr/>
          <p:nvPr/>
        </p:nvGrpSpPr>
        <p:grpSpPr>
          <a:xfrm>
            <a:off x="8657680" y="2110413"/>
            <a:ext cx="417240" cy="193320"/>
            <a:chOff x="8657680" y="2110413"/>
            <a:chExt cx="417240" cy="193320"/>
          </a:xfrm>
        </p:grpSpPr>
        <mc:AlternateContent xmlns:mc="http://schemas.openxmlformats.org/markup-compatibility/2006" xmlns:p14="http://schemas.microsoft.com/office/powerpoint/2010/main">
          <mc:Choice Requires="p14">
            <p:contentPart p14:bwMode="auto" r:id="rId101">
              <p14:nvContentPartPr>
                <p14:cNvPr id="116" name="Freihand 115">
                  <a:extLst>
                    <a:ext uri="{FF2B5EF4-FFF2-40B4-BE49-F238E27FC236}">
                      <a16:creationId xmlns:a16="http://schemas.microsoft.com/office/drawing/2014/main" id="{095DFCF2-887F-6C21-665B-1EBABB6620D7}"/>
                    </a:ext>
                  </a:extLst>
                </p14:cNvPr>
                <p14:cNvContentPartPr/>
                <p14:nvPr/>
              </p14:nvContentPartPr>
              <p14:xfrm>
                <a:off x="8657680" y="2110413"/>
                <a:ext cx="129600" cy="193320"/>
              </p14:xfrm>
            </p:contentPart>
          </mc:Choice>
          <mc:Fallback xmlns="">
            <p:pic>
              <p:nvPicPr>
                <p:cNvPr id="116" name="Freihand 115">
                  <a:extLst>
                    <a:ext uri="{FF2B5EF4-FFF2-40B4-BE49-F238E27FC236}">
                      <a16:creationId xmlns:a16="http://schemas.microsoft.com/office/drawing/2014/main" id="{095DFCF2-887F-6C21-665B-1EBABB6620D7}"/>
                    </a:ext>
                  </a:extLst>
                </p:cNvPr>
                <p:cNvPicPr/>
                <p:nvPr/>
              </p:nvPicPr>
              <p:blipFill>
                <a:blip r:embed="rId102"/>
                <a:stretch>
                  <a:fillRect/>
                </a:stretch>
              </p:blipFill>
              <p:spPr>
                <a:xfrm>
                  <a:off x="8648680" y="2101413"/>
                  <a:ext cx="147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7" name="Freihand 116">
                  <a:extLst>
                    <a:ext uri="{FF2B5EF4-FFF2-40B4-BE49-F238E27FC236}">
                      <a16:creationId xmlns:a16="http://schemas.microsoft.com/office/drawing/2014/main" id="{1F3C90D2-91C1-336C-0FA8-CAA54F6C3F95}"/>
                    </a:ext>
                  </a:extLst>
                </p14:cNvPr>
                <p14:cNvContentPartPr/>
                <p14:nvPr/>
              </p14:nvContentPartPr>
              <p14:xfrm>
                <a:off x="8907880" y="2111493"/>
                <a:ext cx="167040" cy="189000"/>
              </p14:xfrm>
            </p:contentPart>
          </mc:Choice>
          <mc:Fallback xmlns="">
            <p:pic>
              <p:nvPicPr>
                <p:cNvPr id="117" name="Freihand 116">
                  <a:extLst>
                    <a:ext uri="{FF2B5EF4-FFF2-40B4-BE49-F238E27FC236}">
                      <a16:creationId xmlns:a16="http://schemas.microsoft.com/office/drawing/2014/main" id="{1F3C90D2-91C1-336C-0FA8-CAA54F6C3F95}"/>
                    </a:ext>
                  </a:extLst>
                </p:cNvPr>
                <p:cNvPicPr/>
                <p:nvPr/>
              </p:nvPicPr>
              <p:blipFill>
                <a:blip r:embed="rId104"/>
                <a:stretch>
                  <a:fillRect/>
                </a:stretch>
              </p:blipFill>
              <p:spPr>
                <a:xfrm>
                  <a:off x="8898880" y="2102853"/>
                  <a:ext cx="184680" cy="206640"/>
                </a:xfrm>
                <a:prstGeom prst="rect">
                  <a:avLst/>
                </a:prstGeom>
              </p:spPr>
            </p:pic>
          </mc:Fallback>
        </mc:AlternateContent>
      </p:grpSp>
      <p:grpSp>
        <p:nvGrpSpPr>
          <p:cNvPr id="120" name="Gruppieren 119">
            <a:extLst>
              <a:ext uri="{FF2B5EF4-FFF2-40B4-BE49-F238E27FC236}">
                <a16:creationId xmlns:a16="http://schemas.microsoft.com/office/drawing/2014/main" id="{02CCB4F5-D588-E57F-B00F-7492D7580B01}"/>
              </a:ext>
            </a:extLst>
          </p:cNvPr>
          <p:cNvGrpSpPr/>
          <p:nvPr/>
        </p:nvGrpSpPr>
        <p:grpSpPr>
          <a:xfrm>
            <a:off x="9244120" y="2132733"/>
            <a:ext cx="151200" cy="87120"/>
            <a:chOff x="9244120" y="2132733"/>
            <a:chExt cx="151200" cy="87120"/>
          </a:xfrm>
        </p:grpSpPr>
        <mc:AlternateContent xmlns:mc="http://schemas.openxmlformats.org/markup-compatibility/2006" xmlns:p14="http://schemas.microsoft.com/office/powerpoint/2010/main">
          <mc:Choice Requires="p14">
            <p:contentPart p14:bwMode="auto" r:id="rId105">
              <p14:nvContentPartPr>
                <p14:cNvPr id="118" name="Freihand 117">
                  <a:extLst>
                    <a:ext uri="{FF2B5EF4-FFF2-40B4-BE49-F238E27FC236}">
                      <a16:creationId xmlns:a16="http://schemas.microsoft.com/office/drawing/2014/main" id="{B47C0E92-2E91-FB6F-25A7-EBB90BDC6C11}"/>
                    </a:ext>
                  </a:extLst>
                </p14:cNvPr>
                <p14:cNvContentPartPr/>
                <p14:nvPr/>
              </p14:nvContentPartPr>
              <p14:xfrm>
                <a:off x="9244120" y="2132733"/>
                <a:ext cx="147960" cy="9360"/>
              </p14:xfrm>
            </p:contentPart>
          </mc:Choice>
          <mc:Fallback xmlns="">
            <p:pic>
              <p:nvPicPr>
                <p:cNvPr id="118" name="Freihand 117">
                  <a:extLst>
                    <a:ext uri="{FF2B5EF4-FFF2-40B4-BE49-F238E27FC236}">
                      <a16:creationId xmlns:a16="http://schemas.microsoft.com/office/drawing/2014/main" id="{B47C0E92-2E91-FB6F-25A7-EBB90BDC6C11}"/>
                    </a:ext>
                  </a:extLst>
                </p:cNvPr>
                <p:cNvPicPr/>
                <p:nvPr/>
              </p:nvPicPr>
              <p:blipFill>
                <a:blip r:embed="rId106"/>
                <a:stretch>
                  <a:fillRect/>
                </a:stretch>
              </p:blipFill>
              <p:spPr>
                <a:xfrm>
                  <a:off x="9235480" y="2123733"/>
                  <a:ext cx="165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 name="Freihand 118">
                  <a:extLst>
                    <a:ext uri="{FF2B5EF4-FFF2-40B4-BE49-F238E27FC236}">
                      <a16:creationId xmlns:a16="http://schemas.microsoft.com/office/drawing/2014/main" id="{12882E5F-AF64-8948-E7D8-F984EEFD7557}"/>
                    </a:ext>
                  </a:extLst>
                </p14:cNvPr>
                <p14:cNvContentPartPr/>
                <p14:nvPr/>
              </p14:nvContentPartPr>
              <p14:xfrm>
                <a:off x="9259960" y="2200413"/>
                <a:ext cx="135360" cy="19440"/>
              </p14:xfrm>
            </p:contentPart>
          </mc:Choice>
          <mc:Fallback xmlns="">
            <p:pic>
              <p:nvPicPr>
                <p:cNvPr id="119" name="Freihand 118">
                  <a:extLst>
                    <a:ext uri="{FF2B5EF4-FFF2-40B4-BE49-F238E27FC236}">
                      <a16:creationId xmlns:a16="http://schemas.microsoft.com/office/drawing/2014/main" id="{12882E5F-AF64-8948-E7D8-F984EEFD7557}"/>
                    </a:ext>
                  </a:extLst>
                </p:cNvPr>
                <p:cNvPicPr/>
                <p:nvPr/>
              </p:nvPicPr>
              <p:blipFill>
                <a:blip r:embed="rId108"/>
                <a:stretch>
                  <a:fillRect/>
                </a:stretch>
              </p:blipFill>
              <p:spPr>
                <a:xfrm>
                  <a:off x="9250960" y="2191773"/>
                  <a:ext cx="153000" cy="37080"/>
                </a:xfrm>
                <a:prstGeom prst="rect">
                  <a:avLst/>
                </a:prstGeom>
              </p:spPr>
            </p:pic>
          </mc:Fallback>
        </mc:AlternateContent>
      </p:grpSp>
      <p:grpSp>
        <p:nvGrpSpPr>
          <p:cNvPr id="139" name="Gruppieren 138">
            <a:extLst>
              <a:ext uri="{FF2B5EF4-FFF2-40B4-BE49-F238E27FC236}">
                <a16:creationId xmlns:a16="http://schemas.microsoft.com/office/drawing/2014/main" id="{EB21F3E7-8B07-16E0-C621-620049337385}"/>
              </a:ext>
            </a:extLst>
          </p:cNvPr>
          <p:cNvGrpSpPr/>
          <p:nvPr/>
        </p:nvGrpSpPr>
        <p:grpSpPr>
          <a:xfrm>
            <a:off x="9689800" y="1975053"/>
            <a:ext cx="254880" cy="281160"/>
            <a:chOff x="9689800" y="1975053"/>
            <a:chExt cx="254880" cy="281160"/>
          </a:xfrm>
        </p:grpSpPr>
        <mc:AlternateContent xmlns:mc="http://schemas.openxmlformats.org/markup-compatibility/2006" xmlns:p14="http://schemas.microsoft.com/office/powerpoint/2010/main">
          <mc:Choice Requires="p14">
            <p:contentPart p14:bwMode="auto" r:id="rId109">
              <p14:nvContentPartPr>
                <p14:cNvPr id="122" name="Freihand 121">
                  <a:extLst>
                    <a:ext uri="{FF2B5EF4-FFF2-40B4-BE49-F238E27FC236}">
                      <a16:creationId xmlns:a16="http://schemas.microsoft.com/office/drawing/2014/main" id="{2187446E-269D-610D-237F-372F161F4B02}"/>
                    </a:ext>
                  </a:extLst>
                </p14:cNvPr>
                <p14:cNvContentPartPr/>
                <p14:nvPr/>
              </p14:nvContentPartPr>
              <p14:xfrm>
                <a:off x="9689800" y="2004573"/>
                <a:ext cx="21240" cy="251640"/>
              </p14:xfrm>
            </p:contentPart>
          </mc:Choice>
          <mc:Fallback xmlns="">
            <p:pic>
              <p:nvPicPr>
                <p:cNvPr id="122" name="Freihand 121">
                  <a:extLst>
                    <a:ext uri="{FF2B5EF4-FFF2-40B4-BE49-F238E27FC236}">
                      <a16:creationId xmlns:a16="http://schemas.microsoft.com/office/drawing/2014/main" id="{2187446E-269D-610D-237F-372F161F4B02}"/>
                    </a:ext>
                  </a:extLst>
                </p:cNvPr>
                <p:cNvPicPr/>
                <p:nvPr/>
              </p:nvPicPr>
              <p:blipFill>
                <a:blip r:embed="rId110"/>
                <a:stretch>
                  <a:fillRect/>
                </a:stretch>
              </p:blipFill>
              <p:spPr>
                <a:xfrm>
                  <a:off x="9681160" y="1995573"/>
                  <a:ext cx="38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3" name="Freihand 122">
                  <a:extLst>
                    <a:ext uri="{FF2B5EF4-FFF2-40B4-BE49-F238E27FC236}">
                      <a16:creationId xmlns:a16="http://schemas.microsoft.com/office/drawing/2014/main" id="{B612F13D-09A9-694B-2AA8-AFAA79B9A5D8}"/>
                    </a:ext>
                  </a:extLst>
                </p14:cNvPr>
                <p14:cNvContentPartPr/>
                <p14:nvPr/>
              </p14:nvContentPartPr>
              <p14:xfrm>
                <a:off x="9787000" y="1975053"/>
                <a:ext cx="157680" cy="279360"/>
              </p14:xfrm>
            </p:contentPart>
          </mc:Choice>
          <mc:Fallback xmlns="">
            <p:pic>
              <p:nvPicPr>
                <p:cNvPr id="123" name="Freihand 122">
                  <a:extLst>
                    <a:ext uri="{FF2B5EF4-FFF2-40B4-BE49-F238E27FC236}">
                      <a16:creationId xmlns:a16="http://schemas.microsoft.com/office/drawing/2014/main" id="{B612F13D-09A9-694B-2AA8-AFAA79B9A5D8}"/>
                    </a:ext>
                  </a:extLst>
                </p:cNvPr>
                <p:cNvPicPr/>
                <p:nvPr/>
              </p:nvPicPr>
              <p:blipFill>
                <a:blip r:embed="rId112"/>
                <a:stretch>
                  <a:fillRect/>
                </a:stretch>
              </p:blipFill>
              <p:spPr>
                <a:xfrm>
                  <a:off x="9778000" y="1966053"/>
                  <a:ext cx="17532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124" name="Freihand 123">
                <a:extLst>
                  <a:ext uri="{FF2B5EF4-FFF2-40B4-BE49-F238E27FC236}">
                    <a16:creationId xmlns:a16="http://schemas.microsoft.com/office/drawing/2014/main" id="{2E2BC7CC-FE29-7A8C-4DE8-D39B221BD7CD}"/>
                  </a:ext>
                </a:extLst>
              </p14:cNvPr>
              <p14:cNvContentPartPr/>
              <p14:nvPr/>
            </p14:nvContentPartPr>
            <p14:xfrm>
              <a:off x="10939720" y="1979373"/>
              <a:ext cx="26640" cy="229320"/>
            </p14:xfrm>
          </p:contentPart>
        </mc:Choice>
        <mc:Fallback xmlns="">
          <p:pic>
            <p:nvPicPr>
              <p:cNvPr id="124" name="Freihand 123">
                <a:extLst>
                  <a:ext uri="{FF2B5EF4-FFF2-40B4-BE49-F238E27FC236}">
                    <a16:creationId xmlns:a16="http://schemas.microsoft.com/office/drawing/2014/main" id="{2E2BC7CC-FE29-7A8C-4DE8-D39B221BD7CD}"/>
                  </a:ext>
                </a:extLst>
              </p:cNvPr>
              <p:cNvPicPr/>
              <p:nvPr/>
            </p:nvPicPr>
            <p:blipFill>
              <a:blip r:embed="rId114"/>
              <a:stretch>
                <a:fillRect/>
              </a:stretch>
            </p:blipFill>
            <p:spPr>
              <a:xfrm>
                <a:off x="10930720" y="1970373"/>
                <a:ext cx="4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5" name="Freihand 124">
                <a:extLst>
                  <a:ext uri="{FF2B5EF4-FFF2-40B4-BE49-F238E27FC236}">
                    <a16:creationId xmlns:a16="http://schemas.microsoft.com/office/drawing/2014/main" id="{25FD4DE3-8AA2-E6EF-CF7D-8069F79D16E4}"/>
                  </a:ext>
                </a:extLst>
              </p14:cNvPr>
              <p14:cNvContentPartPr/>
              <p14:nvPr/>
            </p14:nvContentPartPr>
            <p14:xfrm>
              <a:off x="11266600" y="2034453"/>
              <a:ext cx="31320" cy="5040"/>
            </p14:xfrm>
          </p:contentPart>
        </mc:Choice>
        <mc:Fallback xmlns="">
          <p:pic>
            <p:nvPicPr>
              <p:cNvPr id="125" name="Freihand 124">
                <a:extLst>
                  <a:ext uri="{FF2B5EF4-FFF2-40B4-BE49-F238E27FC236}">
                    <a16:creationId xmlns:a16="http://schemas.microsoft.com/office/drawing/2014/main" id="{25FD4DE3-8AA2-E6EF-CF7D-8069F79D16E4}"/>
                  </a:ext>
                </a:extLst>
              </p:cNvPr>
              <p:cNvPicPr/>
              <p:nvPr/>
            </p:nvPicPr>
            <p:blipFill>
              <a:blip r:embed="rId116"/>
              <a:stretch>
                <a:fillRect/>
              </a:stretch>
            </p:blipFill>
            <p:spPr>
              <a:xfrm>
                <a:off x="11257600" y="2025453"/>
                <a:ext cx="4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6" name="Freihand 125">
                <a:extLst>
                  <a:ext uri="{FF2B5EF4-FFF2-40B4-BE49-F238E27FC236}">
                    <a16:creationId xmlns:a16="http://schemas.microsoft.com/office/drawing/2014/main" id="{FB38AFAE-EC2B-77BD-781C-AF5F786B0304}"/>
                  </a:ext>
                </a:extLst>
              </p14:cNvPr>
              <p14:cNvContentPartPr/>
              <p14:nvPr/>
            </p14:nvContentPartPr>
            <p14:xfrm>
              <a:off x="11271280" y="2156133"/>
              <a:ext cx="22320" cy="29880"/>
            </p14:xfrm>
          </p:contentPart>
        </mc:Choice>
        <mc:Fallback xmlns="">
          <p:pic>
            <p:nvPicPr>
              <p:cNvPr id="126" name="Freihand 125">
                <a:extLst>
                  <a:ext uri="{FF2B5EF4-FFF2-40B4-BE49-F238E27FC236}">
                    <a16:creationId xmlns:a16="http://schemas.microsoft.com/office/drawing/2014/main" id="{FB38AFAE-EC2B-77BD-781C-AF5F786B0304}"/>
                  </a:ext>
                </a:extLst>
              </p:cNvPr>
              <p:cNvPicPr/>
              <p:nvPr/>
            </p:nvPicPr>
            <p:blipFill>
              <a:blip r:embed="rId118"/>
              <a:stretch>
                <a:fillRect/>
              </a:stretch>
            </p:blipFill>
            <p:spPr>
              <a:xfrm>
                <a:off x="11262280" y="2147493"/>
                <a:ext cx="39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7" name="Freihand 126">
                <a:extLst>
                  <a:ext uri="{FF2B5EF4-FFF2-40B4-BE49-F238E27FC236}">
                    <a16:creationId xmlns:a16="http://schemas.microsoft.com/office/drawing/2014/main" id="{F0DA596B-8E1F-9A28-BE2A-6DCA909C49C2}"/>
                  </a:ext>
                </a:extLst>
              </p14:cNvPr>
              <p14:cNvContentPartPr/>
              <p14:nvPr/>
            </p14:nvContentPartPr>
            <p14:xfrm>
              <a:off x="11467120" y="1939413"/>
              <a:ext cx="157680" cy="199440"/>
            </p14:xfrm>
          </p:contentPart>
        </mc:Choice>
        <mc:Fallback xmlns="">
          <p:pic>
            <p:nvPicPr>
              <p:cNvPr id="127" name="Freihand 126">
                <a:extLst>
                  <a:ext uri="{FF2B5EF4-FFF2-40B4-BE49-F238E27FC236}">
                    <a16:creationId xmlns:a16="http://schemas.microsoft.com/office/drawing/2014/main" id="{F0DA596B-8E1F-9A28-BE2A-6DCA909C49C2}"/>
                  </a:ext>
                </a:extLst>
              </p:cNvPr>
              <p:cNvPicPr/>
              <p:nvPr/>
            </p:nvPicPr>
            <p:blipFill>
              <a:blip r:embed="rId120"/>
              <a:stretch>
                <a:fillRect/>
              </a:stretch>
            </p:blipFill>
            <p:spPr>
              <a:xfrm>
                <a:off x="11458480" y="1930413"/>
                <a:ext cx="175320" cy="217080"/>
              </a:xfrm>
              <a:prstGeom prst="rect">
                <a:avLst/>
              </a:prstGeom>
            </p:spPr>
          </p:pic>
        </mc:Fallback>
      </mc:AlternateContent>
      <p:grpSp>
        <p:nvGrpSpPr>
          <p:cNvPr id="138" name="Gruppieren 137">
            <a:extLst>
              <a:ext uri="{FF2B5EF4-FFF2-40B4-BE49-F238E27FC236}">
                <a16:creationId xmlns:a16="http://schemas.microsoft.com/office/drawing/2014/main" id="{581ADEE7-CA02-252B-3C87-C9D32DF1914E}"/>
              </a:ext>
            </a:extLst>
          </p:cNvPr>
          <p:cNvGrpSpPr/>
          <p:nvPr/>
        </p:nvGrpSpPr>
        <p:grpSpPr>
          <a:xfrm>
            <a:off x="8886280" y="2554293"/>
            <a:ext cx="720000" cy="303480"/>
            <a:chOff x="8886280" y="2554293"/>
            <a:chExt cx="720000" cy="303480"/>
          </a:xfrm>
        </p:grpSpPr>
        <mc:AlternateContent xmlns:mc="http://schemas.openxmlformats.org/markup-compatibility/2006" xmlns:p14="http://schemas.microsoft.com/office/powerpoint/2010/main">
          <mc:Choice Requires="p14">
            <p:contentPart p14:bwMode="auto" r:id="rId121">
              <p14:nvContentPartPr>
                <p14:cNvPr id="128" name="Freihand 127">
                  <a:extLst>
                    <a:ext uri="{FF2B5EF4-FFF2-40B4-BE49-F238E27FC236}">
                      <a16:creationId xmlns:a16="http://schemas.microsoft.com/office/drawing/2014/main" id="{A8A71FD6-5ECC-FFC4-9030-03CEC1DE5718}"/>
                    </a:ext>
                  </a:extLst>
                </p14:cNvPr>
                <p14:cNvContentPartPr/>
                <p14:nvPr/>
              </p14:nvContentPartPr>
              <p14:xfrm>
                <a:off x="8886280" y="2655453"/>
                <a:ext cx="153360" cy="202320"/>
              </p14:xfrm>
            </p:contentPart>
          </mc:Choice>
          <mc:Fallback xmlns="">
            <p:pic>
              <p:nvPicPr>
                <p:cNvPr id="128" name="Freihand 127">
                  <a:extLst>
                    <a:ext uri="{FF2B5EF4-FFF2-40B4-BE49-F238E27FC236}">
                      <a16:creationId xmlns:a16="http://schemas.microsoft.com/office/drawing/2014/main" id="{A8A71FD6-5ECC-FFC4-9030-03CEC1DE5718}"/>
                    </a:ext>
                  </a:extLst>
                </p:cNvPr>
                <p:cNvPicPr/>
                <p:nvPr/>
              </p:nvPicPr>
              <p:blipFill>
                <a:blip r:embed="rId122"/>
                <a:stretch>
                  <a:fillRect/>
                </a:stretch>
              </p:blipFill>
              <p:spPr>
                <a:xfrm>
                  <a:off x="8877280" y="2646813"/>
                  <a:ext cx="171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9" name="Freihand 128">
                  <a:extLst>
                    <a:ext uri="{FF2B5EF4-FFF2-40B4-BE49-F238E27FC236}">
                      <a16:creationId xmlns:a16="http://schemas.microsoft.com/office/drawing/2014/main" id="{15DE9E46-D9F6-4869-64D8-EB4E51DF5854}"/>
                    </a:ext>
                  </a:extLst>
                </p14:cNvPr>
                <p14:cNvContentPartPr/>
                <p14:nvPr/>
              </p14:nvContentPartPr>
              <p14:xfrm>
                <a:off x="8918320" y="2700813"/>
                <a:ext cx="119520" cy="93960"/>
              </p14:xfrm>
            </p:contentPart>
          </mc:Choice>
          <mc:Fallback xmlns="">
            <p:pic>
              <p:nvPicPr>
                <p:cNvPr id="129" name="Freihand 128">
                  <a:extLst>
                    <a:ext uri="{FF2B5EF4-FFF2-40B4-BE49-F238E27FC236}">
                      <a16:creationId xmlns:a16="http://schemas.microsoft.com/office/drawing/2014/main" id="{15DE9E46-D9F6-4869-64D8-EB4E51DF5854}"/>
                    </a:ext>
                  </a:extLst>
                </p:cNvPr>
                <p:cNvPicPr/>
                <p:nvPr/>
              </p:nvPicPr>
              <p:blipFill>
                <a:blip r:embed="rId124"/>
                <a:stretch>
                  <a:fillRect/>
                </a:stretch>
              </p:blipFill>
              <p:spPr>
                <a:xfrm>
                  <a:off x="8909680" y="2691813"/>
                  <a:ext cx="137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0" name="Freihand 129">
                  <a:extLst>
                    <a:ext uri="{FF2B5EF4-FFF2-40B4-BE49-F238E27FC236}">
                      <a16:creationId xmlns:a16="http://schemas.microsoft.com/office/drawing/2014/main" id="{11A53F34-1EE0-AB4B-D49F-954422FD3544}"/>
                    </a:ext>
                  </a:extLst>
                </p14:cNvPr>
                <p14:cNvContentPartPr/>
                <p14:nvPr/>
              </p14:nvContentPartPr>
              <p14:xfrm>
                <a:off x="9148000" y="2554293"/>
                <a:ext cx="154440" cy="171360"/>
              </p14:xfrm>
            </p:contentPart>
          </mc:Choice>
          <mc:Fallback xmlns="">
            <p:pic>
              <p:nvPicPr>
                <p:cNvPr id="130" name="Freihand 129">
                  <a:extLst>
                    <a:ext uri="{FF2B5EF4-FFF2-40B4-BE49-F238E27FC236}">
                      <a16:creationId xmlns:a16="http://schemas.microsoft.com/office/drawing/2014/main" id="{11A53F34-1EE0-AB4B-D49F-954422FD3544}"/>
                    </a:ext>
                  </a:extLst>
                </p:cNvPr>
                <p:cNvPicPr/>
                <p:nvPr/>
              </p:nvPicPr>
              <p:blipFill>
                <a:blip r:embed="rId126"/>
                <a:stretch>
                  <a:fillRect/>
                </a:stretch>
              </p:blipFill>
              <p:spPr>
                <a:xfrm>
                  <a:off x="9139360" y="2545293"/>
                  <a:ext cx="172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 name="Freihand 130">
                  <a:extLst>
                    <a:ext uri="{FF2B5EF4-FFF2-40B4-BE49-F238E27FC236}">
                      <a16:creationId xmlns:a16="http://schemas.microsoft.com/office/drawing/2014/main" id="{F9C2E948-B199-7F51-3EB4-12CA2AA80FE3}"/>
                    </a:ext>
                  </a:extLst>
                </p14:cNvPr>
                <p14:cNvContentPartPr/>
                <p14:nvPr/>
              </p14:nvContentPartPr>
              <p14:xfrm>
                <a:off x="9387760" y="2726013"/>
                <a:ext cx="218520" cy="86400"/>
              </p14:xfrm>
            </p:contentPart>
          </mc:Choice>
          <mc:Fallback xmlns="">
            <p:pic>
              <p:nvPicPr>
                <p:cNvPr id="131" name="Freihand 130">
                  <a:extLst>
                    <a:ext uri="{FF2B5EF4-FFF2-40B4-BE49-F238E27FC236}">
                      <a16:creationId xmlns:a16="http://schemas.microsoft.com/office/drawing/2014/main" id="{F9C2E948-B199-7F51-3EB4-12CA2AA80FE3}"/>
                    </a:ext>
                  </a:extLst>
                </p:cNvPr>
                <p:cNvPicPr/>
                <p:nvPr/>
              </p:nvPicPr>
              <p:blipFill>
                <a:blip r:embed="rId128"/>
                <a:stretch>
                  <a:fillRect/>
                </a:stretch>
              </p:blipFill>
              <p:spPr>
                <a:xfrm>
                  <a:off x="9378760" y="2717013"/>
                  <a:ext cx="23616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132" name="Freihand 131">
                <a:extLst>
                  <a:ext uri="{FF2B5EF4-FFF2-40B4-BE49-F238E27FC236}">
                    <a16:creationId xmlns:a16="http://schemas.microsoft.com/office/drawing/2014/main" id="{13E7D4DE-208F-3B95-4B95-DD4247CAA5A5}"/>
                  </a:ext>
                </a:extLst>
              </p14:cNvPr>
              <p14:cNvContentPartPr/>
              <p14:nvPr/>
            </p14:nvContentPartPr>
            <p14:xfrm>
              <a:off x="9803200" y="2593533"/>
              <a:ext cx="228600" cy="254880"/>
            </p14:xfrm>
          </p:contentPart>
        </mc:Choice>
        <mc:Fallback xmlns="">
          <p:pic>
            <p:nvPicPr>
              <p:cNvPr id="132" name="Freihand 131">
                <a:extLst>
                  <a:ext uri="{FF2B5EF4-FFF2-40B4-BE49-F238E27FC236}">
                    <a16:creationId xmlns:a16="http://schemas.microsoft.com/office/drawing/2014/main" id="{13E7D4DE-208F-3B95-4B95-DD4247CAA5A5}"/>
                  </a:ext>
                </a:extLst>
              </p:cNvPr>
              <p:cNvPicPr/>
              <p:nvPr/>
            </p:nvPicPr>
            <p:blipFill>
              <a:blip r:embed="rId130"/>
              <a:stretch>
                <a:fillRect/>
              </a:stretch>
            </p:blipFill>
            <p:spPr>
              <a:xfrm>
                <a:off x="9794560" y="2584893"/>
                <a:ext cx="246240" cy="272520"/>
              </a:xfrm>
              <a:prstGeom prst="rect">
                <a:avLst/>
              </a:prstGeom>
            </p:spPr>
          </p:pic>
        </mc:Fallback>
      </mc:AlternateContent>
      <p:grpSp>
        <p:nvGrpSpPr>
          <p:cNvPr id="137" name="Gruppieren 136">
            <a:extLst>
              <a:ext uri="{FF2B5EF4-FFF2-40B4-BE49-F238E27FC236}">
                <a16:creationId xmlns:a16="http://schemas.microsoft.com/office/drawing/2014/main" id="{23D2FE80-4135-4527-1903-EAF3D7FA7F1E}"/>
              </a:ext>
            </a:extLst>
          </p:cNvPr>
          <p:cNvGrpSpPr/>
          <p:nvPr/>
        </p:nvGrpSpPr>
        <p:grpSpPr>
          <a:xfrm>
            <a:off x="8995720" y="3109413"/>
            <a:ext cx="331200" cy="406080"/>
            <a:chOff x="8995720" y="3109413"/>
            <a:chExt cx="331200" cy="406080"/>
          </a:xfrm>
        </p:grpSpPr>
        <mc:AlternateContent xmlns:mc="http://schemas.openxmlformats.org/markup-compatibility/2006" xmlns:p14="http://schemas.microsoft.com/office/powerpoint/2010/main">
          <mc:Choice Requires="p14">
            <p:contentPart p14:bwMode="auto" r:id="rId131">
              <p14:nvContentPartPr>
                <p14:cNvPr id="133" name="Freihand 132">
                  <a:extLst>
                    <a:ext uri="{FF2B5EF4-FFF2-40B4-BE49-F238E27FC236}">
                      <a16:creationId xmlns:a16="http://schemas.microsoft.com/office/drawing/2014/main" id="{DFC8A0F2-46C6-8676-67C1-7FBDF22A5400}"/>
                    </a:ext>
                  </a:extLst>
                </p14:cNvPr>
                <p14:cNvContentPartPr/>
                <p14:nvPr/>
              </p14:nvContentPartPr>
              <p14:xfrm>
                <a:off x="8995720" y="3232533"/>
                <a:ext cx="122760" cy="282960"/>
              </p14:xfrm>
            </p:contentPart>
          </mc:Choice>
          <mc:Fallback xmlns="">
            <p:pic>
              <p:nvPicPr>
                <p:cNvPr id="133" name="Freihand 132">
                  <a:extLst>
                    <a:ext uri="{FF2B5EF4-FFF2-40B4-BE49-F238E27FC236}">
                      <a16:creationId xmlns:a16="http://schemas.microsoft.com/office/drawing/2014/main" id="{DFC8A0F2-46C6-8676-67C1-7FBDF22A5400}"/>
                    </a:ext>
                  </a:extLst>
                </p:cNvPr>
                <p:cNvPicPr/>
                <p:nvPr/>
              </p:nvPicPr>
              <p:blipFill>
                <a:blip r:embed="rId132"/>
                <a:stretch>
                  <a:fillRect/>
                </a:stretch>
              </p:blipFill>
              <p:spPr>
                <a:xfrm>
                  <a:off x="8986720" y="3223533"/>
                  <a:ext cx="140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4" name="Freihand 133">
                  <a:extLst>
                    <a:ext uri="{FF2B5EF4-FFF2-40B4-BE49-F238E27FC236}">
                      <a16:creationId xmlns:a16="http://schemas.microsoft.com/office/drawing/2014/main" id="{F19EB704-30AB-2CD4-9D80-65F5633B18DB}"/>
                    </a:ext>
                  </a:extLst>
                </p14:cNvPr>
                <p14:cNvContentPartPr/>
                <p14:nvPr/>
              </p14:nvContentPartPr>
              <p14:xfrm>
                <a:off x="9204160" y="3109413"/>
                <a:ext cx="122760" cy="167040"/>
              </p14:xfrm>
            </p:contentPart>
          </mc:Choice>
          <mc:Fallback xmlns="">
            <p:pic>
              <p:nvPicPr>
                <p:cNvPr id="134" name="Freihand 133">
                  <a:extLst>
                    <a:ext uri="{FF2B5EF4-FFF2-40B4-BE49-F238E27FC236}">
                      <a16:creationId xmlns:a16="http://schemas.microsoft.com/office/drawing/2014/main" id="{F19EB704-30AB-2CD4-9D80-65F5633B18DB}"/>
                    </a:ext>
                  </a:extLst>
                </p:cNvPr>
                <p:cNvPicPr/>
                <p:nvPr/>
              </p:nvPicPr>
              <p:blipFill>
                <a:blip r:embed="rId134"/>
                <a:stretch>
                  <a:fillRect/>
                </a:stretch>
              </p:blipFill>
              <p:spPr>
                <a:xfrm>
                  <a:off x="9195520" y="3100413"/>
                  <a:ext cx="140400" cy="184680"/>
                </a:xfrm>
                <a:prstGeom prst="rect">
                  <a:avLst/>
                </a:prstGeom>
              </p:spPr>
            </p:pic>
          </mc:Fallback>
        </mc:AlternateContent>
      </p:grpSp>
      <p:grpSp>
        <p:nvGrpSpPr>
          <p:cNvPr id="162" name="Gruppieren 161">
            <a:extLst>
              <a:ext uri="{FF2B5EF4-FFF2-40B4-BE49-F238E27FC236}">
                <a16:creationId xmlns:a16="http://schemas.microsoft.com/office/drawing/2014/main" id="{180D7AAB-24F8-5D43-7019-6A0E9D59A5AF}"/>
              </a:ext>
            </a:extLst>
          </p:cNvPr>
          <p:cNvGrpSpPr/>
          <p:nvPr/>
        </p:nvGrpSpPr>
        <p:grpSpPr>
          <a:xfrm>
            <a:off x="9513400" y="2937333"/>
            <a:ext cx="2323800" cy="430200"/>
            <a:chOff x="9513400" y="2937333"/>
            <a:chExt cx="2323800" cy="430200"/>
          </a:xfrm>
        </p:grpSpPr>
        <mc:AlternateContent xmlns:mc="http://schemas.openxmlformats.org/markup-compatibility/2006" xmlns:p14="http://schemas.microsoft.com/office/powerpoint/2010/main">
          <mc:Choice Requires="p14">
            <p:contentPart p14:bwMode="auto" r:id="rId135">
              <p14:nvContentPartPr>
                <p14:cNvPr id="135" name="Freihand 134">
                  <a:extLst>
                    <a:ext uri="{FF2B5EF4-FFF2-40B4-BE49-F238E27FC236}">
                      <a16:creationId xmlns:a16="http://schemas.microsoft.com/office/drawing/2014/main" id="{29CA475B-08C1-55DB-7FE5-E6B84184AD72}"/>
                    </a:ext>
                  </a:extLst>
                </p14:cNvPr>
                <p14:cNvContentPartPr/>
                <p14:nvPr/>
              </p14:nvContentPartPr>
              <p14:xfrm>
                <a:off x="9513400" y="3253413"/>
                <a:ext cx="194760" cy="12960"/>
              </p14:xfrm>
            </p:contentPart>
          </mc:Choice>
          <mc:Fallback xmlns="">
            <p:pic>
              <p:nvPicPr>
                <p:cNvPr id="135" name="Freihand 134">
                  <a:extLst>
                    <a:ext uri="{FF2B5EF4-FFF2-40B4-BE49-F238E27FC236}">
                      <a16:creationId xmlns:a16="http://schemas.microsoft.com/office/drawing/2014/main" id="{29CA475B-08C1-55DB-7FE5-E6B84184AD72}"/>
                    </a:ext>
                  </a:extLst>
                </p:cNvPr>
                <p:cNvPicPr/>
                <p:nvPr/>
              </p:nvPicPr>
              <p:blipFill>
                <a:blip r:embed="rId136"/>
                <a:stretch>
                  <a:fillRect/>
                </a:stretch>
              </p:blipFill>
              <p:spPr>
                <a:xfrm>
                  <a:off x="9504400" y="3244773"/>
                  <a:ext cx="21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6" name="Freihand 135">
                  <a:extLst>
                    <a:ext uri="{FF2B5EF4-FFF2-40B4-BE49-F238E27FC236}">
                      <a16:creationId xmlns:a16="http://schemas.microsoft.com/office/drawing/2014/main" id="{12BE29EE-CE5D-A72A-C885-2DA798663FE8}"/>
                    </a:ext>
                  </a:extLst>
                </p14:cNvPr>
                <p14:cNvContentPartPr/>
                <p14:nvPr/>
              </p14:nvContentPartPr>
              <p14:xfrm>
                <a:off x="9583600" y="3346653"/>
                <a:ext cx="156600" cy="20880"/>
              </p14:xfrm>
            </p:contentPart>
          </mc:Choice>
          <mc:Fallback xmlns="">
            <p:pic>
              <p:nvPicPr>
                <p:cNvPr id="136" name="Freihand 135">
                  <a:extLst>
                    <a:ext uri="{FF2B5EF4-FFF2-40B4-BE49-F238E27FC236}">
                      <a16:creationId xmlns:a16="http://schemas.microsoft.com/office/drawing/2014/main" id="{12BE29EE-CE5D-A72A-C885-2DA798663FE8}"/>
                    </a:ext>
                  </a:extLst>
                </p:cNvPr>
                <p:cNvPicPr/>
                <p:nvPr/>
              </p:nvPicPr>
              <p:blipFill>
                <a:blip r:embed="rId138"/>
                <a:stretch>
                  <a:fillRect/>
                </a:stretch>
              </p:blipFill>
              <p:spPr>
                <a:xfrm>
                  <a:off x="9574960" y="3337653"/>
                  <a:ext cx="174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0" name="Freihand 139">
                  <a:extLst>
                    <a:ext uri="{FF2B5EF4-FFF2-40B4-BE49-F238E27FC236}">
                      <a16:creationId xmlns:a16="http://schemas.microsoft.com/office/drawing/2014/main" id="{516AA135-B670-1CE5-C8E4-2BBC8CB971D8}"/>
                    </a:ext>
                  </a:extLst>
                </p14:cNvPr>
                <p14:cNvContentPartPr/>
                <p14:nvPr/>
              </p14:nvContentPartPr>
              <p14:xfrm>
                <a:off x="9829120" y="3146493"/>
                <a:ext cx="97920" cy="176760"/>
              </p14:xfrm>
            </p:contentPart>
          </mc:Choice>
          <mc:Fallback xmlns="">
            <p:pic>
              <p:nvPicPr>
                <p:cNvPr id="140" name="Freihand 139">
                  <a:extLst>
                    <a:ext uri="{FF2B5EF4-FFF2-40B4-BE49-F238E27FC236}">
                      <a16:creationId xmlns:a16="http://schemas.microsoft.com/office/drawing/2014/main" id="{516AA135-B670-1CE5-C8E4-2BBC8CB971D8}"/>
                    </a:ext>
                  </a:extLst>
                </p:cNvPr>
                <p:cNvPicPr/>
                <p:nvPr/>
              </p:nvPicPr>
              <p:blipFill>
                <a:blip r:embed="rId140"/>
                <a:stretch>
                  <a:fillRect/>
                </a:stretch>
              </p:blipFill>
              <p:spPr>
                <a:xfrm>
                  <a:off x="9820120" y="3137493"/>
                  <a:ext cx="115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1" name="Freihand 140">
                  <a:extLst>
                    <a:ext uri="{FF2B5EF4-FFF2-40B4-BE49-F238E27FC236}">
                      <a16:creationId xmlns:a16="http://schemas.microsoft.com/office/drawing/2014/main" id="{E254897A-0B58-F21C-8CE5-00352EF5D580}"/>
                    </a:ext>
                  </a:extLst>
                </p14:cNvPr>
                <p14:cNvContentPartPr/>
                <p14:nvPr/>
              </p14:nvContentPartPr>
              <p14:xfrm>
                <a:off x="9998680" y="3151893"/>
                <a:ext cx="179640" cy="160200"/>
              </p14:xfrm>
            </p:contentPart>
          </mc:Choice>
          <mc:Fallback xmlns="">
            <p:pic>
              <p:nvPicPr>
                <p:cNvPr id="141" name="Freihand 140">
                  <a:extLst>
                    <a:ext uri="{FF2B5EF4-FFF2-40B4-BE49-F238E27FC236}">
                      <a16:creationId xmlns:a16="http://schemas.microsoft.com/office/drawing/2014/main" id="{E254897A-0B58-F21C-8CE5-00352EF5D580}"/>
                    </a:ext>
                  </a:extLst>
                </p:cNvPr>
                <p:cNvPicPr/>
                <p:nvPr/>
              </p:nvPicPr>
              <p:blipFill>
                <a:blip r:embed="rId142"/>
                <a:stretch>
                  <a:fillRect/>
                </a:stretch>
              </p:blipFill>
              <p:spPr>
                <a:xfrm>
                  <a:off x="9990040" y="3142893"/>
                  <a:ext cx="197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2" name="Freihand 141">
                  <a:extLst>
                    <a:ext uri="{FF2B5EF4-FFF2-40B4-BE49-F238E27FC236}">
                      <a16:creationId xmlns:a16="http://schemas.microsoft.com/office/drawing/2014/main" id="{710434A4-7FAE-F6D0-FFD8-4B9C55CBCFC7}"/>
                    </a:ext>
                  </a:extLst>
                </p14:cNvPr>
                <p14:cNvContentPartPr/>
                <p14:nvPr/>
              </p14:nvContentPartPr>
              <p14:xfrm>
                <a:off x="10263640" y="3193293"/>
                <a:ext cx="103320" cy="18360"/>
              </p14:xfrm>
            </p:contentPart>
          </mc:Choice>
          <mc:Fallback xmlns="">
            <p:pic>
              <p:nvPicPr>
                <p:cNvPr id="142" name="Freihand 141">
                  <a:extLst>
                    <a:ext uri="{FF2B5EF4-FFF2-40B4-BE49-F238E27FC236}">
                      <a16:creationId xmlns:a16="http://schemas.microsoft.com/office/drawing/2014/main" id="{710434A4-7FAE-F6D0-FFD8-4B9C55CBCFC7}"/>
                    </a:ext>
                  </a:extLst>
                </p:cNvPr>
                <p:cNvPicPr/>
                <p:nvPr/>
              </p:nvPicPr>
              <p:blipFill>
                <a:blip r:embed="rId144"/>
                <a:stretch>
                  <a:fillRect/>
                </a:stretch>
              </p:blipFill>
              <p:spPr>
                <a:xfrm>
                  <a:off x="10255000" y="3184293"/>
                  <a:ext cx="120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4" name="Freihand 143">
                  <a:extLst>
                    <a:ext uri="{FF2B5EF4-FFF2-40B4-BE49-F238E27FC236}">
                      <a16:creationId xmlns:a16="http://schemas.microsoft.com/office/drawing/2014/main" id="{6DBB5B3D-3467-26C6-3CD0-A18578034CC5}"/>
                    </a:ext>
                  </a:extLst>
                </p14:cNvPr>
                <p14:cNvContentPartPr/>
                <p14:nvPr/>
              </p14:nvContentPartPr>
              <p14:xfrm>
                <a:off x="10470640" y="3098613"/>
                <a:ext cx="75960" cy="172080"/>
              </p14:xfrm>
            </p:contentPart>
          </mc:Choice>
          <mc:Fallback xmlns="">
            <p:pic>
              <p:nvPicPr>
                <p:cNvPr id="144" name="Freihand 143">
                  <a:extLst>
                    <a:ext uri="{FF2B5EF4-FFF2-40B4-BE49-F238E27FC236}">
                      <a16:creationId xmlns:a16="http://schemas.microsoft.com/office/drawing/2014/main" id="{6DBB5B3D-3467-26C6-3CD0-A18578034CC5}"/>
                    </a:ext>
                  </a:extLst>
                </p:cNvPr>
                <p:cNvPicPr/>
                <p:nvPr/>
              </p:nvPicPr>
              <p:blipFill>
                <a:blip r:embed="rId146"/>
                <a:stretch>
                  <a:fillRect/>
                </a:stretch>
              </p:blipFill>
              <p:spPr>
                <a:xfrm>
                  <a:off x="10462000" y="3089613"/>
                  <a:ext cx="93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5" name="Freihand 144">
                  <a:extLst>
                    <a:ext uri="{FF2B5EF4-FFF2-40B4-BE49-F238E27FC236}">
                      <a16:creationId xmlns:a16="http://schemas.microsoft.com/office/drawing/2014/main" id="{C2226B93-61A4-7441-A05C-AAC318EDFA73}"/>
                    </a:ext>
                  </a:extLst>
                </p14:cNvPr>
                <p14:cNvContentPartPr/>
                <p14:nvPr/>
              </p14:nvContentPartPr>
              <p14:xfrm>
                <a:off x="10444000" y="3136773"/>
                <a:ext cx="147960" cy="101880"/>
              </p14:xfrm>
            </p:contentPart>
          </mc:Choice>
          <mc:Fallback xmlns="">
            <p:pic>
              <p:nvPicPr>
                <p:cNvPr id="145" name="Freihand 144">
                  <a:extLst>
                    <a:ext uri="{FF2B5EF4-FFF2-40B4-BE49-F238E27FC236}">
                      <a16:creationId xmlns:a16="http://schemas.microsoft.com/office/drawing/2014/main" id="{C2226B93-61A4-7441-A05C-AAC318EDFA73}"/>
                    </a:ext>
                  </a:extLst>
                </p:cNvPr>
                <p:cNvPicPr/>
                <p:nvPr/>
              </p:nvPicPr>
              <p:blipFill>
                <a:blip r:embed="rId148"/>
                <a:stretch>
                  <a:fillRect/>
                </a:stretch>
              </p:blipFill>
              <p:spPr>
                <a:xfrm>
                  <a:off x="10435000" y="3128133"/>
                  <a:ext cx="165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6" name="Freihand 145">
                  <a:extLst>
                    <a:ext uri="{FF2B5EF4-FFF2-40B4-BE49-F238E27FC236}">
                      <a16:creationId xmlns:a16="http://schemas.microsoft.com/office/drawing/2014/main" id="{E56F4771-6975-B1F3-6364-B3D7D0995F5E}"/>
                    </a:ext>
                  </a:extLst>
                </p14:cNvPr>
                <p14:cNvContentPartPr/>
                <p14:nvPr/>
              </p14:nvContentPartPr>
              <p14:xfrm>
                <a:off x="10588360" y="2978733"/>
                <a:ext cx="146160" cy="150840"/>
              </p14:xfrm>
            </p:contentPart>
          </mc:Choice>
          <mc:Fallback xmlns="">
            <p:pic>
              <p:nvPicPr>
                <p:cNvPr id="146" name="Freihand 145">
                  <a:extLst>
                    <a:ext uri="{FF2B5EF4-FFF2-40B4-BE49-F238E27FC236}">
                      <a16:creationId xmlns:a16="http://schemas.microsoft.com/office/drawing/2014/main" id="{E56F4771-6975-B1F3-6364-B3D7D0995F5E}"/>
                    </a:ext>
                  </a:extLst>
                </p:cNvPr>
                <p:cNvPicPr/>
                <p:nvPr/>
              </p:nvPicPr>
              <p:blipFill>
                <a:blip r:embed="rId150"/>
                <a:stretch>
                  <a:fillRect/>
                </a:stretch>
              </p:blipFill>
              <p:spPr>
                <a:xfrm>
                  <a:off x="10579360" y="2969733"/>
                  <a:ext cx="163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7" name="Freihand 146">
                  <a:extLst>
                    <a:ext uri="{FF2B5EF4-FFF2-40B4-BE49-F238E27FC236}">
                      <a16:creationId xmlns:a16="http://schemas.microsoft.com/office/drawing/2014/main" id="{87E1E583-1DF2-4F10-AA1D-8CE68EE7FE3E}"/>
                    </a:ext>
                  </a:extLst>
                </p14:cNvPr>
                <p14:cNvContentPartPr/>
                <p14:nvPr/>
              </p14:nvContentPartPr>
              <p14:xfrm>
                <a:off x="10764040" y="3194373"/>
                <a:ext cx="173160" cy="26280"/>
              </p14:xfrm>
            </p:contentPart>
          </mc:Choice>
          <mc:Fallback xmlns="">
            <p:pic>
              <p:nvPicPr>
                <p:cNvPr id="147" name="Freihand 146">
                  <a:extLst>
                    <a:ext uri="{FF2B5EF4-FFF2-40B4-BE49-F238E27FC236}">
                      <a16:creationId xmlns:a16="http://schemas.microsoft.com/office/drawing/2014/main" id="{87E1E583-1DF2-4F10-AA1D-8CE68EE7FE3E}"/>
                    </a:ext>
                  </a:extLst>
                </p:cNvPr>
                <p:cNvPicPr/>
                <p:nvPr/>
              </p:nvPicPr>
              <p:blipFill>
                <a:blip r:embed="rId152"/>
                <a:stretch>
                  <a:fillRect/>
                </a:stretch>
              </p:blipFill>
              <p:spPr>
                <a:xfrm>
                  <a:off x="10755040" y="3185373"/>
                  <a:ext cx="190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8" name="Freihand 147">
                  <a:extLst>
                    <a:ext uri="{FF2B5EF4-FFF2-40B4-BE49-F238E27FC236}">
                      <a16:creationId xmlns:a16="http://schemas.microsoft.com/office/drawing/2014/main" id="{CBD6055C-C605-4394-EB5C-4DAFCABE45DC}"/>
                    </a:ext>
                  </a:extLst>
                </p14:cNvPr>
                <p14:cNvContentPartPr/>
                <p14:nvPr/>
              </p14:nvContentPartPr>
              <p14:xfrm>
                <a:off x="10786000" y="3242613"/>
                <a:ext cx="161280" cy="16200"/>
              </p14:xfrm>
            </p:contentPart>
          </mc:Choice>
          <mc:Fallback xmlns="">
            <p:pic>
              <p:nvPicPr>
                <p:cNvPr id="148" name="Freihand 147">
                  <a:extLst>
                    <a:ext uri="{FF2B5EF4-FFF2-40B4-BE49-F238E27FC236}">
                      <a16:creationId xmlns:a16="http://schemas.microsoft.com/office/drawing/2014/main" id="{CBD6055C-C605-4394-EB5C-4DAFCABE45DC}"/>
                    </a:ext>
                  </a:extLst>
                </p:cNvPr>
                <p:cNvPicPr/>
                <p:nvPr/>
              </p:nvPicPr>
              <p:blipFill>
                <a:blip r:embed="rId154"/>
                <a:stretch>
                  <a:fillRect/>
                </a:stretch>
              </p:blipFill>
              <p:spPr>
                <a:xfrm>
                  <a:off x="10777360" y="3233613"/>
                  <a:ext cx="178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0" name="Freihand 149">
                  <a:extLst>
                    <a:ext uri="{FF2B5EF4-FFF2-40B4-BE49-F238E27FC236}">
                      <a16:creationId xmlns:a16="http://schemas.microsoft.com/office/drawing/2014/main" id="{D97A555B-FF40-0EBE-A051-EB9B70390F7B}"/>
                    </a:ext>
                  </a:extLst>
                </p14:cNvPr>
                <p14:cNvContentPartPr/>
                <p14:nvPr/>
              </p14:nvContentPartPr>
              <p14:xfrm>
                <a:off x="11077960" y="3058653"/>
                <a:ext cx="130320" cy="156960"/>
              </p14:xfrm>
            </p:contentPart>
          </mc:Choice>
          <mc:Fallback xmlns="">
            <p:pic>
              <p:nvPicPr>
                <p:cNvPr id="150" name="Freihand 149">
                  <a:extLst>
                    <a:ext uri="{FF2B5EF4-FFF2-40B4-BE49-F238E27FC236}">
                      <a16:creationId xmlns:a16="http://schemas.microsoft.com/office/drawing/2014/main" id="{D97A555B-FF40-0EBE-A051-EB9B70390F7B}"/>
                    </a:ext>
                  </a:extLst>
                </p:cNvPr>
                <p:cNvPicPr/>
                <p:nvPr/>
              </p:nvPicPr>
              <p:blipFill>
                <a:blip r:embed="rId156"/>
                <a:stretch>
                  <a:fillRect/>
                </a:stretch>
              </p:blipFill>
              <p:spPr>
                <a:xfrm>
                  <a:off x="11068960" y="3050013"/>
                  <a:ext cx="147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1" name="Freihand 150">
                  <a:extLst>
                    <a:ext uri="{FF2B5EF4-FFF2-40B4-BE49-F238E27FC236}">
                      <a16:creationId xmlns:a16="http://schemas.microsoft.com/office/drawing/2014/main" id="{BA940BD7-2612-1D0A-69D9-1A49714BECC3}"/>
                    </a:ext>
                  </a:extLst>
                </p14:cNvPr>
                <p14:cNvContentPartPr/>
                <p14:nvPr/>
              </p14:nvContentPartPr>
              <p14:xfrm>
                <a:off x="11370640" y="3082773"/>
                <a:ext cx="18360" cy="145440"/>
              </p14:xfrm>
            </p:contentPart>
          </mc:Choice>
          <mc:Fallback xmlns="">
            <p:pic>
              <p:nvPicPr>
                <p:cNvPr id="151" name="Freihand 150">
                  <a:extLst>
                    <a:ext uri="{FF2B5EF4-FFF2-40B4-BE49-F238E27FC236}">
                      <a16:creationId xmlns:a16="http://schemas.microsoft.com/office/drawing/2014/main" id="{BA940BD7-2612-1D0A-69D9-1A49714BECC3}"/>
                    </a:ext>
                  </a:extLst>
                </p:cNvPr>
                <p:cNvPicPr/>
                <p:nvPr/>
              </p:nvPicPr>
              <p:blipFill>
                <a:blip r:embed="rId158"/>
                <a:stretch>
                  <a:fillRect/>
                </a:stretch>
              </p:blipFill>
              <p:spPr>
                <a:xfrm>
                  <a:off x="11361640" y="3074133"/>
                  <a:ext cx="36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2" name="Freihand 151">
                  <a:extLst>
                    <a:ext uri="{FF2B5EF4-FFF2-40B4-BE49-F238E27FC236}">
                      <a16:creationId xmlns:a16="http://schemas.microsoft.com/office/drawing/2014/main" id="{C134E0F4-7692-6063-300E-B86BEE039365}"/>
                    </a:ext>
                  </a:extLst>
                </p14:cNvPr>
                <p14:cNvContentPartPr/>
                <p14:nvPr/>
              </p14:nvContentPartPr>
              <p14:xfrm>
                <a:off x="11326360" y="3144333"/>
                <a:ext cx="131760" cy="13320"/>
              </p14:xfrm>
            </p:contentPart>
          </mc:Choice>
          <mc:Fallback xmlns="">
            <p:pic>
              <p:nvPicPr>
                <p:cNvPr id="152" name="Freihand 151">
                  <a:extLst>
                    <a:ext uri="{FF2B5EF4-FFF2-40B4-BE49-F238E27FC236}">
                      <a16:creationId xmlns:a16="http://schemas.microsoft.com/office/drawing/2014/main" id="{C134E0F4-7692-6063-300E-B86BEE039365}"/>
                    </a:ext>
                  </a:extLst>
                </p:cNvPr>
                <p:cNvPicPr/>
                <p:nvPr/>
              </p:nvPicPr>
              <p:blipFill>
                <a:blip r:embed="rId160"/>
                <a:stretch>
                  <a:fillRect/>
                </a:stretch>
              </p:blipFill>
              <p:spPr>
                <a:xfrm>
                  <a:off x="11317720" y="3135333"/>
                  <a:ext cx="149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3" name="Freihand 152">
                  <a:extLst>
                    <a:ext uri="{FF2B5EF4-FFF2-40B4-BE49-F238E27FC236}">
                      <a16:creationId xmlns:a16="http://schemas.microsoft.com/office/drawing/2014/main" id="{D6EAAA6F-D719-F139-AB6E-21F416278B38}"/>
                    </a:ext>
                  </a:extLst>
                </p14:cNvPr>
                <p14:cNvContentPartPr/>
                <p14:nvPr/>
              </p14:nvContentPartPr>
              <p14:xfrm>
                <a:off x="11538400" y="3062973"/>
                <a:ext cx="123480" cy="150480"/>
              </p14:xfrm>
            </p:contentPart>
          </mc:Choice>
          <mc:Fallback xmlns="">
            <p:pic>
              <p:nvPicPr>
                <p:cNvPr id="153" name="Freihand 152">
                  <a:extLst>
                    <a:ext uri="{FF2B5EF4-FFF2-40B4-BE49-F238E27FC236}">
                      <a16:creationId xmlns:a16="http://schemas.microsoft.com/office/drawing/2014/main" id="{D6EAAA6F-D719-F139-AB6E-21F416278B38}"/>
                    </a:ext>
                  </a:extLst>
                </p:cNvPr>
                <p:cNvPicPr/>
                <p:nvPr/>
              </p:nvPicPr>
              <p:blipFill>
                <a:blip r:embed="rId162"/>
                <a:stretch>
                  <a:fillRect/>
                </a:stretch>
              </p:blipFill>
              <p:spPr>
                <a:xfrm>
                  <a:off x="11529760" y="3053973"/>
                  <a:ext cx="141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4" name="Freihand 153">
                  <a:extLst>
                    <a:ext uri="{FF2B5EF4-FFF2-40B4-BE49-F238E27FC236}">
                      <a16:creationId xmlns:a16="http://schemas.microsoft.com/office/drawing/2014/main" id="{201150C9-FFA6-C70A-335E-FE6A49B8A4F2}"/>
                    </a:ext>
                  </a:extLst>
                </p14:cNvPr>
                <p14:cNvContentPartPr/>
                <p14:nvPr/>
              </p14:nvContentPartPr>
              <p14:xfrm>
                <a:off x="11719120" y="2937333"/>
                <a:ext cx="118080" cy="111240"/>
              </p14:xfrm>
            </p:contentPart>
          </mc:Choice>
          <mc:Fallback xmlns="">
            <p:pic>
              <p:nvPicPr>
                <p:cNvPr id="154" name="Freihand 153">
                  <a:extLst>
                    <a:ext uri="{FF2B5EF4-FFF2-40B4-BE49-F238E27FC236}">
                      <a16:creationId xmlns:a16="http://schemas.microsoft.com/office/drawing/2014/main" id="{201150C9-FFA6-C70A-335E-FE6A49B8A4F2}"/>
                    </a:ext>
                  </a:extLst>
                </p:cNvPr>
                <p:cNvPicPr/>
                <p:nvPr/>
              </p:nvPicPr>
              <p:blipFill>
                <a:blip r:embed="rId164"/>
                <a:stretch>
                  <a:fillRect/>
                </a:stretch>
              </p:blipFill>
              <p:spPr>
                <a:xfrm>
                  <a:off x="11710480" y="2928333"/>
                  <a:ext cx="135720" cy="128880"/>
                </a:xfrm>
                <a:prstGeom prst="rect">
                  <a:avLst/>
                </a:prstGeom>
              </p:spPr>
            </p:pic>
          </mc:Fallback>
        </mc:AlternateContent>
      </p:grpSp>
      <p:grpSp>
        <p:nvGrpSpPr>
          <p:cNvPr id="161" name="Gruppieren 160">
            <a:extLst>
              <a:ext uri="{FF2B5EF4-FFF2-40B4-BE49-F238E27FC236}">
                <a16:creationId xmlns:a16="http://schemas.microsoft.com/office/drawing/2014/main" id="{26E26561-0DE3-49BB-F7B9-0E685437901D}"/>
              </a:ext>
            </a:extLst>
          </p:cNvPr>
          <p:cNvGrpSpPr/>
          <p:nvPr/>
        </p:nvGrpSpPr>
        <p:grpSpPr>
          <a:xfrm>
            <a:off x="9589000" y="3650853"/>
            <a:ext cx="713520" cy="169200"/>
            <a:chOff x="9589000" y="3650853"/>
            <a:chExt cx="713520" cy="169200"/>
          </a:xfrm>
        </p:grpSpPr>
        <mc:AlternateContent xmlns:mc="http://schemas.openxmlformats.org/markup-compatibility/2006" xmlns:p14="http://schemas.microsoft.com/office/powerpoint/2010/main">
          <mc:Choice Requires="p14">
            <p:contentPart p14:bwMode="auto" r:id="rId165">
              <p14:nvContentPartPr>
                <p14:cNvPr id="155" name="Freihand 154">
                  <a:extLst>
                    <a:ext uri="{FF2B5EF4-FFF2-40B4-BE49-F238E27FC236}">
                      <a16:creationId xmlns:a16="http://schemas.microsoft.com/office/drawing/2014/main" id="{90D38A1A-9B19-173C-F335-C0BEE293171B}"/>
                    </a:ext>
                  </a:extLst>
                </p14:cNvPr>
                <p14:cNvContentPartPr/>
                <p14:nvPr/>
              </p14:nvContentPartPr>
              <p14:xfrm>
                <a:off x="9601960" y="3724293"/>
                <a:ext cx="138600" cy="17280"/>
              </p14:xfrm>
            </p:contentPart>
          </mc:Choice>
          <mc:Fallback xmlns="">
            <p:pic>
              <p:nvPicPr>
                <p:cNvPr id="155" name="Freihand 154">
                  <a:extLst>
                    <a:ext uri="{FF2B5EF4-FFF2-40B4-BE49-F238E27FC236}">
                      <a16:creationId xmlns:a16="http://schemas.microsoft.com/office/drawing/2014/main" id="{90D38A1A-9B19-173C-F335-C0BEE293171B}"/>
                    </a:ext>
                  </a:extLst>
                </p:cNvPr>
                <p:cNvPicPr/>
                <p:nvPr/>
              </p:nvPicPr>
              <p:blipFill>
                <a:blip r:embed="rId166"/>
                <a:stretch>
                  <a:fillRect/>
                </a:stretch>
              </p:blipFill>
              <p:spPr>
                <a:xfrm>
                  <a:off x="9593320" y="3715653"/>
                  <a:ext cx="156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6" name="Freihand 155">
                  <a:extLst>
                    <a:ext uri="{FF2B5EF4-FFF2-40B4-BE49-F238E27FC236}">
                      <a16:creationId xmlns:a16="http://schemas.microsoft.com/office/drawing/2014/main" id="{2F74E276-5A0B-D981-240E-501936FD77FD}"/>
                    </a:ext>
                  </a:extLst>
                </p14:cNvPr>
                <p14:cNvContentPartPr/>
                <p14:nvPr/>
              </p14:nvContentPartPr>
              <p14:xfrm>
                <a:off x="9589000" y="3775053"/>
                <a:ext cx="164880" cy="31320"/>
              </p14:xfrm>
            </p:contentPart>
          </mc:Choice>
          <mc:Fallback xmlns="">
            <p:pic>
              <p:nvPicPr>
                <p:cNvPr id="156" name="Freihand 155">
                  <a:extLst>
                    <a:ext uri="{FF2B5EF4-FFF2-40B4-BE49-F238E27FC236}">
                      <a16:creationId xmlns:a16="http://schemas.microsoft.com/office/drawing/2014/main" id="{2F74E276-5A0B-D981-240E-501936FD77FD}"/>
                    </a:ext>
                  </a:extLst>
                </p:cNvPr>
                <p:cNvPicPr/>
                <p:nvPr/>
              </p:nvPicPr>
              <p:blipFill>
                <a:blip r:embed="rId168"/>
                <a:stretch>
                  <a:fillRect/>
                </a:stretch>
              </p:blipFill>
              <p:spPr>
                <a:xfrm>
                  <a:off x="9580000" y="3766053"/>
                  <a:ext cx="182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7" name="Freihand 156">
                  <a:extLst>
                    <a:ext uri="{FF2B5EF4-FFF2-40B4-BE49-F238E27FC236}">
                      <a16:creationId xmlns:a16="http://schemas.microsoft.com/office/drawing/2014/main" id="{E3FFDE58-65FB-E642-FD80-2C28EB7DD7F2}"/>
                    </a:ext>
                  </a:extLst>
                </p14:cNvPr>
                <p14:cNvContentPartPr/>
                <p14:nvPr/>
              </p14:nvContentPartPr>
              <p14:xfrm>
                <a:off x="9854680" y="3650853"/>
                <a:ext cx="91080" cy="169200"/>
              </p14:xfrm>
            </p:contentPart>
          </mc:Choice>
          <mc:Fallback xmlns="">
            <p:pic>
              <p:nvPicPr>
                <p:cNvPr id="157" name="Freihand 156">
                  <a:extLst>
                    <a:ext uri="{FF2B5EF4-FFF2-40B4-BE49-F238E27FC236}">
                      <a16:creationId xmlns:a16="http://schemas.microsoft.com/office/drawing/2014/main" id="{E3FFDE58-65FB-E642-FD80-2C28EB7DD7F2}"/>
                    </a:ext>
                  </a:extLst>
                </p:cNvPr>
                <p:cNvPicPr/>
                <p:nvPr/>
              </p:nvPicPr>
              <p:blipFill>
                <a:blip r:embed="rId170"/>
                <a:stretch>
                  <a:fillRect/>
                </a:stretch>
              </p:blipFill>
              <p:spPr>
                <a:xfrm>
                  <a:off x="9846040" y="3642213"/>
                  <a:ext cx="108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8" name="Freihand 157">
                  <a:extLst>
                    <a:ext uri="{FF2B5EF4-FFF2-40B4-BE49-F238E27FC236}">
                      <a16:creationId xmlns:a16="http://schemas.microsoft.com/office/drawing/2014/main" id="{F74ABAF6-B906-434C-5979-AD385A230874}"/>
                    </a:ext>
                  </a:extLst>
                </p14:cNvPr>
                <p14:cNvContentPartPr/>
                <p14:nvPr/>
              </p14:nvContentPartPr>
              <p14:xfrm>
                <a:off x="10023160" y="3658053"/>
                <a:ext cx="94680" cy="135360"/>
              </p14:xfrm>
            </p:contentPart>
          </mc:Choice>
          <mc:Fallback xmlns="">
            <p:pic>
              <p:nvPicPr>
                <p:cNvPr id="158" name="Freihand 157">
                  <a:extLst>
                    <a:ext uri="{FF2B5EF4-FFF2-40B4-BE49-F238E27FC236}">
                      <a16:creationId xmlns:a16="http://schemas.microsoft.com/office/drawing/2014/main" id="{F74ABAF6-B906-434C-5979-AD385A230874}"/>
                    </a:ext>
                  </a:extLst>
                </p:cNvPr>
                <p:cNvPicPr/>
                <p:nvPr/>
              </p:nvPicPr>
              <p:blipFill>
                <a:blip r:embed="rId172"/>
                <a:stretch>
                  <a:fillRect/>
                </a:stretch>
              </p:blipFill>
              <p:spPr>
                <a:xfrm>
                  <a:off x="10014160" y="3649413"/>
                  <a:ext cx="112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9" name="Freihand 158">
                  <a:extLst>
                    <a:ext uri="{FF2B5EF4-FFF2-40B4-BE49-F238E27FC236}">
                      <a16:creationId xmlns:a16="http://schemas.microsoft.com/office/drawing/2014/main" id="{198748D0-6B53-BFAA-FF52-2D2409CE60EB}"/>
                    </a:ext>
                  </a:extLst>
                </p14:cNvPr>
                <p14:cNvContentPartPr/>
                <p14:nvPr/>
              </p14:nvContentPartPr>
              <p14:xfrm>
                <a:off x="10237000" y="3726453"/>
                <a:ext cx="65520" cy="20880"/>
              </p14:xfrm>
            </p:contentPart>
          </mc:Choice>
          <mc:Fallback xmlns="">
            <p:pic>
              <p:nvPicPr>
                <p:cNvPr id="159" name="Freihand 158">
                  <a:extLst>
                    <a:ext uri="{FF2B5EF4-FFF2-40B4-BE49-F238E27FC236}">
                      <a16:creationId xmlns:a16="http://schemas.microsoft.com/office/drawing/2014/main" id="{198748D0-6B53-BFAA-FF52-2D2409CE60EB}"/>
                    </a:ext>
                  </a:extLst>
                </p:cNvPr>
                <p:cNvPicPr/>
                <p:nvPr/>
              </p:nvPicPr>
              <p:blipFill>
                <a:blip r:embed="rId174"/>
                <a:stretch>
                  <a:fillRect/>
                </a:stretch>
              </p:blipFill>
              <p:spPr>
                <a:xfrm>
                  <a:off x="10228000" y="3717813"/>
                  <a:ext cx="8316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60" name="Freihand 159">
                <a:extLst>
                  <a:ext uri="{FF2B5EF4-FFF2-40B4-BE49-F238E27FC236}">
                    <a16:creationId xmlns:a16="http://schemas.microsoft.com/office/drawing/2014/main" id="{171F0F2A-82E1-7934-A7C7-1909835CFF1F}"/>
                  </a:ext>
                </a:extLst>
              </p14:cNvPr>
              <p14:cNvContentPartPr/>
              <p14:nvPr/>
            </p14:nvContentPartPr>
            <p14:xfrm>
              <a:off x="10507720" y="3616293"/>
              <a:ext cx="104040" cy="164520"/>
            </p14:xfrm>
          </p:contentPart>
        </mc:Choice>
        <mc:Fallback xmlns="">
          <p:pic>
            <p:nvPicPr>
              <p:cNvPr id="160" name="Freihand 159">
                <a:extLst>
                  <a:ext uri="{FF2B5EF4-FFF2-40B4-BE49-F238E27FC236}">
                    <a16:creationId xmlns:a16="http://schemas.microsoft.com/office/drawing/2014/main" id="{171F0F2A-82E1-7934-A7C7-1909835CFF1F}"/>
                  </a:ext>
                </a:extLst>
              </p:cNvPr>
              <p:cNvPicPr/>
              <p:nvPr/>
            </p:nvPicPr>
            <p:blipFill>
              <a:blip r:embed="rId176"/>
              <a:stretch>
                <a:fillRect/>
              </a:stretch>
            </p:blipFill>
            <p:spPr>
              <a:xfrm>
                <a:off x="10498720" y="3607293"/>
                <a:ext cx="121680" cy="182160"/>
              </a:xfrm>
              <a:prstGeom prst="rect">
                <a:avLst/>
              </a:prstGeom>
            </p:spPr>
          </p:pic>
        </mc:Fallback>
      </mc:AlternateContent>
      <p:grpSp>
        <p:nvGrpSpPr>
          <p:cNvPr id="172" name="Gruppieren 171">
            <a:extLst>
              <a:ext uri="{FF2B5EF4-FFF2-40B4-BE49-F238E27FC236}">
                <a16:creationId xmlns:a16="http://schemas.microsoft.com/office/drawing/2014/main" id="{85463EA8-A08B-57C0-E471-243F16697682}"/>
              </a:ext>
            </a:extLst>
          </p:cNvPr>
          <p:cNvGrpSpPr/>
          <p:nvPr/>
        </p:nvGrpSpPr>
        <p:grpSpPr>
          <a:xfrm>
            <a:off x="10780240" y="3497853"/>
            <a:ext cx="910440" cy="211680"/>
            <a:chOff x="10780240" y="3497853"/>
            <a:chExt cx="910440" cy="211680"/>
          </a:xfrm>
        </p:grpSpPr>
        <mc:AlternateContent xmlns:mc="http://schemas.openxmlformats.org/markup-compatibility/2006" xmlns:p14="http://schemas.microsoft.com/office/powerpoint/2010/main">
          <mc:Choice Requires="p14">
            <p:contentPart p14:bwMode="auto" r:id="rId177">
              <p14:nvContentPartPr>
                <p14:cNvPr id="163" name="Freihand 162">
                  <a:extLst>
                    <a:ext uri="{FF2B5EF4-FFF2-40B4-BE49-F238E27FC236}">
                      <a16:creationId xmlns:a16="http://schemas.microsoft.com/office/drawing/2014/main" id="{5AD7F324-6D89-3868-F1F3-3C7BC8CD01D0}"/>
                    </a:ext>
                  </a:extLst>
                </p14:cNvPr>
                <p14:cNvContentPartPr/>
                <p14:nvPr/>
              </p14:nvContentPartPr>
              <p14:xfrm>
                <a:off x="10780240" y="3635733"/>
                <a:ext cx="182160" cy="9720"/>
              </p14:xfrm>
            </p:contentPart>
          </mc:Choice>
          <mc:Fallback xmlns="">
            <p:pic>
              <p:nvPicPr>
                <p:cNvPr id="163" name="Freihand 162">
                  <a:extLst>
                    <a:ext uri="{FF2B5EF4-FFF2-40B4-BE49-F238E27FC236}">
                      <a16:creationId xmlns:a16="http://schemas.microsoft.com/office/drawing/2014/main" id="{5AD7F324-6D89-3868-F1F3-3C7BC8CD01D0}"/>
                    </a:ext>
                  </a:extLst>
                </p:cNvPr>
                <p:cNvPicPr/>
                <p:nvPr/>
              </p:nvPicPr>
              <p:blipFill>
                <a:blip r:embed="rId178"/>
                <a:stretch>
                  <a:fillRect/>
                </a:stretch>
              </p:blipFill>
              <p:spPr>
                <a:xfrm>
                  <a:off x="10771600" y="3626733"/>
                  <a:ext cx="199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4" name="Freihand 163">
                  <a:extLst>
                    <a:ext uri="{FF2B5EF4-FFF2-40B4-BE49-F238E27FC236}">
                      <a16:creationId xmlns:a16="http://schemas.microsoft.com/office/drawing/2014/main" id="{8E1C0546-5F2E-D6C3-DF6B-E62D8440DF55}"/>
                    </a:ext>
                  </a:extLst>
                </p14:cNvPr>
                <p14:cNvContentPartPr/>
                <p14:nvPr/>
              </p14:nvContentPartPr>
              <p14:xfrm>
                <a:off x="10798240" y="3706653"/>
                <a:ext cx="174240" cy="2880"/>
              </p14:xfrm>
            </p:contentPart>
          </mc:Choice>
          <mc:Fallback xmlns="">
            <p:pic>
              <p:nvPicPr>
                <p:cNvPr id="164" name="Freihand 163">
                  <a:extLst>
                    <a:ext uri="{FF2B5EF4-FFF2-40B4-BE49-F238E27FC236}">
                      <a16:creationId xmlns:a16="http://schemas.microsoft.com/office/drawing/2014/main" id="{8E1C0546-5F2E-D6C3-DF6B-E62D8440DF55}"/>
                    </a:ext>
                  </a:extLst>
                </p:cNvPr>
                <p:cNvPicPr/>
                <p:nvPr/>
              </p:nvPicPr>
              <p:blipFill>
                <a:blip r:embed="rId180"/>
                <a:stretch>
                  <a:fillRect/>
                </a:stretch>
              </p:blipFill>
              <p:spPr>
                <a:xfrm>
                  <a:off x="10789240" y="3697653"/>
                  <a:ext cx="191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5" name="Freihand 164">
                  <a:extLst>
                    <a:ext uri="{FF2B5EF4-FFF2-40B4-BE49-F238E27FC236}">
                      <a16:creationId xmlns:a16="http://schemas.microsoft.com/office/drawing/2014/main" id="{53D93CE1-38E7-0A6C-248D-8BC8BAB42462}"/>
                    </a:ext>
                  </a:extLst>
                </p14:cNvPr>
                <p14:cNvContentPartPr/>
                <p14:nvPr/>
              </p14:nvContentPartPr>
              <p14:xfrm>
                <a:off x="11119360" y="3520533"/>
                <a:ext cx="286200" cy="169200"/>
              </p14:xfrm>
            </p:contentPart>
          </mc:Choice>
          <mc:Fallback xmlns="">
            <p:pic>
              <p:nvPicPr>
                <p:cNvPr id="165" name="Freihand 164">
                  <a:extLst>
                    <a:ext uri="{FF2B5EF4-FFF2-40B4-BE49-F238E27FC236}">
                      <a16:creationId xmlns:a16="http://schemas.microsoft.com/office/drawing/2014/main" id="{53D93CE1-38E7-0A6C-248D-8BC8BAB42462}"/>
                    </a:ext>
                  </a:extLst>
                </p:cNvPr>
                <p:cNvPicPr/>
                <p:nvPr/>
              </p:nvPicPr>
              <p:blipFill>
                <a:blip r:embed="rId182"/>
                <a:stretch>
                  <a:fillRect/>
                </a:stretch>
              </p:blipFill>
              <p:spPr>
                <a:xfrm>
                  <a:off x="11110360" y="3511533"/>
                  <a:ext cx="303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 name="Freihand 165">
                  <a:extLst>
                    <a:ext uri="{FF2B5EF4-FFF2-40B4-BE49-F238E27FC236}">
                      <a16:creationId xmlns:a16="http://schemas.microsoft.com/office/drawing/2014/main" id="{6684F4E8-2D7B-D556-340D-EA5B6982FDC3}"/>
                    </a:ext>
                  </a:extLst>
                </p14:cNvPr>
                <p14:cNvContentPartPr/>
                <p14:nvPr/>
              </p14:nvContentPartPr>
              <p14:xfrm>
                <a:off x="11313400" y="3576693"/>
                <a:ext cx="190440" cy="26640"/>
              </p14:xfrm>
            </p:contentPart>
          </mc:Choice>
          <mc:Fallback xmlns="">
            <p:pic>
              <p:nvPicPr>
                <p:cNvPr id="166" name="Freihand 165">
                  <a:extLst>
                    <a:ext uri="{FF2B5EF4-FFF2-40B4-BE49-F238E27FC236}">
                      <a16:creationId xmlns:a16="http://schemas.microsoft.com/office/drawing/2014/main" id="{6684F4E8-2D7B-D556-340D-EA5B6982FDC3}"/>
                    </a:ext>
                  </a:extLst>
                </p:cNvPr>
                <p:cNvPicPr/>
                <p:nvPr/>
              </p:nvPicPr>
              <p:blipFill>
                <a:blip r:embed="rId184"/>
                <a:stretch>
                  <a:fillRect/>
                </a:stretch>
              </p:blipFill>
              <p:spPr>
                <a:xfrm>
                  <a:off x="11304400" y="3568053"/>
                  <a:ext cx="208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7" name="Freihand 166">
                  <a:extLst>
                    <a:ext uri="{FF2B5EF4-FFF2-40B4-BE49-F238E27FC236}">
                      <a16:creationId xmlns:a16="http://schemas.microsoft.com/office/drawing/2014/main" id="{798C6D83-68C2-0E43-9033-4E07B72E5F08}"/>
                    </a:ext>
                  </a:extLst>
                </p14:cNvPr>
                <p14:cNvContentPartPr/>
                <p14:nvPr/>
              </p14:nvContentPartPr>
              <p14:xfrm>
                <a:off x="11542720" y="3497853"/>
                <a:ext cx="147960" cy="208800"/>
              </p14:xfrm>
            </p:contentPart>
          </mc:Choice>
          <mc:Fallback xmlns="">
            <p:pic>
              <p:nvPicPr>
                <p:cNvPr id="167" name="Freihand 166">
                  <a:extLst>
                    <a:ext uri="{FF2B5EF4-FFF2-40B4-BE49-F238E27FC236}">
                      <a16:creationId xmlns:a16="http://schemas.microsoft.com/office/drawing/2014/main" id="{798C6D83-68C2-0E43-9033-4E07B72E5F08}"/>
                    </a:ext>
                  </a:extLst>
                </p:cNvPr>
                <p:cNvPicPr/>
                <p:nvPr/>
              </p:nvPicPr>
              <p:blipFill>
                <a:blip r:embed="rId186"/>
                <a:stretch>
                  <a:fillRect/>
                </a:stretch>
              </p:blipFill>
              <p:spPr>
                <a:xfrm>
                  <a:off x="11534080" y="3489213"/>
                  <a:ext cx="165600" cy="226440"/>
                </a:xfrm>
                <a:prstGeom prst="rect">
                  <a:avLst/>
                </a:prstGeom>
              </p:spPr>
            </p:pic>
          </mc:Fallback>
        </mc:AlternateContent>
      </p:grpSp>
      <p:grpSp>
        <p:nvGrpSpPr>
          <p:cNvPr id="171" name="Gruppieren 170">
            <a:extLst>
              <a:ext uri="{FF2B5EF4-FFF2-40B4-BE49-F238E27FC236}">
                <a16:creationId xmlns:a16="http://schemas.microsoft.com/office/drawing/2014/main" id="{CB8A0638-D37D-58F1-AE08-58665252F7BE}"/>
              </a:ext>
            </a:extLst>
          </p:cNvPr>
          <p:cNvGrpSpPr/>
          <p:nvPr/>
        </p:nvGrpSpPr>
        <p:grpSpPr>
          <a:xfrm>
            <a:off x="9630400" y="3931653"/>
            <a:ext cx="630360" cy="165960"/>
            <a:chOff x="9630400" y="3931653"/>
            <a:chExt cx="630360" cy="165960"/>
          </a:xfrm>
        </p:grpSpPr>
        <mc:AlternateContent xmlns:mc="http://schemas.openxmlformats.org/markup-compatibility/2006" xmlns:p14="http://schemas.microsoft.com/office/powerpoint/2010/main">
          <mc:Choice Requires="p14">
            <p:contentPart p14:bwMode="auto" r:id="rId187">
              <p14:nvContentPartPr>
                <p14:cNvPr id="168" name="Freihand 167">
                  <a:extLst>
                    <a:ext uri="{FF2B5EF4-FFF2-40B4-BE49-F238E27FC236}">
                      <a16:creationId xmlns:a16="http://schemas.microsoft.com/office/drawing/2014/main" id="{1AA9B1A0-2422-3D0F-7B92-329DDF865F94}"/>
                    </a:ext>
                  </a:extLst>
                </p14:cNvPr>
                <p14:cNvContentPartPr/>
                <p14:nvPr/>
              </p14:nvContentPartPr>
              <p14:xfrm>
                <a:off x="9637960" y="3994653"/>
                <a:ext cx="186840" cy="19800"/>
              </p14:xfrm>
            </p:contentPart>
          </mc:Choice>
          <mc:Fallback xmlns="">
            <p:pic>
              <p:nvPicPr>
                <p:cNvPr id="168" name="Freihand 167">
                  <a:extLst>
                    <a:ext uri="{FF2B5EF4-FFF2-40B4-BE49-F238E27FC236}">
                      <a16:creationId xmlns:a16="http://schemas.microsoft.com/office/drawing/2014/main" id="{1AA9B1A0-2422-3D0F-7B92-329DDF865F94}"/>
                    </a:ext>
                  </a:extLst>
                </p:cNvPr>
                <p:cNvPicPr/>
                <p:nvPr/>
              </p:nvPicPr>
              <p:blipFill>
                <a:blip r:embed="rId188"/>
                <a:stretch>
                  <a:fillRect/>
                </a:stretch>
              </p:blipFill>
              <p:spPr>
                <a:xfrm>
                  <a:off x="9628960" y="3985653"/>
                  <a:ext cx="204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 name="Freihand 168">
                  <a:extLst>
                    <a:ext uri="{FF2B5EF4-FFF2-40B4-BE49-F238E27FC236}">
                      <a16:creationId xmlns:a16="http://schemas.microsoft.com/office/drawing/2014/main" id="{E7506422-2DA2-74C5-D9F0-D7C5A5CD28CA}"/>
                    </a:ext>
                  </a:extLst>
                </p14:cNvPr>
                <p14:cNvContentPartPr/>
                <p14:nvPr/>
              </p14:nvContentPartPr>
              <p14:xfrm>
                <a:off x="9630400" y="4073493"/>
                <a:ext cx="183240" cy="24120"/>
              </p14:xfrm>
            </p:contentPart>
          </mc:Choice>
          <mc:Fallback xmlns="">
            <p:pic>
              <p:nvPicPr>
                <p:cNvPr id="169" name="Freihand 168">
                  <a:extLst>
                    <a:ext uri="{FF2B5EF4-FFF2-40B4-BE49-F238E27FC236}">
                      <a16:creationId xmlns:a16="http://schemas.microsoft.com/office/drawing/2014/main" id="{E7506422-2DA2-74C5-D9F0-D7C5A5CD28CA}"/>
                    </a:ext>
                  </a:extLst>
                </p:cNvPr>
                <p:cNvPicPr/>
                <p:nvPr/>
              </p:nvPicPr>
              <p:blipFill>
                <a:blip r:embed="rId190"/>
                <a:stretch>
                  <a:fillRect/>
                </a:stretch>
              </p:blipFill>
              <p:spPr>
                <a:xfrm>
                  <a:off x="9621760" y="4064493"/>
                  <a:ext cx="200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0" name="Freihand 169">
                  <a:extLst>
                    <a:ext uri="{FF2B5EF4-FFF2-40B4-BE49-F238E27FC236}">
                      <a16:creationId xmlns:a16="http://schemas.microsoft.com/office/drawing/2014/main" id="{CA20688A-6F26-020D-6AA8-D007FC1B78E8}"/>
                    </a:ext>
                  </a:extLst>
                </p14:cNvPr>
                <p14:cNvContentPartPr/>
                <p14:nvPr/>
              </p14:nvContentPartPr>
              <p14:xfrm>
                <a:off x="9949360" y="3931653"/>
                <a:ext cx="311400" cy="151920"/>
              </p14:xfrm>
            </p:contentPart>
          </mc:Choice>
          <mc:Fallback xmlns="">
            <p:pic>
              <p:nvPicPr>
                <p:cNvPr id="170" name="Freihand 169">
                  <a:extLst>
                    <a:ext uri="{FF2B5EF4-FFF2-40B4-BE49-F238E27FC236}">
                      <a16:creationId xmlns:a16="http://schemas.microsoft.com/office/drawing/2014/main" id="{CA20688A-6F26-020D-6AA8-D007FC1B78E8}"/>
                    </a:ext>
                  </a:extLst>
                </p:cNvPr>
                <p:cNvPicPr/>
                <p:nvPr/>
              </p:nvPicPr>
              <p:blipFill>
                <a:blip r:embed="rId192"/>
                <a:stretch>
                  <a:fillRect/>
                </a:stretch>
              </p:blipFill>
              <p:spPr>
                <a:xfrm>
                  <a:off x="9940720" y="3923013"/>
                  <a:ext cx="329040" cy="169560"/>
                </a:xfrm>
                <a:prstGeom prst="rect">
                  <a:avLst/>
                </a:prstGeom>
              </p:spPr>
            </p:pic>
          </mc:Fallback>
        </mc:AlternateContent>
      </p:grpSp>
      <p:grpSp>
        <p:nvGrpSpPr>
          <p:cNvPr id="174" name="Gruppieren 173">
            <a:extLst>
              <a:ext uri="{FF2B5EF4-FFF2-40B4-BE49-F238E27FC236}">
                <a16:creationId xmlns:a16="http://schemas.microsoft.com/office/drawing/2014/main" id="{07BD958C-AA97-7424-721D-EDB0E287A7E7}"/>
              </a:ext>
            </a:extLst>
          </p:cNvPr>
          <p:cNvGrpSpPr/>
          <p:nvPr/>
        </p:nvGrpSpPr>
        <p:grpSpPr>
          <a:xfrm>
            <a:off x="206680" y="515253"/>
            <a:ext cx="4283640" cy="4002840"/>
            <a:chOff x="206680" y="515253"/>
            <a:chExt cx="4283640" cy="4002840"/>
          </a:xfrm>
        </p:grpSpPr>
        <mc:AlternateContent xmlns:mc="http://schemas.openxmlformats.org/markup-compatibility/2006" xmlns:p14="http://schemas.microsoft.com/office/powerpoint/2010/main">
          <mc:Choice Requires="p14">
            <p:contentPart p14:bwMode="auto" r:id="rId193">
              <p14:nvContentPartPr>
                <p14:cNvPr id="32" name="Freihand 31">
                  <a:extLst>
                    <a:ext uri="{FF2B5EF4-FFF2-40B4-BE49-F238E27FC236}">
                      <a16:creationId xmlns:a16="http://schemas.microsoft.com/office/drawing/2014/main" id="{D0AC654D-4E36-3361-D9E1-09973EAB7D0E}"/>
                    </a:ext>
                  </a:extLst>
                </p14:cNvPr>
                <p14:cNvContentPartPr/>
                <p14:nvPr/>
              </p14:nvContentPartPr>
              <p14:xfrm>
                <a:off x="550840" y="1123653"/>
                <a:ext cx="234360" cy="28800"/>
              </p14:xfrm>
            </p:contentPart>
          </mc:Choice>
          <mc:Fallback xmlns="">
            <p:pic>
              <p:nvPicPr>
                <p:cNvPr id="32" name="Freihand 31">
                  <a:extLst>
                    <a:ext uri="{FF2B5EF4-FFF2-40B4-BE49-F238E27FC236}">
                      <a16:creationId xmlns:a16="http://schemas.microsoft.com/office/drawing/2014/main" id="{D0AC654D-4E36-3361-D9E1-09973EAB7D0E}"/>
                    </a:ext>
                  </a:extLst>
                </p:cNvPr>
                <p:cNvPicPr/>
                <p:nvPr/>
              </p:nvPicPr>
              <p:blipFill>
                <a:blip r:embed="rId194"/>
                <a:stretch>
                  <a:fillRect/>
                </a:stretch>
              </p:blipFill>
              <p:spPr>
                <a:xfrm>
                  <a:off x="541840" y="1115013"/>
                  <a:ext cx="252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3" name="Freihand 32">
                  <a:extLst>
                    <a:ext uri="{FF2B5EF4-FFF2-40B4-BE49-F238E27FC236}">
                      <a16:creationId xmlns:a16="http://schemas.microsoft.com/office/drawing/2014/main" id="{AC147B44-E1B2-9968-5E31-F9FC8238FFF0}"/>
                    </a:ext>
                  </a:extLst>
                </p14:cNvPr>
                <p14:cNvContentPartPr/>
                <p14:nvPr/>
              </p14:nvContentPartPr>
              <p14:xfrm>
                <a:off x="284440" y="1052733"/>
                <a:ext cx="77040" cy="189720"/>
              </p14:xfrm>
            </p:contentPart>
          </mc:Choice>
          <mc:Fallback xmlns="">
            <p:pic>
              <p:nvPicPr>
                <p:cNvPr id="33" name="Freihand 32">
                  <a:extLst>
                    <a:ext uri="{FF2B5EF4-FFF2-40B4-BE49-F238E27FC236}">
                      <a16:creationId xmlns:a16="http://schemas.microsoft.com/office/drawing/2014/main" id="{AC147B44-E1B2-9968-5E31-F9FC8238FFF0}"/>
                    </a:ext>
                  </a:extLst>
                </p:cNvPr>
                <p:cNvPicPr/>
                <p:nvPr/>
              </p:nvPicPr>
              <p:blipFill>
                <a:blip r:embed="rId196"/>
                <a:stretch>
                  <a:fillRect/>
                </a:stretch>
              </p:blipFill>
              <p:spPr>
                <a:xfrm>
                  <a:off x="275800" y="1043733"/>
                  <a:ext cx="94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4" name="Freihand 33">
                  <a:extLst>
                    <a:ext uri="{FF2B5EF4-FFF2-40B4-BE49-F238E27FC236}">
                      <a16:creationId xmlns:a16="http://schemas.microsoft.com/office/drawing/2014/main" id="{934D00C2-D808-5450-D6CF-A3A24D0D2C3C}"/>
                    </a:ext>
                  </a:extLst>
                </p14:cNvPr>
                <p14:cNvContentPartPr/>
                <p14:nvPr/>
              </p14:nvContentPartPr>
              <p14:xfrm>
                <a:off x="415480" y="1056333"/>
                <a:ext cx="128520" cy="115200"/>
              </p14:xfrm>
            </p:contentPart>
          </mc:Choice>
          <mc:Fallback xmlns="">
            <p:pic>
              <p:nvPicPr>
                <p:cNvPr id="34" name="Freihand 33">
                  <a:extLst>
                    <a:ext uri="{FF2B5EF4-FFF2-40B4-BE49-F238E27FC236}">
                      <a16:creationId xmlns:a16="http://schemas.microsoft.com/office/drawing/2014/main" id="{934D00C2-D808-5450-D6CF-A3A24D0D2C3C}"/>
                    </a:ext>
                  </a:extLst>
                </p:cNvPr>
                <p:cNvPicPr/>
                <p:nvPr/>
              </p:nvPicPr>
              <p:blipFill>
                <a:blip r:embed="rId198"/>
                <a:stretch>
                  <a:fillRect/>
                </a:stretch>
              </p:blipFill>
              <p:spPr>
                <a:xfrm>
                  <a:off x="406840" y="1047693"/>
                  <a:ext cx="14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 name="Freihand 38">
                  <a:extLst>
                    <a:ext uri="{FF2B5EF4-FFF2-40B4-BE49-F238E27FC236}">
                      <a16:creationId xmlns:a16="http://schemas.microsoft.com/office/drawing/2014/main" id="{CA4AE968-D851-35DC-06DF-C0F00F304BC0}"/>
                    </a:ext>
                  </a:extLst>
                </p14:cNvPr>
                <p14:cNvContentPartPr/>
                <p14:nvPr/>
              </p14:nvContentPartPr>
              <p14:xfrm>
                <a:off x="4171360" y="4303893"/>
                <a:ext cx="97200" cy="214200"/>
              </p14:xfrm>
            </p:contentPart>
          </mc:Choice>
          <mc:Fallback xmlns="">
            <p:pic>
              <p:nvPicPr>
                <p:cNvPr id="39" name="Freihand 38">
                  <a:extLst>
                    <a:ext uri="{FF2B5EF4-FFF2-40B4-BE49-F238E27FC236}">
                      <a16:creationId xmlns:a16="http://schemas.microsoft.com/office/drawing/2014/main" id="{CA4AE968-D851-35DC-06DF-C0F00F304BC0}"/>
                    </a:ext>
                  </a:extLst>
                </p:cNvPr>
                <p:cNvPicPr/>
                <p:nvPr/>
              </p:nvPicPr>
              <p:blipFill>
                <a:blip r:embed="rId200"/>
                <a:stretch>
                  <a:fillRect/>
                </a:stretch>
              </p:blipFill>
              <p:spPr>
                <a:xfrm>
                  <a:off x="4162720" y="4295253"/>
                  <a:ext cx="114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0" name="Freihand 39">
                  <a:extLst>
                    <a:ext uri="{FF2B5EF4-FFF2-40B4-BE49-F238E27FC236}">
                      <a16:creationId xmlns:a16="http://schemas.microsoft.com/office/drawing/2014/main" id="{8D18F9FA-0068-A8B0-347D-BC47A523C5A1}"/>
                    </a:ext>
                  </a:extLst>
                </p14:cNvPr>
                <p14:cNvContentPartPr/>
                <p14:nvPr/>
              </p14:nvContentPartPr>
              <p14:xfrm>
                <a:off x="4399960" y="4304253"/>
                <a:ext cx="90360" cy="135360"/>
              </p14:xfrm>
            </p:contentPart>
          </mc:Choice>
          <mc:Fallback xmlns="">
            <p:pic>
              <p:nvPicPr>
                <p:cNvPr id="40" name="Freihand 39">
                  <a:extLst>
                    <a:ext uri="{FF2B5EF4-FFF2-40B4-BE49-F238E27FC236}">
                      <a16:creationId xmlns:a16="http://schemas.microsoft.com/office/drawing/2014/main" id="{8D18F9FA-0068-A8B0-347D-BC47A523C5A1}"/>
                    </a:ext>
                  </a:extLst>
                </p:cNvPr>
                <p:cNvPicPr/>
                <p:nvPr/>
              </p:nvPicPr>
              <p:blipFill>
                <a:blip r:embed="rId202"/>
                <a:stretch>
                  <a:fillRect/>
                </a:stretch>
              </p:blipFill>
              <p:spPr>
                <a:xfrm>
                  <a:off x="4391320" y="4295253"/>
                  <a:ext cx="10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2" name="Freihand 41">
                  <a:extLst>
                    <a:ext uri="{FF2B5EF4-FFF2-40B4-BE49-F238E27FC236}">
                      <a16:creationId xmlns:a16="http://schemas.microsoft.com/office/drawing/2014/main" id="{7BE1539D-BFCC-DDB8-A2CA-1241DB57AB5D}"/>
                    </a:ext>
                  </a:extLst>
                </p14:cNvPr>
                <p14:cNvContentPartPr/>
                <p14:nvPr/>
              </p14:nvContentPartPr>
              <p14:xfrm>
                <a:off x="652720" y="1163613"/>
                <a:ext cx="3702600" cy="2989440"/>
              </p14:xfrm>
            </p:contentPart>
          </mc:Choice>
          <mc:Fallback xmlns="">
            <p:pic>
              <p:nvPicPr>
                <p:cNvPr id="42" name="Freihand 41">
                  <a:extLst>
                    <a:ext uri="{FF2B5EF4-FFF2-40B4-BE49-F238E27FC236}">
                      <a16:creationId xmlns:a16="http://schemas.microsoft.com/office/drawing/2014/main" id="{7BE1539D-BFCC-DDB8-A2CA-1241DB57AB5D}"/>
                    </a:ext>
                  </a:extLst>
                </p:cNvPr>
                <p:cNvPicPr/>
                <p:nvPr/>
              </p:nvPicPr>
              <p:blipFill>
                <a:blip r:embed="rId204"/>
                <a:stretch>
                  <a:fillRect/>
                </a:stretch>
              </p:blipFill>
              <p:spPr>
                <a:xfrm>
                  <a:off x="643720" y="1154613"/>
                  <a:ext cx="3720240" cy="3007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4" name="Freihand 43">
                  <a:extLst>
                    <a:ext uri="{FF2B5EF4-FFF2-40B4-BE49-F238E27FC236}">
                      <a16:creationId xmlns:a16="http://schemas.microsoft.com/office/drawing/2014/main" id="{00738BA1-963A-5280-800E-065BE2EC7846}"/>
                    </a:ext>
                  </a:extLst>
                </p14:cNvPr>
                <p14:cNvContentPartPr/>
                <p14:nvPr/>
              </p14:nvContentPartPr>
              <p14:xfrm>
                <a:off x="4128520" y="3923013"/>
                <a:ext cx="15840" cy="272160"/>
              </p14:xfrm>
            </p:contentPart>
          </mc:Choice>
          <mc:Fallback xmlns="">
            <p:pic>
              <p:nvPicPr>
                <p:cNvPr id="44" name="Freihand 43">
                  <a:extLst>
                    <a:ext uri="{FF2B5EF4-FFF2-40B4-BE49-F238E27FC236}">
                      <a16:creationId xmlns:a16="http://schemas.microsoft.com/office/drawing/2014/main" id="{00738BA1-963A-5280-800E-065BE2EC7846}"/>
                    </a:ext>
                  </a:extLst>
                </p:cNvPr>
                <p:cNvPicPr/>
                <p:nvPr/>
              </p:nvPicPr>
              <p:blipFill>
                <a:blip r:embed="rId206"/>
                <a:stretch>
                  <a:fillRect/>
                </a:stretch>
              </p:blipFill>
              <p:spPr>
                <a:xfrm>
                  <a:off x="4119520" y="3914373"/>
                  <a:ext cx="33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 name="Freihand 47">
                  <a:extLst>
                    <a:ext uri="{FF2B5EF4-FFF2-40B4-BE49-F238E27FC236}">
                      <a16:creationId xmlns:a16="http://schemas.microsoft.com/office/drawing/2014/main" id="{3920767B-62E9-4B08-7DA5-2018EC12DEB1}"/>
                    </a:ext>
                  </a:extLst>
                </p14:cNvPr>
                <p14:cNvContentPartPr/>
                <p14:nvPr/>
              </p14:nvContentPartPr>
              <p14:xfrm>
                <a:off x="510520" y="3569853"/>
                <a:ext cx="275400" cy="17640"/>
              </p14:xfrm>
            </p:contentPart>
          </mc:Choice>
          <mc:Fallback xmlns="">
            <p:pic>
              <p:nvPicPr>
                <p:cNvPr id="48" name="Freihand 47">
                  <a:extLst>
                    <a:ext uri="{FF2B5EF4-FFF2-40B4-BE49-F238E27FC236}">
                      <a16:creationId xmlns:a16="http://schemas.microsoft.com/office/drawing/2014/main" id="{3920767B-62E9-4B08-7DA5-2018EC12DEB1}"/>
                    </a:ext>
                  </a:extLst>
                </p:cNvPr>
                <p:cNvPicPr/>
                <p:nvPr/>
              </p:nvPicPr>
              <p:blipFill>
                <a:blip r:embed="rId208"/>
                <a:stretch>
                  <a:fillRect/>
                </a:stretch>
              </p:blipFill>
              <p:spPr>
                <a:xfrm>
                  <a:off x="501880" y="3561213"/>
                  <a:ext cx="293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0" name="Freihand 49">
                  <a:extLst>
                    <a:ext uri="{FF2B5EF4-FFF2-40B4-BE49-F238E27FC236}">
                      <a16:creationId xmlns:a16="http://schemas.microsoft.com/office/drawing/2014/main" id="{597B01FE-C5FC-A9FE-38B9-601CDA9E6594}"/>
                    </a:ext>
                  </a:extLst>
                </p14:cNvPr>
                <p14:cNvContentPartPr/>
                <p14:nvPr/>
              </p14:nvContentPartPr>
              <p14:xfrm>
                <a:off x="206680" y="3482733"/>
                <a:ext cx="174600" cy="273240"/>
              </p14:xfrm>
            </p:contentPart>
          </mc:Choice>
          <mc:Fallback xmlns="">
            <p:pic>
              <p:nvPicPr>
                <p:cNvPr id="50" name="Freihand 49">
                  <a:extLst>
                    <a:ext uri="{FF2B5EF4-FFF2-40B4-BE49-F238E27FC236}">
                      <a16:creationId xmlns:a16="http://schemas.microsoft.com/office/drawing/2014/main" id="{597B01FE-C5FC-A9FE-38B9-601CDA9E6594}"/>
                    </a:ext>
                  </a:extLst>
                </p:cNvPr>
                <p:cNvPicPr/>
                <p:nvPr/>
              </p:nvPicPr>
              <p:blipFill>
                <a:blip r:embed="rId210"/>
                <a:stretch>
                  <a:fillRect/>
                </a:stretch>
              </p:blipFill>
              <p:spPr>
                <a:xfrm>
                  <a:off x="197680" y="3473733"/>
                  <a:ext cx="192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6" name="Freihand 55">
                  <a:extLst>
                    <a:ext uri="{FF2B5EF4-FFF2-40B4-BE49-F238E27FC236}">
                      <a16:creationId xmlns:a16="http://schemas.microsoft.com/office/drawing/2014/main" id="{50CEFEAF-4D62-C535-401A-9173158901E0}"/>
                    </a:ext>
                  </a:extLst>
                </p14:cNvPr>
                <p14:cNvContentPartPr/>
                <p14:nvPr/>
              </p14:nvContentPartPr>
              <p14:xfrm>
                <a:off x="619600" y="819453"/>
                <a:ext cx="117000" cy="21240"/>
              </p14:xfrm>
            </p:contentPart>
          </mc:Choice>
          <mc:Fallback xmlns="">
            <p:pic>
              <p:nvPicPr>
                <p:cNvPr id="56" name="Freihand 55">
                  <a:extLst>
                    <a:ext uri="{FF2B5EF4-FFF2-40B4-BE49-F238E27FC236}">
                      <a16:creationId xmlns:a16="http://schemas.microsoft.com/office/drawing/2014/main" id="{50CEFEAF-4D62-C535-401A-9173158901E0}"/>
                    </a:ext>
                  </a:extLst>
                </p:cNvPr>
                <p:cNvPicPr/>
                <p:nvPr/>
              </p:nvPicPr>
              <p:blipFill>
                <a:blip r:embed="rId212"/>
                <a:stretch>
                  <a:fillRect/>
                </a:stretch>
              </p:blipFill>
              <p:spPr>
                <a:xfrm>
                  <a:off x="610600" y="810453"/>
                  <a:ext cx="134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7" name="Freihand 56">
                  <a:extLst>
                    <a:ext uri="{FF2B5EF4-FFF2-40B4-BE49-F238E27FC236}">
                      <a16:creationId xmlns:a16="http://schemas.microsoft.com/office/drawing/2014/main" id="{9925A5D2-D58A-7AC5-23E9-CACD525C92DD}"/>
                    </a:ext>
                  </a:extLst>
                </p14:cNvPr>
                <p14:cNvContentPartPr/>
                <p14:nvPr/>
              </p14:nvContentPartPr>
              <p14:xfrm>
                <a:off x="235480" y="731253"/>
                <a:ext cx="105480" cy="161280"/>
              </p14:xfrm>
            </p:contentPart>
          </mc:Choice>
          <mc:Fallback xmlns="">
            <p:pic>
              <p:nvPicPr>
                <p:cNvPr id="57" name="Freihand 56">
                  <a:extLst>
                    <a:ext uri="{FF2B5EF4-FFF2-40B4-BE49-F238E27FC236}">
                      <a16:creationId xmlns:a16="http://schemas.microsoft.com/office/drawing/2014/main" id="{9925A5D2-D58A-7AC5-23E9-CACD525C92DD}"/>
                    </a:ext>
                  </a:extLst>
                </p:cNvPr>
                <p:cNvPicPr/>
                <p:nvPr/>
              </p:nvPicPr>
              <p:blipFill>
                <a:blip r:embed="rId214"/>
                <a:stretch>
                  <a:fillRect/>
                </a:stretch>
              </p:blipFill>
              <p:spPr>
                <a:xfrm>
                  <a:off x="226480" y="722613"/>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8" name="Freihand 57">
                  <a:extLst>
                    <a:ext uri="{FF2B5EF4-FFF2-40B4-BE49-F238E27FC236}">
                      <a16:creationId xmlns:a16="http://schemas.microsoft.com/office/drawing/2014/main" id="{5873895D-306B-7323-7D1E-DE0A4C9DFBD3}"/>
                    </a:ext>
                  </a:extLst>
                </p14:cNvPr>
                <p14:cNvContentPartPr/>
                <p14:nvPr/>
              </p14:nvContentPartPr>
              <p14:xfrm>
                <a:off x="368320" y="716133"/>
                <a:ext cx="70920" cy="126000"/>
              </p14:xfrm>
            </p:contentPart>
          </mc:Choice>
          <mc:Fallback xmlns="">
            <p:pic>
              <p:nvPicPr>
                <p:cNvPr id="58" name="Freihand 57">
                  <a:extLst>
                    <a:ext uri="{FF2B5EF4-FFF2-40B4-BE49-F238E27FC236}">
                      <a16:creationId xmlns:a16="http://schemas.microsoft.com/office/drawing/2014/main" id="{5873895D-306B-7323-7D1E-DE0A4C9DFBD3}"/>
                    </a:ext>
                  </a:extLst>
                </p:cNvPr>
                <p:cNvPicPr/>
                <p:nvPr/>
              </p:nvPicPr>
              <p:blipFill>
                <a:blip r:embed="rId216"/>
                <a:stretch>
                  <a:fillRect/>
                </a:stretch>
              </p:blipFill>
              <p:spPr>
                <a:xfrm>
                  <a:off x="359680" y="707133"/>
                  <a:ext cx="88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9" name="Freihand 58">
                  <a:extLst>
                    <a:ext uri="{FF2B5EF4-FFF2-40B4-BE49-F238E27FC236}">
                      <a16:creationId xmlns:a16="http://schemas.microsoft.com/office/drawing/2014/main" id="{BA73F5B7-9217-E31A-6525-6A9FF85DFD42}"/>
                    </a:ext>
                  </a:extLst>
                </p14:cNvPr>
                <p14:cNvContentPartPr/>
                <p14:nvPr/>
              </p14:nvContentPartPr>
              <p14:xfrm>
                <a:off x="4076680" y="702813"/>
                <a:ext cx="15840" cy="11880"/>
              </p14:xfrm>
            </p:contentPart>
          </mc:Choice>
          <mc:Fallback xmlns="">
            <p:pic>
              <p:nvPicPr>
                <p:cNvPr id="59" name="Freihand 58">
                  <a:extLst>
                    <a:ext uri="{FF2B5EF4-FFF2-40B4-BE49-F238E27FC236}">
                      <a16:creationId xmlns:a16="http://schemas.microsoft.com/office/drawing/2014/main" id="{BA73F5B7-9217-E31A-6525-6A9FF85DFD42}"/>
                    </a:ext>
                  </a:extLst>
                </p:cNvPr>
                <p:cNvPicPr/>
                <p:nvPr/>
              </p:nvPicPr>
              <p:blipFill>
                <a:blip r:embed="rId218"/>
                <a:stretch>
                  <a:fillRect/>
                </a:stretch>
              </p:blipFill>
              <p:spPr>
                <a:xfrm>
                  <a:off x="4067680" y="694173"/>
                  <a:ext cx="33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0" name="Freihand 59">
                  <a:extLst>
                    <a:ext uri="{FF2B5EF4-FFF2-40B4-BE49-F238E27FC236}">
                      <a16:creationId xmlns:a16="http://schemas.microsoft.com/office/drawing/2014/main" id="{D8FED919-6346-1AC2-59F8-40A635FF8CD9}"/>
                    </a:ext>
                  </a:extLst>
                </p14:cNvPr>
                <p14:cNvContentPartPr/>
                <p14:nvPr/>
              </p14:nvContentPartPr>
              <p14:xfrm>
                <a:off x="641560" y="658173"/>
                <a:ext cx="3505680" cy="2900880"/>
              </p14:xfrm>
            </p:contentPart>
          </mc:Choice>
          <mc:Fallback xmlns="">
            <p:pic>
              <p:nvPicPr>
                <p:cNvPr id="60" name="Freihand 59">
                  <a:extLst>
                    <a:ext uri="{FF2B5EF4-FFF2-40B4-BE49-F238E27FC236}">
                      <a16:creationId xmlns:a16="http://schemas.microsoft.com/office/drawing/2014/main" id="{D8FED919-6346-1AC2-59F8-40A635FF8CD9}"/>
                    </a:ext>
                  </a:extLst>
                </p:cNvPr>
                <p:cNvPicPr/>
                <p:nvPr/>
              </p:nvPicPr>
              <p:blipFill>
                <a:blip r:embed="rId220"/>
                <a:stretch>
                  <a:fillRect/>
                </a:stretch>
              </p:blipFill>
              <p:spPr>
                <a:xfrm>
                  <a:off x="632920" y="649173"/>
                  <a:ext cx="3523320" cy="291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2" name="Freihand 61">
                  <a:extLst>
                    <a:ext uri="{FF2B5EF4-FFF2-40B4-BE49-F238E27FC236}">
                      <a16:creationId xmlns:a16="http://schemas.microsoft.com/office/drawing/2014/main" id="{EA908DF6-F6AE-E398-2400-457539C06A81}"/>
                    </a:ext>
                  </a:extLst>
                </p14:cNvPr>
                <p14:cNvContentPartPr/>
                <p14:nvPr/>
              </p14:nvContentPartPr>
              <p14:xfrm>
                <a:off x="3606520" y="646293"/>
                <a:ext cx="132840" cy="223920"/>
              </p14:xfrm>
            </p:contentPart>
          </mc:Choice>
          <mc:Fallback xmlns="">
            <p:pic>
              <p:nvPicPr>
                <p:cNvPr id="62" name="Freihand 61">
                  <a:extLst>
                    <a:ext uri="{FF2B5EF4-FFF2-40B4-BE49-F238E27FC236}">
                      <a16:creationId xmlns:a16="http://schemas.microsoft.com/office/drawing/2014/main" id="{EA908DF6-F6AE-E398-2400-457539C06A81}"/>
                    </a:ext>
                  </a:extLst>
                </p:cNvPr>
                <p:cNvPicPr/>
                <p:nvPr/>
              </p:nvPicPr>
              <p:blipFill>
                <a:blip r:embed="rId222"/>
                <a:stretch>
                  <a:fillRect/>
                </a:stretch>
              </p:blipFill>
              <p:spPr>
                <a:xfrm>
                  <a:off x="3597880" y="637653"/>
                  <a:ext cx="150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3" name="Freihand 62">
                  <a:extLst>
                    <a:ext uri="{FF2B5EF4-FFF2-40B4-BE49-F238E27FC236}">
                      <a16:creationId xmlns:a16="http://schemas.microsoft.com/office/drawing/2014/main" id="{A2E5CF05-9F69-48B5-86CC-09096B74C5B5}"/>
                    </a:ext>
                  </a:extLst>
                </p14:cNvPr>
                <p14:cNvContentPartPr/>
                <p14:nvPr/>
              </p14:nvContentPartPr>
              <p14:xfrm>
                <a:off x="3705880" y="640533"/>
                <a:ext cx="105120" cy="158040"/>
              </p14:xfrm>
            </p:contentPart>
          </mc:Choice>
          <mc:Fallback xmlns="">
            <p:pic>
              <p:nvPicPr>
                <p:cNvPr id="63" name="Freihand 62">
                  <a:extLst>
                    <a:ext uri="{FF2B5EF4-FFF2-40B4-BE49-F238E27FC236}">
                      <a16:creationId xmlns:a16="http://schemas.microsoft.com/office/drawing/2014/main" id="{A2E5CF05-9F69-48B5-86CC-09096B74C5B5}"/>
                    </a:ext>
                  </a:extLst>
                </p:cNvPr>
                <p:cNvPicPr/>
                <p:nvPr/>
              </p:nvPicPr>
              <p:blipFill>
                <a:blip r:embed="rId224"/>
                <a:stretch>
                  <a:fillRect/>
                </a:stretch>
              </p:blipFill>
              <p:spPr>
                <a:xfrm>
                  <a:off x="3697240" y="631893"/>
                  <a:ext cx="122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4" name="Freihand 63">
                  <a:extLst>
                    <a:ext uri="{FF2B5EF4-FFF2-40B4-BE49-F238E27FC236}">
                      <a16:creationId xmlns:a16="http://schemas.microsoft.com/office/drawing/2014/main" id="{E65529E5-4C33-02B2-4213-4CE94C1390BF}"/>
                    </a:ext>
                  </a:extLst>
                </p14:cNvPr>
                <p14:cNvContentPartPr/>
                <p14:nvPr/>
              </p14:nvContentPartPr>
              <p14:xfrm>
                <a:off x="1980040" y="2477253"/>
                <a:ext cx="9360" cy="158040"/>
              </p14:xfrm>
            </p:contentPart>
          </mc:Choice>
          <mc:Fallback xmlns="">
            <p:pic>
              <p:nvPicPr>
                <p:cNvPr id="64" name="Freihand 63">
                  <a:extLst>
                    <a:ext uri="{FF2B5EF4-FFF2-40B4-BE49-F238E27FC236}">
                      <a16:creationId xmlns:a16="http://schemas.microsoft.com/office/drawing/2014/main" id="{E65529E5-4C33-02B2-4213-4CE94C1390BF}"/>
                    </a:ext>
                  </a:extLst>
                </p:cNvPr>
                <p:cNvPicPr/>
                <p:nvPr/>
              </p:nvPicPr>
              <p:blipFill>
                <a:blip r:embed="rId226"/>
                <a:stretch>
                  <a:fillRect/>
                </a:stretch>
              </p:blipFill>
              <p:spPr>
                <a:xfrm>
                  <a:off x="1971400" y="2468613"/>
                  <a:ext cx="2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5" name="Freihand 64">
                  <a:extLst>
                    <a:ext uri="{FF2B5EF4-FFF2-40B4-BE49-F238E27FC236}">
                      <a16:creationId xmlns:a16="http://schemas.microsoft.com/office/drawing/2014/main" id="{16D6E837-808C-82BC-D71F-CAEDB4B5EAC3}"/>
                    </a:ext>
                  </a:extLst>
                </p14:cNvPr>
                <p14:cNvContentPartPr/>
                <p14:nvPr/>
              </p14:nvContentPartPr>
              <p14:xfrm>
                <a:off x="1965280" y="3179613"/>
                <a:ext cx="18720" cy="685800"/>
              </p14:xfrm>
            </p:contentPart>
          </mc:Choice>
          <mc:Fallback xmlns="">
            <p:pic>
              <p:nvPicPr>
                <p:cNvPr id="65" name="Freihand 64">
                  <a:extLst>
                    <a:ext uri="{FF2B5EF4-FFF2-40B4-BE49-F238E27FC236}">
                      <a16:creationId xmlns:a16="http://schemas.microsoft.com/office/drawing/2014/main" id="{16D6E837-808C-82BC-D71F-CAEDB4B5EAC3}"/>
                    </a:ext>
                  </a:extLst>
                </p:cNvPr>
                <p:cNvPicPr/>
                <p:nvPr/>
              </p:nvPicPr>
              <p:blipFill>
                <a:blip r:embed="rId228"/>
                <a:stretch>
                  <a:fillRect/>
                </a:stretch>
              </p:blipFill>
              <p:spPr>
                <a:xfrm>
                  <a:off x="1956640" y="3170613"/>
                  <a:ext cx="363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8" name="Freihand 67">
                  <a:extLst>
                    <a:ext uri="{FF2B5EF4-FFF2-40B4-BE49-F238E27FC236}">
                      <a16:creationId xmlns:a16="http://schemas.microsoft.com/office/drawing/2014/main" id="{47DA2DE2-F5FF-2AD9-1769-1E468B5D7D58}"/>
                    </a:ext>
                  </a:extLst>
                </p14:cNvPr>
                <p14:cNvContentPartPr/>
                <p14:nvPr/>
              </p14:nvContentPartPr>
              <p14:xfrm>
                <a:off x="1554880" y="2416053"/>
                <a:ext cx="303480" cy="50400"/>
              </p14:xfrm>
            </p:contentPart>
          </mc:Choice>
          <mc:Fallback xmlns="">
            <p:pic>
              <p:nvPicPr>
                <p:cNvPr id="68" name="Freihand 67">
                  <a:extLst>
                    <a:ext uri="{FF2B5EF4-FFF2-40B4-BE49-F238E27FC236}">
                      <a16:creationId xmlns:a16="http://schemas.microsoft.com/office/drawing/2014/main" id="{47DA2DE2-F5FF-2AD9-1769-1E468B5D7D58}"/>
                    </a:ext>
                  </a:extLst>
                </p:cNvPr>
                <p:cNvPicPr/>
                <p:nvPr/>
              </p:nvPicPr>
              <p:blipFill>
                <a:blip r:embed="rId230"/>
                <a:stretch>
                  <a:fillRect/>
                </a:stretch>
              </p:blipFill>
              <p:spPr>
                <a:xfrm>
                  <a:off x="1546240" y="2407053"/>
                  <a:ext cx="321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7" name="Freihand 66">
                  <a:extLst>
                    <a:ext uri="{FF2B5EF4-FFF2-40B4-BE49-F238E27FC236}">
                      <a16:creationId xmlns:a16="http://schemas.microsoft.com/office/drawing/2014/main" id="{3C2A875D-58E9-3852-412F-DC71D2A571CA}"/>
                    </a:ext>
                  </a:extLst>
                </p14:cNvPr>
                <p14:cNvContentPartPr/>
                <p14:nvPr/>
              </p14:nvContentPartPr>
              <p14:xfrm>
                <a:off x="839200" y="2367093"/>
                <a:ext cx="142920" cy="9720"/>
              </p14:xfrm>
            </p:contentPart>
          </mc:Choice>
          <mc:Fallback xmlns="">
            <p:pic>
              <p:nvPicPr>
                <p:cNvPr id="67" name="Freihand 66">
                  <a:extLst>
                    <a:ext uri="{FF2B5EF4-FFF2-40B4-BE49-F238E27FC236}">
                      <a16:creationId xmlns:a16="http://schemas.microsoft.com/office/drawing/2014/main" id="{3C2A875D-58E9-3852-412F-DC71D2A571CA}"/>
                    </a:ext>
                  </a:extLst>
                </p:cNvPr>
                <p:cNvPicPr/>
                <p:nvPr/>
              </p:nvPicPr>
              <p:blipFill>
                <a:blip r:embed="rId232"/>
                <a:stretch>
                  <a:fillRect/>
                </a:stretch>
              </p:blipFill>
              <p:spPr>
                <a:xfrm>
                  <a:off x="830560" y="2358093"/>
                  <a:ext cx="160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9" name="Freihand 68">
                  <a:extLst>
                    <a:ext uri="{FF2B5EF4-FFF2-40B4-BE49-F238E27FC236}">
                      <a16:creationId xmlns:a16="http://schemas.microsoft.com/office/drawing/2014/main" id="{D1E1573C-B11F-546A-A57D-B9F44E8B82AA}"/>
                    </a:ext>
                  </a:extLst>
                </p14:cNvPr>
                <p14:cNvContentPartPr/>
                <p14:nvPr/>
              </p14:nvContentPartPr>
              <p14:xfrm>
                <a:off x="374800" y="2333253"/>
                <a:ext cx="90360" cy="197280"/>
              </p14:xfrm>
            </p:contentPart>
          </mc:Choice>
          <mc:Fallback xmlns="">
            <p:pic>
              <p:nvPicPr>
                <p:cNvPr id="69" name="Freihand 68">
                  <a:extLst>
                    <a:ext uri="{FF2B5EF4-FFF2-40B4-BE49-F238E27FC236}">
                      <a16:creationId xmlns:a16="http://schemas.microsoft.com/office/drawing/2014/main" id="{D1E1573C-B11F-546A-A57D-B9F44E8B82AA}"/>
                    </a:ext>
                  </a:extLst>
                </p:cNvPr>
                <p:cNvPicPr/>
                <p:nvPr/>
              </p:nvPicPr>
              <p:blipFill>
                <a:blip r:embed="rId234"/>
                <a:stretch>
                  <a:fillRect/>
                </a:stretch>
              </p:blipFill>
              <p:spPr>
                <a:xfrm>
                  <a:off x="365800" y="2324613"/>
                  <a:ext cx="108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0" name="Freihand 69">
                  <a:extLst>
                    <a:ext uri="{FF2B5EF4-FFF2-40B4-BE49-F238E27FC236}">
                      <a16:creationId xmlns:a16="http://schemas.microsoft.com/office/drawing/2014/main" id="{B4637145-B499-3781-DFBD-E193BCDED711}"/>
                    </a:ext>
                  </a:extLst>
                </p14:cNvPr>
                <p14:cNvContentPartPr/>
                <p14:nvPr/>
              </p14:nvContentPartPr>
              <p14:xfrm>
                <a:off x="464440" y="2183493"/>
                <a:ext cx="142560" cy="138600"/>
              </p14:xfrm>
            </p:contentPart>
          </mc:Choice>
          <mc:Fallback xmlns="">
            <p:pic>
              <p:nvPicPr>
                <p:cNvPr id="70" name="Freihand 69">
                  <a:extLst>
                    <a:ext uri="{FF2B5EF4-FFF2-40B4-BE49-F238E27FC236}">
                      <a16:creationId xmlns:a16="http://schemas.microsoft.com/office/drawing/2014/main" id="{B4637145-B499-3781-DFBD-E193BCDED711}"/>
                    </a:ext>
                  </a:extLst>
                </p:cNvPr>
                <p:cNvPicPr/>
                <p:nvPr/>
              </p:nvPicPr>
              <p:blipFill>
                <a:blip r:embed="rId236"/>
                <a:stretch>
                  <a:fillRect/>
                </a:stretch>
              </p:blipFill>
              <p:spPr>
                <a:xfrm>
                  <a:off x="455800" y="2174853"/>
                  <a:ext cx="160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1" name="Freihand 70">
                  <a:extLst>
                    <a:ext uri="{FF2B5EF4-FFF2-40B4-BE49-F238E27FC236}">
                      <a16:creationId xmlns:a16="http://schemas.microsoft.com/office/drawing/2014/main" id="{2CDD67C9-D59A-8243-F75F-DAAAFA1775CB}"/>
                    </a:ext>
                  </a:extLst>
                </p14:cNvPr>
                <p14:cNvContentPartPr/>
                <p14:nvPr/>
              </p14:nvContentPartPr>
              <p14:xfrm>
                <a:off x="1825240" y="4212813"/>
                <a:ext cx="130320" cy="238320"/>
              </p14:xfrm>
            </p:contentPart>
          </mc:Choice>
          <mc:Fallback xmlns="">
            <p:pic>
              <p:nvPicPr>
                <p:cNvPr id="71" name="Freihand 70">
                  <a:extLst>
                    <a:ext uri="{FF2B5EF4-FFF2-40B4-BE49-F238E27FC236}">
                      <a16:creationId xmlns:a16="http://schemas.microsoft.com/office/drawing/2014/main" id="{2CDD67C9-D59A-8243-F75F-DAAAFA1775CB}"/>
                    </a:ext>
                  </a:extLst>
                </p:cNvPr>
                <p:cNvPicPr/>
                <p:nvPr/>
              </p:nvPicPr>
              <p:blipFill>
                <a:blip r:embed="rId238"/>
                <a:stretch>
                  <a:fillRect/>
                </a:stretch>
              </p:blipFill>
              <p:spPr>
                <a:xfrm>
                  <a:off x="1816240" y="4203813"/>
                  <a:ext cx="1479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2" name="Freihand 71">
                  <a:extLst>
                    <a:ext uri="{FF2B5EF4-FFF2-40B4-BE49-F238E27FC236}">
                      <a16:creationId xmlns:a16="http://schemas.microsoft.com/office/drawing/2014/main" id="{62147D30-29F1-A40B-DE58-57B87B444354}"/>
                    </a:ext>
                  </a:extLst>
                </p14:cNvPr>
                <p14:cNvContentPartPr/>
                <p14:nvPr/>
              </p14:nvContentPartPr>
              <p14:xfrm>
                <a:off x="1874920" y="4292373"/>
                <a:ext cx="123840" cy="95400"/>
              </p14:xfrm>
            </p:contentPart>
          </mc:Choice>
          <mc:Fallback xmlns="">
            <p:pic>
              <p:nvPicPr>
                <p:cNvPr id="72" name="Freihand 71">
                  <a:extLst>
                    <a:ext uri="{FF2B5EF4-FFF2-40B4-BE49-F238E27FC236}">
                      <a16:creationId xmlns:a16="http://schemas.microsoft.com/office/drawing/2014/main" id="{62147D30-29F1-A40B-DE58-57B87B444354}"/>
                    </a:ext>
                  </a:extLst>
                </p:cNvPr>
                <p:cNvPicPr/>
                <p:nvPr/>
              </p:nvPicPr>
              <p:blipFill>
                <a:blip r:embed="rId240"/>
                <a:stretch>
                  <a:fillRect/>
                </a:stretch>
              </p:blipFill>
              <p:spPr>
                <a:xfrm>
                  <a:off x="1866280" y="4283733"/>
                  <a:ext cx="141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3" name="Freihand 72">
                  <a:extLst>
                    <a:ext uri="{FF2B5EF4-FFF2-40B4-BE49-F238E27FC236}">
                      <a16:creationId xmlns:a16="http://schemas.microsoft.com/office/drawing/2014/main" id="{5CA50E9B-7488-43EC-629F-0F0A38D341E4}"/>
                    </a:ext>
                  </a:extLst>
                </p14:cNvPr>
                <p14:cNvContentPartPr/>
                <p14:nvPr/>
              </p14:nvContentPartPr>
              <p14:xfrm>
                <a:off x="2054200" y="4117053"/>
                <a:ext cx="242640" cy="178920"/>
              </p14:xfrm>
            </p:contentPart>
          </mc:Choice>
          <mc:Fallback xmlns="">
            <p:pic>
              <p:nvPicPr>
                <p:cNvPr id="73" name="Freihand 72">
                  <a:extLst>
                    <a:ext uri="{FF2B5EF4-FFF2-40B4-BE49-F238E27FC236}">
                      <a16:creationId xmlns:a16="http://schemas.microsoft.com/office/drawing/2014/main" id="{5CA50E9B-7488-43EC-629F-0F0A38D341E4}"/>
                    </a:ext>
                  </a:extLst>
                </p:cNvPr>
                <p:cNvPicPr/>
                <p:nvPr/>
              </p:nvPicPr>
              <p:blipFill>
                <a:blip r:embed="rId242"/>
                <a:stretch>
                  <a:fillRect/>
                </a:stretch>
              </p:blipFill>
              <p:spPr>
                <a:xfrm>
                  <a:off x="2045560" y="4108053"/>
                  <a:ext cx="260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3" name="Freihand 172">
                  <a:extLst>
                    <a:ext uri="{FF2B5EF4-FFF2-40B4-BE49-F238E27FC236}">
                      <a16:creationId xmlns:a16="http://schemas.microsoft.com/office/drawing/2014/main" id="{DB78D86D-B617-7305-8D58-9EEF0CAB3C0E}"/>
                    </a:ext>
                  </a:extLst>
                </p14:cNvPr>
                <p14:cNvContentPartPr/>
                <p14:nvPr/>
              </p14:nvContentPartPr>
              <p14:xfrm>
                <a:off x="3503200" y="515253"/>
                <a:ext cx="497520" cy="524160"/>
              </p14:xfrm>
            </p:contentPart>
          </mc:Choice>
          <mc:Fallback xmlns="">
            <p:pic>
              <p:nvPicPr>
                <p:cNvPr id="173" name="Freihand 172">
                  <a:extLst>
                    <a:ext uri="{FF2B5EF4-FFF2-40B4-BE49-F238E27FC236}">
                      <a16:creationId xmlns:a16="http://schemas.microsoft.com/office/drawing/2014/main" id="{DB78D86D-B617-7305-8D58-9EEF0CAB3C0E}"/>
                    </a:ext>
                  </a:extLst>
                </p:cNvPr>
                <p:cNvPicPr/>
                <p:nvPr/>
              </p:nvPicPr>
              <p:blipFill>
                <a:blip r:embed="rId244"/>
                <a:stretch>
                  <a:fillRect/>
                </a:stretch>
              </p:blipFill>
              <p:spPr>
                <a:xfrm>
                  <a:off x="3494560" y="506253"/>
                  <a:ext cx="515160" cy="541800"/>
                </a:xfrm>
                <a:prstGeom prst="rect">
                  <a:avLst/>
                </a:prstGeom>
              </p:spPr>
            </p:pic>
          </mc:Fallback>
        </mc:AlternateContent>
      </p:grpSp>
      <p:grpSp>
        <p:nvGrpSpPr>
          <p:cNvPr id="180" name="Gruppieren 179">
            <a:extLst>
              <a:ext uri="{FF2B5EF4-FFF2-40B4-BE49-F238E27FC236}">
                <a16:creationId xmlns:a16="http://schemas.microsoft.com/office/drawing/2014/main" id="{3FFB443F-76F8-7462-F710-BA12DC7B7691}"/>
              </a:ext>
            </a:extLst>
          </p:cNvPr>
          <p:cNvGrpSpPr/>
          <p:nvPr/>
        </p:nvGrpSpPr>
        <p:grpSpPr>
          <a:xfrm>
            <a:off x="6037240" y="711813"/>
            <a:ext cx="370080" cy="485640"/>
            <a:chOff x="6037240" y="711813"/>
            <a:chExt cx="370080" cy="485640"/>
          </a:xfrm>
        </p:grpSpPr>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D56D7FA3-A02F-92C6-C6AE-BAA80D0201BB}"/>
                    </a:ext>
                  </a:extLst>
                </p14:cNvPr>
                <p14:cNvContentPartPr/>
                <p14:nvPr/>
              </p14:nvContentPartPr>
              <p14:xfrm>
                <a:off x="6037240" y="885693"/>
                <a:ext cx="177480" cy="275040"/>
              </p14:xfrm>
            </p:contentPart>
          </mc:Choice>
          <mc:Fallback xmlns="">
            <p:pic>
              <p:nvPicPr>
                <p:cNvPr id="175" name="Freihand 174">
                  <a:extLst>
                    <a:ext uri="{FF2B5EF4-FFF2-40B4-BE49-F238E27FC236}">
                      <a16:creationId xmlns:a16="http://schemas.microsoft.com/office/drawing/2014/main" id="{D56D7FA3-A02F-92C6-C6AE-BAA80D0201BB}"/>
                    </a:ext>
                  </a:extLst>
                </p:cNvPr>
                <p:cNvPicPr/>
                <p:nvPr/>
              </p:nvPicPr>
              <p:blipFill>
                <a:blip r:embed="rId246"/>
                <a:stretch>
                  <a:fillRect/>
                </a:stretch>
              </p:blipFill>
              <p:spPr>
                <a:xfrm>
                  <a:off x="6028240" y="877053"/>
                  <a:ext cx="195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1BCAC29A-952B-C85E-E49B-70780B56EEA8}"/>
                    </a:ext>
                  </a:extLst>
                </p14:cNvPr>
                <p14:cNvContentPartPr/>
                <p14:nvPr/>
              </p14:nvContentPartPr>
              <p14:xfrm>
                <a:off x="6108880" y="898293"/>
                <a:ext cx="150120" cy="299160"/>
              </p14:xfrm>
            </p:contentPart>
          </mc:Choice>
          <mc:Fallback xmlns="">
            <p:pic>
              <p:nvPicPr>
                <p:cNvPr id="176" name="Freihand 175">
                  <a:extLst>
                    <a:ext uri="{FF2B5EF4-FFF2-40B4-BE49-F238E27FC236}">
                      <a16:creationId xmlns:a16="http://schemas.microsoft.com/office/drawing/2014/main" id="{1BCAC29A-952B-C85E-E49B-70780B56EEA8}"/>
                    </a:ext>
                  </a:extLst>
                </p:cNvPr>
                <p:cNvPicPr/>
                <p:nvPr/>
              </p:nvPicPr>
              <p:blipFill>
                <a:blip r:embed="rId248"/>
                <a:stretch>
                  <a:fillRect/>
                </a:stretch>
              </p:blipFill>
              <p:spPr>
                <a:xfrm>
                  <a:off x="6099880" y="889653"/>
                  <a:ext cx="167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7C98C1FF-132D-93EA-BD04-A1208FC14330}"/>
                    </a:ext>
                  </a:extLst>
                </p14:cNvPr>
                <p14:cNvContentPartPr/>
                <p14:nvPr/>
              </p14:nvContentPartPr>
              <p14:xfrm>
                <a:off x="6291040" y="711813"/>
                <a:ext cx="116280" cy="203400"/>
              </p14:xfrm>
            </p:contentPart>
          </mc:Choice>
          <mc:Fallback xmlns="">
            <p:pic>
              <p:nvPicPr>
                <p:cNvPr id="177" name="Freihand 176">
                  <a:extLst>
                    <a:ext uri="{FF2B5EF4-FFF2-40B4-BE49-F238E27FC236}">
                      <a16:creationId xmlns:a16="http://schemas.microsoft.com/office/drawing/2014/main" id="{7C98C1FF-132D-93EA-BD04-A1208FC14330}"/>
                    </a:ext>
                  </a:extLst>
                </p:cNvPr>
                <p:cNvPicPr/>
                <p:nvPr/>
              </p:nvPicPr>
              <p:blipFill>
                <a:blip r:embed="rId250"/>
                <a:stretch>
                  <a:fillRect/>
                </a:stretch>
              </p:blipFill>
              <p:spPr>
                <a:xfrm>
                  <a:off x="6282040" y="703173"/>
                  <a:ext cx="133920" cy="22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B70B04DE-3556-BE3A-4C74-5CF708AD4BE8}"/>
                  </a:ext>
                </a:extLst>
              </p14:cNvPr>
              <p14:cNvContentPartPr/>
              <p14:nvPr/>
            </p14:nvContentPartPr>
            <p14:xfrm>
              <a:off x="6596320" y="674373"/>
              <a:ext cx="172080" cy="255600"/>
            </p14:xfrm>
          </p:contentPart>
        </mc:Choice>
        <mc:Fallback xmlns="">
          <p:pic>
            <p:nvPicPr>
              <p:cNvPr id="178" name="Freihand 177">
                <a:extLst>
                  <a:ext uri="{FF2B5EF4-FFF2-40B4-BE49-F238E27FC236}">
                    <a16:creationId xmlns:a16="http://schemas.microsoft.com/office/drawing/2014/main" id="{B70B04DE-3556-BE3A-4C74-5CF708AD4BE8}"/>
                  </a:ext>
                </a:extLst>
              </p:cNvPr>
              <p:cNvPicPr/>
              <p:nvPr/>
            </p:nvPicPr>
            <p:blipFill>
              <a:blip r:embed="rId252"/>
              <a:stretch>
                <a:fillRect/>
              </a:stretch>
            </p:blipFill>
            <p:spPr>
              <a:xfrm>
                <a:off x="6587320" y="665733"/>
                <a:ext cx="189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FCD2BCE0-FE0E-9955-FCAF-B32F02404AFC}"/>
                  </a:ext>
                </a:extLst>
              </p14:cNvPr>
              <p14:cNvContentPartPr/>
              <p14:nvPr/>
            </p14:nvContentPartPr>
            <p14:xfrm>
              <a:off x="6641320" y="1079373"/>
              <a:ext cx="25560" cy="25560"/>
            </p14:xfrm>
          </p:contentPart>
        </mc:Choice>
        <mc:Fallback xmlns="">
          <p:pic>
            <p:nvPicPr>
              <p:cNvPr id="179" name="Freihand 178">
                <a:extLst>
                  <a:ext uri="{FF2B5EF4-FFF2-40B4-BE49-F238E27FC236}">
                    <a16:creationId xmlns:a16="http://schemas.microsoft.com/office/drawing/2014/main" id="{FCD2BCE0-FE0E-9955-FCAF-B32F02404AFC}"/>
                  </a:ext>
                </a:extLst>
              </p:cNvPr>
              <p:cNvPicPr/>
              <p:nvPr/>
            </p:nvPicPr>
            <p:blipFill>
              <a:blip r:embed="rId254"/>
              <a:stretch>
                <a:fillRect/>
              </a:stretch>
            </p:blipFill>
            <p:spPr>
              <a:xfrm>
                <a:off x="6632320" y="1070733"/>
                <a:ext cx="43200" cy="43200"/>
              </a:xfrm>
              <a:prstGeom prst="rect">
                <a:avLst/>
              </a:prstGeom>
            </p:spPr>
          </p:pic>
        </mc:Fallback>
      </mc:AlternateContent>
      <p:grpSp>
        <p:nvGrpSpPr>
          <p:cNvPr id="213" name="Gruppieren 212">
            <a:extLst>
              <a:ext uri="{FF2B5EF4-FFF2-40B4-BE49-F238E27FC236}">
                <a16:creationId xmlns:a16="http://schemas.microsoft.com/office/drawing/2014/main" id="{8CB7B813-A3D5-37E2-F01A-B387070DDF8E}"/>
              </a:ext>
            </a:extLst>
          </p:cNvPr>
          <p:cNvGrpSpPr/>
          <p:nvPr/>
        </p:nvGrpSpPr>
        <p:grpSpPr>
          <a:xfrm>
            <a:off x="5222200" y="1321653"/>
            <a:ext cx="2781360" cy="1761480"/>
            <a:chOff x="5222200" y="1321653"/>
            <a:chExt cx="2781360" cy="1761480"/>
          </a:xfrm>
        </p:grpSpPr>
        <mc:AlternateContent xmlns:mc="http://schemas.openxmlformats.org/markup-compatibility/2006" xmlns:p14="http://schemas.microsoft.com/office/powerpoint/2010/main">
          <mc:Choice Requires="p14">
            <p:contentPart p14:bwMode="auto" r:id="rId255">
              <p14:nvContentPartPr>
                <p14:cNvPr id="181" name="Freihand 180">
                  <a:extLst>
                    <a:ext uri="{FF2B5EF4-FFF2-40B4-BE49-F238E27FC236}">
                      <a16:creationId xmlns:a16="http://schemas.microsoft.com/office/drawing/2014/main" id="{481496D1-3ABC-5E3B-6B11-4C0C4B142D43}"/>
                    </a:ext>
                  </a:extLst>
                </p14:cNvPr>
                <p14:cNvContentPartPr/>
                <p14:nvPr/>
              </p14:nvContentPartPr>
              <p14:xfrm>
                <a:off x="5437120" y="1350813"/>
                <a:ext cx="164160" cy="277920"/>
              </p14:xfrm>
            </p:contentPart>
          </mc:Choice>
          <mc:Fallback xmlns="">
            <p:pic>
              <p:nvPicPr>
                <p:cNvPr id="181" name="Freihand 180">
                  <a:extLst>
                    <a:ext uri="{FF2B5EF4-FFF2-40B4-BE49-F238E27FC236}">
                      <a16:creationId xmlns:a16="http://schemas.microsoft.com/office/drawing/2014/main" id="{481496D1-3ABC-5E3B-6B11-4C0C4B142D43}"/>
                    </a:ext>
                  </a:extLst>
                </p:cNvPr>
                <p:cNvPicPr/>
                <p:nvPr/>
              </p:nvPicPr>
              <p:blipFill>
                <a:blip r:embed="rId256"/>
                <a:stretch>
                  <a:fillRect/>
                </a:stretch>
              </p:blipFill>
              <p:spPr>
                <a:xfrm>
                  <a:off x="5428480" y="1341813"/>
                  <a:ext cx="1818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2" name="Freihand 181">
                  <a:extLst>
                    <a:ext uri="{FF2B5EF4-FFF2-40B4-BE49-F238E27FC236}">
                      <a16:creationId xmlns:a16="http://schemas.microsoft.com/office/drawing/2014/main" id="{BF415429-012C-90E6-F35B-0D6EFE8B469B}"/>
                    </a:ext>
                  </a:extLst>
                </p14:cNvPr>
                <p14:cNvContentPartPr/>
                <p14:nvPr/>
              </p14:nvContentPartPr>
              <p14:xfrm>
                <a:off x="5521720" y="1363413"/>
                <a:ext cx="99720" cy="292680"/>
              </p14:xfrm>
            </p:contentPart>
          </mc:Choice>
          <mc:Fallback xmlns="">
            <p:pic>
              <p:nvPicPr>
                <p:cNvPr id="182" name="Freihand 181">
                  <a:extLst>
                    <a:ext uri="{FF2B5EF4-FFF2-40B4-BE49-F238E27FC236}">
                      <a16:creationId xmlns:a16="http://schemas.microsoft.com/office/drawing/2014/main" id="{BF415429-012C-90E6-F35B-0D6EFE8B469B}"/>
                    </a:ext>
                  </a:extLst>
                </p:cNvPr>
                <p:cNvPicPr/>
                <p:nvPr/>
              </p:nvPicPr>
              <p:blipFill>
                <a:blip r:embed="rId258"/>
                <a:stretch>
                  <a:fillRect/>
                </a:stretch>
              </p:blipFill>
              <p:spPr>
                <a:xfrm>
                  <a:off x="5512720" y="1354413"/>
                  <a:ext cx="1173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3" name="Freihand 182">
                  <a:extLst>
                    <a:ext uri="{FF2B5EF4-FFF2-40B4-BE49-F238E27FC236}">
                      <a16:creationId xmlns:a16="http://schemas.microsoft.com/office/drawing/2014/main" id="{E0AAC442-2E1B-5455-7AAB-4B957A1CF53B}"/>
                    </a:ext>
                  </a:extLst>
                </p14:cNvPr>
                <p14:cNvContentPartPr/>
                <p14:nvPr/>
              </p14:nvContentPartPr>
              <p14:xfrm>
                <a:off x="5698120" y="1352613"/>
                <a:ext cx="229320" cy="248040"/>
              </p14:xfrm>
            </p:contentPart>
          </mc:Choice>
          <mc:Fallback xmlns="">
            <p:pic>
              <p:nvPicPr>
                <p:cNvPr id="183" name="Freihand 182">
                  <a:extLst>
                    <a:ext uri="{FF2B5EF4-FFF2-40B4-BE49-F238E27FC236}">
                      <a16:creationId xmlns:a16="http://schemas.microsoft.com/office/drawing/2014/main" id="{E0AAC442-2E1B-5455-7AAB-4B957A1CF53B}"/>
                    </a:ext>
                  </a:extLst>
                </p:cNvPr>
                <p:cNvPicPr/>
                <p:nvPr/>
              </p:nvPicPr>
              <p:blipFill>
                <a:blip r:embed="rId260"/>
                <a:stretch>
                  <a:fillRect/>
                </a:stretch>
              </p:blipFill>
              <p:spPr>
                <a:xfrm>
                  <a:off x="5689120" y="1343613"/>
                  <a:ext cx="2469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4" name="Freihand 183">
                  <a:extLst>
                    <a:ext uri="{FF2B5EF4-FFF2-40B4-BE49-F238E27FC236}">
                      <a16:creationId xmlns:a16="http://schemas.microsoft.com/office/drawing/2014/main" id="{51A34E99-FA57-A297-9D3C-A7D8AD3A5709}"/>
                    </a:ext>
                  </a:extLst>
                </p14:cNvPr>
                <p14:cNvContentPartPr/>
                <p14:nvPr/>
              </p14:nvContentPartPr>
              <p14:xfrm>
                <a:off x="5991160" y="1321653"/>
                <a:ext cx="479520" cy="391320"/>
              </p14:xfrm>
            </p:contentPart>
          </mc:Choice>
          <mc:Fallback xmlns="">
            <p:pic>
              <p:nvPicPr>
                <p:cNvPr id="184" name="Freihand 183">
                  <a:extLst>
                    <a:ext uri="{FF2B5EF4-FFF2-40B4-BE49-F238E27FC236}">
                      <a16:creationId xmlns:a16="http://schemas.microsoft.com/office/drawing/2014/main" id="{51A34E99-FA57-A297-9D3C-A7D8AD3A5709}"/>
                    </a:ext>
                  </a:extLst>
                </p:cNvPr>
                <p:cNvPicPr/>
                <p:nvPr/>
              </p:nvPicPr>
              <p:blipFill>
                <a:blip r:embed="rId262"/>
                <a:stretch>
                  <a:fillRect/>
                </a:stretch>
              </p:blipFill>
              <p:spPr>
                <a:xfrm>
                  <a:off x="5982520" y="1313013"/>
                  <a:ext cx="4971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5" name="Freihand 184">
                  <a:extLst>
                    <a:ext uri="{FF2B5EF4-FFF2-40B4-BE49-F238E27FC236}">
                      <a16:creationId xmlns:a16="http://schemas.microsoft.com/office/drawing/2014/main" id="{DA57054E-2E20-841D-68A5-68BE7D7341CE}"/>
                    </a:ext>
                  </a:extLst>
                </p14:cNvPr>
                <p14:cNvContentPartPr/>
                <p14:nvPr/>
              </p14:nvContentPartPr>
              <p14:xfrm>
                <a:off x="5411560" y="1828893"/>
                <a:ext cx="173520" cy="231840"/>
              </p14:xfrm>
            </p:contentPart>
          </mc:Choice>
          <mc:Fallback xmlns="">
            <p:pic>
              <p:nvPicPr>
                <p:cNvPr id="185" name="Freihand 184">
                  <a:extLst>
                    <a:ext uri="{FF2B5EF4-FFF2-40B4-BE49-F238E27FC236}">
                      <a16:creationId xmlns:a16="http://schemas.microsoft.com/office/drawing/2014/main" id="{DA57054E-2E20-841D-68A5-68BE7D7341CE}"/>
                    </a:ext>
                  </a:extLst>
                </p:cNvPr>
                <p:cNvPicPr/>
                <p:nvPr/>
              </p:nvPicPr>
              <p:blipFill>
                <a:blip r:embed="rId264"/>
                <a:stretch>
                  <a:fillRect/>
                </a:stretch>
              </p:blipFill>
              <p:spPr>
                <a:xfrm>
                  <a:off x="5402920" y="1820253"/>
                  <a:ext cx="191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6" name="Freihand 185">
                  <a:extLst>
                    <a:ext uri="{FF2B5EF4-FFF2-40B4-BE49-F238E27FC236}">
                      <a16:creationId xmlns:a16="http://schemas.microsoft.com/office/drawing/2014/main" id="{CBDBFBF7-ABBA-6F16-DB06-B00159CA3D5A}"/>
                    </a:ext>
                  </a:extLst>
                </p14:cNvPr>
                <p14:cNvContentPartPr/>
                <p14:nvPr/>
              </p14:nvContentPartPr>
              <p14:xfrm>
                <a:off x="5649520" y="1938333"/>
                <a:ext cx="81720" cy="122760"/>
              </p14:xfrm>
            </p:contentPart>
          </mc:Choice>
          <mc:Fallback xmlns="">
            <p:pic>
              <p:nvPicPr>
                <p:cNvPr id="186" name="Freihand 185">
                  <a:extLst>
                    <a:ext uri="{FF2B5EF4-FFF2-40B4-BE49-F238E27FC236}">
                      <a16:creationId xmlns:a16="http://schemas.microsoft.com/office/drawing/2014/main" id="{CBDBFBF7-ABBA-6F16-DB06-B00159CA3D5A}"/>
                    </a:ext>
                  </a:extLst>
                </p:cNvPr>
                <p:cNvPicPr/>
                <p:nvPr/>
              </p:nvPicPr>
              <p:blipFill>
                <a:blip r:embed="rId266"/>
                <a:stretch>
                  <a:fillRect/>
                </a:stretch>
              </p:blipFill>
              <p:spPr>
                <a:xfrm>
                  <a:off x="5640880" y="1929333"/>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7" name="Freihand 186">
                  <a:extLst>
                    <a:ext uri="{FF2B5EF4-FFF2-40B4-BE49-F238E27FC236}">
                      <a16:creationId xmlns:a16="http://schemas.microsoft.com/office/drawing/2014/main" id="{14A39E50-94D7-567A-37F9-5EECC1906A8A}"/>
                    </a:ext>
                  </a:extLst>
                </p14:cNvPr>
                <p14:cNvContentPartPr/>
                <p14:nvPr/>
              </p14:nvContentPartPr>
              <p14:xfrm>
                <a:off x="5797840" y="1900893"/>
                <a:ext cx="451800" cy="115560"/>
              </p14:xfrm>
            </p:contentPart>
          </mc:Choice>
          <mc:Fallback xmlns="">
            <p:pic>
              <p:nvPicPr>
                <p:cNvPr id="187" name="Freihand 186">
                  <a:extLst>
                    <a:ext uri="{FF2B5EF4-FFF2-40B4-BE49-F238E27FC236}">
                      <a16:creationId xmlns:a16="http://schemas.microsoft.com/office/drawing/2014/main" id="{14A39E50-94D7-567A-37F9-5EECC1906A8A}"/>
                    </a:ext>
                  </a:extLst>
                </p:cNvPr>
                <p:cNvPicPr/>
                <p:nvPr/>
              </p:nvPicPr>
              <p:blipFill>
                <a:blip r:embed="rId268"/>
                <a:stretch>
                  <a:fillRect/>
                </a:stretch>
              </p:blipFill>
              <p:spPr>
                <a:xfrm>
                  <a:off x="5788840" y="1892253"/>
                  <a:ext cx="469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8" name="Freihand 187">
                  <a:extLst>
                    <a:ext uri="{FF2B5EF4-FFF2-40B4-BE49-F238E27FC236}">
                      <a16:creationId xmlns:a16="http://schemas.microsoft.com/office/drawing/2014/main" id="{1DFF961B-D247-D16D-1308-60C56B700C67}"/>
                    </a:ext>
                  </a:extLst>
                </p14:cNvPr>
                <p14:cNvContentPartPr/>
                <p14:nvPr/>
              </p14:nvContentPartPr>
              <p14:xfrm>
                <a:off x="6142360" y="1963893"/>
                <a:ext cx="119160" cy="18360"/>
              </p14:xfrm>
            </p:contentPart>
          </mc:Choice>
          <mc:Fallback xmlns="">
            <p:pic>
              <p:nvPicPr>
                <p:cNvPr id="188" name="Freihand 187">
                  <a:extLst>
                    <a:ext uri="{FF2B5EF4-FFF2-40B4-BE49-F238E27FC236}">
                      <a16:creationId xmlns:a16="http://schemas.microsoft.com/office/drawing/2014/main" id="{1DFF961B-D247-D16D-1308-60C56B700C67}"/>
                    </a:ext>
                  </a:extLst>
                </p:cNvPr>
                <p:cNvPicPr/>
                <p:nvPr/>
              </p:nvPicPr>
              <p:blipFill>
                <a:blip r:embed="rId270"/>
                <a:stretch>
                  <a:fillRect/>
                </a:stretch>
              </p:blipFill>
              <p:spPr>
                <a:xfrm>
                  <a:off x="6133720" y="1955253"/>
                  <a:ext cx="13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Freihand 188">
                  <a:extLst>
                    <a:ext uri="{FF2B5EF4-FFF2-40B4-BE49-F238E27FC236}">
                      <a16:creationId xmlns:a16="http://schemas.microsoft.com/office/drawing/2014/main" id="{F85D4DAF-3F50-1945-9D06-8F3742D48C31}"/>
                    </a:ext>
                  </a:extLst>
                </p14:cNvPr>
                <p14:cNvContentPartPr/>
                <p14:nvPr/>
              </p14:nvContentPartPr>
              <p14:xfrm>
                <a:off x="6422800" y="1811613"/>
                <a:ext cx="148680" cy="204120"/>
              </p14:xfrm>
            </p:contentPart>
          </mc:Choice>
          <mc:Fallback xmlns="">
            <p:pic>
              <p:nvPicPr>
                <p:cNvPr id="189" name="Freihand 188">
                  <a:extLst>
                    <a:ext uri="{FF2B5EF4-FFF2-40B4-BE49-F238E27FC236}">
                      <a16:creationId xmlns:a16="http://schemas.microsoft.com/office/drawing/2014/main" id="{F85D4DAF-3F50-1945-9D06-8F3742D48C31}"/>
                    </a:ext>
                  </a:extLst>
                </p:cNvPr>
                <p:cNvPicPr/>
                <p:nvPr/>
              </p:nvPicPr>
              <p:blipFill>
                <a:blip r:embed="rId272"/>
                <a:stretch>
                  <a:fillRect/>
                </a:stretch>
              </p:blipFill>
              <p:spPr>
                <a:xfrm>
                  <a:off x="6414160" y="1802973"/>
                  <a:ext cx="166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Freihand 189">
                  <a:extLst>
                    <a:ext uri="{FF2B5EF4-FFF2-40B4-BE49-F238E27FC236}">
                      <a16:creationId xmlns:a16="http://schemas.microsoft.com/office/drawing/2014/main" id="{839771C0-7B0E-76DE-FB8C-45F3B7D62E76}"/>
                    </a:ext>
                  </a:extLst>
                </p14:cNvPr>
                <p14:cNvContentPartPr/>
                <p14:nvPr/>
              </p14:nvContentPartPr>
              <p14:xfrm>
                <a:off x="6641680" y="1905213"/>
                <a:ext cx="94320" cy="93240"/>
              </p14:xfrm>
            </p:contentPart>
          </mc:Choice>
          <mc:Fallback xmlns="">
            <p:pic>
              <p:nvPicPr>
                <p:cNvPr id="190" name="Freihand 189">
                  <a:extLst>
                    <a:ext uri="{FF2B5EF4-FFF2-40B4-BE49-F238E27FC236}">
                      <a16:creationId xmlns:a16="http://schemas.microsoft.com/office/drawing/2014/main" id="{839771C0-7B0E-76DE-FB8C-45F3B7D62E76}"/>
                    </a:ext>
                  </a:extLst>
                </p:cNvPr>
                <p:cNvPicPr/>
                <p:nvPr/>
              </p:nvPicPr>
              <p:blipFill>
                <a:blip r:embed="rId274"/>
                <a:stretch>
                  <a:fillRect/>
                </a:stretch>
              </p:blipFill>
              <p:spPr>
                <a:xfrm>
                  <a:off x="6632680" y="1896213"/>
                  <a:ext cx="111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1" name="Freihand 190">
                  <a:extLst>
                    <a:ext uri="{FF2B5EF4-FFF2-40B4-BE49-F238E27FC236}">
                      <a16:creationId xmlns:a16="http://schemas.microsoft.com/office/drawing/2014/main" id="{54D13586-EA0C-96D7-1C74-3F8814F84250}"/>
                    </a:ext>
                  </a:extLst>
                </p14:cNvPr>
                <p14:cNvContentPartPr/>
                <p14:nvPr/>
              </p14:nvContentPartPr>
              <p14:xfrm>
                <a:off x="6804400" y="1763373"/>
                <a:ext cx="154440" cy="263880"/>
              </p14:xfrm>
            </p:contentPart>
          </mc:Choice>
          <mc:Fallback xmlns="">
            <p:pic>
              <p:nvPicPr>
                <p:cNvPr id="191" name="Freihand 190">
                  <a:extLst>
                    <a:ext uri="{FF2B5EF4-FFF2-40B4-BE49-F238E27FC236}">
                      <a16:creationId xmlns:a16="http://schemas.microsoft.com/office/drawing/2014/main" id="{54D13586-EA0C-96D7-1C74-3F8814F84250}"/>
                    </a:ext>
                  </a:extLst>
                </p:cNvPr>
                <p:cNvPicPr/>
                <p:nvPr/>
              </p:nvPicPr>
              <p:blipFill>
                <a:blip r:embed="rId276"/>
                <a:stretch>
                  <a:fillRect/>
                </a:stretch>
              </p:blipFill>
              <p:spPr>
                <a:xfrm>
                  <a:off x="6795760" y="1754373"/>
                  <a:ext cx="1720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2" name="Freihand 191">
                  <a:extLst>
                    <a:ext uri="{FF2B5EF4-FFF2-40B4-BE49-F238E27FC236}">
                      <a16:creationId xmlns:a16="http://schemas.microsoft.com/office/drawing/2014/main" id="{CDFC4B47-BB8D-E6B4-4869-6BB1D307A4D4}"/>
                    </a:ext>
                  </a:extLst>
                </p14:cNvPr>
                <p14:cNvContentPartPr/>
                <p14:nvPr/>
              </p14:nvContentPartPr>
              <p14:xfrm>
                <a:off x="6900880" y="1868853"/>
                <a:ext cx="105120" cy="51480"/>
              </p14:xfrm>
            </p:contentPart>
          </mc:Choice>
          <mc:Fallback xmlns="">
            <p:pic>
              <p:nvPicPr>
                <p:cNvPr id="192" name="Freihand 191">
                  <a:extLst>
                    <a:ext uri="{FF2B5EF4-FFF2-40B4-BE49-F238E27FC236}">
                      <a16:creationId xmlns:a16="http://schemas.microsoft.com/office/drawing/2014/main" id="{CDFC4B47-BB8D-E6B4-4869-6BB1D307A4D4}"/>
                    </a:ext>
                  </a:extLst>
                </p:cNvPr>
                <p:cNvPicPr/>
                <p:nvPr/>
              </p:nvPicPr>
              <p:blipFill>
                <a:blip r:embed="rId278"/>
                <a:stretch>
                  <a:fillRect/>
                </a:stretch>
              </p:blipFill>
              <p:spPr>
                <a:xfrm>
                  <a:off x="6891880" y="1859853"/>
                  <a:ext cx="122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Freihand 192">
                  <a:extLst>
                    <a:ext uri="{FF2B5EF4-FFF2-40B4-BE49-F238E27FC236}">
                      <a16:creationId xmlns:a16="http://schemas.microsoft.com/office/drawing/2014/main" id="{5F4DED29-BFB2-6C28-109F-C2DC49C8CF2B}"/>
                    </a:ext>
                  </a:extLst>
                </p14:cNvPr>
                <p14:cNvContentPartPr/>
                <p14:nvPr/>
              </p14:nvContentPartPr>
              <p14:xfrm>
                <a:off x="7088440" y="1856253"/>
                <a:ext cx="359280" cy="97560"/>
              </p14:xfrm>
            </p:contentPart>
          </mc:Choice>
          <mc:Fallback xmlns="">
            <p:pic>
              <p:nvPicPr>
                <p:cNvPr id="193" name="Freihand 192">
                  <a:extLst>
                    <a:ext uri="{FF2B5EF4-FFF2-40B4-BE49-F238E27FC236}">
                      <a16:creationId xmlns:a16="http://schemas.microsoft.com/office/drawing/2014/main" id="{5F4DED29-BFB2-6C28-109F-C2DC49C8CF2B}"/>
                    </a:ext>
                  </a:extLst>
                </p:cNvPr>
                <p:cNvPicPr/>
                <p:nvPr/>
              </p:nvPicPr>
              <p:blipFill>
                <a:blip r:embed="rId280"/>
                <a:stretch>
                  <a:fillRect/>
                </a:stretch>
              </p:blipFill>
              <p:spPr>
                <a:xfrm>
                  <a:off x="7079440" y="1847613"/>
                  <a:ext cx="37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4" name="Freihand 193">
                  <a:extLst>
                    <a:ext uri="{FF2B5EF4-FFF2-40B4-BE49-F238E27FC236}">
                      <a16:creationId xmlns:a16="http://schemas.microsoft.com/office/drawing/2014/main" id="{7233DF61-F5FF-ED03-57E8-87416BAEF969}"/>
                    </a:ext>
                  </a:extLst>
                </p14:cNvPr>
                <p14:cNvContentPartPr/>
                <p14:nvPr/>
              </p14:nvContentPartPr>
              <p14:xfrm>
                <a:off x="5773360" y="2148213"/>
                <a:ext cx="98280" cy="260280"/>
              </p14:xfrm>
            </p:contentPart>
          </mc:Choice>
          <mc:Fallback xmlns="">
            <p:pic>
              <p:nvPicPr>
                <p:cNvPr id="194" name="Freihand 193">
                  <a:extLst>
                    <a:ext uri="{FF2B5EF4-FFF2-40B4-BE49-F238E27FC236}">
                      <a16:creationId xmlns:a16="http://schemas.microsoft.com/office/drawing/2014/main" id="{7233DF61-F5FF-ED03-57E8-87416BAEF969}"/>
                    </a:ext>
                  </a:extLst>
                </p:cNvPr>
                <p:cNvPicPr/>
                <p:nvPr/>
              </p:nvPicPr>
              <p:blipFill>
                <a:blip r:embed="rId282"/>
                <a:stretch>
                  <a:fillRect/>
                </a:stretch>
              </p:blipFill>
              <p:spPr>
                <a:xfrm>
                  <a:off x="5764720" y="2139573"/>
                  <a:ext cx="115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5" name="Freihand 194">
                  <a:extLst>
                    <a:ext uri="{FF2B5EF4-FFF2-40B4-BE49-F238E27FC236}">
                      <a16:creationId xmlns:a16="http://schemas.microsoft.com/office/drawing/2014/main" id="{CBB722A0-F337-0560-573E-CB06FCCBD10C}"/>
                    </a:ext>
                  </a:extLst>
                </p14:cNvPr>
                <p14:cNvContentPartPr/>
                <p14:nvPr/>
              </p14:nvContentPartPr>
              <p14:xfrm>
                <a:off x="5932120" y="2266293"/>
                <a:ext cx="430200" cy="114840"/>
              </p14:xfrm>
            </p:contentPart>
          </mc:Choice>
          <mc:Fallback xmlns="">
            <p:pic>
              <p:nvPicPr>
                <p:cNvPr id="195" name="Freihand 194">
                  <a:extLst>
                    <a:ext uri="{FF2B5EF4-FFF2-40B4-BE49-F238E27FC236}">
                      <a16:creationId xmlns:a16="http://schemas.microsoft.com/office/drawing/2014/main" id="{CBB722A0-F337-0560-573E-CB06FCCBD10C}"/>
                    </a:ext>
                  </a:extLst>
                </p:cNvPr>
                <p:cNvPicPr/>
                <p:nvPr/>
              </p:nvPicPr>
              <p:blipFill>
                <a:blip r:embed="rId284"/>
                <a:stretch>
                  <a:fillRect/>
                </a:stretch>
              </p:blipFill>
              <p:spPr>
                <a:xfrm>
                  <a:off x="5923480" y="2257653"/>
                  <a:ext cx="447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6" name="Freihand 195">
                  <a:extLst>
                    <a:ext uri="{FF2B5EF4-FFF2-40B4-BE49-F238E27FC236}">
                      <a16:creationId xmlns:a16="http://schemas.microsoft.com/office/drawing/2014/main" id="{4990B9E6-2B1B-B538-E341-D06F43A599D2}"/>
                    </a:ext>
                  </a:extLst>
                </p14:cNvPr>
                <p14:cNvContentPartPr/>
                <p14:nvPr/>
              </p14:nvContentPartPr>
              <p14:xfrm>
                <a:off x="6438280" y="2361693"/>
                <a:ext cx="18360" cy="3600"/>
              </p14:xfrm>
            </p:contentPart>
          </mc:Choice>
          <mc:Fallback xmlns="">
            <p:pic>
              <p:nvPicPr>
                <p:cNvPr id="196" name="Freihand 195">
                  <a:extLst>
                    <a:ext uri="{FF2B5EF4-FFF2-40B4-BE49-F238E27FC236}">
                      <a16:creationId xmlns:a16="http://schemas.microsoft.com/office/drawing/2014/main" id="{4990B9E6-2B1B-B538-E341-D06F43A599D2}"/>
                    </a:ext>
                  </a:extLst>
                </p:cNvPr>
                <p:cNvPicPr/>
                <p:nvPr/>
              </p:nvPicPr>
              <p:blipFill>
                <a:blip r:embed="rId286"/>
                <a:stretch>
                  <a:fillRect/>
                </a:stretch>
              </p:blipFill>
              <p:spPr>
                <a:xfrm>
                  <a:off x="6429640" y="2353053"/>
                  <a:ext cx="36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7" name="Freihand 196">
                  <a:extLst>
                    <a:ext uri="{FF2B5EF4-FFF2-40B4-BE49-F238E27FC236}">
                      <a16:creationId xmlns:a16="http://schemas.microsoft.com/office/drawing/2014/main" id="{C8EB16D4-8579-40D6-B380-C746B74F8EDD}"/>
                    </a:ext>
                  </a:extLst>
                </p14:cNvPr>
                <p14:cNvContentPartPr/>
                <p14:nvPr/>
              </p14:nvContentPartPr>
              <p14:xfrm>
                <a:off x="5580400" y="2567253"/>
                <a:ext cx="227520" cy="237240"/>
              </p14:xfrm>
            </p:contentPart>
          </mc:Choice>
          <mc:Fallback xmlns="">
            <p:pic>
              <p:nvPicPr>
                <p:cNvPr id="197" name="Freihand 196">
                  <a:extLst>
                    <a:ext uri="{FF2B5EF4-FFF2-40B4-BE49-F238E27FC236}">
                      <a16:creationId xmlns:a16="http://schemas.microsoft.com/office/drawing/2014/main" id="{C8EB16D4-8579-40D6-B380-C746B74F8EDD}"/>
                    </a:ext>
                  </a:extLst>
                </p:cNvPr>
                <p:cNvPicPr/>
                <p:nvPr/>
              </p:nvPicPr>
              <p:blipFill>
                <a:blip r:embed="rId288"/>
                <a:stretch>
                  <a:fillRect/>
                </a:stretch>
              </p:blipFill>
              <p:spPr>
                <a:xfrm>
                  <a:off x="5571760" y="2558613"/>
                  <a:ext cx="245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8" name="Freihand 197">
                  <a:extLst>
                    <a:ext uri="{FF2B5EF4-FFF2-40B4-BE49-F238E27FC236}">
                      <a16:creationId xmlns:a16="http://schemas.microsoft.com/office/drawing/2014/main" id="{1A2E55AD-FAE6-C0F0-B8FD-CCDC86022D4B}"/>
                    </a:ext>
                  </a:extLst>
                </p14:cNvPr>
                <p14:cNvContentPartPr/>
                <p14:nvPr/>
              </p14:nvContentPartPr>
              <p14:xfrm>
                <a:off x="5854000" y="2691453"/>
                <a:ext cx="320040" cy="97200"/>
              </p14:xfrm>
            </p:contentPart>
          </mc:Choice>
          <mc:Fallback xmlns="">
            <p:pic>
              <p:nvPicPr>
                <p:cNvPr id="198" name="Freihand 197">
                  <a:extLst>
                    <a:ext uri="{FF2B5EF4-FFF2-40B4-BE49-F238E27FC236}">
                      <a16:creationId xmlns:a16="http://schemas.microsoft.com/office/drawing/2014/main" id="{1A2E55AD-FAE6-C0F0-B8FD-CCDC86022D4B}"/>
                    </a:ext>
                  </a:extLst>
                </p:cNvPr>
                <p:cNvPicPr/>
                <p:nvPr/>
              </p:nvPicPr>
              <p:blipFill>
                <a:blip r:embed="rId290"/>
                <a:stretch>
                  <a:fillRect/>
                </a:stretch>
              </p:blipFill>
              <p:spPr>
                <a:xfrm>
                  <a:off x="5845000" y="2682453"/>
                  <a:ext cx="337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9" name="Freihand 198">
                  <a:extLst>
                    <a:ext uri="{FF2B5EF4-FFF2-40B4-BE49-F238E27FC236}">
                      <a16:creationId xmlns:a16="http://schemas.microsoft.com/office/drawing/2014/main" id="{B36CBDCF-1D86-8D69-E5E6-47F25E62F83A}"/>
                    </a:ext>
                  </a:extLst>
                </p14:cNvPr>
                <p14:cNvContentPartPr/>
                <p14:nvPr/>
              </p14:nvContentPartPr>
              <p14:xfrm>
                <a:off x="6267280" y="2653293"/>
                <a:ext cx="83160" cy="104400"/>
              </p14:xfrm>
            </p:contentPart>
          </mc:Choice>
          <mc:Fallback xmlns="">
            <p:pic>
              <p:nvPicPr>
                <p:cNvPr id="199" name="Freihand 198">
                  <a:extLst>
                    <a:ext uri="{FF2B5EF4-FFF2-40B4-BE49-F238E27FC236}">
                      <a16:creationId xmlns:a16="http://schemas.microsoft.com/office/drawing/2014/main" id="{B36CBDCF-1D86-8D69-E5E6-47F25E62F83A}"/>
                    </a:ext>
                  </a:extLst>
                </p:cNvPr>
                <p:cNvPicPr/>
                <p:nvPr/>
              </p:nvPicPr>
              <p:blipFill>
                <a:blip r:embed="rId292"/>
                <a:stretch>
                  <a:fillRect/>
                </a:stretch>
              </p:blipFill>
              <p:spPr>
                <a:xfrm>
                  <a:off x="6258280" y="2644653"/>
                  <a:ext cx="100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0" name="Freihand 199">
                  <a:extLst>
                    <a:ext uri="{FF2B5EF4-FFF2-40B4-BE49-F238E27FC236}">
                      <a16:creationId xmlns:a16="http://schemas.microsoft.com/office/drawing/2014/main" id="{60BA37FA-02EB-D390-B835-8C98EC5B153E}"/>
                    </a:ext>
                  </a:extLst>
                </p14:cNvPr>
                <p14:cNvContentPartPr/>
                <p14:nvPr/>
              </p14:nvContentPartPr>
              <p14:xfrm>
                <a:off x="6225520" y="2661213"/>
                <a:ext cx="166320" cy="147600"/>
              </p14:xfrm>
            </p:contentPart>
          </mc:Choice>
          <mc:Fallback xmlns="">
            <p:pic>
              <p:nvPicPr>
                <p:cNvPr id="200" name="Freihand 199">
                  <a:extLst>
                    <a:ext uri="{FF2B5EF4-FFF2-40B4-BE49-F238E27FC236}">
                      <a16:creationId xmlns:a16="http://schemas.microsoft.com/office/drawing/2014/main" id="{60BA37FA-02EB-D390-B835-8C98EC5B153E}"/>
                    </a:ext>
                  </a:extLst>
                </p:cNvPr>
                <p:cNvPicPr/>
                <p:nvPr/>
              </p:nvPicPr>
              <p:blipFill>
                <a:blip r:embed="rId294"/>
                <a:stretch>
                  <a:fillRect/>
                </a:stretch>
              </p:blipFill>
              <p:spPr>
                <a:xfrm>
                  <a:off x="6216880" y="2652213"/>
                  <a:ext cx="183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1" name="Freihand 200">
                  <a:extLst>
                    <a:ext uri="{FF2B5EF4-FFF2-40B4-BE49-F238E27FC236}">
                      <a16:creationId xmlns:a16="http://schemas.microsoft.com/office/drawing/2014/main" id="{6F0D32B2-0FDF-2699-F7B8-512B92A508FD}"/>
                    </a:ext>
                  </a:extLst>
                </p14:cNvPr>
                <p14:cNvContentPartPr/>
                <p14:nvPr/>
              </p14:nvContentPartPr>
              <p14:xfrm>
                <a:off x="6298960" y="2730333"/>
                <a:ext cx="75600" cy="13320"/>
              </p14:xfrm>
            </p:contentPart>
          </mc:Choice>
          <mc:Fallback xmlns="">
            <p:pic>
              <p:nvPicPr>
                <p:cNvPr id="201" name="Freihand 200">
                  <a:extLst>
                    <a:ext uri="{FF2B5EF4-FFF2-40B4-BE49-F238E27FC236}">
                      <a16:creationId xmlns:a16="http://schemas.microsoft.com/office/drawing/2014/main" id="{6F0D32B2-0FDF-2699-F7B8-512B92A508FD}"/>
                    </a:ext>
                  </a:extLst>
                </p:cNvPr>
                <p:cNvPicPr/>
                <p:nvPr/>
              </p:nvPicPr>
              <p:blipFill>
                <a:blip r:embed="rId296"/>
                <a:stretch>
                  <a:fillRect/>
                </a:stretch>
              </p:blipFill>
              <p:spPr>
                <a:xfrm>
                  <a:off x="6290320" y="2721333"/>
                  <a:ext cx="93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2" name="Freihand 201">
                  <a:extLst>
                    <a:ext uri="{FF2B5EF4-FFF2-40B4-BE49-F238E27FC236}">
                      <a16:creationId xmlns:a16="http://schemas.microsoft.com/office/drawing/2014/main" id="{AD4C8BDA-1E60-8AC3-F152-F440CBA3A74E}"/>
                    </a:ext>
                  </a:extLst>
                </p14:cNvPr>
                <p14:cNvContentPartPr/>
                <p14:nvPr/>
              </p14:nvContentPartPr>
              <p14:xfrm>
                <a:off x="6453400" y="2644293"/>
                <a:ext cx="129960" cy="142560"/>
              </p14:xfrm>
            </p:contentPart>
          </mc:Choice>
          <mc:Fallback xmlns="">
            <p:pic>
              <p:nvPicPr>
                <p:cNvPr id="202" name="Freihand 201">
                  <a:extLst>
                    <a:ext uri="{FF2B5EF4-FFF2-40B4-BE49-F238E27FC236}">
                      <a16:creationId xmlns:a16="http://schemas.microsoft.com/office/drawing/2014/main" id="{AD4C8BDA-1E60-8AC3-F152-F440CBA3A74E}"/>
                    </a:ext>
                  </a:extLst>
                </p:cNvPr>
                <p:cNvPicPr/>
                <p:nvPr/>
              </p:nvPicPr>
              <p:blipFill>
                <a:blip r:embed="rId298"/>
                <a:stretch>
                  <a:fillRect/>
                </a:stretch>
              </p:blipFill>
              <p:spPr>
                <a:xfrm>
                  <a:off x="6444400" y="2635653"/>
                  <a:ext cx="147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3" name="Freihand 202">
                  <a:extLst>
                    <a:ext uri="{FF2B5EF4-FFF2-40B4-BE49-F238E27FC236}">
                      <a16:creationId xmlns:a16="http://schemas.microsoft.com/office/drawing/2014/main" id="{FBC6335F-8CC9-DE0D-C2A0-E6775DCE03D7}"/>
                    </a:ext>
                  </a:extLst>
                </p14:cNvPr>
                <p14:cNvContentPartPr/>
                <p14:nvPr/>
              </p14:nvContentPartPr>
              <p14:xfrm>
                <a:off x="6652480" y="2521173"/>
                <a:ext cx="203040" cy="275040"/>
              </p14:xfrm>
            </p:contentPart>
          </mc:Choice>
          <mc:Fallback xmlns="">
            <p:pic>
              <p:nvPicPr>
                <p:cNvPr id="203" name="Freihand 202">
                  <a:extLst>
                    <a:ext uri="{FF2B5EF4-FFF2-40B4-BE49-F238E27FC236}">
                      <a16:creationId xmlns:a16="http://schemas.microsoft.com/office/drawing/2014/main" id="{FBC6335F-8CC9-DE0D-C2A0-E6775DCE03D7}"/>
                    </a:ext>
                  </a:extLst>
                </p:cNvPr>
                <p:cNvPicPr/>
                <p:nvPr/>
              </p:nvPicPr>
              <p:blipFill>
                <a:blip r:embed="rId300"/>
                <a:stretch>
                  <a:fillRect/>
                </a:stretch>
              </p:blipFill>
              <p:spPr>
                <a:xfrm>
                  <a:off x="6643480" y="2512533"/>
                  <a:ext cx="2206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4" name="Freihand 203">
                  <a:extLst>
                    <a:ext uri="{FF2B5EF4-FFF2-40B4-BE49-F238E27FC236}">
                      <a16:creationId xmlns:a16="http://schemas.microsoft.com/office/drawing/2014/main" id="{55227211-B6C7-2868-5A51-0AC63C8BE2EC}"/>
                    </a:ext>
                  </a:extLst>
                </p14:cNvPr>
                <p14:cNvContentPartPr/>
                <p14:nvPr/>
              </p14:nvContentPartPr>
              <p14:xfrm>
                <a:off x="6931840" y="2683533"/>
                <a:ext cx="124200" cy="87480"/>
              </p14:xfrm>
            </p:contentPart>
          </mc:Choice>
          <mc:Fallback xmlns="">
            <p:pic>
              <p:nvPicPr>
                <p:cNvPr id="204" name="Freihand 203">
                  <a:extLst>
                    <a:ext uri="{FF2B5EF4-FFF2-40B4-BE49-F238E27FC236}">
                      <a16:creationId xmlns:a16="http://schemas.microsoft.com/office/drawing/2014/main" id="{55227211-B6C7-2868-5A51-0AC63C8BE2EC}"/>
                    </a:ext>
                  </a:extLst>
                </p:cNvPr>
                <p:cNvPicPr/>
                <p:nvPr/>
              </p:nvPicPr>
              <p:blipFill>
                <a:blip r:embed="rId302"/>
                <a:stretch>
                  <a:fillRect/>
                </a:stretch>
              </p:blipFill>
              <p:spPr>
                <a:xfrm>
                  <a:off x="6923200" y="2674533"/>
                  <a:ext cx="141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5" name="Freihand 204">
                  <a:extLst>
                    <a:ext uri="{FF2B5EF4-FFF2-40B4-BE49-F238E27FC236}">
                      <a16:creationId xmlns:a16="http://schemas.microsoft.com/office/drawing/2014/main" id="{BFE7EECE-9A9C-638D-446C-E5C51A412EA6}"/>
                    </a:ext>
                  </a:extLst>
                </p14:cNvPr>
                <p14:cNvContentPartPr/>
                <p14:nvPr/>
              </p14:nvContentPartPr>
              <p14:xfrm>
                <a:off x="7178800" y="2518293"/>
                <a:ext cx="151920" cy="278640"/>
              </p14:xfrm>
            </p:contentPart>
          </mc:Choice>
          <mc:Fallback xmlns="">
            <p:pic>
              <p:nvPicPr>
                <p:cNvPr id="205" name="Freihand 204">
                  <a:extLst>
                    <a:ext uri="{FF2B5EF4-FFF2-40B4-BE49-F238E27FC236}">
                      <a16:creationId xmlns:a16="http://schemas.microsoft.com/office/drawing/2014/main" id="{BFE7EECE-9A9C-638D-446C-E5C51A412EA6}"/>
                    </a:ext>
                  </a:extLst>
                </p:cNvPr>
                <p:cNvPicPr/>
                <p:nvPr/>
              </p:nvPicPr>
              <p:blipFill>
                <a:blip r:embed="rId304"/>
                <a:stretch>
                  <a:fillRect/>
                </a:stretch>
              </p:blipFill>
              <p:spPr>
                <a:xfrm>
                  <a:off x="7170160" y="2509293"/>
                  <a:ext cx="169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6" name="Freihand 205">
                  <a:extLst>
                    <a:ext uri="{FF2B5EF4-FFF2-40B4-BE49-F238E27FC236}">
                      <a16:creationId xmlns:a16="http://schemas.microsoft.com/office/drawing/2014/main" id="{84685DD2-79FD-420A-936F-D33EAB977C7B}"/>
                    </a:ext>
                  </a:extLst>
                </p14:cNvPr>
                <p14:cNvContentPartPr/>
                <p14:nvPr/>
              </p14:nvContentPartPr>
              <p14:xfrm>
                <a:off x="7376440" y="2669493"/>
                <a:ext cx="307440" cy="131040"/>
              </p14:xfrm>
            </p:contentPart>
          </mc:Choice>
          <mc:Fallback xmlns="">
            <p:pic>
              <p:nvPicPr>
                <p:cNvPr id="206" name="Freihand 205">
                  <a:extLst>
                    <a:ext uri="{FF2B5EF4-FFF2-40B4-BE49-F238E27FC236}">
                      <a16:creationId xmlns:a16="http://schemas.microsoft.com/office/drawing/2014/main" id="{84685DD2-79FD-420A-936F-D33EAB977C7B}"/>
                    </a:ext>
                  </a:extLst>
                </p:cNvPr>
                <p:cNvPicPr/>
                <p:nvPr/>
              </p:nvPicPr>
              <p:blipFill>
                <a:blip r:embed="rId306"/>
                <a:stretch>
                  <a:fillRect/>
                </a:stretch>
              </p:blipFill>
              <p:spPr>
                <a:xfrm>
                  <a:off x="7367440" y="2660853"/>
                  <a:ext cx="325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0" name="Freihand 209">
                  <a:extLst>
                    <a:ext uri="{FF2B5EF4-FFF2-40B4-BE49-F238E27FC236}">
                      <a16:creationId xmlns:a16="http://schemas.microsoft.com/office/drawing/2014/main" id="{F619D6FB-F2E1-D436-84BD-5D410B8B56CC}"/>
                    </a:ext>
                  </a:extLst>
                </p14:cNvPr>
                <p14:cNvContentPartPr/>
                <p14:nvPr/>
              </p14:nvContentPartPr>
              <p14:xfrm>
                <a:off x="5222200" y="1712613"/>
                <a:ext cx="31680" cy="1218240"/>
              </p14:xfrm>
            </p:contentPart>
          </mc:Choice>
          <mc:Fallback xmlns="">
            <p:pic>
              <p:nvPicPr>
                <p:cNvPr id="210" name="Freihand 209">
                  <a:extLst>
                    <a:ext uri="{FF2B5EF4-FFF2-40B4-BE49-F238E27FC236}">
                      <a16:creationId xmlns:a16="http://schemas.microsoft.com/office/drawing/2014/main" id="{F619D6FB-F2E1-D436-84BD-5D410B8B56CC}"/>
                    </a:ext>
                  </a:extLst>
                </p:cNvPr>
                <p:cNvPicPr/>
                <p:nvPr/>
              </p:nvPicPr>
              <p:blipFill>
                <a:blip r:embed="rId308"/>
                <a:stretch>
                  <a:fillRect/>
                </a:stretch>
              </p:blipFill>
              <p:spPr>
                <a:xfrm>
                  <a:off x="5213200" y="1703613"/>
                  <a:ext cx="49320" cy="1235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 name="Freihand 210">
                  <a:extLst>
                    <a:ext uri="{FF2B5EF4-FFF2-40B4-BE49-F238E27FC236}">
                      <a16:creationId xmlns:a16="http://schemas.microsoft.com/office/drawing/2014/main" id="{85182179-6210-5357-B951-30E1DDB23A30}"/>
                    </a:ext>
                  </a:extLst>
                </p14:cNvPr>
                <p14:cNvContentPartPr/>
                <p14:nvPr/>
              </p14:nvContentPartPr>
              <p14:xfrm>
                <a:off x="5433880" y="1493013"/>
                <a:ext cx="2569680" cy="1437840"/>
              </p14:xfrm>
            </p:contentPart>
          </mc:Choice>
          <mc:Fallback xmlns="">
            <p:pic>
              <p:nvPicPr>
                <p:cNvPr id="211" name="Freihand 210">
                  <a:extLst>
                    <a:ext uri="{FF2B5EF4-FFF2-40B4-BE49-F238E27FC236}">
                      <a16:creationId xmlns:a16="http://schemas.microsoft.com/office/drawing/2014/main" id="{85182179-6210-5357-B951-30E1DDB23A30}"/>
                    </a:ext>
                  </a:extLst>
                </p:cNvPr>
                <p:cNvPicPr/>
                <p:nvPr/>
              </p:nvPicPr>
              <p:blipFill>
                <a:blip r:embed="rId310"/>
                <a:stretch>
                  <a:fillRect/>
                </a:stretch>
              </p:blipFill>
              <p:spPr>
                <a:xfrm>
                  <a:off x="5425240" y="1484013"/>
                  <a:ext cx="258732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2" name="Freihand 211">
                  <a:extLst>
                    <a:ext uri="{FF2B5EF4-FFF2-40B4-BE49-F238E27FC236}">
                      <a16:creationId xmlns:a16="http://schemas.microsoft.com/office/drawing/2014/main" id="{526062B0-2C05-D09B-D56A-E75610A4F953}"/>
                    </a:ext>
                  </a:extLst>
                </p14:cNvPr>
                <p14:cNvContentPartPr/>
                <p14:nvPr/>
              </p14:nvContentPartPr>
              <p14:xfrm>
                <a:off x="5423080" y="2911053"/>
                <a:ext cx="2375640" cy="172080"/>
              </p14:xfrm>
            </p:contentPart>
          </mc:Choice>
          <mc:Fallback xmlns="">
            <p:pic>
              <p:nvPicPr>
                <p:cNvPr id="212" name="Freihand 211">
                  <a:extLst>
                    <a:ext uri="{FF2B5EF4-FFF2-40B4-BE49-F238E27FC236}">
                      <a16:creationId xmlns:a16="http://schemas.microsoft.com/office/drawing/2014/main" id="{526062B0-2C05-D09B-D56A-E75610A4F953}"/>
                    </a:ext>
                  </a:extLst>
                </p:cNvPr>
                <p:cNvPicPr/>
                <p:nvPr/>
              </p:nvPicPr>
              <p:blipFill>
                <a:blip r:embed="rId312"/>
                <a:stretch>
                  <a:fillRect/>
                </a:stretch>
              </p:blipFill>
              <p:spPr>
                <a:xfrm>
                  <a:off x="5414440" y="2902053"/>
                  <a:ext cx="2393280" cy="1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3">
            <p14:nvContentPartPr>
              <p14:cNvPr id="2" name="Freihand 1">
                <a:extLst>
                  <a:ext uri="{FF2B5EF4-FFF2-40B4-BE49-F238E27FC236}">
                    <a16:creationId xmlns:a16="http://schemas.microsoft.com/office/drawing/2014/main" id="{3893AAA6-F2D1-E011-86F9-FF69600AB59F}"/>
                  </a:ext>
                </a:extLst>
              </p14:cNvPr>
              <p14:cNvContentPartPr/>
              <p14:nvPr/>
            </p14:nvContentPartPr>
            <p14:xfrm>
              <a:off x="11023167" y="519022"/>
              <a:ext cx="871560" cy="100440"/>
            </p14:xfrm>
          </p:contentPart>
        </mc:Choice>
        <mc:Fallback xmlns="">
          <p:pic>
            <p:nvPicPr>
              <p:cNvPr id="2" name="Freihand 1">
                <a:extLst>
                  <a:ext uri="{FF2B5EF4-FFF2-40B4-BE49-F238E27FC236}">
                    <a16:creationId xmlns:a16="http://schemas.microsoft.com/office/drawing/2014/main" id="{3893AAA6-F2D1-E011-86F9-FF69600AB59F}"/>
                  </a:ext>
                </a:extLst>
              </p:cNvPr>
              <p:cNvPicPr/>
              <p:nvPr/>
            </p:nvPicPr>
            <p:blipFill>
              <a:blip r:embed="rId314"/>
              <a:stretch>
                <a:fillRect/>
              </a:stretch>
            </p:blipFill>
            <p:spPr>
              <a:xfrm>
                <a:off x="11014167" y="510382"/>
                <a:ext cx="889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 name="Freihand 3">
                <a:extLst>
                  <a:ext uri="{FF2B5EF4-FFF2-40B4-BE49-F238E27FC236}">
                    <a16:creationId xmlns:a16="http://schemas.microsoft.com/office/drawing/2014/main" id="{19F5D961-1D4B-8151-B96C-6C4ACFA489C1}"/>
                  </a:ext>
                </a:extLst>
              </p14:cNvPr>
              <p14:cNvContentPartPr/>
              <p14:nvPr/>
            </p14:nvContentPartPr>
            <p14:xfrm>
              <a:off x="3509607" y="522622"/>
              <a:ext cx="600480" cy="528840"/>
            </p14:xfrm>
          </p:contentPart>
        </mc:Choice>
        <mc:Fallback xmlns="">
          <p:pic>
            <p:nvPicPr>
              <p:cNvPr id="4" name="Freihand 3">
                <a:extLst>
                  <a:ext uri="{FF2B5EF4-FFF2-40B4-BE49-F238E27FC236}">
                    <a16:creationId xmlns:a16="http://schemas.microsoft.com/office/drawing/2014/main" id="{19F5D961-1D4B-8151-B96C-6C4ACFA489C1}"/>
                  </a:ext>
                </a:extLst>
              </p:cNvPr>
              <p:cNvPicPr/>
              <p:nvPr/>
            </p:nvPicPr>
            <p:blipFill>
              <a:blip r:embed="rId316"/>
              <a:stretch>
                <a:fillRect/>
              </a:stretch>
            </p:blipFill>
            <p:spPr>
              <a:xfrm>
                <a:off x="3500967" y="513982"/>
                <a:ext cx="61812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5" name="Freihand 34">
                <a:extLst>
                  <a:ext uri="{FF2B5EF4-FFF2-40B4-BE49-F238E27FC236}">
                    <a16:creationId xmlns:a16="http://schemas.microsoft.com/office/drawing/2014/main" id="{B84DC820-0736-F10D-528C-571DF5D972EB}"/>
                  </a:ext>
                </a:extLst>
              </p14:cNvPr>
              <p14:cNvContentPartPr/>
              <p14:nvPr/>
            </p14:nvContentPartPr>
            <p14:xfrm>
              <a:off x="5617767" y="387622"/>
              <a:ext cx="1620360" cy="1182600"/>
            </p14:xfrm>
          </p:contentPart>
        </mc:Choice>
        <mc:Fallback xmlns="">
          <p:pic>
            <p:nvPicPr>
              <p:cNvPr id="35" name="Freihand 34">
                <a:extLst>
                  <a:ext uri="{FF2B5EF4-FFF2-40B4-BE49-F238E27FC236}">
                    <a16:creationId xmlns:a16="http://schemas.microsoft.com/office/drawing/2014/main" id="{B84DC820-0736-F10D-528C-571DF5D972EB}"/>
                  </a:ext>
                </a:extLst>
              </p:cNvPr>
              <p:cNvPicPr/>
              <p:nvPr/>
            </p:nvPicPr>
            <p:blipFill>
              <a:blip r:embed="rId318"/>
              <a:stretch>
                <a:fillRect/>
              </a:stretch>
            </p:blipFill>
            <p:spPr>
              <a:xfrm>
                <a:off x="5608767" y="378622"/>
                <a:ext cx="1638000" cy="1200240"/>
              </a:xfrm>
              <a:prstGeom prst="rect">
                <a:avLst/>
              </a:prstGeom>
            </p:spPr>
          </p:pic>
        </mc:Fallback>
      </mc:AlternateContent>
      <p:grpSp>
        <p:nvGrpSpPr>
          <p:cNvPr id="41" name="Gruppieren 40">
            <a:extLst>
              <a:ext uri="{FF2B5EF4-FFF2-40B4-BE49-F238E27FC236}">
                <a16:creationId xmlns:a16="http://schemas.microsoft.com/office/drawing/2014/main" id="{A8332A1E-ECCD-6E27-D9A3-96C9F563578B}"/>
              </a:ext>
            </a:extLst>
          </p:cNvPr>
          <p:cNvGrpSpPr/>
          <p:nvPr/>
        </p:nvGrpSpPr>
        <p:grpSpPr>
          <a:xfrm>
            <a:off x="10907247" y="11062"/>
            <a:ext cx="1034640" cy="753120"/>
            <a:chOff x="10907247" y="11062"/>
            <a:chExt cx="1034640" cy="753120"/>
          </a:xfrm>
        </p:grpSpPr>
        <mc:AlternateContent xmlns:mc="http://schemas.openxmlformats.org/markup-compatibility/2006" xmlns:p14="http://schemas.microsoft.com/office/powerpoint/2010/main">
          <mc:Choice Requires="p14">
            <p:contentPart p14:bwMode="auto" r:id="rId319">
              <p14:nvContentPartPr>
                <p14:cNvPr id="11" name="Freihand 10">
                  <a:extLst>
                    <a:ext uri="{FF2B5EF4-FFF2-40B4-BE49-F238E27FC236}">
                      <a16:creationId xmlns:a16="http://schemas.microsoft.com/office/drawing/2014/main" id="{A776F814-7C63-E196-7687-EC34CC94D4B5}"/>
                    </a:ext>
                  </a:extLst>
                </p14:cNvPr>
                <p14:cNvContentPartPr/>
                <p14:nvPr/>
              </p14:nvContentPartPr>
              <p14:xfrm>
                <a:off x="11641287" y="445942"/>
                <a:ext cx="141120" cy="63720"/>
              </p14:xfrm>
            </p:contentPart>
          </mc:Choice>
          <mc:Fallback xmlns="">
            <p:pic>
              <p:nvPicPr>
                <p:cNvPr id="11" name="Freihand 10">
                  <a:extLst>
                    <a:ext uri="{FF2B5EF4-FFF2-40B4-BE49-F238E27FC236}">
                      <a16:creationId xmlns:a16="http://schemas.microsoft.com/office/drawing/2014/main" id="{A776F814-7C63-E196-7687-EC34CC94D4B5}"/>
                    </a:ext>
                  </a:extLst>
                </p:cNvPr>
                <p:cNvPicPr/>
                <p:nvPr/>
              </p:nvPicPr>
              <p:blipFill>
                <a:blip r:embed="rId320"/>
                <a:stretch>
                  <a:fillRect/>
                </a:stretch>
              </p:blipFill>
              <p:spPr>
                <a:xfrm>
                  <a:off x="11632287" y="436942"/>
                  <a:ext cx="158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 name="Freihand 23">
                  <a:extLst>
                    <a:ext uri="{FF2B5EF4-FFF2-40B4-BE49-F238E27FC236}">
                      <a16:creationId xmlns:a16="http://schemas.microsoft.com/office/drawing/2014/main" id="{93153CCC-8173-BB29-1A0A-0EEECAD1C2B5}"/>
                    </a:ext>
                  </a:extLst>
                </p14:cNvPr>
                <p14:cNvContentPartPr/>
                <p14:nvPr/>
              </p14:nvContentPartPr>
              <p14:xfrm>
                <a:off x="11646327" y="418582"/>
                <a:ext cx="124200" cy="69480"/>
              </p14:xfrm>
            </p:contentPart>
          </mc:Choice>
          <mc:Fallback xmlns="">
            <p:pic>
              <p:nvPicPr>
                <p:cNvPr id="24" name="Freihand 23">
                  <a:extLst>
                    <a:ext uri="{FF2B5EF4-FFF2-40B4-BE49-F238E27FC236}">
                      <a16:creationId xmlns:a16="http://schemas.microsoft.com/office/drawing/2014/main" id="{93153CCC-8173-BB29-1A0A-0EEECAD1C2B5}"/>
                    </a:ext>
                  </a:extLst>
                </p:cNvPr>
                <p:cNvPicPr/>
                <p:nvPr/>
              </p:nvPicPr>
              <p:blipFill>
                <a:blip r:embed="rId322"/>
                <a:stretch>
                  <a:fillRect/>
                </a:stretch>
              </p:blipFill>
              <p:spPr>
                <a:xfrm>
                  <a:off x="11637327" y="409582"/>
                  <a:ext cx="141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8" name="Freihand 37">
                  <a:extLst>
                    <a:ext uri="{FF2B5EF4-FFF2-40B4-BE49-F238E27FC236}">
                      <a16:creationId xmlns:a16="http://schemas.microsoft.com/office/drawing/2014/main" id="{101EFED6-D1E5-7F0D-A509-E5CCB15D04D9}"/>
                    </a:ext>
                  </a:extLst>
                </p14:cNvPr>
                <p14:cNvContentPartPr/>
                <p14:nvPr/>
              </p14:nvContentPartPr>
              <p14:xfrm>
                <a:off x="10907247" y="11062"/>
                <a:ext cx="1034640" cy="753120"/>
              </p14:xfrm>
            </p:contentPart>
          </mc:Choice>
          <mc:Fallback xmlns="">
            <p:pic>
              <p:nvPicPr>
                <p:cNvPr id="38" name="Freihand 37">
                  <a:extLst>
                    <a:ext uri="{FF2B5EF4-FFF2-40B4-BE49-F238E27FC236}">
                      <a16:creationId xmlns:a16="http://schemas.microsoft.com/office/drawing/2014/main" id="{101EFED6-D1E5-7F0D-A509-E5CCB15D04D9}"/>
                    </a:ext>
                  </a:extLst>
                </p:cNvPr>
                <p:cNvPicPr/>
                <p:nvPr/>
              </p:nvPicPr>
              <p:blipFill>
                <a:blip r:embed="rId324"/>
                <a:stretch>
                  <a:fillRect/>
                </a:stretch>
              </p:blipFill>
              <p:spPr>
                <a:xfrm>
                  <a:off x="10898607" y="2062"/>
                  <a:ext cx="1052280" cy="77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43" name="Freihand 42">
                <a:extLst>
                  <a:ext uri="{FF2B5EF4-FFF2-40B4-BE49-F238E27FC236}">
                    <a16:creationId xmlns:a16="http://schemas.microsoft.com/office/drawing/2014/main" id="{88D712C5-9022-8838-8E8E-A40492A5C12E}"/>
                  </a:ext>
                </a:extLst>
              </p14:cNvPr>
              <p14:cNvContentPartPr/>
              <p14:nvPr/>
            </p14:nvContentPartPr>
            <p14:xfrm>
              <a:off x="5362887" y="2146582"/>
              <a:ext cx="2391840" cy="81720"/>
            </p14:xfrm>
          </p:contentPart>
        </mc:Choice>
        <mc:Fallback xmlns="">
          <p:pic>
            <p:nvPicPr>
              <p:cNvPr id="43" name="Freihand 42">
                <a:extLst>
                  <a:ext uri="{FF2B5EF4-FFF2-40B4-BE49-F238E27FC236}">
                    <a16:creationId xmlns:a16="http://schemas.microsoft.com/office/drawing/2014/main" id="{88D712C5-9022-8838-8E8E-A40492A5C12E}"/>
                  </a:ext>
                </a:extLst>
              </p:cNvPr>
              <p:cNvPicPr/>
              <p:nvPr/>
            </p:nvPicPr>
            <p:blipFill>
              <a:blip r:embed="rId326"/>
              <a:stretch>
                <a:fillRect/>
              </a:stretch>
            </p:blipFill>
            <p:spPr>
              <a:xfrm>
                <a:off x="5353887" y="2137582"/>
                <a:ext cx="2409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5" name="Freihand 44">
                <a:extLst>
                  <a:ext uri="{FF2B5EF4-FFF2-40B4-BE49-F238E27FC236}">
                    <a16:creationId xmlns:a16="http://schemas.microsoft.com/office/drawing/2014/main" id="{2D6A81B4-3978-EE9B-9340-65613DBB3211}"/>
                  </a:ext>
                </a:extLst>
              </p14:cNvPr>
              <p14:cNvContentPartPr/>
              <p14:nvPr/>
            </p14:nvContentPartPr>
            <p14:xfrm>
              <a:off x="5485647" y="2848222"/>
              <a:ext cx="2235240" cy="156600"/>
            </p14:xfrm>
          </p:contentPart>
        </mc:Choice>
        <mc:Fallback xmlns="">
          <p:pic>
            <p:nvPicPr>
              <p:cNvPr id="45" name="Freihand 44">
                <a:extLst>
                  <a:ext uri="{FF2B5EF4-FFF2-40B4-BE49-F238E27FC236}">
                    <a16:creationId xmlns:a16="http://schemas.microsoft.com/office/drawing/2014/main" id="{2D6A81B4-3978-EE9B-9340-65613DBB3211}"/>
                  </a:ext>
                </a:extLst>
              </p:cNvPr>
              <p:cNvPicPr/>
              <p:nvPr/>
            </p:nvPicPr>
            <p:blipFill>
              <a:blip r:embed="rId328"/>
              <a:stretch>
                <a:fillRect/>
              </a:stretch>
            </p:blipFill>
            <p:spPr>
              <a:xfrm>
                <a:off x="5476647" y="2839222"/>
                <a:ext cx="2252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7" name="Freihand 46">
                <a:extLst>
                  <a:ext uri="{FF2B5EF4-FFF2-40B4-BE49-F238E27FC236}">
                    <a16:creationId xmlns:a16="http://schemas.microsoft.com/office/drawing/2014/main" id="{83DED2CF-1936-CFF5-1487-DC9CFA023B4C}"/>
                  </a:ext>
                </a:extLst>
              </p14:cNvPr>
              <p14:cNvContentPartPr/>
              <p14:nvPr/>
            </p14:nvContentPartPr>
            <p14:xfrm>
              <a:off x="5522367" y="474742"/>
              <a:ext cx="1519920" cy="1024200"/>
            </p14:xfrm>
          </p:contentPart>
        </mc:Choice>
        <mc:Fallback xmlns="">
          <p:pic>
            <p:nvPicPr>
              <p:cNvPr id="47" name="Freihand 46">
                <a:extLst>
                  <a:ext uri="{FF2B5EF4-FFF2-40B4-BE49-F238E27FC236}">
                    <a16:creationId xmlns:a16="http://schemas.microsoft.com/office/drawing/2014/main" id="{83DED2CF-1936-CFF5-1487-DC9CFA023B4C}"/>
                  </a:ext>
                </a:extLst>
              </p:cNvPr>
              <p:cNvPicPr/>
              <p:nvPr/>
            </p:nvPicPr>
            <p:blipFill>
              <a:blip r:embed="rId330"/>
              <a:stretch>
                <a:fillRect/>
              </a:stretch>
            </p:blipFill>
            <p:spPr>
              <a:xfrm>
                <a:off x="5513367" y="465742"/>
                <a:ext cx="1537560" cy="1041840"/>
              </a:xfrm>
              <a:prstGeom prst="rect">
                <a:avLst/>
              </a:prstGeom>
            </p:spPr>
          </p:pic>
        </mc:Fallback>
      </mc:AlternateContent>
      <p:grpSp>
        <p:nvGrpSpPr>
          <p:cNvPr id="229" name="Gruppieren 228">
            <a:extLst>
              <a:ext uri="{FF2B5EF4-FFF2-40B4-BE49-F238E27FC236}">
                <a16:creationId xmlns:a16="http://schemas.microsoft.com/office/drawing/2014/main" id="{61B48418-01A8-78FE-4118-6D11E9C2ED28}"/>
              </a:ext>
            </a:extLst>
          </p:cNvPr>
          <p:cNvGrpSpPr/>
          <p:nvPr/>
        </p:nvGrpSpPr>
        <p:grpSpPr>
          <a:xfrm>
            <a:off x="6249207" y="4202902"/>
            <a:ext cx="2172960" cy="766800"/>
            <a:chOff x="6249207" y="4202902"/>
            <a:chExt cx="2172960" cy="766800"/>
          </a:xfrm>
        </p:grpSpPr>
        <mc:AlternateContent xmlns:mc="http://schemas.openxmlformats.org/markup-compatibility/2006" xmlns:p14="http://schemas.microsoft.com/office/powerpoint/2010/main">
          <mc:Choice Requires="p14">
            <p:contentPart p14:bwMode="auto" r:id="rId331">
              <p14:nvContentPartPr>
                <p14:cNvPr id="51" name="Freihand 50">
                  <a:extLst>
                    <a:ext uri="{FF2B5EF4-FFF2-40B4-BE49-F238E27FC236}">
                      <a16:creationId xmlns:a16="http://schemas.microsoft.com/office/drawing/2014/main" id="{13FB418E-83F5-1385-C14B-8ADAB3D4F409}"/>
                    </a:ext>
                  </a:extLst>
                </p14:cNvPr>
                <p14:cNvContentPartPr/>
                <p14:nvPr/>
              </p14:nvContentPartPr>
              <p14:xfrm>
                <a:off x="6249207" y="4388302"/>
                <a:ext cx="91080" cy="179280"/>
              </p14:xfrm>
            </p:contentPart>
          </mc:Choice>
          <mc:Fallback xmlns="">
            <p:pic>
              <p:nvPicPr>
                <p:cNvPr id="51" name="Freihand 50">
                  <a:extLst>
                    <a:ext uri="{FF2B5EF4-FFF2-40B4-BE49-F238E27FC236}">
                      <a16:creationId xmlns:a16="http://schemas.microsoft.com/office/drawing/2014/main" id="{13FB418E-83F5-1385-C14B-8ADAB3D4F409}"/>
                    </a:ext>
                  </a:extLst>
                </p:cNvPr>
                <p:cNvPicPr/>
                <p:nvPr/>
              </p:nvPicPr>
              <p:blipFill>
                <a:blip r:embed="rId332"/>
                <a:stretch>
                  <a:fillRect/>
                </a:stretch>
              </p:blipFill>
              <p:spPr>
                <a:xfrm>
                  <a:off x="6240567" y="4379662"/>
                  <a:ext cx="108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5" name="Freihand 54">
                  <a:extLst>
                    <a:ext uri="{FF2B5EF4-FFF2-40B4-BE49-F238E27FC236}">
                      <a16:creationId xmlns:a16="http://schemas.microsoft.com/office/drawing/2014/main" id="{5F8F4A4D-CC73-3F7A-F42D-162DF12081A5}"/>
                    </a:ext>
                  </a:extLst>
                </p14:cNvPr>
                <p14:cNvContentPartPr/>
                <p14:nvPr/>
              </p14:nvContentPartPr>
              <p14:xfrm>
                <a:off x="6308967" y="4516822"/>
                <a:ext cx="77760" cy="43560"/>
              </p14:xfrm>
            </p:contentPart>
          </mc:Choice>
          <mc:Fallback xmlns="">
            <p:pic>
              <p:nvPicPr>
                <p:cNvPr id="55" name="Freihand 54">
                  <a:extLst>
                    <a:ext uri="{FF2B5EF4-FFF2-40B4-BE49-F238E27FC236}">
                      <a16:creationId xmlns:a16="http://schemas.microsoft.com/office/drawing/2014/main" id="{5F8F4A4D-CC73-3F7A-F42D-162DF12081A5}"/>
                    </a:ext>
                  </a:extLst>
                </p:cNvPr>
                <p:cNvPicPr/>
                <p:nvPr/>
              </p:nvPicPr>
              <p:blipFill>
                <a:blip r:embed="rId334"/>
                <a:stretch>
                  <a:fillRect/>
                </a:stretch>
              </p:blipFill>
              <p:spPr>
                <a:xfrm>
                  <a:off x="6300327" y="4507822"/>
                  <a:ext cx="95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61" name="Freihand 60">
                  <a:extLst>
                    <a:ext uri="{FF2B5EF4-FFF2-40B4-BE49-F238E27FC236}">
                      <a16:creationId xmlns:a16="http://schemas.microsoft.com/office/drawing/2014/main" id="{87E782A1-B3EF-B554-904B-9BF8FF490FF0}"/>
                    </a:ext>
                  </a:extLst>
                </p14:cNvPr>
                <p14:cNvContentPartPr/>
                <p14:nvPr/>
              </p14:nvContentPartPr>
              <p14:xfrm>
                <a:off x="6450447" y="4440502"/>
                <a:ext cx="190800" cy="117720"/>
              </p14:xfrm>
            </p:contentPart>
          </mc:Choice>
          <mc:Fallback xmlns="">
            <p:pic>
              <p:nvPicPr>
                <p:cNvPr id="61" name="Freihand 60">
                  <a:extLst>
                    <a:ext uri="{FF2B5EF4-FFF2-40B4-BE49-F238E27FC236}">
                      <a16:creationId xmlns:a16="http://schemas.microsoft.com/office/drawing/2014/main" id="{87E782A1-B3EF-B554-904B-9BF8FF490FF0}"/>
                    </a:ext>
                  </a:extLst>
                </p:cNvPr>
                <p:cNvPicPr/>
                <p:nvPr/>
              </p:nvPicPr>
              <p:blipFill>
                <a:blip r:embed="rId336"/>
                <a:stretch>
                  <a:fillRect/>
                </a:stretch>
              </p:blipFill>
              <p:spPr>
                <a:xfrm>
                  <a:off x="6441807" y="4431502"/>
                  <a:ext cx="208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66" name="Freihand 65">
                  <a:extLst>
                    <a:ext uri="{FF2B5EF4-FFF2-40B4-BE49-F238E27FC236}">
                      <a16:creationId xmlns:a16="http://schemas.microsoft.com/office/drawing/2014/main" id="{738EC048-94E4-3B08-51B9-70315EBC620A}"/>
                    </a:ext>
                  </a:extLst>
                </p14:cNvPr>
                <p14:cNvContentPartPr/>
                <p14:nvPr/>
              </p14:nvContentPartPr>
              <p14:xfrm>
                <a:off x="6710727" y="4326022"/>
                <a:ext cx="231840" cy="180720"/>
              </p14:xfrm>
            </p:contentPart>
          </mc:Choice>
          <mc:Fallback xmlns="">
            <p:pic>
              <p:nvPicPr>
                <p:cNvPr id="66" name="Freihand 65">
                  <a:extLst>
                    <a:ext uri="{FF2B5EF4-FFF2-40B4-BE49-F238E27FC236}">
                      <a16:creationId xmlns:a16="http://schemas.microsoft.com/office/drawing/2014/main" id="{738EC048-94E4-3B08-51B9-70315EBC620A}"/>
                    </a:ext>
                  </a:extLst>
                </p:cNvPr>
                <p:cNvPicPr/>
                <p:nvPr/>
              </p:nvPicPr>
              <p:blipFill>
                <a:blip r:embed="rId338"/>
                <a:stretch>
                  <a:fillRect/>
                </a:stretch>
              </p:blipFill>
              <p:spPr>
                <a:xfrm>
                  <a:off x="6701727" y="4317022"/>
                  <a:ext cx="249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74" name="Freihand 73">
                  <a:extLst>
                    <a:ext uri="{FF2B5EF4-FFF2-40B4-BE49-F238E27FC236}">
                      <a16:creationId xmlns:a16="http://schemas.microsoft.com/office/drawing/2014/main" id="{E87A1E2F-9A44-F789-7CC4-F5B4A220D7B6}"/>
                    </a:ext>
                  </a:extLst>
                </p14:cNvPr>
                <p14:cNvContentPartPr/>
                <p14:nvPr/>
              </p14:nvContentPartPr>
              <p14:xfrm>
                <a:off x="7019607" y="4270222"/>
                <a:ext cx="220320" cy="277920"/>
              </p14:xfrm>
            </p:contentPart>
          </mc:Choice>
          <mc:Fallback xmlns="">
            <p:pic>
              <p:nvPicPr>
                <p:cNvPr id="74" name="Freihand 73">
                  <a:extLst>
                    <a:ext uri="{FF2B5EF4-FFF2-40B4-BE49-F238E27FC236}">
                      <a16:creationId xmlns:a16="http://schemas.microsoft.com/office/drawing/2014/main" id="{E87A1E2F-9A44-F789-7CC4-F5B4A220D7B6}"/>
                    </a:ext>
                  </a:extLst>
                </p:cNvPr>
                <p:cNvPicPr/>
                <p:nvPr/>
              </p:nvPicPr>
              <p:blipFill>
                <a:blip r:embed="rId340"/>
                <a:stretch>
                  <a:fillRect/>
                </a:stretch>
              </p:blipFill>
              <p:spPr>
                <a:xfrm>
                  <a:off x="7010967" y="4261582"/>
                  <a:ext cx="2379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75" name="Freihand 74">
                  <a:extLst>
                    <a:ext uri="{FF2B5EF4-FFF2-40B4-BE49-F238E27FC236}">
                      <a16:creationId xmlns:a16="http://schemas.microsoft.com/office/drawing/2014/main" id="{0B022986-D5C3-26A3-02A4-8D02DD947AA3}"/>
                    </a:ext>
                  </a:extLst>
                </p14:cNvPr>
                <p14:cNvContentPartPr/>
                <p14:nvPr/>
              </p14:nvContentPartPr>
              <p14:xfrm>
                <a:off x="7269447" y="4247542"/>
                <a:ext cx="79920" cy="217440"/>
              </p14:xfrm>
            </p:contentPart>
          </mc:Choice>
          <mc:Fallback xmlns="">
            <p:pic>
              <p:nvPicPr>
                <p:cNvPr id="75" name="Freihand 74">
                  <a:extLst>
                    <a:ext uri="{FF2B5EF4-FFF2-40B4-BE49-F238E27FC236}">
                      <a16:creationId xmlns:a16="http://schemas.microsoft.com/office/drawing/2014/main" id="{0B022986-D5C3-26A3-02A4-8D02DD947AA3}"/>
                    </a:ext>
                  </a:extLst>
                </p:cNvPr>
                <p:cNvPicPr/>
                <p:nvPr/>
              </p:nvPicPr>
              <p:blipFill>
                <a:blip r:embed="rId342"/>
                <a:stretch>
                  <a:fillRect/>
                </a:stretch>
              </p:blipFill>
              <p:spPr>
                <a:xfrm>
                  <a:off x="7260807" y="4238902"/>
                  <a:ext cx="97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76" name="Freihand 75">
                  <a:extLst>
                    <a:ext uri="{FF2B5EF4-FFF2-40B4-BE49-F238E27FC236}">
                      <a16:creationId xmlns:a16="http://schemas.microsoft.com/office/drawing/2014/main" id="{DE496BFA-BE68-BF72-5BA1-F0AAEF10E139}"/>
                    </a:ext>
                  </a:extLst>
                </p14:cNvPr>
                <p14:cNvContentPartPr/>
                <p14:nvPr/>
              </p14:nvContentPartPr>
              <p14:xfrm>
                <a:off x="7322367" y="4390822"/>
                <a:ext cx="62640" cy="39600"/>
              </p14:xfrm>
            </p:contentPart>
          </mc:Choice>
          <mc:Fallback xmlns="">
            <p:pic>
              <p:nvPicPr>
                <p:cNvPr id="76" name="Freihand 75">
                  <a:extLst>
                    <a:ext uri="{FF2B5EF4-FFF2-40B4-BE49-F238E27FC236}">
                      <a16:creationId xmlns:a16="http://schemas.microsoft.com/office/drawing/2014/main" id="{DE496BFA-BE68-BF72-5BA1-F0AAEF10E139}"/>
                    </a:ext>
                  </a:extLst>
                </p:cNvPr>
                <p:cNvPicPr/>
                <p:nvPr/>
              </p:nvPicPr>
              <p:blipFill>
                <a:blip r:embed="rId344"/>
                <a:stretch>
                  <a:fillRect/>
                </a:stretch>
              </p:blipFill>
              <p:spPr>
                <a:xfrm>
                  <a:off x="7313727" y="4382182"/>
                  <a:ext cx="80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3" name="Freihand 142">
                  <a:extLst>
                    <a:ext uri="{FF2B5EF4-FFF2-40B4-BE49-F238E27FC236}">
                      <a16:creationId xmlns:a16="http://schemas.microsoft.com/office/drawing/2014/main" id="{72CC0553-752E-DF81-C42F-6BF959264753}"/>
                    </a:ext>
                  </a:extLst>
                </p14:cNvPr>
                <p14:cNvContentPartPr/>
                <p14:nvPr/>
              </p14:nvContentPartPr>
              <p14:xfrm>
                <a:off x="7412727" y="4263382"/>
                <a:ext cx="155520" cy="150120"/>
              </p14:xfrm>
            </p:contentPart>
          </mc:Choice>
          <mc:Fallback xmlns="">
            <p:pic>
              <p:nvPicPr>
                <p:cNvPr id="143" name="Freihand 142">
                  <a:extLst>
                    <a:ext uri="{FF2B5EF4-FFF2-40B4-BE49-F238E27FC236}">
                      <a16:creationId xmlns:a16="http://schemas.microsoft.com/office/drawing/2014/main" id="{72CC0553-752E-DF81-C42F-6BF959264753}"/>
                    </a:ext>
                  </a:extLst>
                </p:cNvPr>
                <p:cNvPicPr/>
                <p:nvPr/>
              </p:nvPicPr>
              <p:blipFill>
                <a:blip r:embed="rId346"/>
                <a:stretch>
                  <a:fillRect/>
                </a:stretch>
              </p:blipFill>
              <p:spPr>
                <a:xfrm>
                  <a:off x="7403727" y="4254742"/>
                  <a:ext cx="173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9" name="Freihand 148">
                  <a:extLst>
                    <a:ext uri="{FF2B5EF4-FFF2-40B4-BE49-F238E27FC236}">
                      <a16:creationId xmlns:a16="http://schemas.microsoft.com/office/drawing/2014/main" id="{100C1F80-754A-5C9B-45E3-C8FE8D77CBF3}"/>
                    </a:ext>
                  </a:extLst>
                </p14:cNvPr>
                <p14:cNvContentPartPr/>
                <p14:nvPr/>
              </p14:nvContentPartPr>
              <p14:xfrm>
                <a:off x="7551687" y="4202902"/>
                <a:ext cx="6480" cy="5040"/>
              </p14:xfrm>
            </p:contentPart>
          </mc:Choice>
          <mc:Fallback xmlns="">
            <p:pic>
              <p:nvPicPr>
                <p:cNvPr id="149" name="Freihand 148">
                  <a:extLst>
                    <a:ext uri="{FF2B5EF4-FFF2-40B4-BE49-F238E27FC236}">
                      <a16:creationId xmlns:a16="http://schemas.microsoft.com/office/drawing/2014/main" id="{100C1F80-754A-5C9B-45E3-C8FE8D77CBF3}"/>
                    </a:ext>
                  </a:extLst>
                </p:cNvPr>
                <p:cNvPicPr/>
                <p:nvPr/>
              </p:nvPicPr>
              <p:blipFill>
                <a:blip r:embed="rId348"/>
                <a:stretch>
                  <a:fillRect/>
                </a:stretch>
              </p:blipFill>
              <p:spPr>
                <a:xfrm>
                  <a:off x="7542687" y="4194262"/>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8" name="Freihand 207">
                  <a:extLst>
                    <a:ext uri="{FF2B5EF4-FFF2-40B4-BE49-F238E27FC236}">
                      <a16:creationId xmlns:a16="http://schemas.microsoft.com/office/drawing/2014/main" id="{6CA9ED54-D33E-FC9F-E5BC-F38DB023F5EE}"/>
                    </a:ext>
                  </a:extLst>
                </p14:cNvPr>
                <p14:cNvContentPartPr/>
                <p14:nvPr/>
              </p14:nvContentPartPr>
              <p14:xfrm>
                <a:off x="7625847" y="4359862"/>
                <a:ext cx="183600" cy="60120"/>
              </p14:xfrm>
            </p:contentPart>
          </mc:Choice>
          <mc:Fallback xmlns="">
            <p:pic>
              <p:nvPicPr>
                <p:cNvPr id="208" name="Freihand 207">
                  <a:extLst>
                    <a:ext uri="{FF2B5EF4-FFF2-40B4-BE49-F238E27FC236}">
                      <a16:creationId xmlns:a16="http://schemas.microsoft.com/office/drawing/2014/main" id="{6CA9ED54-D33E-FC9F-E5BC-F38DB023F5EE}"/>
                    </a:ext>
                  </a:extLst>
                </p:cNvPr>
                <p:cNvPicPr/>
                <p:nvPr/>
              </p:nvPicPr>
              <p:blipFill>
                <a:blip r:embed="rId350"/>
                <a:stretch>
                  <a:fillRect/>
                </a:stretch>
              </p:blipFill>
              <p:spPr>
                <a:xfrm>
                  <a:off x="7617207" y="4351222"/>
                  <a:ext cx="201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4" name="Freihand 213">
                  <a:extLst>
                    <a:ext uri="{FF2B5EF4-FFF2-40B4-BE49-F238E27FC236}">
                      <a16:creationId xmlns:a16="http://schemas.microsoft.com/office/drawing/2014/main" id="{7F532830-549B-DFF8-0EF5-7445735C6A12}"/>
                    </a:ext>
                  </a:extLst>
                </p14:cNvPr>
                <p14:cNvContentPartPr/>
                <p14:nvPr/>
              </p14:nvContentPartPr>
              <p14:xfrm>
                <a:off x="6512367" y="4820302"/>
                <a:ext cx="173160" cy="149400"/>
              </p14:xfrm>
            </p:contentPart>
          </mc:Choice>
          <mc:Fallback xmlns="">
            <p:pic>
              <p:nvPicPr>
                <p:cNvPr id="214" name="Freihand 213">
                  <a:extLst>
                    <a:ext uri="{FF2B5EF4-FFF2-40B4-BE49-F238E27FC236}">
                      <a16:creationId xmlns:a16="http://schemas.microsoft.com/office/drawing/2014/main" id="{7F532830-549B-DFF8-0EF5-7445735C6A12}"/>
                    </a:ext>
                  </a:extLst>
                </p:cNvPr>
                <p:cNvPicPr/>
                <p:nvPr/>
              </p:nvPicPr>
              <p:blipFill>
                <a:blip r:embed="rId352"/>
                <a:stretch>
                  <a:fillRect/>
                </a:stretch>
              </p:blipFill>
              <p:spPr>
                <a:xfrm>
                  <a:off x="6503727" y="4811302"/>
                  <a:ext cx="190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5" name="Freihand 214">
                  <a:extLst>
                    <a:ext uri="{FF2B5EF4-FFF2-40B4-BE49-F238E27FC236}">
                      <a16:creationId xmlns:a16="http://schemas.microsoft.com/office/drawing/2014/main" id="{F539A6F6-A08D-2D02-B8E0-8D7FFEF27C5A}"/>
                    </a:ext>
                  </a:extLst>
                </p14:cNvPr>
                <p14:cNvContentPartPr/>
                <p14:nvPr/>
              </p14:nvContentPartPr>
              <p14:xfrm>
                <a:off x="6623967" y="4876462"/>
                <a:ext cx="64800" cy="72720"/>
              </p14:xfrm>
            </p:contentPart>
          </mc:Choice>
          <mc:Fallback xmlns="">
            <p:pic>
              <p:nvPicPr>
                <p:cNvPr id="215" name="Freihand 214">
                  <a:extLst>
                    <a:ext uri="{FF2B5EF4-FFF2-40B4-BE49-F238E27FC236}">
                      <a16:creationId xmlns:a16="http://schemas.microsoft.com/office/drawing/2014/main" id="{F539A6F6-A08D-2D02-B8E0-8D7FFEF27C5A}"/>
                    </a:ext>
                  </a:extLst>
                </p:cNvPr>
                <p:cNvPicPr/>
                <p:nvPr/>
              </p:nvPicPr>
              <p:blipFill>
                <a:blip r:embed="rId354"/>
                <a:stretch>
                  <a:fillRect/>
                </a:stretch>
              </p:blipFill>
              <p:spPr>
                <a:xfrm>
                  <a:off x="6614967" y="4867462"/>
                  <a:ext cx="8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6" name="Freihand 215">
                  <a:extLst>
                    <a:ext uri="{FF2B5EF4-FFF2-40B4-BE49-F238E27FC236}">
                      <a16:creationId xmlns:a16="http://schemas.microsoft.com/office/drawing/2014/main" id="{4B31709B-6271-CAC4-8F91-45F6E1D7FA10}"/>
                    </a:ext>
                  </a:extLst>
                </p14:cNvPr>
                <p14:cNvContentPartPr/>
                <p14:nvPr/>
              </p14:nvContentPartPr>
              <p14:xfrm>
                <a:off x="6734847" y="4788262"/>
                <a:ext cx="213120" cy="147960"/>
              </p14:xfrm>
            </p:contentPart>
          </mc:Choice>
          <mc:Fallback xmlns="">
            <p:pic>
              <p:nvPicPr>
                <p:cNvPr id="216" name="Freihand 215">
                  <a:extLst>
                    <a:ext uri="{FF2B5EF4-FFF2-40B4-BE49-F238E27FC236}">
                      <a16:creationId xmlns:a16="http://schemas.microsoft.com/office/drawing/2014/main" id="{4B31709B-6271-CAC4-8F91-45F6E1D7FA10}"/>
                    </a:ext>
                  </a:extLst>
                </p:cNvPr>
                <p:cNvPicPr/>
                <p:nvPr/>
              </p:nvPicPr>
              <p:blipFill>
                <a:blip r:embed="rId356"/>
                <a:stretch>
                  <a:fillRect/>
                </a:stretch>
              </p:blipFill>
              <p:spPr>
                <a:xfrm>
                  <a:off x="6725847" y="4779262"/>
                  <a:ext cx="23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7" name="Freihand 216">
                  <a:extLst>
                    <a:ext uri="{FF2B5EF4-FFF2-40B4-BE49-F238E27FC236}">
                      <a16:creationId xmlns:a16="http://schemas.microsoft.com/office/drawing/2014/main" id="{5A5EC098-6461-7BDF-F117-10254B909BF0}"/>
                    </a:ext>
                  </a:extLst>
                </p14:cNvPr>
                <p14:cNvContentPartPr/>
                <p14:nvPr/>
              </p14:nvContentPartPr>
              <p14:xfrm>
                <a:off x="6980727" y="4749382"/>
                <a:ext cx="264600" cy="192960"/>
              </p14:xfrm>
            </p:contentPart>
          </mc:Choice>
          <mc:Fallback xmlns="">
            <p:pic>
              <p:nvPicPr>
                <p:cNvPr id="217" name="Freihand 216">
                  <a:extLst>
                    <a:ext uri="{FF2B5EF4-FFF2-40B4-BE49-F238E27FC236}">
                      <a16:creationId xmlns:a16="http://schemas.microsoft.com/office/drawing/2014/main" id="{5A5EC098-6461-7BDF-F117-10254B909BF0}"/>
                    </a:ext>
                  </a:extLst>
                </p:cNvPr>
                <p:cNvPicPr/>
                <p:nvPr/>
              </p:nvPicPr>
              <p:blipFill>
                <a:blip r:embed="rId358"/>
                <a:stretch>
                  <a:fillRect/>
                </a:stretch>
              </p:blipFill>
              <p:spPr>
                <a:xfrm>
                  <a:off x="6972087" y="4740742"/>
                  <a:ext cx="282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8" name="Freihand 217">
                  <a:extLst>
                    <a:ext uri="{FF2B5EF4-FFF2-40B4-BE49-F238E27FC236}">
                      <a16:creationId xmlns:a16="http://schemas.microsoft.com/office/drawing/2014/main" id="{BD948C3B-49CE-1D1C-ED8C-D118EE19A0E0}"/>
                    </a:ext>
                  </a:extLst>
                </p14:cNvPr>
                <p14:cNvContentPartPr/>
                <p14:nvPr/>
              </p14:nvContentPartPr>
              <p14:xfrm>
                <a:off x="7184847" y="4866022"/>
                <a:ext cx="105120" cy="8640"/>
              </p14:xfrm>
            </p:contentPart>
          </mc:Choice>
          <mc:Fallback xmlns="">
            <p:pic>
              <p:nvPicPr>
                <p:cNvPr id="218" name="Freihand 217">
                  <a:extLst>
                    <a:ext uri="{FF2B5EF4-FFF2-40B4-BE49-F238E27FC236}">
                      <a16:creationId xmlns:a16="http://schemas.microsoft.com/office/drawing/2014/main" id="{BD948C3B-49CE-1D1C-ED8C-D118EE19A0E0}"/>
                    </a:ext>
                  </a:extLst>
                </p:cNvPr>
                <p:cNvPicPr/>
                <p:nvPr/>
              </p:nvPicPr>
              <p:blipFill>
                <a:blip r:embed="rId360"/>
                <a:stretch>
                  <a:fillRect/>
                </a:stretch>
              </p:blipFill>
              <p:spPr>
                <a:xfrm>
                  <a:off x="7175847" y="4857382"/>
                  <a:ext cx="122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3435E38F-4B56-5EA6-D8CB-75DFEB77251F}"/>
                    </a:ext>
                  </a:extLst>
                </p14:cNvPr>
                <p14:cNvContentPartPr/>
                <p14:nvPr/>
              </p14:nvContentPartPr>
              <p14:xfrm>
                <a:off x="7381047" y="4693942"/>
                <a:ext cx="131400" cy="205920"/>
              </p14:xfrm>
            </p:contentPart>
          </mc:Choice>
          <mc:Fallback xmlns="">
            <p:pic>
              <p:nvPicPr>
                <p:cNvPr id="220" name="Freihand 219">
                  <a:extLst>
                    <a:ext uri="{FF2B5EF4-FFF2-40B4-BE49-F238E27FC236}">
                      <a16:creationId xmlns:a16="http://schemas.microsoft.com/office/drawing/2014/main" id="{3435E38F-4B56-5EA6-D8CB-75DFEB77251F}"/>
                    </a:ext>
                  </a:extLst>
                </p:cNvPr>
                <p:cNvPicPr/>
                <p:nvPr/>
              </p:nvPicPr>
              <p:blipFill>
                <a:blip r:embed="rId362"/>
                <a:stretch>
                  <a:fillRect/>
                </a:stretch>
              </p:blipFill>
              <p:spPr>
                <a:xfrm>
                  <a:off x="7372047" y="4685302"/>
                  <a:ext cx="149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3825B492-8B3A-C9F8-A31C-93474BCF95FB}"/>
                    </a:ext>
                  </a:extLst>
                </p14:cNvPr>
                <p14:cNvContentPartPr/>
                <p14:nvPr/>
              </p14:nvContentPartPr>
              <p14:xfrm>
                <a:off x="7593807" y="4775662"/>
                <a:ext cx="63000" cy="126360"/>
              </p14:xfrm>
            </p:contentPart>
          </mc:Choice>
          <mc:Fallback xmlns="">
            <p:pic>
              <p:nvPicPr>
                <p:cNvPr id="221" name="Freihand 220">
                  <a:extLst>
                    <a:ext uri="{FF2B5EF4-FFF2-40B4-BE49-F238E27FC236}">
                      <a16:creationId xmlns:a16="http://schemas.microsoft.com/office/drawing/2014/main" id="{3825B492-8B3A-C9F8-A31C-93474BCF95FB}"/>
                    </a:ext>
                  </a:extLst>
                </p:cNvPr>
                <p:cNvPicPr/>
                <p:nvPr/>
              </p:nvPicPr>
              <p:blipFill>
                <a:blip r:embed="rId364"/>
                <a:stretch>
                  <a:fillRect/>
                </a:stretch>
              </p:blipFill>
              <p:spPr>
                <a:xfrm>
                  <a:off x="7585167" y="4766662"/>
                  <a:ext cx="80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F2658803-8100-EC85-DB4A-E8A64FA408C6}"/>
                    </a:ext>
                  </a:extLst>
                </p14:cNvPr>
                <p14:cNvContentPartPr/>
                <p14:nvPr/>
              </p14:nvContentPartPr>
              <p14:xfrm>
                <a:off x="7567167" y="4792942"/>
                <a:ext cx="111240" cy="64440"/>
              </p14:xfrm>
            </p:contentPart>
          </mc:Choice>
          <mc:Fallback xmlns="">
            <p:pic>
              <p:nvPicPr>
                <p:cNvPr id="222" name="Freihand 221">
                  <a:extLst>
                    <a:ext uri="{FF2B5EF4-FFF2-40B4-BE49-F238E27FC236}">
                      <a16:creationId xmlns:a16="http://schemas.microsoft.com/office/drawing/2014/main" id="{F2658803-8100-EC85-DB4A-E8A64FA408C6}"/>
                    </a:ext>
                  </a:extLst>
                </p:cNvPr>
                <p:cNvPicPr/>
                <p:nvPr/>
              </p:nvPicPr>
              <p:blipFill>
                <a:blip r:embed="rId366"/>
                <a:stretch>
                  <a:fillRect/>
                </a:stretch>
              </p:blipFill>
              <p:spPr>
                <a:xfrm>
                  <a:off x="7558167" y="4783942"/>
                  <a:ext cx="128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Freihand 222">
                  <a:extLst>
                    <a:ext uri="{FF2B5EF4-FFF2-40B4-BE49-F238E27FC236}">
                      <a16:creationId xmlns:a16="http://schemas.microsoft.com/office/drawing/2014/main" id="{C48CD1FC-AF1A-6F37-9485-CF48E591105B}"/>
                    </a:ext>
                  </a:extLst>
                </p14:cNvPr>
                <p14:cNvContentPartPr/>
                <p14:nvPr/>
              </p14:nvContentPartPr>
              <p14:xfrm>
                <a:off x="7823127" y="4739302"/>
                <a:ext cx="23760" cy="133920"/>
              </p14:xfrm>
            </p:contentPart>
          </mc:Choice>
          <mc:Fallback xmlns="">
            <p:pic>
              <p:nvPicPr>
                <p:cNvPr id="223" name="Freihand 222">
                  <a:extLst>
                    <a:ext uri="{FF2B5EF4-FFF2-40B4-BE49-F238E27FC236}">
                      <a16:creationId xmlns:a16="http://schemas.microsoft.com/office/drawing/2014/main" id="{C48CD1FC-AF1A-6F37-9485-CF48E591105B}"/>
                    </a:ext>
                  </a:extLst>
                </p:cNvPr>
                <p:cNvPicPr/>
                <p:nvPr/>
              </p:nvPicPr>
              <p:blipFill>
                <a:blip r:embed="rId368"/>
                <a:stretch>
                  <a:fillRect/>
                </a:stretch>
              </p:blipFill>
              <p:spPr>
                <a:xfrm>
                  <a:off x="7814127" y="4730662"/>
                  <a:ext cx="41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36000FD1-1E25-62BC-437B-122D467E34C2}"/>
                    </a:ext>
                  </a:extLst>
                </p14:cNvPr>
                <p14:cNvContentPartPr/>
                <p14:nvPr/>
              </p14:nvContentPartPr>
              <p14:xfrm>
                <a:off x="7789287" y="4774942"/>
                <a:ext cx="99000" cy="38520"/>
              </p14:xfrm>
            </p:contentPart>
          </mc:Choice>
          <mc:Fallback xmlns="">
            <p:pic>
              <p:nvPicPr>
                <p:cNvPr id="224" name="Freihand 223">
                  <a:extLst>
                    <a:ext uri="{FF2B5EF4-FFF2-40B4-BE49-F238E27FC236}">
                      <a16:creationId xmlns:a16="http://schemas.microsoft.com/office/drawing/2014/main" id="{36000FD1-1E25-62BC-437B-122D467E34C2}"/>
                    </a:ext>
                  </a:extLst>
                </p:cNvPr>
                <p:cNvPicPr/>
                <p:nvPr/>
              </p:nvPicPr>
              <p:blipFill>
                <a:blip r:embed="rId370"/>
                <a:stretch>
                  <a:fillRect/>
                </a:stretch>
              </p:blipFill>
              <p:spPr>
                <a:xfrm>
                  <a:off x="7780647" y="4765942"/>
                  <a:ext cx="116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Freihand 224">
                  <a:extLst>
                    <a:ext uri="{FF2B5EF4-FFF2-40B4-BE49-F238E27FC236}">
                      <a16:creationId xmlns:a16="http://schemas.microsoft.com/office/drawing/2014/main" id="{1EDCC4A8-18E1-A657-2264-270CB183C965}"/>
                    </a:ext>
                  </a:extLst>
                </p14:cNvPr>
                <p14:cNvContentPartPr/>
                <p14:nvPr/>
              </p14:nvContentPartPr>
              <p14:xfrm>
                <a:off x="7940127" y="4610062"/>
                <a:ext cx="139320" cy="189360"/>
              </p14:xfrm>
            </p:contentPart>
          </mc:Choice>
          <mc:Fallback xmlns="">
            <p:pic>
              <p:nvPicPr>
                <p:cNvPr id="225" name="Freihand 224">
                  <a:extLst>
                    <a:ext uri="{FF2B5EF4-FFF2-40B4-BE49-F238E27FC236}">
                      <a16:creationId xmlns:a16="http://schemas.microsoft.com/office/drawing/2014/main" id="{1EDCC4A8-18E1-A657-2264-270CB183C965}"/>
                    </a:ext>
                  </a:extLst>
                </p:cNvPr>
                <p:cNvPicPr/>
                <p:nvPr/>
              </p:nvPicPr>
              <p:blipFill>
                <a:blip r:embed="rId372"/>
                <a:stretch>
                  <a:fillRect/>
                </a:stretch>
              </p:blipFill>
              <p:spPr>
                <a:xfrm>
                  <a:off x="7931127" y="4601422"/>
                  <a:ext cx="156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6" name="Freihand 225">
                  <a:extLst>
                    <a:ext uri="{FF2B5EF4-FFF2-40B4-BE49-F238E27FC236}">
                      <a16:creationId xmlns:a16="http://schemas.microsoft.com/office/drawing/2014/main" id="{3E67BF5D-F083-604C-BD27-996AC9E46FAE}"/>
                    </a:ext>
                  </a:extLst>
                </p14:cNvPr>
                <p14:cNvContentPartPr/>
                <p14:nvPr/>
              </p14:nvContentPartPr>
              <p14:xfrm>
                <a:off x="7989087" y="4817422"/>
                <a:ext cx="112680" cy="94320"/>
              </p14:xfrm>
            </p:contentPart>
          </mc:Choice>
          <mc:Fallback xmlns="">
            <p:pic>
              <p:nvPicPr>
                <p:cNvPr id="226" name="Freihand 225">
                  <a:extLst>
                    <a:ext uri="{FF2B5EF4-FFF2-40B4-BE49-F238E27FC236}">
                      <a16:creationId xmlns:a16="http://schemas.microsoft.com/office/drawing/2014/main" id="{3E67BF5D-F083-604C-BD27-996AC9E46FAE}"/>
                    </a:ext>
                  </a:extLst>
                </p:cNvPr>
                <p:cNvPicPr/>
                <p:nvPr/>
              </p:nvPicPr>
              <p:blipFill>
                <a:blip r:embed="rId374"/>
                <a:stretch>
                  <a:fillRect/>
                </a:stretch>
              </p:blipFill>
              <p:spPr>
                <a:xfrm>
                  <a:off x="7980447" y="4808782"/>
                  <a:ext cx="130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Freihand 226">
                  <a:extLst>
                    <a:ext uri="{FF2B5EF4-FFF2-40B4-BE49-F238E27FC236}">
                      <a16:creationId xmlns:a16="http://schemas.microsoft.com/office/drawing/2014/main" id="{9AC07E74-DBF6-D30F-10AB-C583F12E9DB2}"/>
                    </a:ext>
                  </a:extLst>
                </p14:cNvPr>
                <p14:cNvContentPartPr/>
                <p14:nvPr/>
              </p14:nvContentPartPr>
              <p14:xfrm>
                <a:off x="8150007" y="4663702"/>
                <a:ext cx="129240" cy="170640"/>
              </p14:xfrm>
            </p:contentPart>
          </mc:Choice>
          <mc:Fallback xmlns="">
            <p:pic>
              <p:nvPicPr>
                <p:cNvPr id="227" name="Freihand 226">
                  <a:extLst>
                    <a:ext uri="{FF2B5EF4-FFF2-40B4-BE49-F238E27FC236}">
                      <a16:creationId xmlns:a16="http://schemas.microsoft.com/office/drawing/2014/main" id="{9AC07E74-DBF6-D30F-10AB-C583F12E9DB2}"/>
                    </a:ext>
                  </a:extLst>
                </p:cNvPr>
                <p:cNvPicPr/>
                <p:nvPr/>
              </p:nvPicPr>
              <p:blipFill>
                <a:blip r:embed="rId376"/>
                <a:stretch>
                  <a:fillRect/>
                </a:stretch>
              </p:blipFill>
              <p:spPr>
                <a:xfrm>
                  <a:off x="8141367" y="4655062"/>
                  <a:ext cx="146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Freihand 227">
                  <a:extLst>
                    <a:ext uri="{FF2B5EF4-FFF2-40B4-BE49-F238E27FC236}">
                      <a16:creationId xmlns:a16="http://schemas.microsoft.com/office/drawing/2014/main" id="{98408DEA-B9EB-17B1-27B7-B931E0CAB3C0}"/>
                    </a:ext>
                  </a:extLst>
                </p14:cNvPr>
                <p14:cNvContentPartPr/>
                <p14:nvPr/>
              </p14:nvContentPartPr>
              <p14:xfrm>
                <a:off x="8296527" y="4482982"/>
                <a:ext cx="125640" cy="154080"/>
              </p14:xfrm>
            </p:contentPart>
          </mc:Choice>
          <mc:Fallback xmlns="">
            <p:pic>
              <p:nvPicPr>
                <p:cNvPr id="228" name="Freihand 227">
                  <a:extLst>
                    <a:ext uri="{FF2B5EF4-FFF2-40B4-BE49-F238E27FC236}">
                      <a16:creationId xmlns:a16="http://schemas.microsoft.com/office/drawing/2014/main" id="{98408DEA-B9EB-17B1-27B7-B931E0CAB3C0}"/>
                    </a:ext>
                  </a:extLst>
                </p:cNvPr>
                <p:cNvPicPr/>
                <p:nvPr/>
              </p:nvPicPr>
              <p:blipFill>
                <a:blip r:embed="rId378"/>
                <a:stretch>
                  <a:fillRect/>
                </a:stretch>
              </p:blipFill>
              <p:spPr>
                <a:xfrm>
                  <a:off x="8287887" y="4474342"/>
                  <a:ext cx="14328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BD156037-93D4-5224-C5E9-098C5F6F3ED9}"/>
                  </a:ext>
                </a:extLst>
              </p14:cNvPr>
              <p14:cNvContentPartPr/>
              <p14:nvPr/>
            </p14:nvContentPartPr>
            <p14:xfrm>
              <a:off x="6408327" y="5088502"/>
              <a:ext cx="2062440" cy="55440"/>
            </p14:xfrm>
          </p:contentPart>
        </mc:Choice>
        <mc:Fallback xmlns="">
          <p:pic>
            <p:nvPicPr>
              <p:cNvPr id="230" name="Freihand 229">
                <a:extLst>
                  <a:ext uri="{FF2B5EF4-FFF2-40B4-BE49-F238E27FC236}">
                    <a16:creationId xmlns:a16="http://schemas.microsoft.com/office/drawing/2014/main" id="{BD156037-93D4-5224-C5E9-098C5F6F3ED9}"/>
                  </a:ext>
                </a:extLst>
              </p:cNvPr>
              <p:cNvPicPr/>
              <p:nvPr/>
            </p:nvPicPr>
            <p:blipFill>
              <a:blip r:embed="rId380"/>
              <a:stretch>
                <a:fillRect/>
              </a:stretch>
            </p:blipFill>
            <p:spPr>
              <a:xfrm>
                <a:off x="6399327" y="5079502"/>
                <a:ext cx="2080080" cy="73080"/>
              </a:xfrm>
              <a:prstGeom prst="rect">
                <a:avLst/>
              </a:prstGeom>
            </p:spPr>
          </p:pic>
        </mc:Fallback>
      </mc:AlternateContent>
      <p:grpSp>
        <p:nvGrpSpPr>
          <p:cNvPr id="245" name="Gruppieren 244">
            <a:extLst>
              <a:ext uri="{FF2B5EF4-FFF2-40B4-BE49-F238E27FC236}">
                <a16:creationId xmlns:a16="http://schemas.microsoft.com/office/drawing/2014/main" id="{E182FB63-689D-8FF0-9C2A-DF79E628ACBD}"/>
              </a:ext>
            </a:extLst>
          </p:cNvPr>
          <p:cNvGrpSpPr/>
          <p:nvPr/>
        </p:nvGrpSpPr>
        <p:grpSpPr>
          <a:xfrm>
            <a:off x="6443967" y="5280382"/>
            <a:ext cx="1748520" cy="303840"/>
            <a:chOff x="6443967" y="5280382"/>
            <a:chExt cx="1748520" cy="303840"/>
          </a:xfrm>
        </p:grpSpPr>
        <mc:AlternateContent xmlns:mc="http://schemas.openxmlformats.org/markup-compatibility/2006" xmlns:p14="http://schemas.microsoft.com/office/powerpoint/2010/main">
          <mc:Choice Requires="p14">
            <p:contentPart p14:bwMode="auto" r:id="rId381">
              <p14:nvContentPartPr>
                <p14:cNvPr id="231" name="Freihand 230">
                  <a:extLst>
                    <a:ext uri="{FF2B5EF4-FFF2-40B4-BE49-F238E27FC236}">
                      <a16:creationId xmlns:a16="http://schemas.microsoft.com/office/drawing/2014/main" id="{7F0971EA-31E2-3FD9-6E9E-CABAE240A9BB}"/>
                    </a:ext>
                  </a:extLst>
                </p14:cNvPr>
                <p14:cNvContentPartPr/>
                <p14:nvPr/>
              </p14:nvContentPartPr>
              <p14:xfrm>
                <a:off x="6443967" y="5336542"/>
                <a:ext cx="102960" cy="222480"/>
              </p14:xfrm>
            </p:contentPart>
          </mc:Choice>
          <mc:Fallback xmlns="">
            <p:pic>
              <p:nvPicPr>
                <p:cNvPr id="231" name="Freihand 230">
                  <a:extLst>
                    <a:ext uri="{FF2B5EF4-FFF2-40B4-BE49-F238E27FC236}">
                      <a16:creationId xmlns:a16="http://schemas.microsoft.com/office/drawing/2014/main" id="{7F0971EA-31E2-3FD9-6E9E-CABAE240A9BB}"/>
                    </a:ext>
                  </a:extLst>
                </p:cNvPr>
                <p:cNvPicPr/>
                <p:nvPr/>
              </p:nvPicPr>
              <p:blipFill>
                <a:blip r:embed="rId382"/>
                <a:stretch>
                  <a:fillRect/>
                </a:stretch>
              </p:blipFill>
              <p:spPr>
                <a:xfrm>
                  <a:off x="6434967" y="5327902"/>
                  <a:ext cx="1206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8FCFEAF4-24E4-7A81-B434-6578392677D3}"/>
                    </a:ext>
                  </a:extLst>
                </p14:cNvPr>
                <p14:cNvContentPartPr/>
                <p14:nvPr/>
              </p14:nvContentPartPr>
              <p14:xfrm>
                <a:off x="6494367" y="5497102"/>
                <a:ext cx="83880" cy="87120"/>
              </p14:xfrm>
            </p:contentPart>
          </mc:Choice>
          <mc:Fallback xmlns="">
            <p:pic>
              <p:nvPicPr>
                <p:cNvPr id="232" name="Freihand 231">
                  <a:extLst>
                    <a:ext uri="{FF2B5EF4-FFF2-40B4-BE49-F238E27FC236}">
                      <a16:creationId xmlns:a16="http://schemas.microsoft.com/office/drawing/2014/main" id="{8FCFEAF4-24E4-7A81-B434-6578392677D3}"/>
                    </a:ext>
                  </a:extLst>
                </p:cNvPr>
                <p:cNvPicPr/>
                <p:nvPr/>
              </p:nvPicPr>
              <p:blipFill>
                <a:blip r:embed="rId384"/>
                <a:stretch>
                  <a:fillRect/>
                </a:stretch>
              </p:blipFill>
              <p:spPr>
                <a:xfrm>
                  <a:off x="6485367" y="5488462"/>
                  <a:ext cx="101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4" name="Freihand 233">
                  <a:extLst>
                    <a:ext uri="{FF2B5EF4-FFF2-40B4-BE49-F238E27FC236}">
                      <a16:creationId xmlns:a16="http://schemas.microsoft.com/office/drawing/2014/main" id="{3F6C497F-32E6-5EAC-A308-3CD0F4FB6C6F}"/>
                    </a:ext>
                  </a:extLst>
                </p14:cNvPr>
                <p14:cNvContentPartPr/>
                <p14:nvPr/>
              </p14:nvContentPartPr>
              <p14:xfrm>
                <a:off x="6674367" y="5280382"/>
                <a:ext cx="11880" cy="112680"/>
              </p14:xfrm>
            </p:contentPart>
          </mc:Choice>
          <mc:Fallback xmlns="">
            <p:pic>
              <p:nvPicPr>
                <p:cNvPr id="234" name="Freihand 233">
                  <a:extLst>
                    <a:ext uri="{FF2B5EF4-FFF2-40B4-BE49-F238E27FC236}">
                      <a16:creationId xmlns:a16="http://schemas.microsoft.com/office/drawing/2014/main" id="{3F6C497F-32E6-5EAC-A308-3CD0F4FB6C6F}"/>
                    </a:ext>
                  </a:extLst>
                </p:cNvPr>
                <p:cNvPicPr/>
                <p:nvPr/>
              </p:nvPicPr>
              <p:blipFill>
                <a:blip r:embed="rId386"/>
                <a:stretch>
                  <a:fillRect/>
                </a:stretch>
              </p:blipFill>
              <p:spPr>
                <a:xfrm>
                  <a:off x="6665727" y="5271742"/>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5" name="Freihand 234">
                  <a:extLst>
                    <a:ext uri="{FF2B5EF4-FFF2-40B4-BE49-F238E27FC236}">
                      <a16:creationId xmlns:a16="http://schemas.microsoft.com/office/drawing/2014/main" id="{C96CD3C1-704E-1CA1-C2FE-AA47EA49D1AA}"/>
                    </a:ext>
                  </a:extLst>
                </p14:cNvPr>
                <p14:cNvContentPartPr/>
                <p14:nvPr/>
              </p14:nvContentPartPr>
              <p14:xfrm>
                <a:off x="6712167" y="5327902"/>
                <a:ext cx="60480" cy="206640"/>
              </p14:xfrm>
            </p:contentPart>
          </mc:Choice>
          <mc:Fallback xmlns="">
            <p:pic>
              <p:nvPicPr>
                <p:cNvPr id="235" name="Freihand 234">
                  <a:extLst>
                    <a:ext uri="{FF2B5EF4-FFF2-40B4-BE49-F238E27FC236}">
                      <a16:creationId xmlns:a16="http://schemas.microsoft.com/office/drawing/2014/main" id="{C96CD3C1-704E-1CA1-C2FE-AA47EA49D1AA}"/>
                    </a:ext>
                  </a:extLst>
                </p:cNvPr>
                <p:cNvPicPr/>
                <p:nvPr/>
              </p:nvPicPr>
              <p:blipFill>
                <a:blip r:embed="rId388"/>
                <a:stretch>
                  <a:fillRect/>
                </a:stretch>
              </p:blipFill>
              <p:spPr>
                <a:xfrm>
                  <a:off x="6703167" y="5318902"/>
                  <a:ext cx="78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6" name="Freihand 235">
                  <a:extLst>
                    <a:ext uri="{FF2B5EF4-FFF2-40B4-BE49-F238E27FC236}">
                      <a16:creationId xmlns:a16="http://schemas.microsoft.com/office/drawing/2014/main" id="{A5B4065A-E752-D964-4B9F-BB4063D3AD77}"/>
                    </a:ext>
                  </a:extLst>
                </p14:cNvPr>
                <p14:cNvContentPartPr/>
                <p14:nvPr/>
              </p14:nvContentPartPr>
              <p14:xfrm>
                <a:off x="6818007" y="5387302"/>
                <a:ext cx="137520" cy="135360"/>
              </p14:xfrm>
            </p:contentPart>
          </mc:Choice>
          <mc:Fallback xmlns="">
            <p:pic>
              <p:nvPicPr>
                <p:cNvPr id="236" name="Freihand 235">
                  <a:extLst>
                    <a:ext uri="{FF2B5EF4-FFF2-40B4-BE49-F238E27FC236}">
                      <a16:creationId xmlns:a16="http://schemas.microsoft.com/office/drawing/2014/main" id="{A5B4065A-E752-D964-4B9F-BB4063D3AD77}"/>
                    </a:ext>
                  </a:extLst>
                </p:cNvPr>
                <p:cNvPicPr/>
                <p:nvPr/>
              </p:nvPicPr>
              <p:blipFill>
                <a:blip r:embed="rId390"/>
                <a:stretch>
                  <a:fillRect/>
                </a:stretch>
              </p:blipFill>
              <p:spPr>
                <a:xfrm>
                  <a:off x="6809367" y="5378302"/>
                  <a:ext cx="155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7" name="Freihand 236">
                  <a:extLst>
                    <a:ext uri="{FF2B5EF4-FFF2-40B4-BE49-F238E27FC236}">
                      <a16:creationId xmlns:a16="http://schemas.microsoft.com/office/drawing/2014/main" id="{5D6E30CF-9A98-4B6A-7DE3-5F1131383D5E}"/>
                    </a:ext>
                  </a:extLst>
                </p14:cNvPr>
                <p14:cNvContentPartPr/>
                <p14:nvPr/>
              </p14:nvContentPartPr>
              <p14:xfrm>
                <a:off x="7008807" y="5321782"/>
                <a:ext cx="100800" cy="221040"/>
              </p14:xfrm>
            </p:contentPart>
          </mc:Choice>
          <mc:Fallback xmlns="">
            <p:pic>
              <p:nvPicPr>
                <p:cNvPr id="237" name="Freihand 236">
                  <a:extLst>
                    <a:ext uri="{FF2B5EF4-FFF2-40B4-BE49-F238E27FC236}">
                      <a16:creationId xmlns:a16="http://schemas.microsoft.com/office/drawing/2014/main" id="{5D6E30CF-9A98-4B6A-7DE3-5F1131383D5E}"/>
                    </a:ext>
                  </a:extLst>
                </p:cNvPr>
                <p:cNvPicPr/>
                <p:nvPr/>
              </p:nvPicPr>
              <p:blipFill>
                <a:blip r:embed="rId392"/>
                <a:stretch>
                  <a:fillRect/>
                </a:stretch>
              </p:blipFill>
              <p:spPr>
                <a:xfrm>
                  <a:off x="6999807" y="5312782"/>
                  <a:ext cx="1184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8" name="Freihand 237">
                  <a:extLst>
                    <a:ext uri="{FF2B5EF4-FFF2-40B4-BE49-F238E27FC236}">
                      <a16:creationId xmlns:a16="http://schemas.microsoft.com/office/drawing/2014/main" id="{A1143156-C0F4-D1BC-4BD5-0F9170558FE0}"/>
                    </a:ext>
                  </a:extLst>
                </p14:cNvPr>
                <p14:cNvContentPartPr/>
                <p14:nvPr/>
              </p14:nvContentPartPr>
              <p14:xfrm>
                <a:off x="7184127" y="5412142"/>
                <a:ext cx="185760" cy="17280"/>
              </p14:xfrm>
            </p:contentPart>
          </mc:Choice>
          <mc:Fallback xmlns="">
            <p:pic>
              <p:nvPicPr>
                <p:cNvPr id="238" name="Freihand 237">
                  <a:extLst>
                    <a:ext uri="{FF2B5EF4-FFF2-40B4-BE49-F238E27FC236}">
                      <a16:creationId xmlns:a16="http://schemas.microsoft.com/office/drawing/2014/main" id="{A1143156-C0F4-D1BC-4BD5-0F9170558FE0}"/>
                    </a:ext>
                  </a:extLst>
                </p:cNvPr>
                <p:cNvPicPr/>
                <p:nvPr/>
              </p:nvPicPr>
              <p:blipFill>
                <a:blip r:embed="rId394"/>
                <a:stretch>
                  <a:fillRect/>
                </a:stretch>
              </p:blipFill>
              <p:spPr>
                <a:xfrm>
                  <a:off x="7175487" y="5403142"/>
                  <a:ext cx="203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9" name="Freihand 238">
                  <a:extLst>
                    <a:ext uri="{FF2B5EF4-FFF2-40B4-BE49-F238E27FC236}">
                      <a16:creationId xmlns:a16="http://schemas.microsoft.com/office/drawing/2014/main" id="{A6DD69B2-93A4-3036-3C2C-00424A026C3C}"/>
                    </a:ext>
                  </a:extLst>
                </p14:cNvPr>
                <p14:cNvContentPartPr/>
                <p14:nvPr/>
              </p14:nvContentPartPr>
              <p14:xfrm>
                <a:off x="7223007" y="5478382"/>
                <a:ext cx="153000" cy="29880"/>
              </p14:xfrm>
            </p:contentPart>
          </mc:Choice>
          <mc:Fallback xmlns="">
            <p:pic>
              <p:nvPicPr>
                <p:cNvPr id="239" name="Freihand 238">
                  <a:extLst>
                    <a:ext uri="{FF2B5EF4-FFF2-40B4-BE49-F238E27FC236}">
                      <a16:creationId xmlns:a16="http://schemas.microsoft.com/office/drawing/2014/main" id="{A6DD69B2-93A4-3036-3C2C-00424A026C3C}"/>
                    </a:ext>
                  </a:extLst>
                </p:cNvPr>
                <p:cNvPicPr/>
                <p:nvPr/>
              </p:nvPicPr>
              <p:blipFill>
                <a:blip r:embed="rId396"/>
                <a:stretch>
                  <a:fillRect/>
                </a:stretch>
              </p:blipFill>
              <p:spPr>
                <a:xfrm>
                  <a:off x="7214007" y="5469742"/>
                  <a:ext cx="170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Freihand 240">
                  <a:extLst>
                    <a:ext uri="{FF2B5EF4-FFF2-40B4-BE49-F238E27FC236}">
                      <a16:creationId xmlns:a16="http://schemas.microsoft.com/office/drawing/2014/main" id="{D6A0062A-66E2-FD5B-BD21-C2E21A1ABC5F}"/>
                    </a:ext>
                  </a:extLst>
                </p14:cNvPr>
                <p14:cNvContentPartPr/>
                <p14:nvPr/>
              </p14:nvContentPartPr>
              <p14:xfrm>
                <a:off x="7511367" y="5309182"/>
                <a:ext cx="157320" cy="214560"/>
              </p14:xfrm>
            </p:contentPart>
          </mc:Choice>
          <mc:Fallback xmlns="">
            <p:pic>
              <p:nvPicPr>
                <p:cNvPr id="241" name="Freihand 240">
                  <a:extLst>
                    <a:ext uri="{FF2B5EF4-FFF2-40B4-BE49-F238E27FC236}">
                      <a16:creationId xmlns:a16="http://schemas.microsoft.com/office/drawing/2014/main" id="{D6A0062A-66E2-FD5B-BD21-C2E21A1ABC5F}"/>
                    </a:ext>
                  </a:extLst>
                </p:cNvPr>
                <p:cNvPicPr/>
                <p:nvPr/>
              </p:nvPicPr>
              <p:blipFill>
                <a:blip r:embed="rId398"/>
                <a:stretch>
                  <a:fillRect/>
                </a:stretch>
              </p:blipFill>
              <p:spPr>
                <a:xfrm>
                  <a:off x="7502367" y="5300182"/>
                  <a:ext cx="174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Freihand 241">
                  <a:extLst>
                    <a:ext uri="{FF2B5EF4-FFF2-40B4-BE49-F238E27FC236}">
                      <a16:creationId xmlns:a16="http://schemas.microsoft.com/office/drawing/2014/main" id="{6DA2A434-7DAE-BABE-E512-89D1AA1AE20D}"/>
                    </a:ext>
                  </a:extLst>
                </p14:cNvPr>
                <p14:cNvContentPartPr/>
                <p14:nvPr/>
              </p14:nvContentPartPr>
              <p14:xfrm>
                <a:off x="7876047" y="5332582"/>
                <a:ext cx="13680" cy="147960"/>
              </p14:xfrm>
            </p:contentPart>
          </mc:Choice>
          <mc:Fallback xmlns="">
            <p:pic>
              <p:nvPicPr>
                <p:cNvPr id="242" name="Freihand 241">
                  <a:extLst>
                    <a:ext uri="{FF2B5EF4-FFF2-40B4-BE49-F238E27FC236}">
                      <a16:creationId xmlns:a16="http://schemas.microsoft.com/office/drawing/2014/main" id="{6DA2A434-7DAE-BABE-E512-89D1AA1AE20D}"/>
                    </a:ext>
                  </a:extLst>
                </p:cNvPr>
                <p:cNvPicPr/>
                <p:nvPr/>
              </p:nvPicPr>
              <p:blipFill>
                <a:blip r:embed="rId400"/>
                <a:stretch>
                  <a:fillRect/>
                </a:stretch>
              </p:blipFill>
              <p:spPr>
                <a:xfrm>
                  <a:off x="7867407" y="5323582"/>
                  <a:ext cx="31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Freihand 242">
                  <a:extLst>
                    <a:ext uri="{FF2B5EF4-FFF2-40B4-BE49-F238E27FC236}">
                      <a16:creationId xmlns:a16="http://schemas.microsoft.com/office/drawing/2014/main" id="{AA140902-E8A2-7B9F-2E5A-9DE5A54B1E45}"/>
                    </a:ext>
                  </a:extLst>
                </p14:cNvPr>
                <p14:cNvContentPartPr/>
                <p14:nvPr/>
              </p14:nvContentPartPr>
              <p14:xfrm>
                <a:off x="7816647" y="5293342"/>
                <a:ext cx="335160" cy="160200"/>
              </p14:xfrm>
            </p:contentPart>
          </mc:Choice>
          <mc:Fallback xmlns="">
            <p:pic>
              <p:nvPicPr>
                <p:cNvPr id="243" name="Freihand 242">
                  <a:extLst>
                    <a:ext uri="{FF2B5EF4-FFF2-40B4-BE49-F238E27FC236}">
                      <a16:creationId xmlns:a16="http://schemas.microsoft.com/office/drawing/2014/main" id="{AA140902-E8A2-7B9F-2E5A-9DE5A54B1E45}"/>
                    </a:ext>
                  </a:extLst>
                </p:cNvPr>
                <p:cNvPicPr/>
                <p:nvPr/>
              </p:nvPicPr>
              <p:blipFill>
                <a:blip r:embed="rId402"/>
                <a:stretch>
                  <a:fillRect/>
                </a:stretch>
              </p:blipFill>
              <p:spPr>
                <a:xfrm>
                  <a:off x="7808007" y="5284342"/>
                  <a:ext cx="352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4" name="Freihand 243">
                  <a:extLst>
                    <a:ext uri="{FF2B5EF4-FFF2-40B4-BE49-F238E27FC236}">
                      <a16:creationId xmlns:a16="http://schemas.microsoft.com/office/drawing/2014/main" id="{AC4A14CF-D58F-4878-011D-8A20384C903F}"/>
                    </a:ext>
                  </a:extLst>
                </p14:cNvPr>
                <p14:cNvContentPartPr/>
                <p14:nvPr/>
              </p14:nvContentPartPr>
              <p14:xfrm>
                <a:off x="8065047" y="5320702"/>
                <a:ext cx="127440" cy="115920"/>
              </p14:xfrm>
            </p:contentPart>
          </mc:Choice>
          <mc:Fallback xmlns="">
            <p:pic>
              <p:nvPicPr>
                <p:cNvPr id="244" name="Freihand 243">
                  <a:extLst>
                    <a:ext uri="{FF2B5EF4-FFF2-40B4-BE49-F238E27FC236}">
                      <a16:creationId xmlns:a16="http://schemas.microsoft.com/office/drawing/2014/main" id="{AC4A14CF-D58F-4878-011D-8A20384C903F}"/>
                    </a:ext>
                  </a:extLst>
                </p:cNvPr>
                <p:cNvPicPr/>
                <p:nvPr/>
              </p:nvPicPr>
              <p:blipFill>
                <a:blip r:embed="rId404"/>
                <a:stretch>
                  <a:fillRect/>
                </a:stretch>
              </p:blipFill>
              <p:spPr>
                <a:xfrm>
                  <a:off x="8056047" y="5311702"/>
                  <a:ext cx="14508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E777F2FE-E207-BE9D-AB3C-D5C3ED2FF69A}"/>
                  </a:ext>
                </a:extLst>
              </p14:cNvPr>
              <p14:cNvContentPartPr/>
              <p14:nvPr/>
            </p14:nvContentPartPr>
            <p14:xfrm>
              <a:off x="5313927" y="1642222"/>
              <a:ext cx="2493360" cy="645480"/>
            </p14:xfrm>
          </p:contentPart>
        </mc:Choice>
        <mc:Fallback xmlns="">
          <p:pic>
            <p:nvPicPr>
              <p:cNvPr id="246" name="Freihand 245">
                <a:extLst>
                  <a:ext uri="{FF2B5EF4-FFF2-40B4-BE49-F238E27FC236}">
                    <a16:creationId xmlns:a16="http://schemas.microsoft.com/office/drawing/2014/main" id="{E777F2FE-E207-BE9D-AB3C-D5C3ED2FF69A}"/>
                  </a:ext>
                </a:extLst>
              </p:cNvPr>
              <p:cNvPicPr/>
              <p:nvPr/>
            </p:nvPicPr>
            <p:blipFill>
              <a:blip r:embed="rId406"/>
              <a:stretch>
                <a:fillRect/>
              </a:stretch>
            </p:blipFill>
            <p:spPr>
              <a:xfrm>
                <a:off x="5304927" y="1633582"/>
                <a:ext cx="2511000" cy="663120"/>
              </a:xfrm>
              <a:prstGeom prst="rect">
                <a:avLst/>
              </a:prstGeom>
            </p:spPr>
          </p:pic>
        </mc:Fallback>
      </mc:AlternateContent>
      <p:grpSp>
        <p:nvGrpSpPr>
          <p:cNvPr id="275" name="Gruppieren 274">
            <a:extLst>
              <a:ext uri="{FF2B5EF4-FFF2-40B4-BE49-F238E27FC236}">
                <a16:creationId xmlns:a16="http://schemas.microsoft.com/office/drawing/2014/main" id="{82A5A142-3F39-A2FF-AF4F-D499746CEC13}"/>
              </a:ext>
            </a:extLst>
          </p:cNvPr>
          <p:cNvGrpSpPr/>
          <p:nvPr/>
        </p:nvGrpSpPr>
        <p:grpSpPr>
          <a:xfrm>
            <a:off x="6384567" y="5647222"/>
            <a:ext cx="1666800" cy="1047960"/>
            <a:chOff x="6384567" y="5647222"/>
            <a:chExt cx="1666800" cy="1047960"/>
          </a:xfrm>
        </p:grpSpPr>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68886234-A203-98A5-576A-34F9C5C7EEAB}"/>
                    </a:ext>
                  </a:extLst>
                </p14:cNvPr>
                <p14:cNvContentPartPr/>
                <p14:nvPr/>
              </p14:nvContentPartPr>
              <p14:xfrm>
                <a:off x="6384567" y="5719222"/>
                <a:ext cx="163800" cy="206280"/>
              </p14:xfrm>
            </p:contentPart>
          </mc:Choice>
          <mc:Fallback xmlns="">
            <p:pic>
              <p:nvPicPr>
                <p:cNvPr id="247" name="Freihand 246">
                  <a:extLst>
                    <a:ext uri="{FF2B5EF4-FFF2-40B4-BE49-F238E27FC236}">
                      <a16:creationId xmlns:a16="http://schemas.microsoft.com/office/drawing/2014/main" id="{68886234-A203-98A5-576A-34F9C5C7EEAB}"/>
                    </a:ext>
                  </a:extLst>
                </p:cNvPr>
                <p:cNvPicPr/>
                <p:nvPr/>
              </p:nvPicPr>
              <p:blipFill>
                <a:blip r:embed="rId408"/>
                <a:stretch>
                  <a:fillRect/>
                </a:stretch>
              </p:blipFill>
              <p:spPr>
                <a:xfrm>
                  <a:off x="6375567" y="5710582"/>
                  <a:ext cx="181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F2421671-BF2A-E208-0386-F9637F1314D4}"/>
                    </a:ext>
                  </a:extLst>
                </p14:cNvPr>
                <p14:cNvContentPartPr/>
                <p14:nvPr/>
              </p14:nvContentPartPr>
              <p14:xfrm>
                <a:off x="6623247" y="5732182"/>
                <a:ext cx="186480" cy="223560"/>
              </p14:xfrm>
            </p:contentPart>
          </mc:Choice>
          <mc:Fallback xmlns="">
            <p:pic>
              <p:nvPicPr>
                <p:cNvPr id="248" name="Freihand 247">
                  <a:extLst>
                    <a:ext uri="{FF2B5EF4-FFF2-40B4-BE49-F238E27FC236}">
                      <a16:creationId xmlns:a16="http://schemas.microsoft.com/office/drawing/2014/main" id="{F2421671-BF2A-E208-0386-F9637F1314D4}"/>
                    </a:ext>
                  </a:extLst>
                </p:cNvPr>
                <p:cNvPicPr/>
                <p:nvPr/>
              </p:nvPicPr>
              <p:blipFill>
                <a:blip r:embed="rId410"/>
                <a:stretch>
                  <a:fillRect/>
                </a:stretch>
              </p:blipFill>
              <p:spPr>
                <a:xfrm>
                  <a:off x="6614247" y="5723182"/>
                  <a:ext cx="204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9" name="Freihand 248">
                  <a:extLst>
                    <a:ext uri="{FF2B5EF4-FFF2-40B4-BE49-F238E27FC236}">
                      <a16:creationId xmlns:a16="http://schemas.microsoft.com/office/drawing/2014/main" id="{FD66CC25-CEA8-88A8-9498-2E039FB21560}"/>
                    </a:ext>
                  </a:extLst>
                </p14:cNvPr>
                <p14:cNvContentPartPr/>
                <p14:nvPr/>
              </p14:nvContentPartPr>
              <p14:xfrm>
                <a:off x="6888207" y="5835502"/>
                <a:ext cx="110880" cy="132840"/>
              </p14:xfrm>
            </p:contentPart>
          </mc:Choice>
          <mc:Fallback xmlns="">
            <p:pic>
              <p:nvPicPr>
                <p:cNvPr id="249" name="Freihand 248">
                  <a:extLst>
                    <a:ext uri="{FF2B5EF4-FFF2-40B4-BE49-F238E27FC236}">
                      <a16:creationId xmlns:a16="http://schemas.microsoft.com/office/drawing/2014/main" id="{FD66CC25-CEA8-88A8-9498-2E039FB21560}"/>
                    </a:ext>
                  </a:extLst>
                </p:cNvPr>
                <p:cNvPicPr/>
                <p:nvPr/>
              </p:nvPicPr>
              <p:blipFill>
                <a:blip r:embed="rId412"/>
                <a:stretch>
                  <a:fillRect/>
                </a:stretch>
              </p:blipFill>
              <p:spPr>
                <a:xfrm>
                  <a:off x="6879567" y="5826502"/>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EB9A28AC-861E-4748-F853-169E06F33416}"/>
                    </a:ext>
                  </a:extLst>
                </p14:cNvPr>
                <p14:cNvContentPartPr/>
                <p14:nvPr/>
              </p14:nvContentPartPr>
              <p14:xfrm>
                <a:off x="7039047" y="5739382"/>
                <a:ext cx="137880" cy="201240"/>
              </p14:xfrm>
            </p:contentPart>
          </mc:Choice>
          <mc:Fallback xmlns="">
            <p:pic>
              <p:nvPicPr>
                <p:cNvPr id="250" name="Freihand 249">
                  <a:extLst>
                    <a:ext uri="{FF2B5EF4-FFF2-40B4-BE49-F238E27FC236}">
                      <a16:creationId xmlns:a16="http://schemas.microsoft.com/office/drawing/2014/main" id="{EB9A28AC-861E-4748-F853-169E06F33416}"/>
                    </a:ext>
                  </a:extLst>
                </p:cNvPr>
                <p:cNvPicPr/>
                <p:nvPr/>
              </p:nvPicPr>
              <p:blipFill>
                <a:blip r:embed="rId414"/>
                <a:stretch>
                  <a:fillRect/>
                </a:stretch>
              </p:blipFill>
              <p:spPr>
                <a:xfrm>
                  <a:off x="7030407" y="5730382"/>
                  <a:ext cx="155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AEC1EADE-1132-DE4A-9879-77DE4A5B5A7A}"/>
                    </a:ext>
                  </a:extLst>
                </p14:cNvPr>
                <p14:cNvContentPartPr/>
                <p14:nvPr/>
              </p14:nvContentPartPr>
              <p14:xfrm>
                <a:off x="7212207" y="5809582"/>
                <a:ext cx="216000" cy="105480"/>
              </p14:xfrm>
            </p:contentPart>
          </mc:Choice>
          <mc:Fallback xmlns="">
            <p:pic>
              <p:nvPicPr>
                <p:cNvPr id="251" name="Freihand 250">
                  <a:extLst>
                    <a:ext uri="{FF2B5EF4-FFF2-40B4-BE49-F238E27FC236}">
                      <a16:creationId xmlns:a16="http://schemas.microsoft.com/office/drawing/2014/main" id="{AEC1EADE-1132-DE4A-9879-77DE4A5B5A7A}"/>
                    </a:ext>
                  </a:extLst>
                </p:cNvPr>
                <p:cNvPicPr/>
                <p:nvPr/>
              </p:nvPicPr>
              <p:blipFill>
                <a:blip r:embed="rId416"/>
                <a:stretch>
                  <a:fillRect/>
                </a:stretch>
              </p:blipFill>
              <p:spPr>
                <a:xfrm>
                  <a:off x="7203567" y="5800582"/>
                  <a:ext cx="233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73E80D7A-5C30-7B9E-1DB6-CC0DD2449E4E}"/>
                    </a:ext>
                  </a:extLst>
                </p14:cNvPr>
                <p14:cNvContentPartPr/>
                <p14:nvPr/>
              </p14:nvContentPartPr>
              <p14:xfrm>
                <a:off x="7449447" y="5815702"/>
                <a:ext cx="98280" cy="102960"/>
              </p14:xfrm>
            </p:contentPart>
          </mc:Choice>
          <mc:Fallback xmlns="">
            <p:pic>
              <p:nvPicPr>
                <p:cNvPr id="252" name="Freihand 251">
                  <a:extLst>
                    <a:ext uri="{FF2B5EF4-FFF2-40B4-BE49-F238E27FC236}">
                      <a16:creationId xmlns:a16="http://schemas.microsoft.com/office/drawing/2014/main" id="{73E80D7A-5C30-7B9E-1DB6-CC0DD2449E4E}"/>
                    </a:ext>
                  </a:extLst>
                </p:cNvPr>
                <p:cNvPicPr/>
                <p:nvPr/>
              </p:nvPicPr>
              <p:blipFill>
                <a:blip r:embed="rId418"/>
                <a:stretch>
                  <a:fillRect/>
                </a:stretch>
              </p:blipFill>
              <p:spPr>
                <a:xfrm>
                  <a:off x="7440447" y="5807062"/>
                  <a:ext cx="11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BBADF68E-0A3C-AD3B-43CD-D195480F88F6}"/>
                    </a:ext>
                  </a:extLst>
                </p14:cNvPr>
                <p14:cNvContentPartPr/>
                <p14:nvPr/>
              </p14:nvContentPartPr>
              <p14:xfrm>
                <a:off x="7639887" y="5647222"/>
                <a:ext cx="344520" cy="268560"/>
              </p14:xfrm>
            </p:contentPart>
          </mc:Choice>
          <mc:Fallback xmlns="">
            <p:pic>
              <p:nvPicPr>
                <p:cNvPr id="253" name="Freihand 252">
                  <a:extLst>
                    <a:ext uri="{FF2B5EF4-FFF2-40B4-BE49-F238E27FC236}">
                      <a16:creationId xmlns:a16="http://schemas.microsoft.com/office/drawing/2014/main" id="{BBADF68E-0A3C-AD3B-43CD-D195480F88F6}"/>
                    </a:ext>
                  </a:extLst>
                </p:cNvPr>
                <p:cNvPicPr/>
                <p:nvPr/>
              </p:nvPicPr>
              <p:blipFill>
                <a:blip r:embed="rId420"/>
                <a:stretch>
                  <a:fillRect/>
                </a:stretch>
              </p:blipFill>
              <p:spPr>
                <a:xfrm>
                  <a:off x="7631247" y="5638582"/>
                  <a:ext cx="362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9EE19CCA-C5BC-6A04-AE74-506A8BC61DA6}"/>
                    </a:ext>
                  </a:extLst>
                </p14:cNvPr>
                <p14:cNvContentPartPr/>
                <p14:nvPr/>
              </p14:nvContentPartPr>
              <p14:xfrm>
                <a:off x="7953447" y="5754502"/>
                <a:ext cx="97920" cy="41040"/>
              </p14:xfrm>
            </p:contentPart>
          </mc:Choice>
          <mc:Fallback xmlns="">
            <p:pic>
              <p:nvPicPr>
                <p:cNvPr id="254" name="Freihand 253">
                  <a:extLst>
                    <a:ext uri="{FF2B5EF4-FFF2-40B4-BE49-F238E27FC236}">
                      <a16:creationId xmlns:a16="http://schemas.microsoft.com/office/drawing/2014/main" id="{9EE19CCA-C5BC-6A04-AE74-506A8BC61DA6}"/>
                    </a:ext>
                  </a:extLst>
                </p:cNvPr>
                <p:cNvPicPr/>
                <p:nvPr/>
              </p:nvPicPr>
              <p:blipFill>
                <a:blip r:embed="rId422"/>
                <a:stretch>
                  <a:fillRect/>
                </a:stretch>
              </p:blipFill>
              <p:spPr>
                <a:xfrm>
                  <a:off x="7944807" y="5745862"/>
                  <a:ext cx="115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9A9472A3-6C53-2132-5279-391114CF7BCF}"/>
                    </a:ext>
                  </a:extLst>
                </p14:cNvPr>
                <p14:cNvContentPartPr/>
                <p14:nvPr/>
              </p14:nvContentPartPr>
              <p14:xfrm>
                <a:off x="6644847" y="6057982"/>
                <a:ext cx="124920" cy="237240"/>
              </p14:xfrm>
            </p:contentPart>
          </mc:Choice>
          <mc:Fallback xmlns="">
            <p:pic>
              <p:nvPicPr>
                <p:cNvPr id="255" name="Freihand 254">
                  <a:extLst>
                    <a:ext uri="{FF2B5EF4-FFF2-40B4-BE49-F238E27FC236}">
                      <a16:creationId xmlns:a16="http://schemas.microsoft.com/office/drawing/2014/main" id="{9A9472A3-6C53-2132-5279-391114CF7BCF}"/>
                    </a:ext>
                  </a:extLst>
                </p:cNvPr>
                <p:cNvPicPr/>
                <p:nvPr/>
              </p:nvPicPr>
              <p:blipFill>
                <a:blip r:embed="rId424"/>
                <a:stretch>
                  <a:fillRect/>
                </a:stretch>
              </p:blipFill>
              <p:spPr>
                <a:xfrm>
                  <a:off x="6636207" y="6048982"/>
                  <a:ext cx="142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Freihand 255">
                  <a:extLst>
                    <a:ext uri="{FF2B5EF4-FFF2-40B4-BE49-F238E27FC236}">
                      <a16:creationId xmlns:a16="http://schemas.microsoft.com/office/drawing/2014/main" id="{40EC990D-6953-4F96-749C-5A510A7AA4FC}"/>
                    </a:ext>
                  </a:extLst>
                </p14:cNvPr>
                <p14:cNvContentPartPr/>
                <p14:nvPr/>
              </p14:nvContentPartPr>
              <p14:xfrm>
                <a:off x="6854367" y="6042142"/>
                <a:ext cx="82440" cy="207720"/>
              </p14:xfrm>
            </p:contentPart>
          </mc:Choice>
          <mc:Fallback xmlns="">
            <p:pic>
              <p:nvPicPr>
                <p:cNvPr id="256" name="Freihand 255">
                  <a:extLst>
                    <a:ext uri="{FF2B5EF4-FFF2-40B4-BE49-F238E27FC236}">
                      <a16:creationId xmlns:a16="http://schemas.microsoft.com/office/drawing/2014/main" id="{40EC990D-6953-4F96-749C-5A510A7AA4FC}"/>
                    </a:ext>
                  </a:extLst>
                </p:cNvPr>
                <p:cNvPicPr/>
                <p:nvPr/>
              </p:nvPicPr>
              <p:blipFill>
                <a:blip r:embed="rId426"/>
                <a:stretch>
                  <a:fillRect/>
                </a:stretch>
              </p:blipFill>
              <p:spPr>
                <a:xfrm>
                  <a:off x="6845727" y="6033142"/>
                  <a:ext cx="100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Freihand 256">
                  <a:extLst>
                    <a:ext uri="{FF2B5EF4-FFF2-40B4-BE49-F238E27FC236}">
                      <a16:creationId xmlns:a16="http://schemas.microsoft.com/office/drawing/2014/main" id="{0EE74D1E-6B08-545A-8F90-928D219E4F69}"/>
                    </a:ext>
                  </a:extLst>
                </p14:cNvPr>
                <p14:cNvContentPartPr/>
                <p14:nvPr/>
              </p14:nvContentPartPr>
              <p14:xfrm>
                <a:off x="6983607" y="6108382"/>
                <a:ext cx="118440" cy="137520"/>
              </p14:xfrm>
            </p:contentPart>
          </mc:Choice>
          <mc:Fallback xmlns="">
            <p:pic>
              <p:nvPicPr>
                <p:cNvPr id="257" name="Freihand 256">
                  <a:extLst>
                    <a:ext uri="{FF2B5EF4-FFF2-40B4-BE49-F238E27FC236}">
                      <a16:creationId xmlns:a16="http://schemas.microsoft.com/office/drawing/2014/main" id="{0EE74D1E-6B08-545A-8F90-928D219E4F69}"/>
                    </a:ext>
                  </a:extLst>
                </p:cNvPr>
                <p:cNvPicPr/>
                <p:nvPr/>
              </p:nvPicPr>
              <p:blipFill>
                <a:blip r:embed="rId428"/>
                <a:stretch>
                  <a:fillRect/>
                </a:stretch>
              </p:blipFill>
              <p:spPr>
                <a:xfrm>
                  <a:off x="6974607" y="6099742"/>
                  <a:ext cx="136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Freihand 257">
                  <a:extLst>
                    <a:ext uri="{FF2B5EF4-FFF2-40B4-BE49-F238E27FC236}">
                      <a16:creationId xmlns:a16="http://schemas.microsoft.com/office/drawing/2014/main" id="{27537C79-32A3-D2DC-B7E6-3C7235F6EA79}"/>
                    </a:ext>
                  </a:extLst>
                </p14:cNvPr>
                <p14:cNvContentPartPr/>
                <p14:nvPr/>
              </p14:nvContentPartPr>
              <p14:xfrm>
                <a:off x="7171167" y="6061582"/>
                <a:ext cx="293040" cy="175680"/>
              </p14:xfrm>
            </p:contentPart>
          </mc:Choice>
          <mc:Fallback xmlns="">
            <p:pic>
              <p:nvPicPr>
                <p:cNvPr id="258" name="Freihand 257">
                  <a:extLst>
                    <a:ext uri="{FF2B5EF4-FFF2-40B4-BE49-F238E27FC236}">
                      <a16:creationId xmlns:a16="http://schemas.microsoft.com/office/drawing/2014/main" id="{27537C79-32A3-D2DC-B7E6-3C7235F6EA79}"/>
                    </a:ext>
                  </a:extLst>
                </p:cNvPr>
                <p:cNvPicPr/>
                <p:nvPr/>
              </p:nvPicPr>
              <p:blipFill>
                <a:blip r:embed="rId430"/>
                <a:stretch>
                  <a:fillRect/>
                </a:stretch>
              </p:blipFill>
              <p:spPr>
                <a:xfrm>
                  <a:off x="7162527" y="6052582"/>
                  <a:ext cx="310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Freihand 258">
                  <a:extLst>
                    <a:ext uri="{FF2B5EF4-FFF2-40B4-BE49-F238E27FC236}">
                      <a16:creationId xmlns:a16="http://schemas.microsoft.com/office/drawing/2014/main" id="{6EB50CAF-D4D8-3080-F401-35E1DC6C836D}"/>
                    </a:ext>
                  </a:extLst>
                </p14:cNvPr>
                <p14:cNvContentPartPr/>
                <p14:nvPr/>
              </p14:nvContentPartPr>
              <p14:xfrm>
                <a:off x="7372047" y="6191542"/>
                <a:ext cx="156600" cy="19440"/>
              </p14:xfrm>
            </p:contentPart>
          </mc:Choice>
          <mc:Fallback xmlns="">
            <p:pic>
              <p:nvPicPr>
                <p:cNvPr id="259" name="Freihand 258">
                  <a:extLst>
                    <a:ext uri="{FF2B5EF4-FFF2-40B4-BE49-F238E27FC236}">
                      <a16:creationId xmlns:a16="http://schemas.microsoft.com/office/drawing/2014/main" id="{6EB50CAF-D4D8-3080-F401-35E1DC6C836D}"/>
                    </a:ext>
                  </a:extLst>
                </p:cNvPr>
                <p:cNvPicPr/>
                <p:nvPr/>
              </p:nvPicPr>
              <p:blipFill>
                <a:blip r:embed="rId432"/>
                <a:stretch>
                  <a:fillRect/>
                </a:stretch>
              </p:blipFill>
              <p:spPr>
                <a:xfrm>
                  <a:off x="7363047" y="6182902"/>
                  <a:ext cx="174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2" name="Freihand 261">
                  <a:extLst>
                    <a:ext uri="{FF2B5EF4-FFF2-40B4-BE49-F238E27FC236}">
                      <a16:creationId xmlns:a16="http://schemas.microsoft.com/office/drawing/2014/main" id="{61B0C98F-58B6-E340-E6EF-FE9E0E973198}"/>
                    </a:ext>
                  </a:extLst>
                </p14:cNvPr>
                <p14:cNvContentPartPr/>
                <p14:nvPr/>
              </p14:nvContentPartPr>
              <p14:xfrm>
                <a:off x="7652487" y="6033142"/>
                <a:ext cx="81720" cy="142560"/>
              </p14:xfrm>
            </p:contentPart>
          </mc:Choice>
          <mc:Fallback xmlns="">
            <p:pic>
              <p:nvPicPr>
                <p:cNvPr id="262" name="Freihand 261">
                  <a:extLst>
                    <a:ext uri="{FF2B5EF4-FFF2-40B4-BE49-F238E27FC236}">
                      <a16:creationId xmlns:a16="http://schemas.microsoft.com/office/drawing/2014/main" id="{61B0C98F-58B6-E340-E6EF-FE9E0E973198}"/>
                    </a:ext>
                  </a:extLst>
                </p:cNvPr>
                <p:cNvPicPr/>
                <p:nvPr/>
              </p:nvPicPr>
              <p:blipFill>
                <a:blip r:embed="rId434"/>
                <a:stretch>
                  <a:fillRect/>
                </a:stretch>
              </p:blipFill>
              <p:spPr>
                <a:xfrm>
                  <a:off x="7643487" y="6024502"/>
                  <a:ext cx="99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3" name="Freihand 262">
                  <a:extLst>
                    <a:ext uri="{FF2B5EF4-FFF2-40B4-BE49-F238E27FC236}">
                      <a16:creationId xmlns:a16="http://schemas.microsoft.com/office/drawing/2014/main" id="{FB9387F4-56FC-61B6-5596-B3BAC0299279}"/>
                    </a:ext>
                  </a:extLst>
                </p14:cNvPr>
                <p14:cNvContentPartPr/>
                <p14:nvPr/>
              </p14:nvContentPartPr>
              <p14:xfrm>
                <a:off x="7730247" y="6030262"/>
                <a:ext cx="182880" cy="176400"/>
              </p14:xfrm>
            </p:contentPart>
          </mc:Choice>
          <mc:Fallback xmlns="">
            <p:pic>
              <p:nvPicPr>
                <p:cNvPr id="263" name="Freihand 262">
                  <a:extLst>
                    <a:ext uri="{FF2B5EF4-FFF2-40B4-BE49-F238E27FC236}">
                      <a16:creationId xmlns:a16="http://schemas.microsoft.com/office/drawing/2014/main" id="{FB9387F4-56FC-61B6-5596-B3BAC0299279}"/>
                    </a:ext>
                  </a:extLst>
                </p:cNvPr>
                <p:cNvPicPr/>
                <p:nvPr/>
              </p:nvPicPr>
              <p:blipFill>
                <a:blip r:embed="rId436"/>
                <a:stretch>
                  <a:fillRect/>
                </a:stretch>
              </p:blipFill>
              <p:spPr>
                <a:xfrm>
                  <a:off x="7721247" y="6021262"/>
                  <a:ext cx="20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A0E0D79C-0CCF-5ABF-52EA-217D8E920A25}"/>
                    </a:ext>
                  </a:extLst>
                </p14:cNvPr>
                <p14:cNvContentPartPr/>
                <p14:nvPr/>
              </p14:nvContentPartPr>
              <p14:xfrm>
                <a:off x="7835367" y="6069142"/>
                <a:ext cx="89640" cy="119160"/>
              </p14:xfrm>
            </p:contentPart>
          </mc:Choice>
          <mc:Fallback xmlns="">
            <p:pic>
              <p:nvPicPr>
                <p:cNvPr id="264" name="Freihand 263">
                  <a:extLst>
                    <a:ext uri="{FF2B5EF4-FFF2-40B4-BE49-F238E27FC236}">
                      <a16:creationId xmlns:a16="http://schemas.microsoft.com/office/drawing/2014/main" id="{A0E0D79C-0CCF-5ABF-52EA-217D8E920A25}"/>
                    </a:ext>
                  </a:extLst>
                </p:cNvPr>
                <p:cNvPicPr/>
                <p:nvPr/>
              </p:nvPicPr>
              <p:blipFill>
                <a:blip r:embed="rId438"/>
                <a:stretch>
                  <a:fillRect/>
                </a:stretch>
              </p:blipFill>
              <p:spPr>
                <a:xfrm>
                  <a:off x="7826727" y="6060502"/>
                  <a:ext cx="107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6" name="Freihand 265">
                  <a:extLst>
                    <a:ext uri="{FF2B5EF4-FFF2-40B4-BE49-F238E27FC236}">
                      <a16:creationId xmlns:a16="http://schemas.microsoft.com/office/drawing/2014/main" id="{65EBAD53-F725-419D-4981-E75419BA6F3C}"/>
                    </a:ext>
                  </a:extLst>
                </p14:cNvPr>
                <p14:cNvContentPartPr/>
                <p14:nvPr/>
              </p14:nvContentPartPr>
              <p14:xfrm>
                <a:off x="6638727" y="6451822"/>
                <a:ext cx="126360" cy="243360"/>
              </p14:xfrm>
            </p:contentPart>
          </mc:Choice>
          <mc:Fallback xmlns="">
            <p:pic>
              <p:nvPicPr>
                <p:cNvPr id="266" name="Freihand 265">
                  <a:extLst>
                    <a:ext uri="{FF2B5EF4-FFF2-40B4-BE49-F238E27FC236}">
                      <a16:creationId xmlns:a16="http://schemas.microsoft.com/office/drawing/2014/main" id="{65EBAD53-F725-419D-4981-E75419BA6F3C}"/>
                    </a:ext>
                  </a:extLst>
                </p:cNvPr>
                <p:cNvPicPr/>
                <p:nvPr/>
              </p:nvPicPr>
              <p:blipFill>
                <a:blip r:embed="rId440"/>
                <a:stretch>
                  <a:fillRect/>
                </a:stretch>
              </p:blipFill>
              <p:spPr>
                <a:xfrm>
                  <a:off x="6629727" y="6442822"/>
                  <a:ext cx="1440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7" name="Freihand 266">
                  <a:extLst>
                    <a:ext uri="{FF2B5EF4-FFF2-40B4-BE49-F238E27FC236}">
                      <a16:creationId xmlns:a16="http://schemas.microsoft.com/office/drawing/2014/main" id="{E8A0678E-0DF5-BEE6-DF75-B72B36D18BB1}"/>
                    </a:ext>
                  </a:extLst>
                </p14:cNvPr>
                <p14:cNvContentPartPr/>
                <p14:nvPr/>
              </p14:nvContentPartPr>
              <p14:xfrm>
                <a:off x="6824487" y="6307102"/>
                <a:ext cx="39600" cy="186480"/>
              </p14:xfrm>
            </p:contentPart>
          </mc:Choice>
          <mc:Fallback xmlns="">
            <p:pic>
              <p:nvPicPr>
                <p:cNvPr id="267" name="Freihand 266">
                  <a:extLst>
                    <a:ext uri="{FF2B5EF4-FFF2-40B4-BE49-F238E27FC236}">
                      <a16:creationId xmlns:a16="http://schemas.microsoft.com/office/drawing/2014/main" id="{E8A0678E-0DF5-BEE6-DF75-B72B36D18BB1}"/>
                    </a:ext>
                  </a:extLst>
                </p:cNvPr>
                <p:cNvPicPr/>
                <p:nvPr/>
              </p:nvPicPr>
              <p:blipFill>
                <a:blip r:embed="rId442"/>
                <a:stretch>
                  <a:fillRect/>
                </a:stretch>
              </p:blipFill>
              <p:spPr>
                <a:xfrm>
                  <a:off x="6815847" y="6298462"/>
                  <a:ext cx="57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8" name="Freihand 267">
                  <a:extLst>
                    <a:ext uri="{FF2B5EF4-FFF2-40B4-BE49-F238E27FC236}">
                      <a16:creationId xmlns:a16="http://schemas.microsoft.com/office/drawing/2014/main" id="{30DBA723-0CAF-B86A-4932-88752C198709}"/>
                    </a:ext>
                  </a:extLst>
                </p14:cNvPr>
                <p14:cNvContentPartPr/>
                <p14:nvPr/>
              </p14:nvContentPartPr>
              <p14:xfrm>
                <a:off x="6911247" y="6430582"/>
                <a:ext cx="93960" cy="252720"/>
              </p14:xfrm>
            </p:contentPart>
          </mc:Choice>
          <mc:Fallback xmlns="">
            <p:pic>
              <p:nvPicPr>
                <p:cNvPr id="268" name="Freihand 267">
                  <a:extLst>
                    <a:ext uri="{FF2B5EF4-FFF2-40B4-BE49-F238E27FC236}">
                      <a16:creationId xmlns:a16="http://schemas.microsoft.com/office/drawing/2014/main" id="{30DBA723-0CAF-B86A-4932-88752C198709}"/>
                    </a:ext>
                  </a:extLst>
                </p:cNvPr>
                <p:cNvPicPr/>
                <p:nvPr/>
              </p:nvPicPr>
              <p:blipFill>
                <a:blip r:embed="rId444"/>
                <a:stretch>
                  <a:fillRect/>
                </a:stretch>
              </p:blipFill>
              <p:spPr>
                <a:xfrm>
                  <a:off x="6902607" y="6421582"/>
                  <a:ext cx="111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9" name="Freihand 268">
                  <a:extLst>
                    <a:ext uri="{FF2B5EF4-FFF2-40B4-BE49-F238E27FC236}">
                      <a16:creationId xmlns:a16="http://schemas.microsoft.com/office/drawing/2014/main" id="{A47C3A78-D8B8-DD68-5FC2-065DA486D5CD}"/>
                    </a:ext>
                  </a:extLst>
                </p14:cNvPr>
                <p14:cNvContentPartPr/>
                <p14:nvPr/>
              </p14:nvContentPartPr>
              <p14:xfrm>
                <a:off x="7046607" y="6473782"/>
                <a:ext cx="107640" cy="183600"/>
              </p14:xfrm>
            </p:contentPart>
          </mc:Choice>
          <mc:Fallback xmlns="">
            <p:pic>
              <p:nvPicPr>
                <p:cNvPr id="269" name="Freihand 268">
                  <a:extLst>
                    <a:ext uri="{FF2B5EF4-FFF2-40B4-BE49-F238E27FC236}">
                      <a16:creationId xmlns:a16="http://schemas.microsoft.com/office/drawing/2014/main" id="{A47C3A78-D8B8-DD68-5FC2-065DA486D5CD}"/>
                    </a:ext>
                  </a:extLst>
                </p:cNvPr>
                <p:cNvPicPr/>
                <p:nvPr/>
              </p:nvPicPr>
              <p:blipFill>
                <a:blip r:embed="rId446"/>
                <a:stretch>
                  <a:fillRect/>
                </a:stretch>
              </p:blipFill>
              <p:spPr>
                <a:xfrm>
                  <a:off x="7037607" y="6465142"/>
                  <a:ext cx="125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CD7A1C5F-0183-B2F5-4573-89678B727A4C}"/>
                    </a:ext>
                  </a:extLst>
                </p14:cNvPr>
                <p14:cNvContentPartPr/>
                <p14:nvPr/>
              </p14:nvContentPartPr>
              <p14:xfrm>
                <a:off x="7005207" y="6524542"/>
                <a:ext cx="133920" cy="35280"/>
              </p14:xfrm>
            </p:contentPart>
          </mc:Choice>
          <mc:Fallback xmlns="">
            <p:pic>
              <p:nvPicPr>
                <p:cNvPr id="270" name="Freihand 269">
                  <a:extLst>
                    <a:ext uri="{FF2B5EF4-FFF2-40B4-BE49-F238E27FC236}">
                      <a16:creationId xmlns:a16="http://schemas.microsoft.com/office/drawing/2014/main" id="{CD7A1C5F-0183-B2F5-4573-89678B727A4C}"/>
                    </a:ext>
                  </a:extLst>
                </p:cNvPr>
                <p:cNvPicPr/>
                <p:nvPr/>
              </p:nvPicPr>
              <p:blipFill>
                <a:blip r:embed="rId448"/>
                <a:stretch>
                  <a:fillRect/>
                </a:stretch>
              </p:blipFill>
              <p:spPr>
                <a:xfrm>
                  <a:off x="6996207" y="6515542"/>
                  <a:ext cx="151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8B6D142F-138F-3197-AED2-9546A253865C}"/>
                    </a:ext>
                  </a:extLst>
                </p14:cNvPr>
                <p14:cNvContentPartPr/>
                <p14:nvPr/>
              </p14:nvContentPartPr>
              <p14:xfrm>
                <a:off x="7212567" y="6447142"/>
                <a:ext cx="54720" cy="244440"/>
              </p14:xfrm>
            </p:contentPart>
          </mc:Choice>
          <mc:Fallback xmlns="">
            <p:pic>
              <p:nvPicPr>
                <p:cNvPr id="271" name="Freihand 270">
                  <a:extLst>
                    <a:ext uri="{FF2B5EF4-FFF2-40B4-BE49-F238E27FC236}">
                      <a16:creationId xmlns:a16="http://schemas.microsoft.com/office/drawing/2014/main" id="{8B6D142F-138F-3197-AED2-9546A253865C}"/>
                    </a:ext>
                  </a:extLst>
                </p:cNvPr>
                <p:cNvPicPr/>
                <p:nvPr/>
              </p:nvPicPr>
              <p:blipFill>
                <a:blip r:embed="rId450"/>
                <a:stretch>
                  <a:fillRect/>
                </a:stretch>
              </p:blipFill>
              <p:spPr>
                <a:xfrm>
                  <a:off x="7203927" y="6438502"/>
                  <a:ext cx="72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07931609-F3A3-6A1B-0817-A990CC8417D6}"/>
                    </a:ext>
                  </a:extLst>
                </p14:cNvPr>
                <p14:cNvContentPartPr/>
                <p14:nvPr/>
              </p14:nvContentPartPr>
              <p14:xfrm>
                <a:off x="7108167" y="6555502"/>
                <a:ext cx="86760" cy="99360"/>
              </p14:xfrm>
            </p:contentPart>
          </mc:Choice>
          <mc:Fallback xmlns="">
            <p:pic>
              <p:nvPicPr>
                <p:cNvPr id="272" name="Freihand 271">
                  <a:extLst>
                    <a:ext uri="{FF2B5EF4-FFF2-40B4-BE49-F238E27FC236}">
                      <a16:creationId xmlns:a16="http://schemas.microsoft.com/office/drawing/2014/main" id="{07931609-F3A3-6A1B-0817-A990CC8417D6}"/>
                    </a:ext>
                  </a:extLst>
                </p:cNvPr>
                <p:cNvPicPr/>
                <p:nvPr/>
              </p:nvPicPr>
              <p:blipFill>
                <a:blip r:embed="rId452"/>
                <a:stretch>
                  <a:fillRect/>
                </a:stretch>
              </p:blipFill>
              <p:spPr>
                <a:xfrm>
                  <a:off x="7099167" y="6546502"/>
                  <a:ext cx="104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60CD206E-2155-A61C-C19B-DE8033266723}"/>
                    </a:ext>
                  </a:extLst>
                </p14:cNvPr>
                <p14:cNvContentPartPr/>
                <p14:nvPr/>
              </p14:nvContentPartPr>
              <p14:xfrm>
                <a:off x="7417407" y="6523822"/>
                <a:ext cx="166680" cy="28080"/>
              </p14:xfrm>
            </p:contentPart>
          </mc:Choice>
          <mc:Fallback xmlns="">
            <p:pic>
              <p:nvPicPr>
                <p:cNvPr id="273" name="Freihand 272">
                  <a:extLst>
                    <a:ext uri="{FF2B5EF4-FFF2-40B4-BE49-F238E27FC236}">
                      <a16:creationId xmlns:a16="http://schemas.microsoft.com/office/drawing/2014/main" id="{60CD206E-2155-A61C-C19B-DE8033266723}"/>
                    </a:ext>
                  </a:extLst>
                </p:cNvPr>
                <p:cNvPicPr/>
                <p:nvPr/>
              </p:nvPicPr>
              <p:blipFill>
                <a:blip r:embed="rId454"/>
                <a:stretch>
                  <a:fillRect/>
                </a:stretch>
              </p:blipFill>
              <p:spPr>
                <a:xfrm>
                  <a:off x="7408767" y="6515182"/>
                  <a:ext cx="184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4" name="Freihand 273">
                  <a:extLst>
                    <a:ext uri="{FF2B5EF4-FFF2-40B4-BE49-F238E27FC236}">
                      <a16:creationId xmlns:a16="http://schemas.microsoft.com/office/drawing/2014/main" id="{8879DC40-976A-15BB-1AA0-76B920104381}"/>
                    </a:ext>
                  </a:extLst>
                </p14:cNvPr>
                <p14:cNvContentPartPr/>
                <p14:nvPr/>
              </p14:nvContentPartPr>
              <p14:xfrm>
                <a:off x="7435047" y="6587182"/>
                <a:ext cx="122760" cy="33840"/>
              </p14:xfrm>
            </p:contentPart>
          </mc:Choice>
          <mc:Fallback xmlns="">
            <p:pic>
              <p:nvPicPr>
                <p:cNvPr id="274" name="Freihand 273">
                  <a:extLst>
                    <a:ext uri="{FF2B5EF4-FFF2-40B4-BE49-F238E27FC236}">
                      <a16:creationId xmlns:a16="http://schemas.microsoft.com/office/drawing/2014/main" id="{8879DC40-976A-15BB-1AA0-76B920104381}"/>
                    </a:ext>
                  </a:extLst>
                </p:cNvPr>
                <p:cNvPicPr/>
                <p:nvPr/>
              </p:nvPicPr>
              <p:blipFill>
                <a:blip r:embed="rId456"/>
                <a:stretch>
                  <a:fillRect/>
                </a:stretch>
              </p:blipFill>
              <p:spPr>
                <a:xfrm>
                  <a:off x="7426047" y="6578542"/>
                  <a:ext cx="140400" cy="51480"/>
                </a:xfrm>
                <a:prstGeom prst="rect">
                  <a:avLst/>
                </a:prstGeom>
              </p:spPr>
            </p:pic>
          </mc:Fallback>
        </mc:AlternateContent>
      </p:grpSp>
      <p:grpSp>
        <p:nvGrpSpPr>
          <p:cNvPr id="278" name="Gruppieren 277">
            <a:extLst>
              <a:ext uri="{FF2B5EF4-FFF2-40B4-BE49-F238E27FC236}">
                <a16:creationId xmlns:a16="http://schemas.microsoft.com/office/drawing/2014/main" id="{AA3E89CF-CED4-B617-8365-D909D8510D5E}"/>
              </a:ext>
            </a:extLst>
          </p:cNvPr>
          <p:cNvGrpSpPr/>
          <p:nvPr/>
        </p:nvGrpSpPr>
        <p:grpSpPr>
          <a:xfrm>
            <a:off x="7777767" y="6348502"/>
            <a:ext cx="143640" cy="284040"/>
            <a:chOff x="7777767" y="6348502"/>
            <a:chExt cx="143640" cy="284040"/>
          </a:xfrm>
        </p:grpSpPr>
        <mc:AlternateContent xmlns:mc="http://schemas.openxmlformats.org/markup-compatibility/2006" xmlns:p14="http://schemas.microsoft.com/office/powerpoint/2010/main">
          <mc:Choice Requires="p14">
            <p:contentPart p14:bwMode="auto" r:id="rId457">
              <p14:nvContentPartPr>
                <p14:cNvPr id="276" name="Freihand 275">
                  <a:extLst>
                    <a:ext uri="{FF2B5EF4-FFF2-40B4-BE49-F238E27FC236}">
                      <a16:creationId xmlns:a16="http://schemas.microsoft.com/office/drawing/2014/main" id="{57B85163-8175-11C4-4CA9-B535E7596564}"/>
                    </a:ext>
                  </a:extLst>
                </p14:cNvPr>
                <p14:cNvContentPartPr/>
                <p14:nvPr/>
              </p14:nvContentPartPr>
              <p14:xfrm>
                <a:off x="7777767" y="6348502"/>
                <a:ext cx="143640" cy="179640"/>
              </p14:xfrm>
            </p:contentPart>
          </mc:Choice>
          <mc:Fallback xmlns="">
            <p:pic>
              <p:nvPicPr>
                <p:cNvPr id="276" name="Freihand 275">
                  <a:extLst>
                    <a:ext uri="{FF2B5EF4-FFF2-40B4-BE49-F238E27FC236}">
                      <a16:creationId xmlns:a16="http://schemas.microsoft.com/office/drawing/2014/main" id="{57B85163-8175-11C4-4CA9-B535E7596564}"/>
                    </a:ext>
                  </a:extLst>
                </p:cNvPr>
                <p:cNvPicPr/>
                <p:nvPr/>
              </p:nvPicPr>
              <p:blipFill>
                <a:blip r:embed="rId458"/>
                <a:stretch>
                  <a:fillRect/>
                </a:stretch>
              </p:blipFill>
              <p:spPr>
                <a:xfrm>
                  <a:off x="7768767" y="6339502"/>
                  <a:ext cx="161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7" name="Freihand 276">
                  <a:extLst>
                    <a:ext uri="{FF2B5EF4-FFF2-40B4-BE49-F238E27FC236}">
                      <a16:creationId xmlns:a16="http://schemas.microsoft.com/office/drawing/2014/main" id="{06531331-5208-53B6-6AA8-4ED08607EA96}"/>
                    </a:ext>
                  </a:extLst>
                </p14:cNvPr>
                <p14:cNvContentPartPr/>
                <p14:nvPr/>
              </p14:nvContentPartPr>
              <p14:xfrm>
                <a:off x="7880727" y="6440662"/>
                <a:ext cx="15840" cy="191880"/>
              </p14:xfrm>
            </p:contentPart>
          </mc:Choice>
          <mc:Fallback xmlns="">
            <p:pic>
              <p:nvPicPr>
                <p:cNvPr id="277" name="Freihand 276">
                  <a:extLst>
                    <a:ext uri="{FF2B5EF4-FFF2-40B4-BE49-F238E27FC236}">
                      <a16:creationId xmlns:a16="http://schemas.microsoft.com/office/drawing/2014/main" id="{06531331-5208-53B6-6AA8-4ED08607EA96}"/>
                    </a:ext>
                  </a:extLst>
                </p:cNvPr>
                <p:cNvPicPr/>
                <p:nvPr/>
              </p:nvPicPr>
              <p:blipFill>
                <a:blip r:embed="rId460"/>
                <a:stretch>
                  <a:fillRect/>
                </a:stretch>
              </p:blipFill>
              <p:spPr>
                <a:xfrm>
                  <a:off x="7872087" y="6432022"/>
                  <a:ext cx="33480" cy="209520"/>
                </a:xfrm>
                <a:prstGeom prst="rect">
                  <a:avLst/>
                </a:prstGeom>
              </p:spPr>
            </p:pic>
          </mc:Fallback>
        </mc:AlternateContent>
      </p:grpSp>
      <p:grpSp>
        <p:nvGrpSpPr>
          <p:cNvPr id="309" name="Gruppieren 308">
            <a:extLst>
              <a:ext uri="{FF2B5EF4-FFF2-40B4-BE49-F238E27FC236}">
                <a16:creationId xmlns:a16="http://schemas.microsoft.com/office/drawing/2014/main" id="{07BA095F-688B-71ED-EC42-E6B2C08ED5A6}"/>
              </a:ext>
            </a:extLst>
          </p:cNvPr>
          <p:cNvGrpSpPr/>
          <p:nvPr/>
        </p:nvGrpSpPr>
        <p:grpSpPr>
          <a:xfrm>
            <a:off x="2431407" y="4697542"/>
            <a:ext cx="158400" cy="164520"/>
            <a:chOff x="2431407" y="4697542"/>
            <a:chExt cx="158400" cy="164520"/>
          </a:xfrm>
        </p:grpSpPr>
        <mc:AlternateContent xmlns:mc="http://schemas.openxmlformats.org/markup-compatibility/2006" xmlns:p14="http://schemas.microsoft.com/office/powerpoint/2010/main">
          <mc:Choice Requires="p14">
            <p:contentPart p14:bwMode="auto" r:id="rId461">
              <p14:nvContentPartPr>
                <p14:cNvPr id="297" name="Freihand 296">
                  <a:extLst>
                    <a:ext uri="{FF2B5EF4-FFF2-40B4-BE49-F238E27FC236}">
                      <a16:creationId xmlns:a16="http://schemas.microsoft.com/office/drawing/2014/main" id="{39B462A6-7C6D-BC74-DE00-A3198D0B4697}"/>
                    </a:ext>
                  </a:extLst>
                </p14:cNvPr>
                <p14:cNvContentPartPr/>
                <p14:nvPr/>
              </p14:nvContentPartPr>
              <p14:xfrm>
                <a:off x="2440407" y="4697542"/>
                <a:ext cx="131760" cy="164520"/>
              </p14:xfrm>
            </p:contentPart>
          </mc:Choice>
          <mc:Fallback xmlns="">
            <p:pic>
              <p:nvPicPr>
                <p:cNvPr id="297" name="Freihand 296">
                  <a:extLst>
                    <a:ext uri="{FF2B5EF4-FFF2-40B4-BE49-F238E27FC236}">
                      <a16:creationId xmlns:a16="http://schemas.microsoft.com/office/drawing/2014/main" id="{39B462A6-7C6D-BC74-DE00-A3198D0B4697}"/>
                    </a:ext>
                  </a:extLst>
                </p:cNvPr>
                <p:cNvPicPr/>
                <p:nvPr/>
              </p:nvPicPr>
              <p:blipFill>
                <a:blip r:embed="rId462"/>
                <a:stretch>
                  <a:fillRect/>
                </a:stretch>
              </p:blipFill>
              <p:spPr>
                <a:xfrm>
                  <a:off x="2431407" y="4688542"/>
                  <a:ext cx="149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8" name="Freihand 297">
                  <a:extLst>
                    <a:ext uri="{FF2B5EF4-FFF2-40B4-BE49-F238E27FC236}">
                      <a16:creationId xmlns:a16="http://schemas.microsoft.com/office/drawing/2014/main" id="{4C81A739-C870-D11E-AC06-4030E565BF23}"/>
                    </a:ext>
                  </a:extLst>
                </p14:cNvPr>
                <p14:cNvContentPartPr/>
                <p14:nvPr/>
              </p14:nvContentPartPr>
              <p14:xfrm>
                <a:off x="2431407" y="4742902"/>
                <a:ext cx="158400" cy="91800"/>
              </p14:xfrm>
            </p:contentPart>
          </mc:Choice>
          <mc:Fallback xmlns="">
            <p:pic>
              <p:nvPicPr>
                <p:cNvPr id="298" name="Freihand 297">
                  <a:extLst>
                    <a:ext uri="{FF2B5EF4-FFF2-40B4-BE49-F238E27FC236}">
                      <a16:creationId xmlns:a16="http://schemas.microsoft.com/office/drawing/2014/main" id="{4C81A739-C870-D11E-AC06-4030E565BF23}"/>
                    </a:ext>
                  </a:extLst>
                </p:cNvPr>
                <p:cNvPicPr/>
                <p:nvPr/>
              </p:nvPicPr>
              <p:blipFill>
                <a:blip r:embed="rId464"/>
                <a:stretch>
                  <a:fillRect/>
                </a:stretch>
              </p:blipFill>
              <p:spPr>
                <a:xfrm>
                  <a:off x="2422767" y="4733902"/>
                  <a:ext cx="176040" cy="109440"/>
                </a:xfrm>
                <a:prstGeom prst="rect">
                  <a:avLst/>
                </a:prstGeom>
              </p:spPr>
            </p:pic>
          </mc:Fallback>
        </mc:AlternateContent>
      </p:grpSp>
      <p:grpSp>
        <p:nvGrpSpPr>
          <p:cNvPr id="317" name="Gruppieren 316">
            <a:extLst>
              <a:ext uri="{FF2B5EF4-FFF2-40B4-BE49-F238E27FC236}">
                <a16:creationId xmlns:a16="http://schemas.microsoft.com/office/drawing/2014/main" id="{2C4708FF-FF16-6201-3F35-24BC196EA16E}"/>
              </a:ext>
            </a:extLst>
          </p:cNvPr>
          <p:cNvGrpSpPr/>
          <p:nvPr/>
        </p:nvGrpSpPr>
        <p:grpSpPr>
          <a:xfrm>
            <a:off x="2824527" y="4318102"/>
            <a:ext cx="1346400" cy="525960"/>
            <a:chOff x="2824527" y="4318102"/>
            <a:chExt cx="1346400" cy="525960"/>
          </a:xfrm>
        </p:grpSpPr>
        <mc:AlternateContent xmlns:mc="http://schemas.openxmlformats.org/markup-compatibility/2006" xmlns:p14="http://schemas.microsoft.com/office/powerpoint/2010/main">
          <mc:Choice Requires="p14">
            <p:contentPart p14:bwMode="auto" r:id="rId465">
              <p14:nvContentPartPr>
                <p14:cNvPr id="299" name="Freihand 298">
                  <a:extLst>
                    <a:ext uri="{FF2B5EF4-FFF2-40B4-BE49-F238E27FC236}">
                      <a16:creationId xmlns:a16="http://schemas.microsoft.com/office/drawing/2014/main" id="{B8F545A8-547D-5D3D-136F-F9DB816D8F09}"/>
                    </a:ext>
                  </a:extLst>
                </p14:cNvPr>
                <p14:cNvContentPartPr/>
                <p14:nvPr/>
              </p14:nvContentPartPr>
              <p14:xfrm>
                <a:off x="2888247" y="4713742"/>
                <a:ext cx="13320" cy="130320"/>
              </p14:xfrm>
            </p:contentPart>
          </mc:Choice>
          <mc:Fallback xmlns="">
            <p:pic>
              <p:nvPicPr>
                <p:cNvPr id="299" name="Freihand 298">
                  <a:extLst>
                    <a:ext uri="{FF2B5EF4-FFF2-40B4-BE49-F238E27FC236}">
                      <a16:creationId xmlns:a16="http://schemas.microsoft.com/office/drawing/2014/main" id="{B8F545A8-547D-5D3D-136F-F9DB816D8F09}"/>
                    </a:ext>
                  </a:extLst>
                </p:cNvPr>
                <p:cNvPicPr/>
                <p:nvPr/>
              </p:nvPicPr>
              <p:blipFill>
                <a:blip r:embed="rId466"/>
                <a:stretch>
                  <a:fillRect/>
                </a:stretch>
              </p:blipFill>
              <p:spPr>
                <a:xfrm>
                  <a:off x="2879247" y="4705102"/>
                  <a:ext cx="30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0" name="Freihand 299">
                  <a:extLst>
                    <a:ext uri="{FF2B5EF4-FFF2-40B4-BE49-F238E27FC236}">
                      <a16:creationId xmlns:a16="http://schemas.microsoft.com/office/drawing/2014/main" id="{DA805510-97D2-C2AB-2C0D-C3CF7C2146E9}"/>
                    </a:ext>
                  </a:extLst>
                </p14:cNvPr>
                <p14:cNvContentPartPr/>
                <p14:nvPr/>
              </p14:nvContentPartPr>
              <p14:xfrm>
                <a:off x="2824527" y="4576942"/>
                <a:ext cx="371520" cy="206280"/>
              </p14:xfrm>
            </p:contentPart>
          </mc:Choice>
          <mc:Fallback xmlns="">
            <p:pic>
              <p:nvPicPr>
                <p:cNvPr id="300" name="Freihand 299">
                  <a:extLst>
                    <a:ext uri="{FF2B5EF4-FFF2-40B4-BE49-F238E27FC236}">
                      <a16:creationId xmlns:a16="http://schemas.microsoft.com/office/drawing/2014/main" id="{DA805510-97D2-C2AB-2C0D-C3CF7C2146E9}"/>
                    </a:ext>
                  </a:extLst>
                </p:cNvPr>
                <p:cNvPicPr/>
                <p:nvPr/>
              </p:nvPicPr>
              <p:blipFill>
                <a:blip r:embed="rId468"/>
                <a:stretch>
                  <a:fillRect/>
                </a:stretch>
              </p:blipFill>
              <p:spPr>
                <a:xfrm>
                  <a:off x="2815887" y="4568302"/>
                  <a:ext cx="389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1" name="Freihand 300">
                  <a:extLst>
                    <a:ext uri="{FF2B5EF4-FFF2-40B4-BE49-F238E27FC236}">
                      <a16:creationId xmlns:a16="http://schemas.microsoft.com/office/drawing/2014/main" id="{59D2AA1B-12D6-7E11-7DD7-2C4656CCE4B6}"/>
                    </a:ext>
                  </a:extLst>
                </p14:cNvPr>
                <p14:cNvContentPartPr/>
                <p14:nvPr/>
              </p14:nvContentPartPr>
              <p14:xfrm>
                <a:off x="3174447" y="4657582"/>
                <a:ext cx="23400" cy="182880"/>
              </p14:xfrm>
            </p:contentPart>
          </mc:Choice>
          <mc:Fallback xmlns="">
            <p:pic>
              <p:nvPicPr>
                <p:cNvPr id="301" name="Freihand 300">
                  <a:extLst>
                    <a:ext uri="{FF2B5EF4-FFF2-40B4-BE49-F238E27FC236}">
                      <a16:creationId xmlns:a16="http://schemas.microsoft.com/office/drawing/2014/main" id="{59D2AA1B-12D6-7E11-7DD7-2C4656CCE4B6}"/>
                    </a:ext>
                  </a:extLst>
                </p:cNvPr>
                <p:cNvPicPr/>
                <p:nvPr/>
              </p:nvPicPr>
              <p:blipFill>
                <a:blip r:embed="rId470"/>
                <a:stretch>
                  <a:fillRect/>
                </a:stretch>
              </p:blipFill>
              <p:spPr>
                <a:xfrm>
                  <a:off x="3165807" y="4648942"/>
                  <a:ext cx="41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2" name="Freihand 301">
                  <a:extLst>
                    <a:ext uri="{FF2B5EF4-FFF2-40B4-BE49-F238E27FC236}">
                      <a16:creationId xmlns:a16="http://schemas.microsoft.com/office/drawing/2014/main" id="{385437DB-50F4-6EC4-59B6-4D52E0482339}"/>
                    </a:ext>
                  </a:extLst>
                </p14:cNvPr>
                <p14:cNvContentPartPr/>
                <p14:nvPr/>
              </p14:nvContentPartPr>
              <p14:xfrm>
                <a:off x="3245367" y="4446622"/>
                <a:ext cx="262080" cy="129600"/>
              </p14:xfrm>
            </p:contentPart>
          </mc:Choice>
          <mc:Fallback xmlns="">
            <p:pic>
              <p:nvPicPr>
                <p:cNvPr id="302" name="Freihand 301">
                  <a:extLst>
                    <a:ext uri="{FF2B5EF4-FFF2-40B4-BE49-F238E27FC236}">
                      <a16:creationId xmlns:a16="http://schemas.microsoft.com/office/drawing/2014/main" id="{385437DB-50F4-6EC4-59B6-4D52E0482339}"/>
                    </a:ext>
                  </a:extLst>
                </p:cNvPr>
                <p:cNvPicPr/>
                <p:nvPr/>
              </p:nvPicPr>
              <p:blipFill>
                <a:blip r:embed="rId472"/>
                <a:stretch>
                  <a:fillRect/>
                </a:stretch>
              </p:blipFill>
              <p:spPr>
                <a:xfrm>
                  <a:off x="3236367" y="4437982"/>
                  <a:ext cx="279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3" name="Freihand 302">
                  <a:extLst>
                    <a:ext uri="{FF2B5EF4-FFF2-40B4-BE49-F238E27FC236}">
                      <a16:creationId xmlns:a16="http://schemas.microsoft.com/office/drawing/2014/main" id="{5A30BD2B-9F9C-33EE-6631-0571D53CB0B6}"/>
                    </a:ext>
                  </a:extLst>
                </p14:cNvPr>
                <p14:cNvContentPartPr/>
                <p14:nvPr/>
              </p14:nvContentPartPr>
              <p14:xfrm>
                <a:off x="3186687" y="4443022"/>
                <a:ext cx="187920" cy="174240"/>
              </p14:xfrm>
            </p:contentPart>
          </mc:Choice>
          <mc:Fallback xmlns="">
            <p:pic>
              <p:nvPicPr>
                <p:cNvPr id="303" name="Freihand 302">
                  <a:extLst>
                    <a:ext uri="{FF2B5EF4-FFF2-40B4-BE49-F238E27FC236}">
                      <a16:creationId xmlns:a16="http://schemas.microsoft.com/office/drawing/2014/main" id="{5A30BD2B-9F9C-33EE-6631-0571D53CB0B6}"/>
                    </a:ext>
                  </a:extLst>
                </p:cNvPr>
                <p:cNvPicPr/>
                <p:nvPr/>
              </p:nvPicPr>
              <p:blipFill>
                <a:blip r:embed="rId474"/>
                <a:stretch>
                  <a:fillRect/>
                </a:stretch>
              </p:blipFill>
              <p:spPr>
                <a:xfrm>
                  <a:off x="3178047" y="4434022"/>
                  <a:ext cx="205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4" name="Freihand 303">
                  <a:extLst>
                    <a:ext uri="{FF2B5EF4-FFF2-40B4-BE49-F238E27FC236}">
                      <a16:creationId xmlns:a16="http://schemas.microsoft.com/office/drawing/2014/main" id="{B4AC86A5-2152-43D0-7B6B-29ABC9C35873}"/>
                    </a:ext>
                  </a:extLst>
                </p14:cNvPr>
                <p14:cNvContentPartPr/>
                <p14:nvPr/>
              </p14:nvContentPartPr>
              <p14:xfrm>
                <a:off x="3559287" y="4318102"/>
                <a:ext cx="194400" cy="174240"/>
              </p14:xfrm>
            </p:contentPart>
          </mc:Choice>
          <mc:Fallback xmlns="">
            <p:pic>
              <p:nvPicPr>
                <p:cNvPr id="304" name="Freihand 303">
                  <a:extLst>
                    <a:ext uri="{FF2B5EF4-FFF2-40B4-BE49-F238E27FC236}">
                      <a16:creationId xmlns:a16="http://schemas.microsoft.com/office/drawing/2014/main" id="{B4AC86A5-2152-43D0-7B6B-29ABC9C35873}"/>
                    </a:ext>
                  </a:extLst>
                </p:cNvPr>
                <p:cNvPicPr/>
                <p:nvPr/>
              </p:nvPicPr>
              <p:blipFill>
                <a:blip r:embed="rId476"/>
                <a:stretch>
                  <a:fillRect/>
                </a:stretch>
              </p:blipFill>
              <p:spPr>
                <a:xfrm>
                  <a:off x="3550287" y="4309102"/>
                  <a:ext cx="212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5" name="Freihand 304">
                  <a:extLst>
                    <a:ext uri="{FF2B5EF4-FFF2-40B4-BE49-F238E27FC236}">
                      <a16:creationId xmlns:a16="http://schemas.microsoft.com/office/drawing/2014/main" id="{AF907561-9A88-0028-A802-3206B5039963}"/>
                    </a:ext>
                  </a:extLst>
                </p14:cNvPr>
                <p14:cNvContentPartPr/>
                <p14:nvPr/>
              </p14:nvContentPartPr>
              <p14:xfrm>
                <a:off x="3768807" y="4389742"/>
                <a:ext cx="231480" cy="66240"/>
              </p14:xfrm>
            </p:contentPart>
          </mc:Choice>
          <mc:Fallback xmlns="">
            <p:pic>
              <p:nvPicPr>
                <p:cNvPr id="305" name="Freihand 304">
                  <a:extLst>
                    <a:ext uri="{FF2B5EF4-FFF2-40B4-BE49-F238E27FC236}">
                      <a16:creationId xmlns:a16="http://schemas.microsoft.com/office/drawing/2014/main" id="{AF907561-9A88-0028-A802-3206B5039963}"/>
                    </a:ext>
                  </a:extLst>
                </p:cNvPr>
                <p:cNvPicPr/>
                <p:nvPr/>
              </p:nvPicPr>
              <p:blipFill>
                <a:blip r:embed="rId478"/>
                <a:stretch>
                  <a:fillRect/>
                </a:stretch>
              </p:blipFill>
              <p:spPr>
                <a:xfrm>
                  <a:off x="3760167" y="4381102"/>
                  <a:ext cx="249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6" name="Freihand 305">
                  <a:extLst>
                    <a:ext uri="{FF2B5EF4-FFF2-40B4-BE49-F238E27FC236}">
                      <a16:creationId xmlns:a16="http://schemas.microsoft.com/office/drawing/2014/main" id="{405CAF70-FBA4-FDCC-D757-C0AD531546FE}"/>
                    </a:ext>
                  </a:extLst>
                </p14:cNvPr>
                <p14:cNvContentPartPr/>
                <p14:nvPr/>
              </p14:nvContentPartPr>
              <p14:xfrm>
                <a:off x="4010007" y="4384702"/>
                <a:ext cx="82080" cy="89280"/>
              </p14:xfrm>
            </p:contentPart>
          </mc:Choice>
          <mc:Fallback xmlns="">
            <p:pic>
              <p:nvPicPr>
                <p:cNvPr id="306" name="Freihand 305">
                  <a:extLst>
                    <a:ext uri="{FF2B5EF4-FFF2-40B4-BE49-F238E27FC236}">
                      <a16:creationId xmlns:a16="http://schemas.microsoft.com/office/drawing/2014/main" id="{405CAF70-FBA4-FDCC-D757-C0AD531546FE}"/>
                    </a:ext>
                  </a:extLst>
                </p:cNvPr>
                <p:cNvPicPr/>
                <p:nvPr/>
              </p:nvPicPr>
              <p:blipFill>
                <a:blip r:embed="rId480"/>
                <a:stretch>
                  <a:fillRect/>
                </a:stretch>
              </p:blipFill>
              <p:spPr>
                <a:xfrm>
                  <a:off x="4001007" y="4375702"/>
                  <a:ext cx="9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7" name="Freihand 306">
                  <a:extLst>
                    <a:ext uri="{FF2B5EF4-FFF2-40B4-BE49-F238E27FC236}">
                      <a16:creationId xmlns:a16="http://schemas.microsoft.com/office/drawing/2014/main" id="{776B6F6B-E2AA-A2B1-42A6-692AEDC1CADB}"/>
                    </a:ext>
                  </a:extLst>
                </p14:cNvPr>
                <p14:cNvContentPartPr/>
                <p14:nvPr/>
              </p14:nvContentPartPr>
              <p14:xfrm>
                <a:off x="4015407" y="4425022"/>
                <a:ext cx="72000" cy="7920"/>
              </p14:xfrm>
            </p:contentPart>
          </mc:Choice>
          <mc:Fallback xmlns="">
            <p:pic>
              <p:nvPicPr>
                <p:cNvPr id="307" name="Freihand 306">
                  <a:extLst>
                    <a:ext uri="{FF2B5EF4-FFF2-40B4-BE49-F238E27FC236}">
                      <a16:creationId xmlns:a16="http://schemas.microsoft.com/office/drawing/2014/main" id="{776B6F6B-E2AA-A2B1-42A6-692AEDC1CADB}"/>
                    </a:ext>
                  </a:extLst>
                </p:cNvPr>
                <p:cNvPicPr/>
                <p:nvPr/>
              </p:nvPicPr>
              <p:blipFill>
                <a:blip r:embed="rId482"/>
                <a:stretch>
                  <a:fillRect/>
                </a:stretch>
              </p:blipFill>
              <p:spPr>
                <a:xfrm>
                  <a:off x="4006767" y="4416022"/>
                  <a:ext cx="89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1" name="Freihand 310">
                  <a:extLst>
                    <a:ext uri="{FF2B5EF4-FFF2-40B4-BE49-F238E27FC236}">
                      <a16:creationId xmlns:a16="http://schemas.microsoft.com/office/drawing/2014/main" id="{5FF2931A-F447-783D-278B-8AAE40E8BD47}"/>
                    </a:ext>
                  </a:extLst>
                </p14:cNvPr>
                <p14:cNvContentPartPr/>
                <p14:nvPr/>
              </p14:nvContentPartPr>
              <p14:xfrm>
                <a:off x="4074447" y="4421782"/>
                <a:ext cx="28080" cy="6120"/>
              </p14:xfrm>
            </p:contentPart>
          </mc:Choice>
          <mc:Fallback xmlns="">
            <p:pic>
              <p:nvPicPr>
                <p:cNvPr id="311" name="Freihand 310">
                  <a:extLst>
                    <a:ext uri="{FF2B5EF4-FFF2-40B4-BE49-F238E27FC236}">
                      <a16:creationId xmlns:a16="http://schemas.microsoft.com/office/drawing/2014/main" id="{5FF2931A-F447-783D-278B-8AAE40E8BD47}"/>
                    </a:ext>
                  </a:extLst>
                </p:cNvPr>
                <p:cNvPicPr/>
                <p:nvPr/>
              </p:nvPicPr>
              <p:blipFill>
                <a:blip r:embed="rId484"/>
                <a:stretch>
                  <a:fillRect/>
                </a:stretch>
              </p:blipFill>
              <p:spPr>
                <a:xfrm>
                  <a:off x="4065447" y="4413142"/>
                  <a:ext cx="45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2" name="Freihand 311">
                  <a:extLst>
                    <a:ext uri="{FF2B5EF4-FFF2-40B4-BE49-F238E27FC236}">
                      <a16:creationId xmlns:a16="http://schemas.microsoft.com/office/drawing/2014/main" id="{267E9F9C-D541-2404-04FF-75BAA644FA24}"/>
                    </a:ext>
                  </a:extLst>
                </p14:cNvPr>
                <p14:cNvContentPartPr/>
                <p14:nvPr/>
              </p14:nvContentPartPr>
              <p14:xfrm>
                <a:off x="3572247" y="4569382"/>
                <a:ext cx="111600" cy="93240"/>
              </p14:xfrm>
            </p:contentPart>
          </mc:Choice>
          <mc:Fallback xmlns="">
            <p:pic>
              <p:nvPicPr>
                <p:cNvPr id="312" name="Freihand 311">
                  <a:extLst>
                    <a:ext uri="{FF2B5EF4-FFF2-40B4-BE49-F238E27FC236}">
                      <a16:creationId xmlns:a16="http://schemas.microsoft.com/office/drawing/2014/main" id="{267E9F9C-D541-2404-04FF-75BAA644FA24}"/>
                    </a:ext>
                  </a:extLst>
                </p:cNvPr>
                <p:cNvPicPr/>
                <p:nvPr/>
              </p:nvPicPr>
              <p:blipFill>
                <a:blip r:embed="rId486"/>
                <a:stretch>
                  <a:fillRect/>
                </a:stretch>
              </p:blipFill>
              <p:spPr>
                <a:xfrm>
                  <a:off x="3563247" y="4560742"/>
                  <a:ext cx="12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Freihand 312">
                  <a:extLst>
                    <a:ext uri="{FF2B5EF4-FFF2-40B4-BE49-F238E27FC236}">
                      <a16:creationId xmlns:a16="http://schemas.microsoft.com/office/drawing/2014/main" id="{C16737B3-7191-FDE4-02B8-349F872CFD27}"/>
                    </a:ext>
                  </a:extLst>
                </p14:cNvPr>
                <p14:cNvContentPartPr/>
                <p14:nvPr/>
              </p14:nvContentPartPr>
              <p14:xfrm>
                <a:off x="3715527" y="4503862"/>
                <a:ext cx="134640" cy="149400"/>
              </p14:xfrm>
            </p:contentPart>
          </mc:Choice>
          <mc:Fallback xmlns="">
            <p:pic>
              <p:nvPicPr>
                <p:cNvPr id="313" name="Freihand 312">
                  <a:extLst>
                    <a:ext uri="{FF2B5EF4-FFF2-40B4-BE49-F238E27FC236}">
                      <a16:creationId xmlns:a16="http://schemas.microsoft.com/office/drawing/2014/main" id="{C16737B3-7191-FDE4-02B8-349F872CFD27}"/>
                    </a:ext>
                  </a:extLst>
                </p:cNvPr>
                <p:cNvPicPr/>
                <p:nvPr/>
              </p:nvPicPr>
              <p:blipFill>
                <a:blip r:embed="rId488"/>
                <a:stretch>
                  <a:fillRect/>
                </a:stretch>
              </p:blipFill>
              <p:spPr>
                <a:xfrm>
                  <a:off x="3706887" y="4494862"/>
                  <a:ext cx="152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Freihand 313">
                  <a:extLst>
                    <a:ext uri="{FF2B5EF4-FFF2-40B4-BE49-F238E27FC236}">
                      <a16:creationId xmlns:a16="http://schemas.microsoft.com/office/drawing/2014/main" id="{5D8D4B2A-821A-1C7A-A25E-DDC316856D99}"/>
                    </a:ext>
                  </a:extLst>
                </p14:cNvPr>
                <p14:cNvContentPartPr/>
                <p14:nvPr/>
              </p14:nvContentPartPr>
              <p14:xfrm>
                <a:off x="3862047" y="4581982"/>
                <a:ext cx="85680" cy="51480"/>
              </p14:xfrm>
            </p:contentPart>
          </mc:Choice>
          <mc:Fallback xmlns="">
            <p:pic>
              <p:nvPicPr>
                <p:cNvPr id="314" name="Freihand 313">
                  <a:extLst>
                    <a:ext uri="{FF2B5EF4-FFF2-40B4-BE49-F238E27FC236}">
                      <a16:creationId xmlns:a16="http://schemas.microsoft.com/office/drawing/2014/main" id="{5D8D4B2A-821A-1C7A-A25E-DDC316856D99}"/>
                    </a:ext>
                  </a:extLst>
                </p:cNvPr>
                <p:cNvPicPr/>
                <p:nvPr/>
              </p:nvPicPr>
              <p:blipFill>
                <a:blip r:embed="rId490"/>
                <a:stretch>
                  <a:fillRect/>
                </a:stretch>
              </p:blipFill>
              <p:spPr>
                <a:xfrm>
                  <a:off x="3853407" y="4573342"/>
                  <a:ext cx="103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Freihand 314">
                  <a:extLst>
                    <a:ext uri="{FF2B5EF4-FFF2-40B4-BE49-F238E27FC236}">
                      <a16:creationId xmlns:a16="http://schemas.microsoft.com/office/drawing/2014/main" id="{08ED0B9F-5EB6-9281-5A1D-0BC844E66C3E}"/>
                    </a:ext>
                  </a:extLst>
                </p14:cNvPr>
                <p14:cNvContentPartPr/>
                <p14:nvPr/>
              </p14:nvContentPartPr>
              <p14:xfrm>
                <a:off x="3944847" y="4477222"/>
                <a:ext cx="98640" cy="158400"/>
              </p14:xfrm>
            </p:contentPart>
          </mc:Choice>
          <mc:Fallback xmlns="">
            <p:pic>
              <p:nvPicPr>
                <p:cNvPr id="315" name="Freihand 314">
                  <a:extLst>
                    <a:ext uri="{FF2B5EF4-FFF2-40B4-BE49-F238E27FC236}">
                      <a16:creationId xmlns:a16="http://schemas.microsoft.com/office/drawing/2014/main" id="{08ED0B9F-5EB6-9281-5A1D-0BC844E66C3E}"/>
                    </a:ext>
                  </a:extLst>
                </p:cNvPr>
                <p:cNvPicPr/>
                <p:nvPr/>
              </p:nvPicPr>
              <p:blipFill>
                <a:blip r:embed="rId492"/>
                <a:stretch>
                  <a:fillRect/>
                </a:stretch>
              </p:blipFill>
              <p:spPr>
                <a:xfrm>
                  <a:off x="3935847" y="4468582"/>
                  <a:ext cx="116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6" name="Freihand 315">
                  <a:extLst>
                    <a:ext uri="{FF2B5EF4-FFF2-40B4-BE49-F238E27FC236}">
                      <a16:creationId xmlns:a16="http://schemas.microsoft.com/office/drawing/2014/main" id="{6CE739F0-CAD0-2C4E-46F6-DB98CD247B03}"/>
                    </a:ext>
                  </a:extLst>
                </p14:cNvPr>
                <p14:cNvContentPartPr/>
                <p14:nvPr/>
              </p14:nvContentPartPr>
              <p14:xfrm>
                <a:off x="4034487" y="4566862"/>
                <a:ext cx="136440" cy="77760"/>
              </p14:xfrm>
            </p:contentPart>
          </mc:Choice>
          <mc:Fallback xmlns="">
            <p:pic>
              <p:nvPicPr>
                <p:cNvPr id="316" name="Freihand 315">
                  <a:extLst>
                    <a:ext uri="{FF2B5EF4-FFF2-40B4-BE49-F238E27FC236}">
                      <a16:creationId xmlns:a16="http://schemas.microsoft.com/office/drawing/2014/main" id="{6CE739F0-CAD0-2C4E-46F6-DB98CD247B03}"/>
                    </a:ext>
                  </a:extLst>
                </p:cNvPr>
                <p:cNvPicPr/>
                <p:nvPr/>
              </p:nvPicPr>
              <p:blipFill>
                <a:blip r:embed="rId494"/>
                <a:stretch>
                  <a:fillRect/>
                </a:stretch>
              </p:blipFill>
              <p:spPr>
                <a:xfrm>
                  <a:off x="4025847" y="4557862"/>
                  <a:ext cx="154080" cy="95400"/>
                </a:xfrm>
                <a:prstGeom prst="rect">
                  <a:avLst/>
                </a:prstGeom>
              </p:spPr>
            </p:pic>
          </mc:Fallback>
        </mc:AlternateContent>
      </p:grpSp>
      <p:grpSp>
        <p:nvGrpSpPr>
          <p:cNvPr id="320" name="Gruppieren 319">
            <a:extLst>
              <a:ext uri="{FF2B5EF4-FFF2-40B4-BE49-F238E27FC236}">
                <a16:creationId xmlns:a16="http://schemas.microsoft.com/office/drawing/2014/main" id="{57C2A4C2-4245-DEDE-FC2F-939E8504CA5C}"/>
              </a:ext>
            </a:extLst>
          </p:cNvPr>
          <p:cNvGrpSpPr/>
          <p:nvPr/>
        </p:nvGrpSpPr>
        <p:grpSpPr>
          <a:xfrm>
            <a:off x="3544527" y="4819222"/>
            <a:ext cx="198360" cy="70920"/>
            <a:chOff x="3544527" y="4819222"/>
            <a:chExt cx="198360" cy="70920"/>
          </a:xfrm>
        </p:grpSpPr>
        <mc:AlternateContent xmlns:mc="http://schemas.openxmlformats.org/markup-compatibility/2006" xmlns:p14="http://schemas.microsoft.com/office/powerpoint/2010/main">
          <mc:Choice Requires="p14">
            <p:contentPart p14:bwMode="auto" r:id="rId495">
              <p14:nvContentPartPr>
                <p14:cNvPr id="318" name="Freihand 317">
                  <a:extLst>
                    <a:ext uri="{FF2B5EF4-FFF2-40B4-BE49-F238E27FC236}">
                      <a16:creationId xmlns:a16="http://schemas.microsoft.com/office/drawing/2014/main" id="{109AAEE7-1916-A33F-9600-45064E9481D7}"/>
                    </a:ext>
                  </a:extLst>
                </p14:cNvPr>
                <p14:cNvContentPartPr/>
                <p14:nvPr/>
              </p14:nvContentPartPr>
              <p14:xfrm>
                <a:off x="3544887" y="4819222"/>
                <a:ext cx="165240" cy="20880"/>
              </p14:xfrm>
            </p:contentPart>
          </mc:Choice>
          <mc:Fallback xmlns="">
            <p:pic>
              <p:nvPicPr>
                <p:cNvPr id="318" name="Freihand 317">
                  <a:extLst>
                    <a:ext uri="{FF2B5EF4-FFF2-40B4-BE49-F238E27FC236}">
                      <a16:creationId xmlns:a16="http://schemas.microsoft.com/office/drawing/2014/main" id="{109AAEE7-1916-A33F-9600-45064E9481D7}"/>
                    </a:ext>
                  </a:extLst>
                </p:cNvPr>
                <p:cNvPicPr/>
                <p:nvPr/>
              </p:nvPicPr>
              <p:blipFill>
                <a:blip r:embed="rId496"/>
                <a:stretch>
                  <a:fillRect/>
                </a:stretch>
              </p:blipFill>
              <p:spPr>
                <a:xfrm>
                  <a:off x="3536247" y="4810582"/>
                  <a:ext cx="182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9" name="Freihand 318">
                  <a:extLst>
                    <a:ext uri="{FF2B5EF4-FFF2-40B4-BE49-F238E27FC236}">
                      <a16:creationId xmlns:a16="http://schemas.microsoft.com/office/drawing/2014/main" id="{ADD6F278-812C-996B-63C7-8EB6346EB20B}"/>
                    </a:ext>
                  </a:extLst>
                </p14:cNvPr>
                <p14:cNvContentPartPr/>
                <p14:nvPr/>
              </p14:nvContentPartPr>
              <p14:xfrm>
                <a:off x="3544527" y="4873222"/>
                <a:ext cx="198360" cy="16920"/>
              </p14:xfrm>
            </p:contentPart>
          </mc:Choice>
          <mc:Fallback xmlns="">
            <p:pic>
              <p:nvPicPr>
                <p:cNvPr id="319" name="Freihand 318">
                  <a:extLst>
                    <a:ext uri="{FF2B5EF4-FFF2-40B4-BE49-F238E27FC236}">
                      <a16:creationId xmlns:a16="http://schemas.microsoft.com/office/drawing/2014/main" id="{ADD6F278-812C-996B-63C7-8EB6346EB20B}"/>
                    </a:ext>
                  </a:extLst>
                </p:cNvPr>
                <p:cNvPicPr/>
                <p:nvPr/>
              </p:nvPicPr>
              <p:blipFill>
                <a:blip r:embed="rId498"/>
                <a:stretch>
                  <a:fillRect/>
                </a:stretch>
              </p:blipFill>
              <p:spPr>
                <a:xfrm>
                  <a:off x="3535527" y="4864582"/>
                  <a:ext cx="216000" cy="34560"/>
                </a:xfrm>
                <a:prstGeom prst="rect">
                  <a:avLst/>
                </a:prstGeom>
              </p:spPr>
            </p:pic>
          </mc:Fallback>
        </mc:AlternateContent>
      </p:grpSp>
      <p:grpSp>
        <p:nvGrpSpPr>
          <p:cNvPr id="325" name="Gruppieren 324">
            <a:extLst>
              <a:ext uri="{FF2B5EF4-FFF2-40B4-BE49-F238E27FC236}">
                <a16:creationId xmlns:a16="http://schemas.microsoft.com/office/drawing/2014/main" id="{C014DD00-4601-0B26-6D2F-EDEFA13DD407}"/>
              </a:ext>
            </a:extLst>
          </p:cNvPr>
          <p:cNvGrpSpPr/>
          <p:nvPr/>
        </p:nvGrpSpPr>
        <p:grpSpPr>
          <a:xfrm>
            <a:off x="4078407" y="4748662"/>
            <a:ext cx="649800" cy="207360"/>
            <a:chOff x="4078407" y="4748662"/>
            <a:chExt cx="649800" cy="207360"/>
          </a:xfrm>
        </p:grpSpPr>
        <mc:AlternateContent xmlns:mc="http://schemas.openxmlformats.org/markup-compatibility/2006" xmlns:p14="http://schemas.microsoft.com/office/powerpoint/2010/main">
          <mc:Choice Requires="p14">
            <p:contentPart p14:bwMode="auto" r:id="rId499">
              <p14:nvContentPartPr>
                <p14:cNvPr id="321" name="Freihand 320">
                  <a:extLst>
                    <a:ext uri="{FF2B5EF4-FFF2-40B4-BE49-F238E27FC236}">
                      <a16:creationId xmlns:a16="http://schemas.microsoft.com/office/drawing/2014/main" id="{9B661AF2-2CC8-C7F4-6DA8-1F5D182CC54E}"/>
                    </a:ext>
                  </a:extLst>
                </p14:cNvPr>
                <p14:cNvContentPartPr/>
                <p14:nvPr/>
              </p14:nvContentPartPr>
              <p14:xfrm>
                <a:off x="4078407" y="4748662"/>
                <a:ext cx="151560" cy="167760"/>
              </p14:xfrm>
            </p:contentPart>
          </mc:Choice>
          <mc:Fallback xmlns="">
            <p:pic>
              <p:nvPicPr>
                <p:cNvPr id="321" name="Freihand 320">
                  <a:extLst>
                    <a:ext uri="{FF2B5EF4-FFF2-40B4-BE49-F238E27FC236}">
                      <a16:creationId xmlns:a16="http://schemas.microsoft.com/office/drawing/2014/main" id="{9B661AF2-2CC8-C7F4-6DA8-1F5D182CC54E}"/>
                    </a:ext>
                  </a:extLst>
                </p:cNvPr>
                <p:cNvPicPr/>
                <p:nvPr/>
              </p:nvPicPr>
              <p:blipFill>
                <a:blip r:embed="rId500"/>
                <a:stretch>
                  <a:fillRect/>
                </a:stretch>
              </p:blipFill>
              <p:spPr>
                <a:xfrm>
                  <a:off x="4069767" y="4739662"/>
                  <a:ext cx="169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2" name="Freihand 321">
                  <a:extLst>
                    <a:ext uri="{FF2B5EF4-FFF2-40B4-BE49-F238E27FC236}">
                      <a16:creationId xmlns:a16="http://schemas.microsoft.com/office/drawing/2014/main" id="{B4CC84D5-425E-301C-211A-8CAC662611DC}"/>
                    </a:ext>
                  </a:extLst>
                </p14:cNvPr>
                <p14:cNvContentPartPr/>
                <p14:nvPr/>
              </p14:nvContentPartPr>
              <p14:xfrm>
                <a:off x="4411767" y="4808782"/>
                <a:ext cx="32760" cy="139320"/>
              </p14:xfrm>
            </p:contentPart>
          </mc:Choice>
          <mc:Fallback xmlns="">
            <p:pic>
              <p:nvPicPr>
                <p:cNvPr id="322" name="Freihand 321">
                  <a:extLst>
                    <a:ext uri="{FF2B5EF4-FFF2-40B4-BE49-F238E27FC236}">
                      <a16:creationId xmlns:a16="http://schemas.microsoft.com/office/drawing/2014/main" id="{B4CC84D5-425E-301C-211A-8CAC662611DC}"/>
                    </a:ext>
                  </a:extLst>
                </p:cNvPr>
                <p:cNvPicPr/>
                <p:nvPr/>
              </p:nvPicPr>
              <p:blipFill>
                <a:blip r:embed="rId502"/>
                <a:stretch>
                  <a:fillRect/>
                </a:stretch>
              </p:blipFill>
              <p:spPr>
                <a:xfrm>
                  <a:off x="4403127" y="4800142"/>
                  <a:ext cx="50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3" name="Freihand 322">
                  <a:extLst>
                    <a:ext uri="{FF2B5EF4-FFF2-40B4-BE49-F238E27FC236}">
                      <a16:creationId xmlns:a16="http://schemas.microsoft.com/office/drawing/2014/main" id="{0DA5196F-2084-B16B-6211-5E202A35DCD7}"/>
                    </a:ext>
                  </a:extLst>
                </p14:cNvPr>
                <p14:cNvContentPartPr/>
                <p14:nvPr/>
              </p14:nvContentPartPr>
              <p14:xfrm>
                <a:off x="4346967" y="4787542"/>
                <a:ext cx="381240" cy="168480"/>
              </p14:xfrm>
            </p:contentPart>
          </mc:Choice>
          <mc:Fallback xmlns="">
            <p:pic>
              <p:nvPicPr>
                <p:cNvPr id="323" name="Freihand 322">
                  <a:extLst>
                    <a:ext uri="{FF2B5EF4-FFF2-40B4-BE49-F238E27FC236}">
                      <a16:creationId xmlns:a16="http://schemas.microsoft.com/office/drawing/2014/main" id="{0DA5196F-2084-B16B-6211-5E202A35DCD7}"/>
                    </a:ext>
                  </a:extLst>
                </p:cNvPr>
                <p:cNvPicPr/>
                <p:nvPr/>
              </p:nvPicPr>
              <p:blipFill>
                <a:blip r:embed="rId504"/>
                <a:stretch>
                  <a:fillRect/>
                </a:stretch>
              </p:blipFill>
              <p:spPr>
                <a:xfrm>
                  <a:off x="4337967" y="4778902"/>
                  <a:ext cx="398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4" name="Freihand 323">
                  <a:extLst>
                    <a:ext uri="{FF2B5EF4-FFF2-40B4-BE49-F238E27FC236}">
                      <a16:creationId xmlns:a16="http://schemas.microsoft.com/office/drawing/2014/main" id="{6B13196D-4BDA-8F83-DB0E-6A5A35B6DB57}"/>
                    </a:ext>
                  </a:extLst>
                </p14:cNvPr>
                <p14:cNvContentPartPr/>
                <p14:nvPr/>
              </p14:nvContentPartPr>
              <p14:xfrm>
                <a:off x="4613007" y="4838662"/>
                <a:ext cx="93240" cy="41760"/>
              </p14:xfrm>
            </p:contentPart>
          </mc:Choice>
          <mc:Fallback xmlns="">
            <p:pic>
              <p:nvPicPr>
                <p:cNvPr id="324" name="Freihand 323">
                  <a:extLst>
                    <a:ext uri="{FF2B5EF4-FFF2-40B4-BE49-F238E27FC236}">
                      <a16:creationId xmlns:a16="http://schemas.microsoft.com/office/drawing/2014/main" id="{6B13196D-4BDA-8F83-DB0E-6A5A35B6DB57}"/>
                    </a:ext>
                  </a:extLst>
                </p:cNvPr>
                <p:cNvPicPr/>
                <p:nvPr/>
              </p:nvPicPr>
              <p:blipFill>
                <a:blip r:embed="rId506"/>
                <a:stretch>
                  <a:fillRect/>
                </a:stretch>
              </p:blipFill>
              <p:spPr>
                <a:xfrm>
                  <a:off x="4604367" y="4830022"/>
                  <a:ext cx="11088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326" name="Freihand 325">
                <a:extLst>
                  <a:ext uri="{FF2B5EF4-FFF2-40B4-BE49-F238E27FC236}">
                    <a16:creationId xmlns:a16="http://schemas.microsoft.com/office/drawing/2014/main" id="{B4B67141-FDE1-DDB3-A980-E5BF52DD4983}"/>
                  </a:ext>
                </a:extLst>
              </p14:cNvPr>
              <p14:cNvContentPartPr/>
              <p14:nvPr/>
            </p14:nvContentPartPr>
            <p14:xfrm>
              <a:off x="8331807" y="908182"/>
              <a:ext cx="1876320" cy="110160"/>
            </p14:xfrm>
          </p:contentPart>
        </mc:Choice>
        <mc:Fallback xmlns="">
          <p:pic>
            <p:nvPicPr>
              <p:cNvPr id="326" name="Freihand 325">
                <a:extLst>
                  <a:ext uri="{FF2B5EF4-FFF2-40B4-BE49-F238E27FC236}">
                    <a16:creationId xmlns:a16="http://schemas.microsoft.com/office/drawing/2014/main" id="{B4B67141-FDE1-DDB3-A980-E5BF52DD4983}"/>
                  </a:ext>
                </a:extLst>
              </p:cNvPr>
              <p:cNvPicPr/>
              <p:nvPr/>
            </p:nvPicPr>
            <p:blipFill>
              <a:blip r:embed="rId508"/>
              <a:stretch>
                <a:fillRect/>
              </a:stretch>
            </p:blipFill>
            <p:spPr>
              <a:xfrm>
                <a:off x="8322807" y="899182"/>
                <a:ext cx="1893960" cy="127800"/>
              </a:xfrm>
              <a:prstGeom prst="rect">
                <a:avLst/>
              </a:prstGeom>
            </p:spPr>
          </p:pic>
        </mc:Fallback>
      </mc:AlternateContent>
      <p:grpSp>
        <p:nvGrpSpPr>
          <p:cNvPr id="353" name="Gruppieren 352">
            <a:extLst>
              <a:ext uri="{FF2B5EF4-FFF2-40B4-BE49-F238E27FC236}">
                <a16:creationId xmlns:a16="http://schemas.microsoft.com/office/drawing/2014/main" id="{254875C3-8271-425A-E3F7-89734A859F63}"/>
              </a:ext>
            </a:extLst>
          </p:cNvPr>
          <p:cNvGrpSpPr/>
          <p:nvPr/>
        </p:nvGrpSpPr>
        <p:grpSpPr>
          <a:xfrm>
            <a:off x="210567" y="5097502"/>
            <a:ext cx="422280" cy="205920"/>
            <a:chOff x="210567" y="5097502"/>
            <a:chExt cx="422280" cy="205920"/>
          </a:xfrm>
        </p:grpSpPr>
        <mc:AlternateContent xmlns:mc="http://schemas.openxmlformats.org/markup-compatibility/2006" xmlns:p14="http://schemas.microsoft.com/office/powerpoint/2010/main">
          <mc:Choice Requires="p14">
            <p:contentPart p14:bwMode="auto" r:id="rId509">
              <p14:nvContentPartPr>
                <p14:cNvPr id="327" name="Freihand 326">
                  <a:extLst>
                    <a:ext uri="{FF2B5EF4-FFF2-40B4-BE49-F238E27FC236}">
                      <a16:creationId xmlns:a16="http://schemas.microsoft.com/office/drawing/2014/main" id="{2C419CAF-1C59-7D32-0505-74087AE8DD50}"/>
                    </a:ext>
                  </a:extLst>
                </p14:cNvPr>
                <p14:cNvContentPartPr/>
                <p14:nvPr/>
              </p14:nvContentPartPr>
              <p14:xfrm>
                <a:off x="210567" y="5097502"/>
                <a:ext cx="135360" cy="205920"/>
              </p14:xfrm>
            </p:contentPart>
          </mc:Choice>
          <mc:Fallback xmlns="">
            <p:pic>
              <p:nvPicPr>
                <p:cNvPr id="327" name="Freihand 326">
                  <a:extLst>
                    <a:ext uri="{FF2B5EF4-FFF2-40B4-BE49-F238E27FC236}">
                      <a16:creationId xmlns:a16="http://schemas.microsoft.com/office/drawing/2014/main" id="{2C419CAF-1C59-7D32-0505-74087AE8DD50}"/>
                    </a:ext>
                  </a:extLst>
                </p:cNvPr>
                <p:cNvPicPr/>
                <p:nvPr/>
              </p:nvPicPr>
              <p:blipFill>
                <a:blip r:embed="rId510"/>
                <a:stretch>
                  <a:fillRect/>
                </a:stretch>
              </p:blipFill>
              <p:spPr>
                <a:xfrm>
                  <a:off x="201567" y="5088502"/>
                  <a:ext cx="153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8" name="Freihand 327">
                  <a:extLst>
                    <a:ext uri="{FF2B5EF4-FFF2-40B4-BE49-F238E27FC236}">
                      <a16:creationId xmlns:a16="http://schemas.microsoft.com/office/drawing/2014/main" id="{8FCB6E49-1DA1-53E6-95BD-AB730151F410}"/>
                    </a:ext>
                  </a:extLst>
                </p14:cNvPr>
                <p14:cNvContentPartPr/>
                <p14:nvPr/>
              </p14:nvContentPartPr>
              <p14:xfrm>
                <a:off x="361407" y="5228902"/>
                <a:ext cx="39960" cy="74160"/>
              </p14:xfrm>
            </p:contentPart>
          </mc:Choice>
          <mc:Fallback xmlns="">
            <p:pic>
              <p:nvPicPr>
                <p:cNvPr id="328" name="Freihand 327">
                  <a:extLst>
                    <a:ext uri="{FF2B5EF4-FFF2-40B4-BE49-F238E27FC236}">
                      <a16:creationId xmlns:a16="http://schemas.microsoft.com/office/drawing/2014/main" id="{8FCB6E49-1DA1-53E6-95BD-AB730151F410}"/>
                    </a:ext>
                  </a:extLst>
                </p:cNvPr>
                <p:cNvPicPr/>
                <p:nvPr/>
              </p:nvPicPr>
              <p:blipFill>
                <a:blip r:embed="rId512"/>
                <a:stretch>
                  <a:fillRect/>
                </a:stretch>
              </p:blipFill>
              <p:spPr>
                <a:xfrm>
                  <a:off x="352407" y="5219902"/>
                  <a:ext cx="5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9" name="Freihand 328">
                  <a:extLst>
                    <a:ext uri="{FF2B5EF4-FFF2-40B4-BE49-F238E27FC236}">
                      <a16:creationId xmlns:a16="http://schemas.microsoft.com/office/drawing/2014/main" id="{7E623FC9-A160-78C8-2E6D-3F07E4ADF4A5}"/>
                    </a:ext>
                  </a:extLst>
                </p14:cNvPr>
                <p14:cNvContentPartPr/>
                <p14:nvPr/>
              </p14:nvContentPartPr>
              <p14:xfrm>
                <a:off x="443487" y="5174542"/>
                <a:ext cx="189360" cy="124560"/>
              </p14:xfrm>
            </p:contentPart>
          </mc:Choice>
          <mc:Fallback xmlns="">
            <p:pic>
              <p:nvPicPr>
                <p:cNvPr id="329" name="Freihand 328">
                  <a:extLst>
                    <a:ext uri="{FF2B5EF4-FFF2-40B4-BE49-F238E27FC236}">
                      <a16:creationId xmlns:a16="http://schemas.microsoft.com/office/drawing/2014/main" id="{7E623FC9-A160-78C8-2E6D-3F07E4ADF4A5}"/>
                    </a:ext>
                  </a:extLst>
                </p:cNvPr>
                <p:cNvPicPr/>
                <p:nvPr/>
              </p:nvPicPr>
              <p:blipFill>
                <a:blip r:embed="rId514"/>
                <a:stretch>
                  <a:fillRect/>
                </a:stretch>
              </p:blipFill>
              <p:spPr>
                <a:xfrm>
                  <a:off x="434487" y="5165542"/>
                  <a:ext cx="207000" cy="142200"/>
                </a:xfrm>
                <a:prstGeom prst="rect">
                  <a:avLst/>
                </a:prstGeom>
              </p:spPr>
            </p:pic>
          </mc:Fallback>
        </mc:AlternateContent>
      </p:grpSp>
      <p:grpSp>
        <p:nvGrpSpPr>
          <p:cNvPr id="352" name="Gruppieren 351">
            <a:extLst>
              <a:ext uri="{FF2B5EF4-FFF2-40B4-BE49-F238E27FC236}">
                <a16:creationId xmlns:a16="http://schemas.microsoft.com/office/drawing/2014/main" id="{FFA0441D-0D50-C131-C0A4-6B7B5979F375}"/>
              </a:ext>
            </a:extLst>
          </p:cNvPr>
          <p:cNvGrpSpPr/>
          <p:nvPr/>
        </p:nvGrpSpPr>
        <p:grpSpPr>
          <a:xfrm>
            <a:off x="818607" y="5055382"/>
            <a:ext cx="1739160" cy="281520"/>
            <a:chOff x="818607" y="5055382"/>
            <a:chExt cx="1739160" cy="281520"/>
          </a:xfrm>
        </p:grpSpPr>
        <mc:AlternateContent xmlns:mc="http://schemas.openxmlformats.org/markup-compatibility/2006" xmlns:p14="http://schemas.microsoft.com/office/powerpoint/2010/main">
          <mc:Choice Requires="p14">
            <p:contentPart p14:bwMode="auto" r:id="rId515">
              <p14:nvContentPartPr>
                <p14:cNvPr id="330" name="Freihand 329">
                  <a:extLst>
                    <a:ext uri="{FF2B5EF4-FFF2-40B4-BE49-F238E27FC236}">
                      <a16:creationId xmlns:a16="http://schemas.microsoft.com/office/drawing/2014/main" id="{623AFB74-F864-13BC-9ED0-2B57EF12E798}"/>
                    </a:ext>
                  </a:extLst>
                </p14:cNvPr>
                <p14:cNvContentPartPr/>
                <p14:nvPr/>
              </p14:nvContentPartPr>
              <p14:xfrm>
                <a:off x="818607" y="5124142"/>
                <a:ext cx="120960" cy="126360"/>
              </p14:xfrm>
            </p:contentPart>
          </mc:Choice>
          <mc:Fallback xmlns="">
            <p:pic>
              <p:nvPicPr>
                <p:cNvPr id="330" name="Freihand 329">
                  <a:extLst>
                    <a:ext uri="{FF2B5EF4-FFF2-40B4-BE49-F238E27FC236}">
                      <a16:creationId xmlns:a16="http://schemas.microsoft.com/office/drawing/2014/main" id="{623AFB74-F864-13BC-9ED0-2B57EF12E798}"/>
                    </a:ext>
                  </a:extLst>
                </p:cNvPr>
                <p:cNvPicPr/>
                <p:nvPr/>
              </p:nvPicPr>
              <p:blipFill>
                <a:blip r:embed="rId516"/>
                <a:stretch>
                  <a:fillRect/>
                </a:stretch>
              </p:blipFill>
              <p:spPr>
                <a:xfrm>
                  <a:off x="809967" y="5115142"/>
                  <a:ext cx="138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1" name="Freihand 330">
                  <a:extLst>
                    <a:ext uri="{FF2B5EF4-FFF2-40B4-BE49-F238E27FC236}">
                      <a16:creationId xmlns:a16="http://schemas.microsoft.com/office/drawing/2014/main" id="{BD71F5EE-5223-3F8F-D7DC-3BF5556566FF}"/>
                    </a:ext>
                  </a:extLst>
                </p14:cNvPr>
                <p14:cNvContentPartPr/>
                <p14:nvPr/>
              </p14:nvContentPartPr>
              <p14:xfrm>
                <a:off x="974487" y="5161942"/>
                <a:ext cx="95040" cy="174960"/>
              </p14:xfrm>
            </p:contentPart>
          </mc:Choice>
          <mc:Fallback xmlns="">
            <p:pic>
              <p:nvPicPr>
                <p:cNvPr id="331" name="Freihand 330">
                  <a:extLst>
                    <a:ext uri="{FF2B5EF4-FFF2-40B4-BE49-F238E27FC236}">
                      <a16:creationId xmlns:a16="http://schemas.microsoft.com/office/drawing/2014/main" id="{BD71F5EE-5223-3F8F-D7DC-3BF5556566FF}"/>
                    </a:ext>
                  </a:extLst>
                </p:cNvPr>
                <p:cNvPicPr/>
                <p:nvPr/>
              </p:nvPicPr>
              <p:blipFill>
                <a:blip r:embed="rId518"/>
                <a:stretch>
                  <a:fillRect/>
                </a:stretch>
              </p:blipFill>
              <p:spPr>
                <a:xfrm>
                  <a:off x="965847" y="5152942"/>
                  <a:ext cx="112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2" name="Freihand 331">
                  <a:extLst>
                    <a:ext uri="{FF2B5EF4-FFF2-40B4-BE49-F238E27FC236}">
                      <a16:creationId xmlns:a16="http://schemas.microsoft.com/office/drawing/2014/main" id="{31624E16-CBFF-4B65-718C-BB8570792C66}"/>
                    </a:ext>
                  </a:extLst>
                </p14:cNvPr>
                <p14:cNvContentPartPr/>
                <p14:nvPr/>
              </p14:nvContentPartPr>
              <p14:xfrm>
                <a:off x="1158087" y="5055382"/>
                <a:ext cx="471600" cy="170640"/>
              </p14:xfrm>
            </p:contentPart>
          </mc:Choice>
          <mc:Fallback xmlns="">
            <p:pic>
              <p:nvPicPr>
                <p:cNvPr id="332" name="Freihand 331">
                  <a:extLst>
                    <a:ext uri="{FF2B5EF4-FFF2-40B4-BE49-F238E27FC236}">
                      <a16:creationId xmlns:a16="http://schemas.microsoft.com/office/drawing/2014/main" id="{31624E16-CBFF-4B65-718C-BB8570792C66}"/>
                    </a:ext>
                  </a:extLst>
                </p:cNvPr>
                <p:cNvPicPr/>
                <p:nvPr/>
              </p:nvPicPr>
              <p:blipFill>
                <a:blip r:embed="rId520"/>
                <a:stretch>
                  <a:fillRect/>
                </a:stretch>
              </p:blipFill>
              <p:spPr>
                <a:xfrm>
                  <a:off x="1149087" y="5046742"/>
                  <a:ext cx="489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3" name="Freihand 332">
                  <a:extLst>
                    <a:ext uri="{FF2B5EF4-FFF2-40B4-BE49-F238E27FC236}">
                      <a16:creationId xmlns:a16="http://schemas.microsoft.com/office/drawing/2014/main" id="{949E3D93-99F1-0856-4205-2A204776E524}"/>
                    </a:ext>
                  </a:extLst>
                </p14:cNvPr>
                <p14:cNvContentPartPr/>
                <p14:nvPr/>
              </p14:nvContentPartPr>
              <p14:xfrm>
                <a:off x="1544007" y="5116222"/>
                <a:ext cx="16920" cy="8640"/>
              </p14:xfrm>
            </p:contentPart>
          </mc:Choice>
          <mc:Fallback xmlns="">
            <p:pic>
              <p:nvPicPr>
                <p:cNvPr id="333" name="Freihand 332">
                  <a:extLst>
                    <a:ext uri="{FF2B5EF4-FFF2-40B4-BE49-F238E27FC236}">
                      <a16:creationId xmlns:a16="http://schemas.microsoft.com/office/drawing/2014/main" id="{949E3D93-99F1-0856-4205-2A204776E524}"/>
                    </a:ext>
                  </a:extLst>
                </p:cNvPr>
                <p:cNvPicPr/>
                <p:nvPr/>
              </p:nvPicPr>
              <p:blipFill>
                <a:blip r:embed="rId522"/>
                <a:stretch>
                  <a:fillRect/>
                </a:stretch>
              </p:blipFill>
              <p:spPr>
                <a:xfrm>
                  <a:off x="1535007" y="5107582"/>
                  <a:ext cx="3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4" name="Freihand 333">
                  <a:extLst>
                    <a:ext uri="{FF2B5EF4-FFF2-40B4-BE49-F238E27FC236}">
                      <a16:creationId xmlns:a16="http://schemas.microsoft.com/office/drawing/2014/main" id="{6E9D5552-28D7-DA7A-B036-01879D91C27E}"/>
                    </a:ext>
                  </a:extLst>
                </p14:cNvPr>
                <p14:cNvContentPartPr/>
                <p14:nvPr/>
              </p14:nvContentPartPr>
              <p14:xfrm>
                <a:off x="1734807" y="5136022"/>
                <a:ext cx="365760" cy="93600"/>
              </p14:xfrm>
            </p:contentPart>
          </mc:Choice>
          <mc:Fallback xmlns="">
            <p:pic>
              <p:nvPicPr>
                <p:cNvPr id="334" name="Freihand 333">
                  <a:extLst>
                    <a:ext uri="{FF2B5EF4-FFF2-40B4-BE49-F238E27FC236}">
                      <a16:creationId xmlns:a16="http://schemas.microsoft.com/office/drawing/2014/main" id="{6E9D5552-28D7-DA7A-B036-01879D91C27E}"/>
                    </a:ext>
                  </a:extLst>
                </p:cNvPr>
                <p:cNvPicPr/>
                <p:nvPr/>
              </p:nvPicPr>
              <p:blipFill>
                <a:blip r:embed="rId524"/>
                <a:stretch>
                  <a:fillRect/>
                </a:stretch>
              </p:blipFill>
              <p:spPr>
                <a:xfrm>
                  <a:off x="1726167" y="5127022"/>
                  <a:ext cx="38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5" name="Freihand 334">
                  <a:extLst>
                    <a:ext uri="{FF2B5EF4-FFF2-40B4-BE49-F238E27FC236}">
                      <a16:creationId xmlns:a16="http://schemas.microsoft.com/office/drawing/2014/main" id="{4D7A24A1-FEAB-E6C5-536D-7FCC01F3511C}"/>
                    </a:ext>
                  </a:extLst>
                </p14:cNvPr>
                <p14:cNvContentPartPr/>
                <p14:nvPr/>
              </p14:nvContentPartPr>
              <p14:xfrm>
                <a:off x="2258247" y="5214502"/>
                <a:ext cx="171720" cy="15840"/>
              </p14:xfrm>
            </p:contentPart>
          </mc:Choice>
          <mc:Fallback xmlns="">
            <p:pic>
              <p:nvPicPr>
                <p:cNvPr id="335" name="Freihand 334">
                  <a:extLst>
                    <a:ext uri="{FF2B5EF4-FFF2-40B4-BE49-F238E27FC236}">
                      <a16:creationId xmlns:a16="http://schemas.microsoft.com/office/drawing/2014/main" id="{4D7A24A1-FEAB-E6C5-536D-7FCC01F3511C}"/>
                    </a:ext>
                  </a:extLst>
                </p:cNvPr>
                <p:cNvPicPr/>
                <p:nvPr/>
              </p:nvPicPr>
              <p:blipFill>
                <a:blip r:embed="rId526"/>
                <a:stretch>
                  <a:fillRect/>
                </a:stretch>
              </p:blipFill>
              <p:spPr>
                <a:xfrm>
                  <a:off x="2249247" y="5205502"/>
                  <a:ext cx="189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6" name="Freihand 335">
                  <a:extLst>
                    <a:ext uri="{FF2B5EF4-FFF2-40B4-BE49-F238E27FC236}">
                      <a16:creationId xmlns:a16="http://schemas.microsoft.com/office/drawing/2014/main" id="{540B13FE-B762-7AD5-0632-A4C44B9C36FC}"/>
                    </a:ext>
                  </a:extLst>
                </p14:cNvPr>
                <p14:cNvContentPartPr/>
                <p14:nvPr/>
              </p14:nvContentPartPr>
              <p14:xfrm>
                <a:off x="2285967" y="5256262"/>
                <a:ext cx="147960" cy="21960"/>
              </p14:xfrm>
            </p:contentPart>
          </mc:Choice>
          <mc:Fallback xmlns="">
            <p:pic>
              <p:nvPicPr>
                <p:cNvPr id="336" name="Freihand 335">
                  <a:extLst>
                    <a:ext uri="{FF2B5EF4-FFF2-40B4-BE49-F238E27FC236}">
                      <a16:creationId xmlns:a16="http://schemas.microsoft.com/office/drawing/2014/main" id="{540B13FE-B762-7AD5-0632-A4C44B9C36FC}"/>
                    </a:ext>
                  </a:extLst>
                </p:cNvPr>
                <p:cNvPicPr/>
                <p:nvPr/>
              </p:nvPicPr>
              <p:blipFill>
                <a:blip r:embed="rId528"/>
                <a:stretch>
                  <a:fillRect/>
                </a:stretch>
              </p:blipFill>
              <p:spPr>
                <a:xfrm>
                  <a:off x="2276967" y="5247262"/>
                  <a:ext cx="165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7" name="Freihand 336">
                  <a:extLst>
                    <a:ext uri="{FF2B5EF4-FFF2-40B4-BE49-F238E27FC236}">
                      <a16:creationId xmlns:a16="http://schemas.microsoft.com/office/drawing/2014/main" id="{8084CDE3-AB47-4732-F440-644F6191C472}"/>
                    </a:ext>
                  </a:extLst>
                </p14:cNvPr>
                <p14:cNvContentPartPr/>
                <p14:nvPr/>
              </p14:nvContentPartPr>
              <p14:xfrm>
                <a:off x="2457327" y="5151502"/>
                <a:ext cx="100440" cy="181440"/>
              </p14:xfrm>
            </p:contentPart>
          </mc:Choice>
          <mc:Fallback xmlns="">
            <p:pic>
              <p:nvPicPr>
                <p:cNvPr id="337" name="Freihand 336">
                  <a:extLst>
                    <a:ext uri="{FF2B5EF4-FFF2-40B4-BE49-F238E27FC236}">
                      <a16:creationId xmlns:a16="http://schemas.microsoft.com/office/drawing/2014/main" id="{8084CDE3-AB47-4732-F440-644F6191C472}"/>
                    </a:ext>
                  </a:extLst>
                </p:cNvPr>
                <p:cNvPicPr/>
                <p:nvPr/>
              </p:nvPicPr>
              <p:blipFill>
                <a:blip r:embed="rId530"/>
                <a:stretch>
                  <a:fillRect/>
                </a:stretch>
              </p:blipFill>
              <p:spPr>
                <a:xfrm>
                  <a:off x="2448327" y="5142502"/>
                  <a:ext cx="118080" cy="199080"/>
                </a:xfrm>
                <a:prstGeom prst="rect">
                  <a:avLst/>
                </a:prstGeom>
              </p:spPr>
            </p:pic>
          </mc:Fallback>
        </mc:AlternateContent>
      </p:grpSp>
      <p:grpSp>
        <p:nvGrpSpPr>
          <p:cNvPr id="351" name="Gruppieren 350">
            <a:extLst>
              <a:ext uri="{FF2B5EF4-FFF2-40B4-BE49-F238E27FC236}">
                <a16:creationId xmlns:a16="http://schemas.microsoft.com/office/drawing/2014/main" id="{327F1912-A5E0-ABAC-BD4E-8132135EE52F}"/>
              </a:ext>
            </a:extLst>
          </p:cNvPr>
          <p:cNvGrpSpPr/>
          <p:nvPr/>
        </p:nvGrpSpPr>
        <p:grpSpPr>
          <a:xfrm>
            <a:off x="2823087" y="5041342"/>
            <a:ext cx="670320" cy="273600"/>
            <a:chOff x="2823087" y="5041342"/>
            <a:chExt cx="670320" cy="273600"/>
          </a:xfrm>
        </p:grpSpPr>
        <mc:AlternateContent xmlns:mc="http://schemas.openxmlformats.org/markup-compatibility/2006" xmlns:p14="http://schemas.microsoft.com/office/powerpoint/2010/main">
          <mc:Choice Requires="p14">
            <p:contentPart p14:bwMode="auto" r:id="rId531">
              <p14:nvContentPartPr>
                <p14:cNvPr id="338" name="Freihand 337">
                  <a:extLst>
                    <a:ext uri="{FF2B5EF4-FFF2-40B4-BE49-F238E27FC236}">
                      <a16:creationId xmlns:a16="http://schemas.microsoft.com/office/drawing/2014/main" id="{643BBF61-2692-319C-BAEB-5CD090F69976}"/>
                    </a:ext>
                  </a:extLst>
                </p14:cNvPr>
                <p14:cNvContentPartPr/>
                <p14:nvPr/>
              </p14:nvContentPartPr>
              <p14:xfrm>
                <a:off x="2823087" y="5088142"/>
                <a:ext cx="62280" cy="68040"/>
              </p14:xfrm>
            </p:contentPart>
          </mc:Choice>
          <mc:Fallback xmlns="">
            <p:pic>
              <p:nvPicPr>
                <p:cNvPr id="338" name="Freihand 337">
                  <a:extLst>
                    <a:ext uri="{FF2B5EF4-FFF2-40B4-BE49-F238E27FC236}">
                      <a16:creationId xmlns:a16="http://schemas.microsoft.com/office/drawing/2014/main" id="{643BBF61-2692-319C-BAEB-5CD090F69976}"/>
                    </a:ext>
                  </a:extLst>
                </p:cNvPr>
                <p:cNvPicPr/>
                <p:nvPr/>
              </p:nvPicPr>
              <p:blipFill>
                <a:blip r:embed="rId532"/>
                <a:stretch>
                  <a:fillRect/>
                </a:stretch>
              </p:blipFill>
              <p:spPr>
                <a:xfrm>
                  <a:off x="2814087" y="5079502"/>
                  <a:ext cx="79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Freihand 338">
                  <a:extLst>
                    <a:ext uri="{FF2B5EF4-FFF2-40B4-BE49-F238E27FC236}">
                      <a16:creationId xmlns:a16="http://schemas.microsoft.com/office/drawing/2014/main" id="{33444CEB-F21C-3888-8A4F-D1700DA8D773}"/>
                    </a:ext>
                  </a:extLst>
                </p14:cNvPr>
                <p14:cNvContentPartPr/>
                <p14:nvPr/>
              </p14:nvContentPartPr>
              <p14:xfrm>
                <a:off x="3009207" y="5103622"/>
                <a:ext cx="97200" cy="194040"/>
              </p14:xfrm>
            </p:contentPart>
          </mc:Choice>
          <mc:Fallback xmlns="">
            <p:pic>
              <p:nvPicPr>
                <p:cNvPr id="339" name="Freihand 338">
                  <a:extLst>
                    <a:ext uri="{FF2B5EF4-FFF2-40B4-BE49-F238E27FC236}">
                      <a16:creationId xmlns:a16="http://schemas.microsoft.com/office/drawing/2014/main" id="{33444CEB-F21C-3888-8A4F-D1700DA8D773}"/>
                    </a:ext>
                  </a:extLst>
                </p:cNvPr>
                <p:cNvPicPr/>
                <p:nvPr/>
              </p:nvPicPr>
              <p:blipFill>
                <a:blip r:embed="rId534"/>
                <a:stretch>
                  <a:fillRect/>
                </a:stretch>
              </p:blipFill>
              <p:spPr>
                <a:xfrm>
                  <a:off x="3000207" y="5094982"/>
                  <a:ext cx="114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Freihand 339">
                  <a:extLst>
                    <a:ext uri="{FF2B5EF4-FFF2-40B4-BE49-F238E27FC236}">
                      <a16:creationId xmlns:a16="http://schemas.microsoft.com/office/drawing/2014/main" id="{60577BA1-4867-9776-7C1A-D783F9F0B9C2}"/>
                    </a:ext>
                  </a:extLst>
                </p14:cNvPr>
                <p14:cNvContentPartPr/>
                <p14:nvPr/>
              </p14:nvContentPartPr>
              <p14:xfrm>
                <a:off x="3089847" y="5127742"/>
                <a:ext cx="21600" cy="187200"/>
              </p14:xfrm>
            </p:contentPart>
          </mc:Choice>
          <mc:Fallback xmlns="">
            <p:pic>
              <p:nvPicPr>
                <p:cNvPr id="340" name="Freihand 339">
                  <a:extLst>
                    <a:ext uri="{FF2B5EF4-FFF2-40B4-BE49-F238E27FC236}">
                      <a16:creationId xmlns:a16="http://schemas.microsoft.com/office/drawing/2014/main" id="{60577BA1-4867-9776-7C1A-D783F9F0B9C2}"/>
                    </a:ext>
                  </a:extLst>
                </p:cNvPr>
                <p:cNvPicPr/>
                <p:nvPr/>
              </p:nvPicPr>
              <p:blipFill>
                <a:blip r:embed="rId536"/>
                <a:stretch>
                  <a:fillRect/>
                </a:stretch>
              </p:blipFill>
              <p:spPr>
                <a:xfrm>
                  <a:off x="3081207" y="5118742"/>
                  <a:ext cx="39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Freihand 340">
                  <a:extLst>
                    <a:ext uri="{FF2B5EF4-FFF2-40B4-BE49-F238E27FC236}">
                      <a16:creationId xmlns:a16="http://schemas.microsoft.com/office/drawing/2014/main" id="{3AAC0DC6-79F4-6188-B073-0B3532B3F33A}"/>
                    </a:ext>
                  </a:extLst>
                </p14:cNvPr>
                <p14:cNvContentPartPr/>
                <p14:nvPr/>
              </p14:nvContentPartPr>
              <p14:xfrm>
                <a:off x="3070767" y="5041342"/>
                <a:ext cx="171720" cy="171000"/>
              </p14:xfrm>
            </p:contentPart>
          </mc:Choice>
          <mc:Fallback xmlns="">
            <p:pic>
              <p:nvPicPr>
                <p:cNvPr id="341" name="Freihand 340">
                  <a:extLst>
                    <a:ext uri="{FF2B5EF4-FFF2-40B4-BE49-F238E27FC236}">
                      <a16:creationId xmlns:a16="http://schemas.microsoft.com/office/drawing/2014/main" id="{3AAC0DC6-79F4-6188-B073-0B3532B3F33A}"/>
                    </a:ext>
                  </a:extLst>
                </p:cNvPr>
                <p:cNvPicPr/>
                <p:nvPr/>
              </p:nvPicPr>
              <p:blipFill>
                <a:blip r:embed="rId538"/>
                <a:stretch>
                  <a:fillRect/>
                </a:stretch>
              </p:blipFill>
              <p:spPr>
                <a:xfrm>
                  <a:off x="3062127" y="5032342"/>
                  <a:ext cx="189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Freihand 341">
                  <a:extLst>
                    <a:ext uri="{FF2B5EF4-FFF2-40B4-BE49-F238E27FC236}">
                      <a16:creationId xmlns:a16="http://schemas.microsoft.com/office/drawing/2014/main" id="{F84CACDB-A195-C82C-05EB-5CE184E87671}"/>
                    </a:ext>
                  </a:extLst>
                </p14:cNvPr>
                <p14:cNvContentPartPr/>
                <p14:nvPr/>
              </p14:nvContentPartPr>
              <p14:xfrm>
                <a:off x="3286767" y="5088862"/>
                <a:ext cx="60120" cy="58680"/>
              </p14:xfrm>
            </p:contentPart>
          </mc:Choice>
          <mc:Fallback xmlns="">
            <p:pic>
              <p:nvPicPr>
                <p:cNvPr id="342" name="Freihand 341">
                  <a:extLst>
                    <a:ext uri="{FF2B5EF4-FFF2-40B4-BE49-F238E27FC236}">
                      <a16:creationId xmlns:a16="http://schemas.microsoft.com/office/drawing/2014/main" id="{F84CACDB-A195-C82C-05EB-5CE184E87671}"/>
                    </a:ext>
                  </a:extLst>
                </p:cNvPr>
                <p:cNvPicPr/>
                <p:nvPr/>
              </p:nvPicPr>
              <p:blipFill>
                <a:blip r:embed="rId540"/>
                <a:stretch>
                  <a:fillRect/>
                </a:stretch>
              </p:blipFill>
              <p:spPr>
                <a:xfrm>
                  <a:off x="3278127" y="5079862"/>
                  <a:ext cx="77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29C316D7-0256-524B-3E7E-D6C80AE178EF}"/>
                    </a:ext>
                  </a:extLst>
                </p14:cNvPr>
                <p14:cNvContentPartPr/>
                <p14:nvPr/>
              </p14:nvContentPartPr>
              <p14:xfrm>
                <a:off x="3381807" y="5066542"/>
                <a:ext cx="111600" cy="104040"/>
              </p14:xfrm>
            </p:contentPart>
          </mc:Choice>
          <mc:Fallback xmlns="">
            <p:pic>
              <p:nvPicPr>
                <p:cNvPr id="343" name="Freihand 342">
                  <a:extLst>
                    <a:ext uri="{FF2B5EF4-FFF2-40B4-BE49-F238E27FC236}">
                      <a16:creationId xmlns:a16="http://schemas.microsoft.com/office/drawing/2014/main" id="{29C316D7-0256-524B-3E7E-D6C80AE178EF}"/>
                    </a:ext>
                  </a:extLst>
                </p:cNvPr>
                <p:cNvPicPr/>
                <p:nvPr/>
              </p:nvPicPr>
              <p:blipFill>
                <a:blip r:embed="rId542"/>
                <a:stretch>
                  <a:fillRect/>
                </a:stretch>
              </p:blipFill>
              <p:spPr>
                <a:xfrm>
                  <a:off x="3373167" y="5057542"/>
                  <a:ext cx="129240" cy="121680"/>
                </a:xfrm>
                <a:prstGeom prst="rect">
                  <a:avLst/>
                </a:prstGeom>
              </p:spPr>
            </p:pic>
          </mc:Fallback>
        </mc:AlternateContent>
      </p:grpSp>
      <p:grpSp>
        <p:nvGrpSpPr>
          <p:cNvPr id="350" name="Gruppieren 349">
            <a:extLst>
              <a:ext uri="{FF2B5EF4-FFF2-40B4-BE49-F238E27FC236}">
                <a16:creationId xmlns:a16="http://schemas.microsoft.com/office/drawing/2014/main" id="{408EBD9F-AFF5-53A5-5482-E23B30C37311}"/>
              </a:ext>
            </a:extLst>
          </p:cNvPr>
          <p:cNvGrpSpPr/>
          <p:nvPr/>
        </p:nvGrpSpPr>
        <p:grpSpPr>
          <a:xfrm>
            <a:off x="3657927" y="5202982"/>
            <a:ext cx="160560" cy="86040"/>
            <a:chOff x="3657927" y="5202982"/>
            <a:chExt cx="160560" cy="86040"/>
          </a:xfrm>
        </p:grpSpPr>
        <mc:AlternateContent xmlns:mc="http://schemas.openxmlformats.org/markup-compatibility/2006" xmlns:p14="http://schemas.microsoft.com/office/powerpoint/2010/main">
          <mc:Choice Requires="p14">
            <p:contentPart p14:bwMode="auto" r:id="rId543">
              <p14:nvContentPartPr>
                <p14:cNvPr id="344" name="Freihand 343">
                  <a:extLst>
                    <a:ext uri="{FF2B5EF4-FFF2-40B4-BE49-F238E27FC236}">
                      <a16:creationId xmlns:a16="http://schemas.microsoft.com/office/drawing/2014/main" id="{32EA79C2-C9E0-B45F-FE30-AE5389E211D1}"/>
                    </a:ext>
                  </a:extLst>
                </p14:cNvPr>
                <p14:cNvContentPartPr/>
                <p14:nvPr/>
              </p14:nvContentPartPr>
              <p14:xfrm>
                <a:off x="3657927" y="5202982"/>
                <a:ext cx="146520" cy="26280"/>
              </p14:xfrm>
            </p:contentPart>
          </mc:Choice>
          <mc:Fallback xmlns="">
            <p:pic>
              <p:nvPicPr>
                <p:cNvPr id="344" name="Freihand 343">
                  <a:extLst>
                    <a:ext uri="{FF2B5EF4-FFF2-40B4-BE49-F238E27FC236}">
                      <a16:creationId xmlns:a16="http://schemas.microsoft.com/office/drawing/2014/main" id="{32EA79C2-C9E0-B45F-FE30-AE5389E211D1}"/>
                    </a:ext>
                  </a:extLst>
                </p:cNvPr>
                <p:cNvPicPr/>
                <p:nvPr/>
              </p:nvPicPr>
              <p:blipFill>
                <a:blip r:embed="rId544"/>
                <a:stretch>
                  <a:fillRect/>
                </a:stretch>
              </p:blipFill>
              <p:spPr>
                <a:xfrm>
                  <a:off x="3649287" y="5194342"/>
                  <a:ext cx="164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5" name="Freihand 344">
                  <a:extLst>
                    <a:ext uri="{FF2B5EF4-FFF2-40B4-BE49-F238E27FC236}">
                      <a16:creationId xmlns:a16="http://schemas.microsoft.com/office/drawing/2014/main" id="{3CDDE558-866D-2508-567B-8398731851ED}"/>
                    </a:ext>
                  </a:extLst>
                </p14:cNvPr>
                <p14:cNvContentPartPr/>
                <p14:nvPr/>
              </p14:nvContentPartPr>
              <p14:xfrm>
                <a:off x="3675567" y="5274622"/>
                <a:ext cx="142920" cy="14400"/>
              </p14:xfrm>
            </p:contentPart>
          </mc:Choice>
          <mc:Fallback xmlns="">
            <p:pic>
              <p:nvPicPr>
                <p:cNvPr id="345" name="Freihand 344">
                  <a:extLst>
                    <a:ext uri="{FF2B5EF4-FFF2-40B4-BE49-F238E27FC236}">
                      <a16:creationId xmlns:a16="http://schemas.microsoft.com/office/drawing/2014/main" id="{3CDDE558-866D-2508-567B-8398731851ED}"/>
                    </a:ext>
                  </a:extLst>
                </p:cNvPr>
                <p:cNvPicPr/>
                <p:nvPr/>
              </p:nvPicPr>
              <p:blipFill>
                <a:blip r:embed="rId546"/>
                <a:stretch>
                  <a:fillRect/>
                </a:stretch>
              </p:blipFill>
              <p:spPr>
                <a:xfrm>
                  <a:off x="3666567" y="5265982"/>
                  <a:ext cx="160560" cy="32040"/>
                </a:xfrm>
                <a:prstGeom prst="rect">
                  <a:avLst/>
                </a:prstGeom>
              </p:spPr>
            </p:pic>
          </mc:Fallback>
        </mc:AlternateContent>
      </p:grpSp>
      <p:grpSp>
        <p:nvGrpSpPr>
          <p:cNvPr id="349" name="Gruppieren 348">
            <a:extLst>
              <a:ext uri="{FF2B5EF4-FFF2-40B4-BE49-F238E27FC236}">
                <a16:creationId xmlns:a16="http://schemas.microsoft.com/office/drawing/2014/main" id="{6AA96EB0-80F7-D950-0F8C-9D6B785214D8}"/>
              </a:ext>
            </a:extLst>
          </p:cNvPr>
          <p:cNvGrpSpPr/>
          <p:nvPr/>
        </p:nvGrpSpPr>
        <p:grpSpPr>
          <a:xfrm>
            <a:off x="4058247" y="5053942"/>
            <a:ext cx="376920" cy="251640"/>
            <a:chOff x="4058247" y="5053942"/>
            <a:chExt cx="376920" cy="251640"/>
          </a:xfrm>
        </p:grpSpPr>
        <mc:AlternateContent xmlns:mc="http://schemas.openxmlformats.org/markup-compatibility/2006" xmlns:p14="http://schemas.microsoft.com/office/powerpoint/2010/main">
          <mc:Choice Requires="p14">
            <p:contentPart p14:bwMode="auto" r:id="rId547">
              <p14:nvContentPartPr>
                <p14:cNvPr id="346" name="Freihand 345">
                  <a:extLst>
                    <a:ext uri="{FF2B5EF4-FFF2-40B4-BE49-F238E27FC236}">
                      <a16:creationId xmlns:a16="http://schemas.microsoft.com/office/drawing/2014/main" id="{04E2EAE3-940A-3046-76EA-A425F9AE6114}"/>
                    </a:ext>
                  </a:extLst>
                </p14:cNvPr>
                <p14:cNvContentPartPr/>
                <p14:nvPr/>
              </p14:nvContentPartPr>
              <p14:xfrm>
                <a:off x="4058247" y="5158702"/>
                <a:ext cx="26280" cy="146880"/>
              </p14:xfrm>
            </p:contentPart>
          </mc:Choice>
          <mc:Fallback xmlns="">
            <p:pic>
              <p:nvPicPr>
                <p:cNvPr id="346" name="Freihand 345">
                  <a:extLst>
                    <a:ext uri="{FF2B5EF4-FFF2-40B4-BE49-F238E27FC236}">
                      <a16:creationId xmlns:a16="http://schemas.microsoft.com/office/drawing/2014/main" id="{04E2EAE3-940A-3046-76EA-A425F9AE6114}"/>
                    </a:ext>
                  </a:extLst>
                </p:cNvPr>
                <p:cNvPicPr/>
                <p:nvPr/>
              </p:nvPicPr>
              <p:blipFill>
                <a:blip r:embed="rId548"/>
                <a:stretch>
                  <a:fillRect/>
                </a:stretch>
              </p:blipFill>
              <p:spPr>
                <a:xfrm>
                  <a:off x="4049607" y="5149702"/>
                  <a:ext cx="43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7" name="Freihand 346">
                  <a:extLst>
                    <a:ext uri="{FF2B5EF4-FFF2-40B4-BE49-F238E27FC236}">
                      <a16:creationId xmlns:a16="http://schemas.microsoft.com/office/drawing/2014/main" id="{2142B3A8-9F70-F67A-9A0F-2B29EF0C96D4}"/>
                    </a:ext>
                  </a:extLst>
                </p14:cNvPr>
                <p14:cNvContentPartPr/>
                <p14:nvPr/>
              </p14:nvContentPartPr>
              <p14:xfrm>
                <a:off x="4080207" y="5119822"/>
                <a:ext cx="123840" cy="169560"/>
              </p14:xfrm>
            </p:contentPart>
          </mc:Choice>
          <mc:Fallback xmlns="">
            <p:pic>
              <p:nvPicPr>
                <p:cNvPr id="347" name="Freihand 346">
                  <a:extLst>
                    <a:ext uri="{FF2B5EF4-FFF2-40B4-BE49-F238E27FC236}">
                      <a16:creationId xmlns:a16="http://schemas.microsoft.com/office/drawing/2014/main" id="{2142B3A8-9F70-F67A-9A0F-2B29EF0C96D4}"/>
                    </a:ext>
                  </a:extLst>
                </p:cNvPr>
                <p:cNvPicPr/>
                <p:nvPr/>
              </p:nvPicPr>
              <p:blipFill>
                <a:blip r:embed="rId550"/>
                <a:stretch>
                  <a:fillRect/>
                </a:stretch>
              </p:blipFill>
              <p:spPr>
                <a:xfrm>
                  <a:off x="4071207" y="5111182"/>
                  <a:ext cx="141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8" name="Freihand 347">
                  <a:extLst>
                    <a:ext uri="{FF2B5EF4-FFF2-40B4-BE49-F238E27FC236}">
                      <a16:creationId xmlns:a16="http://schemas.microsoft.com/office/drawing/2014/main" id="{D11B7509-2F72-C6CB-9CBC-B5D166A319B5}"/>
                    </a:ext>
                  </a:extLst>
                </p14:cNvPr>
                <p14:cNvContentPartPr/>
                <p14:nvPr/>
              </p14:nvContentPartPr>
              <p14:xfrm>
                <a:off x="4339407" y="5053942"/>
                <a:ext cx="95760" cy="54000"/>
              </p14:xfrm>
            </p:contentPart>
          </mc:Choice>
          <mc:Fallback xmlns="">
            <p:pic>
              <p:nvPicPr>
                <p:cNvPr id="348" name="Freihand 347">
                  <a:extLst>
                    <a:ext uri="{FF2B5EF4-FFF2-40B4-BE49-F238E27FC236}">
                      <a16:creationId xmlns:a16="http://schemas.microsoft.com/office/drawing/2014/main" id="{D11B7509-2F72-C6CB-9CBC-B5D166A319B5}"/>
                    </a:ext>
                  </a:extLst>
                </p:cNvPr>
                <p:cNvPicPr/>
                <p:nvPr/>
              </p:nvPicPr>
              <p:blipFill>
                <a:blip r:embed="rId552"/>
                <a:stretch>
                  <a:fillRect/>
                </a:stretch>
              </p:blipFill>
              <p:spPr>
                <a:xfrm>
                  <a:off x="4330767" y="5045302"/>
                  <a:ext cx="113400" cy="71640"/>
                </a:xfrm>
                <a:prstGeom prst="rect">
                  <a:avLst/>
                </a:prstGeom>
              </p:spPr>
            </p:pic>
          </mc:Fallback>
        </mc:AlternateContent>
      </p:grpSp>
      <p:grpSp>
        <p:nvGrpSpPr>
          <p:cNvPr id="358" name="Gruppieren 357">
            <a:extLst>
              <a:ext uri="{FF2B5EF4-FFF2-40B4-BE49-F238E27FC236}">
                <a16:creationId xmlns:a16="http://schemas.microsoft.com/office/drawing/2014/main" id="{FCB040BC-DBCC-3D8A-E886-317E5A936064}"/>
              </a:ext>
            </a:extLst>
          </p:cNvPr>
          <p:cNvGrpSpPr/>
          <p:nvPr/>
        </p:nvGrpSpPr>
        <p:grpSpPr>
          <a:xfrm>
            <a:off x="427647" y="5555422"/>
            <a:ext cx="516600" cy="238320"/>
            <a:chOff x="427647" y="5555422"/>
            <a:chExt cx="516600" cy="238320"/>
          </a:xfrm>
        </p:grpSpPr>
        <mc:AlternateContent xmlns:mc="http://schemas.openxmlformats.org/markup-compatibility/2006" xmlns:p14="http://schemas.microsoft.com/office/powerpoint/2010/main">
          <mc:Choice Requires="p14">
            <p:contentPart p14:bwMode="auto" r:id="rId553">
              <p14:nvContentPartPr>
                <p14:cNvPr id="354" name="Freihand 353">
                  <a:extLst>
                    <a:ext uri="{FF2B5EF4-FFF2-40B4-BE49-F238E27FC236}">
                      <a16:creationId xmlns:a16="http://schemas.microsoft.com/office/drawing/2014/main" id="{B661167C-6904-58A2-6780-B8542BB983C8}"/>
                    </a:ext>
                  </a:extLst>
                </p14:cNvPr>
                <p14:cNvContentPartPr/>
                <p14:nvPr/>
              </p14:nvContentPartPr>
              <p14:xfrm>
                <a:off x="427647" y="5555422"/>
                <a:ext cx="133200" cy="238320"/>
              </p14:xfrm>
            </p:contentPart>
          </mc:Choice>
          <mc:Fallback xmlns="">
            <p:pic>
              <p:nvPicPr>
                <p:cNvPr id="354" name="Freihand 353">
                  <a:extLst>
                    <a:ext uri="{FF2B5EF4-FFF2-40B4-BE49-F238E27FC236}">
                      <a16:creationId xmlns:a16="http://schemas.microsoft.com/office/drawing/2014/main" id="{B661167C-6904-58A2-6780-B8542BB983C8}"/>
                    </a:ext>
                  </a:extLst>
                </p:cNvPr>
                <p:cNvPicPr/>
                <p:nvPr/>
              </p:nvPicPr>
              <p:blipFill>
                <a:blip r:embed="rId554"/>
                <a:stretch>
                  <a:fillRect/>
                </a:stretch>
              </p:blipFill>
              <p:spPr>
                <a:xfrm>
                  <a:off x="419007" y="5546422"/>
                  <a:ext cx="150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5" name="Freihand 354">
                  <a:extLst>
                    <a:ext uri="{FF2B5EF4-FFF2-40B4-BE49-F238E27FC236}">
                      <a16:creationId xmlns:a16="http://schemas.microsoft.com/office/drawing/2014/main" id="{745D8276-CC6B-8548-C477-F1A08F174D9F}"/>
                    </a:ext>
                  </a:extLst>
                </p14:cNvPr>
                <p14:cNvContentPartPr/>
                <p14:nvPr/>
              </p14:nvContentPartPr>
              <p14:xfrm>
                <a:off x="672087" y="5642542"/>
                <a:ext cx="5400" cy="123840"/>
              </p14:xfrm>
            </p:contentPart>
          </mc:Choice>
          <mc:Fallback xmlns="">
            <p:pic>
              <p:nvPicPr>
                <p:cNvPr id="355" name="Freihand 354">
                  <a:extLst>
                    <a:ext uri="{FF2B5EF4-FFF2-40B4-BE49-F238E27FC236}">
                      <a16:creationId xmlns:a16="http://schemas.microsoft.com/office/drawing/2014/main" id="{745D8276-CC6B-8548-C477-F1A08F174D9F}"/>
                    </a:ext>
                  </a:extLst>
                </p:cNvPr>
                <p:cNvPicPr/>
                <p:nvPr/>
              </p:nvPicPr>
              <p:blipFill>
                <a:blip r:embed="rId556"/>
                <a:stretch>
                  <a:fillRect/>
                </a:stretch>
              </p:blipFill>
              <p:spPr>
                <a:xfrm>
                  <a:off x="663087" y="5633902"/>
                  <a:ext cx="23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6" name="Freihand 355">
                  <a:extLst>
                    <a:ext uri="{FF2B5EF4-FFF2-40B4-BE49-F238E27FC236}">
                      <a16:creationId xmlns:a16="http://schemas.microsoft.com/office/drawing/2014/main" id="{3D2F3D75-E8E1-8441-320E-7B68914A1F25}"/>
                    </a:ext>
                  </a:extLst>
                </p14:cNvPr>
                <p14:cNvContentPartPr/>
                <p14:nvPr/>
              </p14:nvContentPartPr>
              <p14:xfrm>
                <a:off x="621327" y="5617342"/>
                <a:ext cx="287640" cy="142200"/>
              </p14:xfrm>
            </p:contentPart>
          </mc:Choice>
          <mc:Fallback xmlns="">
            <p:pic>
              <p:nvPicPr>
                <p:cNvPr id="356" name="Freihand 355">
                  <a:extLst>
                    <a:ext uri="{FF2B5EF4-FFF2-40B4-BE49-F238E27FC236}">
                      <a16:creationId xmlns:a16="http://schemas.microsoft.com/office/drawing/2014/main" id="{3D2F3D75-E8E1-8441-320E-7B68914A1F25}"/>
                    </a:ext>
                  </a:extLst>
                </p:cNvPr>
                <p:cNvPicPr/>
                <p:nvPr/>
              </p:nvPicPr>
              <p:blipFill>
                <a:blip r:embed="rId558"/>
                <a:stretch>
                  <a:fillRect/>
                </a:stretch>
              </p:blipFill>
              <p:spPr>
                <a:xfrm>
                  <a:off x="612687" y="5608342"/>
                  <a:ext cx="305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7" name="Freihand 356">
                  <a:extLst>
                    <a:ext uri="{FF2B5EF4-FFF2-40B4-BE49-F238E27FC236}">
                      <a16:creationId xmlns:a16="http://schemas.microsoft.com/office/drawing/2014/main" id="{4F4AB12C-8641-B0FF-D918-B09B0651E26F}"/>
                    </a:ext>
                  </a:extLst>
                </p14:cNvPr>
                <p14:cNvContentPartPr/>
                <p14:nvPr/>
              </p14:nvContentPartPr>
              <p14:xfrm>
                <a:off x="812487" y="5632462"/>
                <a:ext cx="131760" cy="113760"/>
              </p14:xfrm>
            </p:contentPart>
          </mc:Choice>
          <mc:Fallback xmlns="">
            <p:pic>
              <p:nvPicPr>
                <p:cNvPr id="357" name="Freihand 356">
                  <a:extLst>
                    <a:ext uri="{FF2B5EF4-FFF2-40B4-BE49-F238E27FC236}">
                      <a16:creationId xmlns:a16="http://schemas.microsoft.com/office/drawing/2014/main" id="{4F4AB12C-8641-B0FF-D918-B09B0651E26F}"/>
                    </a:ext>
                  </a:extLst>
                </p:cNvPr>
                <p:cNvPicPr/>
                <p:nvPr/>
              </p:nvPicPr>
              <p:blipFill>
                <a:blip r:embed="rId560"/>
                <a:stretch>
                  <a:fillRect/>
                </a:stretch>
              </p:blipFill>
              <p:spPr>
                <a:xfrm>
                  <a:off x="803487" y="5623462"/>
                  <a:ext cx="149400" cy="131400"/>
                </a:xfrm>
                <a:prstGeom prst="rect">
                  <a:avLst/>
                </a:prstGeom>
              </p:spPr>
            </p:pic>
          </mc:Fallback>
        </mc:AlternateContent>
      </p:grpSp>
      <p:grpSp>
        <p:nvGrpSpPr>
          <p:cNvPr id="361" name="Gruppieren 360">
            <a:extLst>
              <a:ext uri="{FF2B5EF4-FFF2-40B4-BE49-F238E27FC236}">
                <a16:creationId xmlns:a16="http://schemas.microsoft.com/office/drawing/2014/main" id="{D3B51EF3-F903-0E42-92C5-774C1119E436}"/>
              </a:ext>
            </a:extLst>
          </p:cNvPr>
          <p:cNvGrpSpPr/>
          <p:nvPr/>
        </p:nvGrpSpPr>
        <p:grpSpPr>
          <a:xfrm>
            <a:off x="1129287" y="5724622"/>
            <a:ext cx="165600" cy="62280"/>
            <a:chOff x="1129287" y="5724622"/>
            <a:chExt cx="165600" cy="62280"/>
          </a:xfrm>
        </p:grpSpPr>
        <mc:AlternateContent xmlns:mc="http://schemas.openxmlformats.org/markup-compatibility/2006" xmlns:p14="http://schemas.microsoft.com/office/powerpoint/2010/main">
          <mc:Choice Requires="p14">
            <p:contentPart p14:bwMode="auto" r:id="rId561">
              <p14:nvContentPartPr>
                <p14:cNvPr id="359" name="Freihand 358">
                  <a:extLst>
                    <a:ext uri="{FF2B5EF4-FFF2-40B4-BE49-F238E27FC236}">
                      <a16:creationId xmlns:a16="http://schemas.microsoft.com/office/drawing/2014/main" id="{35FBB4A8-E0F5-F70C-B5D8-25B11E9FAABB}"/>
                    </a:ext>
                  </a:extLst>
                </p14:cNvPr>
                <p14:cNvContentPartPr/>
                <p14:nvPr/>
              </p14:nvContentPartPr>
              <p14:xfrm>
                <a:off x="1129287" y="5724622"/>
                <a:ext cx="165600" cy="7200"/>
              </p14:xfrm>
            </p:contentPart>
          </mc:Choice>
          <mc:Fallback xmlns="">
            <p:pic>
              <p:nvPicPr>
                <p:cNvPr id="359" name="Freihand 358">
                  <a:extLst>
                    <a:ext uri="{FF2B5EF4-FFF2-40B4-BE49-F238E27FC236}">
                      <a16:creationId xmlns:a16="http://schemas.microsoft.com/office/drawing/2014/main" id="{35FBB4A8-E0F5-F70C-B5D8-25B11E9FAABB}"/>
                    </a:ext>
                  </a:extLst>
                </p:cNvPr>
                <p:cNvPicPr/>
                <p:nvPr/>
              </p:nvPicPr>
              <p:blipFill>
                <a:blip r:embed="rId562"/>
                <a:stretch>
                  <a:fillRect/>
                </a:stretch>
              </p:blipFill>
              <p:spPr>
                <a:xfrm>
                  <a:off x="1120287" y="5715982"/>
                  <a:ext cx="183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0" name="Freihand 359">
                  <a:extLst>
                    <a:ext uri="{FF2B5EF4-FFF2-40B4-BE49-F238E27FC236}">
                      <a16:creationId xmlns:a16="http://schemas.microsoft.com/office/drawing/2014/main" id="{7A782666-1E81-540E-8185-7D1F0C897494}"/>
                    </a:ext>
                  </a:extLst>
                </p14:cNvPr>
                <p14:cNvContentPartPr/>
                <p14:nvPr/>
              </p14:nvContentPartPr>
              <p14:xfrm>
                <a:off x="1155927" y="5755582"/>
                <a:ext cx="125280" cy="31320"/>
              </p14:xfrm>
            </p:contentPart>
          </mc:Choice>
          <mc:Fallback xmlns="">
            <p:pic>
              <p:nvPicPr>
                <p:cNvPr id="360" name="Freihand 359">
                  <a:extLst>
                    <a:ext uri="{FF2B5EF4-FFF2-40B4-BE49-F238E27FC236}">
                      <a16:creationId xmlns:a16="http://schemas.microsoft.com/office/drawing/2014/main" id="{7A782666-1E81-540E-8185-7D1F0C897494}"/>
                    </a:ext>
                  </a:extLst>
                </p:cNvPr>
                <p:cNvPicPr/>
                <p:nvPr/>
              </p:nvPicPr>
              <p:blipFill>
                <a:blip r:embed="rId564"/>
                <a:stretch>
                  <a:fillRect/>
                </a:stretch>
              </p:blipFill>
              <p:spPr>
                <a:xfrm>
                  <a:off x="1147287" y="5746942"/>
                  <a:ext cx="142920" cy="48960"/>
                </a:xfrm>
                <a:prstGeom prst="rect">
                  <a:avLst/>
                </a:prstGeom>
              </p:spPr>
            </p:pic>
          </mc:Fallback>
        </mc:AlternateContent>
      </p:grpSp>
      <p:grpSp>
        <p:nvGrpSpPr>
          <p:cNvPr id="366" name="Gruppieren 365">
            <a:extLst>
              <a:ext uri="{FF2B5EF4-FFF2-40B4-BE49-F238E27FC236}">
                <a16:creationId xmlns:a16="http://schemas.microsoft.com/office/drawing/2014/main" id="{DCA97A33-CEA7-0A98-2A56-F5BB8942D665}"/>
              </a:ext>
            </a:extLst>
          </p:cNvPr>
          <p:cNvGrpSpPr/>
          <p:nvPr/>
        </p:nvGrpSpPr>
        <p:grpSpPr>
          <a:xfrm>
            <a:off x="1514127" y="5591422"/>
            <a:ext cx="696240" cy="178920"/>
            <a:chOff x="1514127" y="5591422"/>
            <a:chExt cx="696240" cy="178920"/>
          </a:xfrm>
        </p:grpSpPr>
        <mc:AlternateContent xmlns:mc="http://schemas.openxmlformats.org/markup-compatibility/2006" xmlns:p14="http://schemas.microsoft.com/office/powerpoint/2010/main">
          <mc:Choice Requires="p14">
            <p:contentPart p14:bwMode="auto" r:id="rId565">
              <p14:nvContentPartPr>
                <p14:cNvPr id="362" name="Freihand 361">
                  <a:extLst>
                    <a:ext uri="{FF2B5EF4-FFF2-40B4-BE49-F238E27FC236}">
                      <a16:creationId xmlns:a16="http://schemas.microsoft.com/office/drawing/2014/main" id="{F80E2F47-A9CA-1DAA-54A2-936B1FE16CC4}"/>
                    </a:ext>
                  </a:extLst>
                </p14:cNvPr>
                <p14:cNvContentPartPr/>
                <p14:nvPr/>
              </p14:nvContentPartPr>
              <p14:xfrm>
                <a:off x="1514127" y="5596102"/>
                <a:ext cx="85680" cy="174240"/>
              </p14:xfrm>
            </p:contentPart>
          </mc:Choice>
          <mc:Fallback xmlns="">
            <p:pic>
              <p:nvPicPr>
                <p:cNvPr id="362" name="Freihand 361">
                  <a:extLst>
                    <a:ext uri="{FF2B5EF4-FFF2-40B4-BE49-F238E27FC236}">
                      <a16:creationId xmlns:a16="http://schemas.microsoft.com/office/drawing/2014/main" id="{F80E2F47-A9CA-1DAA-54A2-936B1FE16CC4}"/>
                    </a:ext>
                  </a:extLst>
                </p:cNvPr>
                <p:cNvPicPr/>
                <p:nvPr/>
              </p:nvPicPr>
              <p:blipFill>
                <a:blip r:embed="rId566"/>
                <a:stretch>
                  <a:fillRect/>
                </a:stretch>
              </p:blipFill>
              <p:spPr>
                <a:xfrm>
                  <a:off x="1505127" y="5587462"/>
                  <a:ext cx="103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3" name="Freihand 362">
                  <a:extLst>
                    <a:ext uri="{FF2B5EF4-FFF2-40B4-BE49-F238E27FC236}">
                      <a16:creationId xmlns:a16="http://schemas.microsoft.com/office/drawing/2014/main" id="{AC9EEC1A-F1D6-ACA0-E1A3-AD04BFB1FEC0}"/>
                    </a:ext>
                  </a:extLst>
                </p14:cNvPr>
                <p14:cNvContentPartPr/>
                <p14:nvPr/>
              </p14:nvContentPartPr>
              <p14:xfrm>
                <a:off x="1702407" y="5604022"/>
                <a:ext cx="100080" cy="113040"/>
              </p14:xfrm>
            </p:contentPart>
          </mc:Choice>
          <mc:Fallback xmlns="">
            <p:pic>
              <p:nvPicPr>
                <p:cNvPr id="363" name="Freihand 362">
                  <a:extLst>
                    <a:ext uri="{FF2B5EF4-FFF2-40B4-BE49-F238E27FC236}">
                      <a16:creationId xmlns:a16="http://schemas.microsoft.com/office/drawing/2014/main" id="{AC9EEC1A-F1D6-ACA0-E1A3-AD04BFB1FEC0}"/>
                    </a:ext>
                  </a:extLst>
                </p:cNvPr>
                <p:cNvPicPr/>
                <p:nvPr/>
              </p:nvPicPr>
              <p:blipFill>
                <a:blip r:embed="rId568"/>
                <a:stretch>
                  <a:fillRect/>
                </a:stretch>
              </p:blipFill>
              <p:spPr>
                <a:xfrm>
                  <a:off x="1693407" y="5595382"/>
                  <a:ext cx="117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4" name="Freihand 363">
                  <a:extLst>
                    <a:ext uri="{FF2B5EF4-FFF2-40B4-BE49-F238E27FC236}">
                      <a16:creationId xmlns:a16="http://schemas.microsoft.com/office/drawing/2014/main" id="{83A4DA96-76A7-6D81-0952-5811B5AF4A21}"/>
                    </a:ext>
                  </a:extLst>
                </p14:cNvPr>
                <p14:cNvContentPartPr/>
                <p14:nvPr/>
              </p14:nvContentPartPr>
              <p14:xfrm>
                <a:off x="1906887" y="5644342"/>
                <a:ext cx="73800" cy="24480"/>
              </p14:xfrm>
            </p:contentPart>
          </mc:Choice>
          <mc:Fallback xmlns="">
            <p:pic>
              <p:nvPicPr>
                <p:cNvPr id="364" name="Freihand 363">
                  <a:extLst>
                    <a:ext uri="{FF2B5EF4-FFF2-40B4-BE49-F238E27FC236}">
                      <a16:creationId xmlns:a16="http://schemas.microsoft.com/office/drawing/2014/main" id="{83A4DA96-76A7-6D81-0952-5811B5AF4A21}"/>
                    </a:ext>
                  </a:extLst>
                </p:cNvPr>
                <p:cNvPicPr/>
                <p:nvPr/>
              </p:nvPicPr>
              <p:blipFill>
                <a:blip r:embed="rId570"/>
                <a:stretch>
                  <a:fillRect/>
                </a:stretch>
              </p:blipFill>
              <p:spPr>
                <a:xfrm>
                  <a:off x="1897887" y="5635342"/>
                  <a:ext cx="91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5" name="Freihand 364">
                  <a:extLst>
                    <a:ext uri="{FF2B5EF4-FFF2-40B4-BE49-F238E27FC236}">
                      <a16:creationId xmlns:a16="http://schemas.microsoft.com/office/drawing/2014/main" id="{7A76A67D-8576-FEE9-16B9-DCDFDC3DB537}"/>
                    </a:ext>
                  </a:extLst>
                </p14:cNvPr>
                <p14:cNvContentPartPr/>
                <p14:nvPr/>
              </p14:nvContentPartPr>
              <p14:xfrm>
                <a:off x="2058807" y="5591422"/>
                <a:ext cx="151560" cy="151920"/>
              </p14:xfrm>
            </p:contentPart>
          </mc:Choice>
          <mc:Fallback xmlns="">
            <p:pic>
              <p:nvPicPr>
                <p:cNvPr id="365" name="Freihand 364">
                  <a:extLst>
                    <a:ext uri="{FF2B5EF4-FFF2-40B4-BE49-F238E27FC236}">
                      <a16:creationId xmlns:a16="http://schemas.microsoft.com/office/drawing/2014/main" id="{7A76A67D-8576-FEE9-16B9-DCDFDC3DB537}"/>
                    </a:ext>
                  </a:extLst>
                </p:cNvPr>
                <p:cNvPicPr/>
                <p:nvPr/>
              </p:nvPicPr>
              <p:blipFill>
                <a:blip r:embed="rId572"/>
                <a:stretch>
                  <a:fillRect/>
                </a:stretch>
              </p:blipFill>
              <p:spPr>
                <a:xfrm>
                  <a:off x="2050167" y="5582782"/>
                  <a:ext cx="169200" cy="16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3">
            <p14:nvContentPartPr>
              <p14:cNvPr id="367" name="Freihand 366">
                <a:extLst>
                  <a:ext uri="{FF2B5EF4-FFF2-40B4-BE49-F238E27FC236}">
                    <a16:creationId xmlns:a16="http://schemas.microsoft.com/office/drawing/2014/main" id="{8CC9E42D-71BA-9F51-EF9B-CF9E158DC30E}"/>
                  </a:ext>
                </a:extLst>
              </p14:cNvPr>
              <p14:cNvContentPartPr/>
              <p14:nvPr/>
            </p14:nvContentPartPr>
            <p14:xfrm>
              <a:off x="2527527" y="5524822"/>
              <a:ext cx="37080" cy="269640"/>
            </p14:xfrm>
          </p:contentPart>
        </mc:Choice>
        <mc:Fallback xmlns="">
          <p:pic>
            <p:nvPicPr>
              <p:cNvPr id="367" name="Freihand 366">
                <a:extLst>
                  <a:ext uri="{FF2B5EF4-FFF2-40B4-BE49-F238E27FC236}">
                    <a16:creationId xmlns:a16="http://schemas.microsoft.com/office/drawing/2014/main" id="{8CC9E42D-71BA-9F51-EF9B-CF9E158DC30E}"/>
                  </a:ext>
                </a:extLst>
              </p:cNvPr>
              <p:cNvPicPr/>
              <p:nvPr/>
            </p:nvPicPr>
            <p:blipFill>
              <a:blip r:embed="rId574"/>
              <a:stretch>
                <a:fillRect/>
              </a:stretch>
            </p:blipFill>
            <p:spPr>
              <a:xfrm>
                <a:off x="2518527" y="5516182"/>
                <a:ext cx="54720" cy="287280"/>
              </a:xfrm>
              <a:prstGeom prst="rect">
                <a:avLst/>
              </a:prstGeom>
            </p:spPr>
          </p:pic>
        </mc:Fallback>
      </mc:AlternateContent>
      <p:grpSp>
        <p:nvGrpSpPr>
          <p:cNvPr id="373" name="Gruppieren 372">
            <a:extLst>
              <a:ext uri="{FF2B5EF4-FFF2-40B4-BE49-F238E27FC236}">
                <a16:creationId xmlns:a16="http://schemas.microsoft.com/office/drawing/2014/main" id="{67BEE913-5837-431F-991E-00619B7D460C}"/>
              </a:ext>
            </a:extLst>
          </p:cNvPr>
          <p:cNvGrpSpPr/>
          <p:nvPr/>
        </p:nvGrpSpPr>
        <p:grpSpPr>
          <a:xfrm>
            <a:off x="2840727" y="5539582"/>
            <a:ext cx="373320" cy="183960"/>
            <a:chOff x="2840727" y="5539582"/>
            <a:chExt cx="373320" cy="183960"/>
          </a:xfrm>
        </p:grpSpPr>
        <mc:AlternateContent xmlns:mc="http://schemas.openxmlformats.org/markup-compatibility/2006" xmlns:p14="http://schemas.microsoft.com/office/powerpoint/2010/main">
          <mc:Choice Requires="p14">
            <p:contentPart p14:bwMode="auto" r:id="rId575">
              <p14:nvContentPartPr>
                <p14:cNvPr id="368" name="Freihand 367">
                  <a:extLst>
                    <a:ext uri="{FF2B5EF4-FFF2-40B4-BE49-F238E27FC236}">
                      <a16:creationId xmlns:a16="http://schemas.microsoft.com/office/drawing/2014/main" id="{080C2ADC-4F7C-C4FD-4C69-54ED03E8AAA0}"/>
                    </a:ext>
                  </a:extLst>
                </p14:cNvPr>
                <p14:cNvContentPartPr/>
                <p14:nvPr/>
              </p14:nvContentPartPr>
              <p14:xfrm>
                <a:off x="2903007" y="5577022"/>
                <a:ext cx="5400" cy="146520"/>
              </p14:xfrm>
            </p:contentPart>
          </mc:Choice>
          <mc:Fallback xmlns="">
            <p:pic>
              <p:nvPicPr>
                <p:cNvPr id="368" name="Freihand 367">
                  <a:extLst>
                    <a:ext uri="{FF2B5EF4-FFF2-40B4-BE49-F238E27FC236}">
                      <a16:creationId xmlns:a16="http://schemas.microsoft.com/office/drawing/2014/main" id="{080C2ADC-4F7C-C4FD-4C69-54ED03E8AAA0}"/>
                    </a:ext>
                  </a:extLst>
                </p:cNvPr>
                <p:cNvPicPr/>
                <p:nvPr/>
              </p:nvPicPr>
              <p:blipFill>
                <a:blip r:embed="rId576"/>
                <a:stretch>
                  <a:fillRect/>
                </a:stretch>
              </p:blipFill>
              <p:spPr>
                <a:xfrm>
                  <a:off x="2894367" y="5568382"/>
                  <a:ext cx="23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9" name="Freihand 368">
                  <a:extLst>
                    <a:ext uri="{FF2B5EF4-FFF2-40B4-BE49-F238E27FC236}">
                      <a16:creationId xmlns:a16="http://schemas.microsoft.com/office/drawing/2014/main" id="{978F8156-8CC6-749D-1911-0E3017E114C0}"/>
                    </a:ext>
                  </a:extLst>
                </p14:cNvPr>
                <p14:cNvContentPartPr/>
                <p14:nvPr/>
              </p14:nvContentPartPr>
              <p14:xfrm>
                <a:off x="2840727" y="5637502"/>
                <a:ext cx="119160" cy="18360"/>
              </p14:xfrm>
            </p:contentPart>
          </mc:Choice>
          <mc:Fallback xmlns="">
            <p:pic>
              <p:nvPicPr>
                <p:cNvPr id="369" name="Freihand 368">
                  <a:extLst>
                    <a:ext uri="{FF2B5EF4-FFF2-40B4-BE49-F238E27FC236}">
                      <a16:creationId xmlns:a16="http://schemas.microsoft.com/office/drawing/2014/main" id="{978F8156-8CC6-749D-1911-0E3017E114C0}"/>
                    </a:ext>
                  </a:extLst>
                </p:cNvPr>
                <p:cNvPicPr/>
                <p:nvPr/>
              </p:nvPicPr>
              <p:blipFill>
                <a:blip r:embed="rId578"/>
                <a:stretch>
                  <a:fillRect/>
                </a:stretch>
              </p:blipFill>
              <p:spPr>
                <a:xfrm>
                  <a:off x="2831727" y="5628502"/>
                  <a:ext cx="13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1" name="Freihand 370">
                  <a:extLst>
                    <a:ext uri="{FF2B5EF4-FFF2-40B4-BE49-F238E27FC236}">
                      <a16:creationId xmlns:a16="http://schemas.microsoft.com/office/drawing/2014/main" id="{67F0FFC1-BF38-046E-C61D-D381BB443134}"/>
                    </a:ext>
                  </a:extLst>
                </p14:cNvPr>
                <p14:cNvContentPartPr/>
                <p14:nvPr/>
              </p14:nvContentPartPr>
              <p14:xfrm>
                <a:off x="3113967" y="5539582"/>
                <a:ext cx="67320" cy="160920"/>
              </p14:xfrm>
            </p:contentPart>
          </mc:Choice>
          <mc:Fallback xmlns="">
            <p:pic>
              <p:nvPicPr>
                <p:cNvPr id="371" name="Freihand 370">
                  <a:extLst>
                    <a:ext uri="{FF2B5EF4-FFF2-40B4-BE49-F238E27FC236}">
                      <a16:creationId xmlns:a16="http://schemas.microsoft.com/office/drawing/2014/main" id="{67F0FFC1-BF38-046E-C61D-D381BB443134}"/>
                    </a:ext>
                  </a:extLst>
                </p:cNvPr>
                <p:cNvPicPr/>
                <p:nvPr/>
              </p:nvPicPr>
              <p:blipFill>
                <a:blip r:embed="rId580"/>
                <a:stretch>
                  <a:fillRect/>
                </a:stretch>
              </p:blipFill>
              <p:spPr>
                <a:xfrm>
                  <a:off x="3105327" y="5530582"/>
                  <a:ext cx="84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2" name="Freihand 371">
                  <a:extLst>
                    <a:ext uri="{FF2B5EF4-FFF2-40B4-BE49-F238E27FC236}">
                      <a16:creationId xmlns:a16="http://schemas.microsoft.com/office/drawing/2014/main" id="{68C81A5E-8B7D-CB84-5450-21852C230633}"/>
                    </a:ext>
                  </a:extLst>
                </p14:cNvPr>
                <p14:cNvContentPartPr/>
                <p14:nvPr/>
              </p14:nvContentPartPr>
              <p14:xfrm>
                <a:off x="3098127" y="5562982"/>
                <a:ext cx="115920" cy="83880"/>
              </p14:xfrm>
            </p:contentPart>
          </mc:Choice>
          <mc:Fallback xmlns="">
            <p:pic>
              <p:nvPicPr>
                <p:cNvPr id="372" name="Freihand 371">
                  <a:extLst>
                    <a:ext uri="{FF2B5EF4-FFF2-40B4-BE49-F238E27FC236}">
                      <a16:creationId xmlns:a16="http://schemas.microsoft.com/office/drawing/2014/main" id="{68C81A5E-8B7D-CB84-5450-21852C230633}"/>
                    </a:ext>
                  </a:extLst>
                </p:cNvPr>
                <p:cNvPicPr/>
                <p:nvPr/>
              </p:nvPicPr>
              <p:blipFill>
                <a:blip r:embed="rId582"/>
                <a:stretch>
                  <a:fillRect/>
                </a:stretch>
              </p:blipFill>
              <p:spPr>
                <a:xfrm>
                  <a:off x="3089127" y="5554342"/>
                  <a:ext cx="133560" cy="101520"/>
                </a:xfrm>
                <a:prstGeom prst="rect">
                  <a:avLst/>
                </a:prstGeom>
              </p:spPr>
            </p:pic>
          </mc:Fallback>
        </mc:AlternateContent>
      </p:grpSp>
      <p:grpSp>
        <p:nvGrpSpPr>
          <p:cNvPr id="376" name="Gruppieren 375">
            <a:extLst>
              <a:ext uri="{FF2B5EF4-FFF2-40B4-BE49-F238E27FC236}">
                <a16:creationId xmlns:a16="http://schemas.microsoft.com/office/drawing/2014/main" id="{A03BC423-7584-C22B-0552-678A12F63CCD}"/>
              </a:ext>
            </a:extLst>
          </p:cNvPr>
          <p:cNvGrpSpPr/>
          <p:nvPr/>
        </p:nvGrpSpPr>
        <p:grpSpPr>
          <a:xfrm>
            <a:off x="3533727" y="5501062"/>
            <a:ext cx="327960" cy="151200"/>
            <a:chOff x="3533727" y="5501062"/>
            <a:chExt cx="327960" cy="151200"/>
          </a:xfrm>
        </p:grpSpPr>
        <mc:AlternateContent xmlns:mc="http://schemas.openxmlformats.org/markup-compatibility/2006" xmlns:p14="http://schemas.microsoft.com/office/powerpoint/2010/main">
          <mc:Choice Requires="p14">
            <p:contentPart p14:bwMode="auto" r:id="rId583">
              <p14:nvContentPartPr>
                <p14:cNvPr id="374" name="Freihand 373">
                  <a:extLst>
                    <a:ext uri="{FF2B5EF4-FFF2-40B4-BE49-F238E27FC236}">
                      <a16:creationId xmlns:a16="http://schemas.microsoft.com/office/drawing/2014/main" id="{D90FD9C9-7746-44F2-5CF1-64B6B4C290EB}"/>
                    </a:ext>
                  </a:extLst>
                </p14:cNvPr>
                <p14:cNvContentPartPr/>
                <p14:nvPr/>
              </p14:nvContentPartPr>
              <p14:xfrm>
                <a:off x="3533727" y="5588542"/>
                <a:ext cx="89280" cy="33480"/>
              </p14:xfrm>
            </p:contentPart>
          </mc:Choice>
          <mc:Fallback xmlns="">
            <p:pic>
              <p:nvPicPr>
                <p:cNvPr id="374" name="Freihand 373">
                  <a:extLst>
                    <a:ext uri="{FF2B5EF4-FFF2-40B4-BE49-F238E27FC236}">
                      <a16:creationId xmlns:a16="http://schemas.microsoft.com/office/drawing/2014/main" id="{D90FD9C9-7746-44F2-5CF1-64B6B4C290EB}"/>
                    </a:ext>
                  </a:extLst>
                </p:cNvPr>
                <p:cNvPicPr/>
                <p:nvPr/>
              </p:nvPicPr>
              <p:blipFill>
                <a:blip r:embed="rId584"/>
                <a:stretch>
                  <a:fillRect/>
                </a:stretch>
              </p:blipFill>
              <p:spPr>
                <a:xfrm>
                  <a:off x="3524727" y="5579542"/>
                  <a:ext cx="106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5" name="Freihand 374">
                  <a:extLst>
                    <a:ext uri="{FF2B5EF4-FFF2-40B4-BE49-F238E27FC236}">
                      <a16:creationId xmlns:a16="http://schemas.microsoft.com/office/drawing/2014/main" id="{CF64A439-66E3-D144-47F3-7CE9CA54815E}"/>
                    </a:ext>
                  </a:extLst>
                </p14:cNvPr>
                <p14:cNvContentPartPr/>
                <p14:nvPr/>
              </p14:nvContentPartPr>
              <p14:xfrm>
                <a:off x="3766647" y="5501062"/>
                <a:ext cx="95040" cy="151200"/>
              </p14:xfrm>
            </p:contentPart>
          </mc:Choice>
          <mc:Fallback xmlns="">
            <p:pic>
              <p:nvPicPr>
                <p:cNvPr id="375" name="Freihand 374">
                  <a:extLst>
                    <a:ext uri="{FF2B5EF4-FFF2-40B4-BE49-F238E27FC236}">
                      <a16:creationId xmlns:a16="http://schemas.microsoft.com/office/drawing/2014/main" id="{CF64A439-66E3-D144-47F3-7CE9CA54815E}"/>
                    </a:ext>
                  </a:extLst>
                </p:cNvPr>
                <p:cNvPicPr/>
                <p:nvPr/>
              </p:nvPicPr>
              <p:blipFill>
                <a:blip r:embed="rId586"/>
                <a:stretch>
                  <a:fillRect/>
                </a:stretch>
              </p:blipFill>
              <p:spPr>
                <a:xfrm>
                  <a:off x="3758007" y="5492422"/>
                  <a:ext cx="112680" cy="168840"/>
                </a:xfrm>
                <a:prstGeom prst="rect">
                  <a:avLst/>
                </a:prstGeom>
              </p:spPr>
            </p:pic>
          </mc:Fallback>
        </mc:AlternateContent>
      </p:grpSp>
      <p:grpSp>
        <p:nvGrpSpPr>
          <p:cNvPr id="385" name="Gruppieren 384">
            <a:extLst>
              <a:ext uri="{FF2B5EF4-FFF2-40B4-BE49-F238E27FC236}">
                <a16:creationId xmlns:a16="http://schemas.microsoft.com/office/drawing/2014/main" id="{2BF88CEE-D691-5C87-DA8C-E83C0FB7928F}"/>
              </a:ext>
            </a:extLst>
          </p:cNvPr>
          <p:cNvGrpSpPr/>
          <p:nvPr/>
        </p:nvGrpSpPr>
        <p:grpSpPr>
          <a:xfrm>
            <a:off x="650127" y="6010822"/>
            <a:ext cx="344160" cy="223200"/>
            <a:chOff x="650127" y="6010822"/>
            <a:chExt cx="344160" cy="223200"/>
          </a:xfrm>
        </p:grpSpPr>
        <mc:AlternateContent xmlns:mc="http://schemas.openxmlformats.org/markup-compatibility/2006" xmlns:p14="http://schemas.microsoft.com/office/powerpoint/2010/main">
          <mc:Choice Requires="p14">
            <p:contentPart p14:bwMode="auto" r:id="rId587">
              <p14:nvContentPartPr>
                <p14:cNvPr id="377" name="Freihand 376">
                  <a:extLst>
                    <a:ext uri="{FF2B5EF4-FFF2-40B4-BE49-F238E27FC236}">
                      <a16:creationId xmlns:a16="http://schemas.microsoft.com/office/drawing/2014/main" id="{7D9E2568-ADE9-AFFA-ACE1-AE8877A2899D}"/>
                    </a:ext>
                  </a:extLst>
                </p14:cNvPr>
                <p14:cNvContentPartPr/>
                <p14:nvPr/>
              </p14:nvContentPartPr>
              <p14:xfrm>
                <a:off x="847767" y="6046462"/>
                <a:ext cx="112680" cy="157320"/>
              </p14:xfrm>
            </p:contentPart>
          </mc:Choice>
          <mc:Fallback xmlns="">
            <p:pic>
              <p:nvPicPr>
                <p:cNvPr id="377" name="Freihand 376">
                  <a:extLst>
                    <a:ext uri="{FF2B5EF4-FFF2-40B4-BE49-F238E27FC236}">
                      <a16:creationId xmlns:a16="http://schemas.microsoft.com/office/drawing/2014/main" id="{7D9E2568-ADE9-AFFA-ACE1-AE8877A2899D}"/>
                    </a:ext>
                  </a:extLst>
                </p:cNvPr>
                <p:cNvPicPr/>
                <p:nvPr/>
              </p:nvPicPr>
              <p:blipFill>
                <a:blip r:embed="rId588"/>
                <a:stretch>
                  <a:fillRect/>
                </a:stretch>
              </p:blipFill>
              <p:spPr>
                <a:xfrm>
                  <a:off x="839127" y="6037822"/>
                  <a:ext cx="13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8" name="Freihand 377">
                  <a:extLst>
                    <a:ext uri="{FF2B5EF4-FFF2-40B4-BE49-F238E27FC236}">
                      <a16:creationId xmlns:a16="http://schemas.microsoft.com/office/drawing/2014/main" id="{A4915370-F727-5D56-ED61-44B9B38217FA}"/>
                    </a:ext>
                  </a:extLst>
                </p14:cNvPr>
                <p14:cNvContentPartPr/>
                <p14:nvPr/>
              </p14:nvContentPartPr>
              <p14:xfrm>
                <a:off x="851007" y="6078502"/>
                <a:ext cx="143280" cy="113400"/>
              </p14:xfrm>
            </p:contentPart>
          </mc:Choice>
          <mc:Fallback xmlns="">
            <p:pic>
              <p:nvPicPr>
                <p:cNvPr id="378" name="Freihand 377">
                  <a:extLst>
                    <a:ext uri="{FF2B5EF4-FFF2-40B4-BE49-F238E27FC236}">
                      <a16:creationId xmlns:a16="http://schemas.microsoft.com/office/drawing/2014/main" id="{A4915370-F727-5D56-ED61-44B9B38217FA}"/>
                    </a:ext>
                  </a:extLst>
                </p:cNvPr>
                <p:cNvPicPr/>
                <p:nvPr/>
              </p:nvPicPr>
              <p:blipFill>
                <a:blip r:embed="rId590"/>
                <a:stretch>
                  <a:fillRect/>
                </a:stretch>
              </p:blipFill>
              <p:spPr>
                <a:xfrm>
                  <a:off x="842367" y="6069862"/>
                  <a:ext cx="160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0" name="Freihand 379">
                  <a:extLst>
                    <a:ext uri="{FF2B5EF4-FFF2-40B4-BE49-F238E27FC236}">
                      <a16:creationId xmlns:a16="http://schemas.microsoft.com/office/drawing/2014/main" id="{DA2DADAF-3EA5-B0D4-2D56-07A7D90291AC}"/>
                    </a:ext>
                  </a:extLst>
                </p14:cNvPr>
                <p14:cNvContentPartPr/>
                <p14:nvPr/>
              </p14:nvContentPartPr>
              <p14:xfrm>
                <a:off x="650127" y="6010822"/>
                <a:ext cx="154800" cy="223200"/>
              </p14:xfrm>
            </p:contentPart>
          </mc:Choice>
          <mc:Fallback xmlns="">
            <p:pic>
              <p:nvPicPr>
                <p:cNvPr id="380" name="Freihand 379">
                  <a:extLst>
                    <a:ext uri="{FF2B5EF4-FFF2-40B4-BE49-F238E27FC236}">
                      <a16:creationId xmlns:a16="http://schemas.microsoft.com/office/drawing/2014/main" id="{DA2DADAF-3EA5-B0D4-2D56-07A7D90291AC}"/>
                    </a:ext>
                  </a:extLst>
                </p:cNvPr>
                <p:cNvPicPr/>
                <p:nvPr/>
              </p:nvPicPr>
              <p:blipFill>
                <a:blip r:embed="rId592"/>
                <a:stretch>
                  <a:fillRect/>
                </a:stretch>
              </p:blipFill>
              <p:spPr>
                <a:xfrm>
                  <a:off x="641487" y="6001822"/>
                  <a:ext cx="172440" cy="240840"/>
                </a:xfrm>
                <a:prstGeom prst="rect">
                  <a:avLst/>
                </a:prstGeom>
              </p:spPr>
            </p:pic>
          </mc:Fallback>
        </mc:AlternateContent>
      </p:grpSp>
      <p:grpSp>
        <p:nvGrpSpPr>
          <p:cNvPr id="384" name="Gruppieren 383">
            <a:extLst>
              <a:ext uri="{FF2B5EF4-FFF2-40B4-BE49-F238E27FC236}">
                <a16:creationId xmlns:a16="http://schemas.microsoft.com/office/drawing/2014/main" id="{194B7B59-3022-B714-418C-A40541FFADF9}"/>
              </a:ext>
            </a:extLst>
          </p:cNvPr>
          <p:cNvGrpSpPr/>
          <p:nvPr/>
        </p:nvGrpSpPr>
        <p:grpSpPr>
          <a:xfrm>
            <a:off x="1229727" y="6111982"/>
            <a:ext cx="117360" cy="63720"/>
            <a:chOff x="1229727" y="6111982"/>
            <a:chExt cx="117360" cy="63720"/>
          </a:xfrm>
        </p:grpSpPr>
        <mc:AlternateContent xmlns:mc="http://schemas.openxmlformats.org/markup-compatibility/2006" xmlns:p14="http://schemas.microsoft.com/office/powerpoint/2010/main">
          <mc:Choice Requires="p14">
            <p:contentPart p14:bwMode="auto" r:id="rId593">
              <p14:nvContentPartPr>
                <p14:cNvPr id="381" name="Freihand 380">
                  <a:extLst>
                    <a:ext uri="{FF2B5EF4-FFF2-40B4-BE49-F238E27FC236}">
                      <a16:creationId xmlns:a16="http://schemas.microsoft.com/office/drawing/2014/main" id="{C9E0E0B9-A1F2-AF63-79A2-A7A25F7655B9}"/>
                    </a:ext>
                  </a:extLst>
                </p14:cNvPr>
                <p14:cNvContentPartPr/>
                <p14:nvPr/>
              </p14:nvContentPartPr>
              <p14:xfrm>
                <a:off x="1229727" y="6111982"/>
                <a:ext cx="107280" cy="25200"/>
              </p14:xfrm>
            </p:contentPart>
          </mc:Choice>
          <mc:Fallback xmlns="">
            <p:pic>
              <p:nvPicPr>
                <p:cNvPr id="381" name="Freihand 380">
                  <a:extLst>
                    <a:ext uri="{FF2B5EF4-FFF2-40B4-BE49-F238E27FC236}">
                      <a16:creationId xmlns:a16="http://schemas.microsoft.com/office/drawing/2014/main" id="{C9E0E0B9-A1F2-AF63-79A2-A7A25F7655B9}"/>
                    </a:ext>
                  </a:extLst>
                </p:cNvPr>
                <p:cNvPicPr/>
                <p:nvPr/>
              </p:nvPicPr>
              <p:blipFill>
                <a:blip r:embed="rId594"/>
                <a:stretch>
                  <a:fillRect/>
                </a:stretch>
              </p:blipFill>
              <p:spPr>
                <a:xfrm>
                  <a:off x="1221087" y="6103342"/>
                  <a:ext cx="124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2" name="Freihand 381">
                  <a:extLst>
                    <a:ext uri="{FF2B5EF4-FFF2-40B4-BE49-F238E27FC236}">
                      <a16:creationId xmlns:a16="http://schemas.microsoft.com/office/drawing/2014/main" id="{86CA1D91-3C9B-C2D0-CC4B-4AF58AA185D3}"/>
                    </a:ext>
                  </a:extLst>
                </p14:cNvPr>
                <p14:cNvContentPartPr/>
                <p14:nvPr/>
              </p14:nvContentPartPr>
              <p14:xfrm>
                <a:off x="1258527" y="6163822"/>
                <a:ext cx="88560" cy="11880"/>
              </p14:xfrm>
            </p:contentPart>
          </mc:Choice>
          <mc:Fallback xmlns="">
            <p:pic>
              <p:nvPicPr>
                <p:cNvPr id="382" name="Freihand 381">
                  <a:extLst>
                    <a:ext uri="{FF2B5EF4-FFF2-40B4-BE49-F238E27FC236}">
                      <a16:creationId xmlns:a16="http://schemas.microsoft.com/office/drawing/2014/main" id="{86CA1D91-3C9B-C2D0-CC4B-4AF58AA185D3}"/>
                    </a:ext>
                  </a:extLst>
                </p:cNvPr>
                <p:cNvPicPr/>
                <p:nvPr/>
              </p:nvPicPr>
              <p:blipFill>
                <a:blip r:embed="rId596"/>
                <a:stretch>
                  <a:fillRect/>
                </a:stretch>
              </p:blipFill>
              <p:spPr>
                <a:xfrm>
                  <a:off x="1249887" y="6154822"/>
                  <a:ext cx="106200" cy="29520"/>
                </a:xfrm>
                <a:prstGeom prst="rect">
                  <a:avLst/>
                </a:prstGeom>
              </p:spPr>
            </p:pic>
          </mc:Fallback>
        </mc:AlternateContent>
      </p:grpSp>
      <p:grpSp>
        <p:nvGrpSpPr>
          <p:cNvPr id="388" name="Gruppieren 387">
            <a:extLst>
              <a:ext uri="{FF2B5EF4-FFF2-40B4-BE49-F238E27FC236}">
                <a16:creationId xmlns:a16="http://schemas.microsoft.com/office/drawing/2014/main" id="{97839C57-0890-6440-54BC-0507F21C12A2}"/>
              </a:ext>
            </a:extLst>
          </p:cNvPr>
          <p:cNvGrpSpPr/>
          <p:nvPr/>
        </p:nvGrpSpPr>
        <p:grpSpPr>
          <a:xfrm>
            <a:off x="1558767" y="5976622"/>
            <a:ext cx="216360" cy="221040"/>
            <a:chOff x="1558767" y="5976622"/>
            <a:chExt cx="216360" cy="221040"/>
          </a:xfrm>
        </p:grpSpPr>
        <mc:AlternateContent xmlns:mc="http://schemas.openxmlformats.org/markup-compatibility/2006" xmlns:p14="http://schemas.microsoft.com/office/powerpoint/2010/main">
          <mc:Choice Requires="p14">
            <p:contentPart p14:bwMode="auto" r:id="rId597">
              <p14:nvContentPartPr>
                <p14:cNvPr id="383" name="Freihand 382">
                  <a:extLst>
                    <a:ext uri="{FF2B5EF4-FFF2-40B4-BE49-F238E27FC236}">
                      <a16:creationId xmlns:a16="http://schemas.microsoft.com/office/drawing/2014/main" id="{6845BD9B-12A4-CED6-37B7-6EC5DF24D565}"/>
                    </a:ext>
                  </a:extLst>
                </p14:cNvPr>
                <p14:cNvContentPartPr/>
                <p14:nvPr/>
              </p14:nvContentPartPr>
              <p14:xfrm>
                <a:off x="1558767" y="5980222"/>
                <a:ext cx="52200" cy="166680"/>
              </p14:xfrm>
            </p:contentPart>
          </mc:Choice>
          <mc:Fallback xmlns="">
            <p:pic>
              <p:nvPicPr>
                <p:cNvPr id="383" name="Freihand 382">
                  <a:extLst>
                    <a:ext uri="{FF2B5EF4-FFF2-40B4-BE49-F238E27FC236}">
                      <a16:creationId xmlns:a16="http://schemas.microsoft.com/office/drawing/2014/main" id="{6845BD9B-12A4-CED6-37B7-6EC5DF24D565}"/>
                    </a:ext>
                  </a:extLst>
                </p:cNvPr>
                <p:cNvPicPr/>
                <p:nvPr/>
              </p:nvPicPr>
              <p:blipFill>
                <a:blip r:embed="rId598"/>
                <a:stretch>
                  <a:fillRect/>
                </a:stretch>
              </p:blipFill>
              <p:spPr>
                <a:xfrm>
                  <a:off x="1550127" y="5971582"/>
                  <a:ext cx="69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6" name="Freihand 385">
                  <a:extLst>
                    <a:ext uri="{FF2B5EF4-FFF2-40B4-BE49-F238E27FC236}">
                      <a16:creationId xmlns:a16="http://schemas.microsoft.com/office/drawing/2014/main" id="{7805B1F0-5CEA-FDA0-7251-FC4406A8174D}"/>
                    </a:ext>
                  </a:extLst>
                </p14:cNvPr>
                <p14:cNvContentPartPr/>
                <p14:nvPr/>
              </p14:nvContentPartPr>
              <p14:xfrm>
                <a:off x="1682247" y="5976622"/>
                <a:ext cx="92880" cy="117000"/>
              </p14:xfrm>
            </p:contentPart>
          </mc:Choice>
          <mc:Fallback xmlns="">
            <p:pic>
              <p:nvPicPr>
                <p:cNvPr id="386" name="Freihand 385">
                  <a:extLst>
                    <a:ext uri="{FF2B5EF4-FFF2-40B4-BE49-F238E27FC236}">
                      <a16:creationId xmlns:a16="http://schemas.microsoft.com/office/drawing/2014/main" id="{7805B1F0-5CEA-FDA0-7251-FC4406A8174D}"/>
                    </a:ext>
                  </a:extLst>
                </p:cNvPr>
                <p:cNvPicPr/>
                <p:nvPr/>
              </p:nvPicPr>
              <p:blipFill>
                <a:blip r:embed="rId600"/>
                <a:stretch>
                  <a:fillRect/>
                </a:stretch>
              </p:blipFill>
              <p:spPr>
                <a:xfrm>
                  <a:off x="1673247" y="5967982"/>
                  <a:ext cx="110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7" name="Freihand 386">
                  <a:extLst>
                    <a:ext uri="{FF2B5EF4-FFF2-40B4-BE49-F238E27FC236}">
                      <a16:creationId xmlns:a16="http://schemas.microsoft.com/office/drawing/2014/main" id="{A04D0129-C643-7E10-A80A-2883B3E031AF}"/>
                    </a:ext>
                  </a:extLst>
                </p14:cNvPr>
                <p14:cNvContentPartPr/>
                <p14:nvPr/>
              </p14:nvContentPartPr>
              <p14:xfrm>
                <a:off x="1750287" y="6015142"/>
                <a:ext cx="23040" cy="182520"/>
              </p14:xfrm>
            </p:contentPart>
          </mc:Choice>
          <mc:Fallback xmlns="">
            <p:pic>
              <p:nvPicPr>
                <p:cNvPr id="387" name="Freihand 386">
                  <a:extLst>
                    <a:ext uri="{FF2B5EF4-FFF2-40B4-BE49-F238E27FC236}">
                      <a16:creationId xmlns:a16="http://schemas.microsoft.com/office/drawing/2014/main" id="{A04D0129-C643-7E10-A80A-2883B3E031AF}"/>
                    </a:ext>
                  </a:extLst>
                </p:cNvPr>
                <p:cNvPicPr/>
                <p:nvPr/>
              </p:nvPicPr>
              <p:blipFill>
                <a:blip r:embed="rId602"/>
                <a:stretch>
                  <a:fillRect/>
                </a:stretch>
              </p:blipFill>
              <p:spPr>
                <a:xfrm>
                  <a:off x="1741647" y="6006142"/>
                  <a:ext cx="40680" cy="200160"/>
                </a:xfrm>
                <a:prstGeom prst="rect">
                  <a:avLst/>
                </a:prstGeom>
              </p:spPr>
            </p:pic>
          </mc:Fallback>
        </mc:AlternateContent>
      </p:grpSp>
      <p:grpSp>
        <p:nvGrpSpPr>
          <p:cNvPr id="399" name="Gruppieren 398">
            <a:extLst>
              <a:ext uri="{FF2B5EF4-FFF2-40B4-BE49-F238E27FC236}">
                <a16:creationId xmlns:a16="http://schemas.microsoft.com/office/drawing/2014/main" id="{401740CE-3993-90B7-9012-694BF1F07F0D}"/>
              </a:ext>
            </a:extLst>
          </p:cNvPr>
          <p:cNvGrpSpPr/>
          <p:nvPr/>
        </p:nvGrpSpPr>
        <p:grpSpPr>
          <a:xfrm>
            <a:off x="2093007" y="5997142"/>
            <a:ext cx="265680" cy="183960"/>
            <a:chOff x="2093007" y="5997142"/>
            <a:chExt cx="265680" cy="183960"/>
          </a:xfrm>
        </p:grpSpPr>
        <mc:AlternateContent xmlns:mc="http://schemas.openxmlformats.org/markup-compatibility/2006" xmlns:p14="http://schemas.microsoft.com/office/powerpoint/2010/main">
          <mc:Choice Requires="p14">
            <p:contentPart p14:bwMode="auto" r:id="rId603">
              <p14:nvContentPartPr>
                <p14:cNvPr id="389" name="Freihand 388">
                  <a:extLst>
                    <a:ext uri="{FF2B5EF4-FFF2-40B4-BE49-F238E27FC236}">
                      <a16:creationId xmlns:a16="http://schemas.microsoft.com/office/drawing/2014/main" id="{E185AAF5-227F-724E-0829-E8F0718E8AE1}"/>
                    </a:ext>
                  </a:extLst>
                </p14:cNvPr>
                <p14:cNvContentPartPr/>
                <p14:nvPr/>
              </p14:nvContentPartPr>
              <p14:xfrm>
                <a:off x="2093007" y="6045022"/>
                <a:ext cx="122040" cy="29880"/>
              </p14:xfrm>
            </p:contentPart>
          </mc:Choice>
          <mc:Fallback xmlns="">
            <p:pic>
              <p:nvPicPr>
                <p:cNvPr id="389" name="Freihand 388">
                  <a:extLst>
                    <a:ext uri="{FF2B5EF4-FFF2-40B4-BE49-F238E27FC236}">
                      <a16:creationId xmlns:a16="http://schemas.microsoft.com/office/drawing/2014/main" id="{E185AAF5-227F-724E-0829-E8F0718E8AE1}"/>
                    </a:ext>
                  </a:extLst>
                </p:cNvPr>
                <p:cNvPicPr/>
                <p:nvPr/>
              </p:nvPicPr>
              <p:blipFill>
                <a:blip r:embed="rId604"/>
                <a:stretch>
                  <a:fillRect/>
                </a:stretch>
              </p:blipFill>
              <p:spPr>
                <a:xfrm>
                  <a:off x="2084007" y="6036382"/>
                  <a:ext cx="139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0" name="Freihand 389">
                  <a:extLst>
                    <a:ext uri="{FF2B5EF4-FFF2-40B4-BE49-F238E27FC236}">
                      <a16:creationId xmlns:a16="http://schemas.microsoft.com/office/drawing/2014/main" id="{ECCBAE36-AE40-F96A-D50F-9283F869C28E}"/>
                    </a:ext>
                  </a:extLst>
                </p14:cNvPr>
                <p14:cNvContentPartPr/>
                <p14:nvPr/>
              </p14:nvContentPartPr>
              <p14:xfrm>
                <a:off x="2123607" y="6130342"/>
                <a:ext cx="100440" cy="21960"/>
              </p14:xfrm>
            </p:contentPart>
          </mc:Choice>
          <mc:Fallback xmlns="">
            <p:pic>
              <p:nvPicPr>
                <p:cNvPr id="390" name="Freihand 389">
                  <a:extLst>
                    <a:ext uri="{FF2B5EF4-FFF2-40B4-BE49-F238E27FC236}">
                      <a16:creationId xmlns:a16="http://schemas.microsoft.com/office/drawing/2014/main" id="{ECCBAE36-AE40-F96A-D50F-9283F869C28E}"/>
                    </a:ext>
                  </a:extLst>
                </p:cNvPr>
                <p:cNvPicPr/>
                <p:nvPr/>
              </p:nvPicPr>
              <p:blipFill>
                <a:blip r:embed="rId606"/>
                <a:stretch>
                  <a:fillRect/>
                </a:stretch>
              </p:blipFill>
              <p:spPr>
                <a:xfrm>
                  <a:off x="2114607" y="6121342"/>
                  <a:ext cx="11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1" name="Freihand 390">
                  <a:extLst>
                    <a:ext uri="{FF2B5EF4-FFF2-40B4-BE49-F238E27FC236}">
                      <a16:creationId xmlns:a16="http://schemas.microsoft.com/office/drawing/2014/main" id="{88BAD910-257D-3FA7-03EA-08D010692D3F}"/>
                    </a:ext>
                  </a:extLst>
                </p14:cNvPr>
                <p14:cNvContentPartPr/>
                <p14:nvPr/>
              </p14:nvContentPartPr>
              <p14:xfrm>
                <a:off x="2262207" y="5997142"/>
                <a:ext cx="96480" cy="183960"/>
              </p14:xfrm>
            </p:contentPart>
          </mc:Choice>
          <mc:Fallback xmlns="">
            <p:pic>
              <p:nvPicPr>
                <p:cNvPr id="391" name="Freihand 390">
                  <a:extLst>
                    <a:ext uri="{FF2B5EF4-FFF2-40B4-BE49-F238E27FC236}">
                      <a16:creationId xmlns:a16="http://schemas.microsoft.com/office/drawing/2014/main" id="{88BAD910-257D-3FA7-03EA-08D010692D3F}"/>
                    </a:ext>
                  </a:extLst>
                </p:cNvPr>
                <p:cNvPicPr/>
                <p:nvPr/>
              </p:nvPicPr>
              <p:blipFill>
                <a:blip r:embed="rId608"/>
                <a:stretch>
                  <a:fillRect/>
                </a:stretch>
              </p:blipFill>
              <p:spPr>
                <a:xfrm>
                  <a:off x="2253567" y="5988142"/>
                  <a:ext cx="114120" cy="201600"/>
                </a:xfrm>
                <a:prstGeom prst="rect">
                  <a:avLst/>
                </a:prstGeom>
              </p:spPr>
            </p:pic>
          </mc:Fallback>
        </mc:AlternateContent>
      </p:grpSp>
      <p:grpSp>
        <p:nvGrpSpPr>
          <p:cNvPr id="398" name="Gruppieren 397">
            <a:extLst>
              <a:ext uri="{FF2B5EF4-FFF2-40B4-BE49-F238E27FC236}">
                <a16:creationId xmlns:a16="http://schemas.microsoft.com/office/drawing/2014/main" id="{EADA458D-6F00-7D93-84C1-4846C99542B6}"/>
              </a:ext>
            </a:extLst>
          </p:cNvPr>
          <p:cNvGrpSpPr/>
          <p:nvPr/>
        </p:nvGrpSpPr>
        <p:grpSpPr>
          <a:xfrm>
            <a:off x="2697087" y="5871862"/>
            <a:ext cx="842040" cy="269640"/>
            <a:chOff x="2697087" y="5871862"/>
            <a:chExt cx="842040" cy="269640"/>
          </a:xfrm>
        </p:grpSpPr>
        <mc:AlternateContent xmlns:mc="http://schemas.openxmlformats.org/markup-compatibility/2006" xmlns:p14="http://schemas.microsoft.com/office/powerpoint/2010/main">
          <mc:Choice Requires="p14">
            <p:contentPart p14:bwMode="auto" r:id="rId609">
              <p14:nvContentPartPr>
                <p14:cNvPr id="392" name="Freihand 391">
                  <a:extLst>
                    <a:ext uri="{FF2B5EF4-FFF2-40B4-BE49-F238E27FC236}">
                      <a16:creationId xmlns:a16="http://schemas.microsoft.com/office/drawing/2014/main" id="{A26CC311-F9EF-79FC-169F-BF39DD77DF66}"/>
                    </a:ext>
                  </a:extLst>
                </p14:cNvPr>
                <p14:cNvContentPartPr/>
                <p14:nvPr/>
              </p14:nvContentPartPr>
              <p14:xfrm>
                <a:off x="2697087" y="6003262"/>
                <a:ext cx="162000" cy="138240"/>
              </p14:xfrm>
            </p:contentPart>
          </mc:Choice>
          <mc:Fallback xmlns="">
            <p:pic>
              <p:nvPicPr>
                <p:cNvPr id="392" name="Freihand 391">
                  <a:extLst>
                    <a:ext uri="{FF2B5EF4-FFF2-40B4-BE49-F238E27FC236}">
                      <a16:creationId xmlns:a16="http://schemas.microsoft.com/office/drawing/2014/main" id="{A26CC311-F9EF-79FC-169F-BF39DD77DF66}"/>
                    </a:ext>
                  </a:extLst>
                </p:cNvPr>
                <p:cNvPicPr/>
                <p:nvPr/>
              </p:nvPicPr>
              <p:blipFill>
                <a:blip r:embed="rId610"/>
                <a:stretch>
                  <a:fillRect/>
                </a:stretch>
              </p:blipFill>
              <p:spPr>
                <a:xfrm>
                  <a:off x="2688447" y="5994622"/>
                  <a:ext cx="179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 name="Freihand 392">
                  <a:extLst>
                    <a:ext uri="{FF2B5EF4-FFF2-40B4-BE49-F238E27FC236}">
                      <a16:creationId xmlns:a16="http://schemas.microsoft.com/office/drawing/2014/main" id="{C3F39D9E-81EC-CC8C-3871-5BAA60E166B3}"/>
                    </a:ext>
                  </a:extLst>
                </p14:cNvPr>
                <p14:cNvContentPartPr/>
                <p14:nvPr/>
              </p14:nvContentPartPr>
              <p14:xfrm>
                <a:off x="2936487" y="5885182"/>
                <a:ext cx="90720" cy="108720"/>
              </p14:xfrm>
            </p:contentPart>
          </mc:Choice>
          <mc:Fallback xmlns="">
            <p:pic>
              <p:nvPicPr>
                <p:cNvPr id="393" name="Freihand 392">
                  <a:extLst>
                    <a:ext uri="{FF2B5EF4-FFF2-40B4-BE49-F238E27FC236}">
                      <a16:creationId xmlns:a16="http://schemas.microsoft.com/office/drawing/2014/main" id="{C3F39D9E-81EC-CC8C-3871-5BAA60E166B3}"/>
                    </a:ext>
                  </a:extLst>
                </p:cNvPr>
                <p:cNvPicPr/>
                <p:nvPr/>
              </p:nvPicPr>
              <p:blipFill>
                <a:blip r:embed="rId612"/>
                <a:stretch>
                  <a:fillRect/>
                </a:stretch>
              </p:blipFill>
              <p:spPr>
                <a:xfrm>
                  <a:off x="2927847" y="5876182"/>
                  <a:ext cx="108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4" name="Freihand 393">
                  <a:extLst>
                    <a:ext uri="{FF2B5EF4-FFF2-40B4-BE49-F238E27FC236}">
                      <a16:creationId xmlns:a16="http://schemas.microsoft.com/office/drawing/2014/main" id="{2482D1D1-EC65-5F4D-2EED-D7466D07848B}"/>
                    </a:ext>
                  </a:extLst>
                </p14:cNvPr>
                <p14:cNvContentPartPr/>
                <p14:nvPr/>
              </p14:nvContentPartPr>
              <p14:xfrm>
                <a:off x="3065367" y="5924782"/>
                <a:ext cx="47520" cy="63000"/>
              </p14:xfrm>
            </p:contentPart>
          </mc:Choice>
          <mc:Fallback xmlns="">
            <p:pic>
              <p:nvPicPr>
                <p:cNvPr id="394" name="Freihand 393">
                  <a:extLst>
                    <a:ext uri="{FF2B5EF4-FFF2-40B4-BE49-F238E27FC236}">
                      <a16:creationId xmlns:a16="http://schemas.microsoft.com/office/drawing/2014/main" id="{2482D1D1-EC65-5F4D-2EED-D7466D07848B}"/>
                    </a:ext>
                  </a:extLst>
                </p:cNvPr>
                <p:cNvPicPr/>
                <p:nvPr/>
              </p:nvPicPr>
              <p:blipFill>
                <a:blip r:embed="rId614"/>
                <a:stretch>
                  <a:fillRect/>
                </a:stretch>
              </p:blipFill>
              <p:spPr>
                <a:xfrm>
                  <a:off x="3056727" y="5916142"/>
                  <a:ext cx="65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5" name="Freihand 394">
                  <a:extLst>
                    <a:ext uri="{FF2B5EF4-FFF2-40B4-BE49-F238E27FC236}">
                      <a16:creationId xmlns:a16="http://schemas.microsoft.com/office/drawing/2014/main" id="{12F9FB4E-236B-CC76-5FC3-8ECB777C1560}"/>
                    </a:ext>
                  </a:extLst>
                </p14:cNvPr>
                <p14:cNvContentPartPr/>
                <p14:nvPr/>
              </p14:nvContentPartPr>
              <p14:xfrm>
                <a:off x="3123327" y="5871862"/>
                <a:ext cx="151560" cy="119880"/>
              </p14:xfrm>
            </p:contentPart>
          </mc:Choice>
          <mc:Fallback xmlns="">
            <p:pic>
              <p:nvPicPr>
                <p:cNvPr id="395" name="Freihand 394">
                  <a:extLst>
                    <a:ext uri="{FF2B5EF4-FFF2-40B4-BE49-F238E27FC236}">
                      <a16:creationId xmlns:a16="http://schemas.microsoft.com/office/drawing/2014/main" id="{12F9FB4E-236B-CC76-5FC3-8ECB777C1560}"/>
                    </a:ext>
                  </a:extLst>
                </p:cNvPr>
                <p:cNvPicPr/>
                <p:nvPr/>
              </p:nvPicPr>
              <p:blipFill>
                <a:blip r:embed="rId616"/>
                <a:stretch>
                  <a:fillRect/>
                </a:stretch>
              </p:blipFill>
              <p:spPr>
                <a:xfrm>
                  <a:off x="3114687" y="5863222"/>
                  <a:ext cx="169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6" name="Freihand 395">
                  <a:extLst>
                    <a:ext uri="{FF2B5EF4-FFF2-40B4-BE49-F238E27FC236}">
                      <a16:creationId xmlns:a16="http://schemas.microsoft.com/office/drawing/2014/main" id="{66B9DA79-7409-8363-2608-89122F42911B}"/>
                    </a:ext>
                  </a:extLst>
                </p14:cNvPr>
                <p14:cNvContentPartPr/>
                <p14:nvPr/>
              </p14:nvContentPartPr>
              <p14:xfrm>
                <a:off x="3416007" y="6005782"/>
                <a:ext cx="117000" cy="16920"/>
              </p14:xfrm>
            </p:contentPart>
          </mc:Choice>
          <mc:Fallback xmlns="">
            <p:pic>
              <p:nvPicPr>
                <p:cNvPr id="396" name="Freihand 395">
                  <a:extLst>
                    <a:ext uri="{FF2B5EF4-FFF2-40B4-BE49-F238E27FC236}">
                      <a16:creationId xmlns:a16="http://schemas.microsoft.com/office/drawing/2014/main" id="{66B9DA79-7409-8363-2608-89122F42911B}"/>
                    </a:ext>
                  </a:extLst>
                </p:cNvPr>
                <p:cNvPicPr/>
                <p:nvPr/>
              </p:nvPicPr>
              <p:blipFill>
                <a:blip r:embed="rId618"/>
                <a:stretch>
                  <a:fillRect/>
                </a:stretch>
              </p:blipFill>
              <p:spPr>
                <a:xfrm>
                  <a:off x="3407007" y="5997142"/>
                  <a:ext cx="134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7" name="Freihand 396">
                  <a:extLst>
                    <a:ext uri="{FF2B5EF4-FFF2-40B4-BE49-F238E27FC236}">
                      <a16:creationId xmlns:a16="http://schemas.microsoft.com/office/drawing/2014/main" id="{78170E68-A209-32CA-54FE-8070E57F9249}"/>
                    </a:ext>
                  </a:extLst>
                </p14:cNvPr>
                <p14:cNvContentPartPr/>
                <p14:nvPr/>
              </p14:nvContentPartPr>
              <p14:xfrm>
                <a:off x="3412767" y="6050062"/>
                <a:ext cx="126360" cy="15840"/>
              </p14:xfrm>
            </p:contentPart>
          </mc:Choice>
          <mc:Fallback xmlns="">
            <p:pic>
              <p:nvPicPr>
                <p:cNvPr id="397" name="Freihand 396">
                  <a:extLst>
                    <a:ext uri="{FF2B5EF4-FFF2-40B4-BE49-F238E27FC236}">
                      <a16:creationId xmlns:a16="http://schemas.microsoft.com/office/drawing/2014/main" id="{78170E68-A209-32CA-54FE-8070E57F9249}"/>
                    </a:ext>
                  </a:extLst>
                </p:cNvPr>
                <p:cNvPicPr/>
                <p:nvPr/>
              </p:nvPicPr>
              <p:blipFill>
                <a:blip r:embed="rId620"/>
                <a:stretch>
                  <a:fillRect/>
                </a:stretch>
              </p:blipFill>
              <p:spPr>
                <a:xfrm>
                  <a:off x="3404127" y="6041422"/>
                  <a:ext cx="144000" cy="33480"/>
                </a:xfrm>
                <a:prstGeom prst="rect">
                  <a:avLst/>
                </a:prstGeom>
              </p:spPr>
            </p:pic>
          </mc:Fallback>
        </mc:AlternateContent>
      </p:grpSp>
      <p:grpSp>
        <p:nvGrpSpPr>
          <p:cNvPr id="402" name="Gruppieren 401">
            <a:extLst>
              <a:ext uri="{FF2B5EF4-FFF2-40B4-BE49-F238E27FC236}">
                <a16:creationId xmlns:a16="http://schemas.microsoft.com/office/drawing/2014/main" id="{FC95709E-21EF-B82B-52FF-FAF77CBA206B}"/>
              </a:ext>
            </a:extLst>
          </p:cNvPr>
          <p:cNvGrpSpPr/>
          <p:nvPr/>
        </p:nvGrpSpPr>
        <p:grpSpPr>
          <a:xfrm>
            <a:off x="3746487" y="5902462"/>
            <a:ext cx="210600" cy="196920"/>
            <a:chOff x="3746487" y="5902462"/>
            <a:chExt cx="210600" cy="196920"/>
          </a:xfrm>
        </p:grpSpPr>
        <mc:AlternateContent xmlns:mc="http://schemas.openxmlformats.org/markup-compatibility/2006" xmlns:p14="http://schemas.microsoft.com/office/powerpoint/2010/main">
          <mc:Choice Requires="p14">
            <p:contentPart p14:bwMode="auto" r:id="rId621">
              <p14:nvContentPartPr>
                <p14:cNvPr id="400" name="Freihand 399">
                  <a:extLst>
                    <a:ext uri="{FF2B5EF4-FFF2-40B4-BE49-F238E27FC236}">
                      <a16:creationId xmlns:a16="http://schemas.microsoft.com/office/drawing/2014/main" id="{B1CC81DA-B843-1853-7F70-2EEB48B26B3B}"/>
                    </a:ext>
                  </a:extLst>
                </p14:cNvPr>
                <p14:cNvContentPartPr/>
                <p14:nvPr/>
              </p14:nvContentPartPr>
              <p14:xfrm>
                <a:off x="3746487" y="5902462"/>
                <a:ext cx="134280" cy="196920"/>
              </p14:xfrm>
            </p:contentPart>
          </mc:Choice>
          <mc:Fallback xmlns="">
            <p:pic>
              <p:nvPicPr>
                <p:cNvPr id="400" name="Freihand 399">
                  <a:extLst>
                    <a:ext uri="{FF2B5EF4-FFF2-40B4-BE49-F238E27FC236}">
                      <a16:creationId xmlns:a16="http://schemas.microsoft.com/office/drawing/2014/main" id="{B1CC81DA-B843-1853-7F70-2EEB48B26B3B}"/>
                    </a:ext>
                  </a:extLst>
                </p:cNvPr>
                <p:cNvPicPr/>
                <p:nvPr/>
              </p:nvPicPr>
              <p:blipFill>
                <a:blip r:embed="rId622"/>
                <a:stretch>
                  <a:fillRect/>
                </a:stretch>
              </p:blipFill>
              <p:spPr>
                <a:xfrm>
                  <a:off x="3737847" y="5893462"/>
                  <a:ext cx="151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1" name="Freihand 400">
                  <a:extLst>
                    <a:ext uri="{FF2B5EF4-FFF2-40B4-BE49-F238E27FC236}">
                      <a16:creationId xmlns:a16="http://schemas.microsoft.com/office/drawing/2014/main" id="{C65A111A-ACB5-2FBF-ECD5-3CF65C8F4F4F}"/>
                    </a:ext>
                  </a:extLst>
                </p14:cNvPr>
                <p14:cNvContentPartPr/>
                <p14:nvPr/>
              </p14:nvContentPartPr>
              <p14:xfrm>
                <a:off x="3764127" y="5979502"/>
                <a:ext cx="192960" cy="13320"/>
              </p14:xfrm>
            </p:contentPart>
          </mc:Choice>
          <mc:Fallback xmlns="">
            <p:pic>
              <p:nvPicPr>
                <p:cNvPr id="401" name="Freihand 400">
                  <a:extLst>
                    <a:ext uri="{FF2B5EF4-FFF2-40B4-BE49-F238E27FC236}">
                      <a16:creationId xmlns:a16="http://schemas.microsoft.com/office/drawing/2014/main" id="{C65A111A-ACB5-2FBF-ECD5-3CF65C8F4F4F}"/>
                    </a:ext>
                  </a:extLst>
                </p:cNvPr>
                <p:cNvPicPr/>
                <p:nvPr/>
              </p:nvPicPr>
              <p:blipFill>
                <a:blip r:embed="rId624"/>
                <a:stretch>
                  <a:fillRect/>
                </a:stretch>
              </p:blipFill>
              <p:spPr>
                <a:xfrm>
                  <a:off x="3755487" y="5970862"/>
                  <a:ext cx="210600" cy="30960"/>
                </a:xfrm>
                <a:prstGeom prst="rect">
                  <a:avLst/>
                </a:prstGeom>
              </p:spPr>
            </p:pic>
          </mc:Fallback>
        </mc:AlternateContent>
      </p:grpSp>
      <p:grpSp>
        <p:nvGrpSpPr>
          <p:cNvPr id="415" name="Gruppieren 414">
            <a:extLst>
              <a:ext uri="{FF2B5EF4-FFF2-40B4-BE49-F238E27FC236}">
                <a16:creationId xmlns:a16="http://schemas.microsoft.com/office/drawing/2014/main" id="{48989B2C-098B-E009-8FF9-D929130DFB72}"/>
              </a:ext>
            </a:extLst>
          </p:cNvPr>
          <p:cNvGrpSpPr/>
          <p:nvPr/>
        </p:nvGrpSpPr>
        <p:grpSpPr>
          <a:xfrm>
            <a:off x="2736327" y="6239422"/>
            <a:ext cx="1600200" cy="369360"/>
            <a:chOff x="2736327" y="6239422"/>
            <a:chExt cx="1600200" cy="369360"/>
          </a:xfrm>
        </p:grpSpPr>
        <mc:AlternateContent xmlns:mc="http://schemas.openxmlformats.org/markup-compatibility/2006" xmlns:p14="http://schemas.microsoft.com/office/powerpoint/2010/main">
          <mc:Choice Requires="p14">
            <p:contentPart p14:bwMode="auto" r:id="rId625">
              <p14:nvContentPartPr>
                <p14:cNvPr id="403" name="Freihand 402">
                  <a:extLst>
                    <a:ext uri="{FF2B5EF4-FFF2-40B4-BE49-F238E27FC236}">
                      <a16:creationId xmlns:a16="http://schemas.microsoft.com/office/drawing/2014/main" id="{2108FF21-F880-DCB9-9A01-DC0B33767464}"/>
                    </a:ext>
                  </a:extLst>
                </p14:cNvPr>
                <p14:cNvContentPartPr/>
                <p14:nvPr/>
              </p14:nvContentPartPr>
              <p14:xfrm>
                <a:off x="2736327" y="6338062"/>
                <a:ext cx="161640" cy="270720"/>
              </p14:xfrm>
            </p:contentPart>
          </mc:Choice>
          <mc:Fallback xmlns="">
            <p:pic>
              <p:nvPicPr>
                <p:cNvPr id="403" name="Freihand 402">
                  <a:extLst>
                    <a:ext uri="{FF2B5EF4-FFF2-40B4-BE49-F238E27FC236}">
                      <a16:creationId xmlns:a16="http://schemas.microsoft.com/office/drawing/2014/main" id="{2108FF21-F880-DCB9-9A01-DC0B33767464}"/>
                    </a:ext>
                  </a:extLst>
                </p:cNvPr>
                <p:cNvPicPr/>
                <p:nvPr/>
              </p:nvPicPr>
              <p:blipFill>
                <a:blip r:embed="rId626"/>
                <a:stretch>
                  <a:fillRect/>
                </a:stretch>
              </p:blipFill>
              <p:spPr>
                <a:xfrm>
                  <a:off x="2727687" y="6329422"/>
                  <a:ext cx="1792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4" name="Freihand 403">
                  <a:extLst>
                    <a:ext uri="{FF2B5EF4-FFF2-40B4-BE49-F238E27FC236}">
                      <a16:creationId xmlns:a16="http://schemas.microsoft.com/office/drawing/2014/main" id="{CCE3B518-39D3-B5EB-761F-99857B01D346}"/>
                    </a:ext>
                  </a:extLst>
                </p14:cNvPr>
                <p14:cNvContentPartPr/>
                <p14:nvPr/>
              </p14:nvContentPartPr>
              <p14:xfrm>
                <a:off x="2978247" y="6239422"/>
                <a:ext cx="93960" cy="142560"/>
              </p14:xfrm>
            </p:contentPart>
          </mc:Choice>
          <mc:Fallback xmlns="">
            <p:pic>
              <p:nvPicPr>
                <p:cNvPr id="404" name="Freihand 403">
                  <a:extLst>
                    <a:ext uri="{FF2B5EF4-FFF2-40B4-BE49-F238E27FC236}">
                      <a16:creationId xmlns:a16="http://schemas.microsoft.com/office/drawing/2014/main" id="{CCE3B518-39D3-B5EB-761F-99857B01D346}"/>
                    </a:ext>
                  </a:extLst>
                </p:cNvPr>
                <p:cNvPicPr/>
                <p:nvPr/>
              </p:nvPicPr>
              <p:blipFill>
                <a:blip r:embed="rId628"/>
                <a:stretch>
                  <a:fillRect/>
                </a:stretch>
              </p:blipFill>
              <p:spPr>
                <a:xfrm>
                  <a:off x="2969247" y="6230782"/>
                  <a:ext cx="111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5" name="Freihand 404">
                  <a:extLst>
                    <a:ext uri="{FF2B5EF4-FFF2-40B4-BE49-F238E27FC236}">
                      <a16:creationId xmlns:a16="http://schemas.microsoft.com/office/drawing/2014/main" id="{F18B34A9-DF2B-786A-BD16-16085C98A41B}"/>
                    </a:ext>
                  </a:extLst>
                </p14:cNvPr>
                <p14:cNvContentPartPr/>
                <p14:nvPr/>
              </p14:nvContentPartPr>
              <p14:xfrm>
                <a:off x="3108567" y="6288382"/>
                <a:ext cx="29160" cy="63720"/>
              </p14:xfrm>
            </p:contentPart>
          </mc:Choice>
          <mc:Fallback xmlns="">
            <p:pic>
              <p:nvPicPr>
                <p:cNvPr id="405" name="Freihand 404">
                  <a:extLst>
                    <a:ext uri="{FF2B5EF4-FFF2-40B4-BE49-F238E27FC236}">
                      <a16:creationId xmlns:a16="http://schemas.microsoft.com/office/drawing/2014/main" id="{F18B34A9-DF2B-786A-BD16-16085C98A41B}"/>
                    </a:ext>
                  </a:extLst>
                </p:cNvPr>
                <p:cNvPicPr/>
                <p:nvPr/>
              </p:nvPicPr>
              <p:blipFill>
                <a:blip r:embed="rId630"/>
                <a:stretch>
                  <a:fillRect/>
                </a:stretch>
              </p:blipFill>
              <p:spPr>
                <a:xfrm>
                  <a:off x="3099567" y="6279742"/>
                  <a:ext cx="46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6" name="Freihand 405">
                  <a:extLst>
                    <a:ext uri="{FF2B5EF4-FFF2-40B4-BE49-F238E27FC236}">
                      <a16:creationId xmlns:a16="http://schemas.microsoft.com/office/drawing/2014/main" id="{EDF8BF2E-AD42-D943-8DA0-C7ADBEDD1990}"/>
                    </a:ext>
                  </a:extLst>
                </p14:cNvPr>
                <p14:cNvContentPartPr/>
                <p14:nvPr/>
              </p14:nvContentPartPr>
              <p14:xfrm>
                <a:off x="3207567" y="6253102"/>
                <a:ext cx="102600" cy="111600"/>
              </p14:xfrm>
            </p:contentPart>
          </mc:Choice>
          <mc:Fallback xmlns="">
            <p:pic>
              <p:nvPicPr>
                <p:cNvPr id="406" name="Freihand 405">
                  <a:extLst>
                    <a:ext uri="{FF2B5EF4-FFF2-40B4-BE49-F238E27FC236}">
                      <a16:creationId xmlns:a16="http://schemas.microsoft.com/office/drawing/2014/main" id="{EDF8BF2E-AD42-D943-8DA0-C7ADBEDD1990}"/>
                    </a:ext>
                  </a:extLst>
                </p:cNvPr>
                <p:cNvPicPr/>
                <p:nvPr/>
              </p:nvPicPr>
              <p:blipFill>
                <a:blip r:embed="rId632"/>
                <a:stretch>
                  <a:fillRect/>
                </a:stretch>
              </p:blipFill>
              <p:spPr>
                <a:xfrm>
                  <a:off x="3198567" y="6244102"/>
                  <a:ext cx="120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7" name="Freihand 406">
                  <a:extLst>
                    <a:ext uri="{FF2B5EF4-FFF2-40B4-BE49-F238E27FC236}">
                      <a16:creationId xmlns:a16="http://schemas.microsoft.com/office/drawing/2014/main" id="{F3BF7572-24AF-7358-5D76-8B30A44A6B1D}"/>
                    </a:ext>
                  </a:extLst>
                </p14:cNvPr>
                <p14:cNvContentPartPr/>
                <p14:nvPr/>
              </p14:nvContentPartPr>
              <p14:xfrm>
                <a:off x="3484767" y="6405382"/>
                <a:ext cx="76320" cy="6120"/>
              </p14:xfrm>
            </p:contentPart>
          </mc:Choice>
          <mc:Fallback xmlns="">
            <p:pic>
              <p:nvPicPr>
                <p:cNvPr id="407" name="Freihand 406">
                  <a:extLst>
                    <a:ext uri="{FF2B5EF4-FFF2-40B4-BE49-F238E27FC236}">
                      <a16:creationId xmlns:a16="http://schemas.microsoft.com/office/drawing/2014/main" id="{F3BF7572-24AF-7358-5D76-8B30A44A6B1D}"/>
                    </a:ext>
                  </a:extLst>
                </p:cNvPr>
                <p:cNvPicPr/>
                <p:nvPr/>
              </p:nvPicPr>
              <p:blipFill>
                <a:blip r:embed="rId634"/>
                <a:stretch>
                  <a:fillRect/>
                </a:stretch>
              </p:blipFill>
              <p:spPr>
                <a:xfrm>
                  <a:off x="3475767" y="6396382"/>
                  <a:ext cx="93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8" name="Freihand 407">
                  <a:extLst>
                    <a:ext uri="{FF2B5EF4-FFF2-40B4-BE49-F238E27FC236}">
                      <a16:creationId xmlns:a16="http://schemas.microsoft.com/office/drawing/2014/main" id="{938FC5AF-8959-4E2E-35E5-B458EFC53AA6}"/>
                    </a:ext>
                  </a:extLst>
                </p14:cNvPr>
                <p14:cNvContentPartPr/>
                <p14:nvPr/>
              </p14:nvContentPartPr>
              <p14:xfrm>
                <a:off x="3467127" y="6447142"/>
                <a:ext cx="90000" cy="15840"/>
              </p14:xfrm>
            </p:contentPart>
          </mc:Choice>
          <mc:Fallback xmlns="">
            <p:pic>
              <p:nvPicPr>
                <p:cNvPr id="408" name="Freihand 407">
                  <a:extLst>
                    <a:ext uri="{FF2B5EF4-FFF2-40B4-BE49-F238E27FC236}">
                      <a16:creationId xmlns:a16="http://schemas.microsoft.com/office/drawing/2014/main" id="{938FC5AF-8959-4E2E-35E5-B458EFC53AA6}"/>
                    </a:ext>
                  </a:extLst>
                </p:cNvPr>
                <p:cNvPicPr/>
                <p:nvPr/>
              </p:nvPicPr>
              <p:blipFill>
                <a:blip r:embed="rId636"/>
                <a:stretch>
                  <a:fillRect/>
                </a:stretch>
              </p:blipFill>
              <p:spPr>
                <a:xfrm>
                  <a:off x="3458127" y="6438142"/>
                  <a:ext cx="107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1" name="Freihand 410">
                  <a:extLst>
                    <a:ext uri="{FF2B5EF4-FFF2-40B4-BE49-F238E27FC236}">
                      <a16:creationId xmlns:a16="http://schemas.microsoft.com/office/drawing/2014/main" id="{E127F1BC-5231-CFB8-8118-F9490F8AEBCB}"/>
                    </a:ext>
                  </a:extLst>
                </p14:cNvPr>
                <p14:cNvContentPartPr/>
                <p14:nvPr/>
              </p14:nvContentPartPr>
              <p14:xfrm>
                <a:off x="3663687" y="6286222"/>
                <a:ext cx="95760" cy="172440"/>
              </p14:xfrm>
            </p:contentPart>
          </mc:Choice>
          <mc:Fallback xmlns="">
            <p:pic>
              <p:nvPicPr>
                <p:cNvPr id="411" name="Freihand 410">
                  <a:extLst>
                    <a:ext uri="{FF2B5EF4-FFF2-40B4-BE49-F238E27FC236}">
                      <a16:creationId xmlns:a16="http://schemas.microsoft.com/office/drawing/2014/main" id="{E127F1BC-5231-CFB8-8118-F9490F8AEBCB}"/>
                    </a:ext>
                  </a:extLst>
                </p:cNvPr>
                <p:cNvPicPr/>
                <p:nvPr/>
              </p:nvPicPr>
              <p:blipFill>
                <a:blip r:embed="rId638"/>
                <a:stretch>
                  <a:fillRect/>
                </a:stretch>
              </p:blipFill>
              <p:spPr>
                <a:xfrm>
                  <a:off x="3655047" y="6277582"/>
                  <a:ext cx="113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2" name="Freihand 411">
                  <a:extLst>
                    <a:ext uri="{FF2B5EF4-FFF2-40B4-BE49-F238E27FC236}">
                      <a16:creationId xmlns:a16="http://schemas.microsoft.com/office/drawing/2014/main" id="{D8C87EA2-E95F-127D-6579-70F288BA3799}"/>
                    </a:ext>
                  </a:extLst>
                </p14:cNvPr>
                <p14:cNvContentPartPr/>
                <p14:nvPr/>
              </p14:nvContentPartPr>
              <p14:xfrm>
                <a:off x="3846207" y="6319342"/>
                <a:ext cx="108000" cy="127080"/>
              </p14:xfrm>
            </p:contentPart>
          </mc:Choice>
          <mc:Fallback xmlns="">
            <p:pic>
              <p:nvPicPr>
                <p:cNvPr id="412" name="Freihand 411">
                  <a:extLst>
                    <a:ext uri="{FF2B5EF4-FFF2-40B4-BE49-F238E27FC236}">
                      <a16:creationId xmlns:a16="http://schemas.microsoft.com/office/drawing/2014/main" id="{D8C87EA2-E95F-127D-6579-70F288BA3799}"/>
                    </a:ext>
                  </a:extLst>
                </p:cNvPr>
                <p:cNvPicPr/>
                <p:nvPr/>
              </p:nvPicPr>
              <p:blipFill>
                <a:blip r:embed="rId640"/>
                <a:stretch>
                  <a:fillRect/>
                </a:stretch>
              </p:blipFill>
              <p:spPr>
                <a:xfrm>
                  <a:off x="3837207" y="6310702"/>
                  <a:ext cx="125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3" name="Freihand 412">
                  <a:extLst>
                    <a:ext uri="{FF2B5EF4-FFF2-40B4-BE49-F238E27FC236}">
                      <a16:creationId xmlns:a16="http://schemas.microsoft.com/office/drawing/2014/main" id="{0C37D094-BC25-51CD-BF5E-ACC7E995EC98}"/>
                    </a:ext>
                  </a:extLst>
                </p14:cNvPr>
                <p14:cNvContentPartPr/>
                <p14:nvPr/>
              </p14:nvContentPartPr>
              <p14:xfrm>
                <a:off x="4047447" y="6380542"/>
                <a:ext cx="90000" cy="26280"/>
              </p14:xfrm>
            </p:contentPart>
          </mc:Choice>
          <mc:Fallback xmlns="">
            <p:pic>
              <p:nvPicPr>
                <p:cNvPr id="413" name="Freihand 412">
                  <a:extLst>
                    <a:ext uri="{FF2B5EF4-FFF2-40B4-BE49-F238E27FC236}">
                      <a16:creationId xmlns:a16="http://schemas.microsoft.com/office/drawing/2014/main" id="{0C37D094-BC25-51CD-BF5E-ACC7E995EC98}"/>
                    </a:ext>
                  </a:extLst>
                </p:cNvPr>
                <p:cNvPicPr/>
                <p:nvPr/>
              </p:nvPicPr>
              <p:blipFill>
                <a:blip r:embed="rId642"/>
                <a:stretch>
                  <a:fillRect/>
                </a:stretch>
              </p:blipFill>
              <p:spPr>
                <a:xfrm>
                  <a:off x="4038807" y="6371542"/>
                  <a:ext cx="107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4" name="Freihand 413">
                  <a:extLst>
                    <a:ext uri="{FF2B5EF4-FFF2-40B4-BE49-F238E27FC236}">
                      <a16:creationId xmlns:a16="http://schemas.microsoft.com/office/drawing/2014/main" id="{49B5A98E-6195-8662-A9D2-46786CE3302B}"/>
                    </a:ext>
                  </a:extLst>
                </p14:cNvPr>
                <p14:cNvContentPartPr/>
                <p14:nvPr/>
              </p14:nvContentPartPr>
              <p14:xfrm>
                <a:off x="4231047" y="6275782"/>
                <a:ext cx="105480" cy="177120"/>
              </p14:xfrm>
            </p:contentPart>
          </mc:Choice>
          <mc:Fallback xmlns="">
            <p:pic>
              <p:nvPicPr>
                <p:cNvPr id="414" name="Freihand 413">
                  <a:extLst>
                    <a:ext uri="{FF2B5EF4-FFF2-40B4-BE49-F238E27FC236}">
                      <a16:creationId xmlns:a16="http://schemas.microsoft.com/office/drawing/2014/main" id="{49B5A98E-6195-8662-A9D2-46786CE3302B}"/>
                    </a:ext>
                  </a:extLst>
                </p:cNvPr>
                <p:cNvPicPr/>
                <p:nvPr/>
              </p:nvPicPr>
              <p:blipFill>
                <a:blip r:embed="rId644"/>
                <a:stretch>
                  <a:fillRect/>
                </a:stretch>
              </p:blipFill>
              <p:spPr>
                <a:xfrm>
                  <a:off x="4222407" y="6266782"/>
                  <a:ext cx="123120" cy="194760"/>
                </a:xfrm>
                <a:prstGeom prst="rect">
                  <a:avLst/>
                </a:prstGeom>
              </p:spPr>
            </p:pic>
          </mc:Fallback>
        </mc:AlternateContent>
      </p:grpSp>
      <p:grpSp>
        <p:nvGrpSpPr>
          <p:cNvPr id="430" name="Gruppieren 429">
            <a:extLst>
              <a:ext uri="{FF2B5EF4-FFF2-40B4-BE49-F238E27FC236}">
                <a16:creationId xmlns:a16="http://schemas.microsoft.com/office/drawing/2014/main" id="{2A04C56A-1802-E5E5-8965-86144C27036B}"/>
              </a:ext>
            </a:extLst>
          </p:cNvPr>
          <p:cNvGrpSpPr/>
          <p:nvPr/>
        </p:nvGrpSpPr>
        <p:grpSpPr>
          <a:xfrm>
            <a:off x="4567647" y="6189742"/>
            <a:ext cx="1395360" cy="520560"/>
            <a:chOff x="4567647" y="6189742"/>
            <a:chExt cx="1395360" cy="520560"/>
          </a:xfrm>
        </p:grpSpPr>
        <mc:AlternateContent xmlns:mc="http://schemas.openxmlformats.org/markup-compatibility/2006" xmlns:p14="http://schemas.microsoft.com/office/powerpoint/2010/main">
          <mc:Choice Requires="p14">
            <p:contentPart p14:bwMode="auto" r:id="rId645">
              <p14:nvContentPartPr>
                <p14:cNvPr id="416" name="Freihand 415">
                  <a:extLst>
                    <a:ext uri="{FF2B5EF4-FFF2-40B4-BE49-F238E27FC236}">
                      <a16:creationId xmlns:a16="http://schemas.microsoft.com/office/drawing/2014/main" id="{3505015B-CB8B-5A7C-3A67-EF241E7B6713}"/>
                    </a:ext>
                  </a:extLst>
                </p14:cNvPr>
                <p14:cNvContentPartPr/>
                <p14:nvPr/>
              </p14:nvContentPartPr>
              <p14:xfrm>
                <a:off x="4567647" y="6308182"/>
                <a:ext cx="120240" cy="33480"/>
              </p14:xfrm>
            </p:contentPart>
          </mc:Choice>
          <mc:Fallback xmlns="">
            <p:pic>
              <p:nvPicPr>
                <p:cNvPr id="416" name="Freihand 415">
                  <a:extLst>
                    <a:ext uri="{FF2B5EF4-FFF2-40B4-BE49-F238E27FC236}">
                      <a16:creationId xmlns:a16="http://schemas.microsoft.com/office/drawing/2014/main" id="{3505015B-CB8B-5A7C-3A67-EF241E7B6713}"/>
                    </a:ext>
                  </a:extLst>
                </p:cNvPr>
                <p:cNvPicPr/>
                <p:nvPr/>
              </p:nvPicPr>
              <p:blipFill>
                <a:blip r:embed="rId646"/>
                <a:stretch>
                  <a:fillRect/>
                </a:stretch>
              </p:blipFill>
              <p:spPr>
                <a:xfrm>
                  <a:off x="4558647" y="6299542"/>
                  <a:ext cx="137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7" name="Freihand 416">
                  <a:extLst>
                    <a:ext uri="{FF2B5EF4-FFF2-40B4-BE49-F238E27FC236}">
                      <a16:creationId xmlns:a16="http://schemas.microsoft.com/office/drawing/2014/main" id="{46C15FE5-5804-544F-24DD-A573D2C07219}"/>
                    </a:ext>
                  </a:extLst>
                </p14:cNvPr>
                <p14:cNvContentPartPr/>
                <p14:nvPr/>
              </p14:nvContentPartPr>
              <p14:xfrm>
                <a:off x="4569087" y="6367942"/>
                <a:ext cx="125640" cy="24120"/>
              </p14:xfrm>
            </p:contentPart>
          </mc:Choice>
          <mc:Fallback xmlns="">
            <p:pic>
              <p:nvPicPr>
                <p:cNvPr id="417" name="Freihand 416">
                  <a:extLst>
                    <a:ext uri="{FF2B5EF4-FFF2-40B4-BE49-F238E27FC236}">
                      <a16:creationId xmlns:a16="http://schemas.microsoft.com/office/drawing/2014/main" id="{46C15FE5-5804-544F-24DD-A573D2C07219}"/>
                    </a:ext>
                  </a:extLst>
                </p:cNvPr>
                <p:cNvPicPr/>
                <p:nvPr/>
              </p:nvPicPr>
              <p:blipFill>
                <a:blip r:embed="rId648"/>
                <a:stretch>
                  <a:fillRect/>
                </a:stretch>
              </p:blipFill>
              <p:spPr>
                <a:xfrm>
                  <a:off x="4560447" y="6359302"/>
                  <a:ext cx="143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9" name="Freihand 418">
                  <a:extLst>
                    <a:ext uri="{FF2B5EF4-FFF2-40B4-BE49-F238E27FC236}">
                      <a16:creationId xmlns:a16="http://schemas.microsoft.com/office/drawing/2014/main" id="{739FA806-73CF-98E4-4A39-829647C542F8}"/>
                    </a:ext>
                  </a:extLst>
                </p14:cNvPr>
                <p14:cNvContentPartPr/>
                <p14:nvPr/>
              </p14:nvContentPartPr>
              <p14:xfrm>
                <a:off x="4816047" y="6220342"/>
                <a:ext cx="99720" cy="186120"/>
              </p14:xfrm>
            </p:contentPart>
          </mc:Choice>
          <mc:Fallback xmlns="">
            <p:pic>
              <p:nvPicPr>
                <p:cNvPr id="419" name="Freihand 418">
                  <a:extLst>
                    <a:ext uri="{FF2B5EF4-FFF2-40B4-BE49-F238E27FC236}">
                      <a16:creationId xmlns:a16="http://schemas.microsoft.com/office/drawing/2014/main" id="{739FA806-73CF-98E4-4A39-829647C542F8}"/>
                    </a:ext>
                  </a:extLst>
                </p:cNvPr>
                <p:cNvPicPr/>
                <p:nvPr/>
              </p:nvPicPr>
              <p:blipFill>
                <a:blip r:embed="rId650"/>
                <a:stretch>
                  <a:fillRect/>
                </a:stretch>
              </p:blipFill>
              <p:spPr>
                <a:xfrm>
                  <a:off x="4807407" y="6211702"/>
                  <a:ext cx="117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0" name="Freihand 419">
                  <a:extLst>
                    <a:ext uri="{FF2B5EF4-FFF2-40B4-BE49-F238E27FC236}">
                      <a16:creationId xmlns:a16="http://schemas.microsoft.com/office/drawing/2014/main" id="{4E72D2FF-1710-A884-EF5B-DF9C86436EE7}"/>
                    </a:ext>
                  </a:extLst>
                </p14:cNvPr>
                <p14:cNvContentPartPr/>
                <p14:nvPr/>
              </p14:nvContentPartPr>
              <p14:xfrm>
                <a:off x="5008287" y="6248782"/>
                <a:ext cx="17280" cy="148320"/>
              </p14:xfrm>
            </p:contentPart>
          </mc:Choice>
          <mc:Fallback xmlns="">
            <p:pic>
              <p:nvPicPr>
                <p:cNvPr id="420" name="Freihand 419">
                  <a:extLst>
                    <a:ext uri="{FF2B5EF4-FFF2-40B4-BE49-F238E27FC236}">
                      <a16:creationId xmlns:a16="http://schemas.microsoft.com/office/drawing/2014/main" id="{4E72D2FF-1710-A884-EF5B-DF9C86436EE7}"/>
                    </a:ext>
                  </a:extLst>
                </p:cNvPr>
                <p:cNvPicPr/>
                <p:nvPr/>
              </p:nvPicPr>
              <p:blipFill>
                <a:blip r:embed="rId652"/>
                <a:stretch>
                  <a:fillRect/>
                </a:stretch>
              </p:blipFill>
              <p:spPr>
                <a:xfrm>
                  <a:off x="4999647" y="6240142"/>
                  <a:ext cx="34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1" name="Freihand 420">
                  <a:extLst>
                    <a:ext uri="{FF2B5EF4-FFF2-40B4-BE49-F238E27FC236}">
                      <a16:creationId xmlns:a16="http://schemas.microsoft.com/office/drawing/2014/main" id="{B314271E-77A1-69BB-7406-F04675F13CC0}"/>
                    </a:ext>
                  </a:extLst>
                </p14:cNvPr>
                <p14:cNvContentPartPr/>
                <p14:nvPr/>
              </p14:nvContentPartPr>
              <p14:xfrm>
                <a:off x="4961847" y="6266422"/>
                <a:ext cx="120960" cy="30240"/>
              </p14:xfrm>
            </p:contentPart>
          </mc:Choice>
          <mc:Fallback xmlns="">
            <p:pic>
              <p:nvPicPr>
                <p:cNvPr id="421" name="Freihand 420">
                  <a:extLst>
                    <a:ext uri="{FF2B5EF4-FFF2-40B4-BE49-F238E27FC236}">
                      <a16:creationId xmlns:a16="http://schemas.microsoft.com/office/drawing/2014/main" id="{B314271E-77A1-69BB-7406-F04675F13CC0}"/>
                    </a:ext>
                  </a:extLst>
                </p:cNvPr>
                <p:cNvPicPr/>
                <p:nvPr/>
              </p:nvPicPr>
              <p:blipFill>
                <a:blip r:embed="rId654"/>
                <a:stretch>
                  <a:fillRect/>
                </a:stretch>
              </p:blipFill>
              <p:spPr>
                <a:xfrm>
                  <a:off x="4953207" y="6257422"/>
                  <a:ext cx="138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2" name="Freihand 421">
                  <a:extLst>
                    <a:ext uri="{FF2B5EF4-FFF2-40B4-BE49-F238E27FC236}">
                      <a16:creationId xmlns:a16="http://schemas.microsoft.com/office/drawing/2014/main" id="{87B3537E-3ED8-EE04-7169-D089FBF700A6}"/>
                    </a:ext>
                  </a:extLst>
                </p14:cNvPr>
                <p14:cNvContentPartPr/>
                <p14:nvPr/>
              </p14:nvContentPartPr>
              <p14:xfrm>
                <a:off x="5159847" y="6189742"/>
                <a:ext cx="142920" cy="200520"/>
              </p14:xfrm>
            </p:contentPart>
          </mc:Choice>
          <mc:Fallback xmlns="">
            <p:pic>
              <p:nvPicPr>
                <p:cNvPr id="422" name="Freihand 421">
                  <a:extLst>
                    <a:ext uri="{FF2B5EF4-FFF2-40B4-BE49-F238E27FC236}">
                      <a16:creationId xmlns:a16="http://schemas.microsoft.com/office/drawing/2014/main" id="{87B3537E-3ED8-EE04-7169-D089FBF700A6}"/>
                    </a:ext>
                  </a:extLst>
                </p:cNvPr>
                <p:cNvPicPr/>
                <p:nvPr/>
              </p:nvPicPr>
              <p:blipFill>
                <a:blip r:embed="rId656"/>
                <a:stretch>
                  <a:fillRect/>
                </a:stretch>
              </p:blipFill>
              <p:spPr>
                <a:xfrm>
                  <a:off x="5150847" y="6180742"/>
                  <a:ext cx="160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3" name="Freihand 422">
                  <a:extLst>
                    <a:ext uri="{FF2B5EF4-FFF2-40B4-BE49-F238E27FC236}">
                      <a16:creationId xmlns:a16="http://schemas.microsoft.com/office/drawing/2014/main" id="{78C9E3DA-6308-9EA9-C61B-9733E3C12F77}"/>
                    </a:ext>
                  </a:extLst>
                </p14:cNvPr>
                <p14:cNvContentPartPr/>
                <p14:nvPr/>
              </p14:nvContentPartPr>
              <p14:xfrm>
                <a:off x="5387727" y="6290182"/>
                <a:ext cx="113760" cy="12600"/>
              </p14:xfrm>
            </p:contentPart>
          </mc:Choice>
          <mc:Fallback xmlns="">
            <p:pic>
              <p:nvPicPr>
                <p:cNvPr id="423" name="Freihand 422">
                  <a:extLst>
                    <a:ext uri="{FF2B5EF4-FFF2-40B4-BE49-F238E27FC236}">
                      <a16:creationId xmlns:a16="http://schemas.microsoft.com/office/drawing/2014/main" id="{78C9E3DA-6308-9EA9-C61B-9733E3C12F77}"/>
                    </a:ext>
                  </a:extLst>
                </p:cNvPr>
                <p:cNvPicPr/>
                <p:nvPr/>
              </p:nvPicPr>
              <p:blipFill>
                <a:blip r:embed="rId658"/>
                <a:stretch>
                  <a:fillRect/>
                </a:stretch>
              </p:blipFill>
              <p:spPr>
                <a:xfrm>
                  <a:off x="5378727" y="6281182"/>
                  <a:ext cx="131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4" name="Freihand 423">
                  <a:extLst>
                    <a:ext uri="{FF2B5EF4-FFF2-40B4-BE49-F238E27FC236}">
                      <a16:creationId xmlns:a16="http://schemas.microsoft.com/office/drawing/2014/main" id="{ACE07435-4DE7-02C8-8BF5-635380512A53}"/>
                    </a:ext>
                  </a:extLst>
                </p14:cNvPr>
                <p14:cNvContentPartPr/>
                <p14:nvPr/>
              </p14:nvContentPartPr>
              <p14:xfrm>
                <a:off x="5376567" y="6354982"/>
                <a:ext cx="141120" cy="24120"/>
              </p14:xfrm>
            </p:contentPart>
          </mc:Choice>
          <mc:Fallback xmlns="">
            <p:pic>
              <p:nvPicPr>
                <p:cNvPr id="424" name="Freihand 423">
                  <a:extLst>
                    <a:ext uri="{FF2B5EF4-FFF2-40B4-BE49-F238E27FC236}">
                      <a16:creationId xmlns:a16="http://schemas.microsoft.com/office/drawing/2014/main" id="{ACE07435-4DE7-02C8-8BF5-635380512A53}"/>
                    </a:ext>
                  </a:extLst>
                </p:cNvPr>
                <p:cNvPicPr/>
                <p:nvPr/>
              </p:nvPicPr>
              <p:blipFill>
                <a:blip r:embed="rId660"/>
                <a:stretch>
                  <a:fillRect/>
                </a:stretch>
              </p:blipFill>
              <p:spPr>
                <a:xfrm>
                  <a:off x="5367927" y="6346342"/>
                  <a:ext cx="158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5" name="Freihand 424">
                  <a:extLst>
                    <a:ext uri="{FF2B5EF4-FFF2-40B4-BE49-F238E27FC236}">
                      <a16:creationId xmlns:a16="http://schemas.microsoft.com/office/drawing/2014/main" id="{14EF1A5A-3324-7981-7733-4AF27402A53A}"/>
                    </a:ext>
                  </a:extLst>
                </p14:cNvPr>
                <p14:cNvContentPartPr/>
                <p14:nvPr/>
              </p14:nvContentPartPr>
              <p14:xfrm>
                <a:off x="5635047" y="6211702"/>
                <a:ext cx="9000" cy="169200"/>
              </p14:xfrm>
            </p:contentPart>
          </mc:Choice>
          <mc:Fallback xmlns="">
            <p:pic>
              <p:nvPicPr>
                <p:cNvPr id="425" name="Freihand 424">
                  <a:extLst>
                    <a:ext uri="{FF2B5EF4-FFF2-40B4-BE49-F238E27FC236}">
                      <a16:creationId xmlns:a16="http://schemas.microsoft.com/office/drawing/2014/main" id="{14EF1A5A-3324-7981-7733-4AF27402A53A}"/>
                    </a:ext>
                  </a:extLst>
                </p:cNvPr>
                <p:cNvPicPr/>
                <p:nvPr/>
              </p:nvPicPr>
              <p:blipFill>
                <a:blip r:embed="rId662"/>
                <a:stretch>
                  <a:fillRect/>
                </a:stretch>
              </p:blipFill>
              <p:spPr>
                <a:xfrm>
                  <a:off x="5626407" y="6203062"/>
                  <a:ext cx="26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6" name="Freihand 425">
                  <a:extLst>
                    <a:ext uri="{FF2B5EF4-FFF2-40B4-BE49-F238E27FC236}">
                      <a16:creationId xmlns:a16="http://schemas.microsoft.com/office/drawing/2014/main" id="{EB35266B-A5AC-67F3-6F51-2A3A2703C0C1}"/>
                    </a:ext>
                  </a:extLst>
                </p14:cNvPr>
                <p14:cNvContentPartPr/>
                <p14:nvPr/>
              </p14:nvContentPartPr>
              <p14:xfrm>
                <a:off x="5711007" y="6190822"/>
                <a:ext cx="147240" cy="204120"/>
              </p14:xfrm>
            </p:contentPart>
          </mc:Choice>
          <mc:Fallback xmlns="">
            <p:pic>
              <p:nvPicPr>
                <p:cNvPr id="426" name="Freihand 425">
                  <a:extLst>
                    <a:ext uri="{FF2B5EF4-FFF2-40B4-BE49-F238E27FC236}">
                      <a16:creationId xmlns:a16="http://schemas.microsoft.com/office/drawing/2014/main" id="{EB35266B-A5AC-67F3-6F51-2A3A2703C0C1}"/>
                    </a:ext>
                  </a:extLst>
                </p:cNvPr>
                <p:cNvPicPr/>
                <p:nvPr/>
              </p:nvPicPr>
              <p:blipFill>
                <a:blip r:embed="rId664"/>
                <a:stretch>
                  <a:fillRect/>
                </a:stretch>
              </p:blipFill>
              <p:spPr>
                <a:xfrm>
                  <a:off x="5702367" y="6181822"/>
                  <a:ext cx="164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8" name="Freihand 427">
                  <a:extLst>
                    <a:ext uri="{FF2B5EF4-FFF2-40B4-BE49-F238E27FC236}">
                      <a16:creationId xmlns:a16="http://schemas.microsoft.com/office/drawing/2014/main" id="{6875FE70-232E-EF41-DCFD-50C3D38D55D0}"/>
                    </a:ext>
                  </a:extLst>
                </p14:cNvPr>
                <p14:cNvContentPartPr/>
                <p14:nvPr/>
              </p14:nvContentPartPr>
              <p14:xfrm>
                <a:off x="4868607" y="6436702"/>
                <a:ext cx="1094400" cy="164160"/>
              </p14:xfrm>
            </p:contentPart>
          </mc:Choice>
          <mc:Fallback xmlns="">
            <p:pic>
              <p:nvPicPr>
                <p:cNvPr id="428" name="Freihand 427">
                  <a:extLst>
                    <a:ext uri="{FF2B5EF4-FFF2-40B4-BE49-F238E27FC236}">
                      <a16:creationId xmlns:a16="http://schemas.microsoft.com/office/drawing/2014/main" id="{6875FE70-232E-EF41-DCFD-50C3D38D55D0}"/>
                    </a:ext>
                  </a:extLst>
                </p:cNvPr>
                <p:cNvPicPr/>
                <p:nvPr/>
              </p:nvPicPr>
              <p:blipFill>
                <a:blip r:embed="rId666"/>
                <a:stretch>
                  <a:fillRect/>
                </a:stretch>
              </p:blipFill>
              <p:spPr>
                <a:xfrm>
                  <a:off x="4859607" y="6428062"/>
                  <a:ext cx="1112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9" name="Freihand 428">
                  <a:extLst>
                    <a:ext uri="{FF2B5EF4-FFF2-40B4-BE49-F238E27FC236}">
                      <a16:creationId xmlns:a16="http://schemas.microsoft.com/office/drawing/2014/main" id="{7A9EF5BC-F26B-9B53-2D5F-2CDC8FAC2C5B}"/>
                    </a:ext>
                  </a:extLst>
                </p14:cNvPr>
                <p14:cNvContentPartPr/>
                <p14:nvPr/>
              </p14:nvContentPartPr>
              <p14:xfrm>
                <a:off x="4854927" y="6504742"/>
                <a:ext cx="1095480" cy="205560"/>
              </p14:xfrm>
            </p:contentPart>
          </mc:Choice>
          <mc:Fallback xmlns="">
            <p:pic>
              <p:nvPicPr>
                <p:cNvPr id="429" name="Freihand 428">
                  <a:extLst>
                    <a:ext uri="{FF2B5EF4-FFF2-40B4-BE49-F238E27FC236}">
                      <a16:creationId xmlns:a16="http://schemas.microsoft.com/office/drawing/2014/main" id="{7A9EF5BC-F26B-9B53-2D5F-2CDC8FAC2C5B}"/>
                    </a:ext>
                  </a:extLst>
                </p:cNvPr>
                <p:cNvPicPr/>
                <p:nvPr/>
              </p:nvPicPr>
              <p:blipFill>
                <a:blip r:embed="rId668"/>
                <a:stretch>
                  <a:fillRect/>
                </a:stretch>
              </p:blipFill>
              <p:spPr>
                <a:xfrm>
                  <a:off x="4846287" y="6496102"/>
                  <a:ext cx="1113120" cy="22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9">
            <p14:nvContentPartPr>
              <p14:cNvPr id="431" name="Freihand 430">
                <a:extLst>
                  <a:ext uri="{FF2B5EF4-FFF2-40B4-BE49-F238E27FC236}">
                    <a16:creationId xmlns:a16="http://schemas.microsoft.com/office/drawing/2014/main" id="{CDA6698E-ADFA-E088-0BAC-1F01E29AABAD}"/>
                  </a:ext>
                </a:extLst>
              </p14:cNvPr>
              <p14:cNvContentPartPr/>
              <p14:nvPr/>
            </p14:nvContentPartPr>
            <p14:xfrm>
              <a:off x="6211047" y="6521302"/>
              <a:ext cx="15480" cy="7560"/>
            </p14:xfrm>
          </p:contentPart>
        </mc:Choice>
        <mc:Fallback xmlns="">
          <p:pic>
            <p:nvPicPr>
              <p:cNvPr id="431" name="Freihand 430">
                <a:extLst>
                  <a:ext uri="{FF2B5EF4-FFF2-40B4-BE49-F238E27FC236}">
                    <a16:creationId xmlns:a16="http://schemas.microsoft.com/office/drawing/2014/main" id="{CDA6698E-ADFA-E088-0BAC-1F01E29AABAD}"/>
                  </a:ext>
                </a:extLst>
              </p:cNvPr>
              <p:cNvPicPr/>
              <p:nvPr/>
            </p:nvPicPr>
            <p:blipFill>
              <a:blip r:embed="rId670"/>
              <a:stretch>
                <a:fillRect/>
              </a:stretch>
            </p:blipFill>
            <p:spPr>
              <a:xfrm>
                <a:off x="6202407" y="6512302"/>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2" name="Freihand 431">
                <a:extLst>
                  <a:ext uri="{FF2B5EF4-FFF2-40B4-BE49-F238E27FC236}">
                    <a16:creationId xmlns:a16="http://schemas.microsoft.com/office/drawing/2014/main" id="{52DD356D-ED7F-646D-D79D-AACDA57A8C21}"/>
                  </a:ext>
                </a:extLst>
              </p14:cNvPr>
              <p14:cNvContentPartPr/>
              <p14:nvPr/>
            </p14:nvContentPartPr>
            <p14:xfrm>
              <a:off x="3708687" y="5014702"/>
              <a:ext cx="1281240" cy="87480"/>
            </p14:xfrm>
          </p:contentPart>
        </mc:Choice>
        <mc:Fallback xmlns="">
          <p:pic>
            <p:nvPicPr>
              <p:cNvPr id="432" name="Freihand 431">
                <a:extLst>
                  <a:ext uri="{FF2B5EF4-FFF2-40B4-BE49-F238E27FC236}">
                    <a16:creationId xmlns:a16="http://schemas.microsoft.com/office/drawing/2014/main" id="{52DD356D-ED7F-646D-D79D-AACDA57A8C21}"/>
                  </a:ext>
                </a:extLst>
              </p:cNvPr>
              <p:cNvPicPr/>
              <p:nvPr/>
            </p:nvPicPr>
            <p:blipFill>
              <a:blip r:embed="rId672"/>
              <a:stretch>
                <a:fillRect/>
              </a:stretch>
            </p:blipFill>
            <p:spPr>
              <a:xfrm>
                <a:off x="3700047" y="5005702"/>
                <a:ext cx="1298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3" name="Freihand 432">
                <a:extLst>
                  <a:ext uri="{FF2B5EF4-FFF2-40B4-BE49-F238E27FC236}">
                    <a16:creationId xmlns:a16="http://schemas.microsoft.com/office/drawing/2014/main" id="{BA2EAFAB-E230-08E3-0A96-00FCA2912BFF}"/>
                  </a:ext>
                </a:extLst>
              </p14:cNvPr>
              <p14:cNvContentPartPr/>
              <p14:nvPr/>
            </p14:nvContentPartPr>
            <p14:xfrm>
              <a:off x="9764247" y="454582"/>
              <a:ext cx="887040" cy="57960"/>
            </p14:xfrm>
          </p:contentPart>
        </mc:Choice>
        <mc:Fallback xmlns="">
          <p:pic>
            <p:nvPicPr>
              <p:cNvPr id="433" name="Freihand 432">
                <a:extLst>
                  <a:ext uri="{FF2B5EF4-FFF2-40B4-BE49-F238E27FC236}">
                    <a16:creationId xmlns:a16="http://schemas.microsoft.com/office/drawing/2014/main" id="{BA2EAFAB-E230-08E3-0A96-00FCA2912BFF}"/>
                  </a:ext>
                </a:extLst>
              </p:cNvPr>
              <p:cNvPicPr/>
              <p:nvPr/>
            </p:nvPicPr>
            <p:blipFill>
              <a:blip r:embed="rId674"/>
              <a:stretch>
                <a:fillRect/>
              </a:stretch>
            </p:blipFill>
            <p:spPr>
              <a:xfrm>
                <a:off x="9755607" y="445582"/>
                <a:ext cx="904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4" name="Freihand 433">
                <a:extLst>
                  <a:ext uri="{FF2B5EF4-FFF2-40B4-BE49-F238E27FC236}">
                    <a16:creationId xmlns:a16="http://schemas.microsoft.com/office/drawing/2014/main" id="{500F4708-F64A-6CEC-9FBD-B3A040D1B746}"/>
                  </a:ext>
                </a:extLst>
              </p14:cNvPr>
              <p14:cNvContentPartPr/>
              <p14:nvPr/>
            </p14:nvContentPartPr>
            <p14:xfrm>
              <a:off x="70887" y="45622"/>
              <a:ext cx="585720" cy="427680"/>
            </p14:xfrm>
          </p:contentPart>
        </mc:Choice>
        <mc:Fallback xmlns="">
          <p:pic>
            <p:nvPicPr>
              <p:cNvPr id="434" name="Freihand 433">
                <a:extLst>
                  <a:ext uri="{FF2B5EF4-FFF2-40B4-BE49-F238E27FC236}">
                    <a16:creationId xmlns:a16="http://schemas.microsoft.com/office/drawing/2014/main" id="{500F4708-F64A-6CEC-9FBD-B3A040D1B746}"/>
                  </a:ext>
                </a:extLst>
              </p:cNvPr>
              <p:cNvPicPr/>
              <p:nvPr/>
            </p:nvPicPr>
            <p:blipFill>
              <a:blip r:embed="rId676"/>
              <a:stretch>
                <a:fillRect/>
              </a:stretch>
            </p:blipFill>
            <p:spPr>
              <a:xfrm>
                <a:off x="61887" y="36622"/>
                <a:ext cx="603360" cy="445320"/>
              </a:xfrm>
              <a:prstGeom prst="rect">
                <a:avLst/>
              </a:prstGeom>
            </p:spPr>
          </p:pic>
        </mc:Fallback>
      </mc:AlternateContent>
      <p:grpSp>
        <p:nvGrpSpPr>
          <p:cNvPr id="438" name="Gruppieren 437">
            <a:extLst>
              <a:ext uri="{FF2B5EF4-FFF2-40B4-BE49-F238E27FC236}">
                <a16:creationId xmlns:a16="http://schemas.microsoft.com/office/drawing/2014/main" id="{72D65E84-F443-03B9-10F7-3BC8631E1015}"/>
              </a:ext>
            </a:extLst>
          </p:cNvPr>
          <p:cNvGrpSpPr/>
          <p:nvPr/>
        </p:nvGrpSpPr>
        <p:grpSpPr>
          <a:xfrm>
            <a:off x="3792207" y="4572982"/>
            <a:ext cx="1286640" cy="509040"/>
            <a:chOff x="3792207" y="4572982"/>
            <a:chExt cx="1286640" cy="509040"/>
          </a:xfrm>
        </p:grpSpPr>
        <mc:AlternateContent xmlns:mc="http://schemas.openxmlformats.org/markup-compatibility/2006" xmlns:p14="http://schemas.microsoft.com/office/powerpoint/2010/main">
          <mc:Choice Requires="p14">
            <p:contentPart p14:bwMode="auto" r:id="rId677">
              <p14:nvContentPartPr>
                <p14:cNvPr id="435" name="Freihand 434">
                  <a:extLst>
                    <a:ext uri="{FF2B5EF4-FFF2-40B4-BE49-F238E27FC236}">
                      <a16:creationId xmlns:a16="http://schemas.microsoft.com/office/drawing/2014/main" id="{977F1801-BB7A-0B95-C017-5245849D14BE}"/>
                    </a:ext>
                  </a:extLst>
                </p14:cNvPr>
                <p14:cNvContentPartPr/>
                <p14:nvPr/>
              </p14:nvContentPartPr>
              <p14:xfrm>
                <a:off x="3792207" y="5037382"/>
                <a:ext cx="1200240" cy="43200"/>
              </p14:xfrm>
            </p:contentPart>
          </mc:Choice>
          <mc:Fallback xmlns="">
            <p:pic>
              <p:nvPicPr>
                <p:cNvPr id="435" name="Freihand 434">
                  <a:extLst>
                    <a:ext uri="{FF2B5EF4-FFF2-40B4-BE49-F238E27FC236}">
                      <a16:creationId xmlns:a16="http://schemas.microsoft.com/office/drawing/2014/main" id="{977F1801-BB7A-0B95-C017-5245849D14BE}"/>
                    </a:ext>
                  </a:extLst>
                </p:cNvPr>
                <p:cNvPicPr/>
                <p:nvPr/>
              </p:nvPicPr>
              <p:blipFill>
                <a:blip r:embed="rId678"/>
                <a:stretch>
                  <a:fillRect/>
                </a:stretch>
              </p:blipFill>
              <p:spPr>
                <a:xfrm>
                  <a:off x="3783567" y="5028742"/>
                  <a:ext cx="1217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6" name="Freihand 435">
                  <a:extLst>
                    <a:ext uri="{FF2B5EF4-FFF2-40B4-BE49-F238E27FC236}">
                      <a16:creationId xmlns:a16="http://schemas.microsoft.com/office/drawing/2014/main" id="{6208A120-C7EA-282D-92E6-182F7F3F8B56}"/>
                    </a:ext>
                  </a:extLst>
                </p14:cNvPr>
                <p14:cNvContentPartPr/>
                <p14:nvPr/>
              </p14:nvContentPartPr>
              <p14:xfrm>
                <a:off x="4823967" y="4601422"/>
                <a:ext cx="81720" cy="61920"/>
              </p14:xfrm>
            </p:contentPart>
          </mc:Choice>
          <mc:Fallback xmlns="">
            <p:pic>
              <p:nvPicPr>
                <p:cNvPr id="436" name="Freihand 435">
                  <a:extLst>
                    <a:ext uri="{FF2B5EF4-FFF2-40B4-BE49-F238E27FC236}">
                      <a16:creationId xmlns:a16="http://schemas.microsoft.com/office/drawing/2014/main" id="{6208A120-C7EA-282D-92E6-182F7F3F8B56}"/>
                    </a:ext>
                  </a:extLst>
                </p:cNvPr>
                <p:cNvPicPr/>
                <p:nvPr/>
              </p:nvPicPr>
              <p:blipFill>
                <a:blip r:embed="rId680"/>
                <a:stretch>
                  <a:fillRect/>
                </a:stretch>
              </p:blipFill>
              <p:spPr>
                <a:xfrm>
                  <a:off x="4815327" y="4592422"/>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7" name="Freihand 436">
                  <a:extLst>
                    <a:ext uri="{FF2B5EF4-FFF2-40B4-BE49-F238E27FC236}">
                      <a16:creationId xmlns:a16="http://schemas.microsoft.com/office/drawing/2014/main" id="{4359D4A7-05F0-8C1A-ACB8-0E3DEDF2D1BE}"/>
                    </a:ext>
                  </a:extLst>
                </p14:cNvPr>
                <p14:cNvContentPartPr/>
                <p14:nvPr/>
              </p14:nvContentPartPr>
              <p14:xfrm>
                <a:off x="3862047" y="4572982"/>
                <a:ext cx="1216800" cy="509040"/>
              </p14:xfrm>
            </p:contentPart>
          </mc:Choice>
          <mc:Fallback xmlns="">
            <p:pic>
              <p:nvPicPr>
                <p:cNvPr id="437" name="Freihand 436">
                  <a:extLst>
                    <a:ext uri="{FF2B5EF4-FFF2-40B4-BE49-F238E27FC236}">
                      <a16:creationId xmlns:a16="http://schemas.microsoft.com/office/drawing/2014/main" id="{4359D4A7-05F0-8C1A-ACB8-0E3DEDF2D1BE}"/>
                    </a:ext>
                  </a:extLst>
                </p:cNvPr>
                <p:cNvPicPr/>
                <p:nvPr/>
              </p:nvPicPr>
              <p:blipFill>
                <a:blip r:embed="rId682"/>
                <a:stretch>
                  <a:fillRect/>
                </a:stretch>
              </p:blipFill>
              <p:spPr>
                <a:xfrm>
                  <a:off x="3853047" y="4564342"/>
                  <a:ext cx="1234440" cy="52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3">
            <p14:nvContentPartPr>
              <p14:cNvPr id="439" name="Freihand 438">
                <a:extLst>
                  <a:ext uri="{FF2B5EF4-FFF2-40B4-BE49-F238E27FC236}">
                    <a16:creationId xmlns:a16="http://schemas.microsoft.com/office/drawing/2014/main" id="{657A07ED-BEC0-CB36-2AC4-1312BEB20D95}"/>
                  </a:ext>
                </a:extLst>
              </p14:cNvPr>
              <p14:cNvContentPartPr/>
              <p14:nvPr/>
            </p14:nvContentPartPr>
            <p14:xfrm>
              <a:off x="557247" y="2651662"/>
              <a:ext cx="195480" cy="42840"/>
            </p14:xfrm>
          </p:contentPart>
        </mc:Choice>
        <mc:Fallback xmlns="">
          <p:pic>
            <p:nvPicPr>
              <p:cNvPr id="439" name="Freihand 438">
                <a:extLst>
                  <a:ext uri="{FF2B5EF4-FFF2-40B4-BE49-F238E27FC236}">
                    <a16:creationId xmlns:a16="http://schemas.microsoft.com/office/drawing/2014/main" id="{657A07ED-BEC0-CB36-2AC4-1312BEB20D95}"/>
                  </a:ext>
                </a:extLst>
              </p:cNvPr>
              <p:cNvPicPr/>
              <p:nvPr/>
            </p:nvPicPr>
            <p:blipFill>
              <a:blip r:embed="rId684"/>
              <a:stretch>
                <a:fillRect/>
              </a:stretch>
            </p:blipFill>
            <p:spPr>
              <a:xfrm>
                <a:off x="548247" y="2642662"/>
                <a:ext cx="213120" cy="60480"/>
              </a:xfrm>
              <a:prstGeom prst="rect">
                <a:avLst/>
              </a:prstGeom>
            </p:spPr>
          </p:pic>
        </mc:Fallback>
      </mc:AlternateContent>
      <p:grpSp>
        <p:nvGrpSpPr>
          <p:cNvPr id="446" name="Gruppieren 445">
            <a:extLst>
              <a:ext uri="{FF2B5EF4-FFF2-40B4-BE49-F238E27FC236}">
                <a16:creationId xmlns:a16="http://schemas.microsoft.com/office/drawing/2014/main" id="{EFFFAF28-D8A5-7C92-AD10-134BB7E30594}"/>
              </a:ext>
            </a:extLst>
          </p:cNvPr>
          <p:cNvGrpSpPr/>
          <p:nvPr/>
        </p:nvGrpSpPr>
        <p:grpSpPr>
          <a:xfrm>
            <a:off x="678207" y="172342"/>
            <a:ext cx="2936880" cy="2526840"/>
            <a:chOff x="678207" y="172342"/>
            <a:chExt cx="2936880" cy="2526840"/>
          </a:xfrm>
        </p:grpSpPr>
        <mc:AlternateContent xmlns:mc="http://schemas.openxmlformats.org/markup-compatibility/2006" xmlns:p14="http://schemas.microsoft.com/office/powerpoint/2010/main">
          <mc:Choice Requires="p14">
            <p:contentPart p14:bwMode="auto" r:id="rId685">
              <p14:nvContentPartPr>
                <p14:cNvPr id="440" name="Freihand 439">
                  <a:extLst>
                    <a:ext uri="{FF2B5EF4-FFF2-40B4-BE49-F238E27FC236}">
                      <a16:creationId xmlns:a16="http://schemas.microsoft.com/office/drawing/2014/main" id="{C1E3CBFA-C2B4-09FE-EFC9-E777631DDA95}"/>
                    </a:ext>
                  </a:extLst>
                </p14:cNvPr>
                <p14:cNvContentPartPr/>
                <p14:nvPr/>
              </p14:nvContentPartPr>
              <p14:xfrm>
                <a:off x="678207" y="743302"/>
                <a:ext cx="2665080" cy="1955880"/>
              </p14:xfrm>
            </p:contentPart>
          </mc:Choice>
          <mc:Fallback xmlns="">
            <p:pic>
              <p:nvPicPr>
                <p:cNvPr id="440" name="Freihand 439">
                  <a:extLst>
                    <a:ext uri="{FF2B5EF4-FFF2-40B4-BE49-F238E27FC236}">
                      <a16:creationId xmlns:a16="http://schemas.microsoft.com/office/drawing/2014/main" id="{C1E3CBFA-C2B4-09FE-EFC9-E777631DDA95}"/>
                    </a:ext>
                  </a:extLst>
                </p:cNvPr>
                <p:cNvPicPr/>
                <p:nvPr/>
              </p:nvPicPr>
              <p:blipFill>
                <a:blip r:embed="rId686"/>
                <a:stretch>
                  <a:fillRect/>
                </a:stretch>
              </p:blipFill>
              <p:spPr>
                <a:xfrm>
                  <a:off x="669207" y="734662"/>
                  <a:ext cx="2682720" cy="19735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1" name="Freihand 440">
                  <a:extLst>
                    <a:ext uri="{FF2B5EF4-FFF2-40B4-BE49-F238E27FC236}">
                      <a16:creationId xmlns:a16="http://schemas.microsoft.com/office/drawing/2014/main" id="{B31F3C9E-B22D-1317-D922-6B7CE3B1315D}"/>
                    </a:ext>
                  </a:extLst>
                </p14:cNvPr>
                <p14:cNvContentPartPr/>
                <p14:nvPr/>
              </p14:nvContentPartPr>
              <p14:xfrm>
                <a:off x="3108567" y="350182"/>
                <a:ext cx="145800" cy="240120"/>
              </p14:xfrm>
            </p:contentPart>
          </mc:Choice>
          <mc:Fallback xmlns="">
            <p:pic>
              <p:nvPicPr>
                <p:cNvPr id="441" name="Freihand 440">
                  <a:extLst>
                    <a:ext uri="{FF2B5EF4-FFF2-40B4-BE49-F238E27FC236}">
                      <a16:creationId xmlns:a16="http://schemas.microsoft.com/office/drawing/2014/main" id="{B31F3C9E-B22D-1317-D922-6B7CE3B1315D}"/>
                    </a:ext>
                  </a:extLst>
                </p:cNvPr>
                <p:cNvPicPr/>
                <p:nvPr/>
              </p:nvPicPr>
              <p:blipFill>
                <a:blip r:embed="rId688"/>
                <a:stretch>
                  <a:fillRect/>
                </a:stretch>
              </p:blipFill>
              <p:spPr>
                <a:xfrm>
                  <a:off x="3099927" y="341542"/>
                  <a:ext cx="1634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2" name="Freihand 441">
                  <a:extLst>
                    <a:ext uri="{FF2B5EF4-FFF2-40B4-BE49-F238E27FC236}">
                      <a16:creationId xmlns:a16="http://schemas.microsoft.com/office/drawing/2014/main" id="{67A5BE7D-1503-D75D-FBD0-092AD7D221B2}"/>
                    </a:ext>
                  </a:extLst>
                </p14:cNvPr>
                <p14:cNvContentPartPr/>
                <p14:nvPr/>
              </p14:nvContentPartPr>
              <p14:xfrm>
                <a:off x="3139887" y="423262"/>
                <a:ext cx="128160" cy="63720"/>
              </p14:xfrm>
            </p:contentPart>
          </mc:Choice>
          <mc:Fallback xmlns="">
            <p:pic>
              <p:nvPicPr>
                <p:cNvPr id="442" name="Freihand 441">
                  <a:extLst>
                    <a:ext uri="{FF2B5EF4-FFF2-40B4-BE49-F238E27FC236}">
                      <a16:creationId xmlns:a16="http://schemas.microsoft.com/office/drawing/2014/main" id="{67A5BE7D-1503-D75D-FBD0-092AD7D221B2}"/>
                    </a:ext>
                  </a:extLst>
                </p:cNvPr>
                <p:cNvPicPr/>
                <p:nvPr/>
              </p:nvPicPr>
              <p:blipFill>
                <a:blip r:embed="rId690"/>
                <a:stretch>
                  <a:fillRect/>
                </a:stretch>
              </p:blipFill>
              <p:spPr>
                <a:xfrm>
                  <a:off x="3131247" y="414262"/>
                  <a:ext cx="145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3" name="Freihand 442">
                  <a:extLst>
                    <a:ext uri="{FF2B5EF4-FFF2-40B4-BE49-F238E27FC236}">
                      <a16:creationId xmlns:a16="http://schemas.microsoft.com/office/drawing/2014/main" id="{CA03679D-7DF6-0BF0-513A-189F6CD9119C}"/>
                    </a:ext>
                  </a:extLst>
                </p14:cNvPr>
                <p14:cNvContentPartPr/>
                <p14:nvPr/>
              </p14:nvContentPartPr>
              <p14:xfrm>
                <a:off x="3249687" y="182062"/>
                <a:ext cx="106200" cy="132120"/>
              </p14:xfrm>
            </p:contentPart>
          </mc:Choice>
          <mc:Fallback xmlns="">
            <p:pic>
              <p:nvPicPr>
                <p:cNvPr id="443" name="Freihand 442">
                  <a:extLst>
                    <a:ext uri="{FF2B5EF4-FFF2-40B4-BE49-F238E27FC236}">
                      <a16:creationId xmlns:a16="http://schemas.microsoft.com/office/drawing/2014/main" id="{CA03679D-7DF6-0BF0-513A-189F6CD9119C}"/>
                    </a:ext>
                  </a:extLst>
                </p:cNvPr>
                <p:cNvPicPr/>
                <p:nvPr/>
              </p:nvPicPr>
              <p:blipFill>
                <a:blip r:embed="rId692"/>
                <a:stretch>
                  <a:fillRect/>
                </a:stretch>
              </p:blipFill>
              <p:spPr>
                <a:xfrm>
                  <a:off x="3241047" y="173062"/>
                  <a:ext cx="123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4" name="Freihand 443">
                  <a:extLst>
                    <a:ext uri="{FF2B5EF4-FFF2-40B4-BE49-F238E27FC236}">
                      <a16:creationId xmlns:a16="http://schemas.microsoft.com/office/drawing/2014/main" id="{2577560F-E382-6A92-2275-CA49B04E4B5D}"/>
                    </a:ext>
                  </a:extLst>
                </p14:cNvPr>
                <p14:cNvContentPartPr/>
                <p14:nvPr/>
              </p14:nvContentPartPr>
              <p14:xfrm>
                <a:off x="3398007" y="214462"/>
                <a:ext cx="77760" cy="86400"/>
              </p14:xfrm>
            </p:contentPart>
          </mc:Choice>
          <mc:Fallback xmlns="">
            <p:pic>
              <p:nvPicPr>
                <p:cNvPr id="444" name="Freihand 443">
                  <a:extLst>
                    <a:ext uri="{FF2B5EF4-FFF2-40B4-BE49-F238E27FC236}">
                      <a16:creationId xmlns:a16="http://schemas.microsoft.com/office/drawing/2014/main" id="{2577560F-E382-6A92-2275-CA49B04E4B5D}"/>
                    </a:ext>
                  </a:extLst>
                </p:cNvPr>
                <p:cNvPicPr/>
                <p:nvPr/>
              </p:nvPicPr>
              <p:blipFill>
                <a:blip r:embed="rId694"/>
                <a:stretch>
                  <a:fillRect/>
                </a:stretch>
              </p:blipFill>
              <p:spPr>
                <a:xfrm>
                  <a:off x="3389007" y="205822"/>
                  <a:ext cx="95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5" name="Freihand 444">
                  <a:extLst>
                    <a:ext uri="{FF2B5EF4-FFF2-40B4-BE49-F238E27FC236}">
                      <a16:creationId xmlns:a16="http://schemas.microsoft.com/office/drawing/2014/main" id="{C44104E4-2F40-8B33-F6D1-7FBA2BD989FC}"/>
                    </a:ext>
                  </a:extLst>
                </p14:cNvPr>
                <p14:cNvContentPartPr/>
                <p14:nvPr/>
              </p14:nvContentPartPr>
              <p14:xfrm>
                <a:off x="3515727" y="172342"/>
                <a:ext cx="99360" cy="109080"/>
              </p14:xfrm>
            </p:contentPart>
          </mc:Choice>
          <mc:Fallback xmlns="">
            <p:pic>
              <p:nvPicPr>
                <p:cNvPr id="445" name="Freihand 444">
                  <a:extLst>
                    <a:ext uri="{FF2B5EF4-FFF2-40B4-BE49-F238E27FC236}">
                      <a16:creationId xmlns:a16="http://schemas.microsoft.com/office/drawing/2014/main" id="{C44104E4-2F40-8B33-F6D1-7FBA2BD989FC}"/>
                    </a:ext>
                  </a:extLst>
                </p:cNvPr>
                <p:cNvPicPr/>
                <p:nvPr/>
              </p:nvPicPr>
              <p:blipFill>
                <a:blip r:embed="rId696"/>
                <a:stretch>
                  <a:fillRect/>
                </a:stretch>
              </p:blipFill>
              <p:spPr>
                <a:xfrm>
                  <a:off x="3506727" y="163702"/>
                  <a:ext cx="11700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7">
            <p14:nvContentPartPr>
              <p14:cNvPr id="447" name="Freihand 446">
                <a:extLst>
                  <a:ext uri="{FF2B5EF4-FFF2-40B4-BE49-F238E27FC236}">
                    <a16:creationId xmlns:a16="http://schemas.microsoft.com/office/drawing/2014/main" id="{744C5969-6F9E-C8A8-052A-E2CE4A7EC39F}"/>
                  </a:ext>
                </a:extLst>
              </p14:cNvPr>
              <p14:cNvContentPartPr/>
              <p14:nvPr/>
            </p14:nvContentPartPr>
            <p14:xfrm>
              <a:off x="1564527" y="2056582"/>
              <a:ext cx="12600" cy="124560"/>
            </p14:xfrm>
          </p:contentPart>
        </mc:Choice>
        <mc:Fallback xmlns="">
          <p:pic>
            <p:nvPicPr>
              <p:cNvPr id="447" name="Freihand 446">
                <a:extLst>
                  <a:ext uri="{FF2B5EF4-FFF2-40B4-BE49-F238E27FC236}">
                    <a16:creationId xmlns:a16="http://schemas.microsoft.com/office/drawing/2014/main" id="{744C5969-6F9E-C8A8-052A-E2CE4A7EC39F}"/>
                  </a:ext>
                </a:extLst>
              </p:cNvPr>
              <p:cNvPicPr/>
              <p:nvPr/>
            </p:nvPicPr>
            <p:blipFill>
              <a:blip r:embed="rId698"/>
              <a:stretch>
                <a:fillRect/>
              </a:stretch>
            </p:blipFill>
            <p:spPr>
              <a:xfrm>
                <a:off x="1555887" y="2047942"/>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48" name="Freihand 447">
                <a:extLst>
                  <a:ext uri="{FF2B5EF4-FFF2-40B4-BE49-F238E27FC236}">
                    <a16:creationId xmlns:a16="http://schemas.microsoft.com/office/drawing/2014/main" id="{247BC809-7F2E-0F79-DD17-75005CEB45B8}"/>
                  </a:ext>
                </a:extLst>
              </p14:cNvPr>
              <p14:cNvContentPartPr/>
              <p14:nvPr/>
            </p14:nvContentPartPr>
            <p14:xfrm>
              <a:off x="1576407" y="2376982"/>
              <a:ext cx="12600" cy="365040"/>
            </p14:xfrm>
          </p:contentPart>
        </mc:Choice>
        <mc:Fallback xmlns="">
          <p:pic>
            <p:nvPicPr>
              <p:cNvPr id="448" name="Freihand 447">
                <a:extLst>
                  <a:ext uri="{FF2B5EF4-FFF2-40B4-BE49-F238E27FC236}">
                    <a16:creationId xmlns:a16="http://schemas.microsoft.com/office/drawing/2014/main" id="{247BC809-7F2E-0F79-DD17-75005CEB45B8}"/>
                  </a:ext>
                </a:extLst>
              </p:cNvPr>
              <p:cNvPicPr/>
              <p:nvPr/>
            </p:nvPicPr>
            <p:blipFill>
              <a:blip r:embed="rId700"/>
              <a:stretch>
                <a:fillRect/>
              </a:stretch>
            </p:blipFill>
            <p:spPr>
              <a:xfrm>
                <a:off x="1567767" y="2368342"/>
                <a:ext cx="302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9" name="Freihand 448">
                <a:extLst>
                  <a:ext uri="{FF2B5EF4-FFF2-40B4-BE49-F238E27FC236}">
                    <a16:creationId xmlns:a16="http://schemas.microsoft.com/office/drawing/2014/main" id="{0010A11C-5B72-A36A-527F-A3C466D5FEF2}"/>
                  </a:ext>
                </a:extLst>
              </p14:cNvPr>
              <p14:cNvContentPartPr/>
              <p14:nvPr/>
            </p14:nvContentPartPr>
            <p14:xfrm>
              <a:off x="1559847" y="3705022"/>
              <a:ext cx="6120" cy="261000"/>
            </p14:xfrm>
          </p:contentPart>
        </mc:Choice>
        <mc:Fallback xmlns="">
          <p:pic>
            <p:nvPicPr>
              <p:cNvPr id="449" name="Freihand 448">
                <a:extLst>
                  <a:ext uri="{FF2B5EF4-FFF2-40B4-BE49-F238E27FC236}">
                    <a16:creationId xmlns:a16="http://schemas.microsoft.com/office/drawing/2014/main" id="{0010A11C-5B72-A36A-527F-A3C466D5FEF2}"/>
                  </a:ext>
                </a:extLst>
              </p:cNvPr>
              <p:cNvPicPr/>
              <p:nvPr/>
            </p:nvPicPr>
            <p:blipFill>
              <a:blip r:embed="rId702"/>
              <a:stretch>
                <a:fillRect/>
              </a:stretch>
            </p:blipFill>
            <p:spPr>
              <a:xfrm>
                <a:off x="1551207" y="3696382"/>
                <a:ext cx="237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0" name="Freihand 449">
                <a:extLst>
                  <a:ext uri="{FF2B5EF4-FFF2-40B4-BE49-F238E27FC236}">
                    <a16:creationId xmlns:a16="http://schemas.microsoft.com/office/drawing/2014/main" id="{D4B949D8-2AA3-3076-6037-724BF0688D0C}"/>
                  </a:ext>
                </a:extLst>
              </p14:cNvPr>
              <p14:cNvContentPartPr/>
              <p14:nvPr/>
            </p14:nvContentPartPr>
            <p14:xfrm>
              <a:off x="1565247" y="2894662"/>
              <a:ext cx="3600" cy="62640"/>
            </p14:xfrm>
          </p:contentPart>
        </mc:Choice>
        <mc:Fallback xmlns="">
          <p:pic>
            <p:nvPicPr>
              <p:cNvPr id="450" name="Freihand 449">
                <a:extLst>
                  <a:ext uri="{FF2B5EF4-FFF2-40B4-BE49-F238E27FC236}">
                    <a16:creationId xmlns:a16="http://schemas.microsoft.com/office/drawing/2014/main" id="{D4B949D8-2AA3-3076-6037-724BF0688D0C}"/>
                  </a:ext>
                </a:extLst>
              </p:cNvPr>
              <p:cNvPicPr/>
              <p:nvPr/>
            </p:nvPicPr>
            <p:blipFill>
              <a:blip r:embed="rId704"/>
              <a:stretch>
                <a:fillRect/>
              </a:stretch>
            </p:blipFill>
            <p:spPr>
              <a:xfrm>
                <a:off x="1556247" y="2885662"/>
                <a:ext cx="21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1" name="Freihand 450">
                <a:extLst>
                  <a:ext uri="{FF2B5EF4-FFF2-40B4-BE49-F238E27FC236}">
                    <a16:creationId xmlns:a16="http://schemas.microsoft.com/office/drawing/2014/main" id="{DB42FDD0-FD98-1319-8DA1-8D5258D25D07}"/>
                  </a:ext>
                </a:extLst>
              </p14:cNvPr>
              <p14:cNvContentPartPr/>
              <p14:nvPr/>
            </p14:nvContentPartPr>
            <p14:xfrm>
              <a:off x="1561647" y="3169702"/>
              <a:ext cx="6840" cy="224280"/>
            </p14:xfrm>
          </p:contentPart>
        </mc:Choice>
        <mc:Fallback xmlns="">
          <p:pic>
            <p:nvPicPr>
              <p:cNvPr id="451" name="Freihand 450">
                <a:extLst>
                  <a:ext uri="{FF2B5EF4-FFF2-40B4-BE49-F238E27FC236}">
                    <a16:creationId xmlns:a16="http://schemas.microsoft.com/office/drawing/2014/main" id="{DB42FDD0-FD98-1319-8DA1-8D5258D25D07}"/>
                  </a:ext>
                </a:extLst>
              </p:cNvPr>
              <p:cNvPicPr/>
              <p:nvPr/>
            </p:nvPicPr>
            <p:blipFill>
              <a:blip r:embed="rId706"/>
              <a:stretch>
                <a:fillRect/>
              </a:stretch>
            </p:blipFill>
            <p:spPr>
              <a:xfrm>
                <a:off x="1552647" y="3160702"/>
                <a:ext cx="24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2" name="Freihand 451">
                <a:extLst>
                  <a:ext uri="{FF2B5EF4-FFF2-40B4-BE49-F238E27FC236}">
                    <a16:creationId xmlns:a16="http://schemas.microsoft.com/office/drawing/2014/main" id="{330ED417-90E2-D90A-577C-3F48C5A8BCE7}"/>
                  </a:ext>
                </a:extLst>
              </p14:cNvPr>
              <p14:cNvContentPartPr/>
              <p14:nvPr/>
            </p14:nvContentPartPr>
            <p14:xfrm>
              <a:off x="1487127" y="4127302"/>
              <a:ext cx="92880" cy="209160"/>
            </p14:xfrm>
          </p:contentPart>
        </mc:Choice>
        <mc:Fallback xmlns="">
          <p:pic>
            <p:nvPicPr>
              <p:cNvPr id="452" name="Freihand 451">
                <a:extLst>
                  <a:ext uri="{FF2B5EF4-FFF2-40B4-BE49-F238E27FC236}">
                    <a16:creationId xmlns:a16="http://schemas.microsoft.com/office/drawing/2014/main" id="{330ED417-90E2-D90A-577C-3F48C5A8BCE7}"/>
                  </a:ext>
                </a:extLst>
              </p:cNvPr>
              <p:cNvPicPr/>
              <p:nvPr/>
            </p:nvPicPr>
            <p:blipFill>
              <a:blip r:embed="rId708"/>
              <a:stretch>
                <a:fillRect/>
              </a:stretch>
            </p:blipFill>
            <p:spPr>
              <a:xfrm>
                <a:off x="1478487" y="4118662"/>
                <a:ext cx="1105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7" name="Freihand 456">
                <a:extLst>
                  <a:ext uri="{FF2B5EF4-FFF2-40B4-BE49-F238E27FC236}">
                    <a16:creationId xmlns:a16="http://schemas.microsoft.com/office/drawing/2014/main" id="{DCB0186D-779E-3BA9-91C3-6AFA73BBDF47}"/>
                  </a:ext>
                </a:extLst>
              </p14:cNvPr>
              <p14:cNvContentPartPr/>
              <p14:nvPr/>
            </p14:nvContentPartPr>
            <p14:xfrm>
              <a:off x="1858287" y="4073662"/>
              <a:ext cx="113040" cy="138240"/>
            </p14:xfrm>
          </p:contentPart>
        </mc:Choice>
        <mc:Fallback xmlns="">
          <p:pic>
            <p:nvPicPr>
              <p:cNvPr id="457" name="Freihand 456">
                <a:extLst>
                  <a:ext uri="{FF2B5EF4-FFF2-40B4-BE49-F238E27FC236}">
                    <a16:creationId xmlns:a16="http://schemas.microsoft.com/office/drawing/2014/main" id="{DCB0186D-779E-3BA9-91C3-6AFA73BBDF47}"/>
                  </a:ext>
                </a:extLst>
              </p:cNvPr>
              <p:cNvPicPr/>
              <p:nvPr/>
            </p:nvPicPr>
            <p:blipFill>
              <a:blip r:embed="rId710"/>
              <a:stretch>
                <a:fillRect/>
              </a:stretch>
            </p:blipFill>
            <p:spPr>
              <a:xfrm>
                <a:off x="1849647" y="4064662"/>
                <a:ext cx="130680" cy="155880"/>
              </a:xfrm>
              <a:prstGeom prst="rect">
                <a:avLst/>
              </a:prstGeom>
            </p:spPr>
          </p:pic>
        </mc:Fallback>
      </mc:AlternateContent>
      <p:grpSp>
        <p:nvGrpSpPr>
          <p:cNvPr id="460" name="Gruppieren 459">
            <a:extLst>
              <a:ext uri="{FF2B5EF4-FFF2-40B4-BE49-F238E27FC236}">
                <a16:creationId xmlns:a16="http://schemas.microsoft.com/office/drawing/2014/main" id="{37EF6AE5-1F19-4453-9799-D28E8FF0CC7A}"/>
              </a:ext>
            </a:extLst>
          </p:cNvPr>
          <p:cNvGrpSpPr/>
          <p:nvPr/>
        </p:nvGrpSpPr>
        <p:grpSpPr>
          <a:xfrm>
            <a:off x="95727" y="2324062"/>
            <a:ext cx="198360" cy="198360"/>
            <a:chOff x="95727" y="2324062"/>
            <a:chExt cx="198360" cy="198360"/>
          </a:xfrm>
        </p:grpSpPr>
        <mc:AlternateContent xmlns:mc="http://schemas.openxmlformats.org/markup-compatibility/2006" xmlns:p14="http://schemas.microsoft.com/office/powerpoint/2010/main">
          <mc:Choice Requires="p14">
            <p:contentPart p14:bwMode="auto" r:id="rId711">
              <p14:nvContentPartPr>
                <p14:cNvPr id="458" name="Freihand 457">
                  <a:extLst>
                    <a:ext uri="{FF2B5EF4-FFF2-40B4-BE49-F238E27FC236}">
                      <a16:creationId xmlns:a16="http://schemas.microsoft.com/office/drawing/2014/main" id="{F90D4752-D3DD-76F1-0D42-A8C7A9E48388}"/>
                    </a:ext>
                  </a:extLst>
                </p14:cNvPr>
                <p14:cNvContentPartPr/>
                <p14:nvPr/>
              </p14:nvContentPartPr>
              <p14:xfrm>
                <a:off x="95727" y="2335942"/>
                <a:ext cx="88920" cy="151560"/>
              </p14:xfrm>
            </p:contentPart>
          </mc:Choice>
          <mc:Fallback xmlns="">
            <p:pic>
              <p:nvPicPr>
                <p:cNvPr id="458" name="Freihand 457">
                  <a:extLst>
                    <a:ext uri="{FF2B5EF4-FFF2-40B4-BE49-F238E27FC236}">
                      <a16:creationId xmlns:a16="http://schemas.microsoft.com/office/drawing/2014/main" id="{F90D4752-D3DD-76F1-0D42-A8C7A9E48388}"/>
                    </a:ext>
                  </a:extLst>
                </p:cNvPr>
                <p:cNvPicPr/>
                <p:nvPr/>
              </p:nvPicPr>
              <p:blipFill>
                <a:blip r:embed="rId712"/>
                <a:stretch>
                  <a:fillRect/>
                </a:stretch>
              </p:blipFill>
              <p:spPr>
                <a:xfrm>
                  <a:off x="87087" y="2327302"/>
                  <a:ext cx="106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59" name="Freihand 458">
                  <a:extLst>
                    <a:ext uri="{FF2B5EF4-FFF2-40B4-BE49-F238E27FC236}">
                      <a16:creationId xmlns:a16="http://schemas.microsoft.com/office/drawing/2014/main" id="{9E9EA569-446D-679D-CA97-BBA27EBE0536}"/>
                    </a:ext>
                  </a:extLst>
                </p14:cNvPr>
                <p14:cNvContentPartPr/>
                <p14:nvPr/>
              </p14:nvContentPartPr>
              <p14:xfrm>
                <a:off x="197247" y="2324062"/>
                <a:ext cx="96840" cy="198360"/>
              </p14:xfrm>
            </p:contentPart>
          </mc:Choice>
          <mc:Fallback xmlns="">
            <p:pic>
              <p:nvPicPr>
                <p:cNvPr id="459" name="Freihand 458">
                  <a:extLst>
                    <a:ext uri="{FF2B5EF4-FFF2-40B4-BE49-F238E27FC236}">
                      <a16:creationId xmlns:a16="http://schemas.microsoft.com/office/drawing/2014/main" id="{9E9EA569-446D-679D-CA97-BBA27EBE0536}"/>
                    </a:ext>
                  </a:extLst>
                </p:cNvPr>
                <p:cNvPicPr/>
                <p:nvPr/>
              </p:nvPicPr>
              <p:blipFill>
                <a:blip r:embed="rId714"/>
                <a:stretch>
                  <a:fillRect/>
                </a:stretch>
              </p:blipFill>
              <p:spPr>
                <a:xfrm>
                  <a:off x="188607" y="2315062"/>
                  <a:ext cx="114480" cy="216000"/>
                </a:xfrm>
                <a:prstGeom prst="rect">
                  <a:avLst/>
                </a:prstGeom>
              </p:spPr>
            </p:pic>
          </mc:Fallback>
        </mc:AlternateContent>
      </p:grpSp>
      <p:grpSp>
        <p:nvGrpSpPr>
          <p:cNvPr id="465" name="Gruppieren 464">
            <a:extLst>
              <a:ext uri="{FF2B5EF4-FFF2-40B4-BE49-F238E27FC236}">
                <a16:creationId xmlns:a16="http://schemas.microsoft.com/office/drawing/2014/main" id="{994ABC7E-050C-903D-FADF-993DE7D74602}"/>
              </a:ext>
            </a:extLst>
          </p:cNvPr>
          <p:cNvGrpSpPr/>
          <p:nvPr/>
        </p:nvGrpSpPr>
        <p:grpSpPr>
          <a:xfrm>
            <a:off x="185367" y="1455382"/>
            <a:ext cx="1309320" cy="624600"/>
            <a:chOff x="185367" y="1455382"/>
            <a:chExt cx="1309320" cy="624600"/>
          </a:xfrm>
        </p:grpSpPr>
        <mc:AlternateContent xmlns:mc="http://schemas.openxmlformats.org/markup-compatibility/2006" xmlns:p14="http://schemas.microsoft.com/office/powerpoint/2010/main">
          <mc:Choice Requires="p14">
            <p:contentPart p14:bwMode="auto" r:id="rId715">
              <p14:nvContentPartPr>
                <p14:cNvPr id="453" name="Freihand 452">
                  <a:extLst>
                    <a:ext uri="{FF2B5EF4-FFF2-40B4-BE49-F238E27FC236}">
                      <a16:creationId xmlns:a16="http://schemas.microsoft.com/office/drawing/2014/main" id="{428D47E5-62B3-4750-1870-D30AF65CBC00}"/>
                    </a:ext>
                  </a:extLst>
                </p14:cNvPr>
                <p14:cNvContentPartPr/>
                <p14:nvPr/>
              </p14:nvContentPartPr>
              <p14:xfrm>
                <a:off x="628527" y="1930582"/>
                <a:ext cx="866160" cy="88200"/>
              </p14:xfrm>
            </p:contentPart>
          </mc:Choice>
          <mc:Fallback xmlns="">
            <p:pic>
              <p:nvPicPr>
                <p:cNvPr id="453" name="Freihand 452">
                  <a:extLst>
                    <a:ext uri="{FF2B5EF4-FFF2-40B4-BE49-F238E27FC236}">
                      <a16:creationId xmlns:a16="http://schemas.microsoft.com/office/drawing/2014/main" id="{428D47E5-62B3-4750-1870-D30AF65CBC00}"/>
                    </a:ext>
                  </a:extLst>
                </p:cNvPr>
                <p:cNvPicPr/>
                <p:nvPr/>
              </p:nvPicPr>
              <p:blipFill>
                <a:blip r:embed="rId716"/>
                <a:stretch>
                  <a:fillRect/>
                </a:stretch>
              </p:blipFill>
              <p:spPr>
                <a:xfrm>
                  <a:off x="619887" y="1921942"/>
                  <a:ext cx="883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54" name="Freihand 453">
                  <a:extLst>
                    <a:ext uri="{FF2B5EF4-FFF2-40B4-BE49-F238E27FC236}">
                      <a16:creationId xmlns:a16="http://schemas.microsoft.com/office/drawing/2014/main" id="{B55D396A-263C-3340-9D84-9A90302001FC}"/>
                    </a:ext>
                  </a:extLst>
                </p14:cNvPr>
                <p14:cNvContentPartPr/>
                <p14:nvPr/>
              </p14:nvContentPartPr>
              <p14:xfrm>
                <a:off x="185367" y="1910062"/>
                <a:ext cx="104040" cy="157680"/>
              </p14:xfrm>
            </p:contentPart>
          </mc:Choice>
          <mc:Fallback xmlns="">
            <p:pic>
              <p:nvPicPr>
                <p:cNvPr id="454" name="Freihand 453">
                  <a:extLst>
                    <a:ext uri="{FF2B5EF4-FFF2-40B4-BE49-F238E27FC236}">
                      <a16:creationId xmlns:a16="http://schemas.microsoft.com/office/drawing/2014/main" id="{B55D396A-263C-3340-9D84-9A90302001FC}"/>
                    </a:ext>
                  </a:extLst>
                </p:cNvPr>
                <p:cNvPicPr/>
                <p:nvPr/>
              </p:nvPicPr>
              <p:blipFill>
                <a:blip r:embed="rId718"/>
                <a:stretch>
                  <a:fillRect/>
                </a:stretch>
              </p:blipFill>
              <p:spPr>
                <a:xfrm>
                  <a:off x="176367" y="1901422"/>
                  <a:ext cx="121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5" name="Freihand 454">
                  <a:extLst>
                    <a:ext uri="{FF2B5EF4-FFF2-40B4-BE49-F238E27FC236}">
                      <a16:creationId xmlns:a16="http://schemas.microsoft.com/office/drawing/2014/main" id="{CD278633-F47A-A848-B4FA-C1A97BCC5B65}"/>
                    </a:ext>
                  </a:extLst>
                </p14:cNvPr>
                <p14:cNvContentPartPr/>
                <p14:nvPr/>
              </p14:nvContentPartPr>
              <p14:xfrm>
                <a:off x="350967" y="1865422"/>
                <a:ext cx="84960" cy="214560"/>
              </p14:xfrm>
            </p:contentPart>
          </mc:Choice>
          <mc:Fallback xmlns="">
            <p:pic>
              <p:nvPicPr>
                <p:cNvPr id="455" name="Freihand 454">
                  <a:extLst>
                    <a:ext uri="{FF2B5EF4-FFF2-40B4-BE49-F238E27FC236}">
                      <a16:creationId xmlns:a16="http://schemas.microsoft.com/office/drawing/2014/main" id="{CD278633-F47A-A848-B4FA-C1A97BCC5B65}"/>
                    </a:ext>
                  </a:extLst>
                </p:cNvPr>
                <p:cNvPicPr/>
                <p:nvPr/>
              </p:nvPicPr>
              <p:blipFill>
                <a:blip r:embed="rId720"/>
                <a:stretch>
                  <a:fillRect/>
                </a:stretch>
              </p:blipFill>
              <p:spPr>
                <a:xfrm>
                  <a:off x="342327" y="1856782"/>
                  <a:ext cx="102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1" name="Freihand 460">
                  <a:extLst>
                    <a:ext uri="{FF2B5EF4-FFF2-40B4-BE49-F238E27FC236}">
                      <a16:creationId xmlns:a16="http://schemas.microsoft.com/office/drawing/2014/main" id="{84D21ECB-A19E-31FF-9E74-3E478AEF2A1D}"/>
                    </a:ext>
                  </a:extLst>
                </p14:cNvPr>
                <p14:cNvContentPartPr/>
                <p14:nvPr/>
              </p14:nvContentPartPr>
              <p14:xfrm>
                <a:off x="386967" y="1614502"/>
                <a:ext cx="67320" cy="221760"/>
              </p14:xfrm>
            </p:contentPart>
          </mc:Choice>
          <mc:Fallback xmlns="">
            <p:pic>
              <p:nvPicPr>
                <p:cNvPr id="461" name="Freihand 460">
                  <a:extLst>
                    <a:ext uri="{FF2B5EF4-FFF2-40B4-BE49-F238E27FC236}">
                      <a16:creationId xmlns:a16="http://schemas.microsoft.com/office/drawing/2014/main" id="{84D21ECB-A19E-31FF-9E74-3E478AEF2A1D}"/>
                    </a:ext>
                  </a:extLst>
                </p:cNvPr>
                <p:cNvPicPr/>
                <p:nvPr/>
              </p:nvPicPr>
              <p:blipFill>
                <a:blip r:embed="rId722"/>
                <a:stretch>
                  <a:fillRect/>
                </a:stretch>
              </p:blipFill>
              <p:spPr>
                <a:xfrm>
                  <a:off x="377967" y="1605502"/>
                  <a:ext cx="84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2" name="Freihand 461">
                  <a:extLst>
                    <a:ext uri="{FF2B5EF4-FFF2-40B4-BE49-F238E27FC236}">
                      <a16:creationId xmlns:a16="http://schemas.microsoft.com/office/drawing/2014/main" id="{687C048D-0FED-4288-DF81-D606FBA19A8C}"/>
                    </a:ext>
                  </a:extLst>
                </p14:cNvPr>
                <p14:cNvContentPartPr/>
                <p14:nvPr/>
              </p14:nvContentPartPr>
              <p14:xfrm>
                <a:off x="422607" y="1475542"/>
                <a:ext cx="72000" cy="129600"/>
              </p14:xfrm>
            </p:contentPart>
          </mc:Choice>
          <mc:Fallback xmlns="">
            <p:pic>
              <p:nvPicPr>
                <p:cNvPr id="462" name="Freihand 461">
                  <a:extLst>
                    <a:ext uri="{FF2B5EF4-FFF2-40B4-BE49-F238E27FC236}">
                      <a16:creationId xmlns:a16="http://schemas.microsoft.com/office/drawing/2014/main" id="{687C048D-0FED-4288-DF81-D606FBA19A8C}"/>
                    </a:ext>
                  </a:extLst>
                </p:cNvPr>
                <p:cNvPicPr/>
                <p:nvPr/>
              </p:nvPicPr>
              <p:blipFill>
                <a:blip r:embed="rId724"/>
                <a:stretch>
                  <a:fillRect/>
                </a:stretch>
              </p:blipFill>
              <p:spPr>
                <a:xfrm>
                  <a:off x="413607" y="1466542"/>
                  <a:ext cx="89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3" name="Freihand 462">
                  <a:extLst>
                    <a:ext uri="{FF2B5EF4-FFF2-40B4-BE49-F238E27FC236}">
                      <a16:creationId xmlns:a16="http://schemas.microsoft.com/office/drawing/2014/main" id="{82F231F9-BC81-423F-C718-CD7F8B374247}"/>
                    </a:ext>
                  </a:extLst>
                </p14:cNvPr>
                <p14:cNvContentPartPr/>
                <p14:nvPr/>
              </p14:nvContentPartPr>
              <p14:xfrm>
                <a:off x="497127" y="1455382"/>
                <a:ext cx="115560" cy="147600"/>
              </p14:xfrm>
            </p:contentPart>
          </mc:Choice>
          <mc:Fallback xmlns="">
            <p:pic>
              <p:nvPicPr>
                <p:cNvPr id="463" name="Freihand 462">
                  <a:extLst>
                    <a:ext uri="{FF2B5EF4-FFF2-40B4-BE49-F238E27FC236}">
                      <a16:creationId xmlns:a16="http://schemas.microsoft.com/office/drawing/2014/main" id="{82F231F9-BC81-423F-C718-CD7F8B374247}"/>
                    </a:ext>
                  </a:extLst>
                </p:cNvPr>
                <p:cNvPicPr/>
                <p:nvPr/>
              </p:nvPicPr>
              <p:blipFill>
                <a:blip r:embed="rId726"/>
                <a:stretch>
                  <a:fillRect/>
                </a:stretch>
              </p:blipFill>
              <p:spPr>
                <a:xfrm>
                  <a:off x="488127" y="1446382"/>
                  <a:ext cx="133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64" name="Freihand 463">
                  <a:extLst>
                    <a:ext uri="{FF2B5EF4-FFF2-40B4-BE49-F238E27FC236}">
                      <a16:creationId xmlns:a16="http://schemas.microsoft.com/office/drawing/2014/main" id="{6EB0B20D-71DB-0BD8-FCA6-86351D4F1743}"/>
                    </a:ext>
                  </a:extLst>
                </p14:cNvPr>
                <p14:cNvContentPartPr/>
                <p14:nvPr/>
              </p14:nvContentPartPr>
              <p14:xfrm>
                <a:off x="548607" y="1480942"/>
                <a:ext cx="83880" cy="71640"/>
              </p14:xfrm>
            </p:contentPart>
          </mc:Choice>
          <mc:Fallback xmlns="">
            <p:pic>
              <p:nvPicPr>
                <p:cNvPr id="464" name="Freihand 463">
                  <a:extLst>
                    <a:ext uri="{FF2B5EF4-FFF2-40B4-BE49-F238E27FC236}">
                      <a16:creationId xmlns:a16="http://schemas.microsoft.com/office/drawing/2014/main" id="{6EB0B20D-71DB-0BD8-FCA6-86351D4F1743}"/>
                    </a:ext>
                  </a:extLst>
                </p:cNvPr>
                <p:cNvPicPr/>
                <p:nvPr/>
              </p:nvPicPr>
              <p:blipFill>
                <a:blip r:embed="rId728"/>
                <a:stretch>
                  <a:fillRect/>
                </a:stretch>
              </p:blipFill>
              <p:spPr>
                <a:xfrm>
                  <a:off x="539967" y="1471942"/>
                  <a:ext cx="101520" cy="89280"/>
                </a:xfrm>
                <a:prstGeom prst="rect">
                  <a:avLst/>
                </a:prstGeom>
              </p:spPr>
            </p:pic>
          </mc:Fallback>
        </mc:AlternateContent>
      </p:grpSp>
      <p:grpSp>
        <p:nvGrpSpPr>
          <p:cNvPr id="470" name="Gruppieren 469">
            <a:extLst>
              <a:ext uri="{FF2B5EF4-FFF2-40B4-BE49-F238E27FC236}">
                <a16:creationId xmlns:a16="http://schemas.microsoft.com/office/drawing/2014/main" id="{3522FC51-5176-389F-D7CD-D36F1689DD49}"/>
              </a:ext>
            </a:extLst>
          </p:cNvPr>
          <p:cNvGrpSpPr/>
          <p:nvPr/>
        </p:nvGrpSpPr>
        <p:grpSpPr>
          <a:xfrm>
            <a:off x="992487" y="4039462"/>
            <a:ext cx="351000" cy="268200"/>
            <a:chOff x="992487" y="4039462"/>
            <a:chExt cx="351000" cy="268200"/>
          </a:xfrm>
        </p:grpSpPr>
        <mc:AlternateContent xmlns:mc="http://schemas.openxmlformats.org/markup-compatibility/2006" xmlns:p14="http://schemas.microsoft.com/office/powerpoint/2010/main">
          <mc:Choice Requires="p14">
            <p:contentPart p14:bwMode="auto" r:id="rId729">
              <p14:nvContentPartPr>
                <p14:cNvPr id="466" name="Freihand 465">
                  <a:extLst>
                    <a:ext uri="{FF2B5EF4-FFF2-40B4-BE49-F238E27FC236}">
                      <a16:creationId xmlns:a16="http://schemas.microsoft.com/office/drawing/2014/main" id="{37B1A645-7928-4592-06C0-CA6DE015C4F0}"/>
                    </a:ext>
                  </a:extLst>
                </p14:cNvPr>
                <p14:cNvContentPartPr/>
                <p14:nvPr/>
              </p14:nvContentPartPr>
              <p14:xfrm>
                <a:off x="992487" y="4184902"/>
                <a:ext cx="133200" cy="122760"/>
              </p14:xfrm>
            </p:contentPart>
          </mc:Choice>
          <mc:Fallback xmlns="">
            <p:pic>
              <p:nvPicPr>
                <p:cNvPr id="466" name="Freihand 465">
                  <a:extLst>
                    <a:ext uri="{FF2B5EF4-FFF2-40B4-BE49-F238E27FC236}">
                      <a16:creationId xmlns:a16="http://schemas.microsoft.com/office/drawing/2014/main" id="{37B1A645-7928-4592-06C0-CA6DE015C4F0}"/>
                    </a:ext>
                  </a:extLst>
                </p:cNvPr>
                <p:cNvPicPr/>
                <p:nvPr/>
              </p:nvPicPr>
              <p:blipFill>
                <a:blip r:embed="rId730"/>
                <a:stretch>
                  <a:fillRect/>
                </a:stretch>
              </p:blipFill>
              <p:spPr>
                <a:xfrm>
                  <a:off x="983487" y="4176262"/>
                  <a:ext cx="150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67" name="Freihand 466">
                  <a:extLst>
                    <a:ext uri="{FF2B5EF4-FFF2-40B4-BE49-F238E27FC236}">
                      <a16:creationId xmlns:a16="http://schemas.microsoft.com/office/drawing/2014/main" id="{7344B3DF-FFA5-7BC8-551A-28EBBDCC5671}"/>
                    </a:ext>
                  </a:extLst>
                </p14:cNvPr>
                <p14:cNvContentPartPr/>
                <p14:nvPr/>
              </p14:nvContentPartPr>
              <p14:xfrm>
                <a:off x="1118847" y="4039462"/>
                <a:ext cx="75600" cy="125640"/>
              </p14:xfrm>
            </p:contentPart>
          </mc:Choice>
          <mc:Fallback xmlns="">
            <p:pic>
              <p:nvPicPr>
                <p:cNvPr id="467" name="Freihand 466">
                  <a:extLst>
                    <a:ext uri="{FF2B5EF4-FFF2-40B4-BE49-F238E27FC236}">
                      <a16:creationId xmlns:a16="http://schemas.microsoft.com/office/drawing/2014/main" id="{7344B3DF-FFA5-7BC8-551A-28EBBDCC5671}"/>
                    </a:ext>
                  </a:extLst>
                </p:cNvPr>
                <p:cNvPicPr/>
                <p:nvPr/>
              </p:nvPicPr>
              <p:blipFill>
                <a:blip r:embed="rId732"/>
                <a:stretch>
                  <a:fillRect/>
                </a:stretch>
              </p:blipFill>
              <p:spPr>
                <a:xfrm>
                  <a:off x="1109847" y="4030822"/>
                  <a:ext cx="93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68" name="Freihand 467">
                  <a:extLst>
                    <a:ext uri="{FF2B5EF4-FFF2-40B4-BE49-F238E27FC236}">
                      <a16:creationId xmlns:a16="http://schemas.microsoft.com/office/drawing/2014/main" id="{DEB4331B-C903-D639-EB65-2FBF1F5D847A}"/>
                    </a:ext>
                  </a:extLst>
                </p14:cNvPr>
                <p14:cNvContentPartPr/>
                <p14:nvPr/>
              </p14:nvContentPartPr>
              <p14:xfrm>
                <a:off x="1232247" y="4093102"/>
                <a:ext cx="16200" cy="50400"/>
              </p14:xfrm>
            </p:contentPart>
          </mc:Choice>
          <mc:Fallback xmlns="">
            <p:pic>
              <p:nvPicPr>
                <p:cNvPr id="468" name="Freihand 467">
                  <a:extLst>
                    <a:ext uri="{FF2B5EF4-FFF2-40B4-BE49-F238E27FC236}">
                      <a16:creationId xmlns:a16="http://schemas.microsoft.com/office/drawing/2014/main" id="{DEB4331B-C903-D639-EB65-2FBF1F5D847A}"/>
                    </a:ext>
                  </a:extLst>
                </p:cNvPr>
                <p:cNvPicPr/>
                <p:nvPr/>
              </p:nvPicPr>
              <p:blipFill>
                <a:blip r:embed="rId734"/>
                <a:stretch>
                  <a:fillRect/>
                </a:stretch>
              </p:blipFill>
              <p:spPr>
                <a:xfrm>
                  <a:off x="1223247" y="4084462"/>
                  <a:ext cx="33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69" name="Freihand 468">
                  <a:extLst>
                    <a:ext uri="{FF2B5EF4-FFF2-40B4-BE49-F238E27FC236}">
                      <a16:creationId xmlns:a16="http://schemas.microsoft.com/office/drawing/2014/main" id="{45F3BFC4-2EE8-E822-3ADF-C1E45F93C8D8}"/>
                    </a:ext>
                  </a:extLst>
                </p14:cNvPr>
                <p14:cNvContentPartPr/>
                <p14:nvPr/>
              </p14:nvContentPartPr>
              <p14:xfrm>
                <a:off x="1266807" y="4060342"/>
                <a:ext cx="76680" cy="92880"/>
              </p14:xfrm>
            </p:contentPart>
          </mc:Choice>
          <mc:Fallback xmlns="">
            <p:pic>
              <p:nvPicPr>
                <p:cNvPr id="469" name="Freihand 468">
                  <a:extLst>
                    <a:ext uri="{FF2B5EF4-FFF2-40B4-BE49-F238E27FC236}">
                      <a16:creationId xmlns:a16="http://schemas.microsoft.com/office/drawing/2014/main" id="{45F3BFC4-2EE8-E822-3ADF-C1E45F93C8D8}"/>
                    </a:ext>
                  </a:extLst>
                </p:cNvPr>
                <p:cNvPicPr/>
                <p:nvPr/>
              </p:nvPicPr>
              <p:blipFill>
                <a:blip r:embed="rId736"/>
                <a:stretch>
                  <a:fillRect/>
                </a:stretch>
              </p:blipFill>
              <p:spPr>
                <a:xfrm>
                  <a:off x="1258167" y="4051702"/>
                  <a:ext cx="94320" cy="110520"/>
                </a:xfrm>
                <a:prstGeom prst="rect">
                  <a:avLst/>
                </a:prstGeom>
              </p:spPr>
            </p:pic>
          </mc:Fallback>
        </mc:AlternateContent>
      </p:grpSp>
      <p:grpSp>
        <p:nvGrpSpPr>
          <p:cNvPr id="500" name="Gruppieren 499">
            <a:extLst>
              <a:ext uri="{FF2B5EF4-FFF2-40B4-BE49-F238E27FC236}">
                <a16:creationId xmlns:a16="http://schemas.microsoft.com/office/drawing/2014/main" id="{023F5F70-0BBB-4758-7E8F-53C5C44BF05D}"/>
              </a:ext>
            </a:extLst>
          </p:cNvPr>
          <p:cNvGrpSpPr/>
          <p:nvPr/>
        </p:nvGrpSpPr>
        <p:grpSpPr>
          <a:xfrm>
            <a:off x="2434647" y="1609822"/>
            <a:ext cx="1776240" cy="595080"/>
            <a:chOff x="2434647" y="1609822"/>
            <a:chExt cx="1776240" cy="595080"/>
          </a:xfrm>
        </p:grpSpPr>
        <mc:AlternateContent xmlns:mc="http://schemas.openxmlformats.org/markup-compatibility/2006" xmlns:p14="http://schemas.microsoft.com/office/powerpoint/2010/main">
          <mc:Choice Requires="p14">
            <p:contentPart p14:bwMode="auto" r:id="rId737">
              <p14:nvContentPartPr>
                <p14:cNvPr id="488" name="Freihand 487">
                  <a:extLst>
                    <a:ext uri="{FF2B5EF4-FFF2-40B4-BE49-F238E27FC236}">
                      <a16:creationId xmlns:a16="http://schemas.microsoft.com/office/drawing/2014/main" id="{83AD4ED8-5A50-22F8-63EE-E6DD72DBEE45}"/>
                    </a:ext>
                  </a:extLst>
                </p14:cNvPr>
                <p14:cNvContentPartPr/>
                <p14:nvPr/>
              </p14:nvContentPartPr>
              <p14:xfrm>
                <a:off x="2434647" y="1902502"/>
                <a:ext cx="525960" cy="36000"/>
              </p14:xfrm>
            </p:contentPart>
          </mc:Choice>
          <mc:Fallback xmlns="">
            <p:pic>
              <p:nvPicPr>
                <p:cNvPr id="488" name="Freihand 487">
                  <a:extLst>
                    <a:ext uri="{FF2B5EF4-FFF2-40B4-BE49-F238E27FC236}">
                      <a16:creationId xmlns:a16="http://schemas.microsoft.com/office/drawing/2014/main" id="{83AD4ED8-5A50-22F8-63EE-E6DD72DBEE45}"/>
                    </a:ext>
                  </a:extLst>
                </p:cNvPr>
                <p:cNvPicPr/>
                <p:nvPr/>
              </p:nvPicPr>
              <p:blipFill>
                <a:blip r:embed="rId738"/>
                <a:stretch>
                  <a:fillRect/>
                </a:stretch>
              </p:blipFill>
              <p:spPr>
                <a:xfrm>
                  <a:off x="2425647" y="1893862"/>
                  <a:ext cx="543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89" name="Freihand 488">
                  <a:extLst>
                    <a:ext uri="{FF2B5EF4-FFF2-40B4-BE49-F238E27FC236}">
                      <a16:creationId xmlns:a16="http://schemas.microsoft.com/office/drawing/2014/main" id="{55C62CE9-3514-C311-B578-ACA523722D8D}"/>
                    </a:ext>
                  </a:extLst>
                </p14:cNvPr>
                <p14:cNvContentPartPr/>
                <p14:nvPr/>
              </p14:nvContentPartPr>
              <p14:xfrm>
                <a:off x="3103167" y="1675702"/>
                <a:ext cx="262080" cy="316440"/>
              </p14:xfrm>
            </p:contentPart>
          </mc:Choice>
          <mc:Fallback xmlns="">
            <p:pic>
              <p:nvPicPr>
                <p:cNvPr id="489" name="Freihand 488">
                  <a:extLst>
                    <a:ext uri="{FF2B5EF4-FFF2-40B4-BE49-F238E27FC236}">
                      <a16:creationId xmlns:a16="http://schemas.microsoft.com/office/drawing/2014/main" id="{55C62CE9-3514-C311-B578-ACA523722D8D}"/>
                    </a:ext>
                  </a:extLst>
                </p:cNvPr>
                <p:cNvPicPr/>
                <p:nvPr/>
              </p:nvPicPr>
              <p:blipFill>
                <a:blip r:embed="rId740"/>
                <a:stretch>
                  <a:fillRect/>
                </a:stretch>
              </p:blipFill>
              <p:spPr>
                <a:xfrm>
                  <a:off x="3094527" y="1667062"/>
                  <a:ext cx="2797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90" name="Freihand 489">
                  <a:extLst>
                    <a:ext uri="{FF2B5EF4-FFF2-40B4-BE49-F238E27FC236}">
                      <a16:creationId xmlns:a16="http://schemas.microsoft.com/office/drawing/2014/main" id="{002B386B-3D5F-B7A8-7B4B-4721C62B426A}"/>
                    </a:ext>
                  </a:extLst>
                </p14:cNvPr>
                <p14:cNvContentPartPr/>
                <p14:nvPr/>
              </p14:nvContentPartPr>
              <p14:xfrm>
                <a:off x="3345087" y="1685062"/>
                <a:ext cx="31680" cy="468000"/>
              </p14:xfrm>
            </p:contentPart>
          </mc:Choice>
          <mc:Fallback xmlns="">
            <p:pic>
              <p:nvPicPr>
                <p:cNvPr id="490" name="Freihand 489">
                  <a:extLst>
                    <a:ext uri="{FF2B5EF4-FFF2-40B4-BE49-F238E27FC236}">
                      <a16:creationId xmlns:a16="http://schemas.microsoft.com/office/drawing/2014/main" id="{002B386B-3D5F-B7A8-7B4B-4721C62B426A}"/>
                    </a:ext>
                  </a:extLst>
                </p:cNvPr>
                <p:cNvPicPr/>
                <p:nvPr/>
              </p:nvPicPr>
              <p:blipFill>
                <a:blip r:embed="rId742"/>
                <a:stretch>
                  <a:fillRect/>
                </a:stretch>
              </p:blipFill>
              <p:spPr>
                <a:xfrm>
                  <a:off x="3336087" y="1676062"/>
                  <a:ext cx="4932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91" name="Freihand 490">
                  <a:extLst>
                    <a:ext uri="{FF2B5EF4-FFF2-40B4-BE49-F238E27FC236}">
                      <a16:creationId xmlns:a16="http://schemas.microsoft.com/office/drawing/2014/main" id="{74452E81-3503-3A6C-8EA9-184FDD2755D6}"/>
                    </a:ext>
                  </a:extLst>
                </p14:cNvPr>
                <p14:cNvContentPartPr/>
                <p14:nvPr/>
              </p14:nvContentPartPr>
              <p14:xfrm>
                <a:off x="3078687" y="1969822"/>
                <a:ext cx="271080" cy="235080"/>
              </p14:xfrm>
            </p:contentPart>
          </mc:Choice>
          <mc:Fallback xmlns="">
            <p:pic>
              <p:nvPicPr>
                <p:cNvPr id="491" name="Freihand 490">
                  <a:extLst>
                    <a:ext uri="{FF2B5EF4-FFF2-40B4-BE49-F238E27FC236}">
                      <a16:creationId xmlns:a16="http://schemas.microsoft.com/office/drawing/2014/main" id="{74452E81-3503-3A6C-8EA9-184FDD2755D6}"/>
                    </a:ext>
                  </a:extLst>
                </p:cNvPr>
                <p:cNvPicPr/>
                <p:nvPr/>
              </p:nvPicPr>
              <p:blipFill>
                <a:blip r:embed="rId744"/>
                <a:stretch>
                  <a:fillRect/>
                </a:stretch>
              </p:blipFill>
              <p:spPr>
                <a:xfrm>
                  <a:off x="3069687" y="1960822"/>
                  <a:ext cx="288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92" name="Freihand 491">
                  <a:extLst>
                    <a:ext uri="{FF2B5EF4-FFF2-40B4-BE49-F238E27FC236}">
                      <a16:creationId xmlns:a16="http://schemas.microsoft.com/office/drawing/2014/main" id="{2B06DD32-0192-69FD-76AD-A420EB5C9626}"/>
                    </a:ext>
                  </a:extLst>
                </p14:cNvPr>
                <p14:cNvContentPartPr/>
                <p14:nvPr/>
              </p14:nvContentPartPr>
              <p14:xfrm>
                <a:off x="3184527" y="1878742"/>
                <a:ext cx="126000" cy="173520"/>
              </p14:xfrm>
            </p:contentPart>
          </mc:Choice>
          <mc:Fallback xmlns="">
            <p:pic>
              <p:nvPicPr>
                <p:cNvPr id="492" name="Freihand 491">
                  <a:extLst>
                    <a:ext uri="{FF2B5EF4-FFF2-40B4-BE49-F238E27FC236}">
                      <a16:creationId xmlns:a16="http://schemas.microsoft.com/office/drawing/2014/main" id="{2B06DD32-0192-69FD-76AD-A420EB5C9626}"/>
                    </a:ext>
                  </a:extLst>
                </p:cNvPr>
                <p:cNvPicPr/>
                <p:nvPr/>
              </p:nvPicPr>
              <p:blipFill>
                <a:blip r:embed="rId746"/>
                <a:stretch>
                  <a:fillRect/>
                </a:stretch>
              </p:blipFill>
              <p:spPr>
                <a:xfrm>
                  <a:off x="3175887" y="1869742"/>
                  <a:ext cx="143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93" name="Freihand 492">
                  <a:extLst>
                    <a:ext uri="{FF2B5EF4-FFF2-40B4-BE49-F238E27FC236}">
                      <a16:creationId xmlns:a16="http://schemas.microsoft.com/office/drawing/2014/main" id="{A269E368-6C07-4126-3A57-30AEB440F0D1}"/>
                    </a:ext>
                  </a:extLst>
                </p14:cNvPr>
                <p14:cNvContentPartPr/>
                <p14:nvPr/>
              </p14:nvContentPartPr>
              <p14:xfrm>
                <a:off x="3507447" y="1872622"/>
                <a:ext cx="143280" cy="26280"/>
              </p14:xfrm>
            </p:contentPart>
          </mc:Choice>
          <mc:Fallback xmlns="">
            <p:pic>
              <p:nvPicPr>
                <p:cNvPr id="493" name="Freihand 492">
                  <a:extLst>
                    <a:ext uri="{FF2B5EF4-FFF2-40B4-BE49-F238E27FC236}">
                      <a16:creationId xmlns:a16="http://schemas.microsoft.com/office/drawing/2014/main" id="{A269E368-6C07-4126-3A57-30AEB440F0D1}"/>
                    </a:ext>
                  </a:extLst>
                </p:cNvPr>
                <p:cNvPicPr/>
                <p:nvPr/>
              </p:nvPicPr>
              <p:blipFill>
                <a:blip r:embed="rId748"/>
                <a:stretch>
                  <a:fillRect/>
                </a:stretch>
              </p:blipFill>
              <p:spPr>
                <a:xfrm>
                  <a:off x="3498447" y="1863622"/>
                  <a:ext cx="160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94" name="Freihand 493">
                  <a:extLst>
                    <a:ext uri="{FF2B5EF4-FFF2-40B4-BE49-F238E27FC236}">
                      <a16:creationId xmlns:a16="http://schemas.microsoft.com/office/drawing/2014/main" id="{C8B88EBE-CFDA-6A89-24AB-76FE05602743}"/>
                    </a:ext>
                  </a:extLst>
                </p14:cNvPr>
                <p14:cNvContentPartPr/>
                <p14:nvPr/>
              </p14:nvContentPartPr>
              <p14:xfrm>
                <a:off x="3505647" y="1928062"/>
                <a:ext cx="145440" cy="19800"/>
              </p14:xfrm>
            </p:contentPart>
          </mc:Choice>
          <mc:Fallback xmlns="">
            <p:pic>
              <p:nvPicPr>
                <p:cNvPr id="494" name="Freihand 493">
                  <a:extLst>
                    <a:ext uri="{FF2B5EF4-FFF2-40B4-BE49-F238E27FC236}">
                      <a16:creationId xmlns:a16="http://schemas.microsoft.com/office/drawing/2014/main" id="{C8B88EBE-CFDA-6A89-24AB-76FE05602743}"/>
                    </a:ext>
                  </a:extLst>
                </p:cNvPr>
                <p:cNvPicPr/>
                <p:nvPr/>
              </p:nvPicPr>
              <p:blipFill>
                <a:blip r:embed="rId750"/>
                <a:stretch>
                  <a:fillRect/>
                </a:stretch>
              </p:blipFill>
              <p:spPr>
                <a:xfrm>
                  <a:off x="3497007" y="1919422"/>
                  <a:ext cx="163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95" name="Freihand 494">
                  <a:extLst>
                    <a:ext uri="{FF2B5EF4-FFF2-40B4-BE49-F238E27FC236}">
                      <a16:creationId xmlns:a16="http://schemas.microsoft.com/office/drawing/2014/main" id="{A9B82956-E5B5-D858-2691-2BB24F848B63}"/>
                    </a:ext>
                  </a:extLst>
                </p14:cNvPr>
                <p14:cNvContentPartPr/>
                <p14:nvPr/>
              </p14:nvContentPartPr>
              <p14:xfrm>
                <a:off x="3787887" y="1683262"/>
                <a:ext cx="128520" cy="244080"/>
              </p14:xfrm>
            </p:contentPart>
          </mc:Choice>
          <mc:Fallback xmlns="">
            <p:pic>
              <p:nvPicPr>
                <p:cNvPr id="495" name="Freihand 494">
                  <a:extLst>
                    <a:ext uri="{FF2B5EF4-FFF2-40B4-BE49-F238E27FC236}">
                      <a16:creationId xmlns:a16="http://schemas.microsoft.com/office/drawing/2014/main" id="{A9B82956-E5B5-D858-2691-2BB24F848B63}"/>
                    </a:ext>
                  </a:extLst>
                </p:cNvPr>
                <p:cNvPicPr/>
                <p:nvPr/>
              </p:nvPicPr>
              <p:blipFill>
                <a:blip r:embed="rId752"/>
                <a:stretch>
                  <a:fillRect/>
                </a:stretch>
              </p:blipFill>
              <p:spPr>
                <a:xfrm>
                  <a:off x="3779247" y="1674622"/>
                  <a:ext cx="146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6" name="Freihand 495">
                  <a:extLst>
                    <a:ext uri="{FF2B5EF4-FFF2-40B4-BE49-F238E27FC236}">
                      <a16:creationId xmlns:a16="http://schemas.microsoft.com/office/drawing/2014/main" id="{32DC5544-4DBE-69A1-7396-82949308619D}"/>
                    </a:ext>
                  </a:extLst>
                </p14:cNvPr>
                <p14:cNvContentPartPr/>
                <p14:nvPr/>
              </p14:nvContentPartPr>
              <p14:xfrm>
                <a:off x="3957807" y="1728982"/>
                <a:ext cx="13680" cy="30240"/>
              </p14:xfrm>
            </p:contentPart>
          </mc:Choice>
          <mc:Fallback xmlns="">
            <p:pic>
              <p:nvPicPr>
                <p:cNvPr id="496" name="Freihand 495">
                  <a:extLst>
                    <a:ext uri="{FF2B5EF4-FFF2-40B4-BE49-F238E27FC236}">
                      <a16:creationId xmlns:a16="http://schemas.microsoft.com/office/drawing/2014/main" id="{32DC5544-4DBE-69A1-7396-82949308619D}"/>
                    </a:ext>
                  </a:extLst>
                </p:cNvPr>
                <p:cNvPicPr/>
                <p:nvPr/>
              </p:nvPicPr>
              <p:blipFill>
                <a:blip r:embed="rId754"/>
                <a:stretch>
                  <a:fillRect/>
                </a:stretch>
              </p:blipFill>
              <p:spPr>
                <a:xfrm>
                  <a:off x="3948807" y="1720342"/>
                  <a:ext cx="31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7" name="Freihand 496">
                  <a:extLst>
                    <a:ext uri="{FF2B5EF4-FFF2-40B4-BE49-F238E27FC236}">
                      <a16:creationId xmlns:a16="http://schemas.microsoft.com/office/drawing/2014/main" id="{B4E7CA6B-3329-3762-EAFB-FBB100BBFEDF}"/>
                    </a:ext>
                  </a:extLst>
                </p14:cNvPr>
                <p14:cNvContentPartPr/>
                <p14:nvPr/>
              </p14:nvContentPartPr>
              <p14:xfrm>
                <a:off x="4017927" y="1609822"/>
                <a:ext cx="91080" cy="159120"/>
              </p14:xfrm>
            </p:contentPart>
          </mc:Choice>
          <mc:Fallback xmlns="">
            <p:pic>
              <p:nvPicPr>
                <p:cNvPr id="497" name="Freihand 496">
                  <a:extLst>
                    <a:ext uri="{FF2B5EF4-FFF2-40B4-BE49-F238E27FC236}">
                      <a16:creationId xmlns:a16="http://schemas.microsoft.com/office/drawing/2014/main" id="{B4E7CA6B-3329-3762-EAFB-FBB100BBFEDF}"/>
                    </a:ext>
                  </a:extLst>
                </p:cNvPr>
                <p:cNvPicPr/>
                <p:nvPr/>
              </p:nvPicPr>
              <p:blipFill>
                <a:blip r:embed="rId756"/>
                <a:stretch>
                  <a:fillRect/>
                </a:stretch>
              </p:blipFill>
              <p:spPr>
                <a:xfrm>
                  <a:off x="4008927" y="1601182"/>
                  <a:ext cx="108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8" name="Freihand 497">
                  <a:extLst>
                    <a:ext uri="{FF2B5EF4-FFF2-40B4-BE49-F238E27FC236}">
                      <a16:creationId xmlns:a16="http://schemas.microsoft.com/office/drawing/2014/main" id="{C8B8AE1C-38DE-522B-EF11-0ED360FDAEC9}"/>
                    </a:ext>
                  </a:extLst>
                </p14:cNvPr>
                <p14:cNvContentPartPr/>
                <p14:nvPr/>
              </p14:nvContentPartPr>
              <p14:xfrm>
                <a:off x="3737847" y="1888102"/>
                <a:ext cx="473040" cy="54360"/>
              </p14:xfrm>
            </p:contentPart>
          </mc:Choice>
          <mc:Fallback xmlns="">
            <p:pic>
              <p:nvPicPr>
                <p:cNvPr id="498" name="Freihand 497">
                  <a:extLst>
                    <a:ext uri="{FF2B5EF4-FFF2-40B4-BE49-F238E27FC236}">
                      <a16:creationId xmlns:a16="http://schemas.microsoft.com/office/drawing/2014/main" id="{C8B8AE1C-38DE-522B-EF11-0ED360FDAEC9}"/>
                    </a:ext>
                  </a:extLst>
                </p:cNvPr>
                <p:cNvPicPr/>
                <p:nvPr/>
              </p:nvPicPr>
              <p:blipFill>
                <a:blip r:embed="rId758"/>
                <a:stretch>
                  <a:fillRect/>
                </a:stretch>
              </p:blipFill>
              <p:spPr>
                <a:xfrm>
                  <a:off x="3729207" y="1879102"/>
                  <a:ext cx="490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9" name="Freihand 498">
                  <a:extLst>
                    <a:ext uri="{FF2B5EF4-FFF2-40B4-BE49-F238E27FC236}">
                      <a16:creationId xmlns:a16="http://schemas.microsoft.com/office/drawing/2014/main" id="{612C200F-BB9F-AE1C-BA1A-FE1CC681BA8E}"/>
                    </a:ext>
                  </a:extLst>
                </p14:cNvPr>
                <p14:cNvContentPartPr/>
                <p14:nvPr/>
              </p14:nvContentPartPr>
              <p14:xfrm>
                <a:off x="3908127" y="1971262"/>
                <a:ext cx="140760" cy="196920"/>
              </p14:xfrm>
            </p:contentPart>
          </mc:Choice>
          <mc:Fallback xmlns="">
            <p:pic>
              <p:nvPicPr>
                <p:cNvPr id="499" name="Freihand 498">
                  <a:extLst>
                    <a:ext uri="{FF2B5EF4-FFF2-40B4-BE49-F238E27FC236}">
                      <a16:creationId xmlns:a16="http://schemas.microsoft.com/office/drawing/2014/main" id="{612C200F-BB9F-AE1C-BA1A-FE1CC681BA8E}"/>
                    </a:ext>
                  </a:extLst>
                </p:cNvPr>
                <p:cNvPicPr/>
                <p:nvPr/>
              </p:nvPicPr>
              <p:blipFill>
                <a:blip r:embed="rId760"/>
                <a:stretch>
                  <a:fillRect/>
                </a:stretch>
              </p:blipFill>
              <p:spPr>
                <a:xfrm>
                  <a:off x="3899127" y="1962262"/>
                  <a:ext cx="158400" cy="214560"/>
                </a:xfrm>
                <a:prstGeom prst="rect">
                  <a:avLst/>
                </a:prstGeom>
              </p:spPr>
            </p:pic>
          </mc:Fallback>
        </mc:AlternateContent>
      </p:grpSp>
      <p:grpSp>
        <p:nvGrpSpPr>
          <p:cNvPr id="503" name="Gruppieren 502">
            <a:extLst>
              <a:ext uri="{FF2B5EF4-FFF2-40B4-BE49-F238E27FC236}">
                <a16:creationId xmlns:a16="http://schemas.microsoft.com/office/drawing/2014/main" id="{F569D628-7BCA-AAFC-7C3B-F6CE64CA86CB}"/>
              </a:ext>
            </a:extLst>
          </p:cNvPr>
          <p:cNvGrpSpPr/>
          <p:nvPr/>
        </p:nvGrpSpPr>
        <p:grpSpPr>
          <a:xfrm>
            <a:off x="2724447" y="2572102"/>
            <a:ext cx="185760" cy="81360"/>
            <a:chOff x="2724447" y="2572102"/>
            <a:chExt cx="185760" cy="81360"/>
          </a:xfrm>
        </p:grpSpPr>
        <mc:AlternateContent xmlns:mc="http://schemas.openxmlformats.org/markup-compatibility/2006" xmlns:p14="http://schemas.microsoft.com/office/powerpoint/2010/main">
          <mc:Choice Requires="p14">
            <p:contentPart p14:bwMode="auto" r:id="rId761">
              <p14:nvContentPartPr>
                <p14:cNvPr id="501" name="Freihand 500">
                  <a:extLst>
                    <a:ext uri="{FF2B5EF4-FFF2-40B4-BE49-F238E27FC236}">
                      <a16:creationId xmlns:a16="http://schemas.microsoft.com/office/drawing/2014/main" id="{923E355E-6BAD-EC51-0706-32A224743F2D}"/>
                    </a:ext>
                  </a:extLst>
                </p14:cNvPr>
                <p14:cNvContentPartPr/>
                <p14:nvPr/>
              </p14:nvContentPartPr>
              <p14:xfrm>
                <a:off x="2724447" y="2572102"/>
                <a:ext cx="185760" cy="13320"/>
              </p14:xfrm>
            </p:contentPart>
          </mc:Choice>
          <mc:Fallback xmlns="">
            <p:pic>
              <p:nvPicPr>
                <p:cNvPr id="501" name="Freihand 500">
                  <a:extLst>
                    <a:ext uri="{FF2B5EF4-FFF2-40B4-BE49-F238E27FC236}">
                      <a16:creationId xmlns:a16="http://schemas.microsoft.com/office/drawing/2014/main" id="{923E355E-6BAD-EC51-0706-32A224743F2D}"/>
                    </a:ext>
                  </a:extLst>
                </p:cNvPr>
                <p:cNvPicPr/>
                <p:nvPr/>
              </p:nvPicPr>
              <p:blipFill>
                <a:blip r:embed="rId762"/>
                <a:stretch>
                  <a:fillRect/>
                </a:stretch>
              </p:blipFill>
              <p:spPr>
                <a:xfrm>
                  <a:off x="2715807" y="2563462"/>
                  <a:ext cx="20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02" name="Freihand 501">
                  <a:extLst>
                    <a:ext uri="{FF2B5EF4-FFF2-40B4-BE49-F238E27FC236}">
                      <a16:creationId xmlns:a16="http://schemas.microsoft.com/office/drawing/2014/main" id="{9C3AE4AB-85C9-918E-218B-CAD4B9706347}"/>
                    </a:ext>
                  </a:extLst>
                </p14:cNvPr>
                <p14:cNvContentPartPr/>
                <p14:nvPr/>
              </p14:nvContentPartPr>
              <p14:xfrm>
                <a:off x="2725527" y="2634022"/>
                <a:ext cx="165960" cy="19440"/>
              </p14:xfrm>
            </p:contentPart>
          </mc:Choice>
          <mc:Fallback xmlns="">
            <p:pic>
              <p:nvPicPr>
                <p:cNvPr id="502" name="Freihand 501">
                  <a:extLst>
                    <a:ext uri="{FF2B5EF4-FFF2-40B4-BE49-F238E27FC236}">
                      <a16:creationId xmlns:a16="http://schemas.microsoft.com/office/drawing/2014/main" id="{9C3AE4AB-85C9-918E-218B-CAD4B9706347}"/>
                    </a:ext>
                  </a:extLst>
                </p:cNvPr>
                <p:cNvPicPr/>
                <p:nvPr/>
              </p:nvPicPr>
              <p:blipFill>
                <a:blip r:embed="rId764"/>
                <a:stretch>
                  <a:fillRect/>
                </a:stretch>
              </p:blipFill>
              <p:spPr>
                <a:xfrm>
                  <a:off x="2716887" y="2625382"/>
                  <a:ext cx="18360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5">
            <p14:nvContentPartPr>
              <p14:cNvPr id="504" name="Freihand 503">
                <a:extLst>
                  <a:ext uri="{FF2B5EF4-FFF2-40B4-BE49-F238E27FC236}">
                    <a16:creationId xmlns:a16="http://schemas.microsoft.com/office/drawing/2014/main" id="{A71EC959-8DBD-4DB0-5C01-9B5F87CFD9C9}"/>
                  </a:ext>
                </a:extLst>
              </p14:cNvPr>
              <p14:cNvContentPartPr/>
              <p14:nvPr/>
            </p14:nvContentPartPr>
            <p14:xfrm>
              <a:off x="2303967" y="1804222"/>
              <a:ext cx="192240" cy="222480"/>
            </p14:xfrm>
          </p:contentPart>
        </mc:Choice>
        <mc:Fallback xmlns="">
          <p:pic>
            <p:nvPicPr>
              <p:cNvPr id="504" name="Freihand 503">
                <a:extLst>
                  <a:ext uri="{FF2B5EF4-FFF2-40B4-BE49-F238E27FC236}">
                    <a16:creationId xmlns:a16="http://schemas.microsoft.com/office/drawing/2014/main" id="{A71EC959-8DBD-4DB0-5C01-9B5F87CFD9C9}"/>
                  </a:ext>
                </a:extLst>
              </p:cNvPr>
              <p:cNvPicPr/>
              <p:nvPr/>
            </p:nvPicPr>
            <p:blipFill>
              <a:blip r:embed="rId766"/>
              <a:stretch>
                <a:fillRect/>
              </a:stretch>
            </p:blipFill>
            <p:spPr>
              <a:xfrm>
                <a:off x="2294967" y="1795582"/>
                <a:ext cx="209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5" name="Freihand 504">
                <a:extLst>
                  <a:ext uri="{FF2B5EF4-FFF2-40B4-BE49-F238E27FC236}">
                    <a16:creationId xmlns:a16="http://schemas.microsoft.com/office/drawing/2014/main" id="{CB5E5DDE-0AB2-B281-09F0-67539BACD0A9}"/>
                  </a:ext>
                </a:extLst>
              </p14:cNvPr>
              <p14:cNvContentPartPr/>
              <p14:nvPr/>
            </p14:nvContentPartPr>
            <p14:xfrm>
              <a:off x="609087" y="2684782"/>
              <a:ext cx="60120" cy="890640"/>
            </p14:xfrm>
          </p:contentPart>
        </mc:Choice>
        <mc:Fallback xmlns="">
          <p:pic>
            <p:nvPicPr>
              <p:cNvPr id="505" name="Freihand 504">
                <a:extLst>
                  <a:ext uri="{FF2B5EF4-FFF2-40B4-BE49-F238E27FC236}">
                    <a16:creationId xmlns:a16="http://schemas.microsoft.com/office/drawing/2014/main" id="{CB5E5DDE-0AB2-B281-09F0-67539BACD0A9}"/>
                  </a:ext>
                </a:extLst>
              </p:cNvPr>
              <p:cNvPicPr/>
              <p:nvPr/>
            </p:nvPicPr>
            <p:blipFill>
              <a:blip r:embed="rId768"/>
              <a:stretch>
                <a:fillRect/>
              </a:stretch>
            </p:blipFill>
            <p:spPr>
              <a:xfrm>
                <a:off x="600087" y="2675782"/>
                <a:ext cx="7776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6" name="Freihand 505">
                <a:extLst>
                  <a:ext uri="{FF2B5EF4-FFF2-40B4-BE49-F238E27FC236}">
                    <a16:creationId xmlns:a16="http://schemas.microsoft.com/office/drawing/2014/main" id="{4236706F-F1BA-7EE1-B9D7-E0086EE3AD43}"/>
                  </a:ext>
                </a:extLst>
              </p14:cNvPr>
              <p14:cNvContentPartPr/>
              <p14:nvPr/>
            </p14:nvContentPartPr>
            <p14:xfrm>
              <a:off x="2023887" y="1704862"/>
              <a:ext cx="130320" cy="596160"/>
            </p14:xfrm>
          </p:contentPart>
        </mc:Choice>
        <mc:Fallback xmlns="">
          <p:pic>
            <p:nvPicPr>
              <p:cNvPr id="506" name="Freihand 505">
                <a:extLst>
                  <a:ext uri="{FF2B5EF4-FFF2-40B4-BE49-F238E27FC236}">
                    <a16:creationId xmlns:a16="http://schemas.microsoft.com/office/drawing/2014/main" id="{4236706F-F1BA-7EE1-B9D7-E0086EE3AD43}"/>
                  </a:ext>
                </a:extLst>
              </p:cNvPr>
              <p:cNvPicPr/>
              <p:nvPr/>
            </p:nvPicPr>
            <p:blipFill>
              <a:blip r:embed="rId770"/>
              <a:stretch>
                <a:fillRect/>
              </a:stretch>
            </p:blipFill>
            <p:spPr>
              <a:xfrm>
                <a:off x="2014887" y="1696222"/>
                <a:ext cx="147960" cy="613800"/>
              </a:xfrm>
              <a:prstGeom prst="rect">
                <a:avLst/>
              </a:prstGeom>
            </p:spPr>
          </p:pic>
        </mc:Fallback>
      </mc:AlternateContent>
      <p:grpSp>
        <p:nvGrpSpPr>
          <p:cNvPr id="525" name="Gruppieren 524">
            <a:extLst>
              <a:ext uri="{FF2B5EF4-FFF2-40B4-BE49-F238E27FC236}">
                <a16:creationId xmlns:a16="http://schemas.microsoft.com/office/drawing/2014/main" id="{D818BE9B-D303-1782-DF73-EBCF170761FF}"/>
              </a:ext>
            </a:extLst>
          </p:cNvPr>
          <p:cNvGrpSpPr/>
          <p:nvPr/>
        </p:nvGrpSpPr>
        <p:grpSpPr>
          <a:xfrm>
            <a:off x="1520607" y="1552582"/>
            <a:ext cx="714600" cy="2577240"/>
            <a:chOff x="1520607" y="1552582"/>
            <a:chExt cx="714600" cy="2577240"/>
          </a:xfrm>
        </p:grpSpPr>
        <mc:AlternateContent xmlns:mc="http://schemas.openxmlformats.org/markup-compatibility/2006" xmlns:p14="http://schemas.microsoft.com/office/powerpoint/2010/main">
          <mc:Choice Requires="p14">
            <p:contentPart p14:bwMode="auto" r:id="rId771">
              <p14:nvContentPartPr>
                <p14:cNvPr id="471" name="Freihand 470">
                  <a:extLst>
                    <a:ext uri="{FF2B5EF4-FFF2-40B4-BE49-F238E27FC236}">
                      <a16:creationId xmlns:a16="http://schemas.microsoft.com/office/drawing/2014/main" id="{F8AF0F3A-53AA-6237-3490-3BC13A1253E1}"/>
                    </a:ext>
                  </a:extLst>
                </p14:cNvPr>
                <p14:cNvContentPartPr/>
                <p14:nvPr/>
              </p14:nvContentPartPr>
              <p14:xfrm>
                <a:off x="1984647" y="1683622"/>
                <a:ext cx="145800" cy="765720"/>
              </p14:xfrm>
            </p:contentPart>
          </mc:Choice>
          <mc:Fallback xmlns="">
            <p:pic>
              <p:nvPicPr>
                <p:cNvPr id="471" name="Freihand 470">
                  <a:extLst>
                    <a:ext uri="{FF2B5EF4-FFF2-40B4-BE49-F238E27FC236}">
                      <a16:creationId xmlns:a16="http://schemas.microsoft.com/office/drawing/2014/main" id="{F8AF0F3A-53AA-6237-3490-3BC13A1253E1}"/>
                    </a:ext>
                  </a:extLst>
                </p:cNvPr>
                <p:cNvPicPr/>
                <p:nvPr/>
              </p:nvPicPr>
              <p:blipFill>
                <a:blip r:embed="rId772"/>
                <a:stretch>
                  <a:fillRect/>
                </a:stretch>
              </p:blipFill>
              <p:spPr>
                <a:xfrm>
                  <a:off x="1976007" y="1674982"/>
                  <a:ext cx="16344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2" name="Freihand 471">
                  <a:extLst>
                    <a:ext uri="{FF2B5EF4-FFF2-40B4-BE49-F238E27FC236}">
                      <a16:creationId xmlns:a16="http://schemas.microsoft.com/office/drawing/2014/main" id="{EC3DD640-ABCF-C078-988C-401ACCB3297D}"/>
                    </a:ext>
                  </a:extLst>
                </p14:cNvPr>
                <p14:cNvContentPartPr/>
                <p14:nvPr/>
              </p14:nvContentPartPr>
              <p14:xfrm>
                <a:off x="1724727" y="1941022"/>
                <a:ext cx="28080" cy="243000"/>
              </p14:xfrm>
            </p:contentPart>
          </mc:Choice>
          <mc:Fallback xmlns="">
            <p:pic>
              <p:nvPicPr>
                <p:cNvPr id="472" name="Freihand 471">
                  <a:extLst>
                    <a:ext uri="{FF2B5EF4-FFF2-40B4-BE49-F238E27FC236}">
                      <a16:creationId xmlns:a16="http://schemas.microsoft.com/office/drawing/2014/main" id="{EC3DD640-ABCF-C078-988C-401ACCB3297D}"/>
                    </a:ext>
                  </a:extLst>
                </p:cNvPr>
                <p:cNvPicPr/>
                <p:nvPr/>
              </p:nvPicPr>
              <p:blipFill>
                <a:blip r:embed="rId774"/>
                <a:stretch>
                  <a:fillRect/>
                </a:stretch>
              </p:blipFill>
              <p:spPr>
                <a:xfrm>
                  <a:off x="1715727" y="1932382"/>
                  <a:ext cx="457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3" name="Freihand 472">
                  <a:extLst>
                    <a:ext uri="{FF2B5EF4-FFF2-40B4-BE49-F238E27FC236}">
                      <a16:creationId xmlns:a16="http://schemas.microsoft.com/office/drawing/2014/main" id="{69C09BD6-6A06-C79B-F466-B88B396F6AA4}"/>
                    </a:ext>
                  </a:extLst>
                </p14:cNvPr>
                <p14:cNvContentPartPr/>
                <p14:nvPr/>
              </p14:nvContentPartPr>
              <p14:xfrm>
                <a:off x="1779807" y="1876942"/>
                <a:ext cx="161280" cy="324720"/>
              </p14:xfrm>
            </p:contentPart>
          </mc:Choice>
          <mc:Fallback xmlns="">
            <p:pic>
              <p:nvPicPr>
                <p:cNvPr id="473" name="Freihand 472">
                  <a:extLst>
                    <a:ext uri="{FF2B5EF4-FFF2-40B4-BE49-F238E27FC236}">
                      <a16:creationId xmlns:a16="http://schemas.microsoft.com/office/drawing/2014/main" id="{69C09BD6-6A06-C79B-F466-B88B396F6AA4}"/>
                    </a:ext>
                  </a:extLst>
                </p:cNvPr>
                <p:cNvPicPr/>
                <p:nvPr/>
              </p:nvPicPr>
              <p:blipFill>
                <a:blip r:embed="rId776"/>
                <a:stretch>
                  <a:fillRect/>
                </a:stretch>
              </p:blipFill>
              <p:spPr>
                <a:xfrm>
                  <a:off x="1770807" y="1867942"/>
                  <a:ext cx="1789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4" name="Freihand 473">
                  <a:extLst>
                    <a:ext uri="{FF2B5EF4-FFF2-40B4-BE49-F238E27FC236}">
                      <a16:creationId xmlns:a16="http://schemas.microsoft.com/office/drawing/2014/main" id="{F5BA2844-89A6-3723-AC2B-58E1A3590904}"/>
                    </a:ext>
                  </a:extLst>
                </p14:cNvPr>
                <p14:cNvContentPartPr/>
                <p14:nvPr/>
              </p14:nvContentPartPr>
              <p14:xfrm>
                <a:off x="1920567" y="1842382"/>
                <a:ext cx="80280" cy="415440"/>
              </p14:xfrm>
            </p:contentPart>
          </mc:Choice>
          <mc:Fallback xmlns="">
            <p:pic>
              <p:nvPicPr>
                <p:cNvPr id="474" name="Freihand 473">
                  <a:extLst>
                    <a:ext uri="{FF2B5EF4-FFF2-40B4-BE49-F238E27FC236}">
                      <a16:creationId xmlns:a16="http://schemas.microsoft.com/office/drawing/2014/main" id="{F5BA2844-89A6-3723-AC2B-58E1A3590904}"/>
                    </a:ext>
                  </a:extLst>
                </p:cNvPr>
                <p:cNvPicPr/>
                <p:nvPr/>
              </p:nvPicPr>
              <p:blipFill>
                <a:blip r:embed="rId778"/>
                <a:stretch>
                  <a:fillRect/>
                </a:stretch>
              </p:blipFill>
              <p:spPr>
                <a:xfrm>
                  <a:off x="1911567" y="1833382"/>
                  <a:ext cx="9792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6" name="Freihand 475">
                  <a:extLst>
                    <a:ext uri="{FF2B5EF4-FFF2-40B4-BE49-F238E27FC236}">
                      <a16:creationId xmlns:a16="http://schemas.microsoft.com/office/drawing/2014/main" id="{11500802-A8C3-56ED-5FE1-35017F0DFA62}"/>
                    </a:ext>
                  </a:extLst>
                </p14:cNvPr>
                <p14:cNvContentPartPr/>
                <p14:nvPr/>
              </p14:nvContentPartPr>
              <p14:xfrm>
                <a:off x="1999407" y="1668142"/>
                <a:ext cx="120600" cy="655920"/>
              </p14:xfrm>
            </p:contentPart>
          </mc:Choice>
          <mc:Fallback xmlns="">
            <p:pic>
              <p:nvPicPr>
                <p:cNvPr id="476" name="Freihand 475">
                  <a:extLst>
                    <a:ext uri="{FF2B5EF4-FFF2-40B4-BE49-F238E27FC236}">
                      <a16:creationId xmlns:a16="http://schemas.microsoft.com/office/drawing/2014/main" id="{11500802-A8C3-56ED-5FE1-35017F0DFA62}"/>
                    </a:ext>
                  </a:extLst>
                </p:cNvPr>
                <p:cNvPicPr/>
                <p:nvPr/>
              </p:nvPicPr>
              <p:blipFill>
                <a:blip r:embed="rId780"/>
                <a:stretch>
                  <a:fillRect/>
                </a:stretch>
              </p:blipFill>
              <p:spPr>
                <a:xfrm>
                  <a:off x="1990767" y="1659142"/>
                  <a:ext cx="13824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7" name="Freihand 476">
                  <a:extLst>
                    <a:ext uri="{FF2B5EF4-FFF2-40B4-BE49-F238E27FC236}">
                      <a16:creationId xmlns:a16="http://schemas.microsoft.com/office/drawing/2014/main" id="{DF173FC4-B5F9-369D-2D60-21EF6171CC47}"/>
                    </a:ext>
                  </a:extLst>
                </p14:cNvPr>
                <p14:cNvContentPartPr/>
                <p14:nvPr/>
              </p14:nvContentPartPr>
              <p14:xfrm>
                <a:off x="1889607" y="2342422"/>
                <a:ext cx="259560" cy="86400"/>
              </p14:xfrm>
            </p:contentPart>
          </mc:Choice>
          <mc:Fallback xmlns="">
            <p:pic>
              <p:nvPicPr>
                <p:cNvPr id="477" name="Freihand 476">
                  <a:extLst>
                    <a:ext uri="{FF2B5EF4-FFF2-40B4-BE49-F238E27FC236}">
                      <a16:creationId xmlns:a16="http://schemas.microsoft.com/office/drawing/2014/main" id="{DF173FC4-B5F9-369D-2D60-21EF6171CC47}"/>
                    </a:ext>
                  </a:extLst>
                </p:cNvPr>
                <p:cNvPicPr/>
                <p:nvPr/>
              </p:nvPicPr>
              <p:blipFill>
                <a:blip r:embed="rId782"/>
                <a:stretch>
                  <a:fillRect/>
                </a:stretch>
              </p:blipFill>
              <p:spPr>
                <a:xfrm>
                  <a:off x="1880607" y="2333782"/>
                  <a:ext cx="27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8" name="Freihand 477">
                  <a:extLst>
                    <a:ext uri="{FF2B5EF4-FFF2-40B4-BE49-F238E27FC236}">
                      <a16:creationId xmlns:a16="http://schemas.microsoft.com/office/drawing/2014/main" id="{30E21AEB-9AC3-734B-8C61-14F0986DE0E9}"/>
                    </a:ext>
                  </a:extLst>
                </p14:cNvPr>
                <p14:cNvContentPartPr/>
                <p14:nvPr/>
              </p14:nvContentPartPr>
              <p14:xfrm>
                <a:off x="1963047" y="1614502"/>
                <a:ext cx="256680" cy="74520"/>
              </p14:xfrm>
            </p:contentPart>
          </mc:Choice>
          <mc:Fallback xmlns="">
            <p:pic>
              <p:nvPicPr>
                <p:cNvPr id="478" name="Freihand 477">
                  <a:extLst>
                    <a:ext uri="{FF2B5EF4-FFF2-40B4-BE49-F238E27FC236}">
                      <a16:creationId xmlns:a16="http://schemas.microsoft.com/office/drawing/2014/main" id="{30E21AEB-9AC3-734B-8C61-14F0986DE0E9}"/>
                    </a:ext>
                  </a:extLst>
                </p:cNvPr>
                <p:cNvPicPr/>
                <p:nvPr/>
              </p:nvPicPr>
              <p:blipFill>
                <a:blip r:embed="rId784"/>
                <a:stretch>
                  <a:fillRect/>
                </a:stretch>
              </p:blipFill>
              <p:spPr>
                <a:xfrm>
                  <a:off x="1954407" y="1605862"/>
                  <a:ext cx="274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0" name="Freihand 479">
                  <a:extLst>
                    <a:ext uri="{FF2B5EF4-FFF2-40B4-BE49-F238E27FC236}">
                      <a16:creationId xmlns:a16="http://schemas.microsoft.com/office/drawing/2014/main" id="{270BDFE3-91AA-428E-52B3-B00BC88BD37F}"/>
                    </a:ext>
                  </a:extLst>
                </p14:cNvPr>
                <p14:cNvContentPartPr/>
                <p14:nvPr/>
              </p14:nvContentPartPr>
              <p14:xfrm>
                <a:off x="1598727" y="2016982"/>
                <a:ext cx="440640" cy="77760"/>
              </p14:xfrm>
            </p:contentPart>
          </mc:Choice>
          <mc:Fallback xmlns="">
            <p:pic>
              <p:nvPicPr>
                <p:cNvPr id="480" name="Freihand 479">
                  <a:extLst>
                    <a:ext uri="{FF2B5EF4-FFF2-40B4-BE49-F238E27FC236}">
                      <a16:creationId xmlns:a16="http://schemas.microsoft.com/office/drawing/2014/main" id="{270BDFE3-91AA-428E-52B3-B00BC88BD37F}"/>
                    </a:ext>
                  </a:extLst>
                </p:cNvPr>
                <p:cNvPicPr/>
                <p:nvPr/>
              </p:nvPicPr>
              <p:blipFill>
                <a:blip r:embed="rId786"/>
                <a:stretch>
                  <a:fillRect/>
                </a:stretch>
              </p:blipFill>
              <p:spPr>
                <a:xfrm>
                  <a:off x="1590087" y="2007982"/>
                  <a:ext cx="45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1" name="Freihand 480">
                  <a:extLst>
                    <a:ext uri="{FF2B5EF4-FFF2-40B4-BE49-F238E27FC236}">
                      <a16:creationId xmlns:a16="http://schemas.microsoft.com/office/drawing/2014/main" id="{E33D6957-8D63-FD1B-16BE-C6981DA45F09}"/>
                    </a:ext>
                  </a:extLst>
                </p14:cNvPr>
                <p14:cNvContentPartPr/>
                <p14:nvPr/>
              </p14:nvContentPartPr>
              <p14:xfrm>
                <a:off x="1567767" y="1913302"/>
                <a:ext cx="21960" cy="298440"/>
              </p14:xfrm>
            </p:contentPart>
          </mc:Choice>
          <mc:Fallback xmlns="">
            <p:pic>
              <p:nvPicPr>
                <p:cNvPr id="481" name="Freihand 480">
                  <a:extLst>
                    <a:ext uri="{FF2B5EF4-FFF2-40B4-BE49-F238E27FC236}">
                      <a16:creationId xmlns:a16="http://schemas.microsoft.com/office/drawing/2014/main" id="{E33D6957-8D63-FD1B-16BE-C6981DA45F09}"/>
                    </a:ext>
                  </a:extLst>
                </p:cNvPr>
                <p:cNvPicPr/>
                <p:nvPr/>
              </p:nvPicPr>
              <p:blipFill>
                <a:blip r:embed="rId788"/>
                <a:stretch>
                  <a:fillRect/>
                </a:stretch>
              </p:blipFill>
              <p:spPr>
                <a:xfrm>
                  <a:off x="1559127" y="1904662"/>
                  <a:ext cx="396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2" name="Freihand 481">
                  <a:extLst>
                    <a:ext uri="{FF2B5EF4-FFF2-40B4-BE49-F238E27FC236}">
                      <a16:creationId xmlns:a16="http://schemas.microsoft.com/office/drawing/2014/main" id="{60597B69-38F2-97BC-F599-E586AB3FBD18}"/>
                    </a:ext>
                  </a:extLst>
                </p14:cNvPr>
                <p14:cNvContentPartPr/>
                <p14:nvPr/>
              </p14:nvContentPartPr>
              <p14:xfrm>
                <a:off x="1988247" y="1937782"/>
                <a:ext cx="42120" cy="226440"/>
              </p14:xfrm>
            </p:contentPart>
          </mc:Choice>
          <mc:Fallback xmlns="">
            <p:pic>
              <p:nvPicPr>
                <p:cNvPr id="482" name="Freihand 481">
                  <a:extLst>
                    <a:ext uri="{FF2B5EF4-FFF2-40B4-BE49-F238E27FC236}">
                      <a16:creationId xmlns:a16="http://schemas.microsoft.com/office/drawing/2014/main" id="{60597B69-38F2-97BC-F599-E586AB3FBD18}"/>
                    </a:ext>
                  </a:extLst>
                </p:cNvPr>
                <p:cNvPicPr/>
                <p:nvPr/>
              </p:nvPicPr>
              <p:blipFill>
                <a:blip r:embed="rId790"/>
                <a:stretch>
                  <a:fillRect/>
                </a:stretch>
              </p:blipFill>
              <p:spPr>
                <a:xfrm>
                  <a:off x="1979247" y="1928782"/>
                  <a:ext cx="59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84" name="Freihand 483">
                  <a:extLst>
                    <a:ext uri="{FF2B5EF4-FFF2-40B4-BE49-F238E27FC236}">
                      <a16:creationId xmlns:a16="http://schemas.microsoft.com/office/drawing/2014/main" id="{6F81760C-87E8-D4B6-4145-BBA7E1595670}"/>
                    </a:ext>
                  </a:extLst>
                </p14:cNvPr>
                <p14:cNvContentPartPr/>
                <p14:nvPr/>
              </p14:nvContentPartPr>
              <p14:xfrm>
                <a:off x="2165367" y="1939222"/>
                <a:ext cx="69840" cy="201240"/>
              </p14:xfrm>
            </p:contentPart>
          </mc:Choice>
          <mc:Fallback xmlns="">
            <p:pic>
              <p:nvPicPr>
                <p:cNvPr id="484" name="Freihand 483">
                  <a:extLst>
                    <a:ext uri="{FF2B5EF4-FFF2-40B4-BE49-F238E27FC236}">
                      <a16:creationId xmlns:a16="http://schemas.microsoft.com/office/drawing/2014/main" id="{6F81760C-87E8-D4B6-4145-BBA7E1595670}"/>
                    </a:ext>
                  </a:extLst>
                </p:cNvPr>
                <p:cNvPicPr/>
                <p:nvPr/>
              </p:nvPicPr>
              <p:blipFill>
                <a:blip r:embed="rId792"/>
                <a:stretch>
                  <a:fillRect/>
                </a:stretch>
              </p:blipFill>
              <p:spPr>
                <a:xfrm>
                  <a:off x="2156367" y="1930582"/>
                  <a:ext cx="87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86" name="Freihand 485">
                  <a:extLst>
                    <a:ext uri="{FF2B5EF4-FFF2-40B4-BE49-F238E27FC236}">
                      <a16:creationId xmlns:a16="http://schemas.microsoft.com/office/drawing/2014/main" id="{226CAF0C-900B-EFCD-68A7-ADC7B2FCE8B2}"/>
                    </a:ext>
                  </a:extLst>
                </p14:cNvPr>
                <p14:cNvContentPartPr/>
                <p14:nvPr/>
              </p14:nvContentPartPr>
              <p14:xfrm>
                <a:off x="1745247" y="1552582"/>
                <a:ext cx="59040" cy="126360"/>
              </p14:xfrm>
            </p:contentPart>
          </mc:Choice>
          <mc:Fallback xmlns="">
            <p:pic>
              <p:nvPicPr>
                <p:cNvPr id="486" name="Freihand 485">
                  <a:extLst>
                    <a:ext uri="{FF2B5EF4-FFF2-40B4-BE49-F238E27FC236}">
                      <a16:creationId xmlns:a16="http://schemas.microsoft.com/office/drawing/2014/main" id="{226CAF0C-900B-EFCD-68A7-ADC7B2FCE8B2}"/>
                    </a:ext>
                  </a:extLst>
                </p:cNvPr>
                <p:cNvPicPr/>
                <p:nvPr/>
              </p:nvPicPr>
              <p:blipFill>
                <a:blip r:embed="rId794"/>
                <a:stretch>
                  <a:fillRect/>
                </a:stretch>
              </p:blipFill>
              <p:spPr>
                <a:xfrm>
                  <a:off x="1736247" y="1543582"/>
                  <a:ext cx="76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5" name="Freihand 514">
                  <a:extLst>
                    <a:ext uri="{FF2B5EF4-FFF2-40B4-BE49-F238E27FC236}">
                      <a16:creationId xmlns:a16="http://schemas.microsoft.com/office/drawing/2014/main" id="{481719F8-BF85-77AF-78DC-C8813ED2F517}"/>
                    </a:ext>
                  </a:extLst>
                </p14:cNvPr>
                <p14:cNvContentPartPr/>
                <p14:nvPr/>
              </p14:nvContentPartPr>
              <p14:xfrm>
                <a:off x="2063127" y="2101942"/>
                <a:ext cx="14760" cy="157680"/>
              </p14:xfrm>
            </p:contentPart>
          </mc:Choice>
          <mc:Fallback xmlns="">
            <p:pic>
              <p:nvPicPr>
                <p:cNvPr id="515" name="Freihand 514">
                  <a:extLst>
                    <a:ext uri="{FF2B5EF4-FFF2-40B4-BE49-F238E27FC236}">
                      <a16:creationId xmlns:a16="http://schemas.microsoft.com/office/drawing/2014/main" id="{481719F8-BF85-77AF-78DC-C8813ED2F517}"/>
                    </a:ext>
                  </a:extLst>
                </p:cNvPr>
                <p:cNvPicPr/>
                <p:nvPr/>
              </p:nvPicPr>
              <p:blipFill>
                <a:blip r:embed="rId796"/>
                <a:stretch>
                  <a:fillRect/>
                </a:stretch>
              </p:blipFill>
              <p:spPr>
                <a:xfrm>
                  <a:off x="2054127" y="2093302"/>
                  <a:ext cx="32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6" name="Freihand 515">
                  <a:extLst>
                    <a:ext uri="{FF2B5EF4-FFF2-40B4-BE49-F238E27FC236}">
                      <a16:creationId xmlns:a16="http://schemas.microsoft.com/office/drawing/2014/main" id="{23025E12-8C54-3A97-0529-52EA830F1829}"/>
                    </a:ext>
                  </a:extLst>
                </p14:cNvPr>
                <p14:cNvContentPartPr/>
                <p14:nvPr/>
              </p14:nvContentPartPr>
              <p14:xfrm>
                <a:off x="2016687" y="2512702"/>
                <a:ext cx="18000" cy="574560"/>
              </p14:xfrm>
            </p:contentPart>
          </mc:Choice>
          <mc:Fallback xmlns="">
            <p:pic>
              <p:nvPicPr>
                <p:cNvPr id="516" name="Freihand 515">
                  <a:extLst>
                    <a:ext uri="{FF2B5EF4-FFF2-40B4-BE49-F238E27FC236}">
                      <a16:creationId xmlns:a16="http://schemas.microsoft.com/office/drawing/2014/main" id="{23025E12-8C54-3A97-0529-52EA830F1829}"/>
                    </a:ext>
                  </a:extLst>
                </p:cNvPr>
                <p:cNvPicPr/>
                <p:nvPr/>
              </p:nvPicPr>
              <p:blipFill>
                <a:blip r:embed="rId798"/>
                <a:stretch>
                  <a:fillRect/>
                </a:stretch>
              </p:blipFill>
              <p:spPr>
                <a:xfrm>
                  <a:off x="2007687" y="2504062"/>
                  <a:ext cx="3564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7" name="Freihand 516">
                  <a:extLst>
                    <a:ext uri="{FF2B5EF4-FFF2-40B4-BE49-F238E27FC236}">
                      <a16:creationId xmlns:a16="http://schemas.microsoft.com/office/drawing/2014/main" id="{B4959A08-9611-55AC-C978-ED93C5B72B28}"/>
                    </a:ext>
                  </a:extLst>
                </p14:cNvPr>
                <p14:cNvContentPartPr/>
                <p14:nvPr/>
              </p14:nvContentPartPr>
              <p14:xfrm>
                <a:off x="1996527" y="3395422"/>
                <a:ext cx="2520" cy="55440"/>
              </p14:xfrm>
            </p:contentPart>
          </mc:Choice>
          <mc:Fallback xmlns="">
            <p:pic>
              <p:nvPicPr>
                <p:cNvPr id="517" name="Freihand 516">
                  <a:extLst>
                    <a:ext uri="{FF2B5EF4-FFF2-40B4-BE49-F238E27FC236}">
                      <a16:creationId xmlns:a16="http://schemas.microsoft.com/office/drawing/2014/main" id="{B4959A08-9611-55AC-C978-ED93C5B72B28}"/>
                    </a:ext>
                  </a:extLst>
                </p:cNvPr>
                <p:cNvPicPr/>
                <p:nvPr/>
              </p:nvPicPr>
              <p:blipFill>
                <a:blip r:embed="rId800"/>
                <a:stretch>
                  <a:fillRect/>
                </a:stretch>
              </p:blipFill>
              <p:spPr>
                <a:xfrm>
                  <a:off x="1987527" y="3386782"/>
                  <a:ext cx="2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8" name="Freihand 517">
                  <a:extLst>
                    <a:ext uri="{FF2B5EF4-FFF2-40B4-BE49-F238E27FC236}">
                      <a16:creationId xmlns:a16="http://schemas.microsoft.com/office/drawing/2014/main" id="{53DEABC0-E306-ED34-1FDC-0F549D2AE29B}"/>
                    </a:ext>
                  </a:extLst>
                </p14:cNvPr>
                <p14:cNvContentPartPr/>
                <p14:nvPr/>
              </p14:nvContentPartPr>
              <p14:xfrm>
                <a:off x="1951527" y="3894022"/>
                <a:ext cx="32760" cy="172080"/>
              </p14:xfrm>
            </p:contentPart>
          </mc:Choice>
          <mc:Fallback xmlns="">
            <p:pic>
              <p:nvPicPr>
                <p:cNvPr id="518" name="Freihand 517">
                  <a:extLst>
                    <a:ext uri="{FF2B5EF4-FFF2-40B4-BE49-F238E27FC236}">
                      <a16:creationId xmlns:a16="http://schemas.microsoft.com/office/drawing/2014/main" id="{53DEABC0-E306-ED34-1FDC-0F549D2AE29B}"/>
                    </a:ext>
                  </a:extLst>
                </p:cNvPr>
                <p:cNvPicPr/>
                <p:nvPr/>
              </p:nvPicPr>
              <p:blipFill>
                <a:blip r:embed="rId802"/>
                <a:stretch>
                  <a:fillRect/>
                </a:stretch>
              </p:blipFill>
              <p:spPr>
                <a:xfrm>
                  <a:off x="1942887" y="3885022"/>
                  <a:ext cx="50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20" name="Freihand 519">
                  <a:extLst>
                    <a:ext uri="{FF2B5EF4-FFF2-40B4-BE49-F238E27FC236}">
                      <a16:creationId xmlns:a16="http://schemas.microsoft.com/office/drawing/2014/main" id="{7233B1C6-32C5-3736-C411-A4072468F1C3}"/>
                    </a:ext>
                  </a:extLst>
                </p14:cNvPr>
                <p14:cNvContentPartPr/>
                <p14:nvPr/>
              </p14:nvContentPartPr>
              <p14:xfrm>
                <a:off x="1588287" y="2099062"/>
                <a:ext cx="6480" cy="66960"/>
              </p14:xfrm>
            </p:contentPart>
          </mc:Choice>
          <mc:Fallback xmlns="">
            <p:pic>
              <p:nvPicPr>
                <p:cNvPr id="520" name="Freihand 519">
                  <a:extLst>
                    <a:ext uri="{FF2B5EF4-FFF2-40B4-BE49-F238E27FC236}">
                      <a16:creationId xmlns:a16="http://schemas.microsoft.com/office/drawing/2014/main" id="{7233B1C6-32C5-3736-C411-A4072468F1C3}"/>
                    </a:ext>
                  </a:extLst>
                </p:cNvPr>
                <p:cNvPicPr/>
                <p:nvPr/>
              </p:nvPicPr>
              <p:blipFill>
                <a:blip r:embed="rId804"/>
                <a:stretch>
                  <a:fillRect/>
                </a:stretch>
              </p:blipFill>
              <p:spPr>
                <a:xfrm>
                  <a:off x="1579647" y="2090062"/>
                  <a:ext cx="24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1" name="Freihand 520">
                  <a:extLst>
                    <a:ext uri="{FF2B5EF4-FFF2-40B4-BE49-F238E27FC236}">
                      <a16:creationId xmlns:a16="http://schemas.microsoft.com/office/drawing/2014/main" id="{F0F54938-52EE-A504-3897-A8BC24F4AD0A}"/>
                    </a:ext>
                  </a:extLst>
                </p14:cNvPr>
                <p14:cNvContentPartPr/>
                <p14:nvPr/>
              </p14:nvContentPartPr>
              <p14:xfrm>
                <a:off x="1564527" y="2549422"/>
                <a:ext cx="32400" cy="420840"/>
              </p14:xfrm>
            </p:contentPart>
          </mc:Choice>
          <mc:Fallback xmlns="">
            <p:pic>
              <p:nvPicPr>
                <p:cNvPr id="521" name="Freihand 520">
                  <a:extLst>
                    <a:ext uri="{FF2B5EF4-FFF2-40B4-BE49-F238E27FC236}">
                      <a16:creationId xmlns:a16="http://schemas.microsoft.com/office/drawing/2014/main" id="{F0F54938-52EE-A504-3897-A8BC24F4AD0A}"/>
                    </a:ext>
                  </a:extLst>
                </p:cNvPr>
                <p:cNvPicPr/>
                <p:nvPr/>
              </p:nvPicPr>
              <p:blipFill>
                <a:blip r:embed="rId806"/>
                <a:stretch>
                  <a:fillRect/>
                </a:stretch>
              </p:blipFill>
              <p:spPr>
                <a:xfrm>
                  <a:off x="1555887" y="2540422"/>
                  <a:ext cx="5004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22" name="Freihand 521">
                  <a:extLst>
                    <a:ext uri="{FF2B5EF4-FFF2-40B4-BE49-F238E27FC236}">
                      <a16:creationId xmlns:a16="http://schemas.microsoft.com/office/drawing/2014/main" id="{35EE5DB4-7C0F-D6B5-3B8A-5B74CB3CA199}"/>
                    </a:ext>
                  </a:extLst>
                </p14:cNvPr>
                <p14:cNvContentPartPr/>
                <p14:nvPr/>
              </p14:nvContentPartPr>
              <p14:xfrm>
                <a:off x="1562007" y="3163582"/>
                <a:ext cx="36360" cy="717480"/>
              </p14:xfrm>
            </p:contentPart>
          </mc:Choice>
          <mc:Fallback xmlns="">
            <p:pic>
              <p:nvPicPr>
                <p:cNvPr id="522" name="Freihand 521">
                  <a:extLst>
                    <a:ext uri="{FF2B5EF4-FFF2-40B4-BE49-F238E27FC236}">
                      <a16:creationId xmlns:a16="http://schemas.microsoft.com/office/drawing/2014/main" id="{35EE5DB4-7C0F-D6B5-3B8A-5B74CB3CA199}"/>
                    </a:ext>
                  </a:extLst>
                </p:cNvPr>
                <p:cNvPicPr/>
                <p:nvPr/>
              </p:nvPicPr>
              <p:blipFill>
                <a:blip r:embed="rId808"/>
                <a:stretch>
                  <a:fillRect/>
                </a:stretch>
              </p:blipFill>
              <p:spPr>
                <a:xfrm>
                  <a:off x="1553367" y="3154582"/>
                  <a:ext cx="5400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23" name="Freihand 522">
                  <a:extLst>
                    <a:ext uri="{FF2B5EF4-FFF2-40B4-BE49-F238E27FC236}">
                      <a16:creationId xmlns:a16="http://schemas.microsoft.com/office/drawing/2014/main" id="{DC58574E-1328-8761-3950-B5B650C95A50}"/>
                    </a:ext>
                  </a:extLst>
                </p14:cNvPr>
                <p14:cNvContentPartPr/>
                <p14:nvPr/>
              </p14:nvContentPartPr>
              <p14:xfrm>
                <a:off x="1520607" y="3954502"/>
                <a:ext cx="20160" cy="175320"/>
              </p14:xfrm>
            </p:contentPart>
          </mc:Choice>
          <mc:Fallback xmlns="">
            <p:pic>
              <p:nvPicPr>
                <p:cNvPr id="523" name="Freihand 522">
                  <a:extLst>
                    <a:ext uri="{FF2B5EF4-FFF2-40B4-BE49-F238E27FC236}">
                      <a16:creationId xmlns:a16="http://schemas.microsoft.com/office/drawing/2014/main" id="{DC58574E-1328-8761-3950-B5B650C95A50}"/>
                    </a:ext>
                  </a:extLst>
                </p:cNvPr>
                <p:cNvPicPr/>
                <p:nvPr/>
              </p:nvPicPr>
              <p:blipFill>
                <a:blip r:embed="rId810"/>
                <a:stretch>
                  <a:fillRect/>
                </a:stretch>
              </p:blipFill>
              <p:spPr>
                <a:xfrm>
                  <a:off x="1511967" y="3945862"/>
                  <a:ext cx="37800" cy="192960"/>
                </a:xfrm>
                <a:prstGeom prst="rect">
                  <a:avLst/>
                </a:prstGeom>
              </p:spPr>
            </p:pic>
          </mc:Fallback>
        </mc:AlternateContent>
      </p:grpSp>
      <p:grpSp>
        <p:nvGrpSpPr>
          <p:cNvPr id="542" name="Gruppieren 541">
            <a:extLst>
              <a:ext uri="{FF2B5EF4-FFF2-40B4-BE49-F238E27FC236}">
                <a16:creationId xmlns:a16="http://schemas.microsoft.com/office/drawing/2014/main" id="{39F6E37A-FAFE-4C40-CF32-3A135B16EBCE}"/>
              </a:ext>
            </a:extLst>
          </p:cNvPr>
          <p:cNvGrpSpPr/>
          <p:nvPr/>
        </p:nvGrpSpPr>
        <p:grpSpPr>
          <a:xfrm>
            <a:off x="4164807" y="2933902"/>
            <a:ext cx="777240" cy="485280"/>
            <a:chOff x="4164807" y="2933902"/>
            <a:chExt cx="777240" cy="485280"/>
          </a:xfrm>
        </p:grpSpPr>
        <mc:AlternateContent xmlns:mc="http://schemas.openxmlformats.org/markup-compatibility/2006" xmlns:p14="http://schemas.microsoft.com/office/powerpoint/2010/main">
          <mc:Choice Requires="p14">
            <p:contentPart p14:bwMode="auto" r:id="rId811">
              <p14:nvContentPartPr>
                <p14:cNvPr id="532" name="Freihand 531">
                  <a:extLst>
                    <a:ext uri="{FF2B5EF4-FFF2-40B4-BE49-F238E27FC236}">
                      <a16:creationId xmlns:a16="http://schemas.microsoft.com/office/drawing/2014/main" id="{47D369E3-BD9B-83E0-7814-DF7B7CB2AF79}"/>
                    </a:ext>
                  </a:extLst>
                </p14:cNvPr>
                <p14:cNvContentPartPr/>
                <p14:nvPr/>
              </p14:nvContentPartPr>
              <p14:xfrm>
                <a:off x="4210887" y="2933902"/>
                <a:ext cx="142920" cy="163080"/>
              </p14:xfrm>
            </p:contentPart>
          </mc:Choice>
          <mc:Fallback xmlns="">
            <p:pic>
              <p:nvPicPr>
                <p:cNvPr id="532" name="Freihand 531">
                  <a:extLst>
                    <a:ext uri="{FF2B5EF4-FFF2-40B4-BE49-F238E27FC236}">
                      <a16:creationId xmlns:a16="http://schemas.microsoft.com/office/drawing/2014/main" id="{47D369E3-BD9B-83E0-7814-DF7B7CB2AF79}"/>
                    </a:ext>
                  </a:extLst>
                </p:cNvPr>
                <p:cNvPicPr/>
                <p:nvPr/>
              </p:nvPicPr>
              <p:blipFill>
                <a:blip r:embed="rId812"/>
                <a:stretch>
                  <a:fillRect/>
                </a:stretch>
              </p:blipFill>
              <p:spPr>
                <a:xfrm>
                  <a:off x="4201887" y="2924902"/>
                  <a:ext cx="160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33" name="Freihand 532">
                  <a:extLst>
                    <a:ext uri="{FF2B5EF4-FFF2-40B4-BE49-F238E27FC236}">
                      <a16:creationId xmlns:a16="http://schemas.microsoft.com/office/drawing/2014/main" id="{5E008361-34EE-F211-FD8A-C55B0E1DCFC8}"/>
                    </a:ext>
                  </a:extLst>
                </p14:cNvPr>
                <p14:cNvContentPartPr/>
                <p14:nvPr/>
              </p14:nvContentPartPr>
              <p14:xfrm>
                <a:off x="4486647" y="3310102"/>
                <a:ext cx="202680" cy="25560"/>
              </p14:xfrm>
            </p:contentPart>
          </mc:Choice>
          <mc:Fallback xmlns="">
            <p:pic>
              <p:nvPicPr>
                <p:cNvPr id="533" name="Freihand 532">
                  <a:extLst>
                    <a:ext uri="{FF2B5EF4-FFF2-40B4-BE49-F238E27FC236}">
                      <a16:creationId xmlns:a16="http://schemas.microsoft.com/office/drawing/2014/main" id="{5E008361-34EE-F211-FD8A-C55B0E1DCFC8}"/>
                    </a:ext>
                  </a:extLst>
                </p:cNvPr>
                <p:cNvPicPr/>
                <p:nvPr/>
              </p:nvPicPr>
              <p:blipFill>
                <a:blip r:embed="rId814"/>
                <a:stretch>
                  <a:fillRect/>
                </a:stretch>
              </p:blipFill>
              <p:spPr>
                <a:xfrm>
                  <a:off x="4477647" y="3301102"/>
                  <a:ext cx="220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34" name="Freihand 533">
                  <a:extLst>
                    <a:ext uri="{FF2B5EF4-FFF2-40B4-BE49-F238E27FC236}">
                      <a16:creationId xmlns:a16="http://schemas.microsoft.com/office/drawing/2014/main" id="{951302B8-70C9-F006-E5B9-85C23099DA8E}"/>
                    </a:ext>
                  </a:extLst>
                </p14:cNvPr>
                <p14:cNvContentPartPr/>
                <p14:nvPr/>
              </p14:nvContentPartPr>
              <p14:xfrm>
                <a:off x="4498527" y="3375982"/>
                <a:ext cx="200520" cy="37080"/>
              </p14:xfrm>
            </p:contentPart>
          </mc:Choice>
          <mc:Fallback xmlns="">
            <p:pic>
              <p:nvPicPr>
                <p:cNvPr id="534" name="Freihand 533">
                  <a:extLst>
                    <a:ext uri="{FF2B5EF4-FFF2-40B4-BE49-F238E27FC236}">
                      <a16:creationId xmlns:a16="http://schemas.microsoft.com/office/drawing/2014/main" id="{951302B8-70C9-F006-E5B9-85C23099DA8E}"/>
                    </a:ext>
                  </a:extLst>
                </p:cNvPr>
                <p:cNvPicPr/>
                <p:nvPr/>
              </p:nvPicPr>
              <p:blipFill>
                <a:blip r:embed="rId816"/>
                <a:stretch>
                  <a:fillRect/>
                </a:stretch>
              </p:blipFill>
              <p:spPr>
                <a:xfrm>
                  <a:off x="4489527" y="3367342"/>
                  <a:ext cx="218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35" name="Freihand 534">
                  <a:extLst>
                    <a:ext uri="{FF2B5EF4-FFF2-40B4-BE49-F238E27FC236}">
                      <a16:creationId xmlns:a16="http://schemas.microsoft.com/office/drawing/2014/main" id="{A2E86D77-3700-6B53-5E75-F258EC3DEBAF}"/>
                    </a:ext>
                  </a:extLst>
                </p14:cNvPr>
                <p14:cNvContentPartPr/>
                <p14:nvPr/>
              </p14:nvContentPartPr>
              <p14:xfrm>
                <a:off x="4795527" y="3110662"/>
                <a:ext cx="146520" cy="308520"/>
              </p14:xfrm>
            </p:contentPart>
          </mc:Choice>
          <mc:Fallback xmlns="">
            <p:pic>
              <p:nvPicPr>
                <p:cNvPr id="535" name="Freihand 534">
                  <a:extLst>
                    <a:ext uri="{FF2B5EF4-FFF2-40B4-BE49-F238E27FC236}">
                      <a16:creationId xmlns:a16="http://schemas.microsoft.com/office/drawing/2014/main" id="{A2E86D77-3700-6B53-5E75-F258EC3DEBAF}"/>
                    </a:ext>
                  </a:extLst>
                </p:cNvPr>
                <p:cNvPicPr/>
                <p:nvPr/>
              </p:nvPicPr>
              <p:blipFill>
                <a:blip r:embed="rId818"/>
                <a:stretch>
                  <a:fillRect/>
                </a:stretch>
              </p:blipFill>
              <p:spPr>
                <a:xfrm>
                  <a:off x="4786887" y="3102022"/>
                  <a:ext cx="1641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39" name="Freihand 538">
                  <a:extLst>
                    <a:ext uri="{FF2B5EF4-FFF2-40B4-BE49-F238E27FC236}">
                      <a16:creationId xmlns:a16="http://schemas.microsoft.com/office/drawing/2014/main" id="{FFADD332-2D60-9AE2-AD7D-642863F3CCB1}"/>
                    </a:ext>
                  </a:extLst>
                </p14:cNvPr>
                <p14:cNvContentPartPr/>
                <p14:nvPr/>
              </p14:nvContentPartPr>
              <p14:xfrm>
                <a:off x="4164807" y="3016342"/>
                <a:ext cx="219240" cy="227880"/>
              </p14:xfrm>
            </p:contentPart>
          </mc:Choice>
          <mc:Fallback xmlns="">
            <p:pic>
              <p:nvPicPr>
                <p:cNvPr id="539" name="Freihand 538">
                  <a:extLst>
                    <a:ext uri="{FF2B5EF4-FFF2-40B4-BE49-F238E27FC236}">
                      <a16:creationId xmlns:a16="http://schemas.microsoft.com/office/drawing/2014/main" id="{FFADD332-2D60-9AE2-AD7D-642863F3CCB1}"/>
                    </a:ext>
                  </a:extLst>
                </p:cNvPr>
                <p:cNvPicPr/>
                <p:nvPr/>
              </p:nvPicPr>
              <p:blipFill>
                <a:blip r:embed="rId820"/>
                <a:stretch>
                  <a:fillRect/>
                </a:stretch>
              </p:blipFill>
              <p:spPr>
                <a:xfrm>
                  <a:off x="4155807" y="3007702"/>
                  <a:ext cx="236880" cy="245520"/>
                </a:xfrm>
                <a:prstGeom prst="rect">
                  <a:avLst/>
                </a:prstGeom>
              </p:spPr>
            </p:pic>
          </mc:Fallback>
        </mc:AlternateContent>
      </p:grpSp>
      <p:grpSp>
        <p:nvGrpSpPr>
          <p:cNvPr id="541" name="Gruppieren 540">
            <a:extLst>
              <a:ext uri="{FF2B5EF4-FFF2-40B4-BE49-F238E27FC236}">
                <a16:creationId xmlns:a16="http://schemas.microsoft.com/office/drawing/2014/main" id="{25A2E7A2-C6E5-E488-5EE6-37F71F633244}"/>
              </a:ext>
            </a:extLst>
          </p:cNvPr>
          <p:cNvGrpSpPr/>
          <p:nvPr/>
        </p:nvGrpSpPr>
        <p:grpSpPr>
          <a:xfrm>
            <a:off x="3562167" y="2337742"/>
            <a:ext cx="1397160" cy="483840"/>
            <a:chOff x="3562167" y="2337742"/>
            <a:chExt cx="1397160" cy="483840"/>
          </a:xfrm>
        </p:grpSpPr>
        <mc:AlternateContent xmlns:mc="http://schemas.openxmlformats.org/markup-compatibility/2006" xmlns:p14="http://schemas.microsoft.com/office/powerpoint/2010/main">
          <mc:Choice Requires="p14">
            <p:contentPart p14:bwMode="auto" r:id="rId821">
              <p14:nvContentPartPr>
                <p14:cNvPr id="508" name="Freihand 507">
                  <a:extLst>
                    <a:ext uri="{FF2B5EF4-FFF2-40B4-BE49-F238E27FC236}">
                      <a16:creationId xmlns:a16="http://schemas.microsoft.com/office/drawing/2014/main" id="{73C02415-A13B-DF58-0F37-A571EB87618D}"/>
                    </a:ext>
                  </a:extLst>
                </p14:cNvPr>
                <p14:cNvContentPartPr/>
                <p14:nvPr/>
              </p14:nvContentPartPr>
              <p14:xfrm>
                <a:off x="3569007" y="2689462"/>
                <a:ext cx="152280" cy="15840"/>
              </p14:xfrm>
            </p:contentPart>
          </mc:Choice>
          <mc:Fallback xmlns="">
            <p:pic>
              <p:nvPicPr>
                <p:cNvPr id="508" name="Freihand 507">
                  <a:extLst>
                    <a:ext uri="{FF2B5EF4-FFF2-40B4-BE49-F238E27FC236}">
                      <a16:creationId xmlns:a16="http://schemas.microsoft.com/office/drawing/2014/main" id="{73C02415-A13B-DF58-0F37-A571EB87618D}"/>
                    </a:ext>
                  </a:extLst>
                </p:cNvPr>
                <p:cNvPicPr/>
                <p:nvPr/>
              </p:nvPicPr>
              <p:blipFill>
                <a:blip r:embed="rId822"/>
                <a:stretch>
                  <a:fillRect/>
                </a:stretch>
              </p:blipFill>
              <p:spPr>
                <a:xfrm>
                  <a:off x="3560367" y="2680462"/>
                  <a:ext cx="169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9" name="Freihand 508">
                  <a:extLst>
                    <a:ext uri="{FF2B5EF4-FFF2-40B4-BE49-F238E27FC236}">
                      <a16:creationId xmlns:a16="http://schemas.microsoft.com/office/drawing/2014/main" id="{0FC940E3-2BA3-AE4A-1E0A-0C185995D9DB}"/>
                    </a:ext>
                  </a:extLst>
                </p14:cNvPr>
                <p14:cNvContentPartPr/>
                <p14:nvPr/>
              </p14:nvContentPartPr>
              <p14:xfrm>
                <a:off x="3562167" y="2789182"/>
                <a:ext cx="129960" cy="8640"/>
              </p14:xfrm>
            </p:contentPart>
          </mc:Choice>
          <mc:Fallback xmlns="">
            <p:pic>
              <p:nvPicPr>
                <p:cNvPr id="509" name="Freihand 508">
                  <a:extLst>
                    <a:ext uri="{FF2B5EF4-FFF2-40B4-BE49-F238E27FC236}">
                      <a16:creationId xmlns:a16="http://schemas.microsoft.com/office/drawing/2014/main" id="{0FC940E3-2BA3-AE4A-1E0A-0C185995D9DB}"/>
                    </a:ext>
                  </a:extLst>
                </p:cNvPr>
                <p:cNvPicPr/>
                <p:nvPr/>
              </p:nvPicPr>
              <p:blipFill>
                <a:blip r:embed="rId824"/>
                <a:stretch>
                  <a:fillRect/>
                </a:stretch>
              </p:blipFill>
              <p:spPr>
                <a:xfrm>
                  <a:off x="3553167" y="2780542"/>
                  <a:ext cx="147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1" name="Freihand 510">
                  <a:extLst>
                    <a:ext uri="{FF2B5EF4-FFF2-40B4-BE49-F238E27FC236}">
                      <a16:creationId xmlns:a16="http://schemas.microsoft.com/office/drawing/2014/main" id="{A92168C4-1987-9463-BB5C-22DA3728B51B}"/>
                    </a:ext>
                  </a:extLst>
                </p14:cNvPr>
                <p14:cNvContentPartPr/>
                <p14:nvPr/>
              </p14:nvContentPartPr>
              <p14:xfrm>
                <a:off x="3832527" y="2431342"/>
                <a:ext cx="115560" cy="177120"/>
              </p14:xfrm>
            </p:contentPart>
          </mc:Choice>
          <mc:Fallback xmlns="">
            <p:pic>
              <p:nvPicPr>
                <p:cNvPr id="511" name="Freihand 510">
                  <a:extLst>
                    <a:ext uri="{FF2B5EF4-FFF2-40B4-BE49-F238E27FC236}">
                      <a16:creationId xmlns:a16="http://schemas.microsoft.com/office/drawing/2014/main" id="{A92168C4-1987-9463-BB5C-22DA3728B51B}"/>
                    </a:ext>
                  </a:extLst>
                </p:cNvPr>
                <p:cNvPicPr/>
                <p:nvPr/>
              </p:nvPicPr>
              <p:blipFill>
                <a:blip r:embed="rId826"/>
                <a:stretch>
                  <a:fillRect/>
                </a:stretch>
              </p:blipFill>
              <p:spPr>
                <a:xfrm>
                  <a:off x="3823887" y="2422702"/>
                  <a:ext cx="133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2" name="Freihand 511">
                  <a:extLst>
                    <a:ext uri="{FF2B5EF4-FFF2-40B4-BE49-F238E27FC236}">
                      <a16:creationId xmlns:a16="http://schemas.microsoft.com/office/drawing/2014/main" id="{8D83E181-2CF2-2AB8-9051-887234BE2D78}"/>
                    </a:ext>
                  </a:extLst>
                </p14:cNvPr>
                <p14:cNvContentPartPr/>
                <p14:nvPr/>
              </p14:nvContentPartPr>
              <p14:xfrm>
                <a:off x="3926127" y="2524582"/>
                <a:ext cx="12600" cy="137520"/>
              </p14:xfrm>
            </p:contentPart>
          </mc:Choice>
          <mc:Fallback xmlns="">
            <p:pic>
              <p:nvPicPr>
                <p:cNvPr id="512" name="Freihand 511">
                  <a:extLst>
                    <a:ext uri="{FF2B5EF4-FFF2-40B4-BE49-F238E27FC236}">
                      <a16:creationId xmlns:a16="http://schemas.microsoft.com/office/drawing/2014/main" id="{8D83E181-2CF2-2AB8-9051-887234BE2D78}"/>
                    </a:ext>
                  </a:extLst>
                </p:cNvPr>
                <p:cNvPicPr/>
                <p:nvPr/>
              </p:nvPicPr>
              <p:blipFill>
                <a:blip r:embed="rId828"/>
                <a:stretch>
                  <a:fillRect/>
                </a:stretch>
              </p:blipFill>
              <p:spPr>
                <a:xfrm>
                  <a:off x="3917487" y="2515942"/>
                  <a:ext cx="3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3" name="Freihand 512">
                  <a:extLst>
                    <a:ext uri="{FF2B5EF4-FFF2-40B4-BE49-F238E27FC236}">
                      <a16:creationId xmlns:a16="http://schemas.microsoft.com/office/drawing/2014/main" id="{7926277F-ED9C-A052-5ED0-0D5CE3670250}"/>
                    </a:ext>
                  </a:extLst>
                </p14:cNvPr>
                <p14:cNvContentPartPr/>
                <p14:nvPr/>
              </p14:nvContentPartPr>
              <p14:xfrm>
                <a:off x="4098567" y="2562742"/>
                <a:ext cx="7920" cy="3600"/>
              </p14:xfrm>
            </p:contentPart>
          </mc:Choice>
          <mc:Fallback xmlns="">
            <p:pic>
              <p:nvPicPr>
                <p:cNvPr id="513" name="Freihand 512">
                  <a:extLst>
                    <a:ext uri="{FF2B5EF4-FFF2-40B4-BE49-F238E27FC236}">
                      <a16:creationId xmlns:a16="http://schemas.microsoft.com/office/drawing/2014/main" id="{7926277F-ED9C-A052-5ED0-0D5CE3670250}"/>
                    </a:ext>
                  </a:extLst>
                </p:cNvPr>
                <p:cNvPicPr/>
                <p:nvPr/>
              </p:nvPicPr>
              <p:blipFill>
                <a:blip r:embed="rId830"/>
                <a:stretch>
                  <a:fillRect/>
                </a:stretch>
              </p:blipFill>
              <p:spPr>
                <a:xfrm>
                  <a:off x="4089927" y="2554102"/>
                  <a:ext cx="25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6" name="Freihand 525">
                  <a:extLst>
                    <a:ext uri="{FF2B5EF4-FFF2-40B4-BE49-F238E27FC236}">
                      <a16:creationId xmlns:a16="http://schemas.microsoft.com/office/drawing/2014/main" id="{566F7BED-D07D-F265-38E0-CDDF721FEDDB}"/>
                    </a:ext>
                  </a:extLst>
                </p14:cNvPr>
                <p14:cNvContentPartPr/>
                <p14:nvPr/>
              </p14:nvContentPartPr>
              <p14:xfrm>
                <a:off x="4210887" y="2343142"/>
                <a:ext cx="114120" cy="348840"/>
              </p14:xfrm>
            </p:contentPart>
          </mc:Choice>
          <mc:Fallback xmlns="">
            <p:pic>
              <p:nvPicPr>
                <p:cNvPr id="526" name="Freihand 525">
                  <a:extLst>
                    <a:ext uri="{FF2B5EF4-FFF2-40B4-BE49-F238E27FC236}">
                      <a16:creationId xmlns:a16="http://schemas.microsoft.com/office/drawing/2014/main" id="{566F7BED-D07D-F265-38E0-CDDF721FEDDB}"/>
                    </a:ext>
                  </a:extLst>
                </p:cNvPr>
                <p:cNvPicPr/>
                <p:nvPr/>
              </p:nvPicPr>
              <p:blipFill>
                <a:blip r:embed="rId832"/>
                <a:stretch>
                  <a:fillRect/>
                </a:stretch>
              </p:blipFill>
              <p:spPr>
                <a:xfrm>
                  <a:off x="4202247" y="2334502"/>
                  <a:ext cx="1317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7" name="Freihand 526">
                  <a:extLst>
                    <a:ext uri="{FF2B5EF4-FFF2-40B4-BE49-F238E27FC236}">
                      <a16:creationId xmlns:a16="http://schemas.microsoft.com/office/drawing/2014/main" id="{57E5BA45-D24B-2BEA-1B8C-D2B37C6C8F4A}"/>
                    </a:ext>
                  </a:extLst>
                </p14:cNvPr>
                <p14:cNvContentPartPr/>
                <p14:nvPr/>
              </p14:nvContentPartPr>
              <p14:xfrm>
                <a:off x="4361727" y="2448982"/>
                <a:ext cx="103320" cy="176040"/>
              </p14:xfrm>
            </p:contentPart>
          </mc:Choice>
          <mc:Fallback xmlns="">
            <p:pic>
              <p:nvPicPr>
                <p:cNvPr id="527" name="Freihand 526">
                  <a:extLst>
                    <a:ext uri="{FF2B5EF4-FFF2-40B4-BE49-F238E27FC236}">
                      <a16:creationId xmlns:a16="http://schemas.microsoft.com/office/drawing/2014/main" id="{57E5BA45-D24B-2BEA-1B8C-D2B37C6C8F4A}"/>
                    </a:ext>
                  </a:extLst>
                </p:cNvPr>
                <p:cNvPicPr/>
                <p:nvPr/>
              </p:nvPicPr>
              <p:blipFill>
                <a:blip r:embed="rId834"/>
                <a:stretch>
                  <a:fillRect/>
                </a:stretch>
              </p:blipFill>
              <p:spPr>
                <a:xfrm>
                  <a:off x="4353087" y="2439982"/>
                  <a:ext cx="120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8" name="Freihand 527">
                  <a:extLst>
                    <a:ext uri="{FF2B5EF4-FFF2-40B4-BE49-F238E27FC236}">
                      <a16:creationId xmlns:a16="http://schemas.microsoft.com/office/drawing/2014/main" id="{EED29AD0-456B-D4BD-94F5-1E9BE45757D1}"/>
                    </a:ext>
                  </a:extLst>
                </p14:cNvPr>
                <p14:cNvContentPartPr/>
                <p14:nvPr/>
              </p14:nvContentPartPr>
              <p14:xfrm>
                <a:off x="4522287" y="2544742"/>
                <a:ext cx="65520" cy="15840"/>
              </p14:xfrm>
            </p:contentPart>
          </mc:Choice>
          <mc:Fallback xmlns="">
            <p:pic>
              <p:nvPicPr>
                <p:cNvPr id="528" name="Freihand 527">
                  <a:extLst>
                    <a:ext uri="{FF2B5EF4-FFF2-40B4-BE49-F238E27FC236}">
                      <a16:creationId xmlns:a16="http://schemas.microsoft.com/office/drawing/2014/main" id="{EED29AD0-456B-D4BD-94F5-1E9BE45757D1}"/>
                    </a:ext>
                  </a:extLst>
                </p:cNvPr>
                <p:cNvPicPr/>
                <p:nvPr/>
              </p:nvPicPr>
              <p:blipFill>
                <a:blip r:embed="rId836"/>
                <a:stretch>
                  <a:fillRect/>
                </a:stretch>
              </p:blipFill>
              <p:spPr>
                <a:xfrm>
                  <a:off x="4513287" y="2536102"/>
                  <a:ext cx="83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9" name="Freihand 528">
                  <a:extLst>
                    <a:ext uri="{FF2B5EF4-FFF2-40B4-BE49-F238E27FC236}">
                      <a16:creationId xmlns:a16="http://schemas.microsoft.com/office/drawing/2014/main" id="{35BA016B-6E5D-917E-6C18-3C3B7BD24531}"/>
                    </a:ext>
                  </a:extLst>
                </p14:cNvPr>
                <p14:cNvContentPartPr/>
                <p14:nvPr/>
              </p14:nvContentPartPr>
              <p14:xfrm>
                <a:off x="4663767" y="2425222"/>
                <a:ext cx="125640" cy="173880"/>
              </p14:xfrm>
            </p:contentPart>
          </mc:Choice>
          <mc:Fallback xmlns="">
            <p:pic>
              <p:nvPicPr>
                <p:cNvPr id="529" name="Freihand 528">
                  <a:extLst>
                    <a:ext uri="{FF2B5EF4-FFF2-40B4-BE49-F238E27FC236}">
                      <a16:creationId xmlns:a16="http://schemas.microsoft.com/office/drawing/2014/main" id="{35BA016B-6E5D-917E-6C18-3C3B7BD24531}"/>
                    </a:ext>
                  </a:extLst>
                </p:cNvPr>
                <p:cNvPicPr/>
                <p:nvPr/>
              </p:nvPicPr>
              <p:blipFill>
                <a:blip r:embed="rId838"/>
                <a:stretch>
                  <a:fillRect/>
                </a:stretch>
              </p:blipFill>
              <p:spPr>
                <a:xfrm>
                  <a:off x="4654767" y="2416582"/>
                  <a:ext cx="143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30" name="Freihand 529">
                  <a:extLst>
                    <a:ext uri="{FF2B5EF4-FFF2-40B4-BE49-F238E27FC236}">
                      <a16:creationId xmlns:a16="http://schemas.microsoft.com/office/drawing/2014/main" id="{09CBE161-601A-08A1-6221-955FF569A9B5}"/>
                    </a:ext>
                  </a:extLst>
                </p14:cNvPr>
                <p14:cNvContentPartPr/>
                <p14:nvPr/>
              </p14:nvContentPartPr>
              <p14:xfrm>
                <a:off x="4782927" y="2375182"/>
                <a:ext cx="68400" cy="237600"/>
              </p14:xfrm>
            </p:contentPart>
          </mc:Choice>
          <mc:Fallback xmlns="">
            <p:pic>
              <p:nvPicPr>
                <p:cNvPr id="530" name="Freihand 529">
                  <a:extLst>
                    <a:ext uri="{FF2B5EF4-FFF2-40B4-BE49-F238E27FC236}">
                      <a16:creationId xmlns:a16="http://schemas.microsoft.com/office/drawing/2014/main" id="{09CBE161-601A-08A1-6221-955FF569A9B5}"/>
                    </a:ext>
                  </a:extLst>
                </p:cNvPr>
                <p:cNvPicPr/>
                <p:nvPr/>
              </p:nvPicPr>
              <p:blipFill>
                <a:blip r:embed="rId840"/>
                <a:stretch>
                  <a:fillRect/>
                </a:stretch>
              </p:blipFill>
              <p:spPr>
                <a:xfrm>
                  <a:off x="4773927" y="2366182"/>
                  <a:ext cx="86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31" name="Freihand 530">
                  <a:extLst>
                    <a:ext uri="{FF2B5EF4-FFF2-40B4-BE49-F238E27FC236}">
                      <a16:creationId xmlns:a16="http://schemas.microsoft.com/office/drawing/2014/main" id="{C37A17D2-6015-3999-C409-27A20CE5F5D4}"/>
                    </a:ext>
                  </a:extLst>
                </p14:cNvPr>
                <p14:cNvContentPartPr/>
                <p14:nvPr/>
              </p14:nvContentPartPr>
              <p14:xfrm>
                <a:off x="3876807" y="2757862"/>
                <a:ext cx="1082520" cy="63720"/>
              </p14:xfrm>
            </p:contentPart>
          </mc:Choice>
          <mc:Fallback xmlns="">
            <p:pic>
              <p:nvPicPr>
                <p:cNvPr id="531" name="Freihand 530">
                  <a:extLst>
                    <a:ext uri="{FF2B5EF4-FFF2-40B4-BE49-F238E27FC236}">
                      <a16:creationId xmlns:a16="http://schemas.microsoft.com/office/drawing/2014/main" id="{C37A17D2-6015-3999-C409-27A20CE5F5D4}"/>
                    </a:ext>
                  </a:extLst>
                </p:cNvPr>
                <p:cNvPicPr/>
                <p:nvPr/>
              </p:nvPicPr>
              <p:blipFill>
                <a:blip r:embed="rId842"/>
                <a:stretch>
                  <a:fillRect/>
                </a:stretch>
              </p:blipFill>
              <p:spPr>
                <a:xfrm>
                  <a:off x="3867807" y="2749222"/>
                  <a:ext cx="1100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38" name="Freihand 537">
                  <a:extLst>
                    <a:ext uri="{FF2B5EF4-FFF2-40B4-BE49-F238E27FC236}">
                      <a16:creationId xmlns:a16="http://schemas.microsoft.com/office/drawing/2014/main" id="{6763919B-0D8A-CBBA-4550-0A856DE0B0BE}"/>
                    </a:ext>
                  </a:extLst>
                </p14:cNvPr>
                <p14:cNvContentPartPr/>
                <p14:nvPr/>
              </p14:nvContentPartPr>
              <p14:xfrm>
                <a:off x="4263087" y="2337742"/>
                <a:ext cx="695880" cy="445680"/>
              </p14:xfrm>
            </p:contentPart>
          </mc:Choice>
          <mc:Fallback xmlns="">
            <p:pic>
              <p:nvPicPr>
                <p:cNvPr id="538" name="Freihand 537">
                  <a:extLst>
                    <a:ext uri="{FF2B5EF4-FFF2-40B4-BE49-F238E27FC236}">
                      <a16:creationId xmlns:a16="http://schemas.microsoft.com/office/drawing/2014/main" id="{6763919B-0D8A-CBBA-4550-0A856DE0B0BE}"/>
                    </a:ext>
                  </a:extLst>
                </p:cNvPr>
                <p:cNvPicPr/>
                <p:nvPr/>
              </p:nvPicPr>
              <p:blipFill>
                <a:blip r:embed="rId844"/>
                <a:stretch>
                  <a:fillRect/>
                </a:stretch>
              </p:blipFill>
              <p:spPr>
                <a:xfrm>
                  <a:off x="4254447" y="2329102"/>
                  <a:ext cx="71352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40" name="Freihand 539">
                  <a:extLst>
                    <a:ext uri="{FF2B5EF4-FFF2-40B4-BE49-F238E27FC236}">
                      <a16:creationId xmlns:a16="http://schemas.microsoft.com/office/drawing/2014/main" id="{974220AD-EDCE-F27A-882F-D25C5E464693}"/>
                    </a:ext>
                  </a:extLst>
                </p14:cNvPr>
                <p14:cNvContentPartPr/>
                <p14:nvPr/>
              </p14:nvContentPartPr>
              <p14:xfrm>
                <a:off x="4333287" y="2392822"/>
                <a:ext cx="114120" cy="149040"/>
              </p14:xfrm>
            </p:contentPart>
          </mc:Choice>
          <mc:Fallback xmlns="">
            <p:pic>
              <p:nvPicPr>
                <p:cNvPr id="540" name="Freihand 539">
                  <a:extLst>
                    <a:ext uri="{FF2B5EF4-FFF2-40B4-BE49-F238E27FC236}">
                      <a16:creationId xmlns:a16="http://schemas.microsoft.com/office/drawing/2014/main" id="{974220AD-EDCE-F27A-882F-D25C5E464693}"/>
                    </a:ext>
                  </a:extLst>
                </p:cNvPr>
                <p:cNvPicPr/>
                <p:nvPr/>
              </p:nvPicPr>
              <p:blipFill>
                <a:blip r:embed="rId846"/>
                <a:stretch>
                  <a:fillRect/>
                </a:stretch>
              </p:blipFill>
              <p:spPr>
                <a:xfrm>
                  <a:off x="4324647" y="2384182"/>
                  <a:ext cx="13176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7">
            <p14:nvContentPartPr>
              <p14:cNvPr id="543" name="Freihand 542">
                <a:extLst>
                  <a:ext uri="{FF2B5EF4-FFF2-40B4-BE49-F238E27FC236}">
                    <a16:creationId xmlns:a16="http://schemas.microsoft.com/office/drawing/2014/main" id="{1F80223F-7D47-2317-3EF9-9F493C5ED34F}"/>
                  </a:ext>
                </a:extLst>
              </p14:cNvPr>
              <p14:cNvContentPartPr/>
              <p14:nvPr/>
            </p14:nvContentPartPr>
            <p14:xfrm>
              <a:off x="2780607" y="72622"/>
              <a:ext cx="964800" cy="574200"/>
            </p14:xfrm>
          </p:contentPart>
        </mc:Choice>
        <mc:Fallback xmlns="">
          <p:pic>
            <p:nvPicPr>
              <p:cNvPr id="543" name="Freihand 542">
                <a:extLst>
                  <a:ext uri="{FF2B5EF4-FFF2-40B4-BE49-F238E27FC236}">
                    <a16:creationId xmlns:a16="http://schemas.microsoft.com/office/drawing/2014/main" id="{1F80223F-7D47-2317-3EF9-9F493C5ED34F}"/>
                  </a:ext>
                </a:extLst>
              </p:cNvPr>
              <p:cNvPicPr/>
              <p:nvPr/>
            </p:nvPicPr>
            <p:blipFill>
              <a:blip r:embed="rId848"/>
              <a:stretch>
                <a:fillRect/>
              </a:stretch>
            </p:blipFill>
            <p:spPr>
              <a:xfrm>
                <a:off x="2771967" y="63982"/>
                <a:ext cx="982440" cy="591840"/>
              </a:xfrm>
              <a:prstGeom prst="rect">
                <a:avLst/>
              </a:prstGeom>
            </p:spPr>
          </p:pic>
        </mc:Fallback>
      </mc:AlternateContent>
      <p:grpSp>
        <p:nvGrpSpPr>
          <p:cNvPr id="546" name="Gruppieren 545">
            <a:extLst>
              <a:ext uri="{FF2B5EF4-FFF2-40B4-BE49-F238E27FC236}">
                <a16:creationId xmlns:a16="http://schemas.microsoft.com/office/drawing/2014/main" id="{246ED747-FA48-70F7-3728-F6B9E104237F}"/>
              </a:ext>
            </a:extLst>
          </p:cNvPr>
          <p:cNvGrpSpPr/>
          <p:nvPr/>
        </p:nvGrpSpPr>
        <p:grpSpPr>
          <a:xfrm>
            <a:off x="732567" y="573382"/>
            <a:ext cx="3335040" cy="2932200"/>
            <a:chOff x="732567" y="573382"/>
            <a:chExt cx="3335040" cy="2932200"/>
          </a:xfrm>
        </p:grpSpPr>
        <mc:AlternateContent xmlns:mc="http://schemas.openxmlformats.org/markup-compatibility/2006" xmlns:p14="http://schemas.microsoft.com/office/powerpoint/2010/main">
          <mc:Choice Requires="p14">
            <p:contentPart p14:bwMode="auto" r:id="rId849">
              <p14:nvContentPartPr>
                <p14:cNvPr id="544" name="Freihand 543">
                  <a:extLst>
                    <a:ext uri="{FF2B5EF4-FFF2-40B4-BE49-F238E27FC236}">
                      <a16:creationId xmlns:a16="http://schemas.microsoft.com/office/drawing/2014/main" id="{992EACDD-298A-1D75-139E-3AAE1CFB2350}"/>
                    </a:ext>
                  </a:extLst>
                </p14:cNvPr>
                <p14:cNvContentPartPr/>
                <p14:nvPr/>
              </p14:nvContentPartPr>
              <p14:xfrm>
                <a:off x="3562527" y="573382"/>
                <a:ext cx="442800" cy="394200"/>
              </p14:xfrm>
            </p:contentPart>
          </mc:Choice>
          <mc:Fallback xmlns="">
            <p:pic>
              <p:nvPicPr>
                <p:cNvPr id="544" name="Freihand 543">
                  <a:extLst>
                    <a:ext uri="{FF2B5EF4-FFF2-40B4-BE49-F238E27FC236}">
                      <a16:creationId xmlns:a16="http://schemas.microsoft.com/office/drawing/2014/main" id="{992EACDD-298A-1D75-139E-3AAE1CFB2350}"/>
                    </a:ext>
                  </a:extLst>
                </p:cNvPr>
                <p:cNvPicPr/>
                <p:nvPr/>
              </p:nvPicPr>
              <p:blipFill>
                <a:blip r:embed="rId850"/>
                <a:stretch>
                  <a:fillRect/>
                </a:stretch>
              </p:blipFill>
              <p:spPr>
                <a:xfrm>
                  <a:off x="3553527" y="564742"/>
                  <a:ext cx="4604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45" name="Freihand 544">
                  <a:extLst>
                    <a:ext uri="{FF2B5EF4-FFF2-40B4-BE49-F238E27FC236}">
                      <a16:creationId xmlns:a16="http://schemas.microsoft.com/office/drawing/2014/main" id="{AAE0F995-0631-478F-4B28-C9B8AA6AC948}"/>
                    </a:ext>
                  </a:extLst>
                </p14:cNvPr>
                <p14:cNvContentPartPr/>
                <p14:nvPr/>
              </p14:nvContentPartPr>
              <p14:xfrm>
                <a:off x="732567" y="821422"/>
                <a:ext cx="3335040" cy="2684160"/>
              </p14:xfrm>
            </p:contentPart>
          </mc:Choice>
          <mc:Fallback xmlns="">
            <p:pic>
              <p:nvPicPr>
                <p:cNvPr id="545" name="Freihand 544">
                  <a:extLst>
                    <a:ext uri="{FF2B5EF4-FFF2-40B4-BE49-F238E27FC236}">
                      <a16:creationId xmlns:a16="http://schemas.microsoft.com/office/drawing/2014/main" id="{AAE0F995-0631-478F-4B28-C9B8AA6AC948}"/>
                    </a:ext>
                  </a:extLst>
                </p:cNvPr>
                <p:cNvPicPr/>
                <p:nvPr/>
              </p:nvPicPr>
              <p:blipFill>
                <a:blip r:embed="rId852"/>
                <a:stretch>
                  <a:fillRect/>
                </a:stretch>
              </p:blipFill>
              <p:spPr>
                <a:xfrm>
                  <a:off x="723927" y="812422"/>
                  <a:ext cx="3352680" cy="2701800"/>
                </a:xfrm>
                <a:prstGeom prst="rect">
                  <a:avLst/>
                </a:prstGeom>
              </p:spPr>
            </p:pic>
          </mc:Fallback>
        </mc:AlternateContent>
      </p:grpSp>
      <p:grpSp>
        <p:nvGrpSpPr>
          <p:cNvPr id="548" name="Gruppieren 547">
            <a:extLst>
              <a:ext uri="{FF2B5EF4-FFF2-40B4-BE49-F238E27FC236}">
                <a16:creationId xmlns:a16="http://schemas.microsoft.com/office/drawing/2014/main" id="{5892B684-0368-63F3-ECD1-26A52FDCEDFE}"/>
              </a:ext>
            </a:extLst>
          </p:cNvPr>
          <p:cNvGrpSpPr/>
          <p:nvPr/>
        </p:nvGrpSpPr>
        <p:grpSpPr>
          <a:xfrm>
            <a:off x="261687" y="3864502"/>
            <a:ext cx="1958040" cy="1084320"/>
            <a:chOff x="261687" y="3864502"/>
            <a:chExt cx="1958040" cy="1084320"/>
          </a:xfrm>
        </p:grpSpPr>
        <mc:AlternateContent xmlns:mc="http://schemas.openxmlformats.org/markup-compatibility/2006" xmlns:p14="http://schemas.microsoft.com/office/powerpoint/2010/main">
          <mc:Choice Requires="p14">
            <p:contentPart p14:bwMode="auto" r:id="rId853">
              <p14:nvContentPartPr>
                <p14:cNvPr id="279" name="Freihand 278">
                  <a:extLst>
                    <a:ext uri="{FF2B5EF4-FFF2-40B4-BE49-F238E27FC236}">
                      <a16:creationId xmlns:a16="http://schemas.microsoft.com/office/drawing/2014/main" id="{5B7CA70B-1E10-55FB-A6FC-072900997C88}"/>
                    </a:ext>
                  </a:extLst>
                </p14:cNvPr>
                <p14:cNvContentPartPr/>
                <p14:nvPr/>
              </p14:nvContentPartPr>
              <p14:xfrm>
                <a:off x="268527" y="4786102"/>
                <a:ext cx="162720" cy="19800"/>
              </p14:xfrm>
            </p:contentPart>
          </mc:Choice>
          <mc:Fallback xmlns="">
            <p:pic>
              <p:nvPicPr>
                <p:cNvPr id="279" name="Freihand 278">
                  <a:extLst>
                    <a:ext uri="{FF2B5EF4-FFF2-40B4-BE49-F238E27FC236}">
                      <a16:creationId xmlns:a16="http://schemas.microsoft.com/office/drawing/2014/main" id="{5B7CA70B-1E10-55FB-A6FC-072900997C88}"/>
                    </a:ext>
                  </a:extLst>
                </p:cNvPr>
                <p:cNvPicPr/>
                <p:nvPr/>
              </p:nvPicPr>
              <p:blipFill>
                <a:blip r:embed="rId854"/>
                <a:stretch>
                  <a:fillRect/>
                </a:stretch>
              </p:blipFill>
              <p:spPr>
                <a:xfrm>
                  <a:off x="259527" y="4777462"/>
                  <a:ext cx="180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280" name="Freihand 279">
                  <a:extLst>
                    <a:ext uri="{FF2B5EF4-FFF2-40B4-BE49-F238E27FC236}">
                      <a16:creationId xmlns:a16="http://schemas.microsoft.com/office/drawing/2014/main" id="{9C9E3621-93CD-D095-E99E-B233DFA5C574}"/>
                    </a:ext>
                  </a:extLst>
                </p14:cNvPr>
                <p14:cNvContentPartPr/>
                <p14:nvPr/>
              </p14:nvContentPartPr>
              <p14:xfrm>
                <a:off x="261687" y="4840462"/>
                <a:ext cx="170640" cy="24120"/>
              </p14:xfrm>
            </p:contentPart>
          </mc:Choice>
          <mc:Fallback xmlns="">
            <p:pic>
              <p:nvPicPr>
                <p:cNvPr id="280" name="Freihand 279">
                  <a:extLst>
                    <a:ext uri="{FF2B5EF4-FFF2-40B4-BE49-F238E27FC236}">
                      <a16:creationId xmlns:a16="http://schemas.microsoft.com/office/drawing/2014/main" id="{9C9E3621-93CD-D095-E99E-B233DFA5C574}"/>
                    </a:ext>
                  </a:extLst>
                </p:cNvPr>
                <p:cNvPicPr/>
                <p:nvPr/>
              </p:nvPicPr>
              <p:blipFill>
                <a:blip r:embed="rId856"/>
                <a:stretch>
                  <a:fillRect/>
                </a:stretch>
              </p:blipFill>
              <p:spPr>
                <a:xfrm>
                  <a:off x="253047" y="4831462"/>
                  <a:ext cx="188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281" name="Freihand 280">
                  <a:extLst>
                    <a:ext uri="{FF2B5EF4-FFF2-40B4-BE49-F238E27FC236}">
                      <a16:creationId xmlns:a16="http://schemas.microsoft.com/office/drawing/2014/main" id="{44BA0F05-0477-789E-8ADF-FAA40D3AFBAF}"/>
                    </a:ext>
                  </a:extLst>
                </p14:cNvPr>
                <p14:cNvContentPartPr/>
                <p14:nvPr/>
              </p14:nvContentPartPr>
              <p14:xfrm>
                <a:off x="465087" y="4697542"/>
                <a:ext cx="129240" cy="251280"/>
              </p14:xfrm>
            </p:contentPart>
          </mc:Choice>
          <mc:Fallback xmlns="">
            <p:pic>
              <p:nvPicPr>
                <p:cNvPr id="281" name="Freihand 280">
                  <a:extLst>
                    <a:ext uri="{FF2B5EF4-FFF2-40B4-BE49-F238E27FC236}">
                      <a16:creationId xmlns:a16="http://schemas.microsoft.com/office/drawing/2014/main" id="{44BA0F05-0477-789E-8ADF-FAA40D3AFBAF}"/>
                    </a:ext>
                  </a:extLst>
                </p:cNvPr>
                <p:cNvPicPr/>
                <p:nvPr/>
              </p:nvPicPr>
              <p:blipFill>
                <a:blip r:embed="rId858"/>
                <a:stretch>
                  <a:fillRect/>
                </a:stretch>
              </p:blipFill>
              <p:spPr>
                <a:xfrm>
                  <a:off x="456087" y="4688542"/>
                  <a:ext cx="146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282" name="Freihand 281">
                  <a:extLst>
                    <a:ext uri="{FF2B5EF4-FFF2-40B4-BE49-F238E27FC236}">
                      <a16:creationId xmlns:a16="http://schemas.microsoft.com/office/drawing/2014/main" id="{EAB3D168-220D-8AE5-073E-E28E24E363CB}"/>
                    </a:ext>
                  </a:extLst>
                </p14:cNvPr>
                <p14:cNvContentPartPr/>
                <p14:nvPr/>
              </p14:nvContentPartPr>
              <p14:xfrm>
                <a:off x="806727" y="4663342"/>
                <a:ext cx="159840" cy="249120"/>
              </p14:xfrm>
            </p:contentPart>
          </mc:Choice>
          <mc:Fallback xmlns="">
            <p:pic>
              <p:nvPicPr>
                <p:cNvPr id="282" name="Freihand 281">
                  <a:extLst>
                    <a:ext uri="{FF2B5EF4-FFF2-40B4-BE49-F238E27FC236}">
                      <a16:creationId xmlns:a16="http://schemas.microsoft.com/office/drawing/2014/main" id="{EAB3D168-220D-8AE5-073E-E28E24E363CB}"/>
                    </a:ext>
                  </a:extLst>
                </p:cNvPr>
                <p:cNvPicPr/>
                <p:nvPr/>
              </p:nvPicPr>
              <p:blipFill>
                <a:blip r:embed="rId860"/>
                <a:stretch>
                  <a:fillRect/>
                </a:stretch>
              </p:blipFill>
              <p:spPr>
                <a:xfrm>
                  <a:off x="797727" y="4654342"/>
                  <a:ext cx="177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283" name="Freihand 282">
                  <a:extLst>
                    <a:ext uri="{FF2B5EF4-FFF2-40B4-BE49-F238E27FC236}">
                      <a16:creationId xmlns:a16="http://schemas.microsoft.com/office/drawing/2014/main" id="{807D52FB-D007-430F-5705-7BFD75859FA2}"/>
                    </a:ext>
                  </a:extLst>
                </p14:cNvPr>
                <p14:cNvContentPartPr/>
                <p14:nvPr/>
              </p14:nvContentPartPr>
              <p14:xfrm>
                <a:off x="856767" y="4678822"/>
                <a:ext cx="121680" cy="226800"/>
              </p14:xfrm>
            </p:contentPart>
          </mc:Choice>
          <mc:Fallback xmlns="">
            <p:pic>
              <p:nvPicPr>
                <p:cNvPr id="283" name="Freihand 282">
                  <a:extLst>
                    <a:ext uri="{FF2B5EF4-FFF2-40B4-BE49-F238E27FC236}">
                      <a16:creationId xmlns:a16="http://schemas.microsoft.com/office/drawing/2014/main" id="{807D52FB-D007-430F-5705-7BFD75859FA2}"/>
                    </a:ext>
                  </a:extLst>
                </p:cNvPr>
                <p:cNvPicPr/>
                <p:nvPr/>
              </p:nvPicPr>
              <p:blipFill>
                <a:blip r:embed="rId862"/>
                <a:stretch>
                  <a:fillRect/>
                </a:stretch>
              </p:blipFill>
              <p:spPr>
                <a:xfrm>
                  <a:off x="847767" y="4669822"/>
                  <a:ext cx="139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284" name="Freihand 283">
                  <a:extLst>
                    <a:ext uri="{FF2B5EF4-FFF2-40B4-BE49-F238E27FC236}">
                      <a16:creationId xmlns:a16="http://schemas.microsoft.com/office/drawing/2014/main" id="{F550A444-71B5-205B-8CD9-C89747D0F3B3}"/>
                    </a:ext>
                  </a:extLst>
                </p14:cNvPr>
                <p14:cNvContentPartPr/>
                <p14:nvPr/>
              </p14:nvContentPartPr>
              <p14:xfrm>
                <a:off x="1021647" y="4563982"/>
                <a:ext cx="97200" cy="174240"/>
              </p14:xfrm>
            </p:contentPart>
          </mc:Choice>
          <mc:Fallback xmlns="">
            <p:pic>
              <p:nvPicPr>
                <p:cNvPr id="284" name="Freihand 283">
                  <a:extLst>
                    <a:ext uri="{FF2B5EF4-FFF2-40B4-BE49-F238E27FC236}">
                      <a16:creationId xmlns:a16="http://schemas.microsoft.com/office/drawing/2014/main" id="{F550A444-71B5-205B-8CD9-C89747D0F3B3}"/>
                    </a:ext>
                  </a:extLst>
                </p:cNvPr>
                <p:cNvPicPr/>
                <p:nvPr/>
              </p:nvPicPr>
              <p:blipFill>
                <a:blip r:embed="rId864"/>
                <a:stretch>
                  <a:fillRect/>
                </a:stretch>
              </p:blipFill>
              <p:spPr>
                <a:xfrm>
                  <a:off x="1013007" y="4555342"/>
                  <a:ext cx="11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287" name="Freihand 286">
                  <a:extLst>
                    <a:ext uri="{FF2B5EF4-FFF2-40B4-BE49-F238E27FC236}">
                      <a16:creationId xmlns:a16="http://schemas.microsoft.com/office/drawing/2014/main" id="{A3F83E24-31CF-B1FD-AD38-BD274726B242}"/>
                    </a:ext>
                  </a:extLst>
                </p14:cNvPr>
                <p14:cNvContentPartPr/>
                <p14:nvPr/>
              </p14:nvContentPartPr>
              <p14:xfrm>
                <a:off x="1166007" y="4634182"/>
                <a:ext cx="85320" cy="106560"/>
              </p14:xfrm>
            </p:contentPart>
          </mc:Choice>
          <mc:Fallback xmlns="">
            <p:pic>
              <p:nvPicPr>
                <p:cNvPr id="287" name="Freihand 286">
                  <a:extLst>
                    <a:ext uri="{FF2B5EF4-FFF2-40B4-BE49-F238E27FC236}">
                      <a16:creationId xmlns:a16="http://schemas.microsoft.com/office/drawing/2014/main" id="{A3F83E24-31CF-B1FD-AD38-BD274726B242}"/>
                    </a:ext>
                  </a:extLst>
                </p:cNvPr>
                <p:cNvPicPr/>
                <p:nvPr/>
              </p:nvPicPr>
              <p:blipFill>
                <a:blip r:embed="rId866"/>
                <a:stretch>
                  <a:fillRect/>
                </a:stretch>
              </p:blipFill>
              <p:spPr>
                <a:xfrm>
                  <a:off x="1157007" y="4625542"/>
                  <a:ext cx="102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288" name="Freihand 287">
                  <a:extLst>
                    <a:ext uri="{FF2B5EF4-FFF2-40B4-BE49-F238E27FC236}">
                      <a16:creationId xmlns:a16="http://schemas.microsoft.com/office/drawing/2014/main" id="{68BF8A59-7DEE-3445-B93C-16950254A542}"/>
                    </a:ext>
                  </a:extLst>
                </p14:cNvPr>
                <p14:cNvContentPartPr/>
                <p14:nvPr/>
              </p14:nvContentPartPr>
              <p14:xfrm>
                <a:off x="1286607" y="4610422"/>
                <a:ext cx="93600" cy="143640"/>
              </p14:xfrm>
            </p:contentPart>
          </mc:Choice>
          <mc:Fallback xmlns="">
            <p:pic>
              <p:nvPicPr>
                <p:cNvPr id="288" name="Freihand 287">
                  <a:extLst>
                    <a:ext uri="{FF2B5EF4-FFF2-40B4-BE49-F238E27FC236}">
                      <a16:creationId xmlns:a16="http://schemas.microsoft.com/office/drawing/2014/main" id="{68BF8A59-7DEE-3445-B93C-16950254A542}"/>
                    </a:ext>
                  </a:extLst>
                </p:cNvPr>
                <p:cNvPicPr/>
                <p:nvPr/>
              </p:nvPicPr>
              <p:blipFill>
                <a:blip r:embed="rId868"/>
                <a:stretch>
                  <a:fillRect/>
                </a:stretch>
              </p:blipFill>
              <p:spPr>
                <a:xfrm>
                  <a:off x="1277607" y="4601422"/>
                  <a:ext cx="111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289" name="Freihand 288">
                  <a:extLst>
                    <a:ext uri="{FF2B5EF4-FFF2-40B4-BE49-F238E27FC236}">
                      <a16:creationId xmlns:a16="http://schemas.microsoft.com/office/drawing/2014/main" id="{8CC71CD7-D8AE-B00C-D072-ECA963B5A38E}"/>
                    </a:ext>
                  </a:extLst>
                </p14:cNvPr>
                <p14:cNvContentPartPr/>
                <p14:nvPr/>
              </p14:nvContentPartPr>
              <p14:xfrm>
                <a:off x="1307487" y="4666582"/>
                <a:ext cx="111960" cy="7560"/>
              </p14:xfrm>
            </p:contentPart>
          </mc:Choice>
          <mc:Fallback xmlns="">
            <p:pic>
              <p:nvPicPr>
                <p:cNvPr id="289" name="Freihand 288">
                  <a:extLst>
                    <a:ext uri="{FF2B5EF4-FFF2-40B4-BE49-F238E27FC236}">
                      <a16:creationId xmlns:a16="http://schemas.microsoft.com/office/drawing/2014/main" id="{8CC71CD7-D8AE-B00C-D072-ECA963B5A38E}"/>
                    </a:ext>
                  </a:extLst>
                </p:cNvPr>
                <p:cNvPicPr/>
                <p:nvPr/>
              </p:nvPicPr>
              <p:blipFill>
                <a:blip r:embed="rId870"/>
                <a:stretch>
                  <a:fillRect/>
                </a:stretch>
              </p:blipFill>
              <p:spPr>
                <a:xfrm>
                  <a:off x="1298847" y="4657582"/>
                  <a:ext cx="129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291" name="Freihand 290">
                  <a:extLst>
                    <a:ext uri="{FF2B5EF4-FFF2-40B4-BE49-F238E27FC236}">
                      <a16:creationId xmlns:a16="http://schemas.microsoft.com/office/drawing/2014/main" id="{4C8B4A59-13FF-7E7E-E5DA-FB0D5062980E}"/>
                    </a:ext>
                  </a:extLst>
                </p14:cNvPr>
                <p14:cNvContentPartPr/>
                <p14:nvPr/>
              </p14:nvContentPartPr>
              <p14:xfrm>
                <a:off x="1496847" y="4828582"/>
                <a:ext cx="140760" cy="7200"/>
              </p14:xfrm>
            </p:contentPart>
          </mc:Choice>
          <mc:Fallback xmlns="">
            <p:pic>
              <p:nvPicPr>
                <p:cNvPr id="291" name="Freihand 290">
                  <a:extLst>
                    <a:ext uri="{FF2B5EF4-FFF2-40B4-BE49-F238E27FC236}">
                      <a16:creationId xmlns:a16="http://schemas.microsoft.com/office/drawing/2014/main" id="{4C8B4A59-13FF-7E7E-E5DA-FB0D5062980E}"/>
                    </a:ext>
                  </a:extLst>
                </p:cNvPr>
                <p:cNvPicPr/>
                <p:nvPr/>
              </p:nvPicPr>
              <p:blipFill>
                <a:blip r:embed="rId872"/>
                <a:stretch>
                  <a:fillRect/>
                </a:stretch>
              </p:blipFill>
              <p:spPr>
                <a:xfrm>
                  <a:off x="1488207" y="4819582"/>
                  <a:ext cx="158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292" name="Freihand 291">
                  <a:extLst>
                    <a:ext uri="{FF2B5EF4-FFF2-40B4-BE49-F238E27FC236}">
                      <a16:creationId xmlns:a16="http://schemas.microsoft.com/office/drawing/2014/main" id="{8DD4C469-33CA-8AA2-73F5-80648EF60BCB}"/>
                    </a:ext>
                  </a:extLst>
                </p14:cNvPr>
                <p14:cNvContentPartPr/>
                <p14:nvPr/>
              </p14:nvContentPartPr>
              <p14:xfrm>
                <a:off x="1472727" y="4893382"/>
                <a:ext cx="189360" cy="14760"/>
              </p14:xfrm>
            </p:contentPart>
          </mc:Choice>
          <mc:Fallback xmlns="">
            <p:pic>
              <p:nvPicPr>
                <p:cNvPr id="292" name="Freihand 291">
                  <a:extLst>
                    <a:ext uri="{FF2B5EF4-FFF2-40B4-BE49-F238E27FC236}">
                      <a16:creationId xmlns:a16="http://schemas.microsoft.com/office/drawing/2014/main" id="{8DD4C469-33CA-8AA2-73F5-80648EF60BCB}"/>
                    </a:ext>
                  </a:extLst>
                </p:cNvPr>
                <p:cNvPicPr/>
                <p:nvPr/>
              </p:nvPicPr>
              <p:blipFill>
                <a:blip r:embed="rId874"/>
                <a:stretch>
                  <a:fillRect/>
                </a:stretch>
              </p:blipFill>
              <p:spPr>
                <a:xfrm>
                  <a:off x="1464087" y="4884742"/>
                  <a:ext cx="207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294" name="Freihand 293">
                  <a:extLst>
                    <a:ext uri="{FF2B5EF4-FFF2-40B4-BE49-F238E27FC236}">
                      <a16:creationId xmlns:a16="http://schemas.microsoft.com/office/drawing/2014/main" id="{FE0E0D63-2700-9F91-FCFE-292B1CACF353}"/>
                    </a:ext>
                  </a:extLst>
                </p14:cNvPr>
                <p14:cNvContentPartPr/>
                <p14:nvPr/>
              </p14:nvContentPartPr>
              <p14:xfrm>
                <a:off x="1826247" y="4685662"/>
                <a:ext cx="151560" cy="217440"/>
              </p14:xfrm>
            </p:contentPart>
          </mc:Choice>
          <mc:Fallback xmlns="">
            <p:pic>
              <p:nvPicPr>
                <p:cNvPr id="294" name="Freihand 293">
                  <a:extLst>
                    <a:ext uri="{FF2B5EF4-FFF2-40B4-BE49-F238E27FC236}">
                      <a16:creationId xmlns:a16="http://schemas.microsoft.com/office/drawing/2014/main" id="{FE0E0D63-2700-9F91-FCFE-292B1CACF353}"/>
                    </a:ext>
                  </a:extLst>
                </p:cNvPr>
                <p:cNvPicPr/>
                <p:nvPr/>
              </p:nvPicPr>
              <p:blipFill>
                <a:blip r:embed="rId876"/>
                <a:stretch>
                  <a:fillRect/>
                </a:stretch>
              </p:blipFill>
              <p:spPr>
                <a:xfrm>
                  <a:off x="1817247" y="4676662"/>
                  <a:ext cx="169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295" name="Freihand 294">
                  <a:extLst>
                    <a:ext uri="{FF2B5EF4-FFF2-40B4-BE49-F238E27FC236}">
                      <a16:creationId xmlns:a16="http://schemas.microsoft.com/office/drawing/2014/main" id="{695BADA6-F7B1-7B69-5EC5-D788181D661E}"/>
                    </a:ext>
                  </a:extLst>
                </p14:cNvPr>
                <p14:cNvContentPartPr/>
                <p14:nvPr/>
              </p14:nvContentPartPr>
              <p14:xfrm>
                <a:off x="2125047" y="4722022"/>
                <a:ext cx="31680" cy="143640"/>
              </p14:xfrm>
            </p:contentPart>
          </mc:Choice>
          <mc:Fallback xmlns="">
            <p:pic>
              <p:nvPicPr>
                <p:cNvPr id="295" name="Freihand 294">
                  <a:extLst>
                    <a:ext uri="{FF2B5EF4-FFF2-40B4-BE49-F238E27FC236}">
                      <a16:creationId xmlns:a16="http://schemas.microsoft.com/office/drawing/2014/main" id="{695BADA6-F7B1-7B69-5EC5-D788181D661E}"/>
                    </a:ext>
                  </a:extLst>
                </p:cNvPr>
                <p:cNvPicPr/>
                <p:nvPr/>
              </p:nvPicPr>
              <p:blipFill>
                <a:blip r:embed="rId878"/>
                <a:stretch>
                  <a:fillRect/>
                </a:stretch>
              </p:blipFill>
              <p:spPr>
                <a:xfrm>
                  <a:off x="2116047" y="4713382"/>
                  <a:ext cx="4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296" name="Freihand 295">
                  <a:extLst>
                    <a:ext uri="{FF2B5EF4-FFF2-40B4-BE49-F238E27FC236}">
                      <a16:creationId xmlns:a16="http://schemas.microsoft.com/office/drawing/2014/main" id="{3825F61A-0B93-4863-5390-79EAB1837B00}"/>
                    </a:ext>
                  </a:extLst>
                </p14:cNvPr>
                <p14:cNvContentPartPr/>
                <p14:nvPr/>
              </p14:nvContentPartPr>
              <p14:xfrm>
                <a:off x="2014167" y="4785022"/>
                <a:ext cx="205560" cy="19800"/>
              </p14:xfrm>
            </p:contentPart>
          </mc:Choice>
          <mc:Fallback xmlns="">
            <p:pic>
              <p:nvPicPr>
                <p:cNvPr id="296" name="Freihand 295">
                  <a:extLst>
                    <a:ext uri="{FF2B5EF4-FFF2-40B4-BE49-F238E27FC236}">
                      <a16:creationId xmlns:a16="http://schemas.microsoft.com/office/drawing/2014/main" id="{3825F61A-0B93-4863-5390-79EAB1837B00}"/>
                    </a:ext>
                  </a:extLst>
                </p:cNvPr>
                <p:cNvPicPr/>
                <p:nvPr/>
              </p:nvPicPr>
              <p:blipFill>
                <a:blip r:embed="rId880"/>
                <a:stretch>
                  <a:fillRect/>
                </a:stretch>
              </p:blipFill>
              <p:spPr>
                <a:xfrm>
                  <a:off x="2005167" y="4776382"/>
                  <a:ext cx="223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7" name="Freihand 546">
                  <a:extLst>
                    <a:ext uri="{FF2B5EF4-FFF2-40B4-BE49-F238E27FC236}">
                      <a16:creationId xmlns:a16="http://schemas.microsoft.com/office/drawing/2014/main" id="{5D40952F-6F66-F9BB-C613-5023D67FA1D9}"/>
                    </a:ext>
                  </a:extLst>
                </p14:cNvPr>
                <p14:cNvContentPartPr/>
                <p14:nvPr/>
              </p14:nvContentPartPr>
              <p14:xfrm>
                <a:off x="724647" y="3864502"/>
                <a:ext cx="1206360" cy="959760"/>
              </p14:xfrm>
            </p:contentPart>
          </mc:Choice>
          <mc:Fallback xmlns="">
            <p:pic>
              <p:nvPicPr>
                <p:cNvPr id="547" name="Freihand 546">
                  <a:extLst>
                    <a:ext uri="{FF2B5EF4-FFF2-40B4-BE49-F238E27FC236}">
                      <a16:creationId xmlns:a16="http://schemas.microsoft.com/office/drawing/2014/main" id="{5D40952F-6F66-F9BB-C613-5023D67FA1D9}"/>
                    </a:ext>
                  </a:extLst>
                </p:cNvPr>
                <p:cNvPicPr/>
                <p:nvPr/>
              </p:nvPicPr>
              <p:blipFill>
                <a:blip r:embed="rId882"/>
                <a:stretch>
                  <a:fillRect/>
                </a:stretch>
              </p:blipFill>
              <p:spPr>
                <a:xfrm>
                  <a:off x="715647" y="3855862"/>
                  <a:ext cx="1224000" cy="977400"/>
                </a:xfrm>
                <a:prstGeom prst="rect">
                  <a:avLst/>
                </a:prstGeom>
              </p:spPr>
            </p:pic>
          </mc:Fallback>
        </mc:AlternateContent>
      </p:grpSp>
    </p:spTree>
    <p:extLst>
      <p:ext uri="{BB962C8B-B14F-4D97-AF65-F5344CB8AC3E}">
        <p14:creationId xmlns:p14="http://schemas.microsoft.com/office/powerpoint/2010/main" val="260212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A9FE945-55DE-E2FE-D54B-511D832E9299}"/>
                  </a:ext>
                </a:extLst>
              </p14:cNvPr>
              <p14:cNvContentPartPr/>
              <p14:nvPr/>
            </p14:nvContentPartPr>
            <p14:xfrm>
              <a:off x="2313687" y="4719502"/>
              <a:ext cx="3971520" cy="1044720"/>
            </p14:xfrm>
          </p:contentPart>
        </mc:Choice>
        <mc:Fallback xmlns="">
          <p:pic>
            <p:nvPicPr>
              <p:cNvPr id="2" name="Freihand 1">
                <a:extLst>
                  <a:ext uri="{FF2B5EF4-FFF2-40B4-BE49-F238E27FC236}">
                    <a16:creationId xmlns:a16="http://schemas.microsoft.com/office/drawing/2014/main" id="{3A9FE945-55DE-E2FE-D54B-511D832E9299}"/>
                  </a:ext>
                </a:extLst>
              </p:cNvPr>
              <p:cNvPicPr/>
              <p:nvPr/>
            </p:nvPicPr>
            <p:blipFill>
              <a:blip r:embed="rId4"/>
              <a:stretch>
                <a:fillRect/>
              </a:stretch>
            </p:blipFill>
            <p:spPr>
              <a:xfrm>
                <a:off x="2304687" y="4710862"/>
                <a:ext cx="3989160" cy="10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C83E8A8-BBD9-10BA-453B-3B02231AA619}"/>
                  </a:ext>
                </a:extLst>
              </p14:cNvPr>
              <p14:cNvContentPartPr/>
              <p14:nvPr/>
            </p14:nvContentPartPr>
            <p14:xfrm>
              <a:off x="5060847" y="3554542"/>
              <a:ext cx="2150640" cy="168480"/>
            </p14:xfrm>
          </p:contentPart>
        </mc:Choice>
        <mc:Fallback xmlns="">
          <p:pic>
            <p:nvPicPr>
              <p:cNvPr id="4" name="Freihand 3">
                <a:extLst>
                  <a:ext uri="{FF2B5EF4-FFF2-40B4-BE49-F238E27FC236}">
                    <a16:creationId xmlns:a16="http://schemas.microsoft.com/office/drawing/2014/main" id="{8C83E8A8-BBD9-10BA-453B-3B02231AA619}"/>
                  </a:ext>
                </a:extLst>
              </p:cNvPr>
              <p:cNvPicPr/>
              <p:nvPr/>
            </p:nvPicPr>
            <p:blipFill>
              <a:blip r:embed="rId6"/>
              <a:stretch>
                <a:fillRect/>
              </a:stretch>
            </p:blipFill>
            <p:spPr>
              <a:xfrm>
                <a:off x="5052207" y="3545542"/>
                <a:ext cx="2168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3421460-5247-3C2B-B815-8786B28ACF07}"/>
                  </a:ext>
                </a:extLst>
              </p14:cNvPr>
              <p14:cNvContentPartPr/>
              <p14:nvPr/>
            </p14:nvContentPartPr>
            <p14:xfrm>
              <a:off x="561927" y="3906262"/>
              <a:ext cx="970920" cy="37080"/>
            </p14:xfrm>
          </p:contentPart>
        </mc:Choice>
        <mc:Fallback xmlns="">
          <p:pic>
            <p:nvPicPr>
              <p:cNvPr id="5" name="Freihand 4">
                <a:extLst>
                  <a:ext uri="{FF2B5EF4-FFF2-40B4-BE49-F238E27FC236}">
                    <a16:creationId xmlns:a16="http://schemas.microsoft.com/office/drawing/2014/main" id="{E3421460-5247-3C2B-B815-8786B28ACF07}"/>
                  </a:ext>
                </a:extLst>
              </p:cNvPr>
              <p:cNvPicPr/>
              <p:nvPr/>
            </p:nvPicPr>
            <p:blipFill>
              <a:blip r:embed="rId8"/>
              <a:stretch>
                <a:fillRect/>
              </a:stretch>
            </p:blipFill>
            <p:spPr>
              <a:xfrm>
                <a:off x="553287" y="3897622"/>
                <a:ext cx="988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23BE593-7260-A117-DE27-77EEF91D5962}"/>
                  </a:ext>
                </a:extLst>
              </p14:cNvPr>
              <p14:cNvContentPartPr/>
              <p14:nvPr/>
            </p14:nvContentPartPr>
            <p14:xfrm>
              <a:off x="942447" y="4200022"/>
              <a:ext cx="2578680" cy="131760"/>
            </p14:xfrm>
          </p:contentPart>
        </mc:Choice>
        <mc:Fallback xmlns="">
          <p:pic>
            <p:nvPicPr>
              <p:cNvPr id="7" name="Freihand 6">
                <a:extLst>
                  <a:ext uri="{FF2B5EF4-FFF2-40B4-BE49-F238E27FC236}">
                    <a16:creationId xmlns:a16="http://schemas.microsoft.com/office/drawing/2014/main" id="{323BE593-7260-A117-DE27-77EEF91D5962}"/>
                  </a:ext>
                </a:extLst>
              </p:cNvPr>
              <p:cNvPicPr/>
              <p:nvPr/>
            </p:nvPicPr>
            <p:blipFill>
              <a:blip r:embed="rId10"/>
              <a:stretch>
                <a:fillRect/>
              </a:stretch>
            </p:blipFill>
            <p:spPr>
              <a:xfrm>
                <a:off x="933447" y="4191022"/>
                <a:ext cx="2596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20A2E58-D160-CA4B-D350-BFC2E7DE83E4}"/>
                  </a:ext>
                </a:extLst>
              </p14:cNvPr>
              <p14:cNvContentPartPr/>
              <p14:nvPr/>
            </p14:nvContentPartPr>
            <p14:xfrm>
              <a:off x="1086807" y="5784022"/>
              <a:ext cx="3614040" cy="42480"/>
            </p14:xfrm>
          </p:contentPart>
        </mc:Choice>
        <mc:Fallback xmlns="">
          <p:pic>
            <p:nvPicPr>
              <p:cNvPr id="8" name="Freihand 7">
                <a:extLst>
                  <a:ext uri="{FF2B5EF4-FFF2-40B4-BE49-F238E27FC236}">
                    <a16:creationId xmlns:a16="http://schemas.microsoft.com/office/drawing/2014/main" id="{D20A2E58-D160-CA4B-D350-BFC2E7DE83E4}"/>
                  </a:ext>
                </a:extLst>
              </p:cNvPr>
              <p:cNvPicPr/>
              <p:nvPr/>
            </p:nvPicPr>
            <p:blipFill>
              <a:blip r:embed="rId12"/>
              <a:stretch>
                <a:fillRect/>
              </a:stretch>
            </p:blipFill>
            <p:spPr>
              <a:xfrm>
                <a:off x="1078167" y="5775382"/>
                <a:ext cx="3631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8D3655F-7DEB-A0FA-EB7C-2E5352FB6FBE}"/>
                  </a:ext>
                </a:extLst>
              </p14:cNvPr>
              <p14:cNvContentPartPr/>
              <p14:nvPr/>
            </p14:nvContentPartPr>
            <p14:xfrm>
              <a:off x="224607" y="6200542"/>
              <a:ext cx="2474640" cy="121320"/>
            </p14:xfrm>
          </p:contentPart>
        </mc:Choice>
        <mc:Fallback xmlns="">
          <p:pic>
            <p:nvPicPr>
              <p:cNvPr id="10" name="Freihand 9">
                <a:extLst>
                  <a:ext uri="{FF2B5EF4-FFF2-40B4-BE49-F238E27FC236}">
                    <a16:creationId xmlns:a16="http://schemas.microsoft.com/office/drawing/2014/main" id="{C8D3655F-7DEB-A0FA-EB7C-2E5352FB6FBE}"/>
                  </a:ext>
                </a:extLst>
              </p:cNvPr>
              <p:cNvPicPr/>
              <p:nvPr/>
            </p:nvPicPr>
            <p:blipFill>
              <a:blip r:embed="rId14"/>
              <a:stretch>
                <a:fillRect/>
              </a:stretch>
            </p:blipFill>
            <p:spPr>
              <a:xfrm>
                <a:off x="215607" y="6191542"/>
                <a:ext cx="2492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60464E5-1750-E4D6-57B5-2FFDF5FA1D4C}"/>
                  </a:ext>
                </a:extLst>
              </p14:cNvPr>
              <p14:cNvContentPartPr/>
              <p14:nvPr/>
            </p14:nvContentPartPr>
            <p14:xfrm>
              <a:off x="5423007" y="6238702"/>
              <a:ext cx="2407320" cy="47520"/>
            </p14:xfrm>
          </p:contentPart>
        </mc:Choice>
        <mc:Fallback xmlns="">
          <p:pic>
            <p:nvPicPr>
              <p:cNvPr id="11" name="Freihand 10">
                <a:extLst>
                  <a:ext uri="{FF2B5EF4-FFF2-40B4-BE49-F238E27FC236}">
                    <a16:creationId xmlns:a16="http://schemas.microsoft.com/office/drawing/2014/main" id="{D60464E5-1750-E4D6-57B5-2FFDF5FA1D4C}"/>
                  </a:ext>
                </a:extLst>
              </p:cNvPr>
              <p:cNvPicPr/>
              <p:nvPr/>
            </p:nvPicPr>
            <p:blipFill>
              <a:blip r:embed="rId16"/>
              <a:stretch>
                <a:fillRect/>
              </a:stretch>
            </p:blipFill>
            <p:spPr>
              <a:xfrm>
                <a:off x="5414367" y="6229702"/>
                <a:ext cx="2424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EAE89AD-2A88-7B47-456B-14FCBF8F3680}"/>
                  </a:ext>
                </a:extLst>
              </p14:cNvPr>
              <p14:cNvContentPartPr/>
              <p14:nvPr/>
            </p14:nvContentPartPr>
            <p14:xfrm>
              <a:off x="1664247" y="6585022"/>
              <a:ext cx="5255640" cy="122400"/>
            </p14:xfrm>
          </p:contentPart>
        </mc:Choice>
        <mc:Fallback xmlns="">
          <p:pic>
            <p:nvPicPr>
              <p:cNvPr id="12" name="Freihand 11">
                <a:extLst>
                  <a:ext uri="{FF2B5EF4-FFF2-40B4-BE49-F238E27FC236}">
                    <a16:creationId xmlns:a16="http://schemas.microsoft.com/office/drawing/2014/main" id="{BEAE89AD-2A88-7B47-456B-14FCBF8F3680}"/>
                  </a:ext>
                </a:extLst>
              </p:cNvPr>
              <p:cNvPicPr/>
              <p:nvPr/>
            </p:nvPicPr>
            <p:blipFill>
              <a:blip r:embed="rId18"/>
              <a:stretch>
                <a:fillRect/>
              </a:stretch>
            </p:blipFill>
            <p:spPr>
              <a:xfrm>
                <a:off x="1655247" y="6576022"/>
                <a:ext cx="527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8458D40-32F7-4BA4-939D-CAD75E47F0CD}"/>
                  </a:ext>
                </a:extLst>
              </p14:cNvPr>
              <p14:cNvContentPartPr/>
              <p14:nvPr/>
            </p14:nvContentPartPr>
            <p14:xfrm>
              <a:off x="908967" y="5291542"/>
              <a:ext cx="4924440" cy="680040"/>
            </p14:xfrm>
          </p:contentPart>
        </mc:Choice>
        <mc:Fallback xmlns="">
          <p:pic>
            <p:nvPicPr>
              <p:cNvPr id="13" name="Freihand 12">
                <a:extLst>
                  <a:ext uri="{FF2B5EF4-FFF2-40B4-BE49-F238E27FC236}">
                    <a16:creationId xmlns:a16="http://schemas.microsoft.com/office/drawing/2014/main" id="{F8458D40-32F7-4BA4-939D-CAD75E47F0CD}"/>
                  </a:ext>
                </a:extLst>
              </p:cNvPr>
              <p:cNvPicPr/>
              <p:nvPr/>
            </p:nvPicPr>
            <p:blipFill>
              <a:blip r:embed="rId20"/>
              <a:stretch>
                <a:fillRect/>
              </a:stretch>
            </p:blipFill>
            <p:spPr>
              <a:xfrm>
                <a:off x="899967" y="5282542"/>
                <a:ext cx="4942080" cy="697680"/>
              </a:xfrm>
              <a:prstGeom prst="rect">
                <a:avLst/>
              </a:prstGeom>
            </p:spPr>
          </p:pic>
        </mc:Fallback>
      </mc:AlternateContent>
    </p:spTree>
    <p:extLst>
      <p:ext uri="{BB962C8B-B14F-4D97-AF65-F5344CB8AC3E}">
        <p14:creationId xmlns:p14="http://schemas.microsoft.com/office/powerpoint/2010/main" val="411975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8EAF68BD-EA2F-CDB0-41A9-A6234FDC2940}"/>
                  </a:ext>
                </a:extLst>
              </p14:cNvPr>
              <p14:cNvContentPartPr/>
              <p14:nvPr/>
            </p14:nvContentPartPr>
            <p14:xfrm>
              <a:off x="311007" y="407062"/>
              <a:ext cx="1951200" cy="1047240"/>
            </p14:xfrm>
          </p:contentPart>
        </mc:Choice>
        <mc:Fallback xmlns="">
          <p:pic>
            <p:nvPicPr>
              <p:cNvPr id="5" name="Freihand 4">
                <a:extLst>
                  <a:ext uri="{FF2B5EF4-FFF2-40B4-BE49-F238E27FC236}">
                    <a16:creationId xmlns:a16="http://schemas.microsoft.com/office/drawing/2014/main" id="{8EAF68BD-EA2F-CDB0-41A9-A6234FDC2940}"/>
                  </a:ext>
                </a:extLst>
              </p:cNvPr>
              <p:cNvPicPr/>
              <p:nvPr/>
            </p:nvPicPr>
            <p:blipFill>
              <a:blip r:embed="rId4"/>
              <a:stretch>
                <a:fillRect/>
              </a:stretch>
            </p:blipFill>
            <p:spPr>
              <a:xfrm>
                <a:off x="302367" y="398062"/>
                <a:ext cx="1968840" cy="106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7EE127DB-2CD3-816D-F34E-23D4B00D5C18}"/>
                  </a:ext>
                </a:extLst>
              </p14:cNvPr>
              <p14:cNvContentPartPr/>
              <p14:nvPr/>
            </p14:nvContentPartPr>
            <p14:xfrm>
              <a:off x="6825207" y="4513222"/>
              <a:ext cx="1856880" cy="419400"/>
            </p14:xfrm>
          </p:contentPart>
        </mc:Choice>
        <mc:Fallback xmlns="">
          <p:pic>
            <p:nvPicPr>
              <p:cNvPr id="16" name="Freihand 15">
                <a:extLst>
                  <a:ext uri="{FF2B5EF4-FFF2-40B4-BE49-F238E27FC236}">
                    <a16:creationId xmlns:a16="http://schemas.microsoft.com/office/drawing/2014/main" id="{7EE127DB-2CD3-816D-F34E-23D4B00D5C18}"/>
                  </a:ext>
                </a:extLst>
              </p:cNvPr>
              <p:cNvPicPr/>
              <p:nvPr/>
            </p:nvPicPr>
            <p:blipFill>
              <a:blip r:embed="rId6"/>
              <a:stretch>
                <a:fillRect/>
              </a:stretch>
            </p:blipFill>
            <p:spPr>
              <a:xfrm>
                <a:off x="6816567" y="4504222"/>
                <a:ext cx="18745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Freihand 28">
                <a:extLst>
                  <a:ext uri="{FF2B5EF4-FFF2-40B4-BE49-F238E27FC236}">
                    <a16:creationId xmlns:a16="http://schemas.microsoft.com/office/drawing/2014/main" id="{ABC3E0C3-25D1-5C30-1DEB-FC248A0F648F}"/>
                  </a:ext>
                </a:extLst>
              </p14:cNvPr>
              <p14:cNvContentPartPr/>
              <p14:nvPr/>
            </p14:nvContentPartPr>
            <p14:xfrm>
              <a:off x="6253527" y="1102222"/>
              <a:ext cx="4363920" cy="1008000"/>
            </p14:xfrm>
          </p:contentPart>
        </mc:Choice>
        <mc:Fallback xmlns="">
          <p:pic>
            <p:nvPicPr>
              <p:cNvPr id="29" name="Freihand 28">
                <a:extLst>
                  <a:ext uri="{FF2B5EF4-FFF2-40B4-BE49-F238E27FC236}">
                    <a16:creationId xmlns:a16="http://schemas.microsoft.com/office/drawing/2014/main" id="{ABC3E0C3-25D1-5C30-1DEB-FC248A0F648F}"/>
                  </a:ext>
                </a:extLst>
              </p:cNvPr>
              <p:cNvPicPr/>
              <p:nvPr/>
            </p:nvPicPr>
            <p:blipFill>
              <a:blip r:embed="rId8"/>
              <a:stretch>
                <a:fillRect/>
              </a:stretch>
            </p:blipFill>
            <p:spPr>
              <a:xfrm>
                <a:off x="6244527" y="1093222"/>
                <a:ext cx="438156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3E675D08-EE78-F662-9CE3-10C0A7193D7A}"/>
                  </a:ext>
                </a:extLst>
              </p14:cNvPr>
              <p14:cNvContentPartPr/>
              <p14:nvPr/>
            </p14:nvContentPartPr>
            <p14:xfrm>
              <a:off x="2570727" y="1416502"/>
              <a:ext cx="2042280" cy="46440"/>
            </p14:xfrm>
          </p:contentPart>
        </mc:Choice>
        <mc:Fallback xmlns="">
          <p:pic>
            <p:nvPicPr>
              <p:cNvPr id="30" name="Freihand 29">
                <a:extLst>
                  <a:ext uri="{FF2B5EF4-FFF2-40B4-BE49-F238E27FC236}">
                    <a16:creationId xmlns:a16="http://schemas.microsoft.com/office/drawing/2014/main" id="{3E675D08-EE78-F662-9CE3-10C0A7193D7A}"/>
                  </a:ext>
                </a:extLst>
              </p:cNvPr>
              <p:cNvPicPr/>
              <p:nvPr/>
            </p:nvPicPr>
            <p:blipFill>
              <a:blip r:embed="rId10"/>
              <a:stretch>
                <a:fillRect/>
              </a:stretch>
            </p:blipFill>
            <p:spPr>
              <a:xfrm>
                <a:off x="2562087" y="1407862"/>
                <a:ext cx="2059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Freihand 30">
                <a:extLst>
                  <a:ext uri="{FF2B5EF4-FFF2-40B4-BE49-F238E27FC236}">
                    <a16:creationId xmlns:a16="http://schemas.microsoft.com/office/drawing/2014/main" id="{DDA84E3D-4721-B18B-2911-5749DDAEF738}"/>
                  </a:ext>
                </a:extLst>
              </p14:cNvPr>
              <p14:cNvContentPartPr/>
              <p14:nvPr/>
            </p14:nvContentPartPr>
            <p14:xfrm>
              <a:off x="2172927" y="1179982"/>
              <a:ext cx="4169520" cy="3277800"/>
            </p14:xfrm>
          </p:contentPart>
        </mc:Choice>
        <mc:Fallback xmlns="">
          <p:pic>
            <p:nvPicPr>
              <p:cNvPr id="31" name="Freihand 30">
                <a:extLst>
                  <a:ext uri="{FF2B5EF4-FFF2-40B4-BE49-F238E27FC236}">
                    <a16:creationId xmlns:a16="http://schemas.microsoft.com/office/drawing/2014/main" id="{DDA84E3D-4721-B18B-2911-5749DDAEF738}"/>
                  </a:ext>
                </a:extLst>
              </p:cNvPr>
              <p:cNvPicPr/>
              <p:nvPr/>
            </p:nvPicPr>
            <p:blipFill>
              <a:blip r:embed="rId12"/>
              <a:stretch>
                <a:fillRect/>
              </a:stretch>
            </p:blipFill>
            <p:spPr>
              <a:xfrm>
                <a:off x="2164287" y="1171342"/>
                <a:ext cx="4187160" cy="329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3BDB80DA-01A6-2F4A-98D1-631DD3944C50}"/>
                  </a:ext>
                </a:extLst>
              </p14:cNvPr>
              <p14:cNvContentPartPr/>
              <p14:nvPr/>
            </p14:nvContentPartPr>
            <p14:xfrm>
              <a:off x="6055167" y="4156822"/>
              <a:ext cx="53640" cy="315360"/>
            </p14:xfrm>
          </p:contentPart>
        </mc:Choice>
        <mc:Fallback xmlns="">
          <p:pic>
            <p:nvPicPr>
              <p:cNvPr id="35" name="Freihand 34">
                <a:extLst>
                  <a:ext uri="{FF2B5EF4-FFF2-40B4-BE49-F238E27FC236}">
                    <a16:creationId xmlns:a16="http://schemas.microsoft.com/office/drawing/2014/main" id="{3BDB80DA-01A6-2F4A-98D1-631DD3944C50}"/>
                  </a:ext>
                </a:extLst>
              </p:cNvPr>
              <p:cNvPicPr/>
              <p:nvPr/>
            </p:nvPicPr>
            <p:blipFill>
              <a:blip r:embed="rId14"/>
              <a:stretch>
                <a:fillRect/>
              </a:stretch>
            </p:blipFill>
            <p:spPr>
              <a:xfrm>
                <a:off x="6046527" y="4147822"/>
                <a:ext cx="712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2437CAD8-70C9-3A5C-38AB-7FF655FA9032}"/>
                  </a:ext>
                </a:extLst>
              </p14:cNvPr>
              <p14:cNvContentPartPr/>
              <p14:nvPr/>
            </p14:nvContentPartPr>
            <p14:xfrm>
              <a:off x="72327" y="5530222"/>
              <a:ext cx="3718800" cy="111240"/>
            </p14:xfrm>
          </p:contentPart>
        </mc:Choice>
        <mc:Fallback xmlns="">
          <p:pic>
            <p:nvPicPr>
              <p:cNvPr id="36" name="Freihand 35">
                <a:extLst>
                  <a:ext uri="{FF2B5EF4-FFF2-40B4-BE49-F238E27FC236}">
                    <a16:creationId xmlns:a16="http://schemas.microsoft.com/office/drawing/2014/main" id="{2437CAD8-70C9-3A5C-38AB-7FF655FA9032}"/>
                  </a:ext>
                </a:extLst>
              </p:cNvPr>
              <p:cNvPicPr/>
              <p:nvPr/>
            </p:nvPicPr>
            <p:blipFill>
              <a:blip r:embed="rId16"/>
              <a:stretch>
                <a:fillRect/>
              </a:stretch>
            </p:blipFill>
            <p:spPr>
              <a:xfrm>
                <a:off x="63687" y="5521582"/>
                <a:ext cx="3736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D1D86142-33C7-9C66-BDC7-A09CB1BD1BBE}"/>
                  </a:ext>
                </a:extLst>
              </p14:cNvPr>
              <p14:cNvContentPartPr/>
              <p14:nvPr/>
            </p14:nvContentPartPr>
            <p14:xfrm>
              <a:off x="4258047" y="3130462"/>
              <a:ext cx="950760" cy="1118520"/>
            </p14:xfrm>
          </p:contentPart>
        </mc:Choice>
        <mc:Fallback xmlns="">
          <p:pic>
            <p:nvPicPr>
              <p:cNvPr id="37" name="Freihand 36">
                <a:extLst>
                  <a:ext uri="{FF2B5EF4-FFF2-40B4-BE49-F238E27FC236}">
                    <a16:creationId xmlns:a16="http://schemas.microsoft.com/office/drawing/2014/main" id="{D1D86142-33C7-9C66-BDC7-A09CB1BD1BBE}"/>
                  </a:ext>
                </a:extLst>
              </p:cNvPr>
              <p:cNvPicPr/>
              <p:nvPr/>
            </p:nvPicPr>
            <p:blipFill>
              <a:blip r:embed="rId18"/>
              <a:stretch>
                <a:fillRect/>
              </a:stretch>
            </p:blipFill>
            <p:spPr>
              <a:xfrm>
                <a:off x="4249407" y="3121462"/>
                <a:ext cx="968400" cy="113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F00B1D0C-7300-5F58-9453-A8863381A41A}"/>
                  </a:ext>
                </a:extLst>
              </p14:cNvPr>
              <p14:cNvContentPartPr/>
              <p14:nvPr/>
            </p14:nvContentPartPr>
            <p14:xfrm>
              <a:off x="3859887" y="4383262"/>
              <a:ext cx="417960" cy="477360"/>
            </p14:xfrm>
          </p:contentPart>
        </mc:Choice>
        <mc:Fallback xmlns="">
          <p:pic>
            <p:nvPicPr>
              <p:cNvPr id="38" name="Freihand 37">
                <a:extLst>
                  <a:ext uri="{FF2B5EF4-FFF2-40B4-BE49-F238E27FC236}">
                    <a16:creationId xmlns:a16="http://schemas.microsoft.com/office/drawing/2014/main" id="{F00B1D0C-7300-5F58-9453-A8863381A41A}"/>
                  </a:ext>
                </a:extLst>
              </p:cNvPr>
              <p:cNvPicPr/>
              <p:nvPr/>
            </p:nvPicPr>
            <p:blipFill>
              <a:blip r:embed="rId20"/>
              <a:stretch>
                <a:fillRect/>
              </a:stretch>
            </p:blipFill>
            <p:spPr>
              <a:xfrm>
                <a:off x="3850887" y="4374262"/>
                <a:ext cx="435600" cy="495000"/>
              </a:xfrm>
              <a:prstGeom prst="rect">
                <a:avLst/>
              </a:prstGeom>
            </p:spPr>
          </p:pic>
        </mc:Fallback>
      </mc:AlternateContent>
      <p:grpSp>
        <p:nvGrpSpPr>
          <p:cNvPr id="47" name="Gruppieren 46">
            <a:extLst>
              <a:ext uri="{FF2B5EF4-FFF2-40B4-BE49-F238E27FC236}">
                <a16:creationId xmlns:a16="http://schemas.microsoft.com/office/drawing/2014/main" id="{53811C42-62CA-CB25-3E48-1FD256CCE3FC}"/>
              </a:ext>
            </a:extLst>
          </p:cNvPr>
          <p:cNvGrpSpPr/>
          <p:nvPr/>
        </p:nvGrpSpPr>
        <p:grpSpPr>
          <a:xfrm>
            <a:off x="3912807" y="2718262"/>
            <a:ext cx="4847400" cy="2289600"/>
            <a:chOff x="3912807" y="2718262"/>
            <a:chExt cx="4847400" cy="2289600"/>
          </a:xfrm>
        </p:grpSpPr>
        <mc:AlternateContent xmlns:mc="http://schemas.openxmlformats.org/markup-compatibility/2006" xmlns:p14="http://schemas.microsoft.com/office/powerpoint/2010/main">
          <mc:Choice Requires="p14">
            <p:contentPart p14:bwMode="auto" r:id="rId21">
              <p14:nvContentPartPr>
                <p14:cNvPr id="39" name="Freihand 38">
                  <a:extLst>
                    <a:ext uri="{FF2B5EF4-FFF2-40B4-BE49-F238E27FC236}">
                      <a16:creationId xmlns:a16="http://schemas.microsoft.com/office/drawing/2014/main" id="{52AE689D-1A79-6BAB-7568-7CF6DE1C3710}"/>
                    </a:ext>
                  </a:extLst>
                </p14:cNvPr>
                <p14:cNvContentPartPr/>
                <p14:nvPr/>
              </p14:nvContentPartPr>
              <p14:xfrm>
                <a:off x="4035207" y="2858302"/>
                <a:ext cx="2185920" cy="1549440"/>
              </p14:xfrm>
            </p:contentPart>
          </mc:Choice>
          <mc:Fallback xmlns="">
            <p:pic>
              <p:nvPicPr>
                <p:cNvPr id="39" name="Freihand 38">
                  <a:extLst>
                    <a:ext uri="{FF2B5EF4-FFF2-40B4-BE49-F238E27FC236}">
                      <a16:creationId xmlns:a16="http://schemas.microsoft.com/office/drawing/2014/main" id="{52AE689D-1A79-6BAB-7568-7CF6DE1C3710}"/>
                    </a:ext>
                  </a:extLst>
                </p:cNvPr>
                <p:cNvPicPr/>
                <p:nvPr/>
              </p:nvPicPr>
              <p:blipFill>
                <a:blip r:embed="rId22"/>
                <a:stretch>
                  <a:fillRect/>
                </a:stretch>
              </p:blipFill>
              <p:spPr>
                <a:xfrm>
                  <a:off x="4026207" y="2849662"/>
                  <a:ext cx="2203560" cy="156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a:extLst>
                    <a:ext uri="{FF2B5EF4-FFF2-40B4-BE49-F238E27FC236}">
                      <a16:creationId xmlns:a16="http://schemas.microsoft.com/office/drawing/2014/main" id="{722ADF4B-CD50-29EB-9C6B-46192B8A3C95}"/>
                    </a:ext>
                  </a:extLst>
                </p14:cNvPr>
                <p14:cNvContentPartPr/>
                <p14:nvPr/>
              </p14:nvContentPartPr>
              <p14:xfrm>
                <a:off x="4021167" y="2718262"/>
                <a:ext cx="1257120" cy="1030320"/>
              </p14:xfrm>
            </p:contentPart>
          </mc:Choice>
          <mc:Fallback xmlns="">
            <p:pic>
              <p:nvPicPr>
                <p:cNvPr id="40" name="Freihand 39">
                  <a:extLst>
                    <a:ext uri="{FF2B5EF4-FFF2-40B4-BE49-F238E27FC236}">
                      <a16:creationId xmlns:a16="http://schemas.microsoft.com/office/drawing/2014/main" id="{722ADF4B-CD50-29EB-9C6B-46192B8A3C95}"/>
                    </a:ext>
                  </a:extLst>
                </p:cNvPr>
                <p:cNvPicPr/>
                <p:nvPr/>
              </p:nvPicPr>
              <p:blipFill>
                <a:blip r:embed="rId24"/>
                <a:stretch>
                  <a:fillRect/>
                </a:stretch>
              </p:blipFill>
              <p:spPr>
                <a:xfrm>
                  <a:off x="4012527" y="2709262"/>
                  <a:ext cx="12747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Freihand 41">
                  <a:extLst>
                    <a:ext uri="{FF2B5EF4-FFF2-40B4-BE49-F238E27FC236}">
                      <a16:creationId xmlns:a16="http://schemas.microsoft.com/office/drawing/2014/main" id="{4A8BC0B8-C2C0-A94F-CCA8-BD81A6344DEA}"/>
                    </a:ext>
                  </a:extLst>
                </p14:cNvPr>
                <p14:cNvContentPartPr/>
                <p14:nvPr/>
              </p14:nvContentPartPr>
              <p14:xfrm>
                <a:off x="8189247" y="4471462"/>
                <a:ext cx="58320" cy="118080"/>
              </p14:xfrm>
            </p:contentPart>
          </mc:Choice>
          <mc:Fallback xmlns="">
            <p:pic>
              <p:nvPicPr>
                <p:cNvPr id="42" name="Freihand 41">
                  <a:extLst>
                    <a:ext uri="{FF2B5EF4-FFF2-40B4-BE49-F238E27FC236}">
                      <a16:creationId xmlns:a16="http://schemas.microsoft.com/office/drawing/2014/main" id="{4A8BC0B8-C2C0-A94F-CCA8-BD81A6344DEA}"/>
                    </a:ext>
                  </a:extLst>
                </p:cNvPr>
                <p:cNvPicPr/>
                <p:nvPr/>
              </p:nvPicPr>
              <p:blipFill>
                <a:blip r:embed="rId26"/>
                <a:stretch>
                  <a:fillRect/>
                </a:stretch>
              </p:blipFill>
              <p:spPr>
                <a:xfrm>
                  <a:off x="8180607" y="4462462"/>
                  <a:ext cx="75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Freihand 42">
                  <a:extLst>
                    <a:ext uri="{FF2B5EF4-FFF2-40B4-BE49-F238E27FC236}">
                      <a16:creationId xmlns:a16="http://schemas.microsoft.com/office/drawing/2014/main" id="{CC843150-3997-51C1-5F0B-CCD92CD413DA}"/>
                    </a:ext>
                  </a:extLst>
                </p14:cNvPr>
                <p14:cNvContentPartPr/>
                <p14:nvPr/>
              </p14:nvContentPartPr>
              <p14:xfrm>
                <a:off x="6906567" y="4439422"/>
                <a:ext cx="1853640" cy="568440"/>
              </p14:xfrm>
            </p:contentPart>
          </mc:Choice>
          <mc:Fallback xmlns="">
            <p:pic>
              <p:nvPicPr>
                <p:cNvPr id="43" name="Freihand 42">
                  <a:extLst>
                    <a:ext uri="{FF2B5EF4-FFF2-40B4-BE49-F238E27FC236}">
                      <a16:creationId xmlns:a16="http://schemas.microsoft.com/office/drawing/2014/main" id="{CC843150-3997-51C1-5F0B-CCD92CD413DA}"/>
                    </a:ext>
                  </a:extLst>
                </p:cNvPr>
                <p:cNvPicPr/>
                <p:nvPr/>
              </p:nvPicPr>
              <p:blipFill>
                <a:blip r:embed="rId28"/>
                <a:stretch>
                  <a:fillRect/>
                </a:stretch>
              </p:blipFill>
              <p:spPr>
                <a:xfrm>
                  <a:off x="6897927" y="4430422"/>
                  <a:ext cx="18712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Freihand 43">
                  <a:extLst>
                    <a:ext uri="{FF2B5EF4-FFF2-40B4-BE49-F238E27FC236}">
                      <a16:creationId xmlns:a16="http://schemas.microsoft.com/office/drawing/2014/main" id="{77DB6661-5BB8-627B-B43E-64F73C3F8063}"/>
                    </a:ext>
                  </a:extLst>
                </p14:cNvPr>
                <p14:cNvContentPartPr/>
                <p14:nvPr/>
              </p14:nvContentPartPr>
              <p14:xfrm>
                <a:off x="6029607" y="4053142"/>
                <a:ext cx="63000" cy="506160"/>
              </p14:xfrm>
            </p:contentPart>
          </mc:Choice>
          <mc:Fallback xmlns="">
            <p:pic>
              <p:nvPicPr>
                <p:cNvPr id="44" name="Freihand 43">
                  <a:extLst>
                    <a:ext uri="{FF2B5EF4-FFF2-40B4-BE49-F238E27FC236}">
                      <a16:creationId xmlns:a16="http://schemas.microsoft.com/office/drawing/2014/main" id="{77DB6661-5BB8-627B-B43E-64F73C3F8063}"/>
                    </a:ext>
                  </a:extLst>
                </p:cNvPr>
                <p:cNvPicPr/>
                <p:nvPr/>
              </p:nvPicPr>
              <p:blipFill>
                <a:blip r:embed="rId30"/>
                <a:stretch>
                  <a:fillRect/>
                </a:stretch>
              </p:blipFill>
              <p:spPr>
                <a:xfrm>
                  <a:off x="6020967" y="4044502"/>
                  <a:ext cx="8064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Freihand 44">
                  <a:extLst>
                    <a:ext uri="{FF2B5EF4-FFF2-40B4-BE49-F238E27FC236}">
                      <a16:creationId xmlns:a16="http://schemas.microsoft.com/office/drawing/2014/main" id="{E66302E7-4199-0033-3873-CFFE4EBEF670}"/>
                    </a:ext>
                  </a:extLst>
                </p14:cNvPr>
                <p14:cNvContentPartPr/>
                <p14:nvPr/>
              </p14:nvContentPartPr>
              <p14:xfrm>
                <a:off x="4068327" y="4379302"/>
                <a:ext cx="2087640" cy="57600"/>
              </p14:xfrm>
            </p:contentPart>
          </mc:Choice>
          <mc:Fallback xmlns="">
            <p:pic>
              <p:nvPicPr>
                <p:cNvPr id="45" name="Freihand 44">
                  <a:extLst>
                    <a:ext uri="{FF2B5EF4-FFF2-40B4-BE49-F238E27FC236}">
                      <a16:creationId xmlns:a16="http://schemas.microsoft.com/office/drawing/2014/main" id="{E66302E7-4199-0033-3873-CFFE4EBEF670}"/>
                    </a:ext>
                  </a:extLst>
                </p:cNvPr>
                <p:cNvPicPr/>
                <p:nvPr/>
              </p:nvPicPr>
              <p:blipFill>
                <a:blip r:embed="rId32"/>
                <a:stretch>
                  <a:fillRect/>
                </a:stretch>
              </p:blipFill>
              <p:spPr>
                <a:xfrm>
                  <a:off x="4059687" y="4370302"/>
                  <a:ext cx="2105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Freihand 45">
                  <a:extLst>
                    <a:ext uri="{FF2B5EF4-FFF2-40B4-BE49-F238E27FC236}">
                      <a16:creationId xmlns:a16="http://schemas.microsoft.com/office/drawing/2014/main" id="{3579B062-9786-BDEF-07B9-1674E9D07DF4}"/>
                    </a:ext>
                  </a:extLst>
                </p14:cNvPr>
                <p14:cNvContentPartPr/>
                <p14:nvPr/>
              </p14:nvContentPartPr>
              <p14:xfrm>
                <a:off x="3912807" y="4175902"/>
                <a:ext cx="580680" cy="315720"/>
              </p14:xfrm>
            </p:contentPart>
          </mc:Choice>
          <mc:Fallback xmlns="">
            <p:pic>
              <p:nvPicPr>
                <p:cNvPr id="46" name="Freihand 45">
                  <a:extLst>
                    <a:ext uri="{FF2B5EF4-FFF2-40B4-BE49-F238E27FC236}">
                      <a16:creationId xmlns:a16="http://schemas.microsoft.com/office/drawing/2014/main" id="{3579B062-9786-BDEF-07B9-1674E9D07DF4}"/>
                    </a:ext>
                  </a:extLst>
                </p:cNvPr>
                <p:cNvPicPr/>
                <p:nvPr/>
              </p:nvPicPr>
              <p:blipFill>
                <a:blip r:embed="rId34"/>
                <a:stretch>
                  <a:fillRect/>
                </a:stretch>
              </p:blipFill>
              <p:spPr>
                <a:xfrm>
                  <a:off x="3903807" y="4166902"/>
                  <a:ext cx="598320" cy="333360"/>
                </a:xfrm>
                <a:prstGeom prst="rect">
                  <a:avLst/>
                </a:prstGeom>
              </p:spPr>
            </p:pic>
          </mc:Fallback>
        </mc:AlternateContent>
      </p:grp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DA4DD-74A5-E523-0EBE-CFACAE1E3BEC}"/>
                  </a:ext>
                </a:extLst>
              </p14:cNvPr>
              <p14:cNvContentPartPr/>
              <p14:nvPr/>
            </p14:nvContentPartPr>
            <p14:xfrm>
              <a:off x="1005807" y="2534302"/>
              <a:ext cx="3850920" cy="96480"/>
            </p14:xfrm>
          </p:contentPart>
        </mc:Choice>
        <mc:Fallback xmlns="">
          <p:pic>
            <p:nvPicPr>
              <p:cNvPr id="2" name="Freihand 1">
                <a:extLst>
                  <a:ext uri="{FF2B5EF4-FFF2-40B4-BE49-F238E27FC236}">
                    <a16:creationId xmlns:a16="http://schemas.microsoft.com/office/drawing/2014/main" id="{5D3DA4DD-74A5-E523-0EBE-CFACAE1E3BEC}"/>
                  </a:ext>
                </a:extLst>
              </p:cNvPr>
              <p:cNvPicPr/>
              <p:nvPr/>
            </p:nvPicPr>
            <p:blipFill>
              <a:blip r:embed="rId4"/>
              <a:stretch>
                <a:fillRect/>
              </a:stretch>
            </p:blipFill>
            <p:spPr>
              <a:xfrm>
                <a:off x="996807" y="2525662"/>
                <a:ext cx="3868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52309ED4-9E9C-B8F6-0E16-47B33212807D}"/>
                  </a:ext>
                </a:extLst>
              </p14:cNvPr>
              <p14:cNvContentPartPr/>
              <p14:nvPr/>
            </p14:nvContentPartPr>
            <p14:xfrm>
              <a:off x="1024887" y="3305782"/>
              <a:ext cx="4345920" cy="120240"/>
            </p14:xfrm>
          </p:contentPart>
        </mc:Choice>
        <mc:Fallback xmlns="">
          <p:pic>
            <p:nvPicPr>
              <p:cNvPr id="8" name="Freihand 7">
                <a:extLst>
                  <a:ext uri="{FF2B5EF4-FFF2-40B4-BE49-F238E27FC236}">
                    <a16:creationId xmlns:a16="http://schemas.microsoft.com/office/drawing/2014/main" id="{52309ED4-9E9C-B8F6-0E16-47B33212807D}"/>
                  </a:ext>
                </a:extLst>
              </p:cNvPr>
              <p:cNvPicPr/>
              <p:nvPr/>
            </p:nvPicPr>
            <p:blipFill>
              <a:blip r:embed="rId6"/>
              <a:stretch>
                <a:fillRect/>
              </a:stretch>
            </p:blipFill>
            <p:spPr>
              <a:xfrm>
                <a:off x="1016247" y="3297142"/>
                <a:ext cx="4363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4C0BAE0A-E3EB-0CDE-EFB4-58662B6DF463}"/>
                  </a:ext>
                </a:extLst>
              </p14:cNvPr>
              <p14:cNvContentPartPr/>
              <p14:nvPr/>
            </p14:nvContentPartPr>
            <p14:xfrm>
              <a:off x="5120967" y="2346022"/>
              <a:ext cx="4697280" cy="870120"/>
            </p14:xfrm>
          </p:contentPart>
        </mc:Choice>
        <mc:Fallback xmlns="">
          <p:pic>
            <p:nvPicPr>
              <p:cNvPr id="9" name="Freihand 8">
                <a:extLst>
                  <a:ext uri="{FF2B5EF4-FFF2-40B4-BE49-F238E27FC236}">
                    <a16:creationId xmlns:a16="http://schemas.microsoft.com/office/drawing/2014/main" id="{4C0BAE0A-E3EB-0CDE-EFB4-58662B6DF463}"/>
                  </a:ext>
                </a:extLst>
              </p:cNvPr>
              <p:cNvPicPr/>
              <p:nvPr/>
            </p:nvPicPr>
            <p:blipFill>
              <a:blip r:embed="rId8"/>
              <a:stretch>
                <a:fillRect/>
              </a:stretch>
            </p:blipFill>
            <p:spPr>
              <a:xfrm>
                <a:off x="5111967" y="2337022"/>
                <a:ext cx="471492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501C1A7E-2DCD-A3B7-E48C-DF69F6C96A84}"/>
                  </a:ext>
                </a:extLst>
              </p14:cNvPr>
              <p14:cNvContentPartPr/>
              <p14:nvPr/>
            </p14:nvContentPartPr>
            <p14:xfrm>
              <a:off x="892767" y="2090062"/>
              <a:ext cx="4443840" cy="1388160"/>
            </p14:xfrm>
          </p:contentPart>
        </mc:Choice>
        <mc:Fallback xmlns="">
          <p:pic>
            <p:nvPicPr>
              <p:cNvPr id="13" name="Freihand 12">
                <a:extLst>
                  <a:ext uri="{FF2B5EF4-FFF2-40B4-BE49-F238E27FC236}">
                    <a16:creationId xmlns:a16="http://schemas.microsoft.com/office/drawing/2014/main" id="{501C1A7E-2DCD-A3B7-E48C-DF69F6C96A84}"/>
                  </a:ext>
                </a:extLst>
              </p:cNvPr>
              <p:cNvPicPr/>
              <p:nvPr/>
            </p:nvPicPr>
            <p:blipFill>
              <a:blip r:embed="rId10"/>
              <a:stretch>
                <a:fillRect/>
              </a:stretch>
            </p:blipFill>
            <p:spPr>
              <a:xfrm>
                <a:off x="883767" y="2081062"/>
                <a:ext cx="4461480" cy="140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54BDBD6B-1AD0-BB55-48D2-DDF9DAB35D09}"/>
                  </a:ext>
                </a:extLst>
              </p14:cNvPr>
              <p14:cNvContentPartPr/>
              <p14:nvPr/>
            </p14:nvContentPartPr>
            <p14:xfrm>
              <a:off x="852087" y="3532222"/>
              <a:ext cx="4459680" cy="621000"/>
            </p14:xfrm>
          </p:contentPart>
        </mc:Choice>
        <mc:Fallback xmlns="">
          <p:pic>
            <p:nvPicPr>
              <p:cNvPr id="14" name="Freihand 13">
                <a:extLst>
                  <a:ext uri="{FF2B5EF4-FFF2-40B4-BE49-F238E27FC236}">
                    <a16:creationId xmlns:a16="http://schemas.microsoft.com/office/drawing/2014/main" id="{54BDBD6B-1AD0-BB55-48D2-DDF9DAB35D09}"/>
                  </a:ext>
                </a:extLst>
              </p:cNvPr>
              <p:cNvPicPr/>
              <p:nvPr/>
            </p:nvPicPr>
            <p:blipFill>
              <a:blip r:embed="rId12"/>
              <a:stretch>
                <a:fillRect/>
              </a:stretch>
            </p:blipFill>
            <p:spPr>
              <a:xfrm>
                <a:off x="843447" y="3523582"/>
                <a:ext cx="44773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8B4608E7-3B6B-7199-B6EC-72A7F491B3E1}"/>
                  </a:ext>
                </a:extLst>
              </p14:cNvPr>
              <p14:cNvContentPartPr/>
              <p14:nvPr/>
            </p14:nvContentPartPr>
            <p14:xfrm>
              <a:off x="770367" y="3983662"/>
              <a:ext cx="3228840" cy="924480"/>
            </p14:xfrm>
          </p:contentPart>
        </mc:Choice>
        <mc:Fallback xmlns="">
          <p:pic>
            <p:nvPicPr>
              <p:cNvPr id="15" name="Freihand 14">
                <a:extLst>
                  <a:ext uri="{FF2B5EF4-FFF2-40B4-BE49-F238E27FC236}">
                    <a16:creationId xmlns:a16="http://schemas.microsoft.com/office/drawing/2014/main" id="{8B4608E7-3B6B-7199-B6EC-72A7F491B3E1}"/>
                  </a:ext>
                </a:extLst>
              </p:cNvPr>
              <p:cNvPicPr/>
              <p:nvPr/>
            </p:nvPicPr>
            <p:blipFill>
              <a:blip r:embed="rId14"/>
              <a:stretch>
                <a:fillRect/>
              </a:stretch>
            </p:blipFill>
            <p:spPr>
              <a:xfrm>
                <a:off x="761727" y="3975022"/>
                <a:ext cx="3246480" cy="942120"/>
              </a:xfrm>
              <a:prstGeom prst="rect">
                <a:avLst/>
              </a:prstGeom>
            </p:spPr>
          </p:pic>
        </mc:Fallback>
      </mc:AlternateContent>
      <p:grpSp>
        <p:nvGrpSpPr>
          <p:cNvPr id="27" name="Gruppieren 26">
            <a:extLst>
              <a:ext uri="{FF2B5EF4-FFF2-40B4-BE49-F238E27FC236}">
                <a16:creationId xmlns:a16="http://schemas.microsoft.com/office/drawing/2014/main" id="{82BEBAB6-7B8B-DB5D-35CD-E37BCA68102E}"/>
              </a:ext>
            </a:extLst>
          </p:cNvPr>
          <p:cNvGrpSpPr/>
          <p:nvPr/>
        </p:nvGrpSpPr>
        <p:grpSpPr>
          <a:xfrm>
            <a:off x="972327" y="1635022"/>
            <a:ext cx="7070400" cy="1320120"/>
            <a:chOff x="972327" y="1635022"/>
            <a:chExt cx="7070400" cy="132012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56285FAF-0FCE-63C1-40F4-A843F40A2590}"/>
                    </a:ext>
                  </a:extLst>
                </p14:cNvPr>
                <p14:cNvContentPartPr/>
                <p14:nvPr/>
              </p14:nvContentPartPr>
              <p14:xfrm>
                <a:off x="972327" y="1965142"/>
                <a:ext cx="3684960" cy="990000"/>
              </p14:xfrm>
            </p:contentPart>
          </mc:Choice>
          <mc:Fallback xmlns="">
            <p:pic>
              <p:nvPicPr>
                <p:cNvPr id="17" name="Freihand 16">
                  <a:extLst>
                    <a:ext uri="{FF2B5EF4-FFF2-40B4-BE49-F238E27FC236}">
                      <a16:creationId xmlns:a16="http://schemas.microsoft.com/office/drawing/2014/main" id="{56285FAF-0FCE-63C1-40F4-A843F40A2590}"/>
                    </a:ext>
                  </a:extLst>
                </p:cNvPr>
                <p:cNvPicPr/>
                <p:nvPr/>
              </p:nvPicPr>
              <p:blipFill>
                <a:blip r:embed="rId16"/>
                <a:stretch>
                  <a:fillRect/>
                </a:stretch>
              </p:blipFill>
              <p:spPr>
                <a:xfrm>
                  <a:off x="963327" y="1956142"/>
                  <a:ext cx="3702600" cy="1007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C36EF860-C464-185B-3166-0822391DBF03}"/>
                    </a:ext>
                  </a:extLst>
                </p14:cNvPr>
                <p14:cNvContentPartPr/>
                <p14:nvPr/>
              </p14:nvContentPartPr>
              <p14:xfrm>
                <a:off x="4715967" y="1977382"/>
                <a:ext cx="302400" cy="225720"/>
              </p14:xfrm>
            </p:contentPart>
          </mc:Choice>
          <mc:Fallback xmlns="">
            <p:pic>
              <p:nvPicPr>
                <p:cNvPr id="18" name="Freihand 17">
                  <a:extLst>
                    <a:ext uri="{FF2B5EF4-FFF2-40B4-BE49-F238E27FC236}">
                      <a16:creationId xmlns:a16="http://schemas.microsoft.com/office/drawing/2014/main" id="{C36EF860-C464-185B-3166-0822391DBF03}"/>
                    </a:ext>
                  </a:extLst>
                </p:cNvPr>
                <p:cNvPicPr/>
                <p:nvPr/>
              </p:nvPicPr>
              <p:blipFill>
                <a:blip r:embed="rId18"/>
                <a:stretch>
                  <a:fillRect/>
                </a:stretch>
              </p:blipFill>
              <p:spPr>
                <a:xfrm>
                  <a:off x="4706967" y="1968382"/>
                  <a:ext cx="320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7CAFF08-E7C2-4043-14D7-7298EF850892}"/>
                    </a:ext>
                  </a:extLst>
                </p14:cNvPr>
                <p14:cNvContentPartPr/>
                <p14:nvPr/>
              </p14:nvContentPartPr>
              <p14:xfrm>
                <a:off x="5279367" y="1693702"/>
                <a:ext cx="162720" cy="207000"/>
              </p14:xfrm>
            </p:contentPart>
          </mc:Choice>
          <mc:Fallback xmlns="">
            <p:pic>
              <p:nvPicPr>
                <p:cNvPr id="19" name="Freihand 18">
                  <a:extLst>
                    <a:ext uri="{FF2B5EF4-FFF2-40B4-BE49-F238E27FC236}">
                      <a16:creationId xmlns:a16="http://schemas.microsoft.com/office/drawing/2014/main" id="{A7CAFF08-E7C2-4043-14D7-7298EF850892}"/>
                    </a:ext>
                  </a:extLst>
                </p:cNvPr>
                <p:cNvPicPr/>
                <p:nvPr/>
              </p:nvPicPr>
              <p:blipFill>
                <a:blip r:embed="rId20"/>
                <a:stretch>
                  <a:fillRect/>
                </a:stretch>
              </p:blipFill>
              <p:spPr>
                <a:xfrm>
                  <a:off x="5270367" y="1685062"/>
                  <a:ext cx="180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638A6F0-8B41-B5E9-F23A-FF09ED4D6358}"/>
                    </a:ext>
                  </a:extLst>
                </p14:cNvPr>
                <p14:cNvContentPartPr/>
                <p14:nvPr/>
              </p14:nvContentPartPr>
              <p14:xfrm>
                <a:off x="5591127" y="1679662"/>
                <a:ext cx="154080" cy="171720"/>
              </p14:xfrm>
            </p:contentPart>
          </mc:Choice>
          <mc:Fallback xmlns="">
            <p:pic>
              <p:nvPicPr>
                <p:cNvPr id="20" name="Freihand 19">
                  <a:extLst>
                    <a:ext uri="{FF2B5EF4-FFF2-40B4-BE49-F238E27FC236}">
                      <a16:creationId xmlns:a16="http://schemas.microsoft.com/office/drawing/2014/main" id="{1638A6F0-8B41-B5E9-F23A-FF09ED4D6358}"/>
                    </a:ext>
                  </a:extLst>
                </p:cNvPr>
                <p:cNvPicPr/>
                <p:nvPr/>
              </p:nvPicPr>
              <p:blipFill>
                <a:blip r:embed="rId22"/>
                <a:stretch>
                  <a:fillRect/>
                </a:stretch>
              </p:blipFill>
              <p:spPr>
                <a:xfrm>
                  <a:off x="5582487" y="1670662"/>
                  <a:ext cx="171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5E66AAF7-7E80-E805-B295-9556CDE15A6C}"/>
                    </a:ext>
                  </a:extLst>
                </p14:cNvPr>
                <p14:cNvContentPartPr/>
                <p14:nvPr/>
              </p14:nvContentPartPr>
              <p14:xfrm>
                <a:off x="5804247" y="1815382"/>
                <a:ext cx="124200" cy="107280"/>
              </p14:xfrm>
            </p:contentPart>
          </mc:Choice>
          <mc:Fallback xmlns="">
            <p:pic>
              <p:nvPicPr>
                <p:cNvPr id="21" name="Freihand 20">
                  <a:extLst>
                    <a:ext uri="{FF2B5EF4-FFF2-40B4-BE49-F238E27FC236}">
                      <a16:creationId xmlns:a16="http://schemas.microsoft.com/office/drawing/2014/main" id="{5E66AAF7-7E80-E805-B295-9556CDE15A6C}"/>
                    </a:ext>
                  </a:extLst>
                </p:cNvPr>
                <p:cNvPicPr/>
                <p:nvPr/>
              </p:nvPicPr>
              <p:blipFill>
                <a:blip r:embed="rId24"/>
                <a:stretch>
                  <a:fillRect/>
                </a:stretch>
              </p:blipFill>
              <p:spPr>
                <a:xfrm>
                  <a:off x="5795607" y="1806382"/>
                  <a:ext cx="141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950C8BEC-7265-9C56-A39F-572660724CDB}"/>
                    </a:ext>
                  </a:extLst>
                </p14:cNvPr>
                <p14:cNvContentPartPr/>
                <p14:nvPr/>
              </p14:nvContentPartPr>
              <p14:xfrm>
                <a:off x="6222567" y="1738702"/>
                <a:ext cx="80280" cy="50040"/>
              </p14:xfrm>
            </p:contentPart>
          </mc:Choice>
          <mc:Fallback xmlns="">
            <p:pic>
              <p:nvPicPr>
                <p:cNvPr id="22" name="Freihand 21">
                  <a:extLst>
                    <a:ext uri="{FF2B5EF4-FFF2-40B4-BE49-F238E27FC236}">
                      <a16:creationId xmlns:a16="http://schemas.microsoft.com/office/drawing/2014/main" id="{950C8BEC-7265-9C56-A39F-572660724CDB}"/>
                    </a:ext>
                  </a:extLst>
                </p:cNvPr>
                <p:cNvPicPr/>
                <p:nvPr/>
              </p:nvPicPr>
              <p:blipFill>
                <a:blip r:embed="rId26"/>
                <a:stretch>
                  <a:fillRect/>
                </a:stretch>
              </p:blipFill>
              <p:spPr>
                <a:xfrm>
                  <a:off x="6213567" y="1730062"/>
                  <a:ext cx="97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74018B4E-390D-4D7E-FF6F-9AC9227247B0}"/>
                    </a:ext>
                  </a:extLst>
                </p14:cNvPr>
                <p14:cNvContentPartPr/>
                <p14:nvPr/>
              </p14:nvContentPartPr>
              <p14:xfrm>
                <a:off x="6415887" y="1646902"/>
                <a:ext cx="124920" cy="213840"/>
              </p14:xfrm>
            </p:contentPart>
          </mc:Choice>
          <mc:Fallback xmlns="">
            <p:pic>
              <p:nvPicPr>
                <p:cNvPr id="23" name="Freihand 22">
                  <a:extLst>
                    <a:ext uri="{FF2B5EF4-FFF2-40B4-BE49-F238E27FC236}">
                      <a16:creationId xmlns:a16="http://schemas.microsoft.com/office/drawing/2014/main" id="{74018B4E-390D-4D7E-FF6F-9AC9227247B0}"/>
                    </a:ext>
                  </a:extLst>
                </p:cNvPr>
                <p:cNvPicPr/>
                <p:nvPr/>
              </p:nvPicPr>
              <p:blipFill>
                <a:blip r:embed="rId28"/>
                <a:stretch>
                  <a:fillRect/>
                </a:stretch>
              </p:blipFill>
              <p:spPr>
                <a:xfrm>
                  <a:off x="6407247" y="1638262"/>
                  <a:ext cx="142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D5DE21ED-D273-B40B-49CA-6EDB001E4023}"/>
                    </a:ext>
                  </a:extLst>
                </p14:cNvPr>
                <p14:cNvContentPartPr/>
                <p14:nvPr/>
              </p14:nvContentPartPr>
              <p14:xfrm>
                <a:off x="6614967" y="1635022"/>
                <a:ext cx="451440" cy="190440"/>
              </p14:xfrm>
            </p:contentPart>
          </mc:Choice>
          <mc:Fallback xmlns="">
            <p:pic>
              <p:nvPicPr>
                <p:cNvPr id="24" name="Freihand 23">
                  <a:extLst>
                    <a:ext uri="{FF2B5EF4-FFF2-40B4-BE49-F238E27FC236}">
                      <a16:creationId xmlns:a16="http://schemas.microsoft.com/office/drawing/2014/main" id="{D5DE21ED-D273-B40B-49CA-6EDB001E4023}"/>
                    </a:ext>
                  </a:extLst>
                </p:cNvPr>
                <p:cNvPicPr/>
                <p:nvPr/>
              </p:nvPicPr>
              <p:blipFill>
                <a:blip r:embed="rId30"/>
                <a:stretch>
                  <a:fillRect/>
                </a:stretch>
              </p:blipFill>
              <p:spPr>
                <a:xfrm>
                  <a:off x="6606327" y="1626382"/>
                  <a:ext cx="469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35DDC575-B2C9-1B0E-5B95-7A5B767ADF8A}"/>
                    </a:ext>
                  </a:extLst>
                </p14:cNvPr>
                <p14:cNvContentPartPr/>
                <p14:nvPr/>
              </p14:nvContentPartPr>
              <p14:xfrm>
                <a:off x="7124367" y="1677502"/>
                <a:ext cx="337320" cy="112680"/>
              </p14:xfrm>
            </p:contentPart>
          </mc:Choice>
          <mc:Fallback xmlns="">
            <p:pic>
              <p:nvPicPr>
                <p:cNvPr id="25" name="Freihand 24">
                  <a:extLst>
                    <a:ext uri="{FF2B5EF4-FFF2-40B4-BE49-F238E27FC236}">
                      <a16:creationId xmlns:a16="http://schemas.microsoft.com/office/drawing/2014/main" id="{35DDC575-B2C9-1B0E-5B95-7A5B767ADF8A}"/>
                    </a:ext>
                  </a:extLst>
                </p:cNvPr>
                <p:cNvPicPr/>
                <p:nvPr/>
              </p:nvPicPr>
              <p:blipFill>
                <a:blip r:embed="rId32"/>
                <a:stretch>
                  <a:fillRect/>
                </a:stretch>
              </p:blipFill>
              <p:spPr>
                <a:xfrm>
                  <a:off x="7115367" y="1668502"/>
                  <a:ext cx="354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D1D2A51E-186A-0BC8-6089-0DD4560BC4E0}"/>
                    </a:ext>
                  </a:extLst>
                </p14:cNvPr>
                <p14:cNvContentPartPr/>
                <p14:nvPr/>
              </p14:nvContentPartPr>
              <p14:xfrm>
                <a:off x="5190447" y="1924462"/>
                <a:ext cx="2852280" cy="193320"/>
              </p14:xfrm>
            </p:contentPart>
          </mc:Choice>
          <mc:Fallback xmlns="">
            <p:pic>
              <p:nvPicPr>
                <p:cNvPr id="26" name="Freihand 25">
                  <a:extLst>
                    <a:ext uri="{FF2B5EF4-FFF2-40B4-BE49-F238E27FC236}">
                      <a16:creationId xmlns:a16="http://schemas.microsoft.com/office/drawing/2014/main" id="{D1D2A51E-186A-0BC8-6089-0DD4560BC4E0}"/>
                    </a:ext>
                  </a:extLst>
                </p:cNvPr>
                <p:cNvPicPr/>
                <p:nvPr/>
              </p:nvPicPr>
              <p:blipFill>
                <a:blip r:embed="rId34"/>
                <a:stretch>
                  <a:fillRect/>
                </a:stretch>
              </p:blipFill>
              <p:spPr>
                <a:xfrm>
                  <a:off x="5181447" y="1915822"/>
                  <a:ext cx="2869920" cy="21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43" name="Freihand 42">
                <a:extLst>
                  <a:ext uri="{FF2B5EF4-FFF2-40B4-BE49-F238E27FC236}">
                    <a16:creationId xmlns:a16="http://schemas.microsoft.com/office/drawing/2014/main" id="{731D4141-6B24-BC43-CF2C-2763E0463A27}"/>
                  </a:ext>
                </a:extLst>
              </p14:cNvPr>
              <p14:cNvContentPartPr/>
              <p14:nvPr/>
            </p14:nvContentPartPr>
            <p14:xfrm>
              <a:off x="1022007" y="5105782"/>
              <a:ext cx="1763280" cy="958320"/>
            </p14:xfrm>
          </p:contentPart>
        </mc:Choice>
        <mc:Fallback xmlns="">
          <p:pic>
            <p:nvPicPr>
              <p:cNvPr id="43" name="Freihand 42">
                <a:extLst>
                  <a:ext uri="{FF2B5EF4-FFF2-40B4-BE49-F238E27FC236}">
                    <a16:creationId xmlns:a16="http://schemas.microsoft.com/office/drawing/2014/main" id="{731D4141-6B24-BC43-CF2C-2763E0463A27}"/>
                  </a:ext>
                </a:extLst>
              </p:cNvPr>
              <p:cNvPicPr/>
              <p:nvPr/>
            </p:nvPicPr>
            <p:blipFill>
              <a:blip r:embed="rId36"/>
              <a:stretch>
                <a:fillRect/>
              </a:stretch>
            </p:blipFill>
            <p:spPr>
              <a:xfrm>
                <a:off x="1013367" y="5096782"/>
                <a:ext cx="1780920" cy="975960"/>
              </a:xfrm>
              <a:prstGeom prst="rect">
                <a:avLst/>
              </a:prstGeom>
            </p:spPr>
          </p:pic>
        </mc:Fallback>
      </mc:AlternateContent>
      <p:grpSp>
        <p:nvGrpSpPr>
          <p:cNvPr id="66" name="Gruppieren 65">
            <a:extLst>
              <a:ext uri="{FF2B5EF4-FFF2-40B4-BE49-F238E27FC236}">
                <a16:creationId xmlns:a16="http://schemas.microsoft.com/office/drawing/2014/main" id="{83415ED0-28D6-E27F-63E6-AD751B4E434F}"/>
              </a:ext>
            </a:extLst>
          </p:cNvPr>
          <p:cNvGrpSpPr/>
          <p:nvPr/>
        </p:nvGrpSpPr>
        <p:grpSpPr>
          <a:xfrm>
            <a:off x="3393327" y="4429702"/>
            <a:ext cx="3333240" cy="1652400"/>
            <a:chOff x="3393327" y="4429702"/>
            <a:chExt cx="3333240" cy="1652400"/>
          </a:xfrm>
        </p:grpSpPr>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3A94A719-3626-EAB5-9C6F-8F56C55DFE13}"/>
                    </a:ext>
                  </a:extLst>
                </p14:cNvPr>
                <p14:cNvContentPartPr/>
                <p14:nvPr/>
              </p14:nvContentPartPr>
              <p14:xfrm>
                <a:off x="3727047" y="4644622"/>
                <a:ext cx="268200" cy="117000"/>
              </p14:xfrm>
            </p:contentPart>
          </mc:Choice>
          <mc:Fallback xmlns="">
            <p:pic>
              <p:nvPicPr>
                <p:cNvPr id="28" name="Freihand 27">
                  <a:extLst>
                    <a:ext uri="{FF2B5EF4-FFF2-40B4-BE49-F238E27FC236}">
                      <a16:creationId xmlns:a16="http://schemas.microsoft.com/office/drawing/2014/main" id="{3A94A719-3626-EAB5-9C6F-8F56C55DFE13}"/>
                    </a:ext>
                  </a:extLst>
                </p:cNvPr>
                <p:cNvPicPr/>
                <p:nvPr/>
              </p:nvPicPr>
              <p:blipFill>
                <a:blip r:embed="rId38"/>
                <a:stretch>
                  <a:fillRect/>
                </a:stretch>
              </p:blipFill>
              <p:spPr>
                <a:xfrm>
                  <a:off x="3718407" y="4635982"/>
                  <a:ext cx="285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C10D16F3-0C7D-87EE-CE99-2BBA8DA1D844}"/>
                    </a:ext>
                  </a:extLst>
                </p14:cNvPr>
                <p14:cNvContentPartPr/>
                <p14:nvPr/>
              </p14:nvContentPartPr>
              <p14:xfrm>
                <a:off x="4141047" y="4669102"/>
                <a:ext cx="168480" cy="223200"/>
              </p14:xfrm>
            </p:contentPart>
          </mc:Choice>
          <mc:Fallback xmlns="">
            <p:pic>
              <p:nvPicPr>
                <p:cNvPr id="29" name="Freihand 28">
                  <a:extLst>
                    <a:ext uri="{FF2B5EF4-FFF2-40B4-BE49-F238E27FC236}">
                      <a16:creationId xmlns:a16="http://schemas.microsoft.com/office/drawing/2014/main" id="{C10D16F3-0C7D-87EE-CE99-2BBA8DA1D844}"/>
                    </a:ext>
                  </a:extLst>
                </p:cNvPr>
                <p:cNvPicPr/>
                <p:nvPr/>
              </p:nvPicPr>
              <p:blipFill>
                <a:blip r:embed="rId40"/>
                <a:stretch>
                  <a:fillRect/>
                </a:stretch>
              </p:blipFill>
              <p:spPr>
                <a:xfrm>
                  <a:off x="4132407" y="4660462"/>
                  <a:ext cx="186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04E0FBA1-3B32-95D0-1A6A-15BE61EEA5E6}"/>
                    </a:ext>
                  </a:extLst>
                </p14:cNvPr>
                <p14:cNvContentPartPr/>
                <p14:nvPr/>
              </p14:nvContentPartPr>
              <p14:xfrm>
                <a:off x="4357407" y="4674142"/>
                <a:ext cx="137160" cy="135360"/>
              </p14:xfrm>
            </p:contentPart>
          </mc:Choice>
          <mc:Fallback xmlns="">
            <p:pic>
              <p:nvPicPr>
                <p:cNvPr id="30" name="Freihand 29">
                  <a:extLst>
                    <a:ext uri="{FF2B5EF4-FFF2-40B4-BE49-F238E27FC236}">
                      <a16:creationId xmlns:a16="http://schemas.microsoft.com/office/drawing/2014/main" id="{04E0FBA1-3B32-95D0-1A6A-15BE61EEA5E6}"/>
                    </a:ext>
                  </a:extLst>
                </p:cNvPr>
                <p:cNvPicPr/>
                <p:nvPr/>
              </p:nvPicPr>
              <p:blipFill>
                <a:blip r:embed="rId42"/>
                <a:stretch>
                  <a:fillRect/>
                </a:stretch>
              </p:blipFill>
              <p:spPr>
                <a:xfrm>
                  <a:off x="4348407" y="4665502"/>
                  <a:ext cx="154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4662FB1-AC6C-A3C4-7E64-C33AB5BF44C3}"/>
                    </a:ext>
                  </a:extLst>
                </p14:cNvPr>
                <p14:cNvContentPartPr/>
                <p14:nvPr/>
              </p14:nvContentPartPr>
              <p14:xfrm>
                <a:off x="4539567" y="4804462"/>
                <a:ext cx="129600" cy="167040"/>
              </p14:xfrm>
            </p:contentPart>
          </mc:Choice>
          <mc:Fallback xmlns="">
            <p:pic>
              <p:nvPicPr>
                <p:cNvPr id="31" name="Freihand 30">
                  <a:extLst>
                    <a:ext uri="{FF2B5EF4-FFF2-40B4-BE49-F238E27FC236}">
                      <a16:creationId xmlns:a16="http://schemas.microsoft.com/office/drawing/2014/main" id="{54662FB1-AC6C-A3C4-7E64-C33AB5BF44C3}"/>
                    </a:ext>
                  </a:extLst>
                </p:cNvPr>
                <p:cNvPicPr/>
                <p:nvPr/>
              </p:nvPicPr>
              <p:blipFill>
                <a:blip r:embed="rId44"/>
                <a:stretch>
                  <a:fillRect/>
                </a:stretch>
              </p:blipFill>
              <p:spPr>
                <a:xfrm>
                  <a:off x="4530567" y="4795822"/>
                  <a:ext cx="147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860F5EBB-0484-75A9-94B5-86512F38F73D}"/>
                    </a:ext>
                  </a:extLst>
                </p14:cNvPr>
                <p14:cNvContentPartPr/>
                <p14:nvPr/>
              </p14:nvContentPartPr>
              <p14:xfrm>
                <a:off x="4850247" y="4721662"/>
                <a:ext cx="126720" cy="19440"/>
              </p14:xfrm>
            </p:contentPart>
          </mc:Choice>
          <mc:Fallback xmlns="">
            <p:pic>
              <p:nvPicPr>
                <p:cNvPr id="32" name="Freihand 31">
                  <a:extLst>
                    <a:ext uri="{FF2B5EF4-FFF2-40B4-BE49-F238E27FC236}">
                      <a16:creationId xmlns:a16="http://schemas.microsoft.com/office/drawing/2014/main" id="{860F5EBB-0484-75A9-94B5-86512F38F73D}"/>
                    </a:ext>
                  </a:extLst>
                </p:cNvPr>
                <p:cNvPicPr/>
                <p:nvPr/>
              </p:nvPicPr>
              <p:blipFill>
                <a:blip r:embed="rId46"/>
                <a:stretch>
                  <a:fillRect/>
                </a:stretch>
              </p:blipFill>
              <p:spPr>
                <a:xfrm>
                  <a:off x="4841607" y="4712662"/>
                  <a:ext cx="144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F19BD4F9-95EB-FD2E-636C-BAEF5292FE4D}"/>
                    </a:ext>
                  </a:extLst>
                </p14:cNvPr>
                <p14:cNvContentPartPr/>
                <p14:nvPr/>
              </p14:nvContentPartPr>
              <p14:xfrm>
                <a:off x="5143287" y="4571542"/>
                <a:ext cx="117720" cy="210240"/>
              </p14:xfrm>
            </p:contentPart>
          </mc:Choice>
          <mc:Fallback xmlns="">
            <p:pic>
              <p:nvPicPr>
                <p:cNvPr id="34" name="Freihand 33">
                  <a:extLst>
                    <a:ext uri="{FF2B5EF4-FFF2-40B4-BE49-F238E27FC236}">
                      <a16:creationId xmlns:a16="http://schemas.microsoft.com/office/drawing/2014/main" id="{F19BD4F9-95EB-FD2E-636C-BAEF5292FE4D}"/>
                    </a:ext>
                  </a:extLst>
                </p:cNvPr>
                <p:cNvPicPr/>
                <p:nvPr/>
              </p:nvPicPr>
              <p:blipFill>
                <a:blip r:embed="rId48"/>
                <a:stretch>
                  <a:fillRect/>
                </a:stretch>
              </p:blipFill>
              <p:spPr>
                <a:xfrm>
                  <a:off x="5134287" y="4562542"/>
                  <a:ext cx="135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A597F664-52FD-D3D6-12A9-517359506CAD}"/>
                    </a:ext>
                  </a:extLst>
                </p14:cNvPr>
                <p14:cNvContentPartPr/>
                <p14:nvPr/>
              </p14:nvContentPartPr>
              <p14:xfrm>
                <a:off x="5134647" y="4660102"/>
                <a:ext cx="127440" cy="19800"/>
              </p14:xfrm>
            </p:contentPart>
          </mc:Choice>
          <mc:Fallback xmlns="">
            <p:pic>
              <p:nvPicPr>
                <p:cNvPr id="35" name="Freihand 34">
                  <a:extLst>
                    <a:ext uri="{FF2B5EF4-FFF2-40B4-BE49-F238E27FC236}">
                      <a16:creationId xmlns:a16="http://schemas.microsoft.com/office/drawing/2014/main" id="{A597F664-52FD-D3D6-12A9-517359506CAD}"/>
                    </a:ext>
                  </a:extLst>
                </p:cNvPr>
                <p:cNvPicPr/>
                <p:nvPr/>
              </p:nvPicPr>
              <p:blipFill>
                <a:blip r:embed="rId50"/>
                <a:stretch>
                  <a:fillRect/>
                </a:stretch>
              </p:blipFill>
              <p:spPr>
                <a:xfrm>
                  <a:off x="5126007" y="4651462"/>
                  <a:ext cx="145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A9198184-76D1-9CF5-61B4-7809A4528C1D}"/>
                    </a:ext>
                  </a:extLst>
                </p14:cNvPr>
                <p14:cNvContentPartPr/>
                <p14:nvPr/>
              </p14:nvContentPartPr>
              <p14:xfrm>
                <a:off x="5291607" y="4535902"/>
                <a:ext cx="326520" cy="189000"/>
              </p14:xfrm>
            </p:contentPart>
          </mc:Choice>
          <mc:Fallback xmlns="">
            <p:pic>
              <p:nvPicPr>
                <p:cNvPr id="36" name="Freihand 35">
                  <a:extLst>
                    <a:ext uri="{FF2B5EF4-FFF2-40B4-BE49-F238E27FC236}">
                      <a16:creationId xmlns:a16="http://schemas.microsoft.com/office/drawing/2014/main" id="{A9198184-76D1-9CF5-61B4-7809A4528C1D}"/>
                    </a:ext>
                  </a:extLst>
                </p:cNvPr>
                <p:cNvPicPr/>
                <p:nvPr/>
              </p:nvPicPr>
              <p:blipFill>
                <a:blip r:embed="rId52"/>
                <a:stretch>
                  <a:fillRect/>
                </a:stretch>
              </p:blipFill>
              <p:spPr>
                <a:xfrm>
                  <a:off x="5282607" y="4526902"/>
                  <a:ext cx="344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2D24F0FA-AE4F-EBD1-9357-45788B4862F7}"/>
                    </a:ext>
                  </a:extLst>
                </p14:cNvPr>
                <p14:cNvContentPartPr/>
                <p14:nvPr/>
              </p14:nvContentPartPr>
              <p14:xfrm>
                <a:off x="5598687" y="4498102"/>
                <a:ext cx="9000" cy="10800"/>
              </p14:xfrm>
            </p:contentPart>
          </mc:Choice>
          <mc:Fallback xmlns="">
            <p:pic>
              <p:nvPicPr>
                <p:cNvPr id="37" name="Freihand 36">
                  <a:extLst>
                    <a:ext uri="{FF2B5EF4-FFF2-40B4-BE49-F238E27FC236}">
                      <a16:creationId xmlns:a16="http://schemas.microsoft.com/office/drawing/2014/main" id="{2D24F0FA-AE4F-EBD1-9357-45788B4862F7}"/>
                    </a:ext>
                  </a:extLst>
                </p:cNvPr>
                <p:cNvPicPr/>
                <p:nvPr/>
              </p:nvPicPr>
              <p:blipFill>
                <a:blip r:embed="rId54"/>
                <a:stretch>
                  <a:fillRect/>
                </a:stretch>
              </p:blipFill>
              <p:spPr>
                <a:xfrm>
                  <a:off x="5589687" y="4489462"/>
                  <a:ext cx="26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F2A5E566-935D-B1B1-89DA-DBEEB3DD5AE9}"/>
                    </a:ext>
                  </a:extLst>
                </p14:cNvPr>
                <p14:cNvContentPartPr/>
                <p14:nvPr/>
              </p14:nvContentPartPr>
              <p14:xfrm>
                <a:off x="5707767" y="4449502"/>
                <a:ext cx="171360" cy="282600"/>
              </p14:xfrm>
            </p:contentPart>
          </mc:Choice>
          <mc:Fallback xmlns="">
            <p:pic>
              <p:nvPicPr>
                <p:cNvPr id="38" name="Freihand 37">
                  <a:extLst>
                    <a:ext uri="{FF2B5EF4-FFF2-40B4-BE49-F238E27FC236}">
                      <a16:creationId xmlns:a16="http://schemas.microsoft.com/office/drawing/2014/main" id="{F2A5E566-935D-B1B1-89DA-DBEEB3DD5AE9}"/>
                    </a:ext>
                  </a:extLst>
                </p:cNvPr>
                <p:cNvPicPr/>
                <p:nvPr/>
              </p:nvPicPr>
              <p:blipFill>
                <a:blip r:embed="rId56"/>
                <a:stretch>
                  <a:fillRect/>
                </a:stretch>
              </p:blipFill>
              <p:spPr>
                <a:xfrm>
                  <a:off x="5699127" y="4440502"/>
                  <a:ext cx="189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9B92E161-C6AA-9B51-A521-87D73F39BDF3}"/>
                    </a:ext>
                  </a:extLst>
                </p14:cNvPr>
                <p14:cNvContentPartPr/>
                <p14:nvPr/>
              </p14:nvContentPartPr>
              <p14:xfrm>
                <a:off x="5936367" y="4442662"/>
                <a:ext cx="118080" cy="178920"/>
              </p14:xfrm>
            </p:contentPart>
          </mc:Choice>
          <mc:Fallback xmlns="">
            <p:pic>
              <p:nvPicPr>
                <p:cNvPr id="39" name="Freihand 38">
                  <a:extLst>
                    <a:ext uri="{FF2B5EF4-FFF2-40B4-BE49-F238E27FC236}">
                      <a16:creationId xmlns:a16="http://schemas.microsoft.com/office/drawing/2014/main" id="{9B92E161-C6AA-9B51-A521-87D73F39BDF3}"/>
                    </a:ext>
                  </a:extLst>
                </p:cNvPr>
                <p:cNvPicPr/>
                <p:nvPr/>
              </p:nvPicPr>
              <p:blipFill>
                <a:blip r:embed="rId58"/>
                <a:stretch>
                  <a:fillRect/>
                </a:stretch>
              </p:blipFill>
              <p:spPr>
                <a:xfrm>
                  <a:off x="5927727" y="4433662"/>
                  <a:ext cx="135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B4453B61-3298-1F62-5FF6-B0D9DDFB8A56}"/>
                    </a:ext>
                  </a:extLst>
                </p14:cNvPr>
                <p14:cNvContentPartPr/>
                <p14:nvPr/>
              </p14:nvContentPartPr>
              <p14:xfrm>
                <a:off x="6026367" y="4589182"/>
                <a:ext cx="54000" cy="64440"/>
              </p14:xfrm>
            </p:contentPart>
          </mc:Choice>
          <mc:Fallback xmlns="">
            <p:pic>
              <p:nvPicPr>
                <p:cNvPr id="40" name="Freihand 39">
                  <a:extLst>
                    <a:ext uri="{FF2B5EF4-FFF2-40B4-BE49-F238E27FC236}">
                      <a16:creationId xmlns:a16="http://schemas.microsoft.com/office/drawing/2014/main" id="{B4453B61-3298-1F62-5FF6-B0D9DDFB8A56}"/>
                    </a:ext>
                  </a:extLst>
                </p:cNvPr>
                <p:cNvPicPr/>
                <p:nvPr/>
              </p:nvPicPr>
              <p:blipFill>
                <a:blip r:embed="rId60"/>
                <a:stretch>
                  <a:fillRect/>
                </a:stretch>
              </p:blipFill>
              <p:spPr>
                <a:xfrm>
                  <a:off x="6017367" y="4580182"/>
                  <a:ext cx="71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802A373-16A7-8610-F21D-8DD7F4916650}"/>
                    </a:ext>
                  </a:extLst>
                </p14:cNvPr>
                <p14:cNvContentPartPr/>
                <p14:nvPr/>
              </p14:nvContentPartPr>
              <p14:xfrm>
                <a:off x="6095847" y="4429702"/>
                <a:ext cx="313200" cy="211320"/>
              </p14:xfrm>
            </p:contentPart>
          </mc:Choice>
          <mc:Fallback xmlns="">
            <p:pic>
              <p:nvPicPr>
                <p:cNvPr id="41" name="Freihand 40">
                  <a:extLst>
                    <a:ext uri="{FF2B5EF4-FFF2-40B4-BE49-F238E27FC236}">
                      <a16:creationId xmlns:a16="http://schemas.microsoft.com/office/drawing/2014/main" id="{D802A373-16A7-8610-F21D-8DD7F4916650}"/>
                    </a:ext>
                  </a:extLst>
                </p:cNvPr>
                <p:cNvPicPr/>
                <p:nvPr/>
              </p:nvPicPr>
              <p:blipFill>
                <a:blip r:embed="rId62"/>
                <a:stretch>
                  <a:fillRect/>
                </a:stretch>
              </p:blipFill>
              <p:spPr>
                <a:xfrm>
                  <a:off x="6087207" y="4421062"/>
                  <a:ext cx="330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2D43C7C3-79EC-2B1D-5DB0-761659DF0842}"/>
                    </a:ext>
                  </a:extLst>
                </p14:cNvPr>
                <p14:cNvContentPartPr/>
                <p14:nvPr/>
              </p14:nvContentPartPr>
              <p14:xfrm>
                <a:off x="3537327" y="5052502"/>
                <a:ext cx="177840" cy="580680"/>
              </p14:xfrm>
            </p:contentPart>
          </mc:Choice>
          <mc:Fallback xmlns="">
            <p:pic>
              <p:nvPicPr>
                <p:cNvPr id="45" name="Freihand 44">
                  <a:extLst>
                    <a:ext uri="{FF2B5EF4-FFF2-40B4-BE49-F238E27FC236}">
                      <a16:creationId xmlns:a16="http://schemas.microsoft.com/office/drawing/2014/main" id="{2D43C7C3-79EC-2B1D-5DB0-761659DF0842}"/>
                    </a:ext>
                  </a:extLst>
                </p:cNvPr>
                <p:cNvPicPr/>
                <p:nvPr/>
              </p:nvPicPr>
              <p:blipFill>
                <a:blip r:embed="rId64"/>
                <a:stretch>
                  <a:fillRect/>
                </a:stretch>
              </p:blipFill>
              <p:spPr>
                <a:xfrm>
                  <a:off x="3528687" y="5043502"/>
                  <a:ext cx="19548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995707A2-3DEE-3612-BCA5-B897664175BE}"/>
                    </a:ext>
                  </a:extLst>
                </p14:cNvPr>
                <p14:cNvContentPartPr/>
                <p14:nvPr/>
              </p14:nvContentPartPr>
              <p14:xfrm>
                <a:off x="3393327" y="4838662"/>
                <a:ext cx="242280" cy="369000"/>
              </p14:xfrm>
            </p:contentPart>
          </mc:Choice>
          <mc:Fallback xmlns="">
            <p:pic>
              <p:nvPicPr>
                <p:cNvPr id="46" name="Freihand 45">
                  <a:extLst>
                    <a:ext uri="{FF2B5EF4-FFF2-40B4-BE49-F238E27FC236}">
                      <a16:creationId xmlns:a16="http://schemas.microsoft.com/office/drawing/2014/main" id="{995707A2-3DEE-3612-BCA5-B897664175BE}"/>
                    </a:ext>
                  </a:extLst>
                </p:cNvPr>
                <p:cNvPicPr/>
                <p:nvPr/>
              </p:nvPicPr>
              <p:blipFill>
                <a:blip r:embed="rId66"/>
                <a:stretch>
                  <a:fillRect/>
                </a:stretch>
              </p:blipFill>
              <p:spPr>
                <a:xfrm>
                  <a:off x="3384327" y="4829662"/>
                  <a:ext cx="2599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0FAB2CE3-098B-65F1-793E-60E8631ECB33}"/>
                    </a:ext>
                  </a:extLst>
                </p14:cNvPr>
                <p14:cNvContentPartPr/>
                <p14:nvPr/>
              </p14:nvContentPartPr>
              <p14:xfrm>
                <a:off x="3760527" y="5813542"/>
                <a:ext cx="138240" cy="268560"/>
              </p14:xfrm>
            </p:contentPart>
          </mc:Choice>
          <mc:Fallback xmlns="">
            <p:pic>
              <p:nvPicPr>
                <p:cNvPr id="48" name="Freihand 47">
                  <a:extLst>
                    <a:ext uri="{FF2B5EF4-FFF2-40B4-BE49-F238E27FC236}">
                      <a16:creationId xmlns:a16="http://schemas.microsoft.com/office/drawing/2014/main" id="{0FAB2CE3-098B-65F1-793E-60E8631ECB33}"/>
                    </a:ext>
                  </a:extLst>
                </p:cNvPr>
                <p:cNvPicPr/>
                <p:nvPr/>
              </p:nvPicPr>
              <p:blipFill>
                <a:blip r:embed="rId68"/>
                <a:stretch>
                  <a:fillRect/>
                </a:stretch>
              </p:blipFill>
              <p:spPr>
                <a:xfrm>
                  <a:off x="3751887" y="5804902"/>
                  <a:ext cx="155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E2712893-9770-B715-92D9-9A2CE5AB2F50}"/>
                    </a:ext>
                  </a:extLst>
                </p14:cNvPr>
                <p14:cNvContentPartPr/>
                <p14:nvPr/>
              </p14:nvContentPartPr>
              <p14:xfrm>
                <a:off x="3968967" y="5901742"/>
                <a:ext cx="108360" cy="100080"/>
              </p14:xfrm>
            </p:contentPart>
          </mc:Choice>
          <mc:Fallback xmlns="">
            <p:pic>
              <p:nvPicPr>
                <p:cNvPr id="49" name="Freihand 48">
                  <a:extLst>
                    <a:ext uri="{FF2B5EF4-FFF2-40B4-BE49-F238E27FC236}">
                      <a16:creationId xmlns:a16="http://schemas.microsoft.com/office/drawing/2014/main" id="{E2712893-9770-B715-92D9-9A2CE5AB2F50}"/>
                    </a:ext>
                  </a:extLst>
                </p:cNvPr>
                <p:cNvPicPr/>
                <p:nvPr/>
              </p:nvPicPr>
              <p:blipFill>
                <a:blip r:embed="rId70"/>
                <a:stretch>
                  <a:fillRect/>
                </a:stretch>
              </p:blipFill>
              <p:spPr>
                <a:xfrm>
                  <a:off x="3960327" y="5892742"/>
                  <a:ext cx="126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E49444FC-B399-E974-B44F-98DFCC393CFB}"/>
                    </a:ext>
                  </a:extLst>
                </p14:cNvPr>
                <p14:cNvContentPartPr/>
                <p14:nvPr/>
              </p14:nvContentPartPr>
              <p14:xfrm>
                <a:off x="4079847" y="5748022"/>
                <a:ext cx="188640" cy="202320"/>
              </p14:xfrm>
            </p:contentPart>
          </mc:Choice>
          <mc:Fallback xmlns="">
            <p:pic>
              <p:nvPicPr>
                <p:cNvPr id="50" name="Freihand 49">
                  <a:extLst>
                    <a:ext uri="{FF2B5EF4-FFF2-40B4-BE49-F238E27FC236}">
                      <a16:creationId xmlns:a16="http://schemas.microsoft.com/office/drawing/2014/main" id="{E49444FC-B399-E974-B44F-98DFCC393CFB}"/>
                    </a:ext>
                  </a:extLst>
                </p:cNvPr>
                <p:cNvPicPr/>
                <p:nvPr/>
              </p:nvPicPr>
              <p:blipFill>
                <a:blip r:embed="rId72"/>
                <a:stretch>
                  <a:fillRect/>
                </a:stretch>
              </p:blipFill>
              <p:spPr>
                <a:xfrm>
                  <a:off x="4070847" y="5739382"/>
                  <a:ext cx="206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02964F7A-44D9-610C-C3F2-DD30DD846701}"/>
                    </a:ext>
                  </a:extLst>
                </p14:cNvPr>
                <p14:cNvContentPartPr/>
                <p14:nvPr/>
              </p14:nvContentPartPr>
              <p14:xfrm>
                <a:off x="4402047" y="5713822"/>
                <a:ext cx="92880" cy="154080"/>
              </p14:xfrm>
            </p:contentPart>
          </mc:Choice>
          <mc:Fallback xmlns="">
            <p:pic>
              <p:nvPicPr>
                <p:cNvPr id="51" name="Freihand 50">
                  <a:extLst>
                    <a:ext uri="{FF2B5EF4-FFF2-40B4-BE49-F238E27FC236}">
                      <a16:creationId xmlns:a16="http://schemas.microsoft.com/office/drawing/2014/main" id="{02964F7A-44D9-610C-C3F2-DD30DD846701}"/>
                    </a:ext>
                  </a:extLst>
                </p:cNvPr>
                <p:cNvPicPr/>
                <p:nvPr/>
              </p:nvPicPr>
              <p:blipFill>
                <a:blip r:embed="rId74"/>
                <a:stretch>
                  <a:fillRect/>
                </a:stretch>
              </p:blipFill>
              <p:spPr>
                <a:xfrm>
                  <a:off x="4393407" y="5704822"/>
                  <a:ext cx="110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F67FE861-2EE1-7285-12D4-3C2DD2B7E6C2}"/>
                    </a:ext>
                  </a:extLst>
                </p14:cNvPr>
                <p14:cNvContentPartPr/>
                <p14:nvPr/>
              </p14:nvContentPartPr>
              <p14:xfrm>
                <a:off x="4486647" y="5799502"/>
                <a:ext cx="297360" cy="98640"/>
              </p14:xfrm>
            </p:contentPart>
          </mc:Choice>
          <mc:Fallback xmlns="">
            <p:pic>
              <p:nvPicPr>
                <p:cNvPr id="52" name="Freihand 51">
                  <a:extLst>
                    <a:ext uri="{FF2B5EF4-FFF2-40B4-BE49-F238E27FC236}">
                      <a16:creationId xmlns:a16="http://schemas.microsoft.com/office/drawing/2014/main" id="{F67FE861-2EE1-7285-12D4-3C2DD2B7E6C2}"/>
                    </a:ext>
                  </a:extLst>
                </p:cNvPr>
                <p:cNvPicPr/>
                <p:nvPr/>
              </p:nvPicPr>
              <p:blipFill>
                <a:blip r:embed="rId76"/>
                <a:stretch>
                  <a:fillRect/>
                </a:stretch>
              </p:blipFill>
              <p:spPr>
                <a:xfrm>
                  <a:off x="4477647" y="5790862"/>
                  <a:ext cx="315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316D9111-C2B0-7F99-4044-521BB3B54830}"/>
                    </a:ext>
                  </a:extLst>
                </p14:cNvPr>
                <p14:cNvContentPartPr/>
                <p14:nvPr/>
              </p14:nvContentPartPr>
              <p14:xfrm>
                <a:off x="4854927" y="5657302"/>
                <a:ext cx="82440" cy="345240"/>
              </p14:xfrm>
            </p:contentPart>
          </mc:Choice>
          <mc:Fallback xmlns="">
            <p:pic>
              <p:nvPicPr>
                <p:cNvPr id="53" name="Freihand 52">
                  <a:extLst>
                    <a:ext uri="{FF2B5EF4-FFF2-40B4-BE49-F238E27FC236}">
                      <a16:creationId xmlns:a16="http://schemas.microsoft.com/office/drawing/2014/main" id="{316D9111-C2B0-7F99-4044-521BB3B54830}"/>
                    </a:ext>
                  </a:extLst>
                </p:cNvPr>
                <p:cNvPicPr/>
                <p:nvPr/>
              </p:nvPicPr>
              <p:blipFill>
                <a:blip r:embed="rId78"/>
                <a:stretch>
                  <a:fillRect/>
                </a:stretch>
              </p:blipFill>
              <p:spPr>
                <a:xfrm>
                  <a:off x="4845927" y="5648302"/>
                  <a:ext cx="100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E97205E0-278A-A5AC-8A5E-0C0305A5E511}"/>
                    </a:ext>
                  </a:extLst>
                </p14:cNvPr>
                <p14:cNvContentPartPr/>
                <p14:nvPr/>
              </p14:nvContentPartPr>
              <p14:xfrm>
                <a:off x="4966887" y="5796982"/>
                <a:ext cx="367200" cy="75600"/>
              </p14:xfrm>
            </p:contentPart>
          </mc:Choice>
          <mc:Fallback xmlns="">
            <p:pic>
              <p:nvPicPr>
                <p:cNvPr id="54" name="Freihand 53">
                  <a:extLst>
                    <a:ext uri="{FF2B5EF4-FFF2-40B4-BE49-F238E27FC236}">
                      <a16:creationId xmlns:a16="http://schemas.microsoft.com/office/drawing/2014/main" id="{E97205E0-278A-A5AC-8A5E-0C0305A5E511}"/>
                    </a:ext>
                  </a:extLst>
                </p:cNvPr>
                <p:cNvPicPr/>
                <p:nvPr/>
              </p:nvPicPr>
              <p:blipFill>
                <a:blip r:embed="rId80"/>
                <a:stretch>
                  <a:fillRect/>
                </a:stretch>
              </p:blipFill>
              <p:spPr>
                <a:xfrm>
                  <a:off x="4958247" y="5787982"/>
                  <a:ext cx="384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1879778B-037B-535D-31FC-FAFF7672533E}"/>
                    </a:ext>
                  </a:extLst>
                </p14:cNvPr>
                <p14:cNvContentPartPr/>
                <p14:nvPr/>
              </p14:nvContentPartPr>
              <p14:xfrm>
                <a:off x="5393127" y="5762062"/>
                <a:ext cx="174240" cy="119520"/>
              </p14:xfrm>
            </p:contentPart>
          </mc:Choice>
          <mc:Fallback xmlns="">
            <p:pic>
              <p:nvPicPr>
                <p:cNvPr id="56" name="Freihand 55">
                  <a:extLst>
                    <a:ext uri="{FF2B5EF4-FFF2-40B4-BE49-F238E27FC236}">
                      <a16:creationId xmlns:a16="http://schemas.microsoft.com/office/drawing/2014/main" id="{1879778B-037B-535D-31FC-FAFF7672533E}"/>
                    </a:ext>
                  </a:extLst>
                </p:cNvPr>
                <p:cNvPicPr/>
                <p:nvPr/>
              </p:nvPicPr>
              <p:blipFill>
                <a:blip r:embed="rId82"/>
                <a:stretch>
                  <a:fillRect/>
                </a:stretch>
              </p:blipFill>
              <p:spPr>
                <a:xfrm>
                  <a:off x="5384487" y="5753062"/>
                  <a:ext cx="191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282F9618-3D61-F462-4A61-D841DA6D5FD9}"/>
                    </a:ext>
                  </a:extLst>
                </p14:cNvPr>
                <p14:cNvContentPartPr/>
                <p14:nvPr/>
              </p14:nvContentPartPr>
              <p14:xfrm>
                <a:off x="5801367" y="5739382"/>
                <a:ext cx="24480" cy="162720"/>
              </p14:xfrm>
            </p:contentPart>
          </mc:Choice>
          <mc:Fallback xmlns="">
            <p:pic>
              <p:nvPicPr>
                <p:cNvPr id="58" name="Freihand 57">
                  <a:extLst>
                    <a:ext uri="{FF2B5EF4-FFF2-40B4-BE49-F238E27FC236}">
                      <a16:creationId xmlns:a16="http://schemas.microsoft.com/office/drawing/2014/main" id="{282F9618-3D61-F462-4A61-D841DA6D5FD9}"/>
                    </a:ext>
                  </a:extLst>
                </p:cNvPr>
                <p:cNvPicPr/>
                <p:nvPr/>
              </p:nvPicPr>
              <p:blipFill>
                <a:blip r:embed="rId84"/>
                <a:stretch>
                  <a:fillRect/>
                </a:stretch>
              </p:blipFill>
              <p:spPr>
                <a:xfrm>
                  <a:off x="5792727" y="5730382"/>
                  <a:ext cx="42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88A1F26A-7FC4-F4E8-0719-E0891CFBC388}"/>
                    </a:ext>
                  </a:extLst>
                </p14:cNvPr>
                <p14:cNvContentPartPr/>
                <p14:nvPr/>
              </p14:nvContentPartPr>
              <p14:xfrm>
                <a:off x="5790927" y="5674582"/>
                <a:ext cx="104760" cy="123840"/>
              </p14:xfrm>
            </p:contentPart>
          </mc:Choice>
          <mc:Fallback xmlns="">
            <p:pic>
              <p:nvPicPr>
                <p:cNvPr id="59" name="Freihand 58">
                  <a:extLst>
                    <a:ext uri="{FF2B5EF4-FFF2-40B4-BE49-F238E27FC236}">
                      <a16:creationId xmlns:a16="http://schemas.microsoft.com/office/drawing/2014/main" id="{88A1F26A-7FC4-F4E8-0719-E0891CFBC388}"/>
                    </a:ext>
                  </a:extLst>
                </p:cNvPr>
                <p:cNvPicPr/>
                <p:nvPr/>
              </p:nvPicPr>
              <p:blipFill>
                <a:blip r:embed="rId86"/>
                <a:stretch>
                  <a:fillRect/>
                </a:stretch>
              </p:blipFill>
              <p:spPr>
                <a:xfrm>
                  <a:off x="5782287" y="5665942"/>
                  <a:ext cx="12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A14D3E86-81BD-4C1A-3BA8-A0CADA45E829}"/>
                    </a:ext>
                  </a:extLst>
                </p14:cNvPr>
                <p14:cNvContentPartPr/>
                <p14:nvPr/>
              </p14:nvContentPartPr>
              <p14:xfrm>
                <a:off x="5842767" y="5815342"/>
                <a:ext cx="281520" cy="85680"/>
              </p14:xfrm>
            </p:contentPart>
          </mc:Choice>
          <mc:Fallback xmlns="">
            <p:pic>
              <p:nvPicPr>
                <p:cNvPr id="60" name="Freihand 59">
                  <a:extLst>
                    <a:ext uri="{FF2B5EF4-FFF2-40B4-BE49-F238E27FC236}">
                      <a16:creationId xmlns:a16="http://schemas.microsoft.com/office/drawing/2014/main" id="{A14D3E86-81BD-4C1A-3BA8-A0CADA45E829}"/>
                    </a:ext>
                  </a:extLst>
                </p:cNvPr>
                <p:cNvPicPr/>
                <p:nvPr/>
              </p:nvPicPr>
              <p:blipFill>
                <a:blip r:embed="rId88"/>
                <a:stretch>
                  <a:fillRect/>
                </a:stretch>
              </p:blipFill>
              <p:spPr>
                <a:xfrm>
                  <a:off x="5833767" y="5806702"/>
                  <a:ext cx="299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D3B78F13-5CC7-08C5-85A3-35C7938FDCC8}"/>
                    </a:ext>
                  </a:extLst>
                </p14:cNvPr>
                <p14:cNvContentPartPr/>
                <p14:nvPr/>
              </p14:nvContentPartPr>
              <p14:xfrm>
                <a:off x="6049407" y="5670982"/>
                <a:ext cx="5400" cy="14400"/>
              </p14:xfrm>
            </p:contentPart>
          </mc:Choice>
          <mc:Fallback xmlns="">
            <p:pic>
              <p:nvPicPr>
                <p:cNvPr id="61" name="Freihand 60">
                  <a:extLst>
                    <a:ext uri="{FF2B5EF4-FFF2-40B4-BE49-F238E27FC236}">
                      <a16:creationId xmlns:a16="http://schemas.microsoft.com/office/drawing/2014/main" id="{D3B78F13-5CC7-08C5-85A3-35C7938FDCC8}"/>
                    </a:ext>
                  </a:extLst>
                </p:cNvPr>
                <p:cNvPicPr/>
                <p:nvPr/>
              </p:nvPicPr>
              <p:blipFill>
                <a:blip r:embed="rId90"/>
                <a:stretch>
                  <a:fillRect/>
                </a:stretch>
              </p:blipFill>
              <p:spPr>
                <a:xfrm>
                  <a:off x="6040767" y="5662342"/>
                  <a:ext cx="2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E0CC680A-8E6A-15C0-5632-271B0B6A7A6C}"/>
                    </a:ext>
                  </a:extLst>
                </p14:cNvPr>
                <p14:cNvContentPartPr/>
                <p14:nvPr/>
              </p14:nvContentPartPr>
              <p14:xfrm>
                <a:off x="6215007" y="5749822"/>
                <a:ext cx="240480" cy="290520"/>
              </p14:xfrm>
            </p:contentPart>
          </mc:Choice>
          <mc:Fallback xmlns="">
            <p:pic>
              <p:nvPicPr>
                <p:cNvPr id="62" name="Freihand 61">
                  <a:extLst>
                    <a:ext uri="{FF2B5EF4-FFF2-40B4-BE49-F238E27FC236}">
                      <a16:creationId xmlns:a16="http://schemas.microsoft.com/office/drawing/2014/main" id="{E0CC680A-8E6A-15C0-5632-271B0B6A7A6C}"/>
                    </a:ext>
                  </a:extLst>
                </p:cNvPr>
                <p:cNvPicPr/>
                <p:nvPr/>
              </p:nvPicPr>
              <p:blipFill>
                <a:blip r:embed="rId92"/>
                <a:stretch>
                  <a:fillRect/>
                </a:stretch>
              </p:blipFill>
              <p:spPr>
                <a:xfrm>
                  <a:off x="6206007" y="5741182"/>
                  <a:ext cx="2581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C25F6632-AD00-8FB8-57B9-BA00357B9480}"/>
                    </a:ext>
                  </a:extLst>
                </p14:cNvPr>
                <p14:cNvContentPartPr/>
                <p14:nvPr/>
              </p14:nvContentPartPr>
              <p14:xfrm>
                <a:off x="6470607" y="5574502"/>
                <a:ext cx="57600" cy="318960"/>
              </p14:xfrm>
            </p:contentPart>
          </mc:Choice>
          <mc:Fallback xmlns="">
            <p:pic>
              <p:nvPicPr>
                <p:cNvPr id="63" name="Freihand 62">
                  <a:extLst>
                    <a:ext uri="{FF2B5EF4-FFF2-40B4-BE49-F238E27FC236}">
                      <a16:creationId xmlns:a16="http://schemas.microsoft.com/office/drawing/2014/main" id="{C25F6632-AD00-8FB8-57B9-BA00357B9480}"/>
                    </a:ext>
                  </a:extLst>
                </p:cNvPr>
                <p:cNvPicPr/>
                <p:nvPr/>
              </p:nvPicPr>
              <p:blipFill>
                <a:blip r:embed="rId94"/>
                <a:stretch>
                  <a:fillRect/>
                </a:stretch>
              </p:blipFill>
              <p:spPr>
                <a:xfrm>
                  <a:off x="6461607" y="5565862"/>
                  <a:ext cx="752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3E79B27B-8B8A-248D-3ED0-CFDD0A95A240}"/>
                    </a:ext>
                  </a:extLst>
                </p14:cNvPr>
                <p14:cNvContentPartPr/>
                <p14:nvPr/>
              </p14:nvContentPartPr>
              <p14:xfrm>
                <a:off x="6517407" y="5557942"/>
                <a:ext cx="209160" cy="295560"/>
              </p14:xfrm>
            </p:contentPart>
          </mc:Choice>
          <mc:Fallback xmlns="">
            <p:pic>
              <p:nvPicPr>
                <p:cNvPr id="64" name="Freihand 63">
                  <a:extLst>
                    <a:ext uri="{FF2B5EF4-FFF2-40B4-BE49-F238E27FC236}">
                      <a16:creationId xmlns:a16="http://schemas.microsoft.com/office/drawing/2014/main" id="{3E79B27B-8B8A-248D-3ED0-CFDD0A95A240}"/>
                    </a:ext>
                  </a:extLst>
                </p:cNvPr>
                <p:cNvPicPr/>
                <p:nvPr/>
              </p:nvPicPr>
              <p:blipFill>
                <a:blip r:embed="rId96"/>
                <a:stretch>
                  <a:fillRect/>
                </a:stretch>
              </p:blipFill>
              <p:spPr>
                <a:xfrm>
                  <a:off x="6508767" y="5549302"/>
                  <a:ext cx="2268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842BAB93-1A2E-5D96-D06A-380AB832B683}"/>
                    </a:ext>
                  </a:extLst>
                </p14:cNvPr>
                <p14:cNvContentPartPr/>
                <p14:nvPr/>
              </p14:nvContentPartPr>
              <p14:xfrm>
                <a:off x="6438567" y="5565862"/>
                <a:ext cx="18360" cy="2520"/>
              </p14:xfrm>
            </p:contentPart>
          </mc:Choice>
          <mc:Fallback xmlns="">
            <p:pic>
              <p:nvPicPr>
                <p:cNvPr id="65" name="Freihand 64">
                  <a:extLst>
                    <a:ext uri="{FF2B5EF4-FFF2-40B4-BE49-F238E27FC236}">
                      <a16:creationId xmlns:a16="http://schemas.microsoft.com/office/drawing/2014/main" id="{842BAB93-1A2E-5D96-D06A-380AB832B683}"/>
                    </a:ext>
                  </a:extLst>
                </p:cNvPr>
                <p:cNvPicPr/>
                <p:nvPr/>
              </p:nvPicPr>
              <p:blipFill>
                <a:blip r:embed="rId98"/>
                <a:stretch>
                  <a:fillRect/>
                </a:stretch>
              </p:blipFill>
              <p:spPr>
                <a:xfrm>
                  <a:off x="6429927" y="5556862"/>
                  <a:ext cx="36000" cy="20160"/>
                </a:xfrm>
                <a:prstGeom prst="rect">
                  <a:avLst/>
                </a:prstGeom>
              </p:spPr>
            </p:pic>
          </mc:Fallback>
        </mc:AlternateContent>
      </p:gr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A740350-EAD8-1C30-15F0-408C0FB3204A}"/>
                  </a:ext>
                </a:extLst>
              </p14:cNvPr>
              <p14:cNvContentPartPr/>
              <p14:nvPr/>
            </p14:nvContentPartPr>
            <p14:xfrm>
              <a:off x="7263400" y="937893"/>
              <a:ext cx="31320" cy="1143720"/>
            </p14:xfrm>
          </p:contentPart>
        </mc:Choice>
        <mc:Fallback xmlns="">
          <p:pic>
            <p:nvPicPr>
              <p:cNvPr id="2" name="Freihand 1">
                <a:extLst>
                  <a:ext uri="{FF2B5EF4-FFF2-40B4-BE49-F238E27FC236}">
                    <a16:creationId xmlns:a16="http://schemas.microsoft.com/office/drawing/2014/main" id="{FA740350-EAD8-1C30-15F0-408C0FB3204A}"/>
                  </a:ext>
                </a:extLst>
              </p:cNvPr>
              <p:cNvPicPr/>
              <p:nvPr/>
            </p:nvPicPr>
            <p:blipFill>
              <a:blip r:embed="rId4"/>
              <a:stretch>
                <a:fillRect/>
              </a:stretch>
            </p:blipFill>
            <p:spPr>
              <a:xfrm>
                <a:off x="7254760" y="929253"/>
                <a:ext cx="48960" cy="116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26DCFB1-A595-8523-608D-A8DFCAA130E2}"/>
                  </a:ext>
                </a:extLst>
              </p14:cNvPr>
              <p14:cNvContentPartPr/>
              <p14:nvPr/>
            </p14:nvContentPartPr>
            <p14:xfrm>
              <a:off x="8038480" y="3052893"/>
              <a:ext cx="75600" cy="584640"/>
            </p14:xfrm>
          </p:contentPart>
        </mc:Choice>
        <mc:Fallback xmlns="">
          <p:pic>
            <p:nvPicPr>
              <p:cNvPr id="4" name="Freihand 3">
                <a:extLst>
                  <a:ext uri="{FF2B5EF4-FFF2-40B4-BE49-F238E27FC236}">
                    <a16:creationId xmlns:a16="http://schemas.microsoft.com/office/drawing/2014/main" id="{B26DCFB1-A595-8523-608D-A8DFCAA130E2}"/>
                  </a:ext>
                </a:extLst>
              </p:cNvPr>
              <p:cNvPicPr/>
              <p:nvPr/>
            </p:nvPicPr>
            <p:blipFill>
              <a:blip r:embed="rId6"/>
              <a:stretch>
                <a:fillRect/>
              </a:stretch>
            </p:blipFill>
            <p:spPr>
              <a:xfrm>
                <a:off x="8029840" y="3043893"/>
                <a:ext cx="932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0BC3554-3B38-E51B-502F-B0D2B612723A}"/>
                  </a:ext>
                </a:extLst>
              </p14:cNvPr>
              <p14:cNvContentPartPr/>
              <p14:nvPr/>
            </p14:nvContentPartPr>
            <p14:xfrm>
              <a:off x="370840" y="6158613"/>
              <a:ext cx="2543040" cy="89640"/>
            </p14:xfrm>
          </p:contentPart>
        </mc:Choice>
        <mc:Fallback xmlns="">
          <p:pic>
            <p:nvPicPr>
              <p:cNvPr id="5" name="Freihand 4">
                <a:extLst>
                  <a:ext uri="{FF2B5EF4-FFF2-40B4-BE49-F238E27FC236}">
                    <a16:creationId xmlns:a16="http://schemas.microsoft.com/office/drawing/2014/main" id="{10BC3554-3B38-E51B-502F-B0D2B612723A}"/>
                  </a:ext>
                </a:extLst>
              </p:cNvPr>
              <p:cNvPicPr/>
              <p:nvPr/>
            </p:nvPicPr>
            <p:blipFill>
              <a:blip r:embed="rId8"/>
              <a:stretch>
                <a:fillRect/>
              </a:stretch>
            </p:blipFill>
            <p:spPr>
              <a:xfrm>
                <a:off x="362200" y="6149613"/>
                <a:ext cx="2560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5BDE46E-F344-D1D3-58EE-466F965A0A83}"/>
                  </a:ext>
                </a:extLst>
              </p14:cNvPr>
              <p14:cNvContentPartPr/>
              <p14:nvPr/>
            </p14:nvContentPartPr>
            <p14:xfrm>
              <a:off x="3357760" y="5887893"/>
              <a:ext cx="178920" cy="17640"/>
            </p14:xfrm>
          </p:contentPart>
        </mc:Choice>
        <mc:Fallback xmlns="">
          <p:pic>
            <p:nvPicPr>
              <p:cNvPr id="7" name="Freihand 6">
                <a:extLst>
                  <a:ext uri="{FF2B5EF4-FFF2-40B4-BE49-F238E27FC236}">
                    <a16:creationId xmlns:a16="http://schemas.microsoft.com/office/drawing/2014/main" id="{65BDE46E-F344-D1D3-58EE-466F965A0A83}"/>
                  </a:ext>
                </a:extLst>
              </p:cNvPr>
              <p:cNvPicPr/>
              <p:nvPr/>
            </p:nvPicPr>
            <p:blipFill>
              <a:blip r:embed="rId10"/>
              <a:stretch>
                <a:fillRect/>
              </a:stretch>
            </p:blipFill>
            <p:spPr>
              <a:xfrm>
                <a:off x="3348760" y="5879253"/>
                <a:ext cx="196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A8BEC9A-B698-7ACD-F492-E6CF431A03F6}"/>
                  </a:ext>
                </a:extLst>
              </p14:cNvPr>
              <p14:cNvContentPartPr/>
              <p14:nvPr/>
            </p14:nvContentPartPr>
            <p14:xfrm>
              <a:off x="3291520" y="5813013"/>
              <a:ext cx="103680" cy="171000"/>
            </p14:xfrm>
          </p:contentPart>
        </mc:Choice>
        <mc:Fallback xmlns="">
          <p:pic>
            <p:nvPicPr>
              <p:cNvPr id="8" name="Freihand 7">
                <a:extLst>
                  <a:ext uri="{FF2B5EF4-FFF2-40B4-BE49-F238E27FC236}">
                    <a16:creationId xmlns:a16="http://schemas.microsoft.com/office/drawing/2014/main" id="{8A8BEC9A-B698-7ACD-F492-E6CF431A03F6}"/>
                  </a:ext>
                </a:extLst>
              </p:cNvPr>
              <p:cNvPicPr/>
              <p:nvPr/>
            </p:nvPicPr>
            <p:blipFill>
              <a:blip r:embed="rId12"/>
              <a:stretch>
                <a:fillRect/>
              </a:stretch>
            </p:blipFill>
            <p:spPr>
              <a:xfrm>
                <a:off x="3282880" y="5804373"/>
                <a:ext cx="121320" cy="188640"/>
              </a:xfrm>
              <a:prstGeom prst="rect">
                <a:avLst/>
              </a:prstGeom>
            </p:spPr>
          </p:pic>
        </mc:Fallback>
      </mc:AlternateContent>
      <p:grpSp>
        <p:nvGrpSpPr>
          <p:cNvPr id="25" name="Gruppieren 24">
            <a:extLst>
              <a:ext uri="{FF2B5EF4-FFF2-40B4-BE49-F238E27FC236}">
                <a16:creationId xmlns:a16="http://schemas.microsoft.com/office/drawing/2014/main" id="{1224632F-D259-CFCA-3C07-B798B8090305}"/>
              </a:ext>
            </a:extLst>
          </p:cNvPr>
          <p:cNvGrpSpPr/>
          <p:nvPr/>
        </p:nvGrpSpPr>
        <p:grpSpPr>
          <a:xfrm>
            <a:off x="3806320" y="5748933"/>
            <a:ext cx="1054080" cy="320760"/>
            <a:chOff x="3806320" y="5748933"/>
            <a:chExt cx="1054080" cy="3207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78769DA-83D4-CFBB-31E8-7617A50C8850}"/>
                    </a:ext>
                  </a:extLst>
                </p14:cNvPr>
                <p14:cNvContentPartPr/>
                <p14:nvPr/>
              </p14:nvContentPartPr>
              <p14:xfrm>
                <a:off x="3900640" y="5842173"/>
                <a:ext cx="14040" cy="149760"/>
              </p14:xfrm>
            </p:contentPart>
          </mc:Choice>
          <mc:Fallback xmlns="">
            <p:pic>
              <p:nvPicPr>
                <p:cNvPr id="9" name="Freihand 8">
                  <a:extLst>
                    <a:ext uri="{FF2B5EF4-FFF2-40B4-BE49-F238E27FC236}">
                      <a16:creationId xmlns:a16="http://schemas.microsoft.com/office/drawing/2014/main" id="{078769DA-83D4-CFBB-31E8-7617A50C8850}"/>
                    </a:ext>
                  </a:extLst>
                </p:cNvPr>
                <p:cNvPicPr/>
                <p:nvPr/>
              </p:nvPicPr>
              <p:blipFill>
                <a:blip r:embed="rId14"/>
                <a:stretch>
                  <a:fillRect/>
                </a:stretch>
              </p:blipFill>
              <p:spPr>
                <a:xfrm>
                  <a:off x="3891640" y="5833533"/>
                  <a:ext cx="3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017D4E0-2E42-23AA-222E-0299E8081B16}"/>
                    </a:ext>
                  </a:extLst>
                </p14:cNvPr>
                <p14:cNvContentPartPr/>
                <p14:nvPr/>
              </p14:nvContentPartPr>
              <p14:xfrm>
                <a:off x="3806320" y="5801493"/>
                <a:ext cx="180360" cy="220680"/>
              </p14:xfrm>
            </p:contentPart>
          </mc:Choice>
          <mc:Fallback xmlns="">
            <p:pic>
              <p:nvPicPr>
                <p:cNvPr id="11" name="Freihand 10">
                  <a:extLst>
                    <a:ext uri="{FF2B5EF4-FFF2-40B4-BE49-F238E27FC236}">
                      <a16:creationId xmlns:a16="http://schemas.microsoft.com/office/drawing/2014/main" id="{E017D4E0-2E42-23AA-222E-0299E8081B16}"/>
                    </a:ext>
                  </a:extLst>
                </p:cNvPr>
                <p:cNvPicPr/>
                <p:nvPr/>
              </p:nvPicPr>
              <p:blipFill>
                <a:blip r:embed="rId16"/>
                <a:stretch>
                  <a:fillRect/>
                </a:stretch>
              </p:blipFill>
              <p:spPr>
                <a:xfrm>
                  <a:off x="3797680" y="5792853"/>
                  <a:ext cx="198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9FAADAC-9040-E376-8840-7040E13FABE3}"/>
                    </a:ext>
                  </a:extLst>
                </p14:cNvPr>
                <p14:cNvContentPartPr/>
                <p14:nvPr/>
              </p14:nvContentPartPr>
              <p14:xfrm>
                <a:off x="4053640" y="5874573"/>
                <a:ext cx="192240" cy="106560"/>
              </p14:xfrm>
            </p:contentPart>
          </mc:Choice>
          <mc:Fallback xmlns="">
            <p:pic>
              <p:nvPicPr>
                <p:cNvPr id="12" name="Freihand 11">
                  <a:extLst>
                    <a:ext uri="{FF2B5EF4-FFF2-40B4-BE49-F238E27FC236}">
                      <a16:creationId xmlns:a16="http://schemas.microsoft.com/office/drawing/2014/main" id="{49FAADAC-9040-E376-8840-7040E13FABE3}"/>
                    </a:ext>
                  </a:extLst>
                </p:cNvPr>
                <p:cNvPicPr/>
                <p:nvPr/>
              </p:nvPicPr>
              <p:blipFill>
                <a:blip r:embed="rId18"/>
                <a:stretch>
                  <a:fillRect/>
                </a:stretch>
              </p:blipFill>
              <p:spPr>
                <a:xfrm>
                  <a:off x="4045000" y="5865573"/>
                  <a:ext cx="209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E428CB9-AFE6-D2A9-4CE0-24B9B2E89FA9}"/>
                    </a:ext>
                  </a:extLst>
                </p14:cNvPr>
                <p14:cNvContentPartPr/>
                <p14:nvPr/>
              </p14:nvContentPartPr>
              <p14:xfrm>
                <a:off x="4199440" y="5807613"/>
                <a:ext cx="72360" cy="26280"/>
              </p14:xfrm>
            </p:contentPart>
          </mc:Choice>
          <mc:Fallback xmlns="">
            <p:pic>
              <p:nvPicPr>
                <p:cNvPr id="13" name="Freihand 12">
                  <a:extLst>
                    <a:ext uri="{FF2B5EF4-FFF2-40B4-BE49-F238E27FC236}">
                      <a16:creationId xmlns:a16="http://schemas.microsoft.com/office/drawing/2014/main" id="{3E428CB9-AFE6-D2A9-4CE0-24B9B2E89FA9}"/>
                    </a:ext>
                  </a:extLst>
                </p:cNvPr>
                <p:cNvPicPr/>
                <p:nvPr/>
              </p:nvPicPr>
              <p:blipFill>
                <a:blip r:embed="rId20"/>
                <a:stretch>
                  <a:fillRect/>
                </a:stretch>
              </p:blipFill>
              <p:spPr>
                <a:xfrm>
                  <a:off x="4190800" y="5798613"/>
                  <a:ext cx="90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E8A4FAC-F9FF-26B7-BB6A-D6069ED5F74A}"/>
                    </a:ext>
                  </a:extLst>
                </p14:cNvPr>
                <p14:cNvContentPartPr/>
                <p14:nvPr/>
              </p14:nvContentPartPr>
              <p14:xfrm>
                <a:off x="4282600" y="5852253"/>
                <a:ext cx="76320" cy="121320"/>
              </p14:xfrm>
            </p:contentPart>
          </mc:Choice>
          <mc:Fallback xmlns="">
            <p:pic>
              <p:nvPicPr>
                <p:cNvPr id="14" name="Freihand 13">
                  <a:extLst>
                    <a:ext uri="{FF2B5EF4-FFF2-40B4-BE49-F238E27FC236}">
                      <a16:creationId xmlns:a16="http://schemas.microsoft.com/office/drawing/2014/main" id="{4E8A4FAC-F9FF-26B7-BB6A-D6069ED5F74A}"/>
                    </a:ext>
                  </a:extLst>
                </p:cNvPr>
                <p:cNvPicPr/>
                <p:nvPr/>
              </p:nvPicPr>
              <p:blipFill>
                <a:blip r:embed="rId22"/>
                <a:stretch>
                  <a:fillRect/>
                </a:stretch>
              </p:blipFill>
              <p:spPr>
                <a:xfrm>
                  <a:off x="4273600" y="5843613"/>
                  <a:ext cx="93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D0F4E1AC-2570-16CA-10BA-F12E355567D2}"/>
                    </a:ext>
                  </a:extLst>
                </p14:cNvPr>
                <p14:cNvContentPartPr/>
                <p14:nvPr/>
              </p14:nvContentPartPr>
              <p14:xfrm>
                <a:off x="4409680" y="5858733"/>
                <a:ext cx="185040" cy="210960"/>
              </p14:xfrm>
            </p:contentPart>
          </mc:Choice>
          <mc:Fallback xmlns="">
            <p:pic>
              <p:nvPicPr>
                <p:cNvPr id="15" name="Freihand 14">
                  <a:extLst>
                    <a:ext uri="{FF2B5EF4-FFF2-40B4-BE49-F238E27FC236}">
                      <a16:creationId xmlns:a16="http://schemas.microsoft.com/office/drawing/2014/main" id="{D0F4E1AC-2570-16CA-10BA-F12E355567D2}"/>
                    </a:ext>
                  </a:extLst>
                </p:cNvPr>
                <p:cNvPicPr/>
                <p:nvPr/>
              </p:nvPicPr>
              <p:blipFill>
                <a:blip r:embed="rId24"/>
                <a:stretch>
                  <a:fillRect/>
                </a:stretch>
              </p:blipFill>
              <p:spPr>
                <a:xfrm>
                  <a:off x="4400680" y="5849733"/>
                  <a:ext cx="202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77ED567-8E39-8238-4DF1-D55334C43294}"/>
                    </a:ext>
                  </a:extLst>
                </p14:cNvPr>
                <p14:cNvContentPartPr/>
                <p14:nvPr/>
              </p14:nvContentPartPr>
              <p14:xfrm>
                <a:off x="4628920" y="5748933"/>
                <a:ext cx="231480" cy="217800"/>
              </p14:xfrm>
            </p:contentPart>
          </mc:Choice>
          <mc:Fallback xmlns="">
            <p:pic>
              <p:nvPicPr>
                <p:cNvPr id="18" name="Freihand 17">
                  <a:extLst>
                    <a:ext uri="{FF2B5EF4-FFF2-40B4-BE49-F238E27FC236}">
                      <a16:creationId xmlns:a16="http://schemas.microsoft.com/office/drawing/2014/main" id="{A77ED567-8E39-8238-4DF1-D55334C43294}"/>
                    </a:ext>
                  </a:extLst>
                </p:cNvPr>
                <p:cNvPicPr/>
                <p:nvPr/>
              </p:nvPicPr>
              <p:blipFill>
                <a:blip r:embed="rId26"/>
                <a:stretch>
                  <a:fillRect/>
                </a:stretch>
              </p:blipFill>
              <p:spPr>
                <a:xfrm>
                  <a:off x="4619920" y="5739933"/>
                  <a:ext cx="249120"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1CAA4A0-8E62-297C-0476-5E873BB285BE}"/>
                  </a:ext>
                </a:extLst>
              </p14:cNvPr>
              <p14:cNvContentPartPr/>
              <p14:nvPr/>
            </p14:nvContentPartPr>
            <p14:xfrm>
              <a:off x="4688320" y="5611053"/>
              <a:ext cx="30240" cy="5040"/>
            </p14:xfrm>
          </p:contentPart>
        </mc:Choice>
        <mc:Fallback xmlns="">
          <p:pic>
            <p:nvPicPr>
              <p:cNvPr id="19" name="Freihand 18">
                <a:extLst>
                  <a:ext uri="{FF2B5EF4-FFF2-40B4-BE49-F238E27FC236}">
                    <a16:creationId xmlns:a16="http://schemas.microsoft.com/office/drawing/2014/main" id="{B1CAA4A0-8E62-297C-0476-5E873BB285BE}"/>
                  </a:ext>
                </a:extLst>
              </p:cNvPr>
              <p:cNvPicPr/>
              <p:nvPr/>
            </p:nvPicPr>
            <p:blipFill>
              <a:blip r:embed="rId28"/>
              <a:stretch>
                <a:fillRect/>
              </a:stretch>
            </p:blipFill>
            <p:spPr>
              <a:xfrm>
                <a:off x="4679320" y="5602413"/>
                <a:ext cx="47880" cy="22680"/>
              </a:xfrm>
              <a:prstGeom prst="rect">
                <a:avLst/>
              </a:prstGeom>
            </p:spPr>
          </p:pic>
        </mc:Fallback>
      </mc:AlternateContent>
      <p:grpSp>
        <p:nvGrpSpPr>
          <p:cNvPr id="24" name="Gruppieren 23">
            <a:extLst>
              <a:ext uri="{FF2B5EF4-FFF2-40B4-BE49-F238E27FC236}">
                <a16:creationId xmlns:a16="http://schemas.microsoft.com/office/drawing/2014/main" id="{178F1F87-F9DE-40BA-4FBA-AE2AC82D9169}"/>
              </a:ext>
            </a:extLst>
          </p:cNvPr>
          <p:cNvGrpSpPr/>
          <p:nvPr/>
        </p:nvGrpSpPr>
        <p:grpSpPr>
          <a:xfrm>
            <a:off x="5085040" y="5711493"/>
            <a:ext cx="1038960" cy="211680"/>
            <a:chOff x="5085040" y="5711493"/>
            <a:chExt cx="1038960" cy="21168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7B0CBD0-C167-6F06-B06E-CEAA7E7602F7}"/>
                    </a:ext>
                  </a:extLst>
                </p14:cNvPr>
                <p14:cNvContentPartPr/>
                <p14:nvPr/>
              </p14:nvContentPartPr>
              <p14:xfrm>
                <a:off x="5085040" y="5721573"/>
                <a:ext cx="150120" cy="167760"/>
              </p14:xfrm>
            </p:contentPart>
          </mc:Choice>
          <mc:Fallback xmlns="">
            <p:pic>
              <p:nvPicPr>
                <p:cNvPr id="20" name="Freihand 19">
                  <a:extLst>
                    <a:ext uri="{FF2B5EF4-FFF2-40B4-BE49-F238E27FC236}">
                      <a16:creationId xmlns:a16="http://schemas.microsoft.com/office/drawing/2014/main" id="{97B0CBD0-C167-6F06-B06E-CEAA7E7602F7}"/>
                    </a:ext>
                  </a:extLst>
                </p:cNvPr>
                <p:cNvPicPr/>
                <p:nvPr/>
              </p:nvPicPr>
              <p:blipFill>
                <a:blip r:embed="rId30"/>
                <a:stretch>
                  <a:fillRect/>
                </a:stretch>
              </p:blipFill>
              <p:spPr>
                <a:xfrm>
                  <a:off x="5076040" y="5712573"/>
                  <a:ext cx="167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19352950-9948-C6CD-E53A-5CD7C848D14D}"/>
                    </a:ext>
                  </a:extLst>
                </p14:cNvPr>
                <p14:cNvContentPartPr/>
                <p14:nvPr/>
              </p14:nvContentPartPr>
              <p14:xfrm>
                <a:off x="5195920" y="5845413"/>
                <a:ext cx="34560" cy="77760"/>
              </p14:xfrm>
            </p:contentPart>
          </mc:Choice>
          <mc:Fallback xmlns="">
            <p:pic>
              <p:nvPicPr>
                <p:cNvPr id="21" name="Freihand 20">
                  <a:extLst>
                    <a:ext uri="{FF2B5EF4-FFF2-40B4-BE49-F238E27FC236}">
                      <a16:creationId xmlns:a16="http://schemas.microsoft.com/office/drawing/2014/main" id="{19352950-9948-C6CD-E53A-5CD7C848D14D}"/>
                    </a:ext>
                  </a:extLst>
                </p:cNvPr>
                <p:cNvPicPr/>
                <p:nvPr/>
              </p:nvPicPr>
              <p:blipFill>
                <a:blip r:embed="rId32"/>
                <a:stretch>
                  <a:fillRect/>
                </a:stretch>
              </p:blipFill>
              <p:spPr>
                <a:xfrm>
                  <a:off x="5187280" y="5836773"/>
                  <a:ext cx="52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B06A464C-A52C-B51C-29F6-FDA6C7D49E69}"/>
                    </a:ext>
                  </a:extLst>
                </p14:cNvPr>
                <p14:cNvContentPartPr/>
                <p14:nvPr/>
              </p14:nvContentPartPr>
              <p14:xfrm>
                <a:off x="5349640" y="5711493"/>
                <a:ext cx="465120" cy="177120"/>
              </p14:xfrm>
            </p:contentPart>
          </mc:Choice>
          <mc:Fallback xmlns="">
            <p:pic>
              <p:nvPicPr>
                <p:cNvPr id="22" name="Freihand 21">
                  <a:extLst>
                    <a:ext uri="{FF2B5EF4-FFF2-40B4-BE49-F238E27FC236}">
                      <a16:creationId xmlns:a16="http://schemas.microsoft.com/office/drawing/2014/main" id="{B06A464C-A52C-B51C-29F6-FDA6C7D49E69}"/>
                    </a:ext>
                  </a:extLst>
                </p:cNvPr>
                <p:cNvPicPr/>
                <p:nvPr/>
              </p:nvPicPr>
              <p:blipFill>
                <a:blip r:embed="rId34"/>
                <a:stretch>
                  <a:fillRect/>
                </a:stretch>
              </p:blipFill>
              <p:spPr>
                <a:xfrm>
                  <a:off x="5341000" y="5702493"/>
                  <a:ext cx="482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F3039FC-C02D-1E73-8106-481FF7AB0ADC}"/>
                    </a:ext>
                  </a:extLst>
                </p14:cNvPr>
                <p14:cNvContentPartPr/>
                <p14:nvPr/>
              </p14:nvContentPartPr>
              <p14:xfrm>
                <a:off x="5869840" y="5803293"/>
                <a:ext cx="254160" cy="101160"/>
              </p14:xfrm>
            </p:contentPart>
          </mc:Choice>
          <mc:Fallback xmlns="">
            <p:pic>
              <p:nvPicPr>
                <p:cNvPr id="23" name="Freihand 22">
                  <a:extLst>
                    <a:ext uri="{FF2B5EF4-FFF2-40B4-BE49-F238E27FC236}">
                      <a16:creationId xmlns:a16="http://schemas.microsoft.com/office/drawing/2014/main" id="{6F3039FC-C02D-1E73-8106-481FF7AB0ADC}"/>
                    </a:ext>
                  </a:extLst>
                </p:cNvPr>
                <p:cNvPicPr/>
                <p:nvPr/>
              </p:nvPicPr>
              <p:blipFill>
                <a:blip r:embed="rId36"/>
                <a:stretch>
                  <a:fillRect/>
                </a:stretch>
              </p:blipFill>
              <p:spPr>
                <a:xfrm>
                  <a:off x="5860840" y="5794293"/>
                  <a:ext cx="271800" cy="118800"/>
                </a:xfrm>
                <a:prstGeom prst="rect">
                  <a:avLst/>
                </a:prstGeom>
              </p:spPr>
            </p:pic>
          </mc:Fallback>
        </mc:AlternateContent>
      </p:grpSp>
      <p:grpSp>
        <p:nvGrpSpPr>
          <p:cNvPr id="28" name="Gruppieren 27">
            <a:extLst>
              <a:ext uri="{FF2B5EF4-FFF2-40B4-BE49-F238E27FC236}">
                <a16:creationId xmlns:a16="http://schemas.microsoft.com/office/drawing/2014/main" id="{F1556EDD-EE95-8094-7B10-970C8A6E2747}"/>
              </a:ext>
            </a:extLst>
          </p:cNvPr>
          <p:cNvGrpSpPr/>
          <p:nvPr/>
        </p:nvGrpSpPr>
        <p:grpSpPr>
          <a:xfrm>
            <a:off x="3223480" y="4558053"/>
            <a:ext cx="310320" cy="146880"/>
            <a:chOff x="3223480" y="4558053"/>
            <a:chExt cx="310320" cy="146880"/>
          </a:xfrm>
        </p:grpSpPr>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D3D069BB-BD82-52BC-AA1A-BD673931D292}"/>
                    </a:ext>
                  </a:extLst>
                </p14:cNvPr>
                <p14:cNvContentPartPr/>
                <p14:nvPr/>
              </p14:nvContentPartPr>
              <p14:xfrm>
                <a:off x="3317080" y="4609893"/>
                <a:ext cx="216720" cy="39600"/>
              </p14:xfrm>
            </p:contentPart>
          </mc:Choice>
          <mc:Fallback xmlns="">
            <p:pic>
              <p:nvPicPr>
                <p:cNvPr id="26" name="Freihand 25">
                  <a:extLst>
                    <a:ext uri="{FF2B5EF4-FFF2-40B4-BE49-F238E27FC236}">
                      <a16:creationId xmlns:a16="http://schemas.microsoft.com/office/drawing/2014/main" id="{D3D069BB-BD82-52BC-AA1A-BD673931D292}"/>
                    </a:ext>
                  </a:extLst>
                </p:cNvPr>
                <p:cNvPicPr/>
                <p:nvPr/>
              </p:nvPicPr>
              <p:blipFill>
                <a:blip r:embed="rId38"/>
                <a:stretch>
                  <a:fillRect/>
                </a:stretch>
              </p:blipFill>
              <p:spPr>
                <a:xfrm>
                  <a:off x="3308440" y="4601253"/>
                  <a:ext cx="234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5E7DEAFD-EDA1-756C-D3E9-0EBA6AA172E6}"/>
                    </a:ext>
                  </a:extLst>
                </p14:cNvPr>
                <p14:cNvContentPartPr/>
                <p14:nvPr/>
              </p14:nvContentPartPr>
              <p14:xfrm>
                <a:off x="3223480" y="4558053"/>
                <a:ext cx="199440" cy="146880"/>
              </p14:xfrm>
            </p:contentPart>
          </mc:Choice>
          <mc:Fallback xmlns="">
            <p:pic>
              <p:nvPicPr>
                <p:cNvPr id="27" name="Freihand 26">
                  <a:extLst>
                    <a:ext uri="{FF2B5EF4-FFF2-40B4-BE49-F238E27FC236}">
                      <a16:creationId xmlns:a16="http://schemas.microsoft.com/office/drawing/2014/main" id="{5E7DEAFD-EDA1-756C-D3E9-0EBA6AA172E6}"/>
                    </a:ext>
                  </a:extLst>
                </p:cNvPr>
                <p:cNvPicPr/>
                <p:nvPr/>
              </p:nvPicPr>
              <p:blipFill>
                <a:blip r:embed="rId40"/>
                <a:stretch>
                  <a:fillRect/>
                </a:stretch>
              </p:blipFill>
              <p:spPr>
                <a:xfrm>
                  <a:off x="3214840" y="4549053"/>
                  <a:ext cx="217080" cy="164520"/>
                </a:xfrm>
                <a:prstGeom prst="rect">
                  <a:avLst/>
                </a:prstGeom>
              </p:spPr>
            </p:pic>
          </mc:Fallback>
        </mc:AlternateContent>
      </p:grpSp>
      <p:grpSp>
        <p:nvGrpSpPr>
          <p:cNvPr id="50" name="Gruppieren 49">
            <a:extLst>
              <a:ext uri="{FF2B5EF4-FFF2-40B4-BE49-F238E27FC236}">
                <a16:creationId xmlns:a16="http://schemas.microsoft.com/office/drawing/2014/main" id="{5DEA40F5-A409-D371-08AA-C7BCF1BAE6E1}"/>
              </a:ext>
            </a:extLst>
          </p:cNvPr>
          <p:cNvGrpSpPr/>
          <p:nvPr/>
        </p:nvGrpSpPr>
        <p:grpSpPr>
          <a:xfrm>
            <a:off x="3805240" y="4339173"/>
            <a:ext cx="907560" cy="397080"/>
            <a:chOff x="3805240" y="4339173"/>
            <a:chExt cx="907560" cy="397080"/>
          </a:xfrm>
        </p:grpSpPr>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DF0B624D-854B-8F2A-4BCF-ABC95CA7289F}"/>
                    </a:ext>
                  </a:extLst>
                </p14:cNvPr>
                <p14:cNvContentPartPr/>
                <p14:nvPr/>
              </p14:nvContentPartPr>
              <p14:xfrm>
                <a:off x="3864640" y="4486053"/>
                <a:ext cx="16560" cy="158040"/>
              </p14:xfrm>
            </p:contentPart>
          </mc:Choice>
          <mc:Fallback xmlns="">
            <p:pic>
              <p:nvPicPr>
                <p:cNvPr id="29" name="Freihand 28">
                  <a:extLst>
                    <a:ext uri="{FF2B5EF4-FFF2-40B4-BE49-F238E27FC236}">
                      <a16:creationId xmlns:a16="http://schemas.microsoft.com/office/drawing/2014/main" id="{DF0B624D-854B-8F2A-4BCF-ABC95CA7289F}"/>
                    </a:ext>
                  </a:extLst>
                </p:cNvPr>
                <p:cNvPicPr/>
                <p:nvPr/>
              </p:nvPicPr>
              <p:blipFill>
                <a:blip r:embed="rId42"/>
                <a:stretch>
                  <a:fillRect/>
                </a:stretch>
              </p:blipFill>
              <p:spPr>
                <a:xfrm>
                  <a:off x="3856000" y="4477053"/>
                  <a:ext cx="34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DD53B3FE-9F2C-00C7-390F-226D4E4E85F5}"/>
                    </a:ext>
                  </a:extLst>
                </p14:cNvPr>
                <p14:cNvContentPartPr/>
                <p14:nvPr/>
              </p14:nvContentPartPr>
              <p14:xfrm>
                <a:off x="3805240" y="4460493"/>
                <a:ext cx="166320" cy="205560"/>
              </p14:xfrm>
            </p:contentPart>
          </mc:Choice>
          <mc:Fallback xmlns="">
            <p:pic>
              <p:nvPicPr>
                <p:cNvPr id="30" name="Freihand 29">
                  <a:extLst>
                    <a:ext uri="{FF2B5EF4-FFF2-40B4-BE49-F238E27FC236}">
                      <a16:creationId xmlns:a16="http://schemas.microsoft.com/office/drawing/2014/main" id="{DD53B3FE-9F2C-00C7-390F-226D4E4E85F5}"/>
                    </a:ext>
                  </a:extLst>
                </p:cNvPr>
                <p:cNvPicPr/>
                <p:nvPr/>
              </p:nvPicPr>
              <p:blipFill>
                <a:blip r:embed="rId44"/>
                <a:stretch>
                  <a:fillRect/>
                </a:stretch>
              </p:blipFill>
              <p:spPr>
                <a:xfrm>
                  <a:off x="3796600" y="4451853"/>
                  <a:ext cx="183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081AD3F9-A42D-4AF3-3DF3-2366FA3DFF19}"/>
                    </a:ext>
                  </a:extLst>
                </p14:cNvPr>
                <p14:cNvContentPartPr/>
                <p14:nvPr/>
              </p14:nvContentPartPr>
              <p14:xfrm>
                <a:off x="4019440" y="4549053"/>
                <a:ext cx="136800" cy="77760"/>
              </p14:xfrm>
            </p:contentPart>
          </mc:Choice>
          <mc:Fallback xmlns="">
            <p:pic>
              <p:nvPicPr>
                <p:cNvPr id="31" name="Freihand 30">
                  <a:extLst>
                    <a:ext uri="{FF2B5EF4-FFF2-40B4-BE49-F238E27FC236}">
                      <a16:creationId xmlns:a16="http://schemas.microsoft.com/office/drawing/2014/main" id="{081AD3F9-A42D-4AF3-3DF3-2366FA3DFF19}"/>
                    </a:ext>
                  </a:extLst>
                </p:cNvPr>
                <p:cNvPicPr/>
                <p:nvPr/>
              </p:nvPicPr>
              <p:blipFill>
                <a:blip r:embed="rId46"/>
                <a:stretch>
                  <a:fillRect/>
                </a:stretch>
              </p:blipFill>
              <p:spPr>
                <a:xfrm>
                  <a:off x="4010800" y="4540413"/>
                  <a:ext cx="154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3D5D4BD2-F5EC-0204-5423-B5014FB0FFD7}"/>
                    </a:ext>
                  </a:extLst>
                </p14:cNvPr>
                <p14:cNvContentPartPr/>
                <p14:nvPr/>
              </p14:nvContentPartPr>
              <p14:xfrm>
                <a:off x="4136080" y="4455093"/>
                <a:ext cx="137880" cy="181080"/>
              </p14:xfrm>
            </p:contentPart>
          </mc:Choice>
          <mc:Fallback xmlns="">
            <p:pic>
              <p:nvPicPr>
                <p:cNvPr id="32" name="Freihand 31">
                  <a:extLst>
                    <a:ext uri="{FF2B5EF4-FFF2-40B4-BE49-F238E27FC236}">
                      <a16:creationId xmlns:a16="http://schemas.microsoft.com/office/drawing/2014/main" id="{3D5D4BD2-F5EC-0204-5423-B5014FB0FFD7}"/>
                    </a:ext>
                  </a:extLst>
                </p:cNvPr>
                <p:cNvPicPr/>
                <p:nvPr/>
              </p:nvPicPr>
              <p:blipFill>
                <a:blip r:embed="rId48"/>
                <a:stretch>
                  <a:fillRect/>
                </a:stretch>
              </p:blipFill>
              <p:spPr>
                <a:xfrm>
                  <a:off x="4127080" y="4446093"/>
                  <a:ext cx="155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9647222-07EC-7F92-5A8A-418467957BFA}"/>
                    </a:ext>
                  </a:extLst>
                </p14:cNvPr>
                <p14:cNvContentPartPr/>
                <p14:nvPr/>
              </p14:nvContentPartPr>
              <p14:xfrm>
                <a:off x="4295200" y="4547973"/>
                <a:ext cx="82440" cy="188280"/>
              </p14:xfrm>
            </p:contentPart>
          </mc:Choice>
          <mc:Fallback xmlns="">
            <p:pic>
              <p:nvPicPr>
                <p:cNvPr id="33" name="Freihand 32">
                  <a:extLst>
                    <a:ext uri="{FF2B5EF4-FFF2-40B4-BE49-F238E27FC236}">
                      <a16:creationId xmlns:a16="http://schemas.microsoft.com/office/drawing/2014/main" id="{D9647222-07EC-7F92-5A8A-418467957BFA}"/>
                    </a:ext>
                  </a:extLst>
                </p:cNvPr>
                <p:cNvPicPr/>
                <p:nvPr/>
              </p:nvPicPr>
              <p:blipFill>
                <a:blip r:embed="rId50"/>
                <a:stretch>
                  <a:fillRect/>
                </a:stretch>
              </p:blipFill>
              <p:spPr>
                <a:xfrm>
                  <a:off x="4286200" y="4538973"/>
                  <a:ext cx="100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EA869CA-917F-8885-3451-966FFED4214A}"/>
                    </a:ext>
                  </a:extLst>
                </p14:cNvPr>
                <p14:cNvContentPartPr/>
                <p14:nvPr/>
              </p14:nvContentPartPr>
              <p14:xfrm>
                <a:off x="4428040" y="4509093"/>
                <a:ext cx="28800" cy="101880"/>
              </p14:xfrm>
            </p:contentPart>
          </mc:Choice>
          <mc:Fallback xmlns="">
            <p:pic>
              <p:nvPicPr>
                <p:cNvPr id="34" name="Freihand 33">
                  <a:extLst>
                    <a:ext uri="{FF2B5EF4-FFF2-40B4-BE49-F238E27FC236}">
                      <a16:creationId xmlns:a16="http://schemas.microsoft.com/office/drawing/2014/main" id="{CEA869CA-917F-8885-3451-966FFED4214A}"/>
                    </a:ext>
                  </a:extLst>
                </p:cNvPr>
                <p:cNvPicPr/>
                <p:nvPr/>
              </p:nvPicPr>
              <p:blipFill>
                <a:blip r:embed="rId52"/>
                <a:stretch>
                  <a:fillRect/>
                </a:stretch>
              </p:blipFill>
              <p:spPr>
                <a:xfrm>
                  <a:off x="4419400" y="4500093"/>
                  <a:ext cx="46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75FB5A58-44D8-4318-7A6C-A919F99F1230}"/>
                    </a:ext>
                  </a:extLst>
                </p14:cNvPr>
                <p14:cNvContentPartPr/>
                <p14:nvPr/>
              </p14:nvContentPartPr>
              <p14:xfrm>
                <a:off x="4481680" y="4413693"/>
                <a:ext cx="231120" cy="186120"/>
              </p14:xfrm>
            </p:contentPart>
          </mc:Choice>
          <mc:Fallback xmlns="">
            <p:pic>
              <p:nvPicPr>
                <p:cNvPr id="35" name="Freihand 34">
                  <a:extLst>
                    <a:ext uri="{FF2B5EF4-FFF2-40B4-BE49-F238E27FC236}">
                      <a16:creationId xmlns:a16="http://schemas.microsoft.com/office/drawing/2014/main" id="{75FB5A58-44D8-4318-7A6C-A919F99F1230}"/>
                    </a:ext>
                  </a:extLst>
                </p:cNvPr>
                <p:cNvPicPr/>
                <p:nvPr/>
              </p:nvPicPr>
              <p:blipFill>
                <a:blip r:embed="rId54"/>
                <a:stretch>
                  <a:fillRect/>
                </a:stretch>
              </p:blipFill>
              <p:spPr>
                <a:xfrm>
                  <a:off x="4473040" y="4405053"/>
                  <a:ext cx="248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3AA54B69-B934-BADC-0D61-5FD996476454}"/>
                    </a:ext>
                  </a:extLst>
                </p14:cNvPr>
                <p14:cNvContentPartPr/>
                <p14:nvPr/>
              </p14:nvContentPartPr>
              <p14:xfrm>
                <a:off x="4533880" y="4339173"/>
                <a:ext cx="19440" cy="16560"/>
              </p14:xfrm>
            </p:contentPart>
          </mc:Choice>
          <mc:Fallback xmlns="">
            <p:pic>
              <p:nvPicPr>
                <p:cNvPr id="36" name="Freihand 35">
                  <a:extLst>
                    <a:ext uri="{FF2B5EF4-FFF2-40B4-BE49-F238E27FC236}">
                      <a16:creationId xmlns:a16="http://schemas.microsoft.com/office/drawing/2014/main" id="{3AA54B69-B934-BADC-0D61-5FD996476454}"/>
                    </a:ext>
                  </a:extLst>
                </p:cNvPr>
                <p:cNvPicPr/>
                <p:nvPr/>
              </p:nvPicPr>
              <p:blipFill>
                <a:blip r:embed="rId56"/>
                <a:stretch>
                  <a:fillRect/>
                </a:stretch>
              </p:blipFill>
              <p:spPr>
                <a:xfrm>
                  <a:off x="4524880" y="4330533"/>
                  <a:ext cx="37080" cy="34200"/>
                </a:xfrm>
                <a:prstGeom prst="rect">
                  <a:avLst/>
                </a:prstGeom>
              </p:spPr>
            </p:pic>
          </mc:Fallback>
        </mc:AlternateContent>
      </p:grpSp>
      <p:grpSp>
        <p:nvGrpSpPr>
          <p:cNvPr id="61" name="Gruppieren 60">
            <a:extLst>
              <a:ext uri="{FF2B5EF4-FFF2-40B4-BE49-F238E27FC236}">
                <a16:creationId xmlns:a16="http://schemas.microsoft.com/office/drawing/2014/main" id="{5BA77BD2-7502-6CCB-DA6E-F50635FCE5BA}"/>
              </a:ext>
            </a:extLst>
          </p:cNvPr>
          <p:cNvGrpSpPr/>
          <p:nvPr/>
        </p:nvGrpSpPr>
        <p:grpSpPr>
          <a:xfrm>
            <a:off x="4910440" y="4207413"/>
            <a:ext cx="2657520" cy="785880"/>
            <a:chOff x="4910440" y="4207413"/>
            <a:chExt cx="2657520" cy="785880"/>
          </a:xfrm>
        </p:grpSpPr>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31A5223E-EAD1-DE70-9285-BD176C78E102}"/>
                    </a:ext>
                  </a:extLst>
                </p14:cNvPr>
                <p14:cNvContentPartPr/>
                <p14:nvPr/>
              </p14:nvContentPartPr>
              <p14:xfrm>
                <a:off x="4910440" y="4392813"/>
                <a:ext cx="215280" cy="168120"/>
              </p14:xfrm>
            </p:contentPart>
          </mc:Choice>
          <mc:Fallback xmlns="">
            <p:pic>
              <p:nvPicPr>
                <p:cNvPr id="37" name="Freihand 36">
                  <a:extLst>
                    <a:ext uri="{FF2B5EF4-FFF2-40B4-BE49-F238E27FC236}">
                      <a16:creationId xmlns:a16="http://schemas.microsoft.com/office/drawing/2014/main" id="{31A5223E-EAD1-DE70-9285-BD176C78E102}"/>
                    </a:ext>
                  </a:extLst>
                </p:cNvPr>
                <p:cNvPicPr/>
                <p:nvPr/>
              </p:nvPicPr>
              <p:blipFill>
                <a:blip r:embed="rId58"/>
                <a:stretch>
                  <a:fillRect/>
                </a:stretch>
              </p:blipFill>
              <p:spPr>
                <a:xfrm>
                  <a:off x="4901440" y="4383813"/>
                  <a:ext cx="232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315E1C65-9229-980B-1A88-B7B6986D8D8E}"/>
                    </a:ext>
                  </a:extLst>
                </p14:cNvPr>
                <p14:cNvContentPartPr/>
                <p14:nvPr/>
              </p14:nvContentPartPr>
              <p14:xfrm>
                <a:off x="5217520" y="4420173"/>
                <a:ext cx="10440" cy="152640"/>
              </p14:xfrm>
            </p:contentPart>
          </mc:Choice>
          <mc:Fallback xmlns="">
            <p:pic>
              <p:nvPicPr>
                <p:cNvPr id="38" name="Freihand 37">
                  <a:extLst>
                    <a:ext uri="{FF2B5EF4-FFF2-40B4-BE49-F238E27FC236}">
                      <a16:creationId xmlns:a16="http://schemas.microsoft.com/office/drawing/2014/main" id="{315E1C65-9229-980B-1A88-B7B6986D8D8E}"/>
                    </a:ext>
                  </a:extLst>
                </p:cNvPr>
                <p:cNvPicPr/>
                <p:nvPr/>
              </p:nvPicPr>
              <p:blipFill>
                <a:blip r:embed="rId60"/>
                <a:stretch>
                  <a:fillRect/>
                </a:stretch>
              </p:blipFill>
              <p:spPr>
                <a:xfrm>
                  <a:off x="5208520" y="4411533"/>
                  <a:ext cx="28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7987275C-9BB9-BBEB-2292-8440A5064BAB}"/>
                    </a:ext>
                  </a:extLst>
                </p14:cNvPr>
                <p14:cNvContentPartPr/>
                <p14:nvPr/>
              </p14:nvContentPartPr>
              <p14:xfrm>
                <a:off x="5288800" y="4482093"/>
                <a:ext cx="91800" cy="98640"/>
              </p14:xfrm>
            </p:contentPart>
          </mc:Choice>
          <mc:Fallback xmlns="">
            <p:pic>
              <p:nvPicPr>
                <p:cNvPr id="39" name="Freihand 38">
                  <a:extLst>
                    <a:ext uri="{FF2B5EF4-FFF2-40B4-BE49-F238E27FC236}">
                      <a16:creationId xmlns:a16="http://schemas.microsoft.com/office/drawing/2014/main" id="{7987275C-9BB9-BBEB-2292-8440A5064BAB}"/>
                    </a:ext>
                  </a:extLst>
                </p:cNvPr>
                <p:cNvPicPr/>
                <p:nvPr/>
              </p:nvPicPr>
              <p:blipFill>
                <a:blip r:embed="rId62"/>
                <a:stretch>
                  <a:fillRect/>
                </a:stretch>
              </p:blipFill>
              <p:spPr>
                <a:xfrm>
                  <a:off x="5280160" y="4473453"/>
                  <a:ext cx="109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27FBC08E-E4D0-4AB9-5B7E-5AEA5C335640}"/>
                    </a:ext>
                  </a:extLst>
                </p14:cNvPr>
                <p14:cNvContentPartPr/>
                <p14:nvPr/>
              </p14:nvContentPartPr>
              <p14:xfrm>
                <a:off x="5395720" y="4449693"/>
                <a:ext cx="92520" cy="127800"/>
              </p14:xfrm>
            </p:contentPart>
          </mc:Choice>
          <mc:Fallback xmlns="">
            <p:pic>
              <p:nvPicPr>
                <p:cNvPr id="40" name="Freihand 39">
                  <a:extLst>
                    <a:ext uri="{FF2B5EF4-FFF2-40B4-BE49-F238E27FC236}">
                      <a16:creationId xmlns:a16="http://schemas.microsoft.com/office/drawing/2014/main" id="{27FBC08E-E4D0-4AB9-5B7E-5AEA5C335640}"/>
                    </a:ext>
                  </a:extLst>
                </p:cNvPr>
                <p:cNvPicPr/>
                <p:nvPr/>
              </p:nvPicPr>
              <p:blipFill>
                <a:blip r:embed="rId64"/>
                <a:stretch>
                  <a:fillRect/>
                </a:stretch>
              </p:blipFill>
              <p:spPr>
                <a:xfrm>
                  <a:off x="5387080" y="4440693"/>
                  <a:ext cx="110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70D5BE29-C62C-C31D-2126-12C0B5FEFAFD}"/>
                    </a:ext>
                  </a:extLst>
                </p14:cNvPr>
                <p14:cNvContentPartPr/>
                <p14:nvPr/>
              </p14:nvContentPartPr>
              <p14:xfrm>
                <a:off x="5511640" y="4458693"/>
                <a:ext cx="342720" cy="116280"/>
              </p14:xfrm>
            </p:contentPart>
          </mc:Choice>
          <mc:Fallback xmlns="">
            <p:pic>
              <p:nvPicPr>
                <p:cNvPr id="41" name="Freihand 40">
                  <a:extLst>
                    <a:ext uri="{FF2B5EF4-FFF2-40B4-BE49-F238E27FC236}">
                      <a16:creationId xmlns:a16="http://schemas.microsoft.com/office/drawing/2014/main" id="{70D5BE29-C62C-C31D-2126-12C0B5FEFAFD}"/>
                    </a:ext>
                  </a:extLst>
                </p:cNvPr>
                <p:cNvPicPr/>
                <p:nvPr/>
              </p:nvPicPr>
              <p:blipFill>
                <a:blip r:embed="rId66"/>
                <a:stretch>
                  <a:fillRect/>
                </a:stretch>
              </p:blipFill>
              <p:spPr>
                <a:xfrm>
                  <a:off x="5502640" y="4449693"/>
                  <a:ext cx="360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1E736C2-AFAF-493B-5D46-AF7DAAC006B5}"/>
                    </a:ext>
                  </a:extLst>
                </p14:cNvPr>
                <p14:cNvContentPartPr/>
                <p14:nvPr/>
              </p14:nvContentPartPr>
              <p14:xfrm>
                <a:off x="5923480" y="4484253"/>
                <a:ext cx="70920" cy="73080"/>
              </p14:xfrm>
            </p:contentPart>
          </mc:Choice>
          <mc:Fallback xmlns="">
            <p:pic>
              <p:nvPicPr>
                <p:cNvPr id="42" name="Freihand 41">
                  <a:extLst>
                    <a:ext uri="{FF2B5EF4-FFF2-40B4-BE49-F238E27FC236}">
                      <a16:creationId xmlns:a16="http://schemas.microsoft.com/office/drawing/2014/main" id="{61E736C2-AFAF-493B-5D46-AF7DAAC006B5}"/>
                    </a:ext>
                  </a:extLst>
                </p:cNvPr>
                <p:cNvPicPr/>
                <p:nvPr/>
              </p:nvPicPr>
              <p:blipFill>
                <a:blip r:embed="rId68"/>
                <a:stretch>
                  <a:fillRect/>
                </a:stretch>
              </p:blipFill>
              <p:spPr>
                <a:xfrm>
                  <a:off x="5914480" y="4475613"/>
                  <a:ext cx="88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24E97507-9F33-AA13-8E0A-E182B122DABA}"/>
                    </a:ext>
                  </a:extLst>
                </p14:cNvPr>
                <p14:cNvContentPartPr/>
                <p14:nvPr/>
              </p14:nvContentPartPr>
              <p14:xfrm>
                <a:off x="6027520" y="4438173"/>
                <a:ext cx="101880" cy="137880"/>
              </p14:xfrm>
            </p:contentPart>
          </mc:Choice>
          <mc:Fallback xmlns="">
            <p:pic>
              <p:nvPicPr>
                <p:cNvPr id="43" name="Freihand 42">
                  <a:extLst>
                    <a:ext uri="{FF2B5EF4-FFF2-40B4-BE49-F238E27FC236}">
                      <a16:creationId xmlns:a16="http://schemas.microsoft.com/office/drawing/2014/main" id="{24E97507-9F33-AA13-8E0A-E182B122DABA}"/>
                    </a:ext>
                  </a:extLst>
                </p:cNvPr>
                <p:cNvPicPr/>
                <p:nvPr/>
              </p:nvPicPr>
              <p:blipFill>
                <a:blip r:embed="rId70"/>
                <a:stretch>
                  <a:fillRect/>
                </a:stretch>
              </p:blipFill>
              <p:spPr>
                <a:xfrm>
                  <a:off x="6018520" y="4429173"/>
                  <a:ext cx="119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2B64F65B-50AF-8CCD-303C-8858E8CFAB99}"/>
                    </a:ext>
                  </a:extLst>
                </p14:cNvPr>
                <p14:cNvContentPartPr/>
                <p14:nvPr/>
              </p14:nvContentPartPr>
              <p14:xfrm>
                <a:off x="6033640" y="4469493"/>
                <a:ext cx="145800" cy="84960"/>
              </p14:xfrm>
            </p:contentPart>
          </mc:Choice>
          <mc:Fallback xmlns="">
            <p:pic>
              <p:nvPicPr>
                <p:cNvPr id="44" name="Freihand 43">
                  <a:extLst>
                    <a:ext uri="{FF2B5EF4-FFF2-40B4-BE49-F238E27FC236}">
                      <a16:creationId xmlns:a16="http://schemas.microsoft.com/office/drawing/2014/main" id="{2B64F65B-50AF-8CCD-303C-8858E8CFAB99}"/>
                    </a:ext>
                  </a:extLst>
                </p:cNvPr>
                <p:cNvPicPr/>
                <p:nvPr/>
              </p:nvPicPr>
              <p:blipFill>
                <a:blip r:embed="rId72"/>
                <a:stretch>
                  <a:fillRect/>
                </a:stretch>
              </p:blipFill>
              <p:spPr>
                <a:xfrm>
                  <a:off x="6025000" y="4460853"/>
                  <a:ext cx="163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2ADFAA6B-8EE2-13FF-89CC-CC423E0257D5}"/>
                    </a:ext>
                  </a:extLst>
                </p14:cNvPr>
                <p14:cNvContentPartPr/>
                <p14:nvPr/>
              </p14:nvContentPartPr>
              <p14:xfrm>
                <a:off x="6274480" y="4357533"/>
                <a:ext cx="297720" cy="198360"/>
              </p14:xfrm>
            </p:contentPart>
          </mc:Choice>
          <mc:Fallback xmlns="">
            <p:pic>
              <p:nvPicPr>
                <p:cNvPr id="45" name="Freihand 44">
                  <a:extLst>
                    <a:ext uri="{FF2B5EF4-FFF2-40B4-BE49-F238E27FC236}">
                      <a16:creationId xmlns:a16="http://schemas.microsoft.com/office/drawing/2014/main" id="{2ADFAA6B-8EE2-13FF-89CC-CC423E0257D5}"/>
                    </a:ext>
                  </a:extLst>
                </p:cNvPr>
                <p:cNvPicPr/>
                <p:nvPr/>
              </p:nvPicPr>
              <p:blipFill>
                <a:blip r:embed="rId74"/>
                <a:stretch>
                  <a:fillRect/>
                </a:stretch>
              </p:blipFill>
              <p:spPr>
                <a:xfrm>
                  <a:off x="6265480" y="4348893"/>
                  <a:ext cx="31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A8284861-884D-FDC5-211D-33DD7A02D581}"/>
                    </a:ext>
                  </a:extLst>
                </p14:cNvPr>
                <p14:cNvContentPartPr/>
                <p14:nvPr/>
              </p14:nvContentPartPr>
              <p14:xfrm>
                <a:off x="6677680" y="4342413"/>
                <a:ext cx="329040" cy="192960"/>
              </p14:xfrm>
            </p:contentPart>
          </mc:Choice>
          <mc:Fallback xmlns="">
            <p:pic>
              <p:nvPicPr>
                <p:cNvPr id="46" name="Freihand 45">
                  <a:extLst>
                    <a:ext uri="{FF2B5EF4-FFF2-40B4-BE49-F238E27FC236}">
                      <a16:creationId xmlns:a16="http://schemas.microsoft.com/office/drawing/2014/main" id="{A8284861-884D-FDC5-211D-33DD7A02D581}"/>
                    </a:ext>
                  </a:extLst>
                </p:cNvPr>
                <p:cNvPicPr/>
                <p:nvPr/>
              </p:nvPicPr>
              <p:blipFill>
                <a:blip r:embed="rId76"/>
                <a:stretch>
                  <a:fillRect/>
                </a:stretch>
              </p:blipFill>
              <p:spPr>
                <a:xfrm>
                  <a:off x="6668680" y="4333773"/>
                  <a:ext cx="346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EC8881A2-772D-BB3F-7CF8-76C02441FE3D}"/>
                    </a:ext>
                  </a:extLst>
                </p14:cNvPr>
                <p14:cNvContentPartPr/>
                <p14:nvPr/>
              </p14:nvContentPartPr>
              <p14:xfrm>
                <a:off x="7007080" y="4300653"/>
                <a:ext cx="560880" cy="193680"/>
              </p14:xfrm>
            </p:contentPart>
          </mc:Choice>
          <mc:Fallback xmlns="">
            <p:pic>
              <p:nvPicPr>
                <p:cNvPr id="47" name="Freihand 46">
                  <a:extLst>
                    <a:ext uri="{FF2B5EF4-FFF2-40B4-BE49-F238E27FC236}">
                      <a16:creationId xmlns:a16="http://schemas.microsoft.com/office/drawing/2014/main" id="{EC8881A2-772D-BB3F-7CF8-76C02441FE3D}"/>
                    </a:ext>
                  </a:extLst>
                </p:cNvPr>
                <p:cNvPicPr/>
                <p:nvPr/>
              </p:nvPicPr>
              <p:blipFill>
                <a:blip r:embed="rId78"/>
                <a:stretch>
                  <a:fillRect/>
                </a:stretch>
              </p:blipFill>
              <p:spPr>
                <a:xfrm>
                  <a:off x="6998080" y="4291653"/>
                  <a:ext cx="578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3BA34CD-F4DA-525E-2FE8-CA3BC208CAB5}"/>
                    </a:ext>
                  </a:extLst>
                </p14:cNvPr>
                <p14:cNvContentPartPr/>
                <p14:nvPr/>
              </p14:nvContentPartPr>
              <p14:xfrm>
                <a:off x="7093120" y="4207413"/>
                <a:ext cx="139680" cy="2880"/>
              </p14:xfrm>
            </p:contentPart>
          </mc:Choice>
          <mc:Fallback xmlns="">
            <p:pic>
              <p:nvPicPr>
                <p:cNvPr id="48" name="Freihand 47">
                  <a:extLst>
                    <a:ext uri="{FF2B5EF4-FFF2-40B4-BE49-F238E27FC236}">
                      <a16:creationId xmlns:a16="http://schemas.microsoft.com/office/drawing/2014/main" id="{73BA34CD-F4DA-525E-2FE8-CA3BC208CAB5}"/>
                    </a:ext>
                  </a:extLst>
                </p:cNvPr>
                <p:cNvPicPr/>
                <p:nvPr/>
              </p:nvPicPr>
              <p:blipFill>
                <a:blip r:embed="rId80"/>
                <a:stretch>
                  <a:fillRect/>
                </a:stretch>
              </p:blipFill>
              <p:spPr>
                <a:xfrm>
                  <a:off x="7084480" y="4198413"/>
                  <a:ext cx="157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6C5E86AB-9F30-2B6A-756F-A21CFB737C3F}"/>
                    </a:ext>
                  </a:extLst>
                </p14:cNvPr>
                <p14:cNvContentPartPr/>
                <p14:nvPr/>
              </p14:nvContentPartPr>
              <p14:xfrm>
                <a:off x="5148400" y="4700253"/>
                <a:ext cx="89280" cy="222480"/>
              </p14:xfrm>
            </p:contentPart>
          </mc:Choice>
          <mc:Fallback xmlns="">
            <p:pic>
              <p:nvPicPr>
                <p:cNvPr id="51" name="Freihand 50">
                  <a:extLst>
                    <a:ext uri="{FF2B5EF4-FFF2-40B4-BE49-F238E27FC236}">
                      <a16:creationId xmlns:a16="http://schemas.microsoft.com/office/drawing/2014/main" id="{6C5E86AB-9F30-2B6A-756F-A21CFB737C3F}"/>
                    </a:ext>
                  </a:extLst>
                </p:cNvPr>
                <p:cNvPicPr/>
                <p:nvPr/>
              </p:nvPicPr>
              <p:blipFill>
                <a:blip r:embed="rId82"/>
                <a:stretch>
                  <a:fillRect/>
                </a:stretch>
              </p:blipFill>
              <p:spPr>
                <a:xfrm>
                  <a:off x="5139760" y="4691613"/>
                  <a:ext cx="1069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CFF2FC6-852C-10C8-FE5D-FD1E9CBA087A}"/>
                    </a:ext>
                  </a:extLst>
                </p14:cNvPr>
                <p14:cNvContentPartPr/>
                <p14:nvPr/>
              </p14:nvContentPartPr>
              <p14:xfrm>
                <a:off x="5351800" y="4713933"/>
                <a:ext cx="72360" cy="139680"/>
              </p14:xfrm>
            </p:contentPart>
          </mc:Choice>
          <mc:Fallback xmlns="">
            <p:pic>
              <p:nvPicPr>
                <p:cNvPr id="52" name="Freihand 51">
                  <a:extLst>
                    <a:ext uri="{FF2B5EF4-FFF2-40B4-BE49-F238E27FC236}">
                      <a16:creationId xmlns:a16="http://schemas.microsoft.com/office/drawing/2014/main" id="{DCFF2FC6-852C-10C8-FE5D-FD1E9CBA087A}"/>
                    </a:ext>
                  </a:extLst>
                </p:cNvPr>
                <p:cNvPicPr/>
                <p:nvPr/>
              </p:nvPicPr>
              <p:blipFill>
                <a:blip r:embed="rId84"/>
                <a:stretch>
                  <a:fillRect/>
                </a:stretch>
              </p:blipFill>
              <p:spPr>
                <a:xfrm>
                  <a:off x="5343160" y="4705293"/>
                  <a:ext cx="90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23F4FCB-B9F2-59C8-5923-BC3020663BBF}"/>
                    </a:ext>
                  </a:extLst>
                </p14:cNvPr>
                <p14:cNvContentPartPr/>
                <p14:nvPr/>
              </p14:nvContentPartPr>
              <p14:xfrm>
                <a:off x="5406880" y="4676133"/>
                <a:ext cx="219960" cy="208800"/>
              </p14:xfrm>
            </p:contentPart>
          </mc:Choice>
          <mc:Fallback xmlns="">
            <p:pic>
              <p:nvPicPr>
                <p:cNvPr id="53" name="Freihand 52">
                  <a:extLst>
                    <a:ext uri="{FF2B5EF4-FFF2-40B4-BE49-F238E27FC236}">
                      <a16:creationId xmlns:a16="http://schemas.microsoft.com/office/drawing/2014/main" id="{D23F4FCB-B9F2-59C8-5923-BC3020663BBF}"/>
                    </a:ext>
                  </a:extLst>
                </p:cNvPr>
                <p:cNvPicPr/>
                <p:nvPr/>
              </p:nvPicPr>
              <p:blipFill>
                <a:blip r:embed="rId86"/>
                <a:stretch>
                  <a:fillRect/>
                </a:stretch>
              </p:blipFill>
              <p:spPr>
                <a:xfrm>
                  <a:off x="5398240" y="4667493"/>
                  <a:ext cx="237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D9C771FF-3D0A-1E60-994A-DBF7F9EC2AE6}"/>
                    </a:ext>
                  </a:extLst>
                </p14:cNvPr>
                <p14:cNvContentPartPr/>
                <p14:nvPr/>
              </p14:nvContentPartPr>
              <p14:xfrm>
                <a:off x="5657440" y="4684413"/>
                <a:ext cx="158760" cy="270000"/>
              </p14:xfrm>
            </p:contentPart>
          </mc:Choice>
          <mc:Fallback xmlns="">
            <p:pic>
              <p:nvPicPr>
                <p:cNvPr id="54" name="Freihand 53">
                  <a:extLst>
                    <a:ext uri="{FF2B5EF4-FFF2-40B4-BE49-F238E27FC236}">
                      <a16:creationId xmlns:a16="http://schemas.microsoft.com/office/drawing/2014/main" id="{D9C771FF-3D0A-1E60-994A-DBF7F9EC2AE6}"/>
                    </a:ext>
                  </a:extLst>
                </p:cNvPr>
                <p:cNvPicPr/>
                <p:nvPr/>
              </p:nvPicPr>
              <p:blipFill>
                <a:blip r:embed="rId88"/>
                <a:stretch>
                  <a:fillRect/>
                </a:stretch>
              </p:blipFill>
              <p:spPr>
                <a:xfrm>
                  <a:off x="5648800" y="4675413"/>
                  <a:ext cx="176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C2B1E129-D2D7-9773-758E-1A9607A0C2EB}"/>
                    </a:ext>
                  </a:extLst>
                </p14:cNvPr>
                <p14:cNvContentPartPr/>
                <p14:nvPr/>
              </p14:nvContentPartPr>
              <p14:xfrm>
                <a:off x="5852200" y="4767213"/>
                <a:ext cx="195480" cy="88200"/>
              </p14:xfrm>
            </p:contentPart>
          </mc:Choice>
          <mc:Fallback xmlns="">
            <p:pic>
              <p:nvPicPr>
                <p:cNvPr id="55" name="Freihand 54">
                  <a:extLst>
                    <a:ext uri="{FF2B5EF4-FFF2-40B4-BE49-F238E27FC236}">
                      <a16:creationId xmlns:a16="http://schemas.microsoft.com/office/drawing/2014/main" id="{C2B1E129-D2D7-9773-758E-1A9607A0C2EB}"/>
                    </a:ext>
                  </a:extLst>
                </p:cNvPr>
                <p:cNvPicPr/>
                <p:nvPr/>
              </p:nvPicPr>
              <p:blipFill>
                <a:blip r:embed="rId90"/>
                <a:stretch>
                  <a:fillRect/>
                </a:stretch>
              </p:blipFill>
              <p:spPr>
                <a:xfrm>
                  <a:off x="5843200" y="4758573"/>
                  <a:ext cx="21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1E7B651A-611E-707C-75A9-E651CA350D05}"/>
                    </a:ext>
                  </a:extLst>
                </p14:cNvPr>
                <p14:cNvContentPartPr/>
                <p14:nvPr/>
              </p14:nvContentPartPr>
              <p14:xfrm>
                <a:off x="6136960" y="4665693"/>
                <a:ext cx="141120" cy="178200"/>
              </p14:xfrm>
            </p:contentPart>
          </mc:Choice>
          <mc:Fallback xmlns="">
            <p:pic>
              <p:nvPicPr>
                <p:cNvPr id="56" name="Freihand 55">
                  <a:extLst>
                    <a:ext uri="{FF2B5EF4-FFF2-40B4-BE49-F238E27FC236}">
                      <a16:creationId xmlns:a16="http://schemas.microsoft.com/office/drawing/2014/main" id="{1E7B651A-611E-707C-75A9-E651CA350D05}"/>
                    </a:ext>
                  </a:extLst>
                </p:cNvPr>
                <p:cNvPicPr/>
                <p:nvPr/>
              </p:nvPicPr>
              <p:blipFill>
                <a:blip r:embed="rId92"/>
                <a:stretch>
                  <a:fillRect/>
                </a:stretch>
              </p:blipFill>
              <p:spPr>
                <a:xfrm>
                  <a:off x="6127960" y="4656693"/>
                  <a:ext cx="158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82E550C9-819E-E93D-1BF5-74BD4F009DC4}"/>
                    </a:ext>
                  </a:extLst>
                </p14:cNvPr>
                <p14:cNvContentPartPr/>
                <p14:nvPr/>
              </p14:nvContentPartPr>
              <p14:xfrm>
                <a:off x="6305080" y="4770093"/>
                <a:ext cx="169560" cy="55440"/>
              </p14:xfrm>
            </p:contentPart>
          </mc:Choice>
          <mc:Fallback xmlns="">
            <p:pic>
              <p:nvPicPr>
                <p:cNvPr id="57" name="Freihand 56">
                  <a:extLst>
                    <a:ext uri="{FF2B5EF4-FFF2-40B4-BE49-F238E27FC236}">
                      <a16:creationId xmlns:a16="http://schemas.microsoft.com/office/drawing/2014/main" id="{82E550C9-819E-E93D-1BF5-74BD4F009DC4}"/>
                    </a:ext>
                  </a:extLst>
                </p:cNvPr>
                <p:cNvPicPr/>
                <p:nvPr/>
              </p:nvPicPr>
              <p:blipFill>
                <a:blip r:embed="rId94"/>
                <a:stretch>
                  <a:fillRect/>
                </a:stretch>
              </p:blipFill>
              <p:spPr>
                <a:xfrm>
                  <a:off x="6296080" y="4761453"/>
                  <a:ext cx="187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2EF225EE-D7AC-5220-0D02-CA307A764AA7}"/>
                    </a:ext>
                  </a:extLst>
                </p14:cNvPr>
                <p14:cNvContentPartPr/>
                <p14:nvPr/>
              </p14:nvContentPartPr>
              <p14:xfrm>
                <a:off x="6497680" y="4684773"/>
                <a:ext cx="209520" cy="156600"/>
              </p14:xfrm>
            </p:contentPart>
          </mc:Choice>
          <mc:Fallback xmlns="">
            <p:pic>
              <p:nvPicPr>
                <p:cNvPr id="58" name="Freihand 57">
                  <a:extLst>
                    <a:ext uri="{FF2B5EF4-FFF2-40B4-BE49-F238E27FC236}">
                      <a16:creationId xmlns:a16="http://schemas.microsoft.com/office/drawing/2014/main" id="{2EF225EE-D7AC-5220-0D02-CA307A764AA7}"/>
                    </a:ext>
                  </a:extLst>
                </p:cNvPr>
                <p:cNvPicPr/>
                <p:nvPr/>
              </p:nvPicPr>
              <p:blipFill>
                <a:blip r:embed="rId96"/>
                <a:stretch>
                  <a:fillRect/>
                </a:stretch>
              </p:blipFill>
              <p:spPr>
                <a:xfrm>
                  <a:off x="6489040" y="4676133"/>
                  <a:ext cx="227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A1F76D34-F3B7-BE2C-ABB9-86ADDB64EEF5}"/>
                    </a:ext>
                  </a:extLst>
                </p14:cNvPr>
                <p14:cNvContentPartPr/>
                <p14:nvPr/>
              </p14:nvContentPartPr>
              <p14:xfrm>
                <a:off x="6717280" y="4612413"/>
                <a:ext cx="302400" cy="225360"/>
              </p14:xfrm>
            </p:contentPart>
          </mc:Choice>
          <mc:Fallback xmlns="">
            <p:pic>
              <p:nvPicPr>
                <p:cNvPr id="59" name="Freihand 58">
                  <a:extLst>
                    <a:ext uri="{FF2B5EF4-FFF2-40B4-BE49-F238E27FC236}">
                      <a16:creationId xmlns:a16="http://schemas.microsoft.com/office/drawing/2014/main" id="{A1F76D34-F3B7-BE2C-ABB9-86ADDB64EEF5}"/>
                    </a:ext>
                  </a:extLst>
                </p:cNvPr>
                <p:cNvPicPr/>
                <p:nvPr/>
              </p:nvPicPr>
              <p:blipFill>
                <a:blip r:embed="rId98"/>
                <a:stretch>
                  <a:fillRect/>
                </a:stretch>
              </p:blipFill>
              <p:spPr>
                <a:xfrm>
                  <a:off x="6708280" y="4603413"/>
                  <a:ext cx="320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078D31A4-A831-71F1-249D-3AF1F86733D5}"/>
                    </a:ext>
                  </a:extLst>
                </p14:cNvPr>
                <p14:cNvContentPartPr/>
                <p14:nvPr/>
              </p14:nvContentPartPr>
              <p14:xfrm>
                <a:off x="7015000" y="4558413"/>
                <a:ext cx="181800" cy="434880"/>
              </p14:xfrm>
            </p:contentPart>
          </mc:Choice>
          <mc:Fallback xmlns="">
            <p:pic>
              <p:nvPicPr>
                <p:cNvPr id="60" name="Freihand 59">
                  <a:extLst>
                    <a:ext uri="{FF2B5EF4-FFF2-40B4-BE49-F238E27FC236}">
                      <a16:creationId xmlns:a16="http://schemas.microsoft.com/office/drawing/2014/main" id="{078D31A4-A831-71F1-249D-3AF1F86733D5}"/>
                    </a:ext>
                  </a:extLst>
                </p:cNvPr>
                <p:cNvPicPr/>
                <p:nvPr/>
              </p:nvPicPr>
              <p:blipFill>
                <a:blip r:embed="rId100"/>
                <a:stretch>
                  <a:fillRect/>
                </a:stretch>
              </p:blipFill>
              <p:spPr>
                <a:xfrm>
                  <a:off x="7006000" y="4549773"/>
                  <a:ext cx="199440" cy="45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75618045-2DFB-302A-E850-C3E14263A060}"/>
                  </a:ext>
                </a:extLst>
              </p14:cNvPr>
              <p14:cNvContentPartPr/>
              <p14:nvPr/>
            </p14:nvContentPartPr>
            <p14:xfrm>
              <a:off x="1525647" y="1100782"/>
              <a:ext cx="2785680" cy="504000"/>
            </p14:xfrm>
          </p:contentPart>
        </mc:Choice>
        <mc:Fallback xmlns="">
          <p:pic>
            <p:nvPicPr>
              <p:cNvPr id="16" name="Freihand 15">
                <a:extLst>
                  <a:ext uri="{FF2B5EF4-FFF2-40B4-BE49-F238E27FC236}">
                    <a16:creationId xmlns:a16="http://schemas.microsoft.com/office/drawing/2014/main" id="{75618045-2DFB-302A-E850-C3E14263A060}"/>
                  </a:ext>
                </a:extLst>
              </p:cNvPr>
              <p:cNvPicPr/>
              <p:nvPr/>
            </p:nvPicPr>
            <p:blipFill>
              <a:blip r:embed="rId102"/>
              <a:stretch>
                <a:fillRect/>
              </a:stretch>
            </p:blipFill>
            <p:spPr>
              <a:xfrm>
                <a:off x="1516647" y="1091782"/>
                <a:ext cx="28033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 name="Freihand 16">
                <a:extLst>
                  <a:ext uri="{FF2B5EF4-FFF2-40B4-BE49-F238E27FC236}">
                    <a16:creationId xmlns:a16="http://schemas.microsoft.com/office/drawing/2014/main" id="{AEA093EE-E8CC-0AF5-1C44-A5BD5851FC82}"/>
                  </a:ext>
                </a:extLst>
              </p14:cNvPr>
              <p14:cNvContentPartPr/>
              <p14:nvPr/>
            </p14:nvContentPartPr>
            <p14:xfrm>
              <a:off x="5883807" y="1411822"/>
              <a:ext cx="1784520" cy="123840"/>
            </p14:xfrm>
          </p:contentPart>
        </mc:Choice>
        <mc:Fallback xmlns="">
          <p:pic>
            <p:nvPicPr>
              <p:cNvPr id="17" name="Freihand 16">
                <a:extLst>
                  <a:ext uri="{FF2B5EF4-FFF2-40B4-BE49-F238E27FC236}">
                    <a16:creationId xmlns:a16="http://schemas.microsoft.com/office/drawing/2014/main" id="{AEA093EE-E8CC-0AF5-1C44-A5BD5851FC82}"/>
                  </a:ext>
                </a:extLst>
              </p:cNvPr>
              <p:cNvPicPr/>
              <p:nvPr/>
            </p:nvPicPr>
            <p:blipFill>
              <a:blip r:embed="rId104"/>
              <a:stretch>
                <a:fillRect/>
              </a:stretch>
            </p:blipFill>
            <p:spPr>
              <a:xfrm>
                <a:off x="5875167" y="1402822"/>
                <a:ext cx="180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3DF01165-7953-2650-96C0-A18C85D688D8}"/>
                  </a:ext>
                </a:extLst>
              </p14:cNvPr>
              <p14:cNvContentPartPr/>
              <p14:nvPr/>
            </p14:nvContentPartPr>
            <p14:xfrm>
              <a:off x="5727" y="1714222"/>
              <a:ext cx="1145880" cy="167760"/>
            </p14:xfrm>
          </p:contentPart>
        </mc:Choice>
        <mc:Fallback xmlns="">
          <p:pic>
            <p:nvPicPr>
              <p:cNvPr id="49" name="Freihand 48">
                <a:extLst>
                  <a:ext uri="{FF2B5EF4-FFF2-40B4-BE49-F238E27FC236}">
                    <a16:creationId xmlns:a16="http://schemas.microsoft.com/office/drawing/2014/main" id="{3DF01165-7953-2650-96C0-A18C85D688D8}"/>
                  </a:ext>
                </a:extLst>
              </p:cNvPr>
              <p:cNvPicPr/>
              <p:nvPr/>
            </p:nvPicPr>
            <p:blipFill>
              <a:blip r:embed="rId106"/>
              <a:stretch>
                <a:fillRect/>
              </a:stretch>
            </p:blipFill>
            <p:spPr>
              <a:xfrm>
                <a:off x="-2913" y="1705222"/>
                <a:ext cx="1163520" cy="185400"/>
              </a:xfrm>
              <a:prstGeom prst="rect">
                <a:avLst/>
              </a:prstGeom>
            </p:spPr>
          </p:pic>
        </mc:Fallback>
      </mc:AlternateContent>
    </p:spTree>
    <p:extLst>
      <p:ext uri="{BB962C8B-B14F-4D97-AF65-F5344CB8AC3E}">
        <p14:creationId xmlns:p14="http://schemas.microsoft.com/office/powerpoint/2010/main" val="27470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86A06E7-B20E-6B92-3668-5944E918E905}"/>
                  </a:ext>
                </a:extLst>
              </p14:cNvPr>
              <p14:cNvContentPartPr/>
              <p14:nvPr/>
            </p14:nvContentPartPr>
            <p14:xfrm>
              <a:off x="2076447" y="2386342"/>
              <a:ext cx="5249880" cy="102960"/>
            </p14:xfrm>
          </p:contentPart>
        </mc:Choice>
        <mc:Fallback xmlns="">
          <p:pic>
            <p:nvPicPr>
              <p:cNvPr id="2" name="Freihand 1">
                <a:extLst>
                  <a:ext uri="{FF2B5EF4-FFF2-40B4-BE49-F238E27FC236}">
                    <a16:creationId xmlns:a16="http://schemas.microsoft.com/office/drawing/2014/main" id="{486A06E7-B20E-6B92-3668-5944E918E905}"/>
                  </a:ext>
                </a:extLst>
              </p:cNvPr>
              <p:cNvPicPr/>
              <p:nvPr/>
            </p:nvPicPr>
            <p:blipFill>
              <a:blip r:embed="rId4"/>
              <a:stretch>
                <a:fillRect/>
              </a:stretch>
            </p:blipFill>
            <p:spPr>
              <a:xfrm>
                <a:off x="2067807" y="2377702"/>
                <a:ext cx="5267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9F60FA7-105E-F4D3-ADBE-ACB3D7FC3936}"/>
                  </a:ext>
                </a:extLst>
              </p14:cNvPr>
              <p14:cNvContentPartPr/>
              <p14:nvPr/>
            </p14:nvContentPartPr>
            <p14:xfrm>
              <a:off x="2330967" y="4331782"/>
              <a:ext cx="4160160" cy="132120"/>
            </p14:xfrm>
          </p:contentPart>
        </mc:Choice>
        <mc:Fallback xmlns="">
          <p:pic>
            <p:nvPicPr>
              <p:cNvPr id="4" name="Freihand 3">
                <a:extLst>
                  <a:ext uri="{FF2B5EF4-FFF2-40B4-BE49-F238E27FC236}">
                    <a16:creationId xmlns:a16="http://schemas.microsoft.com/office/drawing/2014/main" id="{19F60FA7-105E-F4D3-ADBE-ACB3D7FC3936}"/>
                  </a:ext>
                </a:extLst>
              </p:cNvPr>
              <p:cNvPicPr/>
              <p:nvPr/>
            </p:nvPicPr>
            <p:blipFill>
              <a:blip r:embed="rId6"/>
              <a:stretch>
                <a:fillRect/>
              </a:stretch>
            </p:blipFill>
            <p:spPr>
              <a:xfrm>
                <a:off x="2321967" y="4322782"/>
                <a:ext cx="4177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5A009A7-4183-1BE2-E715-C53BD65062F5}"/>
                  </a:ext>
                </a:extLst>
              </p14:cNvPr>
              <p14:cNvContentPartPr/>
              <p14:nvPr/>
            </p14:nvContentPartPr>
            <p14:xfrm>
              <a:off x="2380287" y="5282542"/>
              <a:ext cx="2185200" cy="49320"/>
            </p14:xfrm>
          </p:contentPart>
        </mc:Choice>
        <mc:Fallback xmlns="">
          <p:pic>
            <p:nvPicPr>
              <p:cNvPr id="5" name="Freihand 4">
                <a:extLst>
                  <a:ext uri="{FF2B5EF4-FFF2-40B4-BE49-F238E27FC236}">
                    <a16:creationId xmlns:a16="http://schemas.microsoft.com/office/drawing/2014/main" id="{95A009A7-4183-1BE2-E715-C53BD65062F5}"/>
                  </a:ext>
                </a:extLst>
              </p:cNvPr>
              <p:cNvPicPr/>
              <p:nvPr/>
            </p:nvPicPr>
            <p:blipFill>
              <a:blip r:embed="rId8"/>
              <a:stretch>
                <a:fillRect/>
              </a:stretch>
            </p:blipFill>
            <p:spPr>
              <a:xfrm>
                <a:off x="2371287" y="5273902"/>
                <a:ext cx="2202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B764D2C-3D52-F37E-2B2B-77804A6D66EC}"/>
                  </a:ext>
                </a:extLst>
              </p14:cNvPr>
              <p14:cNvContentPartPr/>
              <p14:nvPr/>
            </p14:nvContentPartPr>
            <p14:xfrm>
              <a:off x="2653167" y="5720662"/>
              <a:ext cx="2093040" cy="81720"/>
            </p14:xfrm>
          </p:contentPart>
        </mc:Choice>
        <mc:Fallback xmlns="">
          <p:pic>
            <p:nvPicPr>
              <p:cNvPr id="7" name="Freihand 6">
                <a:extLst>
                  <a:ext uri="{FF2B5EF4-FFF2-40B4-BE49-F238E27FC236}">
                    <a16:creationId xmlns:a16="http://schemas.microsoft.com/office/drawing/2014/main" id="{8B764D2C-3D52-F37E-2B2B-77804A6D66EC}"/>
                  </a:ext>
                </a:extLst>
              </p:cNvPr>
              <p:cNvPicPr/>
              <p:nvPr/>
            </p:nvPicPr>
            <p:blipFill>
              <a:blip r:embed="rId10"/>
              <a:stretch>
                <a:fillRect/>
              </a:stretch>
            </p:blipFill>
            <p:spPr>
              <a:xfrm>
                <a:off x="2644527" y="5711662"/>
                <a:ext cx="2110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05F87A3-AE80-EBBC-A9F3-1AF34FA13274}"/>
                  </a:ext>
                </a:extLst>
              </p14:cNvPr>
              <p14:cNvContentPartPr/>
              <p14:nvPr/>
            </p14:nvContentPartPr>
            <p14:xfrm>
              <a:off x="1816167" y="3096622"/>
              <a:ext cx="2275560" cy="838080"/>
            </p14:xfrm>
          </p:contentPart>
        </mc:Choice>
        <mc:Fallback xmlns="">
          <p:pic>
            <p:nvPicPr>
              <p:cNvPr id="9" name="Freihand 8">
                <a:extLst>
                  <a:ext uri="{FF2B5EF4-FFF2-40B4-BE49-F238E27FC236}">
                    <a16:creationId xmlns:a16="http://schemas.microsoft.com/office/drawing/2014/main" id="{F05F87A3-AE80-EBBC-A9F3-1AF34FA13274}"/>
                  </a:ext>
                </a:extLst>
              </p:cNvPr>
              <p:cNvPicPr/>
              <p:nvPr/>
            </p:nvPicPr>
            <p:blipFill>
              <a:blip r:embed="rId12"/>
              <a:stretch>
                <a:fillRect/>
              </a:stretch>
            </p:blipFill>
            <p:spPr>
              <a:xfrm>
                <a:off x="1807527" y="3087622"/>
                <a:ext cx="2293200" cy="855720"/>
              </a:xfrm>
              <a:prstGeom prst="rect">
                <a:avLst/>
              </a:prstGeom>
            </p:spPr>
          </p:pic>
        </mc:Fallback>
      </mc:AlternateContent>
      <p:grpSp>
        <p:nvGrpSpPr>
          <p:cNvPr id="58" name="Gruppieren 57">
            <a:extLst>
              <a:ext uri="{FF2B5EF4-FFF2-40B4-BE49-F238E27FC236}">
                <a16:creationId xmlns:a16="http://schemas.microsoft.com/office/drawing/2014/main" id="{6B251267-B79E-0AA7-340C-48390B4C9C1D}"/>
              </a:ext>
            </a:extLst>
          </p:cNvPr>
          <p:cNvGrpSpPr/>
          <p:nvPr/>
        </p:nvGrpSpPr>
        <p:grpSpPr>
          <a:xfrm>
            <a:off x="4285407" y="2487502"/>
            <a:ext cx="6971760" cy="1108440"/>
            <a:chOff x="4285407" y="2487502"/>
            <a:chExt cx="6971760" cy="11084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9EE4806-5F65-F749-9392-88117E4C4BC7}"/>
                    </a:ext>
                  </a:extLst>
                </p14:cNvPr>
                <p14:cNvContentPartPr/>
                <p14:nvPr/>
              </p14:nvContentPartPr>
              <p14:xfrm>
                <a:off x="4285407" y="3170422"/>
                <a:ext cx="413640" cy="160200"/>
              </p14:xfrm>
            </p:contentPart>
          </mc:Choice>
          <mc:Fallback xmlns="">
            <p:pic>
              <p:nvPicPr>
                <p:cNvPr id="10" name="Freihand 9">
                  <a:extLst>
                    <a:ext uri="{FF2B5EF4-FFF2-40B4-BE49-F238E27FC236}">
                      <a16:creationId xmlns:a16="http://schemas.microsoft.com/office/drawing/2014/main" id="{39EE4806-5F65-F749-9392-88117E4C4BC7}"/>
                    </a:ext>
                  </a:extLst>
                </p:cNvPr>
                <p:cNvPicPr/>
                <p:nvPr/>
              </p:nvPicPr>
              <p:blipFill>
                <a:blip r:embed="rId14"/>
                <a:stretch>
                  <a:fillRect/>
                </a:stretch>
              </p:blipFill>
              <p:spPr>
                <a:xfrm>
                  <a:off x="4276407" y="3161782"/>
                  <a:ext cx="431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B97B7A9-23CA-A0C1-4655-D6A19AB13DCC}"/>
                    </a:ext>
                  </a:extLst>
                </p14:cNvPr>
                <p14:cNvContentPartPr/>
                <p14:nvPr/>
              </p14:nvContentPartPr>
              <p14:xfrm>
                <a:off x="4966527" y="2832742"/>
                <a:ext cx="196560" cy="370440"/>
              </p14:xfrm>
            </p:contentPart>
          </mc:Choice>
          <mc:Fallback xmlns="">
            <p:pic>
              <p:nvPicPr>
                <p:cNvPr id="11" name="Freihand 10">
                  <a:extLst>
                    <a:ext uri="{FF2B5EF4-FFF2-40B4-BE49-F238E27FC236}">
                      <a16:creationId xmlns:a16="http://schemas.microsoft.com/office/drawing/2014/main" id="{5B97B7A9-23CA-A0C1-4655-D6A19AB13DCC}"/>
                    </a:ext>
                  </a:extLst>
                </p:cNvPr>
                <p:cNvPicPr/>
                <p:nvPr/>
              </p:nvPicPr>
              <p:blipFill>
                <a:blip r:embed="rId16"/>
                <a:stretch>
                  <a:fillRect/>
                </a:stretch>
              </p:blipFill>
              <p:spPr>
                <a:xfrm>
                  <a:off x="4957527" y="2823742"/>
                  <a:ext cx="21420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6785CFD-29A0-6ABB-2660-2BC3B3554856}"/>
                    </a:ext>
                  </a:extLst>
                </p14:cNvPr>
                <p14:cNvContentPartPr/>
                <p14:nvPr/>
              </p14:nvContentPartPr>
              <p14:xfrm>
                <a:off x="5259207" y="2980342"/>
                <a:ext cx="129240" cy="123480"/>
              </p14:xfrm>
            </p:contentPart>
          </mc:Choice>
          <mc:Fallback xmlns="">
            <p:pic>
              <p:nvPicPr>
                <p:cNvPr id="12" name="Freihand 11">
                  <a:extLst>
                    <a:ext uri="{FF2B5EF4-FFF2-40B4-BE49-F238E27FC236}">
                      <a16:creationId xmlns:a16="http://schemas.microsoft.com/office/drawing/2014/main" id="{A6785CFD-29A0-6ABB-2660-2BC3B3554856}"/>
                    </a:ext>
                  </a:extLst>
                </p:cNvPr>
                <p:cNvPicPr/>
                <p:nvPr/>
              </p:nvPicPr>
              <p:blipFill>
                <a:blip r:embed="rId18"/>
                <a:stretch>
                  <a:fillRect/>
                </a:stretch>
              </p:blipFill>
              <p:spPr>
                <a:xfrm>
                  <a:off x="5250207" y="2971342"/>
                  <a:ext cx="14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01176C8-7316-0091-E87C-DB87BB148F4E}"/>
                    </a:ext>
                  </a:extLst>
                </p14:cNvPr>
                <p14:cNvContentPartPr/>
                <p14:nvPr/>
              </p14:nvContentPartPr>
              <p14:xfrm>
                <a:off x="5410767" y="2992222"/>
                <a:ext cx="128880" cy="91800"/>
              </p14:xfrm>
            </p:contentPart>
          </mc:Choice>
          <mc:Fallback xmlns="">
            <p:pic>
              <p:nvPicPr>
                <p:cNvPr id="13" name="Freihand 12">
                  <a:extLst>
                    <a:ext uri="{FF2B5EF4-FFF2-40B4-BE49-F238E27FC236}">
                      <a16:creationId xmlns:a16="http://schemas.microsoft.com/office/drawing/2014/main" id="{501176C8-7316-0091-E87C-DB87BB148F4E}"/>
                    </a:ext>
                  </a:extLst>
                </p:cNvPr>
                <p:cNvPicPr/>
                <p:nvPr/>
              </p:nvPicPr>
              <p:blipFill>
                <a:blip r:embed="rId20"/>
                <a:stretch>
                  <a:fillRect/>
                </a:stretch>
              </p:blipFill>
              <p:spPr>
                <a:xfrm>
                  <a:off x="5401767" y="2983222"/>
                  <a:ext cx="146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6C1036E-7ED4-00C6-08C1-A79E42693D97}"/>
                    </a:ext>
                  </a:extLst>
                </p14:cNvPr>
                <p14:cNvContentPartPr/>
                <p14:nvPr/>
              </p14:nvContentPartPr>
              <p14:xfrm>
                <a:off x="5590767" y="2989702"/>
                <a:ext cx="342720" cy="136800"/>
              </p14:xfrm>
            </p:contentPart>
          </mc:Choice>
          <mc:Fallback xmlns="">
            <p:pic>
              <p:nvPicPr>
                <p:cNvPr id="14" name="Freihand 13">
                  <a:extLst>
                    <a:ext uri="{FF2B5EF4-FFF2-40B4-BE49-F238E27FC236}">
                      <a16:creationId xmlns:a16="http://schemas.microsoft.com/office/drawing/2014/main" id="{C6C1036E-7ED4-00C6-08C1-A79E42693D97}"/>
                    </a:ext>
                  </a:extLst>
                </p:cNvPr>
                <p:cNvPicPr/>
                <p:nvPr/>
              </p:nvPicPr>
              <p:blipFill>
                <a:blip r:embed="rId22"/>
                <a:stretch>
                  <a:fillRect/>
                </a:stretch>
              </p:blipFill>
              <p:spPr>
                <a:xfrm>
                  <a:off x="5581767" y="2980702"/>
                  <a:ext cx="360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D434D8C3-CC3C-1560-25E0-6D30ADB92BB2}"/>
                    </a:ext>
                  </a:extLst>
                </p14:cNvPr>
                <p14:cNvContentPartPr/>
                <p14:nvPr/>
              </p14:nvContentPartPr>
              <p14:xfrm>
                <a:off x="6036807" y="2987542"/>
                <a:ext cx="298800" cy="54360"/>
              </p14:xfrm>
            </p:contentPart>
          </mc:Choice>
          <mc:Fallback xmlns="">
            <p:pic>
              <p:nvPicPr>
                <p:cNvPr id="15" name="Freihand 14">
                  <a:extLst>
                    <a:ext uri="{FF2B5EF4-FFF2-40B4-BE49-F238E27FC236}">
                      <a16:creationId xmlns:a16="http://schemas.microsoft.com/office/drawing/2014/main" id="{D434D8C3-CC3C-1560-25E0-6D30ADB92BB2}"/>
                    </a:ext>
                  </a:extLst>
                </p:cNvPr>
                <p:cNvPicPr/>
                <p:nvPr/>
              </p:nvPicPr>
              <p:blipFill>
                <a:blip r:embed="rId24"/>
                <a:stretch>
                  <a:fillRect/>
                </a:stretch>
              </p:blipFill>
              <p:spPr>
                <a:xfrm>
                  <a:off x="6028167" y="2978542"/>
                  <a:ext cx="316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3478DF2B-9A7B-4225-49B1-54089683638C}"/>
                    </a:ext>
                  </a:extLst>
                </p14:cNvPr>
                <p14:cNvContentPartPr/>
                <p14:nvPr/>
              </p14:nvContentPartPr>
              <p14:xfrm>
                <a:off x="6289887" y="2839222"/>
                <a:ext cx="12600" cy="20880"/>
              </p14:xfrm>
            </p:contentPart>
          </mc:Choice>
          <mc:Fallback xmlns="">
            <p:pic>
              <p:nvPicPr>
                <p:cNvPr id="16" name="Freihand 15">
                  <a:extLst>
                    <a:ext uri="{FF2B5EF4-FFF2-40B4-BE49-F238E27FC236}">
                      <a16:creationId xmlns:a16="http://schemas.microsoft.com/office/drawing/2014/main" id="{3478DF2B-9A7B-4225-49B1-54089683638C}"/>
                    </a:ext>
                  </a:extLst>
                </p:cNvPr>
                <p:cNvPicPr/>
                <p:nvPr/>
              </p:nvPicPr>
              <p:blipFill>
                <a:blip r:embed="rId26"/>
                <a:stretch>
                  <a:fillRect/>
                </a:stretch>
              </p:blipFill>
              <p:spPr>
                <a:xfrm>
                  <a:off x="6281247" y="2830582"/>
                  <a:ext cx="30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38B322FF-DAB2-652A-20FE-05B8878544B8}"/>
                    </a:ext>
                  </a:extLst>
                </p14:cNvPr>
                <p14:cNvContentPartPr/>
                <p14:nvPr/>
              </p14:nvContentPartPr>
              <p14:xfrm>
                <a:off x="6396807" y="2928142"/>
                <a:ext cx="117360" cy="299880"/>
              </p14:xfrm>
            </p:contentPart>
          </mc:Choice>
          <mc:Fallback xmlns="">
            <p:pic>
              <p:nvPicPr>
                <p:cNvPr id="17" name="Freihand 16">
                  <a:extLst>
                    <a:ext uri="{FF2B5EF4-FFF2-40B4-BE49-F238E27FC236}">
                      <a16:creationId xmlns:a16="http://schemas.microsoft.com/office/drawing/2014/main" id="{38B322FF-DAB2-652A-20FE-05B8878544B8}"/>
                    </a:ext>
                  </a:extLst>
                </p:cNvPr>
                <p:cNvPicPr/>
                <p:nvPr/>
              </p:nvPicPr>
              <p:blipFill>
                <a:blip r:embed="rId28"/>
                <a:stretch>
                  <a:fillRect/>
                </a:stretch>
              </p:blipFill>
              <p:spPr>
                <a:xfrm>
                  <a:off x="6387807" y="2919502"/>
                  <a:ext cx="1350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0D5E59D2-6DED-781F-99B2-D481F12201CD}"/>
                    </a:ext>
                  </a:extLst>
                </p14:cNvPr>
                <p14:cNvContentPartPr/>
                <p14:nvPr/>
              </p14:nvContentPartPr>
              <p14:xfrm>
                <a:off x="6639447" y="2751022"/>
                <a:ext cx="401760" cy="499320"/>
              </p14:xfrm>
            </p:contentPart>
          </mc:Choice>
          <mc:Fallback xmlns="">
            <p:pic>
              <p:nvPicPr>
                <p:cNvPr id="19" name="Freihand 18">
                  <a:extLst>
                    <a:ext uri="{FF2B5EF4-FFF2-40B4-BE49-F238E27FC236}">
                      <a16:creationId xmlns:a16="http://schemas.microsoft.com/office/drawing/2014/main" id="{0D5E59D2-6DED-781F-99B2-D481F12201CD}"/>
                    </a:ext>
                  </a:extLst>
                </p:cNvPr>
                <p:cNvPicPr/>
                <p:nvPr/>
              </p:nvPicPr>
              <p:blipFill>
                <a:blip r:embed="rId30"/>
                <a:stretch>
                  <a:fillRect/>
                </a:stretch>
              </p:blipFill>
              <p:spPr>
                <a:xfrm>
                  <a:off x="6630447" y="2742022"/>
                  <a:ext cx="41940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38F7EDB-0687-B483-D220-6C0A4B32D481}"/>
                    </a:ext>
                  </a:extLst>
                </p14:cNvPr>
                <p14:cNvContentPartPr/>
                <p14:nvPr/>
              </p14:nvContentPartPr>
              <p14:xfrm>
                <a:off x="4425807" y="2749582"/>
                <a:ext cx="113760" cy="154080"/>
              </p14:xfrm>
            </p:contentPart>
          </mc:Choice>
          <mc:Fallback xmlns="">
            <p:pic>
              <p:nvPicPr>
                <p:cNvPr id="21" name="Freihand 20">
                  <a:extLst>
                    <a:ext uri="{FF2B5EF4-FFF2-40B4-BE49-F238E27FC236}">
                      <a16:creationId xmlns:a16="http://schemas.microsoft.com/office/drawing/2014/main" id="{438F7EDB-0687-B483-D220-6C0A4B32D481}"/>
                    </a:ext>
                  </a:extLst>
                </p:cNvPr>
                <p:cNvPicPr/>
                <p:nvPr/>
              </p:nvPicPr>
              <p:blipFill>
                <a:blip r:embed="rId32"/>
                <a:stretch>
                  <a:fillRect/>
                </a:stretch>
              </p:blipFill>
              <p:spPr>
                <a:xfrm>
                  <a:off x="4416807" y="2740942"/>
                  <a:ext cx="131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2BA6794-3092-92D4-0C15-ACE1A689F937}"/>
                    </a:ext>
                  </a:extLst>
                </p14:cNvPr>
                <p14:cNvContentPartPr/>
                <p14:nvPr/>
              </p14:nvContentPartPr>
              <p14:xfrm>
                <a:off x="4623807" y="2790262"/>
                <a:ext cx="75960" cy="73080"/>
              </p14:xfrm>
            </p:contentPart>
          </mc:Choice>
          <mc:Fallback xmlns="">
            <p:pic>
              <p:nvPicPr>
                <p:cNvPr id="22" name="Freihand 21">
                  <a:extLst>
                    <a:ext uri="{FF2B5EF4-FFF2-40B4-BE49-F238E27FC236}">
                      <a16:creationId xmlns:a16="http://schemas.microsoft.com/office/drawing/2014/main" id="{02BA6794-3092-92D4-0C15-ACE1A689F937}"/>
                    </a:ext>
                  </a:extLst>
                </p:cNvPr>
                <p:cNvPicPr/>
                <p:nvPr/>
              </p:nvPicPr>
              <p:blipFill>
                <a:blip r:embed="rId34"/>
                <a:stretch>
                  <a:fillRect/>
                </a:stretch>
              </p:blipFill>
              <p:spPr>
                <a:xfrm>
                  <a:off x="4614807" y="2781262"/>
                  <a:ext cx="93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55B6DA1-159D-82CA-8A65-18AB5132ACEF}"/>
                    </a:ext>
                  </a:extLst>
                </p14:cNvPr>
                <p14:cNvContentPartPr/>
                <p14:nvPr/>
              </p14:nvContentPartPr>
              <p14:xfrm>
                <a:off x="4684287" y="2704222"/>
                <a:ext cx="4320" cy="14400"/>
              </p14:xfrm>
            </p:contentPart>
          </mc:Choice>
          <mc:Fallback xmlns="">
            <p:pic>
              <p:nvPicPr>
                <p:cNvPr id="23" name="Freihand 22">
                  <a:extLst>
                    <a:ext uri="{FF2B5EF4-FFF2-40B4-BE49-F238E27FC236}">
                      <a16:creationId xmlns:a16="http://schemas.microsoft.com/office/drawing/2014/main" id="{955B6DA1-159D-82CA-8A65-18AB5132ACEF}"/>
                    </a:ext>
                  </a:extLst>
                </p:cNvPr>
                <p:cNvPicPr/>
                <p:nvPr/>
              </p:nvPicPr>
              <p:blipFill>
                <a:blip r:embed="rId36"/>
                <a:stretch>
                  <a:fillRect/>
                </a:stretch>
              </p:blipFill>
              <p:spPr>
                <a:xfrm>
                  <a:off x="4675287" y="2695222"/>
                  <a:ext cx="2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6521AAF-65EF-8095-F69F-19221989D155}"/>
                    </a:ext>
                  </a:extLst>
                </p14:cNvPr>
                <p14:cNvContentPartPr/>
                <p14:nvPr/>
              </p14:nvContentPartPr>
              <p14:xfrm>
                <a:off x="4712727" y="2612782"/>
                <a:ext cx="33840" cy="238320"/>
              </p14:xfrm>
            </p:contentPart>
          </mc:Choice>
          <mc:Fallback xmlns="">
            <p:pic>
              <p:nvPicPr>
                <p:cNvPr id="24" name="Freihand 23">
                  <a:extLst>
                    <a:ext uri="{FF2B5EF4-FFF2-40B4-BE49-F238E27FC236}">
                      <a16:creationId xmlns:a16="http://schemas.microsoft.com/office/drawing/2014/main" id="{86521AAF-65EF-8095-F69F-19221989D155}"/>
                    </a:ext>
                  </a:extLst>
                </p:cNvPr>
                <p:cNvPicPr/>
                <p:nvPr/>
              </p:nvPicPr>
              <p:blipFill>
                <a:blip r:embed="rId38"/>
                <a:stretch>
                  <a:fillRect/>
                </a:stretch>
              </p:blipFill>
              <p:spPr>
                <a:xfrm>
                  <a:off x="4703727" y="2604142"/>
                  <a:ext cx="51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0140582-F6AF-27FE-28BA-0265B876E13A}"/>
                    </a:ext>
                  </a:extLst>
                </p14:cNvPr>
                <p14:cNvContentPartPr/>
                <p14:nvPr/>
              </p14:nvContentPartPr>
              <p14:xfrm>
                <a:off x="7283127" y="2776942"/>
                <a:ext cx="120600" cy="185400"/>
              </p14:xfrm>
            </p:contentPart>
          </mc:Choice>
          <mc:Fallback xmlns="">
            <p:pic>
              <p:nvPicPr>
                <p:cNvPr id="26" name="Freihand 25">
                  <a:extLst>
                    <a:ext uri="{FF2B5EF4-FFF2-40B4-BE49-F238E27FC236}">
                      <a16:creationId xmlns:a16="http://schemas.microsoft.com/office/drawing/2014/main" id="{90140582-F6AF-27FE-28BA-0265B876E13A}"/>
                    </a:ext>
                  </a:extLst>
                </p:cNvPr>
                <p:cNvPicPr/>
                <p:nvPr/>
              </p:nvPicPr>
              <p:blipFill>
                <a:blip r:embed="rId40"/>
                <a:stretch>
                  <a:fillRect/>
                </a:stretch>
              </p:blipFill>
              <p:spPr>
                <a:xfrm>
                  <a:off x="7274127" y="2767942"/>
                  <a:ext cx="138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CC7C5A1-30DD-7739-A82A-C59150F18A4D}"/>
                    </a:ext>
                  </a:extLst>
                </p14:cNvPr>
                <p14:cNvContentPartPr/>
                <p14:nvPr/>
              </p14:nvContentPartPr>
              <p14:xfrm>
                <a:off x="7446927" y="2853982"/>
                <a:ext cx="246240" cy="141480"/>
              </p14:xfrm>
            </p:contentPart>
          </mc:Choice>
          <mc:Fallback xmlns="">
            <p:pic>
              <p:nvPicPr>
                <p:cNvPr id="27" name="Freihand 26">
                  <a:extLst>
                    <a:ext uri="{FF2B5EF4-FFF2-40B4-BE49-F238E27FC236}">
                      <a16:creationId xmlns:a16="http://schemas.microsoft.com/office/drawing/2014/main" id="{FCC7C5A1-30DD-7739-A82A-C59150F18A4D}"/>
                    </a:ext>
                  </a:extLst>
                </p:cNvPr>
                <p:cNvPicPr/>
                <p:nvPr/>
              </p:nvPicPr>
              <p:blipFill>
                <a:blip r:embed="rId42"/>
                <a:stretch>
                  <a:fillRect/>
                </a:stretch>
              </p:blipFill>
              <p:spPr>
                <a:xfrm>
                  <a:off x="7438287" y="2844982"/>
                  <a:ext cx="263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D4D206D9-2B35-0642-DACE-6F550934A8CC}"/>
                    </a:ext>
                  </a:extLst>
                </p14:cNvPr>
                <p14:cNvContentPartPr/>
                <p14:nvPr/>
              </p14:nvContentPartPr>
              <p14:xfrm>
                <a:off x="7745367" y="2827702"/>
                <a:ext cx="114120" cy="158040"/>
              </p14:xfrm>
            </p:contentPart>
          </mc:Choice>
          <mc:Fallback xmlns="">
            <p:pic>
              <p:nvPicPr>
                <p:cNvPr id="28" name="Freihand 27">
                  <a:extLst>
                    <a:ext uri="{FF2B5EF4-FFF2-40B4-BE49-F238E27FC236}">
                      <a16:creationId xmlns:a16="http://schemas.microsoft.com/office/drawing/2014/main" id="{D4D206D9-2B35-0642-DACE-6F550934A8CC}"/>
                    </a:ext>
                  </a:extLst>
                </p:cNvPr>
                <p:cNvPicPr/>
                <p:nvPr/>
              </p:nvPicPr>
              <p:blipFill>
                <a:blip r:embed="rId44"/>
                <a:stretch>
                  <a:fillRect/>
                </a:stretch>
              </p:blipFill>
              <p:spPr>
                <a:xfrm>
                  <a:off x="7736727" y="2818702"/>
                  <a:ext cx="131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666B823-95FB-407D-8A6F-3C6AB363E36A}"/>
                    </a:ext>
                  </a:extLst>
                </p14:cNvPr>
                <p14:cNvContentPartPr/>
                <p14:nvPr/>
              </p14:nvContentPartPr>
              <p14:xfrm>
                <a:off x="7939047" y="2758582"/>
                <a:ext cx="237600" cy="204120"/>
              </p14:xfrm>
            </p:contentPart>
          </mc:Choice>
          <mc:Fallback xmlns="">
            <p:pic>
              <p:nvPicPr>
                <p:cNvPr id="29" name="Freihand 28">
                  <a:extLst>
                    <a:ext uri="{FF2B5EF4-FFF2-40B4-BE49-F238E27FC236}">
                      <a16:creationId xmlns:a16="http://schemas.microsoft.com/office/drawing/2014/main" id="{5666B823-95FB-407D-8A6F-3C6AB363E36A}"/>
                    </a:ext>
                  </a:extLst>
                </p:cNvPr>
                <p:cNvPicPr/>
                <p:nvPr/>
              </p:nvPicPr>
              <p:blipFill>
                <a:blip r:embed="rId46"/>
                <a:stretch>
                  <a:fillRect/>
                </a:stretch>
              </p:blipFill>
              <p:spPr>
                <a:xfrm>
                  <a:off x="7930407" y="2749582"/>
                  <a:ext cx="255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A1B8FFCC-3958-73A9-EE41-817D47A135F1}"/>
                    </a:ext>
                  </a:extLst>
                </p14:cNvPr>
                <p14:cNvContentPartPr/>
                <p14:nvPr/>
              </p14:nvContentPartPr>
              <p14:xfrm>
                <a:off x="8164047" y="2717542"/>
                <a:ext cx="97920" cy="191160"/>
              </p14:xfrm>
            </p:contentPart>
          </mc:Choice>
          <mc:Fallback xmlns="">
            <p:pic>
              <p:nvPicPr>
                <p:cNvPr id="30" name="Freihand 29">
                  <a:extLst>
                    <a:ext uri="{FF2B5EF4-FFF2-40B4-BE49-F238E27FC236}">
                      <a16:creationId xmlns:a16="http://schemas.microsoft.com/office/drawing/2014/main" id="{A1B8FFCC-3958-73A9-EE41-817D47A135F1}"/>
                    </a:ext>
                  </a:extLst>
                </p:cNvPr>
                <p:cNvPicPr/>
                <p:nvPr/>
              </p:nvPicPr>
              <p:blipFill>
                <a:blip r:embed="rId48"/>
                <a:stretch>
                  <a:fillRect/>
                </a:stretch>
              </p:blipFill>
              <p:spPr>
                <a:xfrm>
                  <a:off x="8155407" y="2708902"/>
                  <a:ext cx="115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E3490B23-3984-6A3D-4B92-FB3CBDAE81F7}"/>
                    </a:ext>
                  </a:extLst>
                </p14:cNvPr>
                <p14:cNvContentPartPr/>
                <p14:nvPr/>
              </p14:nvContentPartPr>
              <p14:xfrm>
                <a:off x="8539527" y="2795302"/>
                <a:ext cx="276840" cy="90360"/>
              </p14:xfrm>
            </p:contentPart>
          </mc:Choice>
          <mc:Fallback xmlns="">
            <p:pic>
              <p:nvPicPr>
                <p:cNvPr id="32" name="Freihand 31">
                  <a:extLst>
                    <a:ext uri="{FF2B5EF4-FFF2-40B4-BE49-F238E27FC236}">
                      <a16:creationId xmlns:a16="http://schemas.microsoft.com/office/drawing/2014/main" id="{E3490B23-3984-6A3D-4B92-FB3CBDAE81F7}"/>
                    </a:ext>
                  </a:extLst>
                </p:cNvPr>
                <p:cNvPicPr/>
                <p:nvPr/>
              </p:nvPicPr>
              <p:blipFill>
                <a:blip r:embed="rId50"/>
                <a:stretch>
                  <a:fillRect/>
                </a:stretch>
              </p:blipFill>
              <p:spPr>
                <a:xfrm>
                  <a:off x="8530887" y="2786302"/>
                  <a:ext cx="294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FDACC560-3FE6-2524-070F-C89797EA74A6}"/>
                    </a:ext>
                  </a:extLst>
                </p14:cNvPr>
                <p14:cNvContentPartPr/>
                <p14:nvPr/>
              </p14:nvContentPartPr>
              <p14:xfrm>
                <a:off x="8921127" y="2661742"/>
                <a:ext cx="38520" cy="106560"/>
              </p14:xfrm>
            </p:contentPart>
          </mc:Choice>
          <mc:Fallback xmlns="">
            <p:pic>
              <p:nvPicPr>
                <p:cNvPr id="33" name="Freihand 32">
                  <a:extLst>
                    <a:ext uri="{FF2B5EF4-FFF2-40B4-BE49-F238E27FC236}">
                      <a16:creationId xmlns:a16="http://schemas.microsoft.com/office/drawing/2014/main" id="{FDACC560-3FE6-2524-070F-C89797EA74A6}"/>
                    </a:ext>
                  </a:extLst>
                </p:cNvPr>
                <p:cNvPicPr/>
                <p:nvPr/>
              </p:nvPicPr>
              <p:blipFill>
                <a:blip r:embed="rId52"/>
                <a:stretch>
                  <a:fillRect/>
                </a:stretch>
              </p:blipFill>
              <p:spPr>
                <a:xfrm>
                  <a:off x="8912127" y="2653102"/>
                  <a:ext cx="56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8852E4A-30A2-C431-855F-F5593928A37F}"/>
                    </a:ext>
                  </a:extLst>
                </p14:cNvPr>
                <p14:cNvContentPartPr/>
                <p14:nvPr/>
              </p14:nvContentPartPr>
              <p14:xfrm>
                <a:off x="8853447" y="2783422"/>
                <a:ext cx="31680" cy="90720"/>
              </p14:xfrm>
            </p:contentPart>
          </mc:Choice>
          <mc:Fallback xmlns="">
            <p:pic>
              <p:nvPicPr>
                <p:cNvPr id="34" name="Freihand 33">
                  <a:extLst>
                    <a:ext uri="{FF2B5EF4-FFF2-40B4-BE49-F238E27FC236}">
                      <a16:creationId xmlns:a16="http://schemas.microsoft.com/office/drawing/2014/main" id="{88852E4A-30A2-C431-855F-F5593928A37F}"/>
                    </a:ext>
                  </a:extLst>
                </p:cNvPr>
                <p:cNvPicPr/>
                <p:nvPr/>
              </p:nvPicPr>
              <p:blipFill>
                <a:blip r:embed="rId54"/>
                <a:stretch>
                  <a:fillRect/>
                </a:stretch>
              </p:blipFill>
              <p:spPr>
                <a:xfrm>
                  <a:off x="8844447" y="2774782"/>
                  <a:ext cx="49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75F7EAD-56C8-C69E-0D6F-FE1CD9BF6A91}"/>
                    </a:ext>
                  </a:extLst>
                </p14:cNvPr>
                <p14:cNvContentPartPr/>
                <p14:nvPr/>
              </p14:nvContentPartPr>
              <p14:xfrm>
                <a:off x="8939847" y="2618182"/>
                <a:ext cx="144360" cy="253080"/>
              </p14:xfrm>
            </p:contentPart>
          </mc:Choice>
          <mc:Fallback xmlns="">
            <p:pic>
              <p:nvPicPr>
                <p:cNvPr id="35" name="Freihand 34">
                  <a:extLst>
                    <a:ext uri="{FF2B5EF4-FFF2-40B4-BE49-F238E27FC236}">
                      <a16:creationId xmlns:a16="http://schemas.microsoft.com/office/drawing/2014/main" id="{B75F7EAD-56C8-C69E-0D6F-FE1CD9BF6A91}"/>
                    </a:ext>
                  </a:extLst>
                </p:cNvPr>
                <p:cNvPicPr/>
                <p:nvPr/>
              </p:nvPicPr>
              <p:blipFill>
                <a:blip r:embed="rId56"/>
                <a:stretch>
                  <a:fillRect/>
                </a:stretch>
              </p:blipFill>
              <p:spPr>
                <a:xfrm>
                  <a:off x="8930847" y="2609182"/>
                  <a:ext cx="1620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836E4BD5-430D-16DD-236E-A575EA5258C3}"/>
                    </a:ext>
                  </a:extLst>
                </p14:cNvPr>
                <p14:cNvContentPartPr/>
                <p14:nvPr/>
              </p14:nvContentPartPr>
              <p14:xfrm>
                <a:off x="9102567" y="2628262"/>
                <a:ext cx="296280" cy="179640"/>
              </p14:xfrm>
            </p:contentPart>
          </mc:Choice>
          <mc:Fallback xmlns="">
            <p:pic>
              <p:nvPicPr>
                <p:cNvPr id="36" name="Freihand 35">
                  <a:extLst>
                    <a:ext uri="{FF2B5EF4-FFF2-40B4-BE49-F238E27FC236}">
                      <a16:creationId xmlns:a16="http://schemas.microsoft.com/office/drawing/2014/main" id="{836E4BD5-430D-16DD-236E-A575EA5258C3}"/>
                    </a:ext>
                  </a:extLst>
                </p:cNvPr>
                <p:cNvPicPr/>
                <p:nvPr/>
              </p:nvPicPr>
              <p:blipFill>
                <a:blip r:embed="rId58"/>
                <a:stretch>
                  <a:fillRect/>
                </a:stretch>
              </p:blipFill>
              <p:spPr>
                <a:xfrm>
                  <a:off x="9093927" y="2619622"/>
                  <a:ext cx="313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D83F62F2-4716-F8A7-6973-AD15340875F4}"/>
                    </a:ext>
                  </a:extLst>
                </p14:cNvPr>
                <p14:cNvContentPartPr/>
                <p14:nvPr/>
              </p14:nvContentPartPr>
              <p14:xfrm>
                <a:off x="9050367" y="2524222"/>
                <a:ext cx="3960" cy="19080"/>
              </p14:xfrm>
            </p:contentPart>
          </mc:Choice>
          <mc:Fallback xmlns="">
            <p:pic>
              <p:nvPicPr>
                <p:cNvPr id="37" name="Freihand 36">
                  <a:extLst>
                    <a:ext uri="{FF2B5EF4-FFF2-40B4-BE49-F238E27FC236}">
                      <a16:creationId xmlns:a16="http://schemas.microsoft.com/office/drawing/2014/main" id="{D83F62F2-4716-F8A7-6973-AD15340875F4}"/>
                    </a:ext>
                  </a:extLst>
                </p:cNvPr>
                <p:cNvPicPr/>
                <p:nvPr/>
              </p:nvPicPr>
              <p:blipFill>
                <a:blip r:embed="rId60"/>
                <a:stretch>
                  <a:fillRect/>
                </a:stretch>
              </p:blipFill>
              <p:spPr>
                <a:xfrm>
                  <a:off x="9041727" y="2515222"/>
                  <a:ext cx="21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6B4A6D40-895C-30E7-C0D9-CB7F4614BA20}"/>
                    </a:ext>
                  </a:extLst>
                </p14:cNvPr>
                <p14:cNvContentPartPr/>
                <p14:nvPr/>
              </p14:nvContentPartPr>
              <p14:xfrm>
                <a:off x="9444567" y="2584702"/>
                <a:ext cx="598320" cy="243000"/>
              </p14:xfrm>
            </p:contentPart>
          </mc:Choice>
          <mc:Fallback xmlns="">
            <p:pic>
              <p:nvPicPr>
                <p:cNvPr id="38" name="Freihand 37">
                  <a:extLst>
                    <a:ext uri="{FF2B5EF4-FFF2-40B4-BE49-F238E27FC236}">
                      <a16:creationId xmlns:a16="http://schemas.microsoft.com/office/drawing/2014/main" id="{6B4A6D40-895C-30E7-C0D9-CB7F4614BA20}"/>
                    </a:ext>
                  </a:extLst>
                </p:cNvPr>
                <p:cNvPicPr/>
                <p:nvPr/>
              </p:nvPicPr>
              <p:blipFill>
                <a:blip r:embed="rId62"/>
                <a:stretch>
                  <a:fillRect/>
                </a:stretch>
              </p:blipFill>
              <p:spPr>
                <a:xfrm>
                  <a:off x="9435567" y="2575702"/>
                  <a:ext cx="615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01113A8E-1CF3-6157-3A18-6EA8D043160C}"/>
                    </a:ext>
                  </a:extLst>
                </p14:cNvPr>
                <p14:cNvContentPartPr/>
                <p14:nvPr/>
              </p14:nvContentPartPr>
              <p14:xfrm>
                <a:off x="9800247" y="2487502"/>
                <a:ext cx="34560" cy="28080"/>
              </p14:xfrm>
            </p:contentPart>
          </mc:Choice>
          <mc:Fallback xmlns="">
            <p:pic>
              <p:nvPicPr>
                <p:cNvPr id="39" name="Freihand 38">
                  <a:extLst>
                    <a:ext uri="{FF2B5EF4-FFF2-40B4-BE49-F238E27FC236}">
                      <a16:creationId xmlns:a16="http://schemas.microsoft.com/office/drawing/2014/main" id="{01113A8E-1CF3-6157-3A18-6EA8D043160C}"/>
                    </a:ext>
                  </a:extLst>
                </p:cNvPr>
                <p:cNvPicPr/>
                <p:nvPr/>
              </p:nvPicPr>
              <p:blipFill>
                <a:blip r:embed="rId64"/>
                <a:stretch>
                  <a:fillRect/>
                </a:stretch>
              </p:blipFill>
              <p:spPr>
                <a:xfrm>
                  <a:off x="9791607" y="2478862"/>
                  <a:ext cx="52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0A109B28-4F9E-436F-4821-5FC616B37938}"/>
                    </a:ext>
                  </a:extLst>
                </p14:cNvPr>
                <p14:cNvContentPartPr/>
                <p14:nvPr/>
              </p14:nvContentPartPr>
              <p14:xfrm>
                <a:off x="6662487" y="3376342"/>
                <a:ext cx="259560" cy="101160"/>
              </p14:xfrm>
            </p:contentPart>
          </mc:Choice>
          <mc:Fallback xmlns="">
            <p:pic>
              <p:nvPicPr>
                <p:cNvPr id="40" name="Freihand 39">
                  <a:extLst>
                    <a:ext uri="{FF2B5EF4-FFF2-40B4-BE49-F238E27FC236}">
                      <a16:creationId xmlns:a16="http://schemas.microsoft.com/office/drawing/2014/main" id="{0A109B28-4F9E-436F-4821-5FC616B37938}"/>
                    </a:ext>
                  </a:extLst>
                </p:cNvPr>
                <p:cNvPicPr/>
                <p:nvPr/>
              </p:nvPicPr>
              <p:blipFill>
                <a:blip r:embed="rId66"/>
                <a:stretch>
                  <a:fillRect/>
                </a:stretch>
              </p:blipFill>
              <p:spPr>
                <a:xfrm>
                  <a:off x="6653487" y="3367702"/>
                  <a:ext cx="277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3DD920C1-9A92-690C-E8FA-9B6C4A05A1A3}"/>
                    </a:ext>
                  </a:extLst>
                </p14:cNvPr>
                <p14:cNvContentPartPr/>
                <p14:nvPr/>
              </p14:nvContentPartPr>
              <p14:xfrm>
                <a:off x="6889647" y="3206782"/>
                <a:ext cx="325440" cy="179280"/>
              </p14:xfrm>
            </p:contentPart>
          </mc:Choice>
          <mc:Fallback xmlns="">
            <p:pic>
              <p:nvPicPr>
                <p:cNvPr id="41" name="Freihand 40">
                  <a:extLst>
                    <a:ext uri="{FF2B5EF4-FFF2-40B4-BE49-F238E27FC236}">
                      <a16:creationId xmlns:a16="http://schemas.microsoft.com/office/drawing/2014/main" id="{3DD920C1-9A92-690C-E8FA-9B6C4A05A1A3}"/>
                    </a:ext>
                  </a:extLst>
                </p:cNvPr>
                <p:cNvPicPr/>
                <p:nvPr/>
              </p:nvPicPr>
              <p:blipFill>
                <a:blip r:embed="rId68"/>
                <a:stretch>
                  <a:fillRect/>
                </a:stretch>
              </p:blipFill>
              <p:spPr>
                <a:xfrm>
                  <a:off x="6880647" y="3197782"/>
                  <a:ext cx="343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60944B87-B0E4-11D6-14DF-9B7A1A06820C}"/>
                    </a:ext>
                  </a:extLst>
                </p14:cNvPr>
                <p14:cNvContentPartPr/>
                <p14:nvPr/>
              </p14:nvContentPartPr>
              <p14:xfrm>
                <a:off x="7115367" y="3249262"/>
                <a:ext cx="181800" cy="200160"/>
              </p14:xfrm>
            </p:contentPart>
          </mc:Choice>
          <mc:Fallback xmlns="">
            <p:pic>
              <p:nvPicPr>
                <p:cNvPr id="42" name="Freihand 41">
                  <a:extLst>
                    <a:ext uri="{FF2B5EF4-FFF2-40B4-BE49-F238E27FC236}">
                      <a16:creationId xmlns:a16="http://schemas.microsoft.com/office/drawing/2014/main" id="{60944B87-B0E4-11D6-14DF-9B7A1A06820C}"/>
                    </a:ext>
                  </a:extLst>
                </p:cNvPr>
                <p:cNvPicPr/>
                <p:nvPr/>
              </p:nvPicPr>
              <p:blipFill>
                <a:blip r:embed="rId70"/>
                <a:stretch>
                  <a:fillRect/>
                </a:stretch>
              </p:blipFill>
              <p:spPr>
                <a:xfrm>
                  <a:off x="7106727" y="3240262"/>
                  <a:ext cx="199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587671E8-4DF0-5AEA-0A7F-A93218DB5A61}"/>
                    </a:ext>
                  </a:extLst>
                </p14:cNvPr>
                <p14:cNvContentPartPr/>
                <p14:nvPr/>
              </p14:nvContentPartPr>
              <p14:xfrm>
                <a:off x="7392207" y="3205342"/>
                <a:ext cx="445680" cy="235440"/>
              </p14:xfrm>
            </p:contentPart>
          </mc:Choice>
          <mc:Fallback xmlns="">
            <p:pic>
              <p:nvPicPr>
                <p:cNvPr id="43" name="Freihand 42">
                  <a:extLst>
                    <a:ext uri="{FF2B5EF4-FFF2-40B4-BE49-F238E27FC236}">
                      <a16:creationId xmlns:a16="http://schemas.microsoft.com/office/drawing/2014/main" id="{587671E8-4DF0-5AEA-0A7F-A93218DB5A61}"/>
                    </a:ext>
                  </a:extLst>
                </p:cNvPr>
                <p:cNvPicPr/>
                <p:nvPr/>
              </p:nvPicPr>
              <p:blipFill>
                <a:blip r:embed="rId72"/>
                <a:stretch>
                  <a:fillRect/>
                </a:stretch>
              </p:blipFill>
              <p:spPr>
                <a:xfrm>
                  <a:off x="7383207" y="3196342"/>
                  <a:ext cx="4633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C8D774B9-C20E-82BC-497A-095483E9FFC8}"/>
                    </a:ext>
                  </a:extLst>
                </p14:cNvPr>
                <p14:cNvContentPartPr/>
                <p14:nvPr/>
              </p14:nvContentPartPr>
              <p14:xfrm>
                <a:off x="7844007" y="3275542"/>
                <a:ext cx="150480" cy="147600"/>
              </p14:xfrm>
            </p:contentPart>
          </mc:Choice>
          <mc:Fallback xmlns="">
            <p:pic>
              <p:nvPicPr>
                <p:cNvPr id="44" name="Freihand 43">
                  <a:extLst>
                    <a:ext uri="{FF2B5EF4-FFF2-40B4-BE49-F238E27FC236}">
                      <a16:creationId xmlns:a16="http://schemas.microsoft.com/office/drawing/2014/main" id="{C8D774B9-C20E-82BC-497A-095483E9FFC8}"/>
                    </a:ext>
                  </a:extLst>
                </p:cNvPr>
                <p:cNvPicPr/>
                <p:nvPr/>
              </p:nvPicPr>
              <p:blipFill>
                <a:blip r:embed="rId74"/>
                <a:stretch>
                  <a:fillRect/>
                </a:stretch>
              </p:blipFill>
              <p:spPr>
                <a:xfrm>
                  <a:off x="7835007" y="3266542"/>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EE6AFC15-6E4D-63AE-7303-E21F20475067}"/>
                    </a:ext>
                  </a:extLst>
                </p14:cNvPr>
                <p14:cNvContentPartPr/>
                <p14:nvPr/>
              </p14:nvContentPartPr>
              <p14:xfrm>
                <a:off x="8064327" y="3202462"/>
                <a:ext cx="159480" cy="223560"/>
              </p14:xfrm>
            </p:contentPart>
          </mc:Choice>
          <mc:Fallback xmlns="">
            <p:pic>
              <p:nvPicPr>
                <p:cNvPr id="45" name="Freihand 44">
                  <a:extLst>
                    <a:ext uri="{FF2B5EF4-FFF2-40B4-BE49-F238E27FC236}">
                      <a16:creationId xmlns:a16="http://schemas.microsoft.com/office/drawing/2014/main" id="{EE6AFC15-6E4D-63AE-7303-E21F20475067}"/>
                    </a:ext>
                  </a:extLst>
                </p:cNvPr>
                <p:cNvPicPr/>
                <p:nvPr/>
              </p:nvPicPr>
              <p:blipFill>
                <a:blip r:embed="rId76"/>
                <a:stretch>
                  <a:fillRect/>
                </a:stretch>
              </p:blipFill>
              <p:spPr>
                <a:xfrm>
                  <a:off x="8055327" y="3193822"/>
                  <a:ext cx="177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040ACFD-B352-5E64-5595-8BBE60B9CF8B}"/>
                    </a:ext>
                  </a:extLst>
                </p14:cNvPr>
                <p14:cNvContentPartPr/>
                <p14:nvPr/>
              </p14:nvContentPartPr>
              <p14:xfrm>
                <a:off x="8334687" y="3141622"/>
                <a:ext cx="451080" cy="232920"/>
              </p14:xfrm>
            </p:contentPart>
          </mc:Choice>
          <mc:Fallback xmlns="">
            <p:pic>
              <p:nvPicPr>
                <p:cNvPr id="46" name="Freihand 45">
                  <a:extLst>
                    <a:ext uri="{FF2B5EF4-FFF2-40B4-BE49-F238E27FC236}">
                      <a16:creationId xmlns:a16="http://schemas.microsoft.com/office/drawing/2014/main" id="{B040ACFD-B352-5E64-5595-8BBE60B9CF8B}"/>
                    </a:ext>
                  </a:extLst>
                </p:cNvPr>
                <p:cNvPicPr/>
                <p:nvPr/>
              </p:nvPicPr>
              <p:blipFill>
                <a:blip r:embed="rId78"/>
                <a:stretch>
                  <a:fillRect/>
                </a:stretch>
              </p:blipFill>
              <p:spPr>
                <a:xfrm>
                  <a:off x="8326047" y="3132982"/>
                  <a:ext cx="468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632DF237-A66C-B4AF-141E-0CF9E8E6D420}"/>
                    </a:ext>
                  </a:extLst>
                </p14:cNvPr>
                <p14:cNvContentPartPr/>
                <p14:nvPr/>
              </p14:nvContentPartPr>
              <p14:xfrm>
                <a:off x="8862807" y="3098062"/>
                <a:ext cx="222840" cy="200880"/>
              </p14:xfrm>
            </p:contentPart>
          </mc:Choice>
          <mc:Fallback xmlns="">
            <p:pic>
              <p:nvPicPr>
                <p:cNvPr id="47" name="Freihand 46">
                  <a:extLst>
                    <a:ext uri="{FF2B5EF4-FFF2-40B4-BE49-F238E27FC236}">
                      <a16:creationId xmlns:a16="http://schemas.microsoft.com/office/drawing/2014/main" id="{632DF237-A66C-B4AF-141E-0CF9E8E6D420}"/>
                    </a:ext>
                  </a:extLst>
                </p:cNvPr>
                <p:cNvPicPr/>
                <p:nvPr/>
              </p:nvPicPr>
              <p:blipFill>
                <a:blip r:embed="rId80"/>
                <a:stretch>
                  <a:fillRect/>
                </a:stretch>
              </p:blipFill>
              <p:spPr>
                <a:xfrm>
                  <a:off x="8854167" y="3089422"/>
                  <a:ext cx="240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E97D2EBA-3C3C-FD92-FBAC-B6757964A0E1}"/>
                    </a:ext>
                  </a:extLst>
                </p14:cNvPr>
                <p14:cNvContentPartPr/>
                <p14:nvPr/>
              </p14:nvContentPartPr>
              <p14:xfrm>
                <a:off x="9437367" y="3165382"/>
                <a:ext cx="6120" cy="186480"/>
              </p14:xfrm>
            </p:contentPart>
          </mc:Choice>
          <mc:Fallback xmlns="">
            <p:pic>
              <p:nvPicPr>
                <p:cNvPr id="48" name="Freihand 47">
                  <a:extLst>
                    <a:ext uri="{FF2B5EF4-FFF2-40B4-BE49-F238E27FC236}">
                      <a16:creationId xmlns:a16="http://schemas.microsoft.com/office/drawing/2014/main" id="{E97D2EBA-3C3C-FD92-FBAC-B6757964A0E1}"/>
                    </a:ext>
                  </a:extLst>
                </p:cNvPr>
                <p:cNvPicPr/>
                <p:nvPr/>
              </p:nvPicPr>
              <p:blipFill>
                <a:blip r:embed="rId82"/>
                <a:stretch>
                  <a:fillRect/>
                </a:stretch>
              </p:blipFill>
              <p:spPr>
                <a:xfrm>
                  <a:off x="9428727" y="3156742"/>
                  <a:ext cx="23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1E4A2EB7-D640-0C1C-9153-A09244836128}"/>
                    </a:ext>
                  </a:extLst>
                </p14:cNvPr>
                <p14:cNvContentPartPr/>
                <p14:nvPr/>
              </p14:nvContentPartPr>
              <p14:xfrm>
                <a:off x="9339087" y="3100582"/>
                <a:ext cx="251640" cy="249120"/>
              </p14:xfrm>
            </p:contentPart>
          </mc:Choice>
          <mc:Fallback xmlns="">
            <p:pic>
              <p:nvPicPr>
                <p:cNvPr id="49" name="Freihand 48">
                  <a:extLst>
                    <a:ext uri="{FF2B5EF4-FFF2-40B4-BE49-F238E27FC236}">
                      <a16:creationId xmlns:a16="http://schemas.microsoft.com/office/drawing/2014/main" id="{1E4A2EB7-D640-0C1C-9153-A09244836128}"/>
                    </a:ext>
                  </a:extLst>
                </p:cNvPr>
                <p:cNvPicPr/>
                <p:nvPr/>
              </p:nvPicPr>
              <p:blipFill>
                <a:blip r:embed="rId84"/>
                <a:stretch>
                  <a:fillRect/>
                </a:stretch>
              </p:blipFill>
              <p:spPr>
                <a:xfrm>
                  <a:off x="9330087" y="3091582"/>
                  <a:ext cx="269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0515EC7C-6D93-ED39-71A5-7B2FACA53F43}"/>
                    </a:ext>
                  </a:extLst>
                </p14:cNvPr>
                <p14:cNvContentPartPr/>
                <p14:nvPr/>
              </p14:nvContentPartPr>
              <p14:xfrm>
                <a:off x="9582807" y="3201742"/>
                <a:ext cx="231840" cy="58320"/>
              </p14:xfrm>
            </p:contentPart>
          </mc:Choice>
          <mc:Fallback xmlns="">
            <p:pic>
              <p:nvPicPr>
                <p:cNvPr id="50" name="Freihand 49">
                  <a:extLst>
                    <a:ext uri="{FF2B5EF4-FFF2-40B4-BE49-F238E27FC236}">
                      <a16:creationId xmlns:a16="http://schemas.microsoft.com/office/drawing/2014/main" id="{0515EC7C-6D93-ED39-71A5-7B2FACA53F43}"/>
                    </a:ext>
                  </a:extLst>
                </p:cNvPr>
                <p:cNvPicPr/>
                <p:nvPr/>
              </p:nvPicPr>
              <p:blipFill>
                <a:blip r:embed="rId86"/>
                <a:stretch>
                  <a:fillRect/>
                </a:stretch>
              </p:blipFill>
              <p:spPr>
                <a:xfrm>
                  <a:off x="9574167" y="3192742"/>
                  <a:ext cx="249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61403FF7-A0C6-278C-BF2B-5B30F05C975A}"/>
                    </a:ext>
                  </a:extLst>
                </p14:cNvPr>
                <p14:cNvContentPartPr/>
                <p14:nvPr/>
              </p14:nvContentPartPr>
              <p14:xfrm>
                <a:off x="9822927" y="3166102"/>
                <a:ext cx="131040" cy="221040"/>
              </p14:xfrm>
            </p:contentPart>
          </mc:Choice>
          <mc:Fallback xmlns="">
            <p:pic>
              <p:nvPicPr>
                <p:cNvPr id="51" name="Freihand 50">
                  <a:extLst>
                    <a:ext uri="{FF2B5EF4-FFF2-40B4-BE49-F238E27FC236}">
                      <a16:creationId xmlns:a16="http://schemas.microsoft.com/office/drawing/2014/main" id="{61403FF7-A0C6-278C-BF2B-5B30F05C975A}"/>
                    </a:ext>
                  </a:extLst>
                </p:cNvPr>
                <p:cNvPicPr/>
                <p:nvPr/>
              </p:nvPicPr>
              <p:blipFill>
                <a:blip r:embed="rId88"/>
                <a:stretch>
                  <a:fillRect/>
                </a:stretch>
              </p:blipFill>
              <p:spPr>
                <a:xfrm>
                  <a:off x="9813927" y="3157102"/>
                  <a:ext cx="148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51C5559A-EA66-0921-6607-D84E957FBDC1}"/>
                    </a:ext>
                  </a:extLst>
                </p14:cNvPr>
                <p14:cNvContentPartPr/>
                <p14:nvPr/>
              </p14:nvContentPartPr>
              <p14:xfrm>
                <a:off x="9951447" y="3050902"/>
                <a:ext cx="142200" cy="297360"/>
              </p14:xfrm>
            </p:contentPart>
          </mc:Choice>
          <mc:Fallback xmlns="">
            <p:pic>
              <p:nvPicPr>
                <p:cNvPr id="52" name="Freihand 51">
                  <a:extLst>
                    <a:ext uri="{FF2B5EF4-FFF2-40B4-BE49-F238E27FC236}">
                      <a16:creationId xmlns:a16="http://schemas.microsoft.com/office/drawing/2014/main" id="{51C5559A-EA66-0921-6607-D84E957FBDC1}"/>
                    </a:ext>
                  </a:extLst>
                </p:cNvPr>
                <p:cNvPicPr/>
                <p:nvPr/>
              </p:nvPicPr>
              <p:blipFill>
                <a:blip r:embed="rId90"/>
                <a:stretch>
                  <a:fillRect/>
                </a:stretch>
              </p:blipFill>
              <p:spPr>
                <a:xfrm>
                  <a:off x="9942807" y="3042262"/>
                  <a:ext cx="159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8D3F9571-7A86-23B1-3072-BD9BCAF1A537}"/>
                    </a:ext>
                  </a:extLst>
                </p14:cNvPr>
                <p14:cNvContentPartPr/>
                <p14:nvPr/>
              </p14:nvContentPartPr>
              <p14:xfrm>
                <a:off x="10128927" y="3146302"/>
                <a:ext cx="149040" cy="115920"/>
              </p14:xfrm>
            </p:contentPart>
          </mc:Choice>
          <mc:Fallback xmlns="">
            <p:pic>
              <p:nvPicPr>
                <p:cNvPr id="53" name="Freihand 52">
                  <a:extLst>
                    <a:ext uri="{FF2B5EF4-FFF2-40B4-BE49-F238E27FC236}">
                      <a16:creationId xmlns:a16="http://schemas.microsoft.com/office/drawing/2014/main" id="{8D3F9571-7A86-23B1-3072-BD9BCAF1A537}"/>
                    </a:ext>
                  </a:extLst>
                </p:cNvPr>
                <p:cNvPicPr/>
                <p:nvPr/>
              </p:nvPicPr>
              <p:blipFill>
                <a:blip r:embed="rId92"/>
                <a:stretch>
                  <a:fillRect/>
                </a:stretch>
              </p:blipFill>
              <p:spPr>
                <a:xfrm>
                  <a:off x="10120287" y="3137662"/>
                  <a:ext cx="166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D4C740F-A968-4D36-BBF8-55F20E4C6036}"/>
                    </a:ext>
                  </a:extLst>
                </p14:cNvPr>
                <p14:cNvContentPartPr/>
                <p14:nvPr/>
              </p14:nvContentPartPr>
              <p14:xfrm>
                <a:off x="10138287" y="3202102"/>
                <a:ext cx="195840" cy="5040"/>
              </p14:xfrm>
            </p:contentPart>
          </mc:Choice>
          <mc:Fallback xmlns="">
            <p:pic>
              <p:nvPicPr>
                <p:cNvPr id="54" name="Freihand 53">
                  <a:extLst>
                    <a:ext uri="{FF2B5EF4-FFF2-40B4-BE49-F238E27FC236}">
                      <a16:creationId xmlns:a16="http://schemas.microsoft.com/office/drawing/2014/main" id="{4D4C740F-A968-4D36-BBF8-55F20E4C6036}"/>
                    </a:ext>
                  </a:extLst>
                </p:cNvPr>
                <p:cNvPicPr/>
                <p:nvPr/>
              </p:nvPicPr>
              <p:blipFill>
                <a:blip r:embed="rId94"/>
                <a:stretch>
                  <a:fillRect/>
                </a:stretch>
              </p:blipFill>
              <p:spPr>
                <a:xfrm>
                  <a:off x="10129287" y="3193462"/>
                  <a:ext cx="213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1E0DF4FB-AF65-1D62-A5CC-882CC7D863DA}"/>
                    </a:ext>
                  </a:extLst>
                </p14:cNvPr>
                <p14:cNvContentPartPr/>
                <p14:nvPr/>
              </p14:nvContentPartPr>
              <p14:xfrm>
                <a:off x="10320447" y="3147022"/>
                <a:ext cx="252000" cy="88920"/>
              </p14:xfrm>
            </p:contentPart>
          </mc:Choice>
          <mc:Fallback xmlns="">
            <p:pic>
              <p:nvPicPr>
                <p:cNvPr id="55" name="Freihand 54">
                  <a:extLst>
                    <a:ext uri="{FF2B5EF4-FFF2-40B4-BE49-F238E27FC236}">
                      <a16:creationId xmlns:a16="http://schemas.microsoft.com/office/drawing/2014/main" id="{1E0DF4FB-AF65-1D62-A5CC-882CC7D863DA}"/>
                    </a:ext>
                  </a:extLst>
                </p:cNvPr>
                <p:cNvPicPr/>
                <p:nvPr/>
              </p:nvPicPr>
              <p:blipFill>
                <a:blip r:embed="rId96"/>
                <a:stretch>
                  <a:fillRect/>
                </a:stretch>
              </p:blipFill>
              <p:spPr>
                <a:xfrm>
                  <a:off x="10311447" y="3138382"/>
                  <a:ext cx="26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0F6EF67-5E4F-0628-F639-E431BB2598B1}"/>
                    </a:ext>
                  </a:extLst>
                </p14:cNvPr>
                <p14:cNvContentPartPr/>
                <p14:nvPr/>
              </p14:nvContentPartPr>
              <p14:xfrm>
                <a:off x="10574607" y="3122902"/>
                <a:ext cx="479160" cy="228240"/>
              </p14:xfrm>
            </p:contentPart>
          </mc:Choice>
          <mc:Fallback xmlns="">
            <p:pic>
              <p:nvPicPr>
                <p:cNvPr id="56" name="Freihand 55">
                  <a:extLst>
                    <a:ext uri="{FF2B5EF4-FFF2-40B4-BE49-F238E27FC236}">
                      <a16:creationId xmlns:a16="http://schemas.microsoft.com/office/drawing/2014/main" id="{70F6EF67-5E4F-0628-F639-E431BB2598B1}"/>
                    </a:ext>
                  </a:extLst>
                </p:cNvPr>
                <p:cNvPicPr/>
                <p:nvPr/>
              </p:nvPicPr>
              <p:blipFill>
                <a:blip r:embed="rId98"/>
                <a:stretch>
                  <a:fillRect/>
                </a:stretch>
              </p:blipFill>
              <p:spPr>
                <a:xfrm>
                  <a:off x="10565967" y="3114262"/>
                  <a:ext cx="4968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036F21AE-9BA6-CE04-2CAB-970CA2849CF7}"/>
                    </a:ext>
                  </a:extLst>
                </p14:cNvPr>
                <p14:cNvContentPartPr/>
                <p14:nvPr/>
              </p14:nvContentPartPr>
              <p14:xfrm>
                <a:off x="9107247" y="3330622"/>
                <a:ext cx="2149920" cy="265320"/>
              </p14:xfrm>
            </p:contentPart>
          </mc:Choice>
          <mc:Fallback xmlns="">
            <p:pic>
              <p:nvPicPr>
                <p:cNvPr id="57" name="Freihand 56">
                  <a:extLst>
                    <a:ext uri="{FF2B5EF4-FFF2-40B4-BE49-F238E27FC236}">
                      <a16:creationId xmlns:a16="http://schemas.microsoft.com/office/drawing/2014/main" id="{036F21AE-9BA6-CE04-2CAB-970CA2849CF7}"/>
                    </a:ext>
                  </a:extLst>
                </p:cNvPr>
                <p:cNvPicPr/>
                <p:nvPr/>
              </p:nvPicPr>
              <p:blipFill>
                <a:blip r:embed="rId100"/>
                <a:stretch>
                  <a:fillRect/>
                </a:stretch>
              </p:blipFill>
              <p:spPr>
                <a:xfrm>
                  <a:off x="9098607" y="3321622"/>
                  <a:ext cx="2167560" cy="282960"/>
                </a:xfrm>
                <a:prstGeom prst="rect">
                  <a:avLst/>
                </a:prstGeom>
              </p:spPr>
            </p:pic>
          </mc:Fallback>
        </mc:AlternateContent>
      </p:grpSp>
    </p:spTree>
    <p:extLst>
      <p:ext uri="{BB962C8B-B14F-4D97-AF65-F5344CB8AC3E}">
        <p14:creationId xmlns:p14="http://schemas.microsoft.com/office/powerpoint/2010/main" val="87805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0E66E5-1952-29BA-7178-E0E9C4325D42}"/>
                  </a:ext>
                </a:extLst>
              </p14:cNvPr>
              <p14:cNvContentPartPr/>
              <p14:nvPr/>
            </p14:nvContentPartPr>
            <p14:xfrm>
              <a:off x="3312687" y="1632502"/>
              <a:ext cx="4437360" cy="100800"/>
            </p14:xfrm>
          </p:contentPart>
        </mc:Choice>
        <mc:Fallback xmlns="">
          <p:pic>
            <p:nvPicPr>
              <p:cNvPr id="2" name="Freihand 1">
                <a:extLst>
                  <a:ext uri="{FF2B5EF4-FFF2-40B4-BE49-F238E27FC236}">
                    <a16:creationId xmlns:a16="http://schemas.microsoft.com/office/drawing/2014/main" id="{050E66E5-1952-29BA-7178-E0E9C4325D42}"/>
                  </a:ext>
                </a:extLst>
              </p:cNvPr>
              <p:cNvPicPr/>
              <p:nvPr/>
            </p:nvPicPr>
            <p:blipFill>
              <a:blip r:embed="rId5"/>
              <a:stretch>
                <a:fillRect/>
              </a:stretch>
            </p:blipFill>
            <p:spPr>
              <a:xfrm>
                <a:off x="3304047" y="1623502"/>
                <a:ext cx="445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96C7794-86BF-9A86-D883-F63A1B0353CF}"/>
                  </a:ext>
                </a:extLst>
              </p14:cNvPr>
              <p14:cNvContentPartPr/>
              <p14:nvPr/>
            </p14:nvContentPartPr>
            <p14:xfrm>
              <a:off x="2808687" y="2519902"/>
              <a:ext cx="6963840" cy="157680"/>
            </p14:xfrm>
          </p:contentPart>
        </mc:Choice>
        <mc:Fallback xmlns="">
          <p:pic>
            <p:nvPicPr>
              <p:cNvPr id="3" name="Freihand 2">
                <a:extLst>
                  <a:ext uri="{FF2B5EF4-FFF2-40B4-BE49-F238E27FC236}">
                    <a16:creationId xmlns:a16="http://schemas.microsoft.com/office/drawing/2014/main" id="{996C7794-86BF-9A86-D883-F63A1B0353CF}"/>
                  </a:ext>
                </a:extLst>
              </p:cNvPr>
              <p:cNvPicPr/>
              <p:nvPr/>
            </p:nvPicPr>
            <p:blipFill>
              <a:blip r:embed="rId7"/>
              <a:stretch>
                <a:fillRect/>
              </a:stretch>
            </p:blipFill>
            <p:spPr>
              <a:xfrm>
                <a:off x="2799687" y="2511262"/>
                <a:ext cx="6981480" cy="175320"/>
              </a:xfrm>
              <a:prstGeom prst="rect">
                <a:avLst/>
              </a:prstGeom>
            </p:spPr>
          </p:pic>
        </mc:Fallback>
      </mc:AlternateContent>
    </p:spTree>
    <p:extLst>
      <p:ext uri="{BB962C8B-B14F-4D97-AF65-F5344CB8AC3E}">
        <p14:creationId xmlns:p14="http://schemas.microsoft.com/office/powerpoint/2010/main" val="1712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09600" y="766913"/>
            <a:ext cx="8142164" cy="5040000"/>
          </a:xfrm>
          <a:prstGeom prst="rect">
            <a:avLst/>
          </a:prstGeom>
        </p:spPr>
      </p:pic>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(2019,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6" name="Rechteck 5"/>
          <p:cNvSpPr/>
          <p:nvPr/>
        </p:nvSpPr>
        <p:spPr>
          <a:xfrm>
            <a:off x="388471" y="4022165"/>
            <a:ext cx="848658" cy="105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5379" y="4255994"/>
            <a:ext cx="583814" cy="369332"/>
          </a:xfrm>
          <a:prstGeom prst="rect">
            <a:avLst/>
          </a:prstGeom>
          <a:noFill/>
        </p:spPr>
        <p:txBody>
          <a:bodyPr wrap="none" rtlCol="0">
            <a:spAutoFit/>
          </a:bodyPr>
          <a:lstStyle/>
          <a:p>
            <a:r>
              <a:rPr lang="de-DE" dirty="0">
                <a:solidFill>
                  <a:srgbClr val="FF0000"/>
                </a:solidFill>
              </a:rPr>
              <a:t>56%</a:t>
            </a:r>
          </a:p>
        </p:txBody>
      </p:sp>
      <p:sp>
        <p:nvSpPr>
          <p:cNvPr id="27" name="Textfeld 26"/>
          <p:cNvSpPr txBox="1"/>
          <p:nvPr/>
        </p:nvSpPr>
        <p:spPr>
          <a:xfrm>
            <a:off x="6480056" y="4356867"/>
            <a:ext cx="583814" cy="369332"/>
          </a:xfrm>
          <a:prstGeom prst="rect">
            <a:avLst/>
          </a:prstGeom>
          <a:noFill/>
        </p:spPr>
        <p:txBody>
          <a:bodyPr wrap="none" rtlCol="0">
            <a:spAutoFit/>
          </a:bodyPr>
          <a:lstStyle/>
          <a:p>
            <a:r>
              <a:rPr lang="de-DE" dirty="0">
                <a:solidFill>
                  <a:srgbClr val="FF0000"/>
                </a:solidFill>
              </a:rPr>
              <a:t>49%</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36FA087-901C-11DD-4E4F-93727A37143B}"/>
                  </a:ext>
                </a:extLst>
              </p14:cNvPr>
              <p14:cNvContentPartPr/>
              <p14:nvPr/>
            </p14:nvContentPartPr>
            <p14:xfrm>
              <a:off x="5542167" y="561862"/>
              <a:ext cx="2395080" cy="78120"/>
            </p14:xfrm>
          </p:contentPart>
        </mc:Choice>
        <mc:Fallback xmlns="">
          <p:pic>
            <p:nvPicPr>
              <p:cNvPr id="2" name="Freihand 1">
                <a:extLst>
                  <a:ext uri="{FF2B5EF4-FFF2-40B4-BE49-F238E27FC236}">
                    <a16:creationId xmlns:a16="http://schemas.microsoft.com/office/drawing/2014/main" id="{236FA087-901C-11DD-4E4F-93727A37143B}"/>
                  </a:ext>
                </a:extLst>
              </p:cNvPr>
              <p:cNvPicPr/>
              <p:nvPr/>
            </p:nvPicPr>
            <p:blipFill>
              <a:blip r:embed="rId5"/>
              <a:stretch>
                <a:fillRect/>
              </a:stretch>
            </p:blipFill>
            <p:spPr>
              <a:xfrm>
                <a:off x="5533527" y="553222"/>
                <a:ext cx="2412720" cy="95760"/>
              </a:xfrm>
              <a:prstGeom prst="rect">
                <a:avLst/>
              </a:prstGeom>
            </p:spPr>
          </p:pic>
        </mc:Fallback>
      </mc:AlternateContent>
      <p:grpSp>
        <p:nvGrpSpPr>
          <p:cNvPr id="9" name="Gruppieren 8">
            <a:extLst>
              <a:ext uri="{FF2B5EF4-FFF2-40B4-BE49-F238E27FC236}">
                <a16:creationId xmlns:a16="http://schemas.microsoft.com/office/drawing/2014/main" id="{E325CBE7-FF74-EAEE-B7CC-8D30373B6022}"/>
              </a:ext>
            </a:extLst>
          </p:cNvPr>
          <p:cNvGrpSpPr/>
          <p:nvPr/>
        </p:nvGrpSpPr>
        <p:grpSpPr>
          <a:xfrm>
            <a:off x="1025607" y="1193302"/>
            <a:ext cx="6684480" cy="63360"/>
            <a:chOff x="1025607" y="1193302"/>
            <a:chExt cx="6684480" cy="633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ADEBA64E-431D-2036-F34F-DDCE05E8742D}"/>
                    </a:ext>
                  </a:extLst>
                </p14:cNvPr>
                <p14:cNvContentPartPr/>
                <p14:nvPr/>
              </p14:nvContentPartPr>
              <p14:xfrm>
                <a:off x="1025607" y="1209142"/>
                <a:ext cx="2614680" cy="45000"/>
              </p14:xfrm>
            </p:contentPart>
          </mc:Choice>
          <mc:Fallback xmlns="">
            <p:pic>
              <p:nvPicPr>
                <p:cNvPr id="5" name="Freihand 4">
                  <a:extLst>
                    <a:ext uri="{FF2B5EF4-FFF2-40B4-BE49-F238E27FC236}">
                      <a16:creationId xmlns:a16="http://schemas.microsoft.com/office/drawing/2014/main" id="{ADEBA64E-431D-2036-F34F-DDCE05E8742D}"/>
                    </a:ext>
                  </a:extLst>
                </p:cNvPr>
                <p:cNvPicPr/>
                <p:nvPr/>
              </p:nvPicPr>
              <p:blipFill>
                <a:blip r:embed="rId7"/>
                <a:stretch>
                  <a:fillRect/>
                </a:stretch>
              </p:blipFill>
              <p:spPr>
                <a:xfrm>
                  <a:off x="1016607" y="1200142"/>
                  <a:ext cx="2632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99E0D04-30C0-646A-115B-9A14AE089AB3}"/>
                    </a:ext>
                  </a:extLst>
                </p14:cNvPr>
                <p14:cNvContentPartPr/>
                <p14:nvPr/>
              </p14:nvContentPartPr>
              <p14:xfrm>
                <a:off x="5131767" y="1193302"/>
                <a:ext cx="2578320" cy="63360"/>
              </p14:xfrm>
            </p:contentPart>
          </mc:Choice>
          <mc:Fallback xmlns="">
            <p:pic>
              <p:nvPicPr>
                <p:cNvPr id="8" name="Freihand 7">
                  <a:extLst>
                    <a:ext uri="{FF2B5EF4-FFF2-40B4-BE49-F238E27FC236}">
                      <a16:creationId xmlns:a16="http://schemas.microsoft.com/office/drawing/2014/main" id="{E99E0D04-30C0-646A-115B-9A14AE089AB3}"/>
                    </a:ext>
                  </a:extLst>
                </p:cNvPr>
                <p:cNvPicPr/>
                <p:nvPr/>
              </p:nvPicPr>
              <p:blipFill>
                <a:blip r:embed="rId9"/>
                <a:stretch>
                  <a:fillRect/>
                </a:stretch>
              </p:blipFill>
              <p:spPr>
                <a:xfrm>
                  <a:off x="5122767" y="1184662"/>
                  <a:ext cx="259596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E19D206-15CB-F98C-32F6-C35C90649A83}"/>
                  </a:ext>
                </a:extLst>
              </p14:cNvPr>
              <p14:cNvContentPartPr/>
              <p14:nvPr/>
            </p14:nvContentPartPr>
            <p14:xfrm>
              <a:off x="4487727" y="3931462"/>
              <a:ext cx="860760" cy="1173240"/>
            </p14:xfrm>
          </p:contentPart>
        </mc:Choice>
        <mc:Fallback xmlns="">
          <p:pic>
            <p:nvPicPr>
              <p:cNvPr id="10" name="Freihand 9">
                <a:extLst>
                  <a:ext uri="{FF2B5EF4-FFF2-40B4-BE49-F238E27FC236}">
                    <a16:creationId xmlns:a16="http://schemas.microsoft.com/office/drawing/2014/main" id="{FE19D206-15CB-F98C-32F6-C35C90649A83}"/>
                  </a:ext>
                </a:extLst>
              </p:cNvPr>
              <p:cNvPicPr/>
              <p:nvPr/>
            </p:nvPicPr>
            <p:blipFill>
              <a:blip r:embed="rId11"/>
              <a:stretch>
                <a:fillRect/>
              </a:stretch>
            </p:blipFill>
            <p:spPr>
              <a:xfrm>
                <a:off x="4479087" y="3922462"/>
                <a:ext cx="878400" cy="1190880"/>
              </a:xfrm>
              <a:prstGeom prst="rect">
                <a:avLst/>
              </a:prstGeom>
            </p:spPr>
          </p:pic>
        </mc:Fallback>
      </mc:AlternateContent>
      <p:grpSp>
        <p:nvGrpSpPr>
          <p:cNvPr id="73" name="Gruppieren 72">
            <a:extLst>
              <a:ext uri="{FF2B5EF4-FFF2-40B4-BE49-F238E27FC236}">
                <a16:creationId xmlns:a16="http://schemas.microsoft.com/office/drawing/2014/main" id="{6CFEDC4A-B0B5-88DF-8B11-8F5C1D548F3A}"/>
              </a:ext>
            </a:extLst>
          </p:cNvPr>
          <p:cNvGrpSpPr/>
          <p:nvPr/>
        </p:nvGrpSpPr>
        <p:grpSpPr>
          <a:xfrm>
            <a:off x="4906767" y="4440796"/>
            <a:ext cx="284040" cy="216000"/>
            <a:chOff x="4906767" y="4440796"/>
            <a:chExt cx="284040" cy="216000"/>
          </a:xfrm>
        </p:grpSpPr>
        <mc:AlternateContent xmlns:mc="http://schemas.openxmlformats.org/markup-compatibility/2006" xmlns:p14="http://schemas.microsoft.com/office/powerpoint/2010/main">
          <mc:Choice Requires="p14">
            <p:contentPart p14:bwMode="auto" r:id="rId12">
              <p14:nvContentPartPr>
                <p14:cNvPr id="70" name="Freihand 69">
                  <a:extLst>
                    <a:ext uri="{FF2B5EF4-FFF2-40B4-BE49-F238E27FC236}">
                      <a16:creationId xmlns:a16="http://schemas.microsoft.com/office/drawing/2014/main" id="{31C73080-F675-118F-3348-5E3A254F83C1}"/>
                    </a:ext>
                  </a:extLst>
                </p14:cNvPr>
                <p14:cNvContentPartPr/>
                <p14:nvPr/>
              </p14:nvContentPartPr>
              <p14:xfrm>
                <a:off x="4906767" y="4619716"/>
                <a:ext cx="272880" cy="37080"/>
              </p14:xfrm>
            </p:contentPart>
          </mc:Choice>
          <mc:Fallback xmlns="">
            <p:pic>
              <p:nvPicPr>
                <p:cNvPr id="70" name="Freihand 69">
                  <a:extLst>
                    <a:ext uri="{FF2B5EF4-FFF2-40B4-BE49-F238E27FC236}">
                      <a16:creationId xmlns:a16="http://schemas.microsoft.com/office/drawing/2014/main" id="{31C73080-F675-118F-3348-5E3A254F83C1}"/>
                    </a:ext>
                  </a:extLst>
                </p:cNvPr>
                <p:cNvPicPr/>
                <p:nvPr/>
              </p:nvPicPr>
              <p:blipFill>
                <a:blip r:embed="rId13"/>
                <a:stretch>
                  <a:fillRect/>
                </a:stretch>
              </p:blipFill>
              <p:spPr>
                <a:xfrm>
                  <a:off x="4897767" y="4610716"/>
                  <a:ext cx="290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 name="Freihand 70">
                  <a:extLst>
                    <a:ext uri="{FF2B5EF4-FFF2-40B4-BE49-F238E27FC236}">
                      <a16:creationId xmlns:a16="http://schemas.microsoft.com/office/drawing/2014/main" id="{F8585615-9F52-5BB9-183C-3581C74FF156}"/>
                    </a:ext>
                  </a:extLst>
                </p14:cNvPr>
                <p14:cNvContentPartPr/>
                <p14:nvPr/>
              </p14:nvContentPartPr>
              <p14:xfrm>
                <a:off x="4940247" y="4440796"/>
                <a:ext cx="250560" cy="57600"/>
              </p14:xfrm>
            </p:contentPart>
          </mc:Choice>
          <mc:Fallback xmlns="">
            <p:pic>
              <p:nvPicPr>
                <p:cNvPr id="71" name="Freihand 70">
                  <a:extLst>
                    <a:ext uri="{FF2B5EF4-FFF2-40B4-BE49-F238E27FC236}">
                      <a16:creationId xmlns:a16="http://schemas.microsoft.com/office/drawing/2014/main" id="{F8585615-9F52-5BB9-183C-3581C74FF156}"/>
                    </a:ext>
                  </a:extLst>
                </p:cNvPr>
                <p:cNvPicPr/>
                <p:nvPr/>
              </p:nvPicPr>
              <p:blipFill>
                <a:blip r:embed="rId15"/>
                <a:stretch>
                  <a:fillRect/>
                </a:stretch>
              </p:blipFill>
              <p:spPr>
                <a:xfrm>
                  <a:off x="4931247" y="4432156"/>
                  <a:ext cx="26820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72" name="Freihand 71">
                <a:extLst>
                  <a:ext uri="{FF2B5EF4-FFF2-40B4-BE49-F238E27FC236}">
                    <a16:creationId xmlns:a16="http://schemas.microsoft.com/office/drawing/2014/main" id="{17F0AC9C-9714-CDCD-514D-B0D0B4F6B38C}"/>
                  </a:ext>
                </a:extLst>
              </p14:cNvPr>
              <p14:cNvContentPartPr/>
              <p14:nvPr/>
            </p14:nvContentPartPr>
            <p14:xfrm>
              <a:off x="4751967" y="4113196"/>
              <a:ext cx="353160" cy="15480"/>
            </p14:xfrm>
          </p:contentPart>
        </mc:Choice>
        <mc:Fallback xmlns="">
          <p:pic>
            <p:nvPicPr>
              <p:cNvPr id="72" name="Freihand 71">
                <a:extLst>
                  <a:ext uri="{FF2B5EF4-FFF2-40B4-BE49-F238E27FC236}">
                    <a16:creationId xmlns:a16="http://schemas.microsoft.com/office/drawing/2014/main" id="{17F0AC9C-9714-CDCD-514D-B0D0B4F6B38C}"/>
                  </a:ext>
                </a:extLst>
              </p:cNvPr>
              <p:cNvPicPr/>
              <p:nvPr/>
            </p:nvPicPr>
            <p:blipFill>
              <a:blip r:embed="rId17"/>
              <a:stretch>
                <a:fillRect/>
              </a:stretch>
            </p:blipFill>
            <p:spPr>
              <a:xfrm>
                <a:off x="4742967" y="4104196"/>
                <a:ext cx="370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Freihand 73">
                <a:extLst>
                  <a:ext uri="{FF2B5EF4-FFF2-40B4-BE49-F238E27FC236}">
                    <a16:creationId xmlns:a16="http://schemas.microsoft.com/office/drawing/2014/main" id="{8BF4BE0B-2373-9140-D4AD-1A3D758AD57C}"/>
                  </a:ext>
                </a:extLst>
              </p14:cNvPr>
              <p14:cNvContentPartPr/>
              <p14:nvPr/>
            </p14:nvContentPartPr>
            <p14:xfrm>
              <a:off x="891327" y="5013556"/>
              <a:ext cx="271080" cy="40680"/>
            </p14:xfrm>
          </p:contentPart>
        </mc:Choice>
        <mc:Fallback xmlns="">
          <p:pic>
            <p:nvPicPr>
              <p:cNvPr id="74" name="Freihand 73">
                <a:extLst>
                  <a:ext uri="{FF2B5EF4-FFF2-40B4-BE49-F238E27FC236}">
                    <a16:creationId xmlns:a16="http://schemas.microsoft.com/office/drawing/2014/main" id="{8BF4BE0B-2373-9140-D4AD-1A3D758AD57C}"/>
                  </a:ext>
                </a:extLst>
              </p:cNvPr>
              <p:cNvPicPr/>
              <p:nvPr/>
            </p:nvPicPr>
            <p:blipFill>
              <a:blip r:embed="rId19"/>
              <a:stretch>
                <a:fillRect/>
              </a:stretch>
            </p:blipFill>
            <p:spPr>
              <a:xfrm>
                <a:off x="882327" y="5004556"/>
                <a:ext cx="288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Freihand 74">
                <a:extLst>
                  <a:ext uri="{FF2B5EF4-FFF2-40B4-BE49-F238E27FC236}">
                    <a16:creationId xmlns:a16="http://schemas.microsoft.com/office/drawing/2014/main" id="{AAC1577F-7272-B3D3-AD76-614E7672B4C4}"/>
                  </a:ext>
                </a:extLst>
              </p14:cNvPr>
              <p14:cNvContentPartPr/>
              <p14:nvPr/>
            </p14:nvContentPartPr>
            <p14:xfrm>
              <a:off x="877287" y="4481116"/>
              <a:ext cx="220680" cy="13680"/>
            </p14:xfrm>
          </p:contentPart>
        </mc:Choice>
        <mc:Fallback xmlns="">
          <p:pic>
            <p:nvPicPr>
              <p:cNvPr id="75" name="Freihand 74">
                <a:extLst>
                  <a:ext uri="{FF2B5EF4-FFF2-40B4-BE49-F238E27FC236}">
                    <a16:creationId xmlns:a16="http://schemas.microsoft.com/office/drawing/2014/main" id="{AAC1577F-7272-B3D3-AD76-614E7672B4C4}"/>
                  </a:ext>
                </a:extLst>
              </p:cNvPr>
              <p:cNvPicPr/>
              <p:nvPr/>
            </p:nvPicPr>
            <p:blipFill>
              <a:blip r:embed="rId21"/>
              <a:stretch>
                <a:fillRect/>
              </a:stretch>
            </p:blipFill>
            <p:spPr>
              <a:xfrm>
                <a:off x="868647" y="4472116"/>
                <a:ext cx="23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Freihand 75">
                <a:extLst>
                  <a:ext uri="{FF2B5EF4-FFF2-40B4-BE49-F238E27FC236}">
                    <a16:creationId xmlns:a16="http://schemas.microsoft.com/office/drawing/2014/main" id="{23C9B328-F0B2-FB9C-2C91-35DC9B24D9A7}"/>
                  </a:ext>
                </a:extLst>
              </p14:cNvPr>
              <p14:cNvContentPartPr/>
              <p14:nvPr/>
            </p14:nvContentPartPr>
            <p14:xfrm>
              <a:off x="723207" y="4302196"/>
              <a:ext cx="410040" cy="20520"/>
            </p14:xfrm>
          </p:contentPart>
        </mc:Choice>
        <mc:Fallback xmlns="">
          <p:pic>
            <p:nvPicPr>
              <p:cNvPr id="76" name="Freihand 75">
                <a:extLst>
                  <a:ext uri="{FF2B5EF4-FFF2-40B4-BE49-F238E27FC236}">
                    <a16:creationId xmlns:a16="http://schemas.microsoft.com/office/drawing/2014/main" id="{23C9B328-F0B2-FB9C-2C91-35DC9B24D9A7}"/>
                  </a:ext>
                </a:extLst>
              </p:cNvPr>
              <p:cNvPicPr/>
              <p:nvPr/>
            </p:nvPicPr>
            <p:blipFill>
              <a:blip r:embed="rId23"/>
              <a:stretch>
                <a:fillRect/>
              </a:stretch>
            </p:blipFill>
            <p:spPr>
              <a:xfrm>
                <a:off x="714207" y="4293196"/>
                <a:ext cx="427680" cy="38160"/>
              </a:xfrm>
              <a:prstGeom prst="rect">
                <a:avLst/>
              </a:prstGeom>
            </p:spPr>
          </p:pic>
        </mc:Fallback>
      </mc:AlternateContent>
      <p:grpSp>
        <p:nvGrpSpPr>
          <p:cNvPr id="144" name="Gruppieren 143">
            <a:extLst>
              <a:ext uri="{FF2B5EF4-FFF2-40B4-BE49-F238E27FC236}">
                <a16:creationId xmlns:a16="http://schemas.microsoft.com/office/drawing/2014/main" id="{54E775FA-11BF-8D66-E4AA-29CF6836EC04}"/>
              </a:ext>
            </a:extLst>
          </p:cNvPr>
          <p:cNvGrpSpPr/>
          <p:nvPr/>
        </p:nvGrpSpPr>
        <p:grpSpPr>
          <a:xfrm>
            <a:off x="8522247" y="-70691"/>
            <a:ext cx="3456000" cy="4022967"/>
            <a:chOff x="8522247" y="-70691"/>
            <a:chExt cx="3456000" cy="4022967"/>
          </a:xfrm>
        </p:grpSpPr>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90E84CF2-2F61-34BF-33CF-AE7139138F5B}"/>
                    </a:ext>
                  </a:extLst>
                </p14:cNvPr>
                <p14:cNvContentPartPr/>
                <p14:nvPr/>
              </p14:nvContentPartPr>
              <p14:xfrm>
                <a:off x="8924727" y="185302"/>
                <a:ext cx="120600" cy="150480"/>
              </p14:xfrm>
            </p:contentPart>
          </mc:Choice>
          <mc:Fallback xmlns="">
            <p:pic>
              <p:nvPicPr>
                <p:cNvPr id="11" name="Freihand 10">
                  <a:extLst>
                    <a:ext uri="{FF2B5EF4-FFF2-40B4-BE49-F238E27FC236}">
                      <a16:creationId xmlns:a16="http://schemas.microsoft.com/office/drawing/2014/main" id="{90E84CF2-2F61-34BF-33CF-AE7139138F5B}"/>
                    </a:ext>
                  </a:extLst>
                </p:cNvPr>
                <p:cNvPicPr/>
                <p:nvPr/>
              </p:nvPicPr>
              <p:blipFill>
                <a:blip r:embed="rId25"/>
                <a:stretch>
                  <a:fillRect/>
                </a:stretch>
              </p:blipFill>
              <p:spPr>
                <a:xfrm>
                  <a:off x="8915727" y="176302"/>
                  <a:ext cx="138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A002C700-ACAD-106D-1869-895054D22FD0}"/>
                    </a:ext>
                  </a:extLst>
                </p14:cNvPr>
                <p14:cNvContentPartPr/>
                <p14:nvPr/>
              </p14:nvContentPartPr>
              <p14:xfrm>
                <a:off x="9165927" y="319582"/>
                <a:ext cx="23760" cy="19080"/>
              </p14:xfrm>
            </p:contentPart>
          </mc:Choice>
          <mc:Fallback xmlns="">
            <p:pic>
              <p:nvPicPr>
                <p:cNvPr id="13" name="Freihand 12">
                  <a:extLst>
                    <a:ext uri="{FF2B5EF4-FFF2-40B4-BE49-F238E27FC236}">
                      <a16:creationId xmlns:a16="http://schemas.microsoft.com/office/drawing/2014/main" id="{A002C700-ACAD-106D-1869-895054D22FD0}"/>
                    </a:ext>
                  </a:extLst>
                </p:cNvPr>
                <p:cNvPicPr/>
                <p:nvPr/>
              </p:nvPicPr>
              <p:blipFill>
                <a:blip r:embed="rId27"/>
                <a:stretch>
                  <a:fillRect/>
                </a:stretch>
              </p:blipFill>
              <p:spPr>
                <a:xfrm>
                  <a:off x="9157287" y="310582"/>
                  <a:ext cx="41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88EE0AC6-F77D-DACB-0457-F188D28E654A}"/>
                    </a:ext>
                  </a:extLst>
                </p14:cNvPr>
                <p14:cNvContentPartPr/>
                <p14:nvPr/>
              </p14:nvContentPartPr>
              <p14:xfrm>
                <a:off x="9392727" y="165502"/>
                <a:ext cx="151200" cy="132840"/>
              </p14:xfrm>
            </p:contentPart>
          </mc:Choice>
          <mc:Fallback xmlns="">
            <p:pic>
              <p:nvPicPr>
                <p:cNvPr id="15" name="Freihand 14">
                  <a:extLst>
                    <a:ext uri="{FF2B5EF4-FFF2-40B4-BE49-F238E27FC236}">
                      <a16:creationId xmlns:a16="http://schemas.microsoft.com/office/drawing/2014/main" id="{88EE0AC6-F77D-DACB-0457-F188D28E654A}"/>
                    </a:ext>
                  </a:extLst>
                </p:cNvPr>
                <p:cNvPicPr/>
                <p:nvPr/>
              </p:nvPicPr>
              <p:blipFill>
                <a:blip r:embed="rId29"/>
                <a:stretch>
                  <a:fillRect/>
                </a:stretch>
              </p:blipFill>
              <p:spPr>
                <a:xfrm>
                  <a:off x="9384087" y="15686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AE94BB50-9087-24AE-8DC7-C7CDF11A5F57}"/>
                    </a:ext>
                  </a:extLst>
                </p14:cNvPr>
                <p14:cNvContentPartPr/>
                <p14:nvPr/>
              </p14:nvContentPartPr>
              <p14:xfrm>
                <a:off x="9613767" y="162622"/>
                <a:ext cx="116640" cy="140760"/>
              </p14:xfrm>
            </p:contentPart>
          </mc:Choice>
          <mc:Fallback xmlns="">
            <p:pic>
              <p:nvPicPr>
                <p:cNvPr id="16" name="Freihand 15">
                  <a:extLst>
                    <a:ext uri="{FF2B5EF4-FFF2-40B4-BE49-F238E27FC236}">
                      <a16:creationId xmlns:a16="http://schemas.microsoft.com/office/drawing/2014/main" id="{AE94BB50-9087-24AE-8DC7-C7CDF11A5F57}"/>
                    </a:ext>
                  </a:extLst>
                </p:cNvPr>
                <p:cNvPicPr/>
                <p:nvPr/>
              </p:nvPicPr>
              <p:blipFill>
                <a:blip r:embed="rId31"/>
                <a:stretch>
                  <a:fillRect/>
                </a:stretch>
              </p:blipFill>
              <p:spPr>
                <a:xfrm>
                  <a:off x="9604767" y="153622"/>
                  <a:ext cx="134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7CEA3651-1B54-75F8-6F39-F602BE1F2043}"/>
                    </a:ext>
                  </a:extLst>
                </p14:cNvPr>
                <p14:cNvContentPartPr/>
                <p14:nvPr/>
              </p14:nvContentPartPr>
              <p14:xfrm>
                <a:off x="9793407" y="180262"/>
                <a:ext cx="133560" cy="116280"/>
              </p14:xfrm>
            </p:contentPart>
          </mc:Choice>
          <mc:Fallback xmlns="">
            <p:pic>
              <p:nvPicPr>
                <p:cNvPr id="17" name="Freihand 16">
                  <a:extLst>
                    <a:ext uri="{FF2B5EF4-FFF2-40B4-BE49-F238E27FC236}">
                      <a16:creationId xmlns:a16="http://schemas.microsoft.com/office/drawing/2014/main" id="{7CEA3651-1B54-75F8-6F39-F602BE1F2043}"/>
                    </a:ext>
                  </a:extLst>
                </p:cNvPr>
                <p:cNvPicPr/>
                <p:nvPr/>
              </p:nvPicPr>
              <p:blipFill>
                <a:blip r:embed="rId33"/>
                <a:stretch>
                  <a:fillRect/>
                </a:stretch>
              </p:blipFill>
              <p:spPr>
                <a:xfrm>
                  <a:off x="9784767" y="171262"/>
                  <a:ext cx="151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86C2A7CB-3881-C049-8FB7-2943AA1AE98B}"/>
                    </a:ext>
                  </a:extLst>
                </p14:cNvPr>
                <p14:cNvContentPartPr/>
                <p14:nvPr/>
              </p14:nvContentPartPr>
              <p14:xfrm>
                <a:off x="9850287" y="263062"/>
                <a:ext cx="81000" cy="11160"/>
              </p14:xfrm>
            </p:contentPart>
          </mc:Choice>
          <mc:Fallback xmlns="">
            <p:pic>
              <p:nvPicPr>
                <p:cNvPr id="18" name="Freihand 17">
                  <a:extLst>
                    <a:ext uri="{FF2B5EF4-FFF2-40B4-BE49-F238E27FC236}">
                      <a16:creationId xmlns:a16="http://schemas.microsoft.com/office/drawing/2014/main" id="{86C2A7CB-3881-C049-8FB7-2943AA1AE98B}"/>
                    </a:ext>
                  </a:extLst>
                </p:cNvPr>
                <p:cNvPicPr/>
                <p:nvPr/>
              </p:nvPicPr>
              <p:blipFill>
                <a:blip r:embed="rId35"/>
                <a:stretch>
                  <a:fillRect/>
                </a:stretch>
              </p:blipFill>
              <p:spPr>
                <a:xfrm>
                  <a:off x="9841647" y="254422"/>
                  <a:ext cx="98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2327F43C-4D8A-FA29-879A-426378113F0B}"/>
                    </a:ext>
                  </a:extLst>
                </p14:cNvPr>
                <p14:cNvContentPartPr/>
                <p14:nvPr/>
              </p14:nvContentPartPr>
              <p14:xfrm>
                <a:off x="8927607" y="545662"/>
                <a:ext cx="100440" cy="155520"/>
              </p14:xfrm>
            </p:contentPart>
          </mc:Choice>
          <mc:Fallback xmlns="">
            <p:pic>
              <p:nvPicPr>
                <p:cNvPr id="19" name="Freihand 18">
                  <a:extLst>
                    <a:ext uri="{FF2B5EF4-FFF2-40B4-BE49-F238E27FC236}">
                      <a16:creationId xmlns:a16="http://schemas.microsoft.com/office/drawing/2014/main" id="{2327F43C-4D8A-FA29-879A-426378113F0B}"/>
                    </a:ext>
                  </a:extLst>
                </p:cNvPr>
                <p:cNvPicPr/>
                <p:nvPr/>
              </p:nvPicPr>
              <p:blipFill>
                <a:blip r:embed="rId37"/>
                <a:stretch>
                  <a:fillRect/>
                </a:stretch>
              </p:blipFill>
              <p:spPr>
                <a:xfrm>
                  <a:off x="8918967" y="536662"/>
                  <a:ext cx="118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4D6458E6-0F60-5E49-206F-C716E6CCEDB3}"/>
                    </a:ext>
                  </a:extLst>
                </p14:cNvPr>
                <p14:cNvContentPartPr/>
                <p14:nvPr/>
              </p14:nvContentPartPr>
              <p14:xfrm>
                <a:off x="9164487" y="685342"/>
                <a:ext cx="17280" cy="6480"/>
              </p14:xfrm>
            </p:contentPart>
          </mc:Choice>
          <mc:Fallback xmlns="">
            <p:pic>
              <p:nvPicPr>
                <p:cNvPr id="20" name="Freihand 19">
                  <a:extLst>
                    <a:ext uri="{FF2B5EF4-FFF2-40B4-BE49-F238E27FC236}">
                      <a16:creationId xmlns:a16="http://schemas.microsoft.com/office/drawing/2014/main" id="{4D6458E6-0F60-5E49-206F-C716E6CCEDB3}"/>
                    </a:ext>
                  </a:extLst>
                </p:cNvPr>
                <p:cNvPicPr/>
                <p:nvPr/>
              </p:nvPicPr>
              <p:blipFill>
                <a:blip r:embed="rId39"/>
                <a:stretch>
                  <a:fillRect/>
                </a:stretch>
              </p:blipFill>
              <p:spPr>
                <a:xfrm>
                  <a:off x="9155847" y="676342"/>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9C8D25E7-D552-F2E0-5E1F-2F5BDFCBBAA9}"/>
                    </a:ext>
                  </a:extLst>
                </p14:cNvPr>
                <p14:cNvContentPartPr/>
                <p14:nvPr/>
              </p14:nvContentPartPr>
              <p14:xfrm>
                <a:off x="9350967" y="589942"/>
                <a:ext cx="84600" cy="107640"/>
              </p14:xfrm>
            </p:contentPart>
          </mc:Choice>
          <mc:Fallback xmlns="">
            <p:pic>
              <p:nvPicPr>
                <p:cNvPr id="23" name="Freihand 22">
                  <a:extLst>
                    <a:ext uri="{FF2B5EF4-FFF2-40B4-BE49-F238E27FC236}">
                      <a16:creationId xmlns:a16="http://schemas.microsoft.com/office/drawing/2014/main" id="{9C8D25E7-D552-F2E0-5E1F-2F5BDFCBBAA9}"/>
                    </a:ext>
                  </a:extLst>
                </p:cNvPr>
                <p:cNvPicPr/>
                <p:nvPr/>
              </p:nvPicPr>
              <p:blipFill>
                <a:blip r:embed="rId41"/>
                <a:stretch>
                  <a:fillRect/>
                </a:stretch>
              </p:blipFill>
              <p:spPr>
                <a:xfrm>
                  <a:off x="9341967" y="580942"/>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93E03562-D599-71A4-6FF6-2130283ED5EB}"/>
                    </a:ext>
                  </a:extLst>
                </p14:cNvPr>
                <p14:cNvContentPartPr/>
                <p14:nvPr/>
              </p14:nvContentPartPr>
              <p14:xfrm>
                <a:off x="9499647" y="507862"/>
                <a:ext cx="142920" cy="155520"/>
              </p14:xfrm>
            </p:contentPart>
          </mc:Choice>
          <mc:Fallback xmlns="">
            <p:pic>
              <p:nvPicPr>
                <p:cNvPr id="24" name="Freihand 23">
                  <a:extLst>
                    <a:ext uri="{FF2B5EF4-FFF2-40B4-BE49-F238E27FC236}">
                      <a16:creationId xmlns:a16="http://schemas.microsoft.com/office/drawing/2014/main" id="{93E03562-D599-71A4-6FF6-2130283ED5EB}"/>
                    </a:ext>
                  </a:extLst>
                </p:cNvPr>
                <p:cNvPicPr/>
                <p:nvPr/>
              </p:nvPicPr>
              <p:blipFill>
                <a:blip r:embed="rId43"/>
                <a:stretch>
                  <a:fillRect/>
                </a:stretch>
              </p:blipFill>
              <p:spPr>
                <a:xfrm>
                  <a:off x="9491007" y="499222"/>
                  <a:ext cx="160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EACAA63-289D-1144-9459-272E585E72E0}"/>
                    </a:ext>
                  </a:extLst>
                </p14:cNvPr>
                <p14:cNvContentPartPr/>
                <p14:nvPr/>
              </p14:nvContentPartPr>
              <p14:xfrm>
                <a:off x="9706647" y="553222"/>
                <a:ext cx="218880" cy="97560"/>
              </p14:xfrm>
            </p:contentPart>
          </mc:Choice>
          <mc:Fallback xmlns="">
            <p:pic>
              <p:nvPicPr>
                <p:cNvPr id="28" name="Freihand 27">
                  <a:extLst>
                    <a:ext uri="{FF2B5EF4-FFF2-40B4-BE49-F238E27FC236}">
                      <a16:creationId xmlns:a16="http://schemas.microsoft.com/office/drawing/2014/main" id="{3EACAA63-289D-1144-9459-272E585E72E0}"/>
                    </a:ext>
                  </a:extLst>
                </p:cNvPr>
                <p:cNvPicPr/>
                <p:nvPr/>
              </p:nvPicPr>
              <p:blipFill>
                <a:blip r:embed="rId45"/>
                <a:stretch>
                  <a:fillRect/>
                </a:stretch>
              </p:blipFill>
              <p:spPr>
                <a:xfrm>
                  <a:off x="9698007" y="544222"/>
                  <a:ext cx="236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6FED66BC-05D5-7DC6-C5AF-34D2D51DCA90}"/>
                    </a:ext>
                  </a:extLst>
                </p14:cNvPr>
                <p14:cNvContentPartPr/>
                <p14:nvPr/>
              </p14:nvContentPartPr>
              <p14:xfrm>
                <a:off x="9893487" y="483382"/>
                <a:ext cx="15840" cy="24480"/>
              </p14:xfrm>
            </p:contentPart>
          </mc:Choice>
          <mc:Fallback xmlns="">
            <p:pic>
              <p:nvPicPr>
                <p:cNvPr id="29" name="Freihand 28">
                  <a:extLst>
                    <a:ext uri="{FF2B5EF4-FFF2-40B4-BE49-F238E27FC236}">
                      <a16:creationId xmlns:a16="http://schemas.microsoft.com/office/drawing/2014/main" id="{6FED66BC-05D5-7DC6-C5AF-34D2D51DCA90}"/>
                    </a:ext>
                  </a:extLst>
                </p:cNvPr>
                <p:cNvPicPr/>
                <p:nvPr/>
              </p:nvPicPr>
              <p:blipFill>
                <a:blip r:embed="rId47"/>
                <a:stretch>
                  <a:fillRect/>
                </a:stretch>
              </p:blipFill>
              <p:spPr>
                <a:xfrm>
                  <a:off x="9884847" y="474742"/>
                  <a:ext cx="33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F37AE2F8-B451-E913-2057-EDC137A6827B}"/>
                    </a:ext>
                  </a:extLst>
                </p14:cNvPr>
                <p14:cNvContentPartPr/>
                <p14:nvPr/>
              </p14:nvContentPartPr>
              <p14:xfrm>
                <a:off x="10006527" y="555382"/>
                <a:ext cx="95400" cy="126360"/>
              </p14:xfrm>
            </p:contentPart>
          </mc:Choice>
          <mc:Fallback xmlns="">
            <p:pic>
              <p:nvPicPr>
                <p:cNvPr id="30" name="Freihand 29">
                  <a:extLst>
                    <a:ext uri="{FF2B5EF4-FFF2-40B4-BE49-F238E27FC236}">
                      <a16:creationId xmlns:a16="http://schemas.microsoft.com/office/drawing/2014/main" id="{F37AE2F8-B451-E913-2057-EDC137A6827B}"/>
                    </a:ext>
                  </a:extLst>
                </p:cNvPr>
                <p:cNvPicPr/>
                <p:nvPr/>
              </p:nvPicPr>
              <p:blipFill>
                <a:blip r:embed="rId49"/>
                <a:stretch>
                  <a:fillRect/>
                </a:stretch>
              </p:blipFill>
              <p:spPr>
                <a:xfrm>
                  <a:off x="9997527" y="546382"/>
                  <a:ext cx="113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355CA082-B913-007C-FE05-05E61BACDF0D}"/>
                    </a:ext>
                  </a:extLst>
                </p14:cNvPr>
                <p14:cNvContentPartPr/>
                <p14:nvPr/>
              </p14:nvContentPartPr>
              <p14:xfrm>
                <a:off x="8988087" y="970102"/>
                <a:ext cx="74160" cy="208080"/>
              </p14:xfrm>
            </p:contentPart>
          </mc:Choice>
          <mc:Fallback xmlns="">
            <p:pic>
              <p:nvPicPr>
                <p:cNvPr id="31" name="Freihand 30">
                  <a:extLst>
                    <a:ext uri="{FF2B5EF4-FFF2-40B4-BE49-F238E27FC236}">
                      <a16:creationId xmlns:a16="http://schemas.microsoft.com/office/drawing/2014/main" id="{355CA082-B913-007C-FE05-05E61BACDF0D}"/>
                    </a:ext>
                  </a:extLst>
                </p:cNvPr>
                <p:cNvPicPr/>
                <p:nvPr/>
              </p:nvPicPr>
              <p:blipFill>
                <a:blip r:embed="rId51"/>
                <a:stretch>
                  <a:fillRect/>
                </a:stretch>
              </p:blipFill>
              <p:spPr>
                <a:xfrm>
                  <a:off x="8979087" y="961462"/>
                  <a:ext cx="91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36CE344A-E186-6E40-E4C1-92A7E3EF4C66}"/>
                    </a:ext>
                  </a:extLst>
                </p14:cNvPr>
                <p14:cNvContentPartPr/>
                <p14:nvPr/>
              </p14:nvContentPartPr>
              <p14:xfrm>
                <a:off x="9199047" y="1152622"/>
                <a:ext cx="11880" cy="20520"/>
              </p14:xfrm>
            </p:contentPart>
          </mc:Choice>
          <mc:Fallback xmlns="">
            <p:pic>
              <p:nvPicPr>
                <p:cNvPr id="32" name="Freihand 31">
                  <a:extLst>
                    <a:ext uri="{FF2B5EF4-FFF2-40B4-BE49-F238E27FC236}">
                      <a16:creationId xmlns:a16="http://schemas.microsoft.com/office/drawing/2014/main" id="{36CE344A-E186-6E40-E4C1-92A7E3EF4C66}"/>
                    </a:ext>
                  </a:extLst>
                </p:cNvPr>
                <p:cNvPicPr/>
                <p:nvPr/>
              </p:nvPicPr>
              <p:blipFill>
                <a:blip r:embed="rId53"/>
                <a:stretch>
                  <a:fillRect/>
                </a:stretch>
              </p:blipFill>
              <p:spPr>
                <a:xfrm>
                  <a:off x="9190407" y="1143982"/>
                  <a:ext cx="29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586A9C45-BF66-15B7-2E33-8A9C848CC674}"/>
                    </a:ext>
                  </a:extLst>
                </p14:cNvPr>
                <p14:cNvContentPartPr/>
                <p14:nvPr/>
              </p14:nvContentPartPr>
              <p14:xfrm>
                <a:off x="9361047" y="967582"/>
                <a:ext cx="104040" cy="258840"/>
              </p14:xfrm>
            </p:contentPart>
          </mc:Choice>
          <mc:Fallback xmlns="">
            <p:pic>
              <p:nvPicPr>
                <p:cNvPr id="35" name="Freihand 34">
                  <a:extLst>
                    <a:ext uri="{FF2B5EF4-FFF2-40B4-BE49-F238E27FC236}">
                      <a16:creationId xmlns:a16="http://schemas.microsoft.com/office/drawing/2014/main" id="{586A9C45-BF66-15B7-2E33-8A9C848CC674}"/>
                    </a:ext>
                  </a:extLst>
                </p:cNvPr>
                <p:cNvPicPr/>
                <p:nvPr/>
              </p:nvPicPr>
              <p:blipFill>
                <a:blip r:embed="rId55"/>
                <a:stretch>
                  <a:fillRect/>
                </a:stretch>
              </p:blipFill>
              <p:spPr>
                <a:xfrm>
                  <a:off x="9352407" y="958942"/>
                  <a:ext cx="121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71DABB9A-163D-4EF6-7CD0-9486C66DF8EF}"/>
                    </a:ext>
                  </a:extLst>
                </p14:cNvPr>
                <p14:cNvContentPartPr/>
                <p14:nvPr/>
              </p14:nvContentPartPr>
              <p14:xfrm>
                <a:off x="9552927" y="1033462"/>
                <a:ext cx="116640" cy="85680"/>
              </p14:xfrm>
            </p:contentPart>
          </mc:Choice>
          <mc:Fallback xmlns="">
            <p:pic>
              <p:nvPicPr>
                <p:cNvPr id="36" name="Freihand 35">
                  <a:extLst>
                    <a:ext uri="{FF2B5EF4-FFF2-40B4-BE49-F238E27FC236}">
                      <a16:creationId xmlns:a16="http://schemas.microsoft.com/office/drawing/2014/main" id="{71DABB9A-163D-4EF6-7CD0-9486C66DF8EF}"/>
                    </a:ext>
                  </a:extLst>
                </p:cNvPr>
                <p:cNvPicPr/>
                <p:nvPr/>
              </p:nvPicPr>
              <p:blipFill>
                <a:blip r:embed="rId57"/>
                <a:stretch>
                  <a:fillRect/>
                </a:stretch>
              </p:blipFill>
              <p:spPr>
                <a:xfrm>
                  <a:off x="9544287" y="1024462"/>
                  <a:ext cx="134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AAC9A53A-33F7-804A-A7B6-DE84A7F69463}"/>
                    </a:ext>
                  </a:extLst>
                </p14:cNvPr>
                <p14:cNvContentPartPr/>
                <p14:nvPr/>
              </p14:nvContentPartPr>
              <p14:xfrm>
                <a:off x="9718887" y="999622"/>
                <a:ext cx="93600" cy="195840"/>
              </p14:xfrm>
            </p:contentPart>
          </mc:Choice>
          <mc:Fallback xmlns="">
            <p:pic>
              <p:nvPicPr>
                <p:cNvPr id="37" name="Freihand 36">
                  <a:extLst>
                    <a:ext uri="{FF2B5EF4-FFF2-40B4-BE49-F238E27FC236}">
                      <a16:creationId xmlns:a16="http://schemas.microsoft.com/office/drawing/2014/main" id="{AAC9A53A-33F7-804A-A7B6-DE84A7F69463}"/>
                    </a:ext>
                  </a:extLst>
                </p:cNvPr>
                <p:cNvPicPr/>
                <p:nvPr/>
              </p:nvPicPr>
              <p:blipFill>
                <a:blip r:embed="rId59"/>
                <a:stretch>
                  <a:fillRect/>
                </a:stretch>
              </p:blipFill>
              <p:spPr>
                <a:xfrm>
                  <a:off x="9709887" y="990622"/>
                  <a:ext cx="111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513632E8-AFC7-1DAB-435C-382B797C8548}"/>
                    </a:ext>
                  </a:extLst>
                </p14:cNvPr>
                <p14:cNvContentPartPr/>
                <p14:nvPr/>
              </p14:nvContentPartPr>
              <p14:xfrm>
                <a:off x="9843807" y="968662"/>
                <a:ext cx="236520" cy="101520"/>
              </p14:xfrm>
            </p:contentPart>
          </mc:Choice>
          <mc:Fallback xmlns="">
            <p:pic>
              <p:nvPicPr>
                <p:cNvPr id="38" name="Freihand 37">
                  <a:extLst>
                    <a:ext uri="{FF2B5EF4-FFF2-40B4-BE49-F238E27FC236}">
                      <a16:creationId xmlns:a16="http://schemas.microsoft.com/office/drawing/2014/main" id="{513632E8-AFC7-1DAB-435C-382B797C8548}"/>
                    </a:ext>
                  </a:extLst>
                </p:cNvPr>
                <p:cNvPicPr/>
                <p:nvPr/>
              </p:nvPicPr>
              <p:blipFill>
                <a:blip r:embed="rId61"/>
                <a:stretch>
                  <a:fillRect/>
                </a:stretch>
              </p:blipFill>
              <p:spPr>
                <a:xfrm>
                  <a:off x="9835167" y="960022"/>
                  <a:ext cx="25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CBEE17C3-7BFC-D548-261A-1FF6ED875A10}"/>
                    </a:ext>
                  </a:extLst>
                </p14:cNvPr>
                <p14:cNvContentPartPr/>
                <p14:nvPr/>
              </p14:nvContentPartPr>
              <p14:xfrm>
                <a:off x="8949207" y="1379062"/>
                <a:ext cx="100080" cy="154440"/>
              </p14:xfrm>
            </p:contentPart>
          </mc:Choice>
          <mc:Fallback xmlns="">
            <p:pic>
              <p:nvPicPr>
                <p:cNvPr id="40" name="Freihand 39">
                  <a:extLst>
                    <a:ext uri="{FF2B5EF4-FFF2-40B4-BE49-F238E27FC236}">
                      <a16:creationId xmlns:a16="http://schemas.microsoft.com/office/drawing/2014/main" id="{CBEE17C3-7BFC-D548-261A-1FF6ED875A10}"/>
                    </a:ext>
                  </a:extLst>
                </p:cNvPr>
                <p:cNvPicPr/>
                <p:nvPr/>
              </p:nvPicPr>
              <p:blipFill>
                <a:blip r:embed="rId63"/>
                <a:stretch>
                  <a:fillRect/>
                </a:stretch>
              </p:blipFill>
              <p:spPr>
                <a:xfrm>
                  <a:off x="8940207" y="1370422"/>
                  <a:ext cx="117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9D479677-D56F-7B35-8D2F-47AB937496E4}"/>
                    </a:ext>
                  </a:extLst>
                </p14:cNvPr>
                <p14:cNvContentPartPr/>
                <p14:nvPr/>
              </p14:nvContentPartPr>
              <p14:xfrm>
                <a:off x="9022287" y="1422622"/>
                <a:ext cx="21600" cy="156240"/>
              </p14:xfrm>
            </p:contentPart>
          </mc:Choice>
          <mc:Fallback xmlns="">
            <p:pic>
              <p:nvPicPr>
                <p:cNvPr id="41" name="Freihand 40">
                  <a:extLst>
                    <a:ext uri="{FF2B5EF4-FFF2-40B4-BE49-F238E27FC236}">
                      <a16:creationId xmlns:a16="http://schemas.microsoft.com/office/drawing/2014/main" id="{9D479677-D56F-7B35-8D2F-47AB937496E4}"/>
                    </a:ext>
                  </a:extLst>
                </p:cNvPr>
                <p:cNvPicPr/>
                <p:nvPr/>
              </p:nvPicPr>
              <p:blipFill>
                <a:blip r:embed="rId65"/>
                <a:stretch>
                  <a:fillRect/>
                </a:stretch>
              </p:blipFill>
              <p:spPr>
                <a:xfrm>
                  <a:off x="9013287" y="1413622"/>
                  <a:ext cx="39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D6D2389C-653B-C5ED-016D-E0C8F7DBA2AB}"/>
                    </a:ext>
                  </a:extLst>
                </p14:cNvPr>
                <p14:cNvContentPartPr/>
                <p14:nvPr/>
              </p14:nvContentPartPr>
              <p14:xfrm>
                <a:off x="9226407" y="1548982"/>
                <a:ext cx="5400" cy="29160"/>
              </p14:xfrm>
            </p:contentPart>
          </mc:Choice>
          <mc:Fallback xmlns="">
            <p:pic>
              <p:nvPicPr>
                <p:cNvPr id="42" name="Freihand 41">
                  <a:extLst>
                    <a:ext uri="{FF2B5EF4-FFF2-40B4-BE49-F238E27FC236}">
                      <a16:creationId xmlns:a16="http://schemas.microsoft.com/office/drawing/2014/main" id="{D6D2389C-653B-C5ED-016D-E0C8F7DBA2AB}"/>
                    </a:ext>
                  </a:extLst>
                </p:cNvPr>
                <p:cNvPicPr/>
                <p:nvPr/>
              </p:nvPicPr>
              <p:blipFill>
                <a:blip r:embed="rId67"/>
                <a:stretch>
                  <a:fillRect/>
                </a:stretch>
              </p:blipFill>
              <p:spPr>
                <a:xfrm>
                  <a:off x="9217767" y="1539982"/>
                  <a:ext cx="23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85B5E0B3-2047-EB25-BF0C-006834A50891}"/>
                    </a:ext>
                  </a:extLst>
                </p14:cNvPr>
                <p14:cNvContentPartPr/>
                <p14:nvPr/>
              </p14:nvContentPartPr>
              <p14:xfrm>
                <a:off x="9479847" y="1395262"/>
                <a:ext cx="9720" cy="126360"/>
              </p14:xfrm>
            </p:contentPart>
          </mc:Choice>
          <mc:Fallback xmlns="">
            <p:pic>
              <p:nvPicPr>
                <p:cNvPr id="44" name="Freihand 43">
                  <a:extLst>
                    <a:ext uri="{FF2B5EF4-FFF2-40B4-BE49-F238E27FC236}">
                      <a16:creationId xmlns:a16="http://schemas.microsoft.com/office/drawing/2014/main" id="{85B5E0B3-2047-EB25-BF0C-006834A50891}"/>
                    </a:ext>
                  </a:extLst>
                </p:cNvPr>
                <p:cNvPicPr/>
                <p:nvPr/>
              </p:nvPicPr>
              <p:blipFill>
                <a:blip r:embed="rId69"/>
                <a:stretch>
                  <a:fillRect/>
                </a:stretch>
              </p:blipFill>
              <p:spPr>
                <a:xfrm>
                  <a:off x="9470847" y="1386262"/>
                  <a:ext cx="27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222A8013-C98D-158D-847D-B97D7F7D525E}"/>
                    </a:ext>
                  </a:extLst>
                </p14:cNvPr>
                <p14:cNvContentPartPr/>
                <p14:nvPr/>
              </p14:nvContentPartPr>
              <p14:xfrm>
                <a:off x="9420807" y="1352422"/>
                <a:ext cx="162720" cy="135000"/>
              </p14:xfrm>
            </p:contentPart>
          </mc:Choice>
          <mc:Fallback xmlns="">
            <p:pic>
              <p:nvPicPr>
                <p:cNvPr id="45" name="Freihand 44">
                  <a:extLst>
                    <a:ext uri="{FF2B5EF4-FFF2-40B4-BE49-F238E27FC236}">
                      <a16:creationId xmlns:a16="http://schemas.microsoft.com/office/drawing/2014/main" id="{222A8013-C98D-158D-847D-B97D7F7D525E}"/>
                    </a:ext>
                  </a:extLst>
                </p:cNvPr>
                <p:cNvPicPr/>
                <p:nvPr/>
              </p:nvPicPr>
              <p:blipFill>
                <a:blip r:embed="rId71"/>
                <a:stretch>
                  <a:fillRect/>
                </a:stretch>
              </p:blipFill>
              <p:spPr>
                <a:xfrm>
                  <a:off x="9412167" y="1343422"/>
                  <a:ext cx="180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F814ABBE-AFAA-A0AB-2EEA-40EE20CA1707}"/>
                    </a:ext>
                  </a:extLst>
                </p14:cNvPr>
                <p14:cNvContentPartPr/>
                <p14:nvPr/>
              </p14:nvContentPartPr>
              <p14:xfrm>
                <a:off x="9619167" y="1428382"/>
                <a:ext cx="251280" cy="57600"/>
              </p14:xfrm>
            </p:contentPart>
          </mc:Choice>
          <mc:Fallback xmlns="">
            <p:pic>
              <p:nvPicPr>
                <p:cNvPr id="47" name="Freihand 46">
                  <a:extLst>
                    <a:ext uri="{FF2B5EF4-FFF2-40B4-BE49-F238E27FC236}">
                      <a16:creationId xmlns:a16="http://schemas.microsoft.com/office/drawing/2014/main" id="{F814ABBE-AFAA-A0AB-2EEA-40EE20CA1707}"/>
                    </a:ext>
                  </a:extLst>
                </p:cNvPr>
                <p:cNvPicPr/>
                <p:nvPr/>
              </p:nvPicPr>
              <p:blipFill>
                <a:blip r:embed="rId73"/>
                <a:stretch>
                  <a:fillRect/>
                </a:stretch>
              </p:blipFill>
              <p:spPr>
                <a:xfrm>
                  <a:off x="9610167" y="1419382"/>
                  <a:ext cx="268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2EF5AFD2-ECCF-B9D1-40C2-B5688B63D55B}"/>
                    </a:ext>
                  </a:extLst>
                </p14:cNvPr>
                <p14:cNvContentPartPr/>
                <p14:nvPr/>
              </p14:nvContentPartPr>
              <p14:xfrm>
                <a:off x="9882327" y="1312102"/>
                <a:ext cx="159120" cy="162360"/>
              </p14:xfrm>
            </p:contentPart>
          </mc:Choice>
          <mc:Fallback xmlns="">
            <p:pic>
              <p:nvPicPr>
                <p:cNvPr id="48" name="Freihand 47">
                  <a:extLst>
                    <a:ext uri="{FF2B5EF4-FFF2-40B4-BE49-F238E27FC236}">
                      <a16:creationId xmlns:a16="http://schemas.microsoft.com/office/drawing/2014/main" id="{2EF5AFD2-ECCF-B9D1-40C2-B5688B63D55B}"/>
                    </a:ext>
                  </a:extLst>
                </p:cNvPr>
                <p:cNvPicPr/>
                <p:nvPr/>
              </p:nvPicPr>
              <p:blipFill>
                <a:blip r:embed="rId75"/>
                <a:stretch>
                  <a:fillRect/>
                </a:stretch>
              </p:blipFill>
              <p:spPr>
                <a:xfrm>
                  <a:off x="9873687" y="1303462"/>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6B8F1294-D148-165A-71A4-4E76481C7935}"/>
                    </a:ext>
                  </a:extLst>
                </p14:cNvPr>
                <p14:cNvContentPartPr/>
                <p14:nvPr/>
              </p14:nvContentPartPr>
              <p14:xfrm>
                <a:off x="10064847" y="1308862"/>
                <a:ext cx="128520" cy="163800"/>
              </p14:xfrm>
            </p:contentPart>
          </mc:Choice>
          <mc:Fallback xmlns="">
            <p:pic>
              <p:nvPicPr>
                <p:cNvPr id="49" name="Freihand 48">
                  <a:extLst>
                    <a:ext uri="{FF2B5EF4-FFF2-40B4-BE49-F238E27FC236}">
                      <a16:creationId xmlns:a16="http://schemas.microsoft.com/office/drawing/2014/main" id="{6B8F1294-D148-165A-71A4-4E76481C7935}"/>
                    </a:ext>
                  </a:extLst>
                </p:cNvPr>
                <p:cNvPicPr/>
                <p:nvPr/>
              </p:nvPicPr>
              <p:blipFill>
                <a:blip r:embed="rId77"/>
                <a:stretch>
                  <a:fillRect/>
                </a:stretch>
              </p:blipFill>
              <p:spPr>
                <a:xfrm>
                  <a:off x="10055847" y="1299862"/>
                  <a:ext cx="146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F5342DCF-73E8-83CB-0098-2B0B6370CC8C}"/>
                    </a:ext>
                  </a:extLst>
                </p14:cNvPr>
                <p14:cNvContentPartPr/>
                <p14:nvPr/>
              </p14:nvContentPartPr>
              <p14:xfrm>
                <a:off x="10249167" y="1282582"/>
                <a:ext cx="16920" cy="188640"/>
              </p14:xfrm>
            </p:contentPart>
          </mc:Choice>
          <mc:Fallback xmlns="">
            <p:pic>
              <p:nvPicPr>
                <p:cNvPr id="50" name="Freihand 49">
                  <a:extLst>
                    <a:ext uri="{FF2B5EF4-FFF2-40B4-BE49-F238E27FC236}">
                      <a16:creationId xmlns:a16="http://schemas.microsoft.com/office/drawing/2014/main" id="{F5342DCF-73E8-83CB-0098-2B0B6370CC8C}"/>
                    </a:ext>
                  </a:extLst>
                </p:cNvPr>
                <p:cNvPicPr/>
                <p:nvPr/>
              </p:nvPicPr>
              <p:blipFill>
                <a:blip r:embed="rId79"/>
                <a:stretch>
                  <a:fillRect/>
                </a:stretch>
              </p:blipFill>
              <p:spPr>
                <a:xfrm>
                  <a:off x="10240167" y="1273942"/>
                  <a:ext cx="34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F34C6829-E78A-00F3-0923-3DD7DC260B18}"/>
                    </a:ext>
                  </a:extLst>
                </p14:cNvPr>
                <p14:cNvContentPartPr/>
                <p14:nvPr/>
              </p14:nvContentPartPr>
              <p14:xfrm>
                <a:off x="10314327" y="1421902"/>
                <a:ext cx="163800" cy="48600"/>
              </p14:xfrm>
            </p:contentPart>
          </mc:Choice>
          <mc:Fallback xmlns="">
            <p:pic>
              <p:nvPicPr>
                <p:cNvPr id="51" name="Freihand 50">
                  <a:extLst>
                    <a:ext uri="{FF2B5EF4-FFF2-40B4-BE49-F238E27FC236}">
                      <a16:creationId xmlns:a16="http://schemas.microsoft.com/office/drawing/2014/main" id="{F34C6829-E78A-00F3-0923-3DD7DC260B18}"/>
                    </a:ext>
                  </a:extLst>
                </p:cNvPr>
                <p:cNvPicPr/>
                <p:nvPr/>
              </p:nvPicPr>
              <p:blipFill>
                <a:blip r:embed="rId81"/>
                <a:stretch>
                  <a:fillRect/>
                </a:stretch>
              </p:blipFill>
              <p:spPr>
                <a:xfrm>
                  <a:off x="10305687" y="1413262"/>
                  <a:ext cx="181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10EC81DA-61E5-451C-5F7B-AEF458ECC1C1}"/>
                    </a:ext>
                  </a:extLst>
                </p14:cNvPr>
                <p14:cNvContentPartPr/>
                <p14:nvPr/>
              </p14:nvContentPartPr>
              <p14:xfrm>
                <a:off x="10546887" y="1335502"/>
                <a:ext cx="170280" cy="124560"/>
              </p14:xfrm>
            </p:contentPart>
          </mc:Choice>
          <mc:Fallback xmlns="">
            <p:pic>
              <p:nvPicPr>
                <p:cNvPr id="52" name="Freihand 51">
                  <a:extLst>
                    <a:ext uri="{FF2B5EF4-FFF2-40B4-BE49-F238E27FC236}">
                      <a16:creationId xmlns:a16="http://schemas.microsoft.com/office/drawing/2014/main" id="{10EC81DA-61E5-451C-5F7B-AEF458ECC1C1}"/>
                    </a:ext>
                  </a:extLst>
                </p:cNvPr>
                <p:cNvPicPr/>
                <p:nvPr/>
              </p:nvPicPr>
              <p:blipFill>
                <a:blip r:embed="rId83"/>
                <a:stretch>
                  <a:fillRect/>
                </a:stretch>
              </p:blipFill>
              <p:spPr>
                <a:xfrm>
                  <a:off x="10537887" y="1326862"/>
                  <a:ext cx="18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80A24074-9323-C9B9-79BD-0D3F828FF402}"/>
                    </a:ext>
                  </a:extLst>
                </p14:cNvPr>
                <p14:cNvContentPartPr/>
                <p14:nvPr/>
              </p14:nvContentPartPr>
              <p14:xfrm>
                <a:off x="8886927" y="1767142"/>
                <a:ext cx="116640" cy="228960"/>
              </p14:xfrm>
            </p:contentPart>
          </mc:Choice>
          <mc:Fallback xmlns="">
            <p:pic>
              <p:nvPicPr>
                <p:cNvPr id="54" name="Freihand 53">
                  <a:extLst>
                    <a:ext uri="{FF2B5EF4-FFF2-40B4-BE49-F238E27FC236}">
                      <a16:creationId xmlns:a16="http://schemas.microsoft.com/office/drawing/2014/main" id="{80A24074-9323-C9B9-79BD-0D3F828FF402}"/>
                    </a:ext>
                  </a:extLst>
                </p:cNvPr>
                <p:cNvPicPr/>
                <p:nvPr/>
              </p:nvPicPr>
              <p:blipFill>
                <a:blip r:embed="rId85"/>
                <a:stretch>
                  <a:fillRect/>
                </a:stretch>
              </p:blipFill>
              <p:spPr>
                <a:xfrm>
                  <a:off x="8877927" y="1758142"/>
                  <a:ext cx="134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9DB7CC84-996F-A8BF-CACF-9952A46FAC04}"/>
                    </a:ext>
                  </a:extLst>
                </p14:cNvPr>
                <p14:cNvContentPartPr/>
                <p14:nvPr/>
              </p14:nvContentPartPr>
              <p14:xfrm>
                <a:off x="8981247" y="1753462"/>
                <a:ext cx="100800" cy="16200"/>
              </p14:xfrm>
            </p:contentPart>
          </mc:Choice>
          <mc:Fallback xmlns="">
            <p:pic>
              <p:nvPicPr>
                <p:cNvPr id="55" name="Freihand 54">
                  <a:extLst>
                    <a:ext uri="{FF2B5EF4-FFF2-40B4-BE49-F238E27FC236}">
                      <a16:creationId xmlns:a16="http://schemas.microsoft.com/office/drawing/2014/main" id="{9DB7CC84-996F-A8BF-CACF-9952A46FAC04}"/>
                    </a:ext>
                  </a:extLst>
                </p:cNvPr>
                <p:cNvPicPr/>
                <p:nvPr/>
              </p:nvPicPr>
              <p:blipFill>
                <a:blip r:embed="rId87"/>
                <a:stretch>
                  <a:fillRect/>
                </a:stretch>
              </p:blipFill>
              <p:spPr>
                <a:xfrm>
                  <a:off x="8972607" y="1744462"/>
                  <a:ext cx="11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20E0E94-A4DF-22DE-9DED-4C13430C4920}"/>
                    </a:ext>
                  </a:extLst>
                </p14:cNvPr>
                <p14:cNvContentPartPr/>
                <p14:nvPr/>
              </p14:nvContentPartPr>
              <p14:xfrm>
                <a:off x="9192567" y="1942102"/>
                <a:ext cx="10800" cy="19800"/>
              </p14:xfrm>
            </p:contentPart>
          </mc:Choice>
          <mc:Fallback xmlns="">
            <p:pic>
              <p:nvPicPr>
                <p:cNvPr id="56" name="Freihand 55">
                  <a:extLst>
                    <a:ext uri="{FF2B5EF4-FFF2-40B4-BE49-F238E27FC236}">
                      <a16:creationId xmlns:a16="http://schemas.microsoft.com/office/drawing/2014/main" id="{820E0E94-A4DF-22DE-9DED-4C13430C4920}"/>
                    </a:ext>
                  </a:extLst>
                </p:cNvPr>
                <p:cNvPicPr/>
                <p:nvPr/>
              </p:nvPicPr>
              <p:blipFill>
                <a:blip r:embed="rId89"/>
                <a:stretch>
                  <a:fillRect/>
                </a:stretch>
              </p:blipFill>
              <p:spPr>
                <a:xfrm>
                  <a:off x="9183567" y="1933462"/>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AC6AD29C-BEDE-1E1F-9469-DC50C978B96F}"/>
                    </a:ext>
                  </a:extLst>
                </p14:cNvPr>
                <p14:cNvContentPartPr/>
                <p14:nvPr/>
              </p14:nvContentPartPr>
              <p14:xfrm>
                <a:off x="9413967" y="1768222"/>
                <a:ext cx="142560" cy="170280"/>
              </p14:xfrm>
            </p:contentPart>
          </mc:Choice>
          <mc:Fallback xmlns="">
            <p:pic>
              <p:nvPicPr>
                <p:cNvPr id="58" name="Freihand 57">
                  <a:extLst>
                    <a:ext uri="{FF2B5EF4-FFF2-40B4-BE49-F238E27FC236}">
                      <a16:creationId xmlns:a16="http://schemas.microsoft.com/office/drawing/2014/main" id="{AC6AD29C-BEDE-1E1F-9469-DC50C978B96F}"/>
                    </a:ext>
                  </a:extLst>
                </p:cNvPr>
                <p:cNvPicPr/>
                <p:nvPr/>
              </p:nvPicPr>
              <p:blipFill>
                <a:blip r:embed="rId91"/>
                <a:stretch>
                  <a:fillRect/>
                </a:stretch>
              </p:blipFill>
              <p:spPr>
                <a:xfrm>
                  <a:off x="9404967" y="1759582"/>
                  <a:ext cx="16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1EB90B2D-C1A3-67E5-0A78-62D55333B085}"/>
                    </a:ext>
                  </a:extLst>
                </p14:cNvPr>
                <p14:cNvContentPartPr/>
                <p14:nvPr/>
              </p14:nvContentPartPr>
              <p14:xfrm>
                <a:off x="9642927" y="1689382"/>
                <a:ext cx="83880" cy="207720"/>
              </p14:xfrm>
            </p:contentPart>
          </mc:Choice>
          <mc:Fallback xmlns="">
            <p:pic>
              <p:nvPicPr>
                <p:cNvPr id="59" name="Freihand 58">
                  <a:extLst>
                    <a:ext uri="{FF2B5EF4-FFF2-40B4-BE49-F238E27FC236}">
                      <a16:creationId xmlns:a16="http://schemas.microsoft.com/office/drawing/2014/main" id="{1EB90B2D-C1A3-67E5-0A78-62D55333B085}"/>
                    </a:ext>
                  </a:extLst>
                </p:cNvPr>
                <p:cNvPicPr/>
                <p:nvPr/>
              </p:nvPicPr>
              <p:blipFill>
                <a:blip r:embed="rId93"/>
                <a:stretch>
                  <a:fillRect/>
                </a:stretch>
              </p:blipFill>
              <p:spPr>
                <a:xfrm>
                  <a:off x="9634287" y="1680382"/>
                  <a:ext cx="101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44BF5632-E372-F43E-6F04-AC79E679D640}"/>
                    </a:ext>
                  </a:extLst>
                </p14:cNvPr>
                <p14:cNvContentPartPr/>
                <p14:nvPr/>
              </p14:nvContentPartPr>
              <p14:xfrm>
                <a:off x="9662727" y="1749142"/>
                <a:ext cx="108000" cy="131040"/>
              </p14:xfrm>
            </p:contentPart>
          </mc:Choice>
          <mc:Fallback xmlns="">
            <p:pic>
              <p:nvPicPr>
                <p:cNvPr id="60" name="Freihand 59">
                  <a:extLst>
                    <a:ext uri="{FF2B5EF4-FFF2-40B4-BE49-F238E27FC236}">
                      <a16:creationId xmlns:a16="http://schemas.microsoft.com/office/drawing/2014/main" id="{44BF5632-E372-F43E-6F04-AC79E679D640}"/>
                    </a:ext>
                  </a:extLst>
                </p:cNvPr>
                <p:cNvPicPr/>
                <p:nvPr/>
              </p:nvPicPr>
              <p:blipFill>
                <a:blip r:embed="rId95"/>
                <a:stretch>
                  <a:fillRect/>
                </a:stretch>
              </p:blipFill>
              <p:spPr>
                <a:xfrm>
                  <a:off x="9654087" y="1740142"/>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2112634-5509-D817-ADEC-8E35B2665873}"/>
                    </a:ext>
                  </a:extLst>
                </p14:cNvPr>
                <p14:cNvContentPartPr/>
                <p14:nvPr/>
              </p14:nvContentPartPr>
              <p14:xfrm>
                <a:off x="9673167" y="1835542"/>
                <a:ext cx="69840" cy="65520"/>
              </p14:xfrm>
            </p:contentPart>
          </mc:Choice>
          <mc:Fallback xmlns="">
            <p:pic>
              <p:nvPicPr>
                <p:cNvPr id="62" name="Freihand 61">
                  <a:extLst>
                    <a:ext uri="{FF2B5EF4-FFF2-40B4-BE49-F238E27FC236}">
                      <a16:creationId xmlns:a16="http://schemas.microsoft.com/office/drawing/2014/main" id="{C2112634-5509-D817-ADEC-8E35B2665873}"/>
                    </a:ext>
                  </a:extLst>
                </p:cNvPr>
                <p:cNvPicPr/>
                <p:nvPr/>
              </p:nvPicPr>
              <p:blipFill>
                <a:blip r:embed="rId97"/>
                <a:stretch>
                  <a:fillRect/>
                </a:stretch>
              </p:blipFill>
              <p:spPr>
                <a:xfrm>
                  <a:off x="9664527" y="1826542"/>
                  <a:ext cx="87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621A7F31-D64B-C9AE-695A-B9518671086A}"/>
                    </a:ext>
                  </a:extLst>
                </p14:cNvPr>
                <p14:cNvContentPartPr/>
                <p14:nvPr/>
              </p14:nvContentPartPr>
              <p14:xfrm>
                <a:off x="9858567" y="-7658"/>
                <a:ext cx="42840" cy="65520"/>
              </p14:xfrm>
            </p:contentPart>
          </mc:Choice>
          <mc:Fallback xmlns="">
            <p:pic>
              <p:nvPicPr>
                <p:cNvPr id="64" name="Freihand 63">
                  <a:extLst>
                    <a:ext uri="{FF2B5EF4-FFF2-40B4-BE49-F238E27FC236}">
                      <a16:creationId xmlns:a16="http://schemas.microsoft.com/office/drawing/2014/main" id="{621A7F31-D64B-C9AE-695A-B9518671086A}"/>
                    </a:ext>
                  </a:extLst>
                </p:cNvPr>
                <p:cNvPicPr/>
                <p:nvPr/>
              </p:nvPicPr>
              <p:blipFill>
                <a:blip r:embed="rId99"/>
                <a:stretch>
                  <a:fillRect/>
                </a:stretch>
              </p:blipFill>
              <p:spPr>
                <a:xfrm>
                  <a:off x="9849567" y="-16658"/>
                  <a:ext cx="60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7ECF67E-6111-5FF9-96C3-32A9EFF71346}"/>
                    </a:ext>
                  </a:extLst>
                </p14:cNvPr>
                <p14:cNvContentPartPr/>
                <p14:nvPr/>
              </p14:nvContentPartPr>
              <p14:xfrm>
                <a:off x="8522247" y="-70691"/>
                <a:ext cx="1211400" cy="2302560"/>
              </p14:xfrm>
            </p:contentPart>
          </mc:Choice>
          <mc:Fallback xmlns="">
            <p:pic>
              <p:nvPicPr>
                <p:cNvPr id="65" name="Freihand 64">
                  <a:extLst>
                    <a:ext uri="{FF2B5EF4-FFF2-40B4-BE49-F238E27FC236}">
                      <a16:creationId xmlns:a16="http://schemas.microsoft.com/office/drawing/2014/main" id="{07ECF67E-6111-5FF9-96C3-32A9EFF71346}"/>
                    </a:ext>
                  </a:extLst>
                </p:cNvPr>
                <p:cNvPicPr/>
                <p:nvPr/>
              </p:nvPicPr>
              <p:blipFill>
                <a:blip r:embed="rId101"/>
                <a:stretch>
                  <a:fillRect/>
                </a:stretch>
              </p:blipFill>
              <p:spPr>
                <a:xfrm>
                  <a:off x="8513247" y="-79691"/>
                  <a:ext cx="1229040" cy="2320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0A752B4-5132-416F-28E6-41215DB9CCF8}"/>
                    </a:ext>
                  </a:extLst>
                </p14:cNvPr>
                <p14:cNvContentPartPr/>
                <p14:nvPr/>
              </p14:nvContentPartPr>
              <p14:xfrm>
                <a:off x="9841647" y="105316"/>
                <a:ext cx="986400" cy="2009160"/>
              </p14:xfrm>
            </p:contentPart>
          </mc:Choice>
          <mc:Fallback xmlns="">
            <p:pic>
              <p:nvPicPr>
                <p:cNvPr id="66" name="Freihand 65">
                  <a:extLst>
                    <a:ext uri="{FF2B5EF4-FFF2-40B4-BE49-F238E27FC236}">
                      <a16:creationId xmlns:a16="http://schemas.microsoft.com/office/drawing/2014/main" id="{D0A752B4-5132-416F-28E6-41215DB9CCF8}"/>
                    </a:ext>
                  </a:extLst>
                </p:cNvPr>
                <p:cNvPicPr/>
                <p:nvPr/>
              </p:nvPicPr>
              <p:blipFill>
                <a:blip r:embed="rId103"/>
                <a:stretch>
                  <a:fillRect/>
                </a:stretch>
              </p:blipFill>
              <p:spPr>
                <a:xfrm>
                  <a:off x="9832647" y="96316"/>
                  <a:ext cx="1004040" cy="2026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F006EC05-DEBD-74C1-6FDB-9B567E10F392}"/>
                    </a:ext>
                  </a:extLst>
                </p14:cNvPr>
                <p14:cNvContentPartPr/>
                <p14:nvPr/>
              </p14:nvContentPartPr>
              <p14:xfrm>
                <a:off x="9156207" y="325636"/>
                <a:ext cx="1153440" cy="73800"/>
              </p14:xfrm>
            </p:contentPart>
          </mc:Choice>
          <mc:Fallback xmlns="">
            <p:pic>
              <p:nvPicPr>
                <p:cNvPr id="68" name="Freihand 67">
                  <a:extLst>
                    <a:ext uri="{FF2B5EF4-FFF2-40B4-BE49-F238E27FC236}">
                      <a16:creationId xmlns:a16="http://schemas.microsoft.com/office/drawing/2014/main" id="{F006EC05-DEBD-74C1-6FDB-9B567E10F392}"/>
                    </a:ext>
                  </a:extLst>
                </p:cNvPr>
                <p:cNvPicPr/>
                <p:nvPr/>
              </p:nvPicPr>
              <p:blipFill>
                <a:blip r:embed="rId105"/>
                <a:stretch>
                  <a:fillRect/>
                </a:stretch>
              </p:blipFill>
              <p:spPr>
                <a:xfrm>
                  <a:off x="9147567" y="316636"/>
                  <a:ext cx="1171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Freihand 76">
                  <a:extLst>
                    <a:ext uri="{FF2B5EF4-FFF2-40B4-BE49-F238E27FC236}">
                      <a16:creationId xmlns:a16="http://schemas.microsoft.com/office/drawing/2014/main" id="{2F4C98DA-FA68-1AF2-3519-FB99BFEB416D}"/>
                    </a:ext>
                  </a:extLst>
                </p14:cNvPr>
                <p14:cNvContentPartPr/>
                <p14:nvPr/>
              </p14:nvContentPartPr>
              <p14:xfrm>
                <a:off x="8607927" y="2489956"/>
                <a:ext cx="186480" cy="7920"/>
              </p14:xfrm>
            </p:contentPart>
          </mc:Choice>
          <mc:Fallback xmlns="">
            <p:pic>
              <p:nvPicPr>
                <p:cNvPr id="77" name="Freihand 76">
                  <a:extLst>
                    <a:ext uri="{FF2B5EF4-FFF2-40B4-BE49-F238E27FC236}">
                      <a16:creationId xmlns:a16="http://schemas.microsoft.com/office/drawing/2014/main" id="{2F4C98DA-FA68-1AF2-3519-FB99BFEB416D}"/>
                    </a:ext>
                  </a:extLst>
                </p:cNvPr>
                <p:cNvPicPr/>
                <p:nvPr/>
              </p:nvPicPr>
              <p:blipFill>
                <a:blip r:embed="rId107"/>
                <a:stretch>
                  <a:fillRect/>
                </a:stretch>
              </p:blipFill>
              <p:spPr>
                <a:xfrm>
                  <a:off x="8598927" y="2481316"/>
                  <a:ext cx="204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Freihand 77">
                  <a:extLst>
                    <a:ext uri="{FF2B5EF4-FFF2-40B4-BE49-F238E27FC236}">
                      <a16:creationId xmlns:a16="http://schemas.microsoft.com/office/drawing/2014/main" id="{5C2257FD-F4A6-31C9-9557-0138E64CE945}"/>
                    </a:ext>
                  </a:extLst>
                </p14:cNvPr>
                <p14:cNvContentPartPr/>
                <p14:nvPr/>
              </p14:nvContentPartPr>
              <p14:xfrm>
                <a:off x="8774607" y="2408956"/>
                <a:ext cx="161280" cy="175680"/>
              </p14:xfrm>
            </p:contentPart>
          </mc:Choice>
          <mc:Fallback xmlns="">
            <p:pic>
              <p:nvPicPr>
                <p:cNvPr id="78" name="Freihand 77">
                  <a:extLst>
                    <a:ext uri="{FF2B5EF4-FFF2-40B4-BE49-F238E27FC236}">
                      <a16:creationId xmlns:a16="http://schemas.microsoft.com/office/drawing/2014/main" id="{5C2257FD-F4A6-31C9-9557-0138E64CE945}"/>
                    </a:ext>
                  </a:extLst>
                </p:cNvPr>
                <p:cNvPicPr/>
                <p:nvPr/>
              </p:nvPicPr>
              <p:blipFill>
                <a:blip r:embed="rId109"/>
                <a:stretch>
                  <a:fillRect/>
                </a:stretch>
              </p:blipFill>
              <p:spPr>
                <a:xfrm>
                  <a:off x="8765607" y="2400316"/>
                  <a:ext cx="178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1E6C2D6C-E407-2220-5557-A60F7EC1F04E}"/>
                    </a:ext>
                  </a:extLst>
                </p14:cNvPr>
                <p14:cNvContentPartPr/>
                <p14:nvPr/>
              </p14:nvContentPartPr>
              <p14:xfrm>
                <a:off x="9215607" y="2395996"/>
                <a:ext cx="9000" cy="144360"/>
              </p14:xfrm>
            </p:contentPart>
          </mc:Choice>
          <mc:Fallback xmlns="">
            <p:pic>
              <p:nvPicPr>
                <p:cNvPr id="80" name="Freihand 79">
                  <a:extLst>
                    <a:ext uri="{FF2B5EF4-FFF2-40B4-BE49-F238E27FC236}">
                      <a16:creationId xmlns:a16="http://schemas.microsoft.com/office/drawing/2014/main" id="{1E6C2D6C-E407-2220-5557-A60F7EC1F04E}"/>
                    </a:ext>
                  </a:extLst>
                </p:cNvPr>
                <p:cNvPicPr/>
                <p:nvPr/>
              </p:nvPicPr>
              <p:blipFill>
                <a:blip r:embed="rId111"/>
                <a:stretch>
                  <a:fillRect/>
                </a:stretch>
              </p:blipFill>
              <p:spPr>
                <a:xfrm>
                  <a:off x="9206967" y="2387356"/>
                  <a:ext cx="26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3E2069D5-6723-7DEA-87C1-72FFCC31B3E7}"/>
                    </a:ext>
                  </a:extLst>
                </p14:cNvPr>
                <p14:cNvContentPartPr/>
                <p14:nvPr/>
              </p14:nvContentPartPr>
              <p14:xfrm>
                <a:off x="9123807" y="2358916"/>
                <a:ext cx="199440" cy="192960"/>
              </p14:xfrm>
            </p:contentPart>
          </mc:Choice>
          <mc:Fallback xmlns="">
            <p:pic>
              <p:nvPicPr>
                <p:cNvPr id="81" name="Freihand 80">
                  <a:extLst>
                    <a:ext uri="{FF2B5EF4-FFF2-40B4-BE49-F238E27FC236}">
                      <a16:creationId xmlns:a16="http://schemas.microsoft.com/office/drawing/2014/main" id="{3E2069D5-6723-7DEA-87C1-72FFCC31B3E7}"/>
                    </a:ext>
                  </a:extLst>
                </p:cNvPr>
                <p:cNvPicPr/>
                <p:nvPr/>
              </p:nvPicPr>
              <p:blipFill>
                <a:blip r:embed="rId113"/>
                <a:stretch>
                  <a:fillRect/>
                </a:stretch>
              </p:blipFill>
              <p:spPr>
                <a:xfrm>
                  <a:off x="9114807" y="2350276"/>
                  <a:ext cx="217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Freihand 81">
                  <a:extLst>
                    <a:ext uri="{FF2B5EF4-FFF2-40B4-BE49-F238E27FC236}">
                      <a16:creationId xmlns:a16="http://schemas.microsoft.com/office/drawing/2014/main" id="{528D29A4-9BF8-EDB0-A3C0-B3A9E32B8CD4}"/>
                    </a:ext>
                  </a:extLst>
                </p14:cNvPr>
                <p14:cNvContentPartPr/>
                <p14:nvPr/>
              </p14:nvContentPartPr>
              <p14:xfrm>
                <a:off x="9414327" y="2424076"/>
                <a:ext cx="27720" cy="86040"/>
              </p14:xfrm>
            </p:contentPart>
          </mc:Choice>
          <mc:Fallback xmlns="">
            <p:pic>
              <p:nvPicPr>
                <p:cNvPr id="82" name="Freihand 81">
                  <a:extLst>
                    <a:ext uri="{FF2B5EF4-FFF2-40B4-BE49-F238E27FC236}">
                      <a16:creationId xmlns:a16="http://schemas.microsoft.com/office/drawing/2014/main" id="{528D29A4-9BF8-EDB0-A3C0-B3A9E32B8CD4}"/>
                    </a:ext>
                  </a:extLst>
                </p:cNvPr>
                <p:cNvPicPr/>
                <p:nvPr/>
              </p:nvPicPr>
              <p:blipFill>
                <a:blip r:embed="rId115"/>
                <a:stretch>
                  <a:fillRect/>
                </a:stretch>
              </p:blipFill>
              <p:spPr>
                <a:xfrm>
                  <a:off x="9405327" y="2415076"/>
                  <a:ext cx="4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Freihand 82">
                  <a:extLst>
                    <a:ext uri="{FF2B5EF4-FFF2-40B4-BE49-F238E27FC236}">
                      <a16:creationId xmlns:a16="http://schemas.microsoft.com/office/drawing/2014/main" id="{48CDF9E1-8A53-AFB4-8514-787AEA9D7E83}"/>
                    </a:ext>
                  </a:extLst>
                </p14:cNvPr>
                <p14:cNvContentPartPr/>
                <p14:nvPr/>
              </p14:nvContentPartPr>
              <p14:xfrm>
                <a:off x="9488487" y="2263516"/>
                <a:ext cx="114480" cy="231840"/>
              </p14:xfrm>
            </p:contentPart>
          </mc:Choice>
          <mc:Fallback xmlns="">
            <p:pic>
              <p:nvPicPr>
                <p:cNvPr id="83" name="Freihand 82">
                  <a:extLst>
                    <a:ext uri="{FF2B5EF4-FFF2-40B4-BE49-F238E27FC236}">
                      <a16:creationId xmlns:a16="http://schemas.microsoft.com/office/drawing/2014/main" id="{48CDF9E1-8A53-AFB4-8514-787AEA9D7E83}"/>
                    </a:ext>
                  </a:extLst>
                </p:cNvPr>
                <p:cNvPicPr/>
                <p:nvPr/>
              </p:nvPicPr>
              <p:blipFill>
                <a:blip r:embed="rId117"/>
                <a:stretch>
                  <a:fillRect/>
                </a:stretch>
              </p:blipFill>
              <p:spPr>
                <a:xfrm>
                  <a:off x="9479847" y="2254516"/>
                  <a:ext cx="132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Freihand 83">
                  <a:extLst>
                    <a:ext uri="{FF2B5EF4-FFF2-40B4-BE49-F238E27FC236}">
                      <a16:creationId xmlns:a16="http://schemas.microsoft.com/office/drawing/2014/main" id="{928A83FE-A3BD-B481-7084-DD6B66BC9D88}"/>
                    </a:ext>
                  </a:extLst>
                </p14:cNvPr>
                <p14:cNvContentPartPr/>
                <p14:nvPr/>
              </p14:nvContentPartPr>
              <p14:xfrm>
                <a:off x="9825447" y="2311396"/>
                <a:ext cx="200520" cy="141480"/>
              </p14:xfrm>
            </p:contentPart>
          </mc:Choice>
          <mc:Fallback xmlns="">
            <p:pic>
              <p:nvPicPr>
                <p:cNvPr id="84" name="Freihand 83">
                  <a:extLst>
                    <a:ext uri="{FF2B5EF4-FFF2-40B4-BE49-F238E27FC236}">
                      <a16:creationId xmlns:a16="http://schemas.microsoft.com/office/drawing/2014/main" id="{928A83FE-A3BD-B481-7084-DD6B66BC9D88}"/>
                    </a:ext>
                  </a:extLst>
                </p:cNvPr>
                <p:cNvPicPr/>
                <p:nvPr/>
              </p:nvPicPr>
              <p:blipFill>
                <a:blip r:embed="rId119"/>
                <a:stretch>
                  <a:fillRect/>
                </a:stretch>
              </p:blipFill>
              <p:spPr>
                <a:xfrm>
                  <a:off x="9816807" y="2302756"/>
                  <a:ext cx="218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Freihand 84">
                  <a:extLst>
                    <a:ext uri="{FF2B5EF4-FFF2-40B4-BE49-F238E27FC236}">
                      <a16:creationId xmlns:a16="http://schemas.microsoft.com/office/drawing/2014/main" id="{DF4762A8-80D9-28AC-E9ED-102F7DE4E330}"/>
                    </a:ext>
                  </a:extLst>
                </p14:cNvPr>
                <p14:cNvContentPartPr/>
                <p14:nvPr/>
              </p14:nvContentPartPr>
              <p14:xfrm>
                <a:off x="9999327" y="2264236"/>
                <a:ext cx="109800" cy="180000"/>
              </p14:xfrm>
            </p:contentPart>
          </mc:Choice>
          <mc:Fallback xmlns="">
            <p:pic>
              <p:nvPicPr>
                <p:cNvPr id="85" name="Freihand 84">
                  <a:extLst>
                    <a:ext uri="{FF2B5EF4-FFF2-40B4-BE49-F238E27FC236}">
                      <a16:creationId xmlns:a16="http://schemas.microsoft.com/office/drawing/2014/main" id="{DF4762A8-80D9-28AC-E9ED-102F7DE4E330}"/>
                    </a:ext>
                  </a:extLst>
                </p:cNvPr>
                <p:cNvPicPr/>
                <p:nvPr/>
              </p:nvPicPr>
              <p:blipFill>
                <a:blip r:embed="rId121"/>
                <a:stretch>
                  <a:fillRect/>
                </a:stretch>
              </p:blipFill>
              <p:spPr>
                <a:xfrm>
                  <a:off x="9990687" y="2255236"/>
                  <a:ext cx="127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Freihand 85">
                  <a:extLst>
                    <a:ext uri="{FF2B5EF4-FFF2-40B4-BE49-F238E27FC236}">
                      <a16:creationId xmlns:a16="http://schemas.microsoft.com/office/drawing/2014/main" id="{3E286A4B-1937-1C24-877E-95286A0C57CF}"/>
                    </a:ext>
                  </a:extLst>
                </p14:cNvPr>
                <p14:cNvContentPartPr/>
                <p14:nvPr/>
              </p14:nvContentPartPr>
              <p14:xfrm>
                <a:off x="10169247" y="2236156"/>
                <a:ext cx="159840" cy="231840"/>
              </p14:xfrm>
            </p:contentPart>
          </mc:Choice>
          <mc:Fallback xmlns="">
            <p:pic>
              <p:nvPicPr>
                <p:cNvPr id="86" name="Freihand 85">
                  <a:extLst>
                    <a:ext uri="{FF2B5EF4-FFF2-40B4-BE49-F238E27FC236}">
                      <a16:creationId xmlns:a16="http://schemas.microsoft.com/office/drawing/2014/main" id="{3E286A4B-1937-1C24-877E-95286A0C57CF}"/>
                    </a:ext>
                  </a:extLst>
                </p:cNvPr>
                <p:cNvPicPr/>
                <p:nvPr/>
              </p:nvPicPr>
              <p:blipFill>
                <a:blip r:embed="rId123"/>
                <a:stretch>
                  <a:fillRect/>
                </a:stretch>
              </p:blipFill>
              <p:spPr>
                <a:xfrm>
                  <a:off x="10160247" y="2227516"/>
                  <a:ext cx="177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Freihand 86">
                  <a:extLst>
                    <a:ext uri="{FF2B5EF4-FFF2-40B4-BE49-F238E27FC236}">
                      <a16:creationId xmlns:a16="http://schemas.microsoft.com/office/drawing/2014/main" id="{4DF9F683-F073-58F9-A00A-6E33079F3B39}"/>
                    </a:ext>
                  </a:extLst>
                </p14:cNvPr>
                <p14:cNvContentPartPr/>
                <p14:nvPr/>
              </p14:nvContentPartPr>
              <p14:xfrm>
                <a:off x="10214247" y="2355676"/>
                <a:ext cx="114480" cy="14760"/>
              </p14:xfrm>
            </p:contentPart>
          </mc:Choice>
          <mc:Fallback xmlns="">
            <p:pic>
              <p:nvPicPr>
                <p:cNvPr id="87" name="Freihand 86">
                  <a:extLst>
                    <a:ext uri="{FF2B5EF4-FFF2-40B4-BE49-F238E27FC236}">
                      <a16:creationId xmlns:a16="http://schemas.microsoft.com/office/drawing/2014/main" id="{4DF9F683-F073-58F9-A00A-6E33079F3B39}"/>
                    </a:ext>
                  </a:extLst>
                </p:cNvPr>
                <p:cNvPicPr/>
                <p:nvPr/>
              </p:nvPicPr>
              <p:blipFill>
                <a:blip r:embed="rId125"/>
                <a:stretch>
                  <a:fillRect/>
                </a:stretch>
              </p:blipFill>
              <p:spPr>
                <a:xfrm>
                  <a:off x="10205247" y="2347036"/>
                  <a:ext cx="132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Freihand 87">
                  <a:extLst>
                    <a:ext uri="{FF2B5EF4-FFF2-40B4-BE49-F238E27FC236}">
                      <a16:creationId xmlns:a16="http://schemas.microsoft.com/office/drawing/2014/main" id="{49E2A480-D3DE-CAA1-4FF6-E2B89F8A4B78}"/>
                    </a:ext>
                  </a:extLst>
                </p14:cNvPr>
                <p14:cNvContentPartPr/>
                <p14:nvPr/>
              </p14:nvContentPartPr>
              <p14:xfrm>
                <a:off x="10551207" y="2179636"/>
                <a:ext cx="113760" cy="183960"/>
              </p14:xfrm>
            </p:contentPart>
          </mc:Choice>
          <mc:Fallback xmlns="">
            <p:pic>
              <p:nvPicPr>
                <p:cNvPr id="88" name="Freihand 87">
                  <a:extLst>
                    <a:ext uri="{FF2B5EF4-FFF2-40B4-BE49-F238E27FC236}">
                      <a16:creationId xmlns:a16="http://schemas.microsoft.com/office/drawing/2014/main" id="{49E2A480-D3DE-CAA1-4FF6-E2B89F8A4B78}"/>
                    </a:ext>
                  </a:extLst>
                </p:cNvPr>
                <p:cNvPicPr/>
                <p:nvPr/>
              </p:nvPicPr>
              <p:blipFill>
                <a:blip r:embed="rId127"/>
                <a:stretch>
                  <a:fillRect/>
                </a:stretch>
              </p:blipFill>
              <p:spPr>
                <a:xfrm>
                  <a:off x="10542567" y="2170636"/>
                  <a:ext cx="131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Freihand 88">
                  <a:extLst>
                    <a:ext uri="{FF2B5EF4-FFF2-40B4-BE49-F238E27FC236}">
                      <a16:creationId xmlns:a16="http://schemas.microsoft.com/office/drawing/2014/main" id="{A29A591D-D0CC-1345-BCF9-E7BCBA4ADE96}"/>
                    </a:ext>
                  </a:extLst>
                </p14:cNvPr>
                <p14:cNvContentPartPr/>
                <p14:nvPr/>
              </p14:nvContentPartPr>
              <p14:xfrm>
                <a:off x="10731927" y="2313916"/>
                <a:ext cx="192240" cy="52200"/>
              </p14:xfrm>
            </p:contentPart>
          </mc:Choice>
          <mc:Fallback xmlns="">
            <p:pic>
              <p:nvPicPr>
                <p:cNvPr id="89" name="Freihand 88">
                  <a:extLst>
                    <a:ext uri="{FF2B5EF4-FFF2-40B4-BE49-F238E27FC236}">
                      <a16:creationId xmlns:a16="http://schemas.microsoft.com/office/drawing/2014/main" id="{A29A591D-D0CC-1345-BCF9-E7BCBA4ADE96}"/>
                    </a:ext>
                  </a:extLst>
                </p:cNvPr>
                <p:cNvPicPr/>
                <p:nvPr/>
              </p:nvPicPr>
              <p:blipFill>
                <a:blip r:embed="rId129"/>
                <a:stretch>
                  <a:fillRect/>
                </a:stretch>
              </p:blipFill>
              <p:spPr>
                <a:xfrm>
                  <a:off x="10722927" y="2305276"/>
                  <a:ext cx="20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Freihand 89">
                  <a:extLst>
                    <a:ext uri="{FF2B5EF4-FFF2-40B4-BE49-F238E27FC236}">
                      <a16:creationId xmlns:a16="http://schemas.microsoft.com/office/drawing/2014/main" id="{F2A4E0E0-0192-4514-BEAA-CD02F6A629B4}"/>
                    </a:ext>
                  </a:extLst>
                </p14:cNvPr>
                <p14:cNvContentPartPr/>
                <p14:nvPr/>
              </p14:nvContentPartPr>
              <p14:xfrm>
                <a:off x="10990767" y="2221756"/>
                <a:ext cx="147600" cy="151200"/>
              </p14:xfrm>
            </p:contentPart>
          </mc:Choice>
          <mc:Fallback xmlns="">
            <p:pic>
              <p:nvPicPr>
                <p:cNvPr id="90" name="Freihand 89">
                  <a:extLst>
                    <a:ext uri="{FF2B5EF4-FFF2-40B4-BE49-F238E27FC236}">
                      <a16:creationId xmlns:a16="http://schemas.microsoft.com/office/drawing/2014/main" id="{F2A4E0E0-0192-4514-BEAA-CD02F6A629B4}"/>
                    </a:ext>
                  </a:extLst>
                </p:cNvPr>
                <p:cNvPicPr/>
                <p:nvPr/>
              </p:nvPicPr>
              <p:blipFill>
                <a:blip r:embed="rId131"/>
                <a:stretch>
                  <a:fillRect/>
                </a:stretch>
              </p:blipFill>
              <p:spPr>
                <a:xfrm>
                  <a:off x="10981767" y="2212756"/>
                  <a:ext cx="165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Freihand 90">
                  <a:extLst>
                    <a:ext uri="{FF2B5EF4-FFF2-40B4-BE49-F238E27FC236}">
                      <a16:creationId xmlns:a16="http://schemas.microsoft.com/office/drawing/2014/main" id="{67947925-F493-0035-7743-25EF61F020C9}"/>
                    </a:ext>
                  </a:extLst>
                </p14:cNvPr>
                <p14:cNvContentPartPr/>
                <p14:nvPr/>
              </p14:nvContentPartPr>
              <p14:xfrm>
                <a:off x="11213967" y="2278276"/>
                <a:ext cx="114480" cy="94320"/>
              </p14:xfrm>
            </p:contentPart>
          </mc:Choice>
          <mc:Fallback xmlns="">
            <p:pic>
              <p:nvPicPr>
                <p:cNvPr id="91" name="Freihand 90">
                  <a:extLst>
                    <a:ext uri="{FF2B5EF4-FFF2-40B4-BE49-F238E27FC236}">
                      <a16:creationId xmlns:a16="http://schemas.microsoft.com/office/drawing/2014/main" id="{67947925-F493-0035-7743-25EF61F020C9}"/>
                    </a:ext>
                  </a:extLst>
                </p:cNvPr>
                <p:cNvPicPr/>
                <p:nvPr/>
              </p:nvPicPr>
              <p:blipFill>
                <a:blip r:embed="rId133"/>
                <a:stretch>
                  <a:fillRect/>
                </a:stretch>
              </p:blipFill>
              <p:spPr>
                <a:xfrm>
                  <a:off x="11204967" y="2269636"/>
                  <a:ext cx="13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Freihand 91">
                  <a:extLst>
                    <a:ext uri="{FF2B5EF4-FFF2-40B4-BE49-F238E27FC236}">
                      <a16:creationId xmlns:a16="http://schemas.microsoft.com/office/drawing/2014/main" id="{BA047C2F-04E2-D7C6-834D-1D4A2BFFE816}"/>
                    </a:ext>
                  </a:extLst>
                </p14:cNvPr>
                <p14:cNvContentPartPr/>
                <p14:nvPr/>
              </p14:nvContentPartPr>
              <p14:xfrm>
                <a:off x="11330607" y="2142556"/>
                <a:ext cx="183960" cy="212760"/>
              </p14:xfrm>
            </p:contentPart>
          </mc:Choice>
          <mc:Fallback xmlns="">
            <p:pic>
              <p:nvPicPr>
                <p:cNvPr id="92" name="Freihand 91">
                  <a:extLst>
                    <a:ext uri="{FF2B5EF4-FFF2-40B4-BE49-F238E27FC236}">
                      <a16:creationId xmlns:a16="http://schemas.microsoft.com/office/drawing/2014/main" id="{BA047C2F-04E2-D7C6-834D-1D4A2BFFE816}"/>
                    </a:ext>
                  </a:extLst>
                </p:cNvPr>
                <p:cNvPicPr/>
                <p:nvPr/>
              </p:nvPicPr>
              <p:blipFill>
                <a:blip r:embed="rId135"/>
                <a:stretch>
                  <a:fillRect/>
                </a:stretch>
              </p:blipFill>
              <p:spPr>
                <a:xfrm>
                  <a:off x="11321607" y="2133916"/>
                  <a:ext cx="201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Freihand 92">
                  <a:extLst>
                    <a:ext uri="{FF2B5EF4-FFF2-40B4-BE49-F238E27FC236}">
                      <a16:creationId xmlns:a16="http://schemas.microsoft.com/office/drawing/2014/main" id="{A4673A8A-6E08-D6D6-0619-79D03CEF5E37}"/>
                    </a:ext>
                  </a:extLst>
                </p14:cNvPr>
                <p14:cNvContentPartPr/>
                <p14:nvPr/>
              </p14:nvContentPartPr>
              <p14:xfrm>
                <a:off x="9161247" y="2748076"/>
                <a:ext cx="81720" cy="171360"/>
              </p14:xfrm>
            </p:contentPart>
          </mc:Choice>
          <mc:Fallback xmlns="">
            <p:pic>
              <p:nvPicPr>
                <p:cNvPr id="93" name="Freihand 92">
                  <a:extLst>
                    <a:ext uri="{FF2B5EF4-FFF2-40B4-BE49-F238E27FC236}">
                      <a16:creationId xmlns:a16="http://schemas.microsoft.com/office/drawing/2014/main" id="{A4673A8A-6E08-D6D6-0619-79D03CEF5E37}"/>
                    </a:ext>
                  </a:extLst>
                </p:cNvPr>
                <p:cNvPicPr/>
                <p:nvPr/>
              </p:nvPicPr>
              <p:blipFill>
                <a:blip r:embed="rId137"/>
                <a:stretch>
                  <a:fillRect/>
                </a:stretch>
              </p:blipFill>
              <p:spPr>
                <a:xfrm>
                  <a:off x="9152247" y="2739076"/>
                  <a:ext cx="99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Freihand 93">
                  <a:extLst>
                    <a:ext uri="{FF2B5EF4-FFF2-40B4-BE49-F238E27FC236}">
                      <a16:creationId xmlns:a16="http://schemas.microsoft.com/office/drawing/2014/main" id="{FCC3CBF2-27CB-51DA-101B-787211C82D0F}"/>
                    </a:ext>
                  </a:extLst>
                </p14:cNvPr>
                <p14:cNvContentPartPr/>
                <p14:nvPr/>
              </p14:nvContentPartPr>
              <p14:xfrm>
                <a:off x="9325407" y="2786596"/>
                <a:ext cx="141840" cy="127800"/>
              </p14:xfrm>
            </p:contentPart>
          </mc:Choice>
          <mc:Fallback xmlns="">
            <p:pic>
              <p:nvPicPr>
                <p:cNvPr id="94" name="Freihand 93">
                  <a:extLst>
                    <a:ext uri="{FF2B5EF4-FFF2-40B4-BE49-F238E27FC236}">
                      <a16:creationId xmlns:a16="http://schemas.microsoft.com/office/drawing/2014/main" id="{FCC3CBF2-27CB-51DA-101B-787211C82D0F}"/>
                    </a:ext>
                  </a:extLst>
                </p:cNvPr>
                <p:cNvPicPr/>
                <p:nvPr/>
              </p:nvPicPr>
              <p:blipFill>
                <a:blip r:embed="rId139"/>
                <a:stretch>
                  <a:fillRect/>
                </a:stretch>
              </p:blipFill>
              <p:spPr>
                <a:xfrm>
                  <a:off x="9316767" y="2777956"/>
                  <a:ext cx="159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Freihand 94">
                  <a:extLst>
                    <a:ext uri="{FF2B5EF4-FFF2-40B4-BE49-F238E27FC236}">
                      <a16:creationId xmlns:a16="http://schemas.microsoft.com/office/drawing/2014/main" id="{47C31FAE-C84B-C9BE-FD70-56340ABA6227}"/>
                    </a:ext>
                  </a:extLst>
                </p14:cNvPr>
                <p14:cNvContentPartPr/>
                <p14:nvPr/>
              </p14:nvContentPartPr>
              <p14:xfrm>
                <a:off x="9385887" y="2818636"/>
                <a:ext cx="76320" cy="4320"/>
              </p14:xfrm>
            </p:contentPart>
          </mc:Choice>
          <mc:Fallback xmlns="">
            <p:pic>
              <p:nvPicPr>
                <p:cNvPr id="95" name="Freihand 94">
                  <a:extLst>
                    <a:ext uri="{FF2B5EF4-FFF2-40B4-BE49-F238E27FC236}">
                      <a16:creationId xmlns:a16="http://schemas.microsoft.com/office/drawing/2014/main" id="{47C31FAE-C84B-C9BE-FD70-56340ABA6227}"/>
                    </a:ext>
                  </a:extLst>
                </p:cNvPr>
                <p:cNvPicPr/>
                <p:nvPr/>
              </p:nvPicPr>
              <p:blipFill>
                <a:blip r:embed="rId141"/>
                <a:stretch>
                  <a:fillRect/>
                </a:stretch>
              </p:blipFill>
              <p:spPr>
                <a:xfrm>
                  <a:off x="9377247" y="2809996"/>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Freihand 95">
                  <a:extLst>
                    <a:ext uri="{FF2B5EF4-FFF2-40B4-BE49-F238E27FC236}">
                      <a16:creationId xmlns:a16="http://schemas.microsoft.com/office/drawing/2014/main" id="{6764FF00-0DB0-4BD6-89A8-7184E59A5AFD}"/>
                    </a:ext>
                  </a:extLst>
                </p14:cNvPr>
                <p14:cNvContentPartPr/>
                <p14:nvPr/>
              </p14:nvContentPartPr>
              <p14:xfrm>
                <a:off x="9500727" y="2732956"/>
                <a:ext cx="277920" cy="311760"/>
              </p14:xfrm>
            </p:contentPart>
          </mc:Choice>
          <mc:Fallback xmlns="">
            <p:pic>
              <p:nvPicPr>
                <p:cNvPr id="96" name="Freihand 95">
                  <a:extLst>
                    <a:ext uri="{FF2B5EF4-FFF2-40B4-BE49-F238E27FC236}">
                      <a16:creationId xmlns:a16="http://schemas.microsoft.com/office/drawing/2014/main" id="{6764FF00-0DB0-4BD6-89A8-7184E59A5AFD}"/>
                    </a:ext>
                  </a:extLst>
                </p:cNvPr>
                <p:cNvPicPr/>
                <p:nvPr/>
              </p:nvPicPr>
              <p:blipFill>
                <a:blip r:embed="rId143"/>
                <a:stretch>
                  <a:fillRect/>
                </a:stretch>
              </p:blipFill>
              <p:spPr>
                <a:xfrm>
                  <a:off x="9492087" y="2723956"/>
                  <a:ext cx="2955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Freihand 96">
                  <a:extLst>
                    <a:ext uri="{FF2B5EF4-FFF2-40B4-BE49-F238E27FC236}">
                      <a16:creationId xmlns:a16="http://schemas.microsoft.com/office/drawing/2014/main" id="{C9E1574F-316E-8C6C-F96A-1DD9740B379D}"/>
                    </a:ext>
                  </a:extLst>
                </p14:cNvPr>
                <p14:cNvContentPartPr/>
                <p14:nvPr/>
              </p14:nvContentPartPr>
              <p14:xfrm>
                <a:off x="10000407" y="2691556"/>
                <a:ext cx="255960" cy="131760"/>
              </p14:xfrm>
            </p:contentPart>
          </mc:Choice>
          <mc:Fallback xmlns="">
            <p:pic>
              <p:nvPicPr>
                <p:cNvPr id="97" name="Freihand 96">
                  <a:extLst>
                    <a:ext uri="{FF2B5EF4-FFF2-40B4-BE49-F238E27FC236}">
                      <a16:creationId xmlns:a16="http://schemas.microsoft.com/office/drawing/2014/main" id="{C9E1574F-316E-8C6C-F96A-1DD9740B379D}"/>
                    </a:ext>
                  </a:extLst>
                </p:cNvPr>
                <p:cNvPicPr/>
                <p:nvPr/>
              </p:nvPicPr>
              <p:blipFill>
                <a:blip r:embed="rId145"/>
                <a:stretch>
                  <a:fillRect/>
                </a:stretch>
              </p:blipFill>
              <p:spPr>
                <a:xfrm>
                  <a:off x="9991407" y="2682916"/>
                  <a:ext cx="273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Freihand 97">
                  <a:extLst>
                    <a:ext uri="{FF2B5EF4-FFF2-40B4-BE49-F238E27FC236}">
                      <a16:creationId xmlns:a16="http://schemas.microsoft.com/office/drawing/2014/main" id="{EB48CADB-3925-BCDB-2729-6A25E56A9C3B}"/>
                    </a:ext>
                  </a:extLst>
                </p14:cNvPr>
                <p14:cNvContentPartPr/>
                <p14:nvPr/>
              </p14:nvContentPartPr>
              <p14:xfrm>
                <a:off x="10330527" y="2719996"/>
                <a:ext cx="90720" cy="101160"/>
              </p14:xfrm>
            </p:contentPart>
          </mc:Choice>
          <mc:Fallback xmlns="">
            <p:pic>
              <p:nvPicPr>
                <p:cNvPr id="98" name="Freihand 97">
                  <a:extLst>
                    <a:ext uri="{FF2B5EF4-FFF2-40B4-BE49-F238E27FC236}">
                      <a16:creationId xmlns:a16="http://schemas.microsoft.com/office/drawing/2014/main" id="{EB48CADB-3925-BCDB-2729-6A25E56A9C3B}"/>
                    </a:ext>
                  </a:extLst>
                </p:cNvPr>
                <p:cNvPicPr/>
                <p:nvPr/>
              </p:nvPicPr>
              <p:blipFill>
                <a:blip r:embed="rId147"/>
                <a:stretch>
                  <a:fillRect/>
                </a:stretch>
              </p:blipFill>
              <p:spPr>
                <a:xfrm>
                  <a:off x="10321887" y="2711356"/>
                  <a:ext cx="108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86E61587-9376-C7E0-7EDD-4507A4237C79}"/>
                    </a:ext>
                  </a:extLst>
                </p14:cNvPr>
                <p14:cNvContentPartPr/>
                <p14:nvPr/>
              </p14:nvContentPartPr>
              <p14:xfrm>
                <a:off x="10638687" y="2601916"/>
                <a:ext cx="172080" cy="173160"/>
              </p14:xfrm>
            </p:contentPart>
          </mc:Choice>
          <mc:Fallback xmlns="">
            <p:pic>
              <p:nvPicPr>
                <p:cNvPr id="99" name="Freihand 98">
                  <a:extLst>
                    <a:ext uri="{FF2B5EF4-FFF2-40B4-BE49-F238E27FC236}">
                      <a16:creationId xmlns:a16="http://schemas.microsoft.com/office/drawing/2014/main" id="{86E61587-9376-C7E0-7EDD-4507A4237C79}"/>
                    </a:ext>
                  </a:extLst>
                </p:cNvPr>
                <p:cNvPicPr/>
                <p:nvPr/>
              </p:nvPicPr>
              <p:blipFill>
                <a:blip r:embed="rId149"/>
                <a:stretch>
                  <a:fillRect/>
                </a:stretch>
              </p:blipFill>
              <p:spPr>
                <a:xfrm>
                  <a:off x="10629687" y="2593276"/>
                  <a:ext cx="189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D187099F-21D0-0F41-D2B7-C8F656964295}"/>
                    </a:ext>
                  </a:extLst>
                </p14:cNvPr>
                <p14:cNvContentPartPr/>
                <p14:nvPr/>
              </p14:nvContentPartPr>
              <p14:xfrm>
                <a:off x="10814367" y="2574916"/>
                <a:ext cx="684000" cy="221760"/>
              </p14:xfrm>
            </p:contentPart>
          </mc:Choice>
          <mc:Fallback xmlns="">
            <p:pic>
              <p:nvPicPr>
                <p:cNvPr id="100" name="Freihand 99">
                  <a:extLst>
                    <a:ext uri="{FF2B5EF4-FFF2-40B4-BE49-F238E27FC236}">
                      <a16:creationId xmlns:a16="http://schemas.microsoft.com/office/drawing/2014/main" id="{D187099F-21D0-0F41-D2B7-C8F656964295}"/>
                    </a:ext>
                  </a:extLst>
                </p:cNvPr>
                <p:cNvPicPr/>
                <p:nvPr/>
              </p:nvPicPr>
              <p:blipFill>
                <a:blip r:embed="rId151"/>
                <a:stretch>
                  <a:fillRect/>
                </a:stretch>
              </p:blipFill>
              <p:spPr>
                <a:xfrm>
                  <a:off x="10805727" y="2565916"/>
                  <a:ext cx="701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DB79C5E5-2F76-F92D-EBD4-51A0A6B13E96}"/>
                    </a:ext>
                  </a:extLst>
                </p14:cNvPr>
                <p14:cNvContentPartPr/>
                <p14:nvPr/>
              </p14:nvContentPartPr>
              <p14:xfrm>
                <a:off x="11547327" y="2649436"/>
                <a:ext cx="173880" cy="122760"/>
              </p14:xfrm>
            </p:contentPart>
          </mc:Choice>
          <mc:Fallback xmlns="">
            <p:pic>
              <p:nvPicPr>
                <p:cNvPr id="101" name="Freihand 100">
                  <a:extLst>
                    <a:ext uri="{FF2B5EF4-FFF2-40B4-BE49-F238E27FC236}">
                      <a16:creationId xmlns:a16="http://schemas.microsoft.com/office/drawing/2014/main" id="{DB79C5E5-2F76-F92D-EBD4-51A0A6B13E96}"/>
                    </a:ext>
                  </a:extLst>
                </p:cNvPr>
                <p:cNvPicPr/>
                <p:nvPr/>
              </p:nvPicPr>
              <p:blipFill>
                <a:blip r:embed="rId153"/>
                <a:stretch>
                  <a:fillRect/>
                </a:stretch>
              </p:blipFill>
              <p:spPr>
                <a:xfrm>
                  <a:off x="11538327" y="2640436"/>
                  <a:ext cx="19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Freihand 101">
                  <a:extLst>
                    <a:ext uri="{FF2B5EF4-FFF2-40B4-BE49-F238E27FC236}">
                      <a16:creationId xmlns:a16="http://schemas.microsoft.com/office/drawing/2014/main" id="{1954F974-4D0A-544C-0748-D053DFF3944F}"/>
                    </a:ext>
                  </a:extLst>
                </p14:cNvPr>
                <p14:cNvContentPartPr/>
                <p14:nvPr/>
              </p14:nvContentPartPr>
              <p14:xfrm>
                <a:off x="11717607" y="2638996"/>
                <a:ext cx="87480" cy="133560"/>
              </p14:xfrm>
            </p:contentPart>
          </mc:Choice>
          <mc:Fallback xmlns="">
            <p:pic>
              <p:nvPicPr>
                <p:cNvPr id="102" name="Freihand 101">
                  <a:extLst>
                    <a:ext uri="{FF2B5EF4-FFF2-40B4-BE49-F238E27FC236}">
                      <a16:creationId xmlns:a16="http://schemas.microsoft.com/office/drawing/2014/main" id="{1954F974-4D0A-544C-0748-D053DFF3944F}"/>
                    </a:ext>
                  </a:extLst>
                </p:cNvPr>
                <p:cNvPicPr/>
                <p:nvPr/>
              </p:nvPicPr>
              <p:blipFill>
                <a:blip r:embed="rId155"/>
                <a:stretch>
                  <a:fillRect/>
                </a:stretch>
              </p:blipFill>
              <p:spPr>
                <a:xfrm>
                  <a:off x="11708967" y="2630356"/>
                  <a:ext cx="105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99CAF5DD-D0B9-9A85-4670-6653DAA446AC}"/>
                    </a:ext>
                  </a:extLst>
                </p14:cNvPr>
                <p14:cNvContentPartPr/>
                <p14:nvPr/>
              </p14:nvContentPartPr>
              <p14:xfrm>
                <a:off x="9147207" y="3055516"/>
                <a:ext cx="400320" cy="220680"/>
              </p14:xfrm>
            </p:contentPart>
          </mc:Choice>
          <mc:Fallback xmlns="">
            <p:pic>
              <p:nvPicPr>
                <p:cNvPr id="109" name="Freihand 108">
                  <a:extLst>
                    <a:ext uri="{FF2B5EF4-FFF2-40B4-BE49-F238E27FC236}">
                      <a16:creationId xmlns:a16="http://schemas.microsoft.com/office/drawing/2014/main" id="{99CAF5DD-D0B9-9A85-4670-6653DAA446AC}"/>
                    </a:ext>
                  </a:extLst>
                </p:cNvPr>
                <p:cNvPicPr/>
                <p:nvPr/>
              </p:nvPicPr>
              <p:blipFill>
                <a:blip r:embed="rId157"/>
                <a:stretch>
                  <a:fillRect/>
                </a:stretch>
              </p:blipFill>
              <p:spPr>
                <a:xfrm>
                  <a:off x="9138207" y="3046516"/>
                  <a:ext cx="417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A8292795-1D5A-4E0F-E0F2-E44D87A01624}"/>
                    </a:ext>
                  </a:extLst>
                </p14:cNvPr>
                <p14:cNvContentPartPr/>
                <p14:nvPr/>
              </p14:nvContentPartPr>
              <p14:xfrm>
                <a:off x="9396687" y="3037516"/>
                <a:ext cx="30240" cy="1800"/>
              </p14:xfrm>
            </p:contentPart>
          </mc:Choice>
          <mc:Fallback xmlns="">
            <p:pic>
              <p:nvPicPr>
                <p:cNvPr id="110" name="Freihand 109">
                  <a:extLst>
                    <a:ext uri="{FF2B5EF4-FFF2-40B4-BE49-F238E27FC236}">
                      <a16:creationId xmlns:a16="http://schemas.microsoft.com/office/drawing/2014/main" id="{A8292795-1D5A-4E0F-E0F2-E44D87A01624}"/>
                    </a:ext>
                  </a:extLst>
                </p:cNvPr>
                <p:cNvPicPr/>
                <p:nvPr/>
              </p:nvPicPr>
              <p:blipFill>
                <a:blip r:embed="rId159"/>
                <a:stretch>
                  <a:fillRect/>
                </a:stretch>
              </p:blipFill>
              <p:spPr>
                <a:xfrm>
                  <a:off x="9388047" y="3028516"/>
                  <a:ext cx="47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570EA488-637D-EC5A-5A9D-84F34EFC3915}"/>
                    </a:ext>
                  </a:extLst>
                </p14:cNvPr>
                <p14:cNvContentPartPr/>
                <p14:nvPr/>
              </p14:nvContentPartPr>
              <p14:xfrm>
                <a:off x="9713487" y="3064876"/>
                <a:ext cx="143280" cy="167400"/>
              </p14:xfrm>
            </p:contentPart>
          </mc:Choice>
          <mc:Fallback xmlns="">
            <p:pic>
              <p:nvPicPr>
                <p:cNvPr id="111" name="Freihand 110">
                  <a:extLst>
                    <a:ext uri="{FF2B5EF4-FFF2-40B4-BE49-F238E27FC236}">
                      <a16:creationId xmlns:a16="http://schemas.microsoft.com/office/drawing/2014/main" id="{570EA488-637D-EC5A-5A9D-84F34EFC3915}"/>
                    </a:ext>
                  </a:extLst>
                </p:cNvPr>
                <p:cNvPicPr/>
                <p:nvPr/>
              </p:nvPicPr>
              <p:blipFill>
                <a:blip r:embed="rId161"/>
                <a:stretch>
                  <a:fillRect/>
                </a:stretch>
              </p:blipFill>
              <p:spPr>
                <a:xfrm>
                  <a:off x="9704487" y="3055876"/>
                  <a:ext cx="160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AB4492BB-5DAD-22A7-BCDC-A3809D73D9BE}"/>
                    </a:ext>
                  </a:extLst>
                </p14:cNvPr>
                <p14:cNvContentPartPr/>
                <p14:nvPr/>
              </p14:nvContentPartPr>
              <p14:xfrm>
                <a:off x="9903207" y="3128236"/>
                <a:ext cx="157680" cy="75600"/>
              </p14:xfrm>
            </p:contentPart>
          </mc:Choice>
          <mc:Fallback xmlns="">
            <p:pic>
              <p:nvPicPr>
                <p:cNvPr id="112" name="Freihand 111">
                  <a:extLst>
                    <a:ext uri="{FF2B5EF4-FFF2-40B4-BE49-F238E27FC236}">
                      <a16:creationId xmlns:a16="http://schemas.microsoft.com/office/drawing/2014/main" id="{AB4492BB-5DAD-22A7-BCDC-A3809D73D9BE}"/>
                    </a:ext>
                  </a:extLst>
                </p:cNvPr>
                <p:cNvPicPr/>
                <p:nvPr/>
              </p:nvPicPr>
              <p:blipFill>
                <a:blip r:embed="rId163"/>
                <a:stretch>
                  <a:fillRect/>
                </a:stretch>
              </p:blipFill>
              <p:spPr>
                <a:xfrm>
                  <a:off x="9894207" y="3119236"/>
                  <a:ext cx="175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984310CB-4D44-8959-57EA-AEC2C387B012}"/>
                    </a:ext>
                  </a:extLst>
                </p14:cNvPr>
                <p14:cNvContentPartPr/>
                <p14:nvPr/>
              </p14:nvContentPartPr>
              <p14:xfrm>
                <a:off x="10296327" y="3104476"/>
                <a:ext cx="241200" cy="193680"/>
              </p14:xfrm>
            </p:contentPart>
          </mc:Choice>
          <mc:Fallback xmlns="">
            <p:pic>
              <p:nvPicPr>
                <p:cNvPr id="113" name="Freihand 112">
                  <a:extLst>
                    <a:ext uri="{FF2B5EF4-FFF2-40B4-BE49-F238E27FC236}">
                      <a16:creationId xmlns:a16="http://schemas.microsoft.com/office/drawing/2014/main" id="{984310CB-4D44-8959-57EA-AEC2C387B012}"/>
                    </a:ext>
                  </a:extLst>
                </p:cNvPr>
                <p:cNvPicPr/>
                <p:nvPr/>
              </p:nvPicPr>
              <p:blipFill>
                <a:blip r:embed="rId165"/>
                <a:stretch>
                  <a:fillRect/>
                </a:stretch>
              </p:blipFill>
              <p:spPr>
                <a:xfrm>
                  <a:off x="10287687" y="3095476"/>
                  <a:ext cx="258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BF4C5E24-3C82-0C5C-BEC1-37726ABC6F2B}"/>
                    </a:ext>
                  </a:extLst>
                </p14:cNvPr>
                <p14:cNvContentPartPr/>
                <p14:nvPr/>
              </p14:nvContentPartPr>
              <p14:xfrm>
                <a:off x="10582887" y="2992516"/>
                <a:ext cx="243720" cy="279360"/>
              </p14:xfrm>
            </p:contentPart>
          </mc:Choice>
          <mc:Fallback xmlns="">
            <p:pic>
              <p:nvPicPr>
                <p:cNvPr id="114" name="Freihand 113">
                  <a:extLst>
                    <a:ext uri="{FF2B5EF4-FFF2-40B4-BE49-F238E27FC236}">
                      <a16:creationId xmlns:a16="http://schemas.microsoft.com/office/drawing/2014/main" id="{BF4C5E24-3C82-0C5C-BEC1-37726ABC6F2B}"/>
                    </a:ext>
                  </a:extLst>
                </p:cNvPr>
                <p:cNvPicPr/>
                <p:nvPr/>
              </p:nvPicPr>
              <p:blipFill>
                <a:blip r:embed="rId167"/>
                <a:stretch>
                  <a:fillRect/>
                </a:stretch>
              </p:blipFill>
              <p:spPr>
                <a:xfrm>
                  <a:off x="10574247" y="2983876"/>
                  <a:ext cx="261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Freihand 116">
                  <a:extLst>
                    <a:ext uri="{FF2B5EF4-FFF2-40B4-BE49-F238E27FC236}">
                      <a16:creationId xmlns:a16="http://schemas.microsoft.com/office/drawing/2014/main" id="{D6A5D1FA-BBBD-3656-EB3E-C971FF9984B6}"/>
                    </a:ext>
                  </a:extLst>
                </p14:cNvPr>
                <p14:cNvContentPartPr/>
                <p14:nvPr/>
              </p14:nvContentPartPr>
              <p14:xfrm>
                <a:off x="10883847" y="2979916"/>
                <a:ext cx="260640" cy="198000"/>
              </p14:xfrm>
            </p:contentPart>
          </mc:Choice>
          <mc:Fallback xmlns="">
            <p:pic>
              <p:nvPicPr>
                <p:cNvPr id="117" name="Freihand 116">
                  <a:extLst>
                    <a:ext uri="{FF2B5EF4-FFF2-40B4-BE49-F238E27FC236}">
                      <a16:creationId xmlns:a16="http://schemas.microsoft.com/office/drawing/2014/main" id="{D6A5D1FA-BBBD-3656-EB3E-C971FF9984B6}"/>
                    </a:ext>
                  </a:extLst>
                </p:cNvPr>
                <p:cNvPicPr/>
                <p:nvPr/>
              </p:nvPicPr>
              <p:blipFill>
                <a:blip r:embed="rId169"/>
                <a:stretch>
                  <a:fillRect/>
                </a:stretch>
              </p:blipFill>
              <p:spPr>
                <a:xfrm>
                  <a:off x="10874847" y="2970916"/>
                  <a:ext cx="278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Freihand 117">
                  <a:extLst>
                    <a:ext uri="{FF2B5EF4-FFF2-40B4-BE49-F238E27FC236}">
                      <a16:creationId xmlns:a16="http://schemas.microsoft.com/office/drawing/2014/main" id="{7C7B8ACC-6D8D-C564-A299-B658D76AD5F6}"/>
                    </a:ext>
                  </a:extLst>
                </p14:cNvPr>
                <p14:cNvContentPartPr/>
                <p14:nvPr/>
              </p14:nvContentPartPr>
              <p14:xfrm>
                <a:off x="10580007" y="2960116"/>
                <a:ext cx="153000" cy="7560"/>
              </p14:xfrm>
            </p:contentPart>
          </mc:Choice>
          <mc:Fallback xmlns="">
            <p:pic>
              <p:nvPicPr>
                <p:cNvPr id="118" name="Freihand 117">
                  <a:extLst>
                    <a:ext uri="{FF2B5EF4-FFF2-40B4-BE49-F238E27FC236}">
                      <a16:creationId xmlns:a16="http://schemas.microsoft.com/office/drawing/2014/main" id="{7C7B8ACC-6D8D-C564-A299-B658D76AD5F6}"/>
                    </a:ext>
                  </a:extLst>
                </p:cNvPr>
                <p:cNvPicPr/>
                <p:nvPr/>
              </p:nvPicPr>
              <p:blipFill>
                <a:blip r:embed="rId171"/>
                <a:stretch>
                  <a:fillRect/>
                </a:stretch>
              </p:blipFill>
              <p:spPr>
                <a:xfrm>
                  <a:off x="10571007" y="2951116"/>
                  <a:ext cx="170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08EAFA88-4F6B-9370-7CE3-F02F99FC4B99}"/>
                    </a:ext>
                  </a:extLst>
                </p14:cNvPr>
                <p14:cNvContentPartPr/>
                <p14:nvPr/>
              </p14:nvContentPartPr>
              <p14:xfrm>
                <a:off x="11305407" y="2910076"/>
                <a:ext cx="127800" cy="233280"/>
              </p14:xfrm>
            </p:contentPart>
          </mc:Choice>
          <mc:Fallback xmlns="">
            <p:pic>
              <p:nvPicPr>
                <p:cNvPr id="119" name="Freihand 118">
                  <a:extLst>
                    <a:ext uri="{FF2B5EF4-FFF2-40B4-BE49-F238E27FC236}">
                      <a16:creationId xmlns:a16="http://schemas.microsoft.com/office/drawing/2014/main" id="{08EAFA88-4F6B-9370-7CE3-F02F99FC4B99}"/>
                    </a:ext>
                  </a:extLst>
                </p:cNvPr>
                <p:cNvPicPr/>
                <p:nvPr/>
              </p:nvPicPr>
              <p:blipFill>
                <a:blip r:embed="rId173"/>
                <a:stretch>
                  <a:fillRect/>
                </a:stretch>
              </p:blipFill>
              <p:spPr>
                <a:xfrm>
                  <a:off x="11296767" y="2901436"/>
                  <a:ext cx="145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1E263EFF-A3AC-185B-42C5-8F10A1240D74}"/>
                    </a:ext>
                  </a:extLst>
                </p14:cNvPr>
                <p14:cNvContentPartPr/>
                <p14:nvPr/>
              </p14:nvContentPartPr>
              <p14:xfrm>
                <a:off x="11409807" y="2958316"/>
                <a:ext cx="137880" cy="155520"/>
              </p14:xfrm>
            </p:contentPart>
          </mc:Choice>
          <mc:Fallback xmlns="">
            <p:pic>
              <p:nvPicPr>
                <p:cNvPr id="120" name="Freihand 119">
                  <a:extLst>
                    <a:ext uri="{FF2B5EF4-FFF2-40B4-BE49-F238E27FC236}">
                      <a16:creationId xmlns:a16="http://schemas.microsoft.com/office/drawing/2014/main" id="{1E263EFF-A3AC-185B-42C5-8F10A1240D74}"/>
                    </a:ext>
                  </a:extLst>
                </p:cNvPr>
                <p:cNvPicPr/>
                <p:nvPr/>
              </p:nvPicPr>
              <p:blipFill>
                <a:blip r:embed="rId175"/>
                <a:stretch>
                  <a:fillRect/>
                </a:stretch>
              </p:blipFill>
              <p:spPr>
                <a:xfrm>
                  <a:off x="11401167" y="2949676"/>
                  <a:ext cx="15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E1D623DD-62CA-0617-1E72-EB427ECF89AB}"/>
                    </a:ext>
                  </a:extLst>
                </p14:cNvPr>
                <p14:cNvContentPartPr/>
                <p14:nvPr/>
              </p14:nvContentPartPr>
              <p14:xfrm>
                <a:off x="11531487" y="2923756"/>
                <a:ext cx="96840" cy="160200"/>
              </p14:xfrm>
            </p:contentPart>
          </mc:Choice>
          <mc:Fallback xmlns="">
            <p:pic>
              <p:nvPicPr>
                <p:cNvPr id="121" name="Freihand 120">
                  <a:extLst>
                    <a:ext uri="{FF2B5EF4-FFF2-40B4-BE49-F238E27FC236}">
                      <a16:creationId xmlns:a16="http://schemas.microsoft.com/office/drawing/2014/main" id="{E1D623DD-62CA-0617-1E72-EB427ECF89AB}"/>
                    </a:ext>
                  </a:extLst>
                </p:cNvPr>
                <p:cNvPicPr/>
                <p:nvPr/>
              </p:nvPicPr>
              <p:blipFill>
                <a:blip r:embed="rId177"/>
                <a:stretch>
                  <a:fillRect/>
                </a:stretch>
              </p:blipFill>
              <p:spPr>
                <a:xfrm>
                  <a:off x="11522487" y="2915116"/>
                  <a:ext cx="114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4BC96482-444E-9682-F795-C274002EF538}"/>
                    </a:ext>
                  </a:extLst>
                </p14:cNvPr>
                <p14:cNvContentPartPr/>
                <p14:nvPr/>
              </p14:nvContentPartPr>
              <p14:xfrm>
                <a:off x="11527887" y="2930596"/>
                <a:ext cx="68760" cy="208800"/>
              </p14:xfrm>
            </p:contentPart>
          </mc:Choice>
          <mc:Fallback xmlns="">
            <p:pic>
              <p:nvPicPr>
                <p:cNvPr id="122" name="Freihand 121">
                  <a:extLst>
                    <a:ext uri="{FF2B5EF4-FFF2-40B4-BE49-F238E27FC236}">
                      <a16:creationId xmlns:a16="http://schemas.microsoft.com/office/drawing/2014/main" id="{4BC96482-444E-9682-F795-C274002EF538}"/>
                    </a:ext>
                  </a:extLst>
                </p:cNvPr>
                <p:cNvPicPr/>
                <p:nvPr/>
              </p:nvPicPr>
              <p:blipFill>
                <a:blip r:embed="rId179"/>
                <a:stretch>
                  <a:fillRect/>
                </a:stretch>
              </p:blipFill>
              <p:spPr>
                <a:xfrm>
                  <a:off x="11518887" y="2921956"/>
                  <a:ext cx="8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1DBB7ABA-CB48-151A-6C3F-366D59C91D0E}"/>
                    </a:ext>
                  </a:extLst>
                </p14:cNvPr>
                <p14:cNvContentPartPr/>
                <p14:nvPr/>
              </p14:nvContentPartPr>
              <p14:xfrm>
                <a:off x="11636607" y="2914036"/>
                <a:ext cx="125640" cy="168120"/>
              </p14:xfrm>
            </p:contentPart>
          </mc:Choice>
          <mc:Fallback xmlns="">
            <p:pic>
              <p:nvPicPr>
                <p:cNvPr id="123" name="Freihand 122">
                  <a:extLst>
                    <a:ext uri="{FF2B5EF4-FFF2-40B4-BE49-F238E27FC236}">
                      <a16:creationId xmlns:a16="http://schemas.microsoft.com/office/drawing/2014/main" id="{1DBB7ABA-CB48-151A-6C3F-366D59C91D0E}"/>
                    </a:ext>
                  </a:extLst>
                </p:cNvPr>
                <p:cNvPicPr/>
                <p:nvPr/>
              </p:nvPicPr>
              <p:blipFill>
                <a:blip r:embed="rId181"/>
                <a:stretch>
                  <a:fillRect/>
                </a:stretch>
              </p:blipFill>
              <p:spPr>
                <a:xfrm>
                  <a:off x="11627967" y="2905396"/>
                  <a:ext cx="143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EBDF2E83-7F00-224C-2592-249599128DF6}"/>
                    </a:ext>
                  </a:extLst>
                </p14:cNvPr>
                <p14:cNvContentPartPr/>
                <p14:nvPr/>
              </p14:nvContentPartPr>
              <p14:xfrm>
                <a:off x="11697087" y="3061996"/>
                <a:ext cx="62640" cy="61200"/>
              </p14:xfrm>
            </p:contentPart>
          </mc:Choice>
          <mc:Fallback xmlns="">
            <p:pic>
              <p:nvPicPr>
                <p:cNvPr id="124" name="Freihand 123">
                  <a:extLst>
                    <a:ext uri="{FF2B5EF4-FFF2-40B4-BE49-F238E27FC236}">
                      <a16:creationId xmlns:a16="http://schemas.microsoft.com/office/drawing/2014/main" id="{EBDF2E83-7F00-224C-2592-249599128DF6}"/>
                    </a:ext>
                  </a:extLst>
                </p:cNvPr>
                <p:cNvPicPr/>
                <p:nvPr/>
              </p:nvPicPr>
              <p:blipFill>
                <a:blip r:embed="rId183"/>
                <a:stretch>
                  <a:fillRect/>
                </a:stretch>
              </p:blipFill>
              <p:spPr>
                <a:xfrm>
                  <a:off x="11688087" y="3053356"/>
                  <a:ext cx="80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84153FD-C3D2-EBEB-A83D-186D9BB04BCD}"/>
                    </a:ext>
                  </a:extLst>
                </p14:cNvPr>
                <p14:cNvContentPartPr/>
                <p14:nvPr/>
              </p14:nvContentPartPr>
              <p14:xfrm>
                <a:off x="11766207" y="3005116"/>
                <a:ext cx="212040" cy="136080"/>
              </p14:xfrm>
            </p:contentPart>
          </mc:Choice>
          <mc:Fallback xmlns="">
            <p:pic>
              <p:nvPicPr>
                <p:cNvPr id="125" name="Freihand 124">
                  <a:extLst>
                    <a:ext uri="{FF2B5EF4-FFF2-40B4-BE49-F238E27FC236}">
                      <a16:creationId xmlns:a16="http://schemas.microsoft.com/office/drawing/2014/main" id="{F84153FD-C3D2-EBEB-A83D-186D9BB04BCD}"/>
                    </a:ext>
                  </a:extLst>
                </p:cNvPr>
                <p:cNvPicPr/>
                <p:nvPr/>
              </p:nvPicPr>
              <p:blipFill>
                <a:blip r:embed="rId185"/>
                <a:stretch>
                  <a:fillRect/>
                </a:stretch>
              </p:blipFill>
              <p:spPr>
                <a:xfrm>
                  <a:off x="11757207" y="2996476"/>
                  <a:ext cx="229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CD54ECB3-4889-C56A-6A8A-6390B9E48685}"/>
                    </a:ext>
                  </a:extLst>
                </p14:cNvPr>
                <p14:cNvContentPartPr/>
                <p14:nvPr/>
              </p14:nvContentPartPr>
              <p14:xfrm>
                <a:off x="9183567" y="3442156"/>
                <a:ext cx="334800" cy="131040"/>
              </p14:xfrm>
            </p:contentPart>
          </mc:Choice>
          <mc:Fallback xmlns="">
            <p:pic>
              <p:nvPicPr>
                <p:cNvPr id="126" name="Freihand 125">
                  <a:extLst>
                    <a:ext uri="{FF2B5EF4-FFF2-40B4-BE49-F238E27FC236}">
                      <a16:creationId xmlns:a16="http://schemas.microsoft.com/office/drawing/2014/main" id="{CD54ECB3-4889-C56A-6A8A-6390B9E48685}"/>
                    </a:ext>
                  </a:extLst>
                </p:cNvPr>
                <p:cNvPicPr/>
                <p:nvPr/>
              </p:nvPicPr>
              <p:blipFill>
                <a:blip r:embed="rId187"/>
                <a:stretch>
                  <a:fillRect/>
                </a:stretch>
              </p:blipFill>
              <p:spPr>
                <a:xfrm>
                  <a:off x="9174567" y="3433516"/>
                  <a:ext cx="352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D1BD386F-ED2F-C6D4-2246-4E1F8C063C11}"/>
                    </a:ext>
                  </a:extLst>
                </p14:cNvPr>
                <p14:cNvContentPartPr/>
                <p14:nvPr/>
              </p14:nvContentPartPr>
              <p14:xfrm>
                <a:off x="9514767" y="3364036"/>
                <a:ext cx="61920" cy="148680"/>
              </p14:xfrm>
            </p:contentPart>
          </mc:Choice>
          <mc:Fallback xmlns="">
            <p:pic>
              <p:nvPicPr>
                <p:cNvPr id="127" name="Freihand 126">
                  <a:extLst>
                    <a:ext uri="{FF2B5EF4-FFF2-40B4-BE49-F238E27FC236}">
                      <a16:creationId xmlns:a16="http://schemas.microsoft.com/office/drawing/2014/main" id="{D1BD386F-ED2F-C6D4-2246-4E1F8C063C11}"/>
                    </a:ext>
                  </a:extLst>
                </p:cNvPr>
                <p:cNvPicPr/>
                <p:nvPr/>
              </p:nvPicPr>
              <p:blipFill>
                <a:blip r:embed="rId189"/>
                <a:stretch>
                  <a:fillRect/>
                </a:stretch>
              </p:blipFill>
              <p:spPr>
                <a:xfrm>
                  <a:off x="9505767" y="3355036"/>
                  <a:ext cx="79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54A02FFE-2628-CEB8-1B58-7E962ACE473D}"/>
                    </a:ext>
                  </a:extLst>
                </p14:cNvPr>
                <p14:cNvContentPartPr/>
                <p14:nvPr/>
              </p14:nvContentPartPr>
              <p14:xfrm>
                <a:off x="9480207" y="3386356"/>
                <a:ext cx="186120" cy="153720"/>
              </p14:xfrm>
            </p:contentPart>
          </mc:Choice>
          <mc:Fallback xmlns="">
            <p:pic>
              <p:nvPicPr>
                <p:cNvPr id="128" name="Freihand 127">
                  <a:extLst>
                    <a:ext uri="{FF2B5EF4-FFF2-40B4-BE49-F238E27FC236}">
                      <a16:creationId xmlns:a16="http://schemas.microsoft.com/office/drawing/2014/main" id="{54A02FFE-2628-CEB8-1B58-7E962ACE473D}"/>
                    </a:ext>
                  </a:extLst>
                </p:cNvPr>
                <p:cNvPicPr/>
                <p:nvPr/>
              </p:nvPicPr>
              <p:blipFill>
                <a:blip r:embed="rId191"/>
                <a:stretch>
                  <a:fillRect/>
                </a:stretch>
              </p:blipFill>
              <p:spPr>
                <a:xfrm>
                  <a:off x="9471567" y="3377356"/>
                  <a:ext cx="203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CEFF3C5F-0588-9F81-FBD0-D0120CAB5C33}"/>
                    </a:ext>
                  </a:extLst>
                </p14:cNvPr>
                <p14:cNvContentPartPr/>
                <p14:nvPr/>
              </p14:nvContentPartPr>
              <p14:xfrm>
                <a:off x="9714567" y="3373036"/>
                <a:ext cx="168480" cy="181080"/>
              </p14:xfrm>
            </p:contentPart>
          </mc:Choice>
          <mc:Fallback xmlns="">
            <p:pic>
              <p:nvPicPr>
                <p:cNvPr id="129" name="Freihand 128">
                  <a:extLst>
                    <a:ext uri="{FF2B5EF4-FFF2-40B4-BE49-F238E27FC236}">
                      <a16:creationId xmlns:a16="http://schemas.microsoft.com/office/drawing/2014/main" id="{CEFF3C5F-0588-9F81-FBD0-D0120CAB5C33}"/>
                    </a:ext>
                  </a:extLst>
                </p:cNvPr>
                <p:cNvPicPr/>
                <p:nvPr/>
              </p:nvPicPr>
              <p:blipFill>
                <a:blip r:embed="rId193"/>
                <a:stretch>
                  <a:fillRect/>
                </a:stretch>
              </p:blipFill>
              <p:spPr>
                <a:xfrm>
                  <a:off x="9705567" y="3364396"/>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FE047B5C-0975-B6B4-E9BF-47419D3A5ED6}"/>
                    </a:ext>
                  </a:extLst>
                </p14:cNvPr>
                <p14:cNvContentPartPr/>
                <p14:nvPr/>
              </p14:nvContentPartPr>
              <p14:xfrm>
                <a:off x="9935247" y="3365476"/>
                <a:ext cx="470160" cy="275040"/>
              </p14:xfrm>
            </p:contentPart>
          </mc:Choice>
          <mc:Fallback xmlns="">
            <p:pic>
              <p:nvPicPr>
                <p:cNvPr id="130" name="Freihand 129">
                  <a:extLst>
                    <a:ext uri="{FF2B5EF4-FFF2-40B4-BE49-F238E27FC236}">
                      <a16:creationId xmlns:a16="http://schemas.microsoft.com/office/drawing/2014/main" id="{FE047B5C-0975-B6B4-E9BF-47419D3A5ED6}"/>
                    </a:ext>
                  </a:extLst>
                </p:cNvPr>
                <p:cNvPicPr/>
                <p:nvPr/>
              </p:nvPicPr>
              <p:blipFill>
                <a:blip r:embed="rId195"/>
                <a:stretch>
                  <a:fillRect/>
                </a:stretch>
              </p:blipFill>
              <p:spPr>
                <a:xfrm>
                  <a:off x="9926607" y="3356836"/>
                  <a:ext cx="487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5EE0348C-81BF-6884-9B0A-6D602A2DDA0F}"/>
                    </a:ext>
                  </a:extLst>
                </p14:cNvPr>
                <p14:cNvContentPartPr/>
                <p14:nvPr/>
              </p14:nvContentPartPr>
              <p14:xfrm>
                <a:off x="10583607" y="3403636"/>
                <a:ext cx="324360" cy="107640"/>
              </p14:xfrm>
            </p:contentPart>
          </mc:Choice>
          <mc:Fallback xmlns="">
            <p:pic>
              <p:nvPicPr>
                <p:cNvPr id="131" name="Freihand 130">
                  <a:extLst>
                    <a:ext uri="{FF2B5EF4-FFF2-40B4-BE49-F238E27FC236}">
                      <a16:creationId xmlns:a16="http://schemas.microsoft.com/office/drawing/2014/main" id="{5EE0348C-81BF-6884-9B0A-6D602A2DDA0F}"/>
                    </a:ext>
                  </a:extLst>
                </p:cNvPr>
                <p:cNvPicPr/>
                <p:nvPr/>
              </p:nvPicPr>
              <p:blipFill>
                <a:blip r:embed="rId197"/>
                <a:stretch>
                  <a:fillRect/>
                </a:stretch>
              </p:blipFill>
              <p:spPr>
                <a:xfrm>
                  <a:off x="10574607" y="3394636"/>
                  <a:ext cx="342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64ECEABA-72CD-3827-A0F1-84060741495D}"/>
                    </a:ext>
                  </a:extLst>
                </p14:cNvPr>
                <p14:cNvContentPartPr/>
                <p14:nvPr/>
              </p14:nvContentPartPr>
              <p14:xfrm>
                <a:off x="11141247" y="3340276"/>
                <a:ext cx="229680" cy="161640"/>
              </p14:xfrm>
            </p:contentPart>
          </mc:Choice>
          <mc:Fallback xmlns="">
            <p:pic>
              <p:nvPicPr>
                <p:cNvPr id="132" name="Freihand 131">
                  <a:extLst>
                    <a:ext uri="{FF2B5EF4-FFF2-40B4-BE49-F238E27FC236}">
                      <a16:creationId xmlns:a16="http://schemas.microsoft.com/office/drawing/2014/main" id="{64ECEABA-72CD-3827-A0F1-84060741495D}"/>
                    </a:ext>
                  </a:extLst>
                </p:cNvPr>
                <p:cNvPicPr/>
                <p:nvPr/>
              </p:nvPicPr>
              <p:blipFill>
                <a:blip r:embed="rId199"/>
                <a:stretch>
                  <a:fillRect/>
                </a:stretch>
              </p:blipFill>
              <p:spPr>
                <a:xfrm>
                  <a:off x="11132607" y="3331636"/>
                  <a:ext cx="24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0D74395D-CCC8-442A-76D0-C77323D1BC47}"/>
                    </a:ext>
                  </a:extLst>
                </p14:cNvPr>
                <p14:cNvContentPartPr/>
                <p14:nvPr/>
              </p14:nvContentPartPr>
              <p14:xfrm>
                <a:off x="11430687" y="3279436"/>
                <a:ext cx="326880" cy="229680"/>
              </p14:xfrm>
            </p:contentPart>
          </mc:Choice>
          <mc:Fallback xmlns="">
            <p:pic>
              <p:nvPicPr>
                <p:cNvPr id="133" name="Freihand 132">
                  <a:extLst>
                    <a:ext uri="{FF2B5EF4-FFF2-40B4-BE49-F238E27FC236}">
                      <a16:creationId xmlns:a16="http://schemas.microsoft.com/office/drawing/2014/main" id="{0D74395D-CCC8-442A-76D0-C77323D1BC47}"/>
                    </a:ext>
                  </a:extLst>
                </p:cNvPr>
                <p:cNvPicPr/>
                <p:nvPr/>
              </p:nvPicPr>
              <p:blipFill>
                <a:blip r:embed="rId201"/>
                <a:stretch>
                  <a:fillRect/>
                </a:stretch>
              </p:blipFill>
              <p:spPr>
                <a:xfrm>
                  <a:off x="11422047" y="3270796"/>
                  <a:ext cx="344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FE2B1453-3E2A-3521-3D92-7BAE6C4D628B}"/>
                    </a:ext>
                  </a:extLst>
                </p14:cNvPr>
                <p14:cNvContentPartPr/>
                <p14:nvPr/>
              </p14:nvContentPartPr>
              <p14:xfrm>
                <a:off x="9306687" y="3771916"/>
                <a:ext cx="419400" cy="134280"/>
              </p14:xfrm>
            </p:contentPart>
          </mc:Choice>
          <mc:Fallback xmlns="">
            <p:pic>
              <p:nvPicPr>
                <p:cNvPr id="134" name="Freihand 133">
                  <a:extLst>
                    <a:ext uri="{FF2B5EF4-FFF2-40B4-BE49-F238E27FC236}">
                      <a16:creationId xmlns:a16="http://schemas.microsoft.com/office/drawing/2014/main" id="{FE2B1453-3E2A-3521-3D92-7BAE6C4D628B}"/>
                    </a:ext>
                  </a:extLst>
                </p:cNvPr>
                <p:cNvPicPr/>
                <p:nvPr/>
              </p:nvPicPr>
              <p:blipFill>
                <a:blip r:embed="rId203"/>
                <a:stretch>
                  <a:fillRect/>
                </a:stretch>
              </p:blipFill>
              <p:spPr>
                <a:xfrm>
                  <a:off x="9297687" y="3763276"/>
                  <a:ext cx="43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89CDEFEC-3E2D-047C-C136-626EC3AD8C74}"/>
                    </a:ext>
                  </a:extLst>
                </p14:cNvPr>
                <p14:cNvContentPartPr/>
                <p14:nvPr/>
              </p14:nvContentPartPr>
              <p14:xfrm>
                <a:off x="9966927" y="3829876"/>
                <a:ext cx="199080" cy="93600"/>
              </p14:xfrm>
            </p:contentPart>
          </mc:Choice>
          <mc:Fallback xmlns="">
            <p:pic>
              <p:nvPicPr>
                <p:cNvPr id="135" name="Freihand 134">
                  <a:extLst>
                    <a:ext uri="{FF2B5EF4-FFF2-40B4-BE49-F238E27FC236}">
                      <a16:creationId xmlns:a16="http://schemas.microsoft.com/office/drawing/2014/main" id="{89CDEFEC-3E2D-047C-C136-626EC3AD8C74}"/>
                    </a:ext>
                  </a:extLst>
                </p:cNvPr>
                <p:cNvPicPr/>
                <p:nvPr/>
              </p:nvPicPr>
              <p:blipFill>
                <a:blip r:embed="rId205"/>
                <a:stretch>
                  <a:fillRect/>
                </a:stretch>
              </p:blipFill>
              <p:spPr>
                <a:xfrm>
                  <a:off x="9958287" y="3821236"/>
                  <a:ext cx="21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269F2CEE-0857-F566-2F1F-85D465A3DC9F}"/>
                    </a:ext>
                  </a:extLst>
                </p14:cNvPr>
                <p14:cNvContentPartPr/>
                <p14:nvPr/>
              </p14:nvContentPartPr>
              <p14:xfrm>
                <a:off x="10244127" y="3808636"/>
                <a:ext cx="280800" cy="119520"/>
              </p14:xfrm>
            </p:contentPart>
          </mc:Choice>
          <mc:Fallback xmlns="">
            <p:pic>
              <p:nvPicPr>
                <p:cNvPr id="136" name="Freihand 135">
                  <a:extLst>
                    <a:ext uri="{FF2B5EF4-FFF2-40B4-BE49-F238E27FC236}">
                      <a16:creationId xmlns:a16="http://schemas.microsoft.com/office/drawing/2014/main" id="{269F2CEE-0857-F566-2F1F-85D465A3DC9F}"/>
                    </a:ext>
                  </a:extLst>
                </p:cNvPr>
                <p:cNvPicPr/>
                <p:nvPr/>
              </p:nvPicPr>
              <p:blipFill>
                <a:blip r:embed="rId207"/>
                <a:stretch>
                  <a:fillRect/>
                </a:stretch>
              </p:blipFill>
              <p:spPr>
                <a:xfrm>
                  <a:off x="10235127" y="3799996"/>
                  <a:ext cx="298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14BD8412-E2AF-DC0C-9605-CC21A2930A0F}"/>
                    </a:ext>
                  </a:extLst>
                </p14:cNvPr>
                <p14:cNvContentPartPr/>
                <p14:nvPr/>
              </p14:nvContentPartPr>
              <p14:xfrm>
                <a:off x="10538247" y="3753196"/>
                <a:ext cx="114840" cy="164880"/>
              </p14:xfrm>
            </p:contentPart>
          </mc:Choice>
          <mc:Fallback xmlns="">
            <p:pic>
              <p:nvPicPr>
                <p:cNvPr id="137" name="Freihand 136">
                  <a:extLst>
                    <a:ext uri="{FF2B5EF4-FFF2-40B4-BE49-F238E27FC236}">
                      <a16:creationId xmlns:a16="http://schemas.microsoft.com/office/drawing/2014/main" id="{14BD8412-E2AF-DC0C-9605-CC21A2930A0F}"/>
                    </a:ext>
                  </a:extLst>
                </p:cNvPr>
                <p:cNvPicPr/>
                <p:nvPr/>
              </p:nvPicPr>
              <p:blipFill>
                <a:blip r:embed="rId209"/>
                <a:stretch>
                  <a:fillRect/>
                </a:stretch>
              </p:blipFill>
              <p:spPr>
                <a:xfrm>
                  <a:off x="10529607" y="3744196"/>
                  <a:ext cx="132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60B84E0A-5E4E-D861-516A-9245D64EBC6C}"/>
                    </a:ext>
                  </a:extLst>
                </p14:cNvPr>
                <p14:cNvContentPartPr/>
                <p14:nvPr/>
              </p14:nvContentPartPr>
              <p14:xfrm>
                <a:off x="10637967" y="3681196"/>
                <a:ext cx="345600" cy="239760"/>
              </p14:xfrm>
            </p:contentPart>
          </mc:Choice>
          <mc:Fallback xmlns="">
            <p:pic>
              <p:nvPicPr>
                <p:cNvPr id="138" name="Freihand 137">
                  <a:extLst>
                    <a:ext uri="{FF2B5EF4-FFF2-40B4-BE49-F238E27FC236}">
                      <a16:creationId xmlns:a16="http://schemas.microsoft.com/office/drawing/2014/main" id="{60B84E0A-5E4E-D861-516A-9245D64EBC6C}"/>
                    </a:ext>
                  </a:extLst>
                </p:cNvPr>
                <p:cNvPicPr/>
                <p:nvPr/>
              </p:nvPicPr>
              <p:blipFill>
                <a:blip r:embed="rId211"/>
                <a:stretch>
                  <a:fillRect/>
                </a:stretch>
              </p:blipFill>
              <p:spPr>
                <a:xfrm>
                  <a:off x="10628967" y="3672556"/>
                  <a:ext cx="363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DAC72AD6-8B9B-A920-4333-579B9C413D6B}"/>
                    </a:ext>
                  </a:extLst>
                </p14:cNvPr>
                <p14:cNvContentPartPr/>
                <p14:nvPr/>
              </p14:nvContentPartPr>
              <p14:xfrm>
                <a:off x="11125407" y="3911956"/>
                <a:ext cx="8640" cy="11160"/>
              </p14:xfrm>
            </p:contentPart>
          </mc:Choice>
          <mc:Fallback xmlns="">
            <p:pic>
              <p:nvPicPr>
                <p:cNvPr id="139" name="Freihand 138">
                  <a:extLst>
                    <a:ext uri="{FF2B5EF4-FFF2-40B4-BE49-F238E27FC236}">
                      <a16:creationId xmlns:a16="http://schemas.microsoft.com/office/drawing/2014/main" id="{DAC72AD6-8B9B-A920-4333-579B9C413D6B}"/>
                    </a:ext>
                  </a:extLst>
                </p:cNvPr>
                <p:cNvPicPr/>
                <p:nvPr/>
              </p:nvPicPr>
              <p:blipFill>
                <a:blip r:embed="rId213"/>
                <a:stretch>
                  <a:fillRect/>
                </a:stretch>
              </p:blipFill>
              <p:spPr>
                <a:xfrm>
                  <a:off x="11116407" y="3903316"/>
                  <a:ext cx="26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3" name="Freihand 142">
                  <a:extLst>
                    <a:ext uri="{FF2B5EF4-FFF2-40B4-BE49-F238E27FC236}">
                      <a16:creationId xmlns:a16="http://schemas.microsoft.com/office/drawing/2014/main" id="{586B1524-44D0-DF00-D44D-E2BA99AA089E}"/>
                    </a:ext>
                  </a:extLst>
                </p14:cNvPr>
                <p14:cNvContentPartPr/>
                <p14:nvPr/>
              </p14:nvContentPartPr>
              <p14:xfrm>
                <a:off x="8889807" y="1986316"/>
                <a:ext cx="3028320" cy="1965960"/>
              </p14:xfrm>
            </p:contentPart>
          </mc:Choice>
          <mc:Fallback xmlns="">
            <p:pic>
              <p:nvPicPr>
                <p:cNvPr id="143" name="Freihand 142">
                  <a:extLst>
                    <a:ext uri="{FF2B5EF4-FFF2-40B4-BE49-F238E27FC236}">
                      <a16:creationId xmlns:a16="http://schemas.microsoft.com/office/drawing/2014/main" id="{586B1524-44D0-DF00-D44D-E2BA99AA089E}"/>
                    </a:ext>
                  </a:extLst>
                </p:cNvPr>
                <p:cNvPicPr/>
                <p:nvPr/>
              </p:nvPicPr>
              <p:blipFill>
                <a:blip r:embed="rId215"/>
                <a:stretch>
                  <a:fillRect/>
                </a:stretch>
              </p:blipFill>
              <p:spPr>
                <a:xfrm>
                  <a:off x="8881167" y="1977316"/>
                  <a:ext cx="3045960" cy="19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145" name="Freihand 144">
                <a:extLst>
                  <a:ext uri="{FF2B5EF4-FFF2-40B4-BE49-F238E27FC236}">
                    <a16:creationId xmlns:a16="http://schemas.microsoft.com/office/drawing/2014/main" id="{F58C7A7A-C581-048E-E16B-F49A6B48B70D}"/>
                  </a:ext>
                </a:extLst>
              </p14:cNvPr>
              <p14:cNvContentPartPr/>
              <p14:nvPr/>
            </p14:nvContentPartPr>
            <p14:xfrm>
              <a:off x="508287" y="4467076"/>
              <a:ext cx="859680" cy="442800"/>
            </p14:xfrm>
          </p:contentPart>
        </mc:Choice>
        <mc:Fallback xmlns="">
          <p:pic>
            <p:nvPicPr>
              <p:cNvPr id="145" name="Freihand 144">
                <a:extLst>
                  <a:ext uri="{FF2B5EF4-FFF2-40B4-BE49-F238E27FC236}">
                    <a16:creationId xmlns:a16="http://schemas.microsoft.com/office/drawing/2014/main" id="{F58C7A7A-C581-048E-E16B-F49A6B48B70D}"/>
                  </a:ext>
                </a:extLst>
              </p:cNvPr>
              <p:cNvPicPr/>
              <p:nvPr/>
            </p:nvPicPr>
            <p:blipFill>
              <a:blip r:embed="rId217"/>
              <a:stretch>
                <a:fillRect/>
              </a:stretch>
            </p:blipFill>
            <p:spPr>
              <a:xfrm>
                <a:off x="499287" y="4458436"/>
                <a:ext cx="8773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D42C4A33-DAA8-42F0-A0B3-A628DC308536}"/>
                  </a:ext>
                </a:extLst>
              </p14:cNvPr>
              <p14:cNvContentPartPr/>
              <p14:nvPr/>
            </p14:nvContentPartPr>
            <p14:xfrm>
              <a:off x="4655487" y="4648516"/>
              <a:ext cx="821520" cy="502560"/>
            </p14:xfrm>
          </p:contentPart>
        </mc:Choice>
        <mc:Fallback xmlns="">
          <p:pic>
            <p:nvPicPr>
              <p:cNvPr id="146" name="Freihand 145">
                <a:extLst>
                  <a:ext uri="{FF2B5EF4-FFF2-40B4-BE49-F238E27FC236}">
                    <a16:creationId xmlns:a16="http://schemas.microsoft.com/office/drawing/2014/main" id="{D42C4A33-DAA8-42F0-A0B3-A628DC308536}"/>
                  </a:ext>
                </a:extLst>
              </p:cNvPr>
              <p:cNvPicPr/>
              <p:nvPr/>
            </p:nvPicPr>
            <p:blipFill>
              <a:blip r:embed="rId219"/>
              <a:stretch>
                <a:fillRect/>
              </a:stretch>
            </p:blipFill>
            <p:spPr>
              <a:xfrm>
                <a:off x="4646847" y="4639876"/>
                <a:ext cx="839160" cy="520200"/>
              </a:xfrm>
              <a:prstGeom prst="rect">
                <a:avLst/>
              </a:prstGeom>
            </p:spPr>
          </p:pic>
        </mc:Fallback>
      </mc:AlternateContent>
      <p:grpSp>
        <p:nvGrpSpPr>
          <p:cNvPr id="189" name="Gruppieren 188">
            <a:extLst>
              <a:ext uri="{FF2B5EF4-FFF2-40B4-BE49-F238E27FC236}">
                <a16:creationId xmlns:a16="http://schemas.microsoft.com/office/drawing/2014/main" id="{B343888A-31C2-9EFD-26F1-D6F019F0E32A}"/>
              </a:ext>
            </a:extLst>
          </p:cNvPr>
          <p:cNvGrpSpPr/>
          <p:nvPr/>
        </p:nvGrpSpPr>
        <p:grpSpPr>
          <a:xfrm>
            <a:off x="3897327" y="5616556"/>
            <a:ext cx="3997080" cy="978840"/>
            <a:chOff x="3897327" y="5616556"/>
            <a:chExt cx="3997080" cy="978840"/>
          </a:xfrm>
        </p:grpSpPr>
        <mc:AlternateContent xmlns:mc="http://schemas.openxmlformats.org/markup-compatibility/2006" xmlns:p14="http://schemas.microsoft.com/office/powerpoint/2010/main">
          <mc:Choice Requires="p14">
            <p:contentPart p14:bwMode="auto" r:id="rId220">
              <p14:nvContentPartPr>
                <p14:cNvPr id="157" name="Freihand 156">
                  <a:extLst>
                    <a:ext uri="{FF2B5EF4-FFF2-40B4-BE49-F238E27FC236}">
                      <a16:creationId xmlns:a16="http://schemas.microsoft.com/office/drawing/2014/main" id="{FDEC542A-EEE9-A5CA-8EEA-E978C6EBA147}"/>
                    </a:ext>
                  </a:extLst>
                </p14:cNvPr>
                <p14:cNvContentPartPr/>
                <p14:nvPr/>
              </p14:nvContentPartPr>
              <p14:xfrm>
                <a:off x="6674727" y="5776036"/>
                <a:ext cx="238320" cy="119520"/>
              </p14:xfrm>
            </p:contentPart>
          </mc:Choice>
          <mc:Fallback xmlns="">
            <p:pic>
              <p:nvPicPr>
                <p:cNvPr id="157" name="Freihand 156">
                  <a:extLst>
                    <a:ext uri="{FF2B5EF4-FFF2-40B4-BE49-F238E27FC236}">
                      <a16:creationId xmlns:a16="http://schemas.microsoft.com/office/drawing/2014/main" id="{FDEC542A-EEE9-A5CA-8EEA-E978C6EBA147}"/>
                    </a:ext>
                  </a:extLst>
                </p:cNvPr>
                <p:cNvPicPr/>
                <p:nvPr/>
              </p:nvPicPr>
              <p:blipFill>
                <a:blip r:embed="rId221"/>
                <a:stretch>
                  <a:fillRect/>
                </a:stretch>
              </p:blipFill>
              <p:spPr>
                <a:xfrm>
                  <a:off x="6666087" y="5767396"/>
                  <a:ext cx="255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8" name="Freihand 157">
                  <a:extLst>
                    <a:ext uri="{FF2B5EF4-FFF2-40B4-BE49-F238E27FC236}">
                      <a16:creationId xmlns:a16="http://schemas.microsoft.com/office/drawing/2014/main" id="{8B8055D1-003A-6395-EF43-E31D75767A45}"/>
                    </a:ext>
                  </a:extLst>
                </p14:cNvPr>
                <p14:cNvContentPartPr/>
                <p14:nvPr/>
              </p14:nvContentPartPr>
              <p14:xfrm>
                <a:off x="6912327" y="5777476"/>
                <a:ext cx="81360" cy="134640"/>
              </p14:xfrm>
            </p:contentPart>
          </mc:Choice>
          <mc:Fallback xmlns="">
            <p:pic>
              <p:nvPicPr>
                <p:cNvPr id="158" name="Freihand 157">
                  <a:extLst>
                    <a:ext uri="{FF2B5EF4-FFF2-40B4-BE49-F238E27FC236}">
                      <a16:creationId xmlns:a16="http://schemas.microsoft.com/office/drawing/2014/main" id="{8B8055D1-003A-6395-EF43-E31D75767A45}"/>
                    </a:ext>
                  </a:extLst>
                </p:cNvPr>
                <p:cNvPicPr/>
                <p:nvPr/>
              </p:nvPicPr>
              <p:blipFill>
                <a:blip r:embed="rId223"/>
                <a:stretch>
                  <a:fillRect/>
                </a:stretch>
              </p:blipFill>
              <p:spPr>
                <a:xfrm>
                  <a:off x="6903687" y="5768836"/>
                  <a:ext cx="9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9" name="Freihand 158">
                  <a:extLst>
                    <a:ext uri="{FF2B5EF4-FFF2-40B4-BE49-F238E27FC236}">
                      <a16:creationId xmlns:a16="http://schemas.microsoft.com/office/drawing/2014/main" id="{B19ADD2B-4136-D62C-DAB3-91199A013D9F}"/>
                    </a:ext>
                  </a:extLst>
                </p14:cNvPr>
                <p14:cNvContentPartPr/>
                <p14:nvPr/>
              </p14:nvContentPartPr>
              <p14:xfrm>
                <a:off x="6967407" y="5673436"/>
                <a:ext cx="169920" cy="335520"/>
              </p14:xfrm>
            </p:contentPart>
          </mc:Choice>
          <mc:Fallback xmlns="">
            <p:pic>
              <p:nvPicPr>
                <p:cNvPr id="159" name="Freihand 158">
                  <a:extLst>
                    <a:ext uri="{FF2B5EF4-FFF2-40B4-BE49-F238E27FC236}">
                      <a16:creationId xmlns:a16="http://schemas.microsoft.com/office/drawing/2014/main" id="{B19ADD2B-4136-D62C-DAB3-91199A013D9F}"/>
                    </a:ext>
                  </a:extLst>
                </p:cNvPr>
                <p:cNvPicPr/>
                <p:nvPr/>
              </p:nvPicPr>
              <p:blipFill>
                <a:blip r:embed="rId225"/>
                <a:stretch>
                  <a:fillRect/>
                </a:stretch>
              </p:blipFill>
              <p:spPr>
                <a:xfrm>
                  <a:off x="6958767" y="5664436"/>
                  <a:ext cx="1875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0" name="Freihand 159">
                  <a:extLst>
                    <a:ext uri="{FF2B5EF4-FFF2-40B4-BE49-F238E27FC236}">
                      <a16:creationId xmlns:a16="http://schemas.microsoft.com/office/drawing/2014/main" id="{DE0D3747-17B1-8DCA-E312-E5D89C922565}"/>
                    </a:ext>
                  </a:extLst>
                </p14:cNvPr>
                <p14:cNvContentPartPr/>
                <p14:nvPr/>
              </p14:nvContentPartPr>
              <p14:xfrm>
                <a:off x="7166127" y="5728876"/>
                <a:ext cx="210600" cy="86040"/>
              </p14:xfrm>
            </p:contentPart>
          </mc:Choice>
          <mc:Fallback xmlns="">
            <p:pic>
              <p:nvPicPr>
                <p:cNvPr id="160" name="Freihand 159">
                  <a:extLst>
                    <a:ext uri="{FF2B5EF4-FFF2-40B4-BE49-F238E27FC236}">
                      <a16:creationId xmlns:a16="http://schemas.microsoft.com/office/drawing/2014/main" id="{DE0D3747-17B1-8DCA-E312-E5D89C922565}"/>
                    </a:ext>
                  </a:extLst>
                </p:cNvPr>
                <p:cNvPicPr/>
                <p:nvPr/>
              </p:nvPicPr>
              <p:blipFill>
                <a:blip r:embed="rId227"/>
                <a:stretch>
                  <a:fillRect/>
                </a:stretch>
              </p:blipFill>
              <p:spPr>
                <a:xfrm>
                  <a:off x="7157127" y="5720236"/>
                  <a:ext cx="22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1" name="Freihand 160">
                  <a:extLst>
                    <a:ext uri="{FF2B5EF4-FFF2-40B4-BE49-F238E27FC236}">
                      <a16:creationId xmlns:a16="http://schemas.microsoft.com/office/drawing/2014/main" id="{97C82D80-C3C0-E00E-DE20-9E9D901E6349}"/>
                    </a:ext>
                  </a:extLst>
                </p14:cNvPr>
                <p14:cNvContentPartPr/>
                <p14:nvPr/>
              </p14:nvContentPartPr>
              <p14:xfrm>
                <a:off x="7409127" y="5616556"/>
                <a:ext cx="167040" cy="196920"/>
              </p14:xfrm>
            </p:contentPart>
          </mc:Choice>
          <mc:Fallback xmlns="">
            <p:pic>
              <p:nvPicPr>
                <p:cNvPr id="161" name="Freihand 160">
                  <a:extLst>
                    <a:ext uri="{FF2B5EF4-FFF2-40B4-BE49-F238E27FC236}">
                      <a16:creationId xmlns:a16="http://schemas.microsoft.com/office/drawing/2014/main" id="{97C82D80-C3C0-E00E-DE20-9E9D901E6349}"/>
                    </a:ext>
                  </a:extLst>
                </p:cNvPr>
                <p:cNvPicPr/>
                <p:nvPr/>
              </p:nvPicPr>
              <p:blipFill>
                <a:blip r:embed="rId229"/>
                <a:stretch>
                  <a:fillRect/>
                </a:stretch>
              </p:blipFill>
              <p:spPr>
                <a:xfrm>
                  <a:off x="7400487" y="5607556"/>
                  <a:ext cx="184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2" name="Freihand 161">
                  <a:extLst>
                    <a:ext uri="{FF2B5EF4-FFF2-40B4-BE49-F238E27FC236}">
                      <a16:creationId xmlns:a16="http://schemas.microsoft.com/office/drawing/2014/main" id="{3054E2FF-D050-7D16-448B-CF92D1C0B1EF}"/>
                    </a:ext>
                  </a:extLst>
                </p14:cNvPr>
                <p14:cNvContentPartPr/>
                <p14:nvPr/>
              </p14:nvContentPartPr>
              <p14:xfrm>
                <a:off x="7608207" y="5714476"/>
                <a:ext cx="286200" cy="75240"/>
              </p14:xfrm>
            </p:contentPart>
          </mc:Choice>
          <mc:Fallback xmlns="">
            <p:pic>
              <p:nvPicPr>
                <p:cNvPr id="162" name="Freihand 161">
                  <a:extLst>
                    <a:ext uri="{FF2B5EF4-FFF2-40B4-BE49-F238E27FC236}">
                      <a16:creationId xmlns:a16="http://schemas.microsoft.com/office/drawing/2014/main" id="{3054E2FF-D050-7D16-448B-CF92D1C0B1EF}"/>
                    </a:ext>
                  </a:extLst>
                </p:cNvPr>
                <p:cNvPicPr/>
                <p:nvPr/>
              </p:nvPicPr>
              <p:blipFill>
                <a:blip r:embed="rId231"/>
                <a:stretch>
                  <a:fillRect/>
                </a:stretch>
              </p:blipFill>
              <p:spPr>
                <a:xfrm>
                  <a:off x="7599567" y="5705476"/>
                  <a:ext cx="30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C32EE018-4BD9-C79B-B868-32AC8BD4BCB9}"/>
                    </a:ext>
                  </a:extLst>
                </p14:cNvPr>
                <p14:cNvContentPartPr/>
                <p14:nvPr/>
              </p14:nvContentPartPr>
              <p14:xfrm>
                <a:off x="3981927" y="5936236"/>
                <a:ext cx="13680" cy="101880"/>
              </p14:xfrm>
            </p:contentPart>
          </mc:Choice>
          <mc:Fallback xmlns="">
            <p:pic>
              <p:nvPicPr>
                <p:cNvPr id="147" name="Freihand 146">
                  <a:extLst>
                    <a:ext uri="{FF2B5EF4-FFF2-40B4-BE49-F238E27FC236}">
                      <a16:creationId xmlns:a16="http://schemas.microsoft.com/office/drawing/2014/main" id="{C32EE018-4BD9-C79B-B868-32AC8BD4BCB9}"/>
                    </a:ext>
                  </a:extLst>
                </p:cNvPr>
                <p:cNvPicPr/>
                <p:nvPr/>
              </p:nvPicPr>
              <p:blipFill>
                <a:blip r:embed="rId233"/>
                <a:stretch>
                  <a:fillRect/>
                </a:stretch>
              </p:blipFill>
              <p:spPr>
                <a:xfrm>
                  <a:off x="3973287" y="5927236"/>
                  <a:ext cx="3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7AC9B0C2-7865-085D-657E-4B5E336D5335}"/>
                    </a:ext>
                  </a:extLst>
                </p14:cNvPr>
                <p14:cNvContentPartPr/>
                <p14:nvPr/>
              </p14:nvContentPartPr>
              <p14:xfrm>
                <a:off x="3897327" y="5920036"/>
                <a:ext cx="107280" cy="130320"/>
              </p14:xfrm>
            </p:contentPart>
          </mc:Choice>
          <mc:Fallback xmlns="">
            <p:pic>
              <p:nvPicPr>
                <p:cNvPr id="148" name="Freihand 147">
                  <a:extLst>
                    <a:ext uri="{FF2B5EF4-FFF2-40B4-BE49-F238E27FC236}">
                      <a16:creationId xmlns:a16="http://schemas.microsoft.com/office/drawing/2014/main" id="{7AC9B0C2-7865-085D-657E-4B5E336D5335}"/>
                    </a:ext>
                  </a:extLst>
                </p:cNvPr>
                <p:cNvPicPr/>
                <p:nvPr/>
              </p:nvPicPr>
              <p:blipFill>
                <a:blip r:embed="rId235"/>
                <a:stretch>
                  <a:fillRect/>
                </a:stretch>
              </p:blipFill>
              <p:spPr>
                <a:xfrm>
                  <a:off x="3888687" y="5911396"/>
                  <a:ext cx="12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6F0EAAD3-305D-8E10-FF1B-E4CCB34A660B}"/>
                    </a:ext>
                  </a:extLst>
                </p14:cNvPr>
                <p14:cNvContentPartPr/>
                <p14:nvPr/>
              </p14:nvContentPartPr>
              <p14:xfrm>
                <a:off x="4097487" y="5988076"/>
                <a:ext cx="14760" cy="39600"/>
              </p14:xfrm>
            </p:contentPart>
          </mc:Choice>
          <mc:Fallback xmlns="">
            <p:pic>
              <p:nvPicPr>
                <p:cNvPr id="149" name="Freihand 148">
                  <a:extLst>
                    <a:ext uri="{FF2B5EF4-FFF2-40B4-BE49-F238E27FC236}">
                      <a16:creationId xmlns:a16="http://schemas.microsoft.com/office/drawing/2014/main" id="{6F0EAAD3-305D-8E10-FF1B-E4CCB34A660B}"/>
                    </a:ext>
                  </a:extLst>
                </p:cNvPr>
                <p:cNvPicPr/>
                <p:nvPr/>
              </p:nvPicPr>
              <p:blipFill>
                <a:blip r:embed="rId237"/>
                <a:stretch>
                  <a:fillRect/>
                </a:stretch>
              </p:blipFill>
              <p:spPr>
                <a:xfrm>
                  <a:off x="4088847" y="5979436"/>
                  <a:ext cx="32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B8400914-1F7F-767B-4622-B9CA85E1C1FD}"/>
                    </a:ext>
                  </a:extLst>
                </p14:cNvPr>
                <p14:cNvContentPartPr/>
                <p14:nvPr/>
              </p14:nvContentPartPr>
              <p14:xfrm>
                <a:off x="4130967" y="5870716"/>
                <a:ext cx="97200" cy="153720"/>
              </p14:xfrm>
            </p:contentPart>
          </mc:Choice>
          <mc:Fallback xmlns="">
            <p:pic>
              <p:nvPicPr>
                <p:cNvPr id="150" name="Freihand 149">
                  <a:extLst>
                    <a:ext uri="{FF2B5EF4-FFF2-40B4-BE49-F238E27FC236}">
                      <a16:creationId xmlns:a16="http://schemas.microsoft.com/office/drawing/2014/main" id="{B8400914-1F7F-767B-4622-B9CA85E1C1FD}"/>
                    </a:ext>
                  </a:extLst>
                </p:cNvPr>
                <p:cNvPicPr/>
                <p:nvPr/>
              </p:nvPicPr>
              <p:blipFill>
                <a:blip r:embed="rId239"/>
                <a:stretch>
                  <a:fillRect/>
                </a:stretch>
              </p:blipFill>
              <p:spPr>
                <a:xfrm>
                  <a:off x="4122327" y="5861716"/>
                  <a:ext cx="114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17995811-C228-1695-3B3F-02701FF48D74}"/>
                    </a:ext>
                  </a:extLst>
                </p14:cNvPr>
                <p14:cNvContentPartPr/>
                <p14:nvPr/>
              </p14:nvContentPartPr>
              <p14:xfrm>
                <a:off x="4542087" y="5858476"/>
                <a:ext cx="171360" cy="133560"/>
              </p14:xfrm>
            </p:contentPart>
          </mc:Choice>
          <mc:Fallback xmlns="">
            <p:pic>
              <p:nvPicPr>
                <p:cNvPr id="151" name="Freihand 150">
                  <a:extLst>
                    <a:ext uri="{FF2B5EF4-FFF2-40B4-BE49-F238E27FC236}">
                      <a16:creationId xmlns:a16="http://schemas.microsoft.com/office/drawing/2014/main" id="{17995811-C228-1695-3B3F-02701FF48D74}"/>
                    </a:ext>
                  </a:extLst>
                </p:cNvPr>
                <p:cNvPicPr/>
                <p:nvPr/>
              </p:nvPicPr>
              <p:blipFill>
                <a:blip r:embed="rId241"/>
                <a:stretch>
                  <a:fillRect/>
                </a:stretch>
              </p:blipFill>
              <p:spPr>
                <a:xfrm>
                  <a:off x="4533087" y="5849836"/>
                  <a:ext cx="189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037B2AB1-F456-5C2A-CCFB-1E0BDA93D2E5}"/>
                    </a:ext>
                  </a:extLst>
                </p14:cNvPr>
                <p14:cNvContentPartPr/>
                <p14:nvPr/>
              </p14:nvContentPartPr>
              <p14:xfrm>
                <a:off x="4804167" y="5803036"/>
                <a:ext cx="100800" cy="152280"/>
              </p14:xfrm>
            </p:contentPart>
          </mc:Choice>
          <mc:Fallback xmlns="">
            <p:pic>
              <p:nvPicPr>
                <p:cNvPr id="152" name="Freihand 151">
                  <a:extLst>
                    <a:ext uri="{FF2B5EF4-FFF2-40B4-BE49-F238E27FC236}">
                      <a16:creationId xmlns:a16="http://schemas.microsoft.com/office/drawing/2014/main" id="{037B2AB1-F456-5C2A-CCFB-1E0BDA93D2E5}"/>
                    </a:ext>
                  </a:extLst>
                </p:cNvPr>
                <p:cNvPicPr/>
                <p:nvPr/>
              </p:nvPicPr>
              <p:blipFill>
                <a:blip r:embed="rId243"/>
                <a:stretch>
                  <a:fillRect/>
                </a:stretch>
              </p:blipFill>
              <p:spPr>
                <a:xfrm>
                  <a:off x="4795167" y="5794396"/>
                  <a:ext cx="118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FB80FC06-FE40-E5FB-33B0-7292C7805354}"/>
                    </a:ext>
                  </a:extLst>
                </p14:cNvPr>
                <p14:cNvContentPartPr/>
                <p14:nvPr/>
              </p14:nvContentPartPr>
              <p14:xfrm>
                <a:off x="5032407" y="5785756"/>
                <a:ext cx="99360" cy="187920"/>
              </p14:xfrm>
            </p:contentPart>
          </mc:Choice>
          <mc:Fallback xmlns="">
            <p:pic>
              <p:nvPicPr>
                <p:cNvPr id="153" name="Freihand 152">
                  <a:extLst>
                    <a:ext uri="{FF2B5EF4-FFF2-40B4-BE49-F238E27FC236}">
                      <a16:creationId xmlns:a16="http://schemas.microsoft.com/office/drawing/2014/main" id="{FB80FC06-FE40-E5FB-33B0-7292C7805354}"/>
                    </a:ext>
                  </a:extLst>
                </p:cNvPr>
                <p:cNvPicPr/>
                <p:nvPr/>
              </p:nvPicPr>
              <p:blipFill>
                <a:blip r:embed="rId245"/>
                <a:stretch>
                  <a:fillRect/>
                </a:stretch>
              </p:blipFill>
              <p:spPr>
                <a:xfrm>
                  <a:off x="5023767" y="5777116"/>
                  <a:ext cx="11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0F533842-A2E6-1CAB-22A4-297255FAB509}"/>
                    </a:ext>
                  </a:extLst>
                </p14:cNvPr>
                <p14:cNvContentPartPr/>
                <p14:nvPr/>
              </p14:nvContentPartPr>
              <p14:xfrm>
                <a:off x="5407167" y="5736796"/>
                <a:ext cx="158400" cy="191520"/>
              </p14:xfrm>
            </p:contentPart>
          </mc:Choice>
          <mc:Fallback xmlns="">
            <p:pic>
              <p:nvPicPr>
                <p:cNvPr id="154" name="Freihand 153">
                  <a:extLst>
                    <a:ext uri="{FF2B5EF4-FFF2-40B4-BE49-F238E27FC236}">
                      <a16:creationId xmlns:a16="http://schemas.microsoft.com/office/drawing/2014/main" id="{0F533842-A2E6-1CAB-22A4-297255FAB509}"/>
                    </a:ext>
                  </a:extLst>
                </p:cNvPr>
                <p:cNvPicPr/>
                <p:nvPr/>
              </p:nvPicPr>
              <p:blipFill>
                <a:blip r:embed="rId247"/>
                <a:stretch>
                  <a:fillRect/>
                </a:stretch>
              </p:blipFill>
              <p:spPr>
                <a:xfrm>
                  <a:off x="5398167" y="5728156"/>
                  <a:ext cx="176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CA0DA824-96BC-02B6-B720-B62BAE1BC55F}"/>
                    </a:ext>
                  </a:extLst>
                </p14:cNvPr>
                <p14:cNvContentPartPr/>
                <p14:nvPr/>
              </p14:nvContentPartPr>
              <p14:xfrm>
                <a:off x="5569167" y="5840476"/>
                <a:ext cx="219240" cy="97200"/>
              </p14:xfrm>
            </p:contentPart>
          </mc:Choice>
          <mc:Fallback xmlns="">
            <p:pic>
              <p:nvPicPr>
                <p:cNvPr id="155" name="Freihand 154">
                  <a:extLst>
                    <a:ext uri="{FF2B5EF4-FFF2-40B4-BE49-F238E27FC236}">
                      <a16:creationId xmlns:a16="http://schemas.microsoft.com/office/drawing/2014/main" id="{CA0DA824-96BC-02B6-B720-B62BAE1BC55F}"/>
                    </a:ext>
                  </a:extLst>
                </p:cNvPr>
                <p:cNvPicPr/>
                <p:nvPr/>
              </p:nvPicPr>
              <p:blipFill>
                <a:blip r:embed="rId249"/>
                <a:stretch>
                  <a:fillRect/>
                </a:stretch>
              </p:blipFill>
              <p:spPr>
                <a:xfrm>
                  <a:off x="5560167" y="5831836"/>
                  <a:ext cx="23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860F3455-7E59-9737-E3E6-55C2CE72A20D}"/>
                    </a:ext>
                  </a:extLst>
                </p14:cNvPr>
                <p14:cNvContentPartPr/>
                <p14:nvPr/>
              </p14:nvContentPartPr>
              <p14:xfrm>
                <a:off x="5884167" y="5694676"/>
                <a:ext cx="451080" cy="248400"/>
              </p14:xfrm>
            </p:contentPart>
          </mc:Choice>
          <mc:Fallback xmlns="">
            <p:pic>
              <p:nvPicPr>
                <p:cNvPr id="156" name="Freihand 155">
                  <a:extLst>
                    <a:ext uri="{FF2B5EF4-FFF2-40B4-BE49-F238E27FC236}">
                      <a16:creationId xmlns:a16="http://schemas.microsoft.com/office/drawing/2014/main" id="{860F3455-7E59-9737-E3E6-55C2CE72A20D}"/>
                    </a:ext>
                  </a:extLst>
                </p:cNvPr>
                <p:cNvPicPr/>
                <p:nvPr/>
              </p:nvPicPr>
              <p:blipFill>
                <a:blip r:embed="rId251"/>
                <a:stretch>
                  <a:fillRect/>
                </a:stretch>
              </p:blipFill>
              <p:spPr>
                <a:xfrm>
                  <a:off x="5875527" y="5685676"/>
                  <a:ext cx="468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Freihand 166">
                  <a:extLst>
                    <a:ext uri="{FF2B5EF4-FFF2-40B4-BE49-F238E27FC236}">
                      <a16:creationId xmlns:a16="http://schemas.microsoft.com/office/drawing/2014/main" id="{0D0FF884-A2AB-1E45-9D4C-9D0CA8C7F375}"/>
                    </a:ext>
                  </a:extLst>
                </p14:cNvPr>
                <p14:cNvContentPartPr/>
                <p14:nvPr/>
              </p14:nvContentPartPr>
              <p14:xfrm>
                <a:off x="4050327" y="6245116"/>
                <a:ext cx="231480" cy="128160"/>
              </p14:xfrm>
            </p:contentPart>
          </mc:Choice>
          <mc:Fallback xmlns="">
            <p:pic>
              <p:nvPicPr>
                <p:cNvPr id="167" name="Freihand 166">
                  <a:extLst>
                    <a:ext uri="{FF2B5EF4-FFF2-40B4-BE49-F238E27FC236}">
                      <a16:creationId xmlns:a16="http://schemas.microsoft.com/office/drawing/2014/main" id="{0D0FF884-A2AB-1E45-9D4C-9D0CA8C7F375}"/>
                    </a:ext>
                  </a:extLst>
                </p:cNvPr>
                <p:cNvPicPr/>
                <p:nvPr/>
              </p:nvPicPr>
              <p:blipFill>
                <a:blip r:embed="rId253"/>
                <a:stretch>
                  <a:fillRect/>
                </a:stretch>
              </p:blipFill>
              <p:spPr>
                <a:xfrm>
                  <a:off x="4041687" y="6236476"/>
                  <a:ext cx="24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Freihand 167">
                  <a:extLst>
                    <a:ext uri="{FF2B5EF4-FFF2-40B4-BE49-F238E27FC236}">
                      <a16:creationId xmlns:a16="http://schemas.microsoft.com/office/drawing/2014/main" id="{8939ABCF-08B8-B839-151B-8EEA5568758C}"/>
                    </a:ext>
                  </a:extLst>
                </p14:cNvPr>
                <p14:cNvContentPartPr/>
                <p14:nvPr/>
              </p14:nvContentPartPr>
              <p14:xfrm>
                <a:off x="4236447" y="6185716"/>
                <a:ext cx="6120" cy="31320"/>
              </p14:xfrm>
            </p:contentPart>
          </mc:Choice>
          <mc:Fallback xmlns="">
            <p:pic>
              <p:nvPicPr>
                <p:cNvPr id="168" name="Freihand 167">
                  <a:extLst>
                    <a:ext uri="{FF2B5EF4-FFF2-40B4-BE49-F238E27FC236}">
                      <a16:creationId xmlns:a16="http://schemas.microsoft.com/office/drawing/2014/main" id="{8939ABCF-08B8-B839-151B-8EEA5568758C}"/>
                    </a:ext>
                  </a:extLst>
                </p:cNvPr>
                <p:cNvPicPr/>
                <p:nvPr/>
              </p:nvPicPr>
              <p:blipFill>
                <a:blip r:embed="rId255"/>
                <a:stretch>
                  <a:fillRect/>
                </a:stretch>
              </p:blipFill>
              <p:spPr>
                <a:xfrm>
                  <a:off x="4227447" y="6177076"/>
                  <a:ext cx="23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759E93D5-4772-2E8A-AB79-F5ED0F853E41}"/>
                    </a:ext>
                  </a:extLst>
                </p14:cNvPr>
                <p14:cNvContentPartPr/>
                <p14:nvPr/>
              </p14:nvContentPartPr>
              <p14:xfrm>
                <a:off x="4466847" y="6220636"/>
                <a:ext cx="171360" cy="240840"/>
              </p14:xfrm>
            </p:contentPart>
          </mc:Choice>
          <mc:Fallback xmlns="">
            <p:pic>
              <p:nvPicPr>
                <p:cNvPr id="169" name="Freihand 168">
                  <a:extLst>
                    <a:ext uri="{FF2B5EF4-FFF2-40B4-BE49-F238E27FC236}">
                      <a16:creationId xmlns:a16="http://schemas.microsoft.com/office/drawing/2014/main" id="{759E93D5-4772-2E8A-AB79-F5ED0F853E41}"/>
                    </a:ext>
                  </a:extLst>
                </p:cNvPr>
                <p:cNvPicPr/>
                <p:nvPr/>
              </p:nvPicPr>
              <p:blipFill>
                <a:blip r:embed="rId257"/>
                <a:stretch>
                  <a:fillRect/>
                </a:stretch>
              </p:blipFill>
              <p:spPr>
                <a:xfrm>
                  <a:off x="4457847" y="6211636"/>
                  <a:ext cx="189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EF89527C-DD49-4086-F689-7B6E4F54641E}"/>
                    </a:ext>
                  </a:extLst>
                </p14:cNvPr>
                <p14:cNvContentPartPr/>
                <p14:nvPr/>
              </p14:nvContentPartPr>
              <p14:xfrm>
                <a:off x="4673847" y="6134956"/>
                <a:ext cx="209160" cy="250200"/>
              </p14:xfrm>
            </p:contentPart>
          </mc:Choice>
          <mc:Fallback xmlns="">
            <p:pic>
              <p:nvPicPr>
                <p:cNvPr id="170" name="Freihand 169">
                  <a:extLst>
                    <a:ext uri="{FF2B5EF4-FFF2-40B4-BE49-F238E27FC236}">
                      <a16:creationId xmlns:a16="http://schemas.microsoft.com/office/drawing/2014/main" id="{EF89527C-DD49-4086-F689-7B6E4F54641E}"/>
                    </a:ext>
                  </a:extLst>
                </p:cNvPr>
                <p:cNvPicPr/>
                <p:nvPr/>
              </p:nvPicPr>
              <p:blipFill>
                <a:blip r:embed="rId259"/>
                <a:stretch>
                  <a:fillRect/>
                </a:stretch>
              </p:blipFill>
              <p:spPr>
                <a:xfrm>
                  <a:off x="4665207" y="6126316"/>
                  <a:ext cx="226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3393C333-9B88-A050-1F61-714277E04508}"/>
                    </a:ext>
                  </a:extLst>
                </p14:cNvPr>
                <p14:cNvContentPartPr/>
                <p14:nvPr/>
              </p14:nvContentPartPr>
              <p14:xfrm>
                <a:off x="4917567" y="6197596"/>
                <a:ext cx="115200" cy="82800"/>
              </p14:xfrm>
            </p:contentPart>
          </mc:Choice>
          <mc:Fallback xmlns="">
            <p:pic>
              <p:nvPicPr>
                <p:cNvPr id="171" name="Freihand 170">
                  <a:extLst>
                    <a:ext uri="{FF2B5EF4-FFF2-40B4-BE49-F238E27FC236}">
                      <a16:creationId xmlns:a16="http://schemas.microsoft.com/office/drawing/2014/main" id="{3393C333-9B88-A050-1F61-714277E04508}"/>
                    </a:ext>
                  </a:extLst>
                </p:cNvPr>
                <p:cNvPicPr/>
                <p:nvPr/>
              </p:nvPicPr>
              <p:blipFill>
                <a:blip r:embed="rId261"/>
                <a:stretch>
                  <a:fillRect/>
                </a:stretch>
              </p:blipFill>
              <p:spPr>
                <a:xfrm>
                  <a:off x="4908567" y="6188956"/>
                  <a:ext cx="13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Freihand 171">
                  <a:extLst>
                    <a:ext uri="{FF2B5EF4-FFF2-40B4-BE49-F238E27FC236}">
                      <a16:creationId xmlns:a16="http://schemas.microsoft.com/office/drawing/2014/main" id="{5E2A3C1E-2567-3A84-8DFA-D64D6D84D08F}"/>
                    </a:ext>
                  </a:extLst>
                </p14:cNvPr>
                <p14:cNvContentPartPr/>
                <p14:nvPr/>
              </p14:nvContentPartPr>
              <p14:xfrm>
                <a:off x="5309607" y="6055396"/>
                <a:ext cx="114120" cy="199800"/>
              </p14:xfrm>
            </p:contentPart>
          </mc:Choice>
          <mc:Fallback xmlns="">
            <p:pic>
              <p:nvPicPr>
                <p:cNvPr id="172" name="Freihand 171">
                  <a:extLst>
                    <a:ext uri="{FF2B5EF4-FFF2-40B4-BE49-F238E27FC236}">
                      <a16:creationId xmlns:a16="http://schemas.microsoft.com/office/drawing/2014/main" id="{5E2A3C1E-2567-3A84-8DFA-D64D6D84D08F}"/>
                    </a:ext>
                  </a:extLst>
                </p:cNvPr>
                <p:cNvPicPr/>
                <p:nvPr/>
              </p:nvPicPr>
              <p:blipFill>
                <a:blip r:embed="rId263"/>
                <a:stretch>
                  <a:fillRect/>
                </a:stretch>
              </p:blipFill>
              <p:spPr>
                <a:xfrm>
                  <a:off x="5300967" y="6046756"/>
                  <a:ext cx="131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Freihand 172">
                  <a:extLst>
                    <a:ext uri="{FF2B5EF4-FFF2-40B4-BE49-F238E27FC236}">
                      <a16:creationId xmlns:a16="http://schemas.microsoft.com/office/drawing/2014/main" id="{3EC8AB35-9861-16BC-F110-DD8E8A13C539}"/>
                    </a:ext>
                  </a:extLst>
                </p14:cNvPr>
                <p14:cNvContentPartPr/>
                <p14:nvPr/>
              </p14:nvContentPartPr>
              <p14:xfrm>
                <a:off x="5484567" y="5983756"/>
                <a:ext cx="515880" cy="247680"/>
              </p14:xfrm>
            </p:contentPart>
          </mc:Choice>
          <mc:Fallback xmlns="">
            <p:pic>
              <p:nvPicPr>
                <p:cNvPr id="173" name="Freihand 172">
                  <a:extLst>
                    <a:ext uri="{FF2B5EF4-FFF2-40B4-BE49-F238E27FC236}">
                      <a16:creationId xmlns:a16="http://schemas.microsoft.com/office/drawing/2014/main" id="{3EC8AB35-9861-16BC-F110-DD8E8A13C539}"/>
                    </a:ext>
                  </a:extLst>
                </p:cNvPr>
                <p:cNvPicPr/>
                <p:nvPr/>
              </p:nvPicPr>
              <p:blipFill>
                <a:blip r:embed="rId265"/>
                <a:stretch>
                  <a:fillRect/>
                </a:stretch>
              </p:blipFill>
              <p:spPr>
                <a:xfrm>
                  <a:off x="5475567" y="5975116"/>
                  <a:ext cx="5335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F6A40CA0-B834-081E-F2FA-E482D59C411E}"/>
                    </a:ext>
                  </a:extLst>
                </p14:cNvPr>
                <p14:cNvContentPartPr/>
                <p14:nvPr/>
              </p14:nvContentPartPr>
              <p14:xfrm>
                <a:off x="6100167" y="6076636"/>
                <a:ext cx="244440" cy="112320"/>
              </p14:xfrm>
            </p:contentPart>
          </mc:Choice>
          <mc:Fallback xmlns="">
            <p:pic>
              <p:nvPicPr>
                <p:cNvPr id="174" name="Freihand 173">
                  <a:extLst>
                    <a:ext uri="{FF2B5EF4-FFF2-40B4-BE49-F238E27FC236}">
                      <a16:creationId xmlns:a16="http://schemas.microsoft.com/office/drawing/2014/main" id="{F6A40CA0-B834-081E-F2FA-E482D59C411E}"/>
                    </a:ext>
                  </a:extLst>
                </p:cNvPr>
                <p:cNvPicPr/>
                <p:nvPr/>
              </p:nvPicPr>
              <p:blipFill>
                <a:blip r:embed="rId267"/>
                <a:stretch>
                  <a:fillRect/>
                </a:stretch>
              </p:blipFill>
              <p:spPr>
                <a:xfrm>
                  <a:off x="6091527" y="6067996"/>
                  <a:ext cx="262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6" name="Freihand 175">
                  <a:extLst>
                    <a:ext uri="{FF2B5EF4-FFF2-40B4-BE49-F238E27FC236}">
                      <a16:creationId xmlns:a16="http://schemas.microsoft.com/office/drawing/2014/main" id="{BDE91E08-FDD1-A4EF-4EC8-19A3C8E31256}"/>
                    </a:ext>
                  </a:extLst>
                </p14:cNvPr>
                <p14:cNvContentPartPr/>
                <p14:nvPr/>
              </p14:nvContentPartPr>
              <p14:xfrm>
                <a:off x="6599847" y="5996356"/>
                <a:ext cx="357120" cy="192600"/>
              </p14:xfrm>
            </p:contentPart>
          </mc:Choice>
          <mc:Fallback xmlns="">
            <p:pic>
              <p:nvPicPr>
                <p:cNvPr id="176" name="Freihand 175">
                  <a:extLst>
                    <a:ext uri="{FF2B5EF4-FFF2-40B4-BE49-F238E27FC236}">
                      <a16:creationId xmlns:a16="http://schemas.microsoft.com/office/drawing/2014/main" id="{BDE91E08-FDD1-A4EF-4EC8-19A3C8E31256}"/>
                    </a:ext>
                  </a:extLst>
                </p:cNvPr>
                <p:cNvPicPr/>
                <p:nvPr/>
              </p:nvPicPr>
              <p:blipFill>
                <a:blip r:embed="rId269"/>
                <a:stretch>
                  <a:fillRect/>
                </a:stretch>
              </p:blipFill>
              <p:spPr>
                <a:xfrm>
                  <a:off x="6591207" y="5987716"/>
                  <a:ext cx="374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Freihand 176">
                  <a:extLst>
                    <a:ext uri="{FF2B5EF4-FFF2-40B4-BE49-F238E27FC236}">
                      <a16:creationId xmlns:a16="http://schemas.microsoft.com/office/drawing/2014/main" id="{EE00EB28-5709-E0B3-A0F2-4DDDF9159A44}"/>
                    </a:ext>
                  </a:extLst>
                </p14:cNvPr>
                <p14:cNvContentPartPr/>
                <p14:nvPr/>
              </p14:nvContentPartPr>
              <p14:xfrm>
                <a:off x="6791007" y="5984116"/>
                <a:ext cx="16920" cy="9720"/>
              </p14:xfrm>
            </p:contentPart>
          </mc:Choice>
          <mc:Fallback xmlns="">
            <p:pic>
              <p:nvPicPr>
                <p:cNvPr id="177" name="Freihand 176">
                  <a:extLst>
                    <a:ext uri="{FF2B5EF4-FFF2-40B4-BE49-F238E27FC236}">
                      <a16:creationId xmlns:a16="http://schemas.microsoft.com/office/drawing/2014/main" id="{EE00EB28-5709-E0B3-A0F2-4DDDF9159A44}"/>
                    </a:ext>
                  </a:extLst>
                </p:cNvPr>
                <p:cNvPicPr/>
                <p:nvPr/>
              </p:nvPicPr>
              <p:blipFill>
                <a:blip r:embed="rId271"/>
                <a:stretch>
                  <a:fillRect/>
                </a:stretch>
              </p:blipFill>
              <p:spPr>
                <a:xfrm>
                  <a:off x="6782367" y="5975116"/>
                  <a:ext cx="34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Freihand 177">
                  <a:extLst>
                    <a:ext uri="{FF2B5EF4-FFF2-40B4-BE49-F238E27FC236}">
                      <a16:creationId xmlns:a16="http://schemas.microsoft.com/office/drawing/2014/main" id="{D7D502E2-05A6-9DBF-B6FE-8536B958ABD9}"/>
                    </a:ext>
                  </a:extLst>
                </p14:cNvPr>
                <p14:cNvContentPartPr/>
                <p14:nvPr/>
              </p14:nvContentPartPr>
              <p14:xfrm>
                <a:off x="7214007" y="5953876"/>
                <a:ext cx="473400" cy="221040"/>
              </p14:xfrm>
            </p:contentPart>
          </mc:Choice>
          <mc:Fallback xmlns="">
            <p:pic>
              <p:nvPicPr>
                <p:cNvPr id="178" name="Freihand 177">
                  <a:extLst>
                    <a:ext uri="{FF2B5EF4-FFF2-40B4-BE49-F238E27FC236}">
                      <a16:creationId xmlns:a16="http://schemas.microsoft.com/office/drawing/2014/main" id="{D7D502E2-05A6-9DBF-B6FE-8536B958ABD9}"/>
                    </a:ext>
                  </a:extLst>
                </p:cNvPr>
                <p:cNvPicPr/>
                <p:nvPr/>
              </p:nvPicPr>
              <p:blipFill>
                <a:blip r:embed="rId273"/>
                <a:stretch>
                  <a:fillRect/>
                </a:stretch>
              </p:blipFill>
              <p:spPr>
                <a:xfrm>
                  <a:off x="7205367" y="5945236"/>
                  <a:ext cx="49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Freihand 178">
                  <a:extLst>
                    <a:ext uri="{FF2B5EF4-FFF2-40B4-BE49-F238E27FC236}">
                      <a16:creationId xmlns:a16="http://schemas.microsoft.com/office/drawing/2014/main" id="{BD9B80B4-0796-72EE-7596-C35DC6E3BE9B}"/>
                    </a:ext>
                  </a:extLst>
                </p14:cNvPr>
                <p14:cNvContentPartPr/>
                <p14:nvPr/>
              </p14:nvContentPartPr>
              <p14:xfrm>
                <a:off x="7323087" y="5906716"/>
                <a:ext cx="19440" cy="23400"/>
              </p14:xfrm>
            </p:contentPart>
          </mc:Choice>
          <mc:Fallback xmlns="">
            <p:pic>
              <p:nvPicPr>
                <p:cNvPr id="179" name="Freihand 178">
                  <a:extLst>
                    <a:ext uri="{FF2B5EF4-FFF2-40B4-BE49-F238E27FC236}">
                      <a16:creationId xmlns:a16="http://schemas.microsoft.com/office/drawing/2014/main" id="{BD9B80B4-0796-72EE-7596-C35DC6E3BE9B}"/>
                    </a:ext>
                  </a:extLst>
                </p:cNvPr>
                <p:cNvPicPr/>
                <p:nvPr/>
              </p:nvPicPr>
              <p:blipFill>
                <a:blip r:embed="rId275"/>
                <a:stretch>
                  <a:fillRect/>
                </a:stretch>
              </p:blipFill>
              <p:spPr>
                <a:xfrm>
                  <a:off x="7314087" y="5897716"/>
                  <a:ext cx="37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Freihand 179">
                  <a:extLst>
                    <a:ext uri="{FF2B5EF4-FFF2-40B4-BE49-F238E27FC236}">
                      <a16:creationId xmlns:a16="http://schemas.microsoft.com/office/drawing/2014/main" id="{E91419BB-8B74-9622-A8B9-A01C469B5284}"/>
                    </a:ext>
                  </a:extLst>
                </p14:cNvPr>
                <p14:cNvContentPartPr/>
                <p14:nvPr/>
              </p14:nvContentPartPr>
              <p14:xfrm>
                <a:off x="5735487" y="6392356"/>
                <a:ext cx="286920" cy="203040"/>
              </p14:xfrm>
            </p:contentPart>
          </mc:Choice>
          <mc:Fallback xmlns="">
            <p:pic>
              <p:nvPicPr>
                <p:cNvPr id="180" name="Freihand 179">
                  <a:extLst>
                    <a:ext uri="{FF2B5EF4-FFF2-40B4-BE49-F238E27FC236}">
                      <a16:creationId xmlns:a16="http://schemas.microsoft.com/office/drawing/2014/main" id="{E91419BB-8B74-9622-A8B9-A01C469B5284}"/>
                    </a:ext>
                  </a:extLst>
                </p:cNvPr>
                <p:cNvPicPr/>
                <p:nvPr/>
              </p:nvPicPr>
              <p:blipFill>
                <a:blip r:embed="rId277"/>
                <a:stretch>
                  <a:fillRect/>
                </a:stretch>
              </p:blipFill>
              <p:spPr>
                <a:xfrm>
                  <a:off x="5726487" y="6383356"/>
                  <a:ext cx="304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1" name="Freihand 180">
                  <a:extLst>
                    <a:ext uri="{FF2B5EF4-FFF2-40B4-BE49-F238E27FC236}">
                      <a16:creationId xmlns:a16="http://schemas.microsoft.com/office/drawing/2014/main" id="{1C9F2632-6D23-B373-9000-A674751621D4}"/>
                    </a:ext>
                  </a:extLst>
                </p14:cNvPr>
                <p14:cNvContentPartPr/>
                <p14:nvPr/>
              </p14:nvContentPartPr>
              <p14:xfrm>
                <a:off x="6008367" y="6342316"/>
                <a:ext cx="20520" cy="54000"/>
              </p14:xfrm>
            </p:contentPart>
          </mc:Choice>
          <mc:Fallback xmlns="">
            <p:pic>
              <p:nvPicPr>
                <p:cNvPr id="181" name="Freihand 180">
                  <a:extLst>
                    <a:ext uri="{FF2B5EF4-FFF2-40B4-BE49-F238E27FC236}">
                      <a16:creationId xmlns:a16="http://schemas.microsoft.com/office/drawing/2014/main" id="{1C9F2632-6D23-B373-9000-A674751621D4}"/>
                    </a:ext>
                  </a:extLst>
                </p:cNvPr>
                <p:cNvPicPr/>
                <p:nvPr/>
              </p:nvPicPr>
              <p:blipFill>
                <a:blip r:embed="rId279"/>
                <a:stretch>
                  <a:fillRect/>
                </a:stretch>
              </p:blipFill>
              <p:spPr>
                <a:xfrm>
                  <a:off x="5999367" y="6333316"/>
                  <a:ext cx="38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04329DC8-9D48-64EF-EF23-59D38789A4AE}"/>
                    </a:ext>
                  </a:extLst>
                </p14:cNvPr>
                <p14:cNvContentPartPr/>
                <p14:nvPr/>
              </p14:nvContentPartPr>
              <p14:xfrm>
                <a:off x="6082167" y="6425836"/>
                <a:ext cx="101880" cy="102600"/>
              </p14:xfrm>
            </p:contentPart>
          </mc:Choice>
          <mc:Fallback xmlns="">
            <p:pic>
              <p:nvPicPr>
                <p:cNvPr id="182" name="Freihand 181">
                  <a:extLst>
                    <a:ext uri="{FF2B5EF4-FFF2-40B4-BE49-F238E27FC236}">
                      <a16:creationId xmlns:a16="http://schemas.microsoft.com/office/drawing/2014/main" id="{04329DC8-9D48-64EF-EF23-59D38789A4AE}"/>
                    </a:ext>
                  </a:extLst>
                </p:cNvPr>
                <p:cNvPicPr/>
                <p:nvPr/>
              </p:nvPicPr>
              <p:blipFill>
                <a:blip r:embed="rId281"/>
                <a:stretch>
                  <a:fillRect/>
                </a:stretch>
              </p:blipFill>
              <p:spPr>
                <a:xfrm>
                  <a:off x="6073527" y="6417196"/>
                  <a:ext cx="11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FBEDAABD-3EB6-4B88-235E-7DED606F52D0}"/>
                    </a:ext>
                  </a:extLst>
                </p14:cNvPr>
                <p14:cNvContentPartPr/>
                <p14:nvPr/>
              </p14:nvContentPartPr>
              <p14:xfrm>
                <a:off x="6243447" y="6311356"/>
                <a:ext cx="318600" cy="174600"/>
              </p14:xfrm>
            </p:contentPart>
          </mc:Choice>
          <mc:Fallback xmlns="">
            <p:pic>
              <p:nvPicPr>
                <p:cNvPr id="183" name="Freihand 182">
                  <a:extLst>
                    <a:ext uri="{FF2B5EF4-FFF2-40B4-BE49-F238E27FC236}">
                      <a16:creationId xmlns:a16="http://schemas.microsoft.com/office/drawing/2014/main" id="{FBEDAABD-3EB6-4B88-235E-7DED606F52D0}"/>
                    </a:ext>
                  </a:extLst>
                </p:cNvPr>
                <p:cNvPicPr/>
                <p:nvPr/>
              </p:nvPicPr>
              <p:blipFill>
                <a:blip r:embed="rId283"/>
                <a:stretch>
                  <a:fillRect/>
                </a:stretch>
              </p:blipFill>
              <p:spPr>
                <a:xfrm>
                  <a:off x="6234447" y="6302356"/>
                  <a:ext cx="336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4" name="Freihand 183">
                  <a:extLst>
                    <a:ext uri="{FF2B5EF4-FFF2-40B4-BE49-F238E27FC236}">
                      <a16:creationId xmlns:a16="http://schemas.microsoft.com/office/drawing/2014/main" id="{9275E286-9216-3524-A782-96EE81551A63}"/>
                    </a:ext>
                  </a:extLst>
                </p14:cNvPr>
                <p14:cNvContentPartPr/>
                <p14:nvPr/>
              </p14:nvContentPartPr>
              <p14:xfrm>
                <a:off x="6869847" y="6261316"/>
                <a:ext cx="144360" cy="213480"/>
              </p14:xfrm>
            </p:contentPart>
          </mc:Choice>
          <mc:Fallback xmlns="">
            <p:pic>
              <p:nvPicPr>
                <p:cNvPr id="184" name="Freihand 183">
                  <a:extLst>
                    <a:ext uri="{FF2B5EF4-FFF2-40B4-BE49-F238E27FC236}">
                      <a16:creationId xmlns:a16="http://schemas.microsoft.com/office/drawing/2014/main" id="{9275E286-9216-3524-A782-96EE81551A63}"/>
                    </a:ext>
                  </a:extLst>
                </p:cNvPr>
                <p:cNvPicPr/>
                <p:nvPr/>
              </p:nvPicPr>
              <p:blipFill>
                <a:blip r:embed="rId285"/>
                <a:stretch>
                  <a:fillRect/>
                </a:stretch>
              </p:blipFill>
              <p:spPr>
                <a:xfrm>
                  <a:off x="6861207" y="6252676"/>
                  <a:ext cx="1620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Freihand 184">
                  <a:extLst>
                    <a:ext uri="{FF2B5EF4-FFF2-40B4-BE49-F238E27FC236}">
                      <a16:creationId xmlns:a16="http://schemas.microsoft.com/office/drawing/2014/main" id="{FF1791D2-805C-A848-5605-7FE88E2D75E8}"/>
                    </a:ext>
                  </a:extLst>
                </p14:cNvPr>
                <p14:cNvContentPartPr/>
                <p14:nvPr/>
              </p14:nvContentPartPr>
              <p14:xfrm>
                <a:off x="7045887" y="6356356"/>
                <a:ext cx="108000" cy="85320"/>
              </p14:xfrm>
            </p:contentPart>
          </mc:Choice>
          <mc:Fallback xmlns="">
            <p:pic>
              <p:nvPicPr>
                <p:cNvPr id="185" name="Freihand 184">
                  <a:extLst>
                    <a:ext uri="{FF2B5EF4-FFF2-40B4-BE49-F238E27FC236}">
                      <a16:creationId xmlns:a16="http://schemas.microsoft.com/office/drawing/2014/main" id="{FF1791D2-805C-A848-5605-7FE88E2D75E8}"/>
                    </a:ext>
                  </a:extLst>
                </p:cNvPr>
                <p:cNvPicPr/>
                <p:nvPr/>
              </p:nvPicPr>
              <p:blipFill>
                <a:blip r:embed="rId287"/>
                <a:stretch>
                  <a:fillRect/>
                </a:stretch>
              </p:blipFill>
              <p:spPr>
                <a:xfrm>
                  <a:off x="7037247" y="6347356"/>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6" name="Freihand 185">
                  <a:extLst>
                    <a:ext uri="{FF2B5EF4-FFF2-40B4-BE49-F238E27FC236}">
                      <a16:creationId xmlns:a16="http://schemas.microsoft.com/office/drawing/2014/main" id="{B29DE7F9-267F-618B-25F9-F698E2F24454}"/>
                    </a:ext>
                  </a:extLst>
                </p14:cNvPr>
                <p14:cNvContentPartPr/>
                <p14:nvPr/>
              </p14:nvContentPartPr>
              <p14:xfrm>
                <a:off x="7225887" y="6235396"/>
                <a:ext cx="150840" cy="218160"/>
              </p14:xfrm>
            </p:contentPart>
          </mc:Choice>
          <mc:Fallback xmlns="">
            <p:pic>
              <p:nvPicPr>
                <p:cNvPr id="186" name="Freihand 185">
                  <a:extLst>
                    <a:ext uri="{FF2B5EF4-FFF2-40B4-BE49-F238E27FC236}">
                      <a16:creationId xmlns:a16="http://schemas.microsoft.com/office/drawing/2014/main" id="{B29DE7F9-267F-618B-25F9-F698E2F24454}"/>
                    </a:ext>
                  </a:extLst>
                </p:cNvPr>
                <p:cNvPicPr/>
                <p:nvPr/>
              </p:nvPicPr>
              <p:blipFill>
                <a:blip r:embed="rId289"/>
                <a:stretch>
                  <a:fillRect/>
                </a:stretch>
              </p:blipFill>
              <p:spPr>
                <a:xfrm>
                  <a:off x="7217247" y="6226756"/>
                  <a:ext cx="168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7" name="Freihand 186">
                  <a:extLst>
                    <a:ext uri="{FF2B5EF4-FFF2-40B4-BE49-F238E27FC236}">
                      <a16:creationId xmlns:a16="http://schemas.microsoft.com/office/drawing/2014/main" id="{6F49216A-26EF-F784-64F0-403631902ABC}"/>
                    </a:ext>
                  </a:extLst>
                </p14:cNvPr>
                <p14:cNvContentPartPr/>
                <p14:nvPr/>
              </p14:nvContentPartPr>
              <p14:xfrm>
                <a:off x="7430007" y="6262036"/>
                <a:ext cx="114120" cy="181440"/>
              </p14:xfrm>
            </p:contentPart>
          </mc:Choice>
          <mc:Fallback xmlns="">
            <p:pic>
              <p:nvPicPr>
                <p:cNvPr id="187" name="Freihand 186">
                  <a:extLst>
                    <a:ext uri="{FF2B5EF4-FFF2-40B4-BE49-F238E27FC236}">
                      <a16:creationId xmlns:a16="http://schemas.microsoft.com/office/drawing/2014/main" id="{6F49216A-26EF-F784-64F0-403631902ABC}"/>
                    </a:ext>
                  </a:extLst>
                </p:cNvPr>
                <p:cNvPicPr/>
                <p:nvPr/>
              </p:nvPicPr>
              <p:blipFill>
                <a:blip r:embed="rId291"/>
                <a:stretch>
                  <a:fillRect/>
                </a:stretch>
              </p:blipFill>
              <p:spPr>
                <a:xfrm>
                  <a:off x="7421007" y="6253396"/>
                  <a:ext cx="131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8" name="Freihand 187">
                  <a:extLst>
                    <a:ext uri="{FF2B5EF4-FFF2-40B4-BE49-F238E27FC236}">
                      <a16:creationId xmlns:a16="http://schemas.microsoft.com/office/drawing/2014/main" id="{D2587AE8-5BC8-F97D-7679-EF2E5D4F8374}"/>
                    </a:ext>
                  </a:extLst>
                </p14:cNvPr>
                <p14:cNvContentPartPr/>
                <p14:nvPr/>
              </p14:nvContentPartPr>
              <p14:xfrm>
                <a:off x="7573287" y="6332236"/>
                <a:ext cx="228960" cy="100080"/>
              </p14:xfrm>
            </p:contentPart>
          </mc:Choice>
          <mc:Fallback xmlns="">
            <p:pic>
              <p:nvPicPr>
                <p:cNvPr id="188" name="Freihand 187">
                  <a:extLst>
                    <a:ext uri="{FF2B5EF4-FFF2-40B4-BE49-F238E27FC236}">
                      <a16:creationId xmlns:a16="http://schemas.microsoft.com/office/drawing/2014/main" id="{D2587AE8-5BC8-F97D-7679-EF2E5D4F8374}"/>
                    </a:ext>
                  </a:extLst>
                </p:cNvPr>
                <p:cNvPicPr/>
                <p:nvPr/>
              </p:nvPicPr>
              <p:blipFill>
                <a:blip r:embed="rId293"/>
                <a:stretch>
                  <a:fillRect/>
                </a:stretch>
              </p:blipFill>
              <p:spPr>
                <a:xfrm>
                  <a:off x="7564287" y="6323236"/>
                  <a:ext cx="246600" cy="117720"/>
                </a:xfrm>
                <a:prstGeom prst="rect">
                  <a:avLst/>
                </a:prstGeom>
              </p:spPr>
            </p:pic>
          </mc:Fallback>
        </mc:AlternateContent>
      </p:grpSp>
    </p:spTree>
    <p:extLst>
      <p:ext uri="{BB962C8B-B14F-4D97-AF65-F5344CB8AC3E}">
        <p14:creationId xmlns:p14="http://schemas.microsoft.com/office/powerpoint/2010/main" val="73257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Handeslpartnern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086026-455C-8DE0-303D-A1DD69523820}"/>
                  </a:ext>
                </a:extLst>
              </p14:cNvPr>
              <p14:cNvContentPartPr/>
              <p14:nvPr/>
            </p14:nvContentPartPr>
            <p14:xfrm>
              <a:off x="1073847" y="2702782"/>
              <a:ext cx="9302400" cy="129240"/>
            </p14:xfrm>
          </p:contentPart>
        </mc:Choice>
        <mc:Fallback xmlns="">
          <p:pic>
            <p:nvPicPr>
              <p:cNvPr id="2" name="Freihand 1">
                <a:extLst>
                  <a:ext uri="{FF2B5EF4-FFF2-40B4-BE49-F238E27FC236}">
                    <a16:creationId xmlns:a16="http://schemas.microsoft.com/office/drawing/2014/main" id="{F5086026-455C-8DE0-303D-A1DD69523820}"/>
                  </a:ext>
                </a:extLst>
              </p:cNvPr>
              <p:cNvPicPr/>
              <p:nvPr/>
            </p:nvPicPr>
            <p:blipFill>
              <a:blip r:embed="rId4"/>
              <a:stretch>
                <a:fillRect/>
              </a:stretch>
            </p:blipFill>
            <p:spPr>
              <a:xfrm>
                <a:off x="1065207" y="2694142"/>
                <a:ext cx="9320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091C10-4C66-CE31-43C1-FD828CD539F7}"/>
                  </a:ext>
                </a:extLst>
              </p14:cNvPr>
              <p14:cNvContentPartPr/>
              <p14:nvPr/>
            </p14:nvContentPartPr>
            <p14:xfrm>
              <a:off x="1150167" y="3309742"/>
              <a:ext cx="9806040" cy="248400"/>
            </p14:xfrm>
          </p:contentPart>
        </mc:Choice>
        <mc:Fallback xmlns="">
          <p:pic>
            <p:nvPicPr>
              <p:cNvPr id="3" name="Freihand 2">
                <a:extLst>
                  <a:ext uri="{FF2B5EF4-FFF2-40B4-BE49-F238E27FC236}">
                    <a16:creationId xmlns:a16="http://schemas.microsoft.com/office/drawing/2014/main" id="{60091C10-4C66-CE31-43C1-FD828CD539F7}"/>
                  </a:ext>
                </a:extLst>
              </p:cNvPr>
              <p:cNvPicPr/>
              <p:nvPr/>
            </p:nvPicPr>
            <p:blipFill>
              <a:blip r:embed="rId6"/>
              <a:stretch>
                <a:fillRect/>
              </a:stretch>
            </p:blipFill>
            <p:spPr>
              <a:xfrm>
                <a:off x="1141527" y="3300742"/>
                <a:ext cx="9823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2964716-1D9F-AF89-4136-0749D43B2D42}"/>
                  </a:ext>
                </a:extLst>
              </p14:cNvPr>
              <p14:cNvContentPartPr/>
              <p14:nvPr/>
            </p14:nvContentPartPr>
            <p14:xfrm>
              <a:off x="1121727" y="3711142"/>
              <a:ext cx="2421000" cy="62280"/>
            </p14:xfrm>
          </p:contentPart>
        </mc:Choice>
        <mc:Fallback xmlns="">
          <p:pic>
            <p:nvPicPr>
              <p:cNvPr id="7" name="Freihand 6">
                <a:extLst>
                  <a:ext uri="{FF2B5EF4-FFF2-40B4-BE49-F238E27FC236}">
                    <a16:creationId xmlns:a16="http://schemas.microsoft.com/office/drawing/2014/main" id="{32964716-1D9F-AF89-4136-0749D43B2D42}"/>
                  </a:ext>
                </a:extLst>
              </p:cNvPr>
              <p:cNvPicPr/>
              <p:nvPr/>
            </p:nvPicPr>
            <p:blipFill>
              <a:blip r:embed="rId8"/>
              <a:stretch>
                <a:fillRect/>
              </a:stretch>
            </p:blipFill>
            <p:spPr>
              <a:xfrm>
                <a:off x="1112727" y="3702502"/>
                <a:ext cx="2438640" cy="79920"/>
              </a:xfrm>
              <a:prstGeom prst="rect">
                <a:avLst/>
              </a:prstGeom>
            </p:spPr>
          </p:pic>
        </mc:Fallback>
      </mc:AlternateContent>
    </p:spTree>
    <p:extLst>
      <p:ext uri="{BB962C8B-B14F-4D97-AF65-F5344CB8AC3E}">
        <p14:creationId xmlns:p14="http://schemas.microsoft.com/office/powerpoint/2010/main" val="350919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ADEB17CD-084C-8C80-27D2-9DEDB802AAD5}"/>
                  </a:ext>
                </a:extLst>
              </p14:cNvPr>
              <p14:cNvContentPartPr/>
              <p14:nvPr/>
            </p14:nvContentPartPr>
            <p14:xfrm>
              <a:off x="882687" y="2355382"/>
              <a:ext cx="7404480" cy="1410480"/>
            </p14:xfrm>
          </p:contentPart>
        </mc:Choice>
        <mc:Fallback xmlns="">
          <p:pic>
            <p:nvPicPr>
              <p:cNvPr id="7" name="Freihand 6">
                <a:extLst>
                  <a:ext uri="{FF2B5EF4-FFF2-40B4-BE49-F238E27FC236}">
                    <a16:creationId xmlns:a16="http://schemas.microsoft.com/office/drawing/2014/main" id="{ADEB17CD-084C-8C80-27D2-9DEDB802AAD5}"/>
                  </a:ext>
                </a:extLst>
              </p:cNvPr>
              <p:cNvPicPr/>
              <p:nvPr/>
            </p:nvPicPr>
            <p:blipFill>
              <a:blip r:embed="rId4"/>
              <a:stretch>
                <a:fillRect/>
              </a:stretch>
            </p:blipFill>
            <p:spPr>
              <a:xfrm>
                <a:off x="874047" y="2346742"/>
                <a:ext cx="7422120" cy="142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1AA93EC8-ED1D-4232-5200-E8C68AF231FA}"/>
                  </a:ext>
                </a:extLst>
              </p14:cNvPr>
              <p14:cNvContentPartPr/>
              <p14:nvPr/>
            </p14:nvContentPartPr>
            <p14:xfrm>
              <a:off x="846687" y="3510982"/>
              <a:ext cx="7283880" cy="1056600"/>
            </p14:xfrm>
          </p:contentPart>
        </mc:Choice>
        <mc:Fallback xmlns="">
          <p:pic>
            <p:nvPicPr>
              <p:cNvPr id="9" name="Freihand 8">
                <a:extLst>
                  <a:ext uri="{FF2B5EF4-FFF2-40B4-BE49-F238E27FC236}">
                    <a16:creationId xmlns:a16="http://schemas.microsoft.com/office/drawing/2014/main" id="{1AA93EC8-ED1D-4232-5200-E8C68AF231FA}"/>
                  </a:ext>
                </a:extLst>
              </p:cNvPr>
              <p:cNvPicPr/>
              <p:nvPr/>
            </p:nvPicPr>
            <p:blipFill>
              <a:blip r:embed="rId6"/>
              <a:stretch>
                <a:fillRect/>
              </a:stretch>
            </p:blipFill>
            <p:spPr>
              <a:xfrm>
                <a:off x="838047" y="3502342"/>
                <a:ext cx="7301520" cy="1074240"/>
              </a:xfrm>
              <a:prstGeom prst="rect">
                <a:avLst/>
              </a:prstGeom>
            </p:spPr>
          </p:pic>
        </mc:Fallback>
      </mc:AlternateContent>
      <p:grpSp>
        <p:nvGrpSpPr>
          <p:cNvPr id="16" name="Gruppieren 15">
            <a:extLst>
              <a:ext uri="{FF2B5EF4-FFF2-40B4-BE49-F238E27FC236}">
                <a16:creationId xmlns:a16="http://schemas.microsoft.com/office/drawing/2014/main" id="{8DC62C1F-BEF1-A88E-D896-C0D9E5FC21C1}"/>
              </a:ext>
            </a:extLst>
          </p:cNvPr>
          <p:cNvGrpSpPr/>
          <p:nvPr/>
        </p:nvGrpSpPr>
        <p:grpSpPr>
          <a:xfrm>
            <a:off x="777567" y="868582"/>
            <a:ext cx="7599960" cy="4763520"/>
            <a:chOff x="777567" y="868582"/>
            <a:chExt cx="7599960" cy="4763520"/>
          </a:xfrm>
        </p:grpSpPr>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E79DEA38-B883-8134-1CAE-4380E24C271B}"/>
                    </a:ext>
                  </a:extLst>
                </p14:cNvPr>
                <p14:cNvContentPartPr/>
                <p14:nvPr/>
              </p14:nvContentPartPr>
              <p14:xfrm>
                <a:off x="7022127" y="1875142"/>
                <a:ext cx="1355400" cy="45000"/>
              </p14:xfrm>
            </p:contentPart>
          </mc:Choice>
          <mc:Fallback xmlns="">
            <p:pic>
              <p:nvPicPr>
                <p:cNvPr id="10" name="Freihand 9">
                  <a:extLst>
                    <a:ext uri="{FF2B5EF4-FFF2-40B4-BE49-F238E27FC236}">
                      <a16:creationId xmlns:a16="http://schemas.microsoft.com/office/drawing/2014/main" id="{E79DEA38-B883-8134-1CAE-4380E24C271B}"/>
                    </a:ext>
                  </a:extLst>
                </p:cNvPr>
                <p:cNvPicPr/>
                <p:nvPr/>
              </p:nvPicPr>
              <p:blipFill>
                <a:blip r:embed="rId8"/>
                <a:stretch>
                  <a:fillRect/>
                </a:stretch>
              </p:blipFill>
              <p:spPr>
                <a:xfrm>
                  <a:off x="7013487" y="1866142"/>
                  <a:ext cx="137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6C896B0-3FC2-67C7-601E-15216C664D0E}"/>
                    </a:ext>
                  </a:extLst>
                </p14:cNvPr>
                <p14:cNvContentPartPr/>
                <p14:nvPr/>
              </p14:nvContentPartPr>
              <p14:xfrm>
                <a:off x="1369407" y="2257462"/>
                <a:ext cx="2007720" cy="81000"/>
              </p14:xfrm>
            </p:contentPart>
          </mc:Choice>
          <mc:Fallback xmlns="">
            <p:pic>
              <p:nvPicPr>
                <p:cNvPr id="11" name="Freihand 10">
                  <a:extLst>
                    <a:ext uri="{FF2B5EF4-FFF2-40B4-BE49-F238E27FC236}">
                      <a16:creationId xmlns:a16="http://schemas.microsoft.com/office/drawing/2014/main" id="{C6C896B0-3FC2-67C7-601E-15216C664D0E}"/>
                    </a:ext>
                  </a:extLst>
                </p:cNvPr>
                <p:cNvPicPr/>
                <p:nvPr/>
              </p:nvPicPr>
              <p:blipFill>
                <a:blip r:embed="rId10"/>
                <a:stretch>
                  <a:fillRect/>
                </a:stretch>
              </p:blipFill>
              <p:spPr>
                <a:xfrm>
                  <a:off x="1360767" y="2248462"/>
                  <a:ext cx="202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Freihand 1">
                  <a:extLst>
                    <a:ext uri="{FF2B5EF4-FFF2-40B4-BE49-F238E27FC236}">
                      <a16:creationId xmlns:a16="http://schemas.microsoft.com/office/drawing/2014/main" id="{4ACA4DD1-DD16-FD36-22FD-F104AF560909}"/>
                    </a:ext>
                  </a:extLst>
                </p14:cNvPr>
                <p14:cNvContentPartPr/>
                <p14:nvPr/>
              </p14:nvContentPartPr>
              <p14:xfrm>
                <a:off x="1189407" y="2905822"/>
                <a:ext cx="6025680" cy="135360"/>
              </p14:xfrm>
            </p:contentPart>
          </mc:Choice>
          <mc:Fallback xmlns="">
            <p:pic>
              <p:nvPicPr>
                <p:cNvPr id="2" name="Freihand 1">
                  <a:extLst>
                    <a:ext uri="{FF2B5EF4-FFF2-40B4-BE49-F238E27FC236}">
                      <a16:creationId xmlns:a16="http://schemas.microsoft.com/office/drawing/2014/main" id="{4ACA4DD1-DD16-FD36-22FD-F104AF560909}"/>
                    </a:ext>
                  </a:extLst>
                </p:cNvPr>
                <p:cNvPicPr/>
                <p:nvPr/>
              </p:nvPicPr>
              <p:blipFill>
                <a:blip r:embed="rId12"/>
                <a:stretch>
                  <a:fillRect/>
                </a:stretch>
              </p:blipFill>
              <p:spPr>
                <a:xfrm>
                  <a:off x="1180767" y="2896822"/>
                  <a:ext cx="6043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Freihand 2">
                  <a:extLst>
                    <a:ext uri="{FF2B5EF4-FFF2-40B4-BE49-F238E27FC236}">
                      <a16:creationId xmlns:a16="http://schemas.microsoft.com/office/drawing/2014/main" id="{60718491-8805-A2D3-8C0B-88F9BFBAD743}"/>
                    </a:ext>
                  </a:extLst>
                </p14:cNvPr>
                <p14:cNvContentPartPr/>
                <p14:nvPr/>
              </p14:nvContentPartPr>
              <p14:xfrm>
                <a:off x="1043967" y="3315142"/>
                <a:ext cx="5832360" cy="91800"/>
              </p14:xfrm>
            </p:contentPart>
          </mc:Choice>
          <mc:Fallback xmlns="">
            <p:pic>
              <p:nvPicPr>
                <p:cNvPr id="3" name="Freihand 2">
                  <a:extLst>
                    <a:ext uri="{FF2B5EF4-FFF2-40B4-BE49-F238E27FC236}">
                      <a16:creationId xmlns:a16="http://schemas.microsoft.com/office/drawing/2014/main" id="{60718491-8805-A2D3-8C0B-88F9BFBAD743}"/>
                    </a:ext>
                  </a:extLst>
                </p:cNvPr>
                <p:cNvPicPr/>
                <p:nvPr/>
              </p:nvPicPr>
              <p:blipFill>
                <a:blip r:embed="rId14"/>
                <a:stretch>
                  <a:fillRect/>
                </a:stretch>
              </p:blipFill>
              <p:spPr>
                <a:xfrm>
                  <a:off x="1035327" y="3306502"/>
                  <a:ext cx="5850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57BD339-CFC8-8348-C99D-518FA013DDC6}"/>
                    </a:ext>
                  </a:extLst>
                </p14:cNvPr>
                <p14:cNvContentPartPr/>
                <p14:nvPr/>
              </p14:nvContentPartPr>
              <p14:xfrm>
                <a:off x="1048287" y="2439262"/>
                <a:ext cx="5493600" cy="472320"/>
              </p14:xfrm>
            </p:contentPart>
          </mc:Choice>
          <mc:Fallback xmlns="">
            <p:pic>
              <p:nvPicPr>
                <p:cNvPr id="12" name="Freihand 11">
                  <a:extLst>
                    <a:ext uri="{FF2B5EF4-FFF2-40B4-BE49-F238E27FC236}">
                      <a16:creationId xmlns:a16="http://schemas.microsoft.com/office/drawing/2014/main" id="{057BD339-CFC8-8348-C99D-518FA013DDC6}"/>
                    </a:ext>
                  </a:extLst>
                </p:cNvPr>
                <p:cNvPicPr/>
                <p:nvPr/>
              </p:nvPicPr>
              <p:blipFill>
                <a:blip r:embed="rId16"/>
                <a:stretch>
                  <a:fillRect/>
                </a:stretch>
              </p:blipFill>
              <p:spPr>
                <a:xfrm>
                  <a:off x="1039287" y="2430262"/>
                  <a:ext cx="55112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2F0E7CE-01B6-8F1B-2230-C6E1CE7B2213}"/>
                    </a:ext>
                  </a:extLst>
                </p14:cNvPr>
                <p14:cNvContentPartPr/>
                <p14:nvPr/>
              </p14:nvContentPartPr>
              <p14:xfrm>
                <a:off x="777567" y="2733742"/>
                <a:ext cx="7248240" cy="2108160"/>
              </p14:xfrm>
            </p:contentPart>
          </mc:Choice>
          <mc:Fallback xmlns="">
            <p:pic>
              <p:nvPicPr>
                <p:cNvPr id="13" name="Freihand 12">
                  <a:extLst>
                    <a:ext uri="{FF2B5EF4-FFF2-40B4-BE49-F238E27FC236}">
                      <a16:creationId xmlns:a16="http://schemas.microsoft.com/office/drawing/2014/main" id="{92F0E7CE-01B6-8F1B-2230-C6E1CE7B2213}"/>
                    </a:ext>
                  </a:extLst>
                </p:cNvPr>
                <p:cNvPicPr/>
                <p:nvPr/>
              </p:nvPicPr>
              <p:blipFill>
                <a:blip r:embed="rId18"/>
                <a:stretch>
                  <a:fillRect/>
                </a:stretch>
              </p:blipFill>
              <p:spPr>
                <a:xfrm>
                  <a:off x="768927" y="2724742"/>
                  <a:ext cx="7265880" cy="212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88CA891-9E04-22AD-B3E8-F477D62B40C6}"/>
                    </a:ext>
                  </a:extLst>
                </p14:cNvPr>
                <p14:cNvContentPartPr/>
                <p14:nvPr/>
              </p14:nvContentPartPr>
              <p14:xfrm>
                <a:off x="1175007" y="868582"/>
                <a:ext cx="7053840" cy="4763520"/>
              </p14:xfrm>
            </p:contentPart>
          </mc:Choice>
          <mc:Fallback xmlns="">
            <p:pic>
              <p:nvPicPr>
                <p:cNvPr id="15" name="Freihand 14">
                  <a:extLst>
                    <a:ext uri="{FF2B5EF4-FFF2-40B4-BE49-F238E27FC236}">
                      <a16:creationId xmlns:a16="http://schemas.microsoft.com/office/drawing/2014/main" id="{588CA891-9E04-22AD-B3E8-F477D62B40C6}"/>
                    </a:ext>
                  </a:extLst>
                </p:cNvPr>
                <p:cNvPicPr/>
                <p:nvPr/>
              </p:nvPicPr>
              <p:blipFill>
                <a:blip r:embed="rId20"/>
                <a:stretch>
                  <a:fillRect/>
                </a:stretch>
              </p:blipFill>
              <p:spPr>
                <a:xfrm>
                  <a:off x="1166007" y="859942"/>
                  <a:ext cx="7071480" cy="4781160"/>
                </a:xfrm>
                <a:prstGeom prst="rect">
                  <a:avLst/>
                </a:prstGeom>
              </p:spPr>
            </p:pic>
          </mc:Fallback>
        </mc:AlternateContent>
      </p:grpSp>
    </p:spTree>
    <p:extLst>
      <p:ext uri="{BB962C8B-B14F-4D97-AF65-F5344CB8AC3E}">
        <p14:creationId xmlns:p14="http://schemas.microsoft.com/office/powerpoint/2010/main" val="32348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5978E5A-FC1C-CA31-47E8-A523BFFD270B}"/>
                  </a:ext>
                </a:extLst>
              </p14:cNvPr>
              <p14:cNvContentPartPr/>
              <p14:nvPr/>
            </p14:nvContentPartPr>
            <p14:xfrm>
              <a:off x="3616887" y="2230102"/>
              <a:ext cx="1861200" cy="60480"/>
            </p14:xfrm>
          </p:contentPart>
        </mc:Choice>
        <mc:Fallback xmlns="">
          <p:pic>
            <p:nvPicPr>
              <p:cNvPr id="2" name="Freihand 1">
                <a:extLst>
                  <a:ext uri="{FF2B5EF4-FFF2-40B4-BE49-F238E27FC236}">
                    <a16:creationId xmlns:a16="http://schemas.microsoft.com/office/drawing/2014/main" id="{65978E5A-FC1C-CA31-47E8-A523BFFD270B}"/>
                  </a:ext>
                </a:extLst>
              </p:cNvPr>
              <p:cNvPicPr/>
              <p:nvPr/>
            </p:nvPicPr>
            <p:blipFill>
              <a:blip r:embed="rId4"/>
              <a:stretch>
                <a:fillRect/>
              </a:stretch>
            </p:blipFill>
            <p:spPr>
              <a:xfrm>
                <a:off x="3608247" y="2221102"/>
                <a:ext cx="1878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3B32E70-342A-074B-DD98-7678161C5D90}"/>
                  </a:ext>
                </a:extLst>
              </p14:cNvPr>
              <p14:cNvContentPartPr/>
              <p14:nvPr/>
            </p14:nvContentPartPr>
            <p14:xfrm>
              <a:off x="4069767" y="3358342"/>
              <a:ext cx="2104560" cy="85320"/>
            </p14:xfrm>
          </p:contentPart>
        </mc:Choice>
        <mc:Fallback xmlns="">
          <p:pic>
            <p:nvPicPr>
              <p:cNvPr id="3" name="Freihand 2">
                <a:extLst>
                  <a:ext uri="{FF2B5EF4-FFF2-40B4-BE49-F238E27FC236}">
                    <a16:creationId xmlns:a16="http://schemas.microsoft.com/office/drawing/2014/main" id="{C3B32E70-342A-074B-DD98-7678161C5D90}"/>
                  </a:ext>
                </a:extLst>
              </p:cNvPr>
              <p:cNvPicPr/>
              <p:nvPr/>
            </p:nvPicPr>
            <p:blipFill>
              <a:blip r:embed="rId6"/>
              <a:stretch>
                <a:fillRect/>
              </a:stretch>
            </p:blipFill>
            <p:spPr>
              <a:xfrm>
                <a:off x="4060767" y="3349702"/>
                <a:ext cx="2122200" cy="102960"/>
              </a:xfrm>
              <a:prstGeom prst="rect">
                <a:avLst/>
              </a:prstGeom>
            </p:spPr>
          </p:pic>
        </mc:Fallback>
      </mc:AlternateContent>
      <p:grpSp>
        <p:nvGrpSpPr>
          <p:cNvPr id="9" name="Gruppieren 8">
            <a:extLst>
              <a:ext uri="{FF2B5EF4-FFF2-40B4-BE49-F238E27FC236}">
                <a16:creationId xmlns:a16="http://schemas.microsoft.com/office/drawing/2014/main" id="{0B966CDB-D55F-95B3-0892-3F0CE6A5A953}"/>
              </a:ext>
            </a:extLst>
          </p:cNvPr>
          <p:cNvGrpSpPr/>
          <p:nvPr/>
        </p:nvGrpSpPr>
        <p:grpSpPr>
          <a:xfrm>
            <a:off x="3743967" y="4379302"/>
            <a:ext cx="3467880" cy="152280"/>
            <a:chOff x="3743967" y="4379302"/>
            <a:chExt cx="3467880" cy="1522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241489E-BFC7-442E-3E9B-52040D165224}"/>
                    </a:ext>
                  </a:extLst>
                </p14:cNvPr>
                <p14:cNvContentPartPr/>
                <p14:nvPr/>
              </p14:nvContentPartPr>
              <p14:xfrm>
                <a:off x="3743967" y="4462102"/>
                <a:ext cx="166680" cy="19800"/>
              </p14:xfrm>
            </p:contentPart>
          </mc:Choice>
          <mc:Fallback xmlns="">
            <p:pic>
              <p:nvPicPr>
                <p:cNvPr id="7" name="Freihand 6">
                  <a:extLst>
                    <a:ext uri="{FF2B5EF4-FFF2-40B4-BE49-F238E27FC236}">
                      <a16:creationId xmlns:a16="http://schemas.microsoft.com/office/drawing/2014/main" id="{5241489E-BFC7-442E-3E9B-52040D165224}"/>
                    </a:ext>
                  </a:extLst>
                </p:cNvPr>
                <p:cNvPicPr/>
                <p:nvPr/>
              </p:nvPicPr>
              <p:blipFill>
                <a:blip r:embed="rId8"/>
                <a:stretch>
                  <a:fillRect/>
                </a:stretch>
              </p:blipFill>
              <p:spPr>
                <a:xfrm>
                  <a:off x="3735327" y="4453102"/>
                  <a:ext cx="184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8749CA-1862-8A59-6E6B-C5B3FCB5A569}"/>
                    </a:ext>
                  </a:extLst>
                </p14:cNvPr>
                <p14:cNvContentPartPr/>
                <p14:nvPr/>
              </p14:nvContentPartPr>
              <p14:xfrm>
                <a:off x="4314207" y="4379302"/>
                <a:ext cx="2897640" cy="152280"/>
              </p14:xfrm>
            </p:contentPart>
          </mc:Choice>
          <mc:Fallback xmlns="">
            <p:pic>
              <p:nvPicPr>
                <p:cNvPr id="8" name="Freihand 7">
                  <a:extLst>
                    <a:ext uri="{FF2B5EF4-FFF2-40B4-BE49-F238E27FC236}">
                      <a16:creationId xmlns:a16="http://schemas.microsoft.com/office/drawing/2014/main" id="{C68749CA-1862-8A59-6E6B-C5B3FCB5A569}"/>
                    </a:ext>
                  </a:extLst>
                </p:cNvPr>
                <p:cNvPicPr/>
                <p:nvPr/>
              </p:nvPicPr>
              <p:blipFill>
                <a:blip r:embed="rId10"/>
                <a:stretch>
                  <a:fillRect/>
                </a:stretch>
              </p:blipFill>
              <p:spPr>
                <a:xfrm>
                  <a:off x="4305567" y="4370302"/>
                  <a:ext cx="2915280" cy="169920"/>
                </a:xfrm>
                <a:prstGeom prst="rect">
                  <a:avLst/>
                </a:prstGeom>
              </p:spPr>
            </p:pic>
          </mc:Fallback>
        </mc:AlternateContent>
      </p:grpSp>
    </p:spTree>
    <p:extLst>
      <p:ext uri="{BB962C8B-B14F-4D97-AF65-F5344CB8AC3E}">
        <p14:creationId xmlns:p14="http://schemas.microsoft.com/office/powerpoint/2010/main" val="288785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USA-EU</a:t>
            </a: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2325701" cy="369332"/>
          </a:xfrm>
          <a:prstGeom prst="rect">
            <a:avLst/>
          </a:prstGeom>
          <a:noFill/>
        </p:spPr>
        <p:txBody>
          <a:bodyPr wrap="none" rtlCol="0">
            <a:spAutoFit/>
          </a:bodyPr>
          <a:lstStyle/>
          <a:p>
            <a:r>
              <a:rPr lang="de-DE" dirty="0"/>
              <a:t>Eurozone-BIP: </a:t>
            </a:r>
            <a:r>
              <a:rPr lang="de-DE" dirty="0" err="1">
                <a:hlinkClick r:id="rId5"/>
              </a:rPr>
              <a:t>Eurostat</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59D6A04-110C-6962-D891-63C8D51B2088}"/>
                  </a:ext>
                </a:extLst>
              </p14:cNvPr>
              <p14:cNvContentPartPr/>
              <p14:nvPr/>
            </p14:nvContentPartPr>
            <p14:xfrm>
              <a:off x="711687" y="4887262"/>
              <a:ext cx="2131920" cy="29880"/>
            </p14:xfrm>
          </p:contentPart>
        </mc:Choice>
        <mc:Fallback xmlns="">
          <p:pic>
            <p:nvPicPr>
              <p:cNvPr id="5" name="Freihand 4">
                <a:extLst>
                  <a:ext uri="{FF2B5EF4-FFF2-40B4-BE49-F238E27FC236}">
                    <a16:creationId xmlns:a16="http://schemas.microsoft.com/office/drawing/2014/main" id="{E59D6A04-110C-6962-D891-63C8D51B2088}"/>
                  </a:ext>
                </a:extLst>
              </p:cNvPr>
              <p:cNvPicPr/>
              <p:nvPr/>
            </p:nvPicPr>
            <p:blipFill>
              <a:blip r:embed="rId7"/>
              <a:stretch>
                <a:fillRect/>
              </a:stretch>
            </p:blipFill>
            <p:spPr>
              <a:xfrm>
                <a:off x="703047" y="4878262"/>
                <a:ext cx="2149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F8E12CB-56E5-1338-34F2-79400382E05E}"/>
                  </a:ext>
                </a:extLst>
              </p14:cNvPr>
              <p14:cNvContentPartPr/>
              <p14:nvPr/>
            </p14:nvContentPartPr>
            <p14:xfrm>
              <a:off x="2224407" y="4130182"/>
              <a:ext cx="568800" cy="413280"/>
            </p14:xfrm>
          </p:contentPart>
        </mc:Choice>
        <mc:Fallback xmlns="">
          <p:pic>
            <p:nvPicPr>
              <p:cNvPr id="6" name="Freihand 5">
                <a:extLst>
                  <a:ext uri="{FF2B5EF4-FFF2-40B4-BE49-F238E27FC236}">
                    <a16:creationId xmlns:a16="http://schemas.microsoft.com/office/drawing/2014/main" id="{8F8E12CB-56E5-1338-34F2-79400382E05E}"/>
                  </a:ext>
                </a:extLst>
              </p:cNvPr>
              <p:cNvPicPr/>
              <p:nvPr/>
            </p:nvPicPr>
            <p:blipFill>
              <a:blip r:embed="rId9"/>
              <a:stretch>
                <a:fillRect/>
              </a:stretch>
            </p:blipFill>
            <p:spPr>
              <a:xfrm>
                <a:off x="2215407" y="4121542"/>
                <a:ext cx="5864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9C6690D-1704-EA21-CA58-7D19D384FB98}"/>
                  </a:ext>
                </a:extLst>
              </p14:cNvPr>
              <p14:cNvContentPartPr/>
              <p14:nvPr/>
            </p14:nvContentPartPr>
            <p14:xfrm>
              <a:off x="763887" y="5350582"/>
              <a:ext cx="7103160" cy="103680"/>
            </p14:xfrm>
          </p:contentPart>
        </mc:Choice>
        <mc:Fallback xmlns="">
          <p:pic>
            <p:nvPicPr>
              <p:cNvPr id="7" name="Freihand 6">
                <a:extLst>
                  <a:ext uri="{FF2B5EF4-FFF2-40B4-BE49-F238E27FC236}">
                    <a16:creationId xmlns:a16="http://schemas.microsoft.com/office/drawing/2014/main" id="{B9C6690D-1704-EA21-CA58-7D19D384FB98}"/>
                  </a:ext>
                </a:extLst>
              </p:cNvPr>
              <p:cNvPicPr/>
              <p:nvPr/>
            </p:nvPicPr>
            <p:blipFill>
              <a:blip r:embed="rId11"/>
              <a:stretch>
                <a:fillRect/>
              </a:stretch>
            </p:blipFill>
            <p:spPr>
              <a:xfrm>
                <a:off x="754887" y="5341942"/>
                <a:ext cx="7120800" cy="121320"/>
              </a:xfrm>
              <a:prstGeom prst="rect">
                <a:avLst/>
              </a:prstGeom>
            </p:spPr>
          </p:pic>
        </mc:Fallback>
      </mc:AlternateContent>
    </p:spTree>
    <p:extLst>
      <p:ext uri="{BB962C8B-B14F-4D97-AF65-F5344CB8AC3E}">
        <p14:creationId xmlns:p14="http://schemas.microsoft.com/office/powerpoint/2010/main" val="205267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p:spTree>
    <p:extLst>
      <p:ext uri="{BB962C8B-B14F-4D97-AF65-F5344CB8AC3E}">
        <p14:creationId xmlns:p14="http://schemas.microsoft.com/office/powerpoint/2010/main" val="163436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p:sp>
        <p:nvSpPr>
          <p:cNvPr id="5" name="Rechteck 4">
            <a:extLst>
              <a:ext uri="{FF2B5EF4-FFF2-40B4-BE49-F238E27FC236}">
                <a16:creationId xmlns:a16="http://schemas.microsoft.com/office/drawing/2014/main" id="{152446B7-414A-7201-CDCF-440AB811DA09}"/>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graphicFrame>
        <p:nvGraphicFramePr>
          <p:cNvPr id="8" name="Diagramm 7">
            <a:extLst>
              <a:ext uri="{FF2B5EF4-FFF2-40B4-BE49-F238E27FC236}">
                <a16:creationId xmlns:a16="http://schemas.microsoft.com/office/drawing/2014/main" id="{19EA6F77-280E-4DF8-CBB2-17D03582762D}"/>
              </a:ext>
            </a:extLst>
          </p:cNvPr>
          <p:cNvGraphicFramePr>
            <a:graphicFrameLocks/>
          </p:cNvGraphicFramePr>
          <p:nvPr/>
        </p:nvGraphicFramePr>
        <p:xfrm>
          <a:off x="6808962" y="1249638"/>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uppieren 8">
            <a:extLst>
              <a:ext uri="{FF2B5EF4-FFF2-40B4-BE49-F238E27FC236}">
                <a16:creationId xmlns:a16="http://schemas.microsoft.com/office/drawing/2014/main" id="{AC8D1534-E353-C815-8771-8E22B7E7C152}"/>
              </a:ext>
            </a:extLst>
          </p:cNvPr>
          <p:cNvGrpSpPr/>
          <p:nvPr/>
        </p:nvGrpSpPr>
        <p:grpSpPr>
          <a:xfrm>
            <a:off x="4925127" y="4124782"/>
            <a:ext cx="2879280" cy="1189080"/>
            <a:chOff x="4925127" y="4124782"/>
            <a:chExt cx="2879280" cy="118908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06BBC8E4-5A7E-9341-F188-564EFB3369DB}"/>
                    </a:ext>
                  </a:extLst>
                </p14:cNvPr>
                <p14:cNvContentPartPr/>
                <p14:nvPr/>
              </p14:nvContentPartPr>
              <p14:xfrm>
                <a:off x="6356487" y="4245742"/>
                <a:ext cx="294480" cy="214560"/>
              </p14:xfrm>
            </p:contentPart>
          </mc:Choice>
          <mc:Fallback xmlns="">
            <p:pic>
              <p:nvPicPr>
                <p:cNvPr id="10" name="Freihand 9">
                  <a:extLst>
                    <a:ext uri="{FF2B5EF4-FFF2-40B4-BE49-F238E27FC236}">
                      <a16:creationId xmlns:a16="http://schemas.microsoft.com/office/drawing/2014/main" id="{06BBC8E4-5A7E-9341-F188-564EFB3369DB}"/>
                    </a:ext>
                  </a:extLst>
                </p:cNvPr>
                <p:cNvPicPr/>
                <p:nvPr/>
              </p:nvPicPr>
              <p:blipFill>
                <a:blip r:embed="rId6"/>
                <a:stretch>
                  <a:fillRect/>
                </a:stretch>
              </p:blipFill>
              <p:spPr>
                <a:xfrm>
                  <a:off x="6347487" y="4237102"/>
                  <a:ext cx="312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0C2283EC-EDA2-FE62-E156-96DC71E88C88}"/>
                    </a:ext>
                  </a:extLst>
                </p14:cNvPr>
                <p14:cNvContentPartPr/>
                <p14:nvPr/>
              </p14:nvContentPartPr>
              <p14:xfrm>
                <a:off x="6552687" y="4124782"/>
                <a:ext cx="236880" cy="248400"/>
              </p14:xfrm>
            </p:contentPart>
          </mc:Choice>
          <mc:Fallback xmlns="">
            <p:pic>
              <p:nvPicPr>
                <p:cNvPr id="11" name="Freihand 10">
                  <a:extLst>
                    <a:ext uri="{FF2B5EF4-FFF2-40B4-BE49-F238E27FC236}">
                      <a16:creationId xmlns:a16="http://schemas.microsoft.com/office/drawing/2014/main" id="{0C2283EC-EDA2-FE62-E156-96DC71E88C88}"/>
                    </a:ext>
                  </a:extLst>
                </p:cNvPr>
                <p:cNvPicPr/>
                <p:nvPr/>
              </p:nvPicPr>
              <p:blipFill>
                <a:blip r:embed="rId8"/>
                <a:stretch>
                  <a:fillRect/>
                </a:stretch>
              </p:blipFill>
              <p:spPr>
                <a:xfrm>
                  <a:off x="6543687" y="4116142"/>
                  <a:ext cx="254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ECFAF5CB-B77A-1DE4-5056-D1A1CB829748}"/>
                    </a:ext>
                  </a:extLst>
                </p14:cNvPr>
                <p14:cNvContentPartPr/>
                <p14:nvPr/>
              </p14:nvContentPartPr>
              <p14:xfrm>
                <a:off x="4957167" y="4565782"/>
                <a:ext cx="200520" cy="166320"/>
              </p14:xfrm>
            </p:contentPart>
          </mc:Choice>
          <mc:Fallback xmlns="">
            <p:pic>
              <p:nvPicPr>
                <p:cNvPr id="12" name="Freihand 11">
                  <a:extLst>
                    <a:ext uri="{FF2B5EF4-FFF2-40B4-BE49-F238E27FC236}">
                      <a16:creationId xmlns:a16="http://schemas.microsoft.com/office/drawing/2014/main" id="{ECFAF5CB-B77A-1DE4-5056-D1A1CB829748}"/>
                    </a:ext>
                  </a:extLst>
                </p:cNvPr>
                <p:cNvPicPr/>
                <p:nvPr/>
              </p:nvPicPr>
              <p:blipFill>
                <a:blip r:embed="rId10"/>
                <a:stretch>
                  <a:fillRect/>
                </a:stretch>
              </p:blipFill>
              <p:spPr>
                <a:xfrm>
                  <a:off x="4948167" y="4556782"/>
                  <a:ext cx="218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9A03E38E-1237-62F9-B916-E6D4B13087E8}"/>
                    </a:ext>
                  </a:extLst>
                </p14:cNvPr>
                <p14:cNvContentPartPr/>
                <p14:nvPr/>
              </p14:nvContentPartPr>
              <p14:xfrm>
                <a:off x="5192247" y="4616182"/>
                <a:ext cx="80280" cy="92520"/>
              </p14:xfrm>
            </p:contentPart>
          </mc:Choice>
          <mc:Fallback xmlns="">
            <p:pic>
              <p:nvPicPr>
                <p:cNvPr id="13" name="Freihand 12">
                  <a:extLst>
                    <a:ext uri="{FF2B5EF4-FFF2-40B4-BE49-F238E27FC236}">
                      <a16:creationId xmlns:a16="http://schemas.microsoft.com/office/drawing/2014/main" id="{9A03E38E-1237-62F9-B916-E6D4B13087E8}"/>
                    </a:ext>
                  </a:extLst>
                </p:cNvPr>
                <p:cNvPicPr/>
                <p:nvPr/>
              </p:nvPicPr>
              <p:blipFill>
                <a:blip r:embed="rId12"/>
                <a:stretch>
                  <a:fillRect/>
                </a:stretch>
              </p:blipFill>
              <p:spPr>
                <a:xfrm>
                  <a:off x="5183247" y="4607542"/>
                  <a:ext cx="97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7022B492-8CA5-43C1-CB95-C5B3594C3244}"/>
                    </a:ext>
                  </a:extLst>
                </p14:cNvPr>
                <p14:cNvContentPartPr/>
                <p14:nvPr/>
              </p14:nvContentPartPr>
              <p14:xfrm>
                <a:off x="5312847" y="4620142"/>
                <a:ext cx="73080" cy="116280"/>
              </p14:xfrm>
            </p:contentPart>
          </mc:Choice>
          <mc:Fallback xmlns="">
            <p:pic>
              <p:nvPicPr>
                <p:cNvPr id="14" name="Freihand 13">
                  <a:extLst>
                    <a:ext uri="{FF2B5EF4-FFF2-40B4-BE49-F238E27FC236}">
                      <a16:creationId xmlns:a16="http://schemas.microsoft.com/office/drawing/2014/main" id="{7022B492-8CA5-43C1-CB95-C5B3594C3244}"/>
                    </a:ext>
                  </a:extLst>
                </p:cNvPr>
                <p:cNvPicPr/>
                <p:nvPr/>
              </p:nvPicPr>
              <p:blipFill>
                <a:blip r:embed="rId14"/>
                <a:stretch>
                  <a:fillRect/>
                </a:stretch>
              </p:blipFill>
              <p:spPr>
                <a:xfrm>
                  <a:off x="5303847" y="4611142"/>
                  <a:ext cx="90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2DDDB32-1244-A714-4B18-287F68A08736}"/>
                    </a:ext>
                  </a:extLst>
                </p14:cNvPr>
                <p14:cNvContentPartPr/>
                <p14:nvPr/>
              </p14:nvContentPartPr>
              <p14:xfrm>
                <a:off x="5486367" y="4508902"/>
                <a:ext cx="262080" cy="196920"/>
              </p14:xfrm>
            </p:contentPart>
          </mc:Choice>
          <mc:Fallback xmlns="">
            <p:pic>
              <p:nvPicPr>
                <p:cNvPr id="15" name="Freihand 14">
                  <a:extLst>
                    <a:ext uri="{FF2B5EF4-FFF2-40B4-BE49-F238E27FC236}">
                      <a16:creationId xmlns:a16="http://schemas.microsoft.com/office/drawing/2014/main" id="{02DDDB32-1244-A714-4B18-287F68A08736}"/>
                    </a:ext>
                  </a:extLst>
                </p:cNvPr>
                <p:cNvPicPr/>
                <p:nvPr/>
              </p:nvPicPr>
              <p:blipFill>
                <a:blip r:embed="rId16"/>
                <a:stretch>
                  <a:fillRect/>
                </a:stretch>
              </p:blipFill>
              <p:spPr>
                <a:xfrm>
                  <a:off x="5477367" y="4500262"/>
                  <a:ext cx="279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1C1BA5D6-E520-956C-0A5D-28B58E474957}"/>
                    </a:ext>
                  </a:extLst>
                </p14:cNvPr>
                <p14:cNvContentPartPr/>
                <p14:nvPr/>
              </p14:nvContentPartPr>
              <p14:xfrm>
                <a:off x="5767167" y="4594222"/>
                <a:ext cx="14760" cy="20520"/>
              </p14:xfrm>
            </p:contentPart>
          </mc:Choice>
          <mc:Fallback xmlns="">
            <p:pic>
              <p:nvPicPr>
                <p:cNvPr id="16" name="Freihand 15">
                  <a:extLst>
                    <a:ext uri="{FF2B5EF4-FFF2-40B4-BE49-F238E27FC236}">
                      <a16:creationId xmlns:a16="http://schemas.microsoft.com/office/drawing/2014/main" id="{1C1BA5D6-E520-956C-0A5D-28B58E474957}"/>
                    </a:ext>
                  </a:extLst>
                </p:cNvPr>
                <p:cNvPicPr/>
                <p:nvPr/>
              </p:nvPicPr>
              <p:blipFill>
                <a:blip r:embed="rId18"/>
                <a:stretch>
                  <a:fillRect/>
                </a:stretch>
              </p:blipFill>
              <p:spPr>
                <a:xfrm>
                  <a:off x="5758527" y="4585222"/>
                  <a:ext cx="32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3DE064B7-FE55-33F1-84E7-4ABAC524FE51}"/>
                    </a:ext>
                  </a:extLst>
                </p14:cNvPr>
                <p14:cNvContentPartPr/>
                <p14:nvPr/>
              </p14:nvContentPartPr>
              <p14:xfrm>
                <a:off x="5781207" y="4625542"/>
                <a:ext cx="95040" cy="212760"/>
              </p14:xfrm>
            </p:contentPart>
          </mc:Choice>
          <mc:Fallback xmlns="">
            <p:pic>
              <p:nvPicPr>
                <p:cNvPr id="17" name="Freihand 16">
                  <a:extLst>
                    <a:ext uri="{FF2B5EF4-FFF2-40B4-BE49-F238E27FC236}">
                      <a16:creationId xmlns:a16="http://schemas.microsoft.com/office/drawing/2014/main" id="{3DE064B7-FE55-33F1-84E7-4ABAC524FE51}"/>
                    </a:ext>
                  </a:extLst>
                </p:cNvPr>
                <p:cNvPicPr/>
                <p:nvPr/>
              </p:nvPicPr>
              <p:blipFill>
                <a:blip r:embed="rId20"/>
                <a:stretch>
                  <a:fillRect/>
                </a:stretch>
              </p:blipFill>
              <p:spPr>
                <a:xfrm>
                  <a:off x="5772567" y="4616902"/>
                  <a:ext cx="112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9713210-EB89-B340-0494-C22B72089CFD}"/>
                    </a:ext>
                  </a:extLst>
                </p14:cNvPr>
                <p14:cNvContentPartPr/>
                <p14:nvPr/>
              </p14:nvContentPartPr>
              <p14:xfrm>
                <a:off x="5935647" y="4492702"/>
                <a:ext cx="255600" cy="222480"/>
              </p14:xfrm>
            </p:contentPart>
          </mc:Choice>
          <mc:Fallback xmlns="">
            <p:pic>
              <p:nvPicPr>
                <p:cNvPr id="18" name="Freihand 17">
                  <a:extLst>
                    <a:ext uri="{FF2B5EF4-FFF2-40B4-BE49-F238E27FC236}">
                      <a16:creationId xmlns:a16="http://schemas.microsoft.com/office/drawing/2014/main" id="{99713210-EB89-B340-0494-C22B72089CFD}"/>
                    </a:ext>
                  </a:extLst>
                </p:cNvPr>
                <p:cNvPicPr/>
                <p:nvPr/>
              </p:nvPicPr>
              <p:blipFill>
                <a:blip r:embed="rId22"/>
                <a:stretch>
                  <a:fillRect/>
                </a:stretch>
              </p:blipFill>
              <p:spPr>
                <a:xfrm>
                  <a:off x="5926647" y="4483702"/>
                  <a:ext cx="273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686F5A08-AB57-D883-F893-1339D616E034}"/>
                    </a:ext>
                  </a:extLst>
                </p14:cNvPr>
                <p14:cNvContentPartPr/>
                <p14:nvPr/>
              </p14:nvContentPartPr>
              <p14:xfrm>
                <a:off x="6198087" y="4649662"/>
                <a:ext cx="67680" cy="117000"/>
              </p14:xfrm>
            </p:contentPart>
          </mc:Choice>
          <mc:Fallback xmlns="">
            <p:pic>
              <p:nvPicPr>
                <p:cNvPr id="19" name="Freihand 18">
                  <a:extLst>
                    <a:ext uri="{FF2B5EF4-FFF2-40B4-BE49-F238E27FC236}">
                      <a16:creationId xmlns:a16="http://schemas.microsoft.com/office/drawing/2014/main" id="{686F5A08-AB57-D883-F893-1339D616E034}"/>
                    </a:ext>
                  </a:extLst>
                </p:cNvPr>
                <p:cNvPicPr/>
                <p:nvPr/>
              </p:nvPicPr>
              <p:blipFill>
                <a:blip r:embed="rId24"/>
                <a:stretch>
                  <a:fillRect/>
                </a:stretch>
              </p:blipFill>
              <p:spPr>
                <a:xfrm>
                  <a:off x="6189087" y="4640662"/>
                  <a:ext cx="85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7EFA499A-16D4-7043-57FA-690E8FF756A4}"/>
                    </a:ext>
                  </a:extLst>
                </p14:cNvPr>
                <p14:cNvContentPartPr/>
                <p14:nvPr/>
              </p14:nvContentPartPr>
              <p14:xfrm>
                <a:off x="6318327" y="4623382"/>
                <a:ext cx="83160" cy="87840"/>
              </p14:xfrm>
            </p:contentPart>
          </mc:Choice>
          <mc:Fallback xmlns="">
            <p:pic>
              <p:nvPicPr>
                <p:cNvPr id="20" name="Freihand 19">
                  <a:extLst>
                    <a:ext uri="{FF2B5EF4-FFF2-40B4-BE49-F238E27FC236}">
                      <a16:creationId xmlns:a16="http://schemas.microsoft.com/office/drawing/2014/main" id="{7EFA499A-16D4-7043-57FA-690E8FF756A4}"/>
                    </a:ext>
                  </a:extLst>
                </p:cNvPr>
                <p:cNvPicPr/>
                <p:nvPr/>
              </p:nvPicPr>
              <p:blipFill>
                <a:blip r:embed="rId26"/>
                <a:stretch>
                  <a:fillRect/>
                </a:stretch>
              </p:blipFill>
              <p:spPr>
                <a:xfrm>
                  <a:off x="6309327" y="4614382"/>
                  <a:ext cx="100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E9FCA901-24AD-CED0-D3AD-68DE244E7CFC}"/>
                    </a:ext>
                  </a:extLst>
                </p14:cNvPr>
                <p14:cNvContentPartPr/>
                <p14:nvPr/>
              </p14:nvContentPartPr>
              <p14:xfrm>
                <a:off x="6183327" y="4520782"/>
                <a:ext cx="14760" cy="18360"/>
              </p14:xfrm>
            </p:contentPart>
          </mc:Choice>
          <mc:Fallback xmlns="">
            <p:pic>
              <p:nvPicPr>
                <p:cNvPr id="21" name="Freihand 20">
                  <a:extLst>
                    <a:ext uri="{FF2B5EF4-FFF2-40B4-BE49-F238E27FC236}">
                      <a16:creationId xmlns:a16="http://schemas.microsoft.com/office/drawing/2014/main" id="{E9FCA901-24AD-CED0-D3AD-68DE244E7CFC}"/>
                    </a:ext>
                  </a:extLst>
                </p:cNvPr>
                <p:cNvPicPr/>
                <p:nvPr/>
              </p:nvPicPr>
              <p:blipFill>
                <a:blip r:embed="rId28"/>
                <a:stretch>
                  <a:fillRect/>
                </a:stretch>
              </p:blipFill>
              <p:spPr>
                <a:xfrm>
                  <a:off x="6174327" y="4512142"/>
                  <a:ext cx="32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5BC1ACF-9177-84F2-C5D8-BBE5AAF52EAF}"/>
                    </a:ext>
                  </a:extLst>
                </p14:cNvPr>
                <p14:cNvContentPartPr/>
                <p14:nvPr/>
              </p14:nvContentPartPr>
              <p14:xfrm>
                <a:off x="6661407" y="4452742"/>
                <a:ext cx="297000" cy="257400"/>
              </p14:xfrm>
            </p:contentPart>
          </mc:Choice>
          <mc:Fallback xmlns="">
            <p:pic>
              <p:nvPicPr>
                <p:cNvPr id="22" name="Freihand 21">
                  <a:extLst>
                    <a:ext uri="{FF2B5EF4-FFF2-40B4-BE49-F238E27FC236}">
                      <a16:creationId xmlns:a16="http://schemas.microsoft.com/office/drawing/2014/main" id="{A5BC1ACF-9177-84F2-C5D8-BBE5AAF52EAF}"/>
                    </a:ext>
                  </a:extLst>
                </p:cNvPr>
                <p:cNvPicPr/>
                <p:nvPr/>
              </p:nvPicPr>
              <p:blipFill>
                <a:blip r:embed="rId30"/>
                <a:stretch>
                  <a:fillRect/>
                </a:stretch>
              </p:blipFill>
              <p:spPr>
                <a:xfrm>
                  <a:off x="6652767" y="4444102"/>
                  <a:ext cx="314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7338405-4D81-AC66-23CE-113E15423A8E}"/>
                    </a:ext>
                  </a:extLst>
                </p14:cNvPr>
                <p14:cNvContentPartPr/>
                <p14:nvPr/>
              </p14:nvContentPartPr>
              <p14:xfrm>
                <a:off x="7040847" y="4610782"/>
                <a:ext cx="137160" cy="76680"/>
              </p14:xfrm>
            </p:contentPart>
          </mc:Choice>
          <mc:Fallback xmlns="">
            <p:pic>
              <p:nvPicPr>
                <p:cNvPr id="23" name="Freihand 22">
                  <a:extLst>
                    <a:ext uri="{FF2B5EF4-FFF2-40B4-BE49-F238E27FC236}">
                      <a16:creationId xmlns:a16="http://schemas.microsoft.com/office/drawing/2014/main" id="{67338405-4D81-AC66-23CE-113E15423A8E}"/>
                    </a:ext>
                  </a:extLst>
                </p:cNvPr>
                <p:cNvPicPr/>
                <p:nvPr/>
              </p:nvPicPr>
              <p:blipFill>
                <a:blip r:embed="rId32"/>
                <a:stretch>
                  <a:fillRect/>
                </a:stretch>
              </p:blipFill>
              <p:spPr>
                <a:xfrm>
                  <a:off x="7031847" y="4601782"/>
                  <a:ext cx="154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0257F352-1CAC-D569-8C18-5F126742E67B}"/>
                    </a:ext>
                  </a:extLst>
                </p14:cNvPr>
                <p14:cNvContentPartPr/>
                <p14:nvPr/>
              </p14:nvContentPartPr>
              <p14:xfrm>
                <a:off x="7270527" y="4441942"/>
                <a:ext cx="174600" cy="399600"/>
              </p14:xfrm>
            </p:contentPart>
          </mc:Choice>
          <mc:Fallback xmlns="">
            <p:pic>
              <p:nvPicPr>
                <p:cNvPr id="26" name="Freihand 25">
                  <a:extLst>
                    <a:ext uri="{FF2B5EF4-FFF2-40B4-BE49-F238E27FC236}">
                      <a16:creationId xmlns:a16="http://schemas.microsoft.com/office/drawing/2014/main" id="{0257F352-1CAC-D569-8C18-5F126742E67B}"/>
                    </a:ext>
                  </a:extLst>
                </p:cNvPr>
                <p:cNvPicPr/>
                <p:nvPr/>
              </p:nvPicPr>
              <p:blipFill>
                <a:blip r:embed="rId34"/>
                <a:stretch>
                  <a:fillRect/>
                </a:stretch>
              </p:blipFill>
              <p:spPr>
                <a:xfrm>
                  <a:off x="7261887" y="4433302"/>
                  <a:ext cx="1922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1C16861F-31A9-58A3-D083-5B60B9A543D5}"/>
                    </a:ext>
                  </a:extLst>
                </p14:cNvPr>
                <p14:cNvContentPartPr/>
                <p14:nvPr/>
              </p14:nvContentPartPr>
              <p14:xfrm>
                <a:off x="7544127" y="4602502"/>
                <a:ext cx="94680" cy="123120"/>
              </p14:xfrm>
            </p:contentPart>
          </mc:Choice>
          <mc:Fallback xmlns="">
            <p:pic>
              <p:nvPicPr>
                <p:cNvPr id="27" name="Freihand 26">
                  <a:extLst>
                    <a:ext uri="{FF2B5EF4-FFF2-40B4-BE49-F238E27FC236}">
                      <a16:creationId xmlns:a16="http://schemas.microsoft.com/office/drawing/2014/main" id="{1C16861F-31A9-58A3-D083-5B60B9A543D5}"/>
                    </a:ext>
                  </a:extLst>
                </p:cNvPr>
                <p:cNvPicPr/>
                <p:nvPr/>
              </p:nvPicPr>
              <p:blipFill>
                <a:blip r:embed="rId36"/>
                <a:stretch>
                  <a:fillRect/>
                </a:stretch>
              </p:blipFill>
              <p:spPr>
                <a:xfrm>
                  <a:off x="7535487" y="4593502"/>
                  <a:ext cx="112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4137D6B5-1EF3-3866-37BE-1E656DBDCF1D}"/>
                    </a:ext>
                  </a:extLst>
                </p14:cNvPr>
                <p14:cNvContentPartPr/>
                <p14:nvPr/>
              </p14:nvContentPartPr>
              <p14:xfrm>
                <a:off x="7706127" y="4597462"/>
                <a:ext cx="98280" cy="88920"/>
              </p14:xfrm>
            </p:contentPart>
          </mc:Choice>
          <mc:Fallback xmlns="">
            <p:pic>
              <p:nvPicPr>
                <p:cNvPr id="28" name="Freihand 27">
                  <a:extLst>
                    <a:ext uri="{FF2B5EF4-FFF2-40B4-BE49-F238E27FC236}">
                      <a16:creationId xmlns:a16="http://schemas.microsoft.com/office/drawing/2014/main" id="{4137D6B5-1EF3-3866-37BE-1E656DBDCF1D}"/>
                    </a:ext>
                  </a:extLst>
                </p:cNvPr>
                <p:cNvPicPr/>
                <p:nvPr/>
              </p:nvPicPr>
              <p:blipFill>
                <a:blip r:embed="rId38"/>
                <a:stretch>
                  <a:fillRect/>
                </a:stretch>
              </p:blipFill>
              <p:spPr>
                <a:xfrm>
                  <a:off x="7697127" y="4588462"/>
                  <a:ext cx="11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173CBFB6-8B7E-2325-CD04-B804A6216D58}"/>
                    </a:ext>
                  </a:extLst>
                </p14:cNvPr>
                <p14:cNvContentPartPr/>
                <p14:nvPr/>
              </p14:nvContentPartPr>
              <p14:xfrm>
                <a:off x="4925127" y="4982662"/>
                <a:ext cx="199080" cy="183960"/>
              </p14:xfrm>
            </p:contentPart>
          </mc:Choice>
          <mc:Fallback xmlns="">
            <p:pic>
              <p:nvPicPr>
                <p:cNvPr id="29" name="Freihand 28">
                  <a:extLst>
                    <a:ext uri="{FF2B5EF4-FFF2-40B4-BE49-F238E27FC236}">
                      <a16:creationId xmlns:a16="http://schemas.microsoft.com/office/drawing/2014/main" id="{173CBFB6-8B7E-2325-CD04-B804A6216D58}"/>
                    </a:ext>
                  </a:extLst>
                </p:cNvPr>
                <p:cNvPicPr/>
                <p:nvPr/>
              </p:nvPicPr>
              <p:blipFill>
                <a:blip r:embed="rId40"/>
                <a:stretch>
                  <a:fillRect/>
                </a:stretch>
              </p:blipFill>
              <p:spPr>
                <a:xfrm>
                  <a:off x="4916487" y="4973662"/>
                  <a:ext cx="216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48EB60CC-A894-4CBA-49E6-2CB35D1A01AB}"/>
                    </a:ext>
                  </a:extLst>
                </p14:cNvPr>
                <p14:cNvContentPartPr/>
                <p14:nvPr/>
              </p14:nvContentPartPr>
              <p14:xfrm>
                <a:off x="5147607" y="4994182"/>
                <a:ext cx="114840" cy="134280"/>
              </p14:xfrm>
            </p:contentPart>
          </mc:Choice>
          <mc:Fallback xmlns="">
            <p:pic>
              <p:nvPicPr>
                <p:cNvPr id="30" name="Freihand 29">
                  <a:extLst>
                    <a:ext uri="{FF2B5EF4-FFF2-40B4-BE49-F238E27FC236}">
                      <a16:creationId xmlns:a16="http://schemas.microsoft.com/office/drawing/2014/main" id="{48EB60CC-A894-4CBA-49E6-2CB35D1A01AB}"/>
                    </a:ext>
                  </a:extLst>
                </p:cNvPr>
                <p:cNvPicPr/>
                <p:nvPr/>
              </p:nvPicPr>
              <p:blipFill>
                <a:blip r:embed="rId42"/>
                <a:stretch>
                  <a:fillRect/>
                </a:stretch>
              </p:blipFill>
              <p:spPr>
                <a:xfrm>
                  <a:off x="5138967" y="4985182"/>
                  <a:ext cx="132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2CB75BF1-6602-8F74-E1D6-990FBA15D633}"/>
                    </a:ext>
                  </a:extLst>
                </p14:cNvPr>
                <p14:cNvContentPartPr/>
                <p14:nvPr/>
              </p14:nvContentPartPr>
              <p14:xfrm>
                <a:off x="5345247" y="5034142"/>
                <a:ext cx="107280" cy="279720"/>
              </p14:xfrm>
            </p:contentPart>
          </mc:Choice>
          <mc:Fallback xmlns="">
            <p:pic>
              <p:nvPicPr>
                <p:cNvPr id="31" name="Freihand 30">
                  <a:extLst>
                    <a:ext uri="{FF2B5EF4-FFF2-40B4-BE49-F238E27FC236}">
                      <a16:creationId xmlns:a16="http://schemas.microsoft.com/office/drawing/2014/main" id="{2CB75BF1-6602-8F74-E1D6-990FBA15D633}"/>
                    </a:ext>
                  </a:extLst>
                </p:cNvPr>
                <p:cNvPicPr/>
                <p:nvPr/>
              </p:nvPicPr>
              <p:blipFill>
                <a:blip r:embed="rId44"/>
                <a:stretch>
                  <a:fillRect/>
                </a:stretch>
              </p:blipFill>
              <p:spPr>
                <a:xfrm>
                  <a:off x="5336247" y="5025502"/>
                  <a:ext cx="124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AE5822E-21F7-3582-7E0E-761D5B7F4F92}"/>
                    </a:ext>
                  </a:extLst>
                </p14:cNvPr>
                <p14:cNvContentPartPr/>
                <p14:nvPr/>
              </p14:nvContentPartPr>
              <p14:xfrm>
                <a:off x="5527047" y="4889782"/>
                <a:ext cx="79200" cy="275400"/>
              </p14:xfrm>
            </p:contentPart>
          </mc:Choice>
          <mc:Fallback xmlns="">
            <p:pic>
              <p:nvPicPr>
                <p:cNvPr id="32" name="Freihand 31">
                  <a:extLst>
                    <a:ext uri="{FF2B5EF4-FFF2-40B4-BE49-F238E27FC236}">
                      <a16:creationId xmlns:a16="http://schemas.microsoft.com/office/drawing/2014/main" id="{0AE5822E-21F7-3582-7E0E-761D5B7F4F92}"/>
                    </a:ext>
                  </a:extLst>
                </p:cNvPr>
                <p:cNvPicPr/>
                <p:nvPr/>
              </p:nvPicPr>
              <p:blipFill>
                <a:blip r:embed="rId46"/>
                <a:stretch>
                  <a:fillRect/>
                </a:stretch>
              </p:blipFill>
              <p:spPr>
                <a:xfrm>
                  <a:off x="5518047" y="4881142"/>
                  <a:ext cx="96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CE03C569-0B54-53C0-09F6-9F72B06F4F85}"/>
                    </a:ext>
                  </a:extLst>
                </p14:cNvPr>
                <p14:cNvContentPartPr/>
                <p14:nvPr/>
              </p14:nvContentPartPr>
              <p14:xfrm>
                <a:off x="5293767" y="5003902"/>
                <a:ext cx="19800" cy="106200"/>
              </p14:xfrm>
            </p:contentPart>
          </mc:Choice>
          <mc:Fallback xmlns="">
            <p:pic>
              <p:nvPicPr>
                <p:cNvPr id="33" name="Freihand 32">
                  <a:extLst>
                    <a:ext uri="{FF2B5EF4-FFF2-40B4-BE49-F238E27FC236}">
                      <a16:creationId xmlns:a16="http://schemas.microsoft.com/office/drawing/2014/main" id="{CE03C569-0B54-53C0-09F6-9F72B06F4F85}"/>
                    </a:ext>
                  </a:extLst>
                </p:cNvPr>
                <p:cNvPicPr/>
                <p:nvPr/>
              </p:nvPicPr>
              <p:blipFill>
                <a:blip r:embed="rId48"/>
                <a:stretch>
                  <a:fillRect/>
                </a:stretch>
              </p:blipFill>
              <p:spPr>
                <a:xfrm>
                  <a:off x="5284767" y="4994902"/>
                  <a:ext cx="37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618DE023-72D6-99A3-4BA2-A3273EBAC6B5}"/>
                    </a:ext>
                  </a:extLst>
                </p14:cNvPr>
                <p14:cNvContentPartPr/>
                <p14:nvPr/>
              </p14:nvContentPartPr>
              <p14:xfrm>
                <a:off x="5326527" y="4870342"/>
                <a:ext cx="11160" cy="1800"/>
              </p14:xfrm>
            </p:contentPart>
          </mc:Choice>
          <mc:Fallback xmlns="">
            <p:pic>
              <p:nvPicPr>
                <p:cNvPr id="34" name="Freihand 33">
                  <a:extLst>
                    <a:ext uri="{FF2B5EF4-FFF2-40B4-BE49-F238E27FC236}">
                      <a16:creationId xmlns:a16="http://schemas.microsoft.com/office/drawing/2014/main" id="{618DE023-72D6-99A3-4BA2-A3273EBAC6B5}"/>
                    </a:ext>
                  </a:extLst>
                </p:cNvPr>
                <p:cNvPicPr/>
                <p:nvPr/>
              </p:nvPicPr>
              <p:blipFill>
                <a:blip r:embed="rId50"/>
                <a:stretch>
                  <a:fillRect/>
                </a:stretch>
              </p:blipFill>
              <p:spPr>
                <a:xfrm>
                  <a:off x="5317887" y="4861342"/>
                  <a:ext cx="28800" cy="19440"/>
                </a:xfrm>
                <a:prstGeom prst="rect">
                  <a:avLst/>
                </a:prstGeom>
              </p:spPr>
            </p:pic>
          </mc:Fallback>
        </mc:AlternateContent>
      </p:grpSp>
      <p:grpSp>
        <p:nvGrpSpPr>
          <p:cNvPr id="35" name="Gruppieren 34">
            <a:extLst>
              <a:ext uri="{FF2B5EF4-FFF2-40B4-BE49-F238E27FC236}">
                <a16:creationId xmlns:a16="http://schemas.microsoft.com/office/drawing/2014/main" id="{BD2F70A2-B39C-EA4D-8629-F4D26302AF3A}"/>
              </a:ext>
            </a:extLst>
          </p:cNvPr>
          <p:cNvGrpSpPr/>
          <p:nvPr/>
        </p:nvGrpSpPr>
        <p:grpSpPr>
          <a:xfrm>
            <a:off x="5950047" y="4896982"/>
            <a:ext cx="447480" cy="288720"/>
            <a:chOff x="5950047" y="4896982"/>
            <a:chExt cx="447480" cy="288720"/>
          </a:xfrm>
        </p:grpSpPr>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04021BB6-79B4-5C31-C582-B0446D262FD2}"/>
                    </a:ext>
                  </a:extLst>
                </p14:cNvPr>
                <p14:cNvContentPartPr/>
                <p14:nvPr/>
              </p14:nvContentPartPr>
              <p14:xfrm>
                <a:off x="5950047" y="4923982"/>
                <a:ext cx="94680" cy="261720"/>
              </p14:xfrm>
            </p:contentPart>
          </mc:Choice>
          <mc:Fallback xmlns="">
            <p:pic>
              <p:nvPicPr>
                <p:cNvPr id="36" name="Freihand 35">
                  <a:extLst>
                    <a:ext uri="{FF2B5EF4-FFF2-40B4-BE49-F238E27FC236}">
                      <a16:creationId xmlns:a16="http://schemas.microsoft.com/office/drawing/2014/main" id="{04021BB6-79B4-5C31-C582-B0446D262FD2}"/>
                    </a:ext>
                  </a:extLst>
                </p:cNvPr>
                <p:cNvPicPr/>
                <p:nvPr/>
              </p:nvPicPr>
              <p:blipFill>
                <a:blip r:embed="rId52"/>
                <a:stretch>
                  <a:fillRect/>
                </a:stretch>
              </p:blipFill>
              <p:spPr>
                <a:xfrm>
                  <a:off x="5941407" y="4915342"/>
                  <a:ext cx="112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55B4003A-4CEA-16B9-0047-1E2E6A7063DA}"/>
                    </a:ext>
                  </a:extLst>
                </p14:cNvPr>
                <p14:cNvContentPartPr/>
                <p14:nvPr/>
              </p14:nvContentPartPr>
              <p14:xfrm>
                <a:off x="6068847" y="5048182"/>
                <a:ext cx="112320" cy="60480"/>
              </p14:xfrm>
            </p:contentPart>
          </mc:Choice>
          <mc:Fallback xmlns="">
            <p:pic>
              <p:nvPicPr>
                <p:cNvPr id="37" name="Freihand 36">
                  <a:extLst>
                    <a:ext uri="{FF2B5EF4-FFF2-40B4-BE49-F238E27FC236}">
                      <a16:creationId xmlns:a16="http://schemas.microsoft.com/office/drawing/2014/main" id="{55B4003A-4CEA-16B9-0047-1E2E6A7063DA}"/>
                    </a:ext>
                  </a:extLst>
                </p:cNvPr>
                <p:cNvPicPr/>
                <p:nvPr/>
              </p:nvPicPr>
              <p:blipFill>
                <a:blip r:embed="rId54"/>
                <a:stretch>
                  <a:fillRect/>
                </a:stretch>
              </p:blipFill>
              <p:spPr>
                <a:xfrm>
                  <a:off x="6059847" y="5039542"/>
                  <a:ext cx="129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5BCBF678-80D1-A6A6-2525-8690708AE36D}"/>
                    </a:ext>
                  </a:extLst>
                </p14:cNvPr>
                <p14:cNvContentPartPr/>
                <p14:nvPr/>
              </p14:nvContentPartPr>
              <p14:xfrm>
                <a:off x="6218967" y="5052862"/>
                <a:ext cx="71640" cy="102240"/>
              </p14:xfrm>
            </p:contentPart>
          </mc:Choice>
          <mc:Fallback xmlns="">
            <p:pic>
              <p:nvPicPr>
                <p:cNvPr id="38" name="Freihand 37">
                  <a:extLst>
                    <a:ext uri="{FF2B5EF4-FFF2-40B4-BE49-F238E27FC236}">
                      <a16:creationId xmlns:a16="http://schemas.microsoft.com/office/drawing/2014/main" id="{5BCBF678-80D1-A6A6-2525-8690708AE36D}"/>
                    </a:ext>
                  </a:extLst>
                </p:cNvPr>
                <p:cNvPicPr/>
                <p:nvPr/>
              </p:nvPicPr>
              <p:blipFill>
                <a:blip r:embed="rId56"/>
                <a:stretch>
                  <a:fillRect/>
                </a:stretch>
              </p:blipFill>
              <p:spPr>
                <a:xfrm>
                  <a:off x="6209967" y="5044222"/>
                  <a:ext cx="89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27981950-9830-37C5-976A-55173CCF941D}"/>
                    </a:ext>
                  </a:extLst>
                </p14:cNvPr>
                <p14:cNvContentPartPr/>
                <p14:nvPr/>
              </p14:nvContentPartPr>
              <p14:xfrm>
                <a:off x="6282687" y="4896982"/>
                <a:ext cx="114840" cy="226440"/>
              </p14:xfrm>
            </p:contentPart>
          </mc:Choice>
          <mc:Fallback xmlns="">
            <p:pic>
              <p:nvPicPr>
                <p:cNvPr id="39" name="Freihand 38">
                  <a:extLst>
                    <a:ext uri="{FF2B5EF4-FFF2-40B4-BE49-F238E27FC236}">
                      <a16:creationId xmlns:a16="http://schemas.microsoft.com/office/drawing/2014/main" id="{27981950-9830-37C5-976A-55173CCF941D}"/>
                    </a:ext>
                  </a:extLst>
                </p:cNvPr>
                <p:cNvPicPr/>
                <p:nvPr/>
              </p:nvPicPr>
              <p:blipFill>
                <a:blip r:embed="rId58"/>
                <a:stretch>
                  <a:fillRect/>
                </a:stretch>
              </p:blipFill>
              <p:spPr>
                <a:xfrm>
                  <a:off x="6274047" y="4888342"/>
                  <a:ext cx="132480" cy="244080"/>
                </a:xfrm>
                <a:prstGeom prst="rect">
                  <a:avLst/>
                </a:prstGeom>
              </p:spPr>
            </p:pic>
          </mc:Fallback>
        </mc:AlternateContent>
      </p:grpSp>
      <p:grpSp>
        <p:nvGrpSpPr>
          <p:cNvPr id="40" name="Gruppieren 39">
            <a:extLst>
              <a:ext uri="{FF2B5EF4-FFF2-40B4-BE49-F238E27FC236}">
                <a16:creationId xmlns:a16="http://schemas.microsoft.com/office/drawing/2014/main" id="{3D2EB9DB-249F-DF62-F831-784A81B4264D}"/>
              </a:ext>
            </a:extLst>
          </p:cNvPr>
          <p:cNvGrpSpPr/>
          <p:nvPr/>
        </p:nvGrpSpPr>
        <p:grpSpPr>
          <a:xfrm>
            <a:off x="6646647" y="4956022"/>
            <a:ext cx="729360" cy="148320"/>
            <a:chOff x="6646647" y="4956022"/>
            <a:chExt cx="729360" cy="148320"/>
          </a:xfrm>
        </p:grpSpPr>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C4C6BFA7-FC9E-7E6C-3563-F47D74EDD973}"/>
                    </a:ext>
                  </a:extLst>
                </p14:cNvPr>
                <p14:cNvContentPartPr/>
                <p14:nvPr/>
              </p14:nvContentPartPr>
              <p14:xfrm>
                <a:off x="6646647" y="4975102"/>
                <a:ext cx="338400" cy="129240"/>
              </p14:xfrm>
            </p:contentPart>
          </mc:Choice>
          <mc:Fallback xmlns="">
            <p:pic>
              <p:nvPicPr>
                <p:cNvPr id="41" name="Freihand 40">
                  <a:extLst>
                    <a:ext uri="{FF2B5EF4-FFF2-40B4-BE49-F238E27FC236}">
                      <a16:creationId xmlns:a16="http://schemas.microsoft.com/office/drawing/2014/main" id="{C4C6BFA7-FC9E-7E6C-3563-F47D74EDD973}"/>
                    </a:ext>
                  </a:extLst>
                </p:cNvPr>
                <p:cNvPicPr/>
                <p:nvPr/>
              </p:nvPicPr>
              <p:blipFill>
                <a:blip r:embed="rId60"/>
                <a:stretch>
                  <a:fillRect/>
                </a:stretch>
              </p:blipFill>
              <p:spPr>
                <a:xfrm>
                  <a:off x="6637647" y="4966102"/>
                  <a:ext cx="356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668739C2-3801-90B9-011C-14F2396967CD}"/>
                    </a:ext>
                  </a:extLst>
                </p14:cNvPr>
                <p14:cNvContentPartPr/>
                <p14:nvPr/>
              </p14:nvContentPartPr>
              <p14:xfrm>
                <a:off x="6974607" y="4956022"/>
                <a:ext cx="30240" cy="5400"/>
              </p14:xfrm>
            </p:contentPart>
          </mc:Choice>
          <mc:Fallback xmlns="">
            <p:pic>
              <p:nvPicPr>
                <p:cNvPr id="42" name="Freihand 41">
                  <a:extLst>
                    <a:ext uri="{FF2B5EF4-FFF2-40B4-BE49-F238E27FC236}">
                      <a16:creationId xmlns:a16="http://schemas.microsoft.com/office/drawing/2014/main" id="{668739C2-3801-90B9-011C-14F2396967CD}"/>
                    </a:ext>
                  </a:extLst>
                </p:cNvPr>
                <p:cNvPicPr/>
                <p:nvPr/>
              </p:nvPicPr>
              <p:blipFill>
                <a:blip r:embed="rId62"/>
                <a:stretch>
                  <a:fillRect/>
                </a:stretch>
              </p:blipFill>
              <p:spPr>
                <a:xfrm>
                  <a:off x="6965967" y="4947022"/>
                  <a:ext cx="47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AAD8E3FF-CE89-434C-558C-71CF9578A6AF}"/>
                    </a:ext>
                  </a:extLst>
                </p14:cNvPr>
                <p14:cNvContentPartPr/>
                <p14:nvPr/>
              </p14:nvContentPartPr>
              <p14:xfrm>
                <a:off x="7090527" y="4980142"/>
                <a:ext cx="285480" cy="113040"/>
              </p14:xfrm>
            </p:contentPart>
          </mc:Choice>
          <mc:Fallback xmlns="">
            <p:pic>
              <p:nvPicPr>
                <p:cNvPr id="43" name="Freihand 42">
                  <a:extLst>
                    <a:ext uri="{FF2B5EF4-FFF2-40B4-BE49-F238E27FC236}">
                      <a16:creationId xmlns:a16="http://schemas.microsoft.com/office/drawing/2014/main" id="{AAD8E3FF-CE89-434C-558C-71CF9578A6AF}"/>
                    </a:ext>
                  </a:extLst>
                </p:cNvPr>
                <p:cNvPicPr/>
                <p:nvPr/>
              </p:nvPicPr>
              <p:blipFill>
                <a:blip r:embed="rId64"/>
                <a:stretch>
                  <a:fillRect/>
                </a:stretch>
              </p:blipFill>
              <p:spPr>
                <a:xfrm>
                  <a:off x="7081887" y="4971142"/>
                  <a:ext cx="30312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A50CD549-8242-95E8-76F3-F3CA3FEF7055}"/>
                  </a:ext>
                </a:extLst>
              </p14:cNvPr>
              <p14:cNvContentPartPr/>
              <p14:nvPr/>
            </p14:nvContentPartPr>
            <p14:xfrm>
              <a:off x="5236887" y="5445622"/>
              <a:ext cx="153000" cy="162720"/>
            </p14:xfrm>
          </p:contentPart>
        </mc:Choice>
        <mc:Fallback xmlns="">
          <p:pic>
            <p:nvPicPr>
              <p:cNvPr id="44" name="Freihand 43">
                <a:extLst>
                  <a:ext uri="{FF2B5EF4-FFF2-40B4-BE49-F238E27FC236}">
                    <a16:creationId xmlns:a16="http://schemas.microsoft.com/office/drawing/2014/main" id="{A50CD549-8242-95E8-76F3-F3CA3FEF7055}"/>
                  </a:ext>
                </a:extLst>
              </p:cNvPr>
              <p:cNvPicPr/>
              <p:nvPr/>
            </p:nvPicPr>
            <p:blipFill>
              <a:blip r:embed="rId66"/>
              <a:stretch>
                <a:fillRect/>
              </a:stretch>
            </p:blipFill>
            <p:spPr>
              <a:xfrm>
                <a:off x="5228247" y="5436622"/>
                <a:ext cx="170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10FC0B7-AF5F-10C5-70A4-082497E2CB6E}"/>
                  </a:ext>
                </a:extLst>
              </p14:cNvPr>
              <p14:cNvContentPartPr/>
              <p14:nvPr/>
            </p14:nvContentPartPr>
            <p14:xfrm>
              <a:off x="5568807" y="5461102"/>
              <a:ext cx="15480" cy="104760"/>
            </p14:xfrm>
          </p:contentPart>
        </mc:Choice>
        <mc:Fallback xmlns="">
          <p:pic>
            <p:nvPicPr>
              <p:cNvPr id="45" name="Freihand 44">
                <a:extLst>
                  <a:ext uri="{FF2B5EF4-FFF2-40B4-BE49-F238E27FC236}">
                    <a16:creationId xmlns:a16="http://schemas.microsoft.com/office/drawing/2014/main" id="{210FC0B7-AF5F-10C5-70A4-082497E2CB6E}"/>
                  </a:ext>
                </a:extLst>
              </p:cNvPr>
              <p:cNvPicPr/>
              <p:nvPr/>
            </p:nvPicPr>
            <p:blipFill>
              <a:blip r:embed="rId68"/>
              <a:stretch>
                <a:fillRect/>
              </a:stretch>
            </p:blipFill>
            <p:spPr>
              <a:xfrm>
                <a:off x="5559807" y="5452102"/>
                <a:ext cx="3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CA04041-355E-6EDB-91A7-830DE21BE6C0}"/>
                  </a:ext>
                </a:extLst>
              </p14:cNvPr>
              <p14:cNvContentPartPr/>
              <p14:nvPr/>
            </p14:nvContentPartPr>
            <p14:xfrm>
              <a:off x="5798487" y="5399902"/>
              <a:ext cx="178920" cy="189720"/>
            </p14:xfrm>
          </p:contentPart>
        </mc:Choice>
        <mc:Fallback xmlns="">
          <p:pic>
            <p:nvPicPr>
              <p:cNvPr id="46" name="Freihand 45">
                <a:extLst>
                  <a:ext uri="{FF2B5EF4-FFF2-40B4-BE49-F238E27FC236}">
                    <a16:creationId xmlns:a16="http://schemas.microsoft.com/office/drawing/2014/main" id="{7CA04041-355E-6EDB-91A7-830DE21BE6C0}"/>
                  </a:ext>
                </a:extLst>
              </p:cNvPr>
              <p:cNvPicPr/>
              <p:nvPr/>
            </p:nvPicPr>
            <p:blipFill>
              <a:blip r:embed="rId70"/>
              <a:stretch>
                <a:fillRect/>
              </a:stretch>
            </p:blipFill>
            <p:spPr>
              <a:xfrm>
                <a:off x="5789487" y="5390902"/>
                <a:ext cx="196560" cy="207360"/>
              </a:xfrm>
              <a:prstGeom prst="rect">
                <a:avLst/>
              </a:prstGeom>
            </p:spPr>
          </p:pic>
        </mc:Fallback>
      </mc:AlternateContent>
      <p:grpSp>
        <p:nvGrpSpPr>
          <p:cNvPr id="47" name="Gruppieren 46">
            <a:extLst>
              <a:ext uri="{FF2B5EF4-FFF2-40B4-BE49-F238E27FC236}">
                <a16:creationId xmlns:a16="http://schemas.microsoft.com/office/drawing/2014/main" id="{29565A1C-E120-7CA0-5930-F1A2478824A9}"/>
              </a:ext>
            </a:extLst>
          </p:cNvPr>
          <p:cNvGrpSpPr/>
          <p:nvPr/>
        </p:nvGrpSpPr>
        <p:grpSpPr>
          <a:xfrm>
            <a:off x="6360807" y="5357422"/>
            <a:ext cx="586800" cy="252000"/>
            <a:chOff x="6360807" y="5357422"/>
            <a:chExt cx="586800" cy="252000"/>
          </a:xfrm>
        </p:grpSpPr>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1EE58069-810C-E2FE-C991-128CC7E4158F}"/>
                    </a:ext>
                  </a:extLst>
                </p14:cNvPr>
                <p14:cNvContentPartPr/>
                <p14:nvPr/>
              </p14:nvContentPartPr>
              <p14:xfrm>
                <a:off x="6360807" y="5357422"/>
                <a:ext cx="164880" cy="234720"/>
              </p14:xfrm>
            </p:contentPart>
          </mc:Choice>
          <mc:Fallback xmlns="">
            <p:pic>
              <p:nvPicPr>
                <p:cNvPr id="48" name="Freihand 47">
                  <a:extLst>
                    <a:ext uri="{FF2B5EF4-FFF2-40B4-BE49-F238E27FC236}">
                      <a16:creationId xmlns:a16="http://schemas.microsoft.com/office/drawing/2014/main" id="{1EE58069-810C-E2FE-C991-128CC7E4158F}"/>
                    </a:ext>
                  </a:extLst>
                </p:cNvPr>
                <p:cNvPicPr/>
                <p:nvPr/>
              </p:nvPicPr>
              <p:blipFill>
                <a:blip r:embed="rId72"/>
                <a:stretch>
                  <a:fillRect/>
                </a:stretch>
              </p:blipFill>
              <p:spPr>
                <a:xfrm>
                  <a:off x="6351807" y="5348422"/>
                  <a:ext cx="182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497E3E45-0845-A01E-A063-B368427A50F9}"/>
                    </a:ext>
                  </a:extLst>
                </p14:cNvPr>
                <p14:cNvContentPartPr/>
                <p14:nvPr/>
              </p14:nvContentPartPr>
              <p14:xfrm>
                <a:off x="6366207" y="5493502"/>
                <a:ext cx="122040" cy="18360"/>
              </p14:xfrm>
            </p:contentPart>
          </mc:Choice>
          <mc:Fallback xmlns="">
            <p:pic>
              <p:nvPicPr>
                <p:cNvPr id="49" name="Freihand 48">
                  <a:extLst>
                    <a:ext uri="{FF2B5EF4-FFF2-40B4-BE49-F238E27FC236}">
                      <a16:creationId xmlns:a16="http://schemas.microsoft.com/office/drawing/2014/main" id="{497E3E45-0845-A01E-A063-B368427A50F9}"/>
                    </a:ext>
                  </a:extLst>
                </p:cNvPr>
                <p:cNvPicPr/>
                <p:nvPr/>
              </p:nvPicPr>
              <p:blipFill>
                <a:blip r:embed="rId74"/>
                <a:stretch>
                  <a:fillRect/>
                </a:stretch>
              </p:blipFill>
              <p:spPr>
                <a:xfrm>
                  <a:off x="6357567" y="5484502"/>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5BA65E03-1C77-D616-F8DA-145C9B39CCF4}"/>
                    </a:ext>
                  </a:extLst>
                </p14:cNvPr>
                <p14:cNvContentPartPr/>
                <p14:nvPr/>
              </p14:nvContentPartPr>
              <p14:xfrm>
                <a:off x="6544767" y="5469382"/>
                <a:ext cx="145080" cy="127440"/>
              </p14:xfrm>
            </p:contentPart>
          </mc:Choice>
          <mc:Fallback xmlns="">
            <p:pic>
              <p:nvPicPr>
                <p:cNvPr id="50" name="Freihand 49">
                  <a:extLst>
                    <a:ext uri="{FF2B5EF4-FFF2-40B4-BE49-F238E27FC236}">
                      <a16:creationId xmlns:a16="http://schemas.microsoft.com/office/drawing/2014/main" id="{5BA65E03-1C77-D616-F8DA-145C9B39CCF4}"/>
                    </a:ext>
                  </a:extLst>
                </p:cNvPr>
                <p:cNvPicPr/>
                <p:nvPr/>
              </p:nvPicPr>
              <p:blipFill>
                <a:blip r:embed="rId76"/>
                <a:stretch>
                  <a:fillRect/>
                </a:stretch>
              </p:blipFill>
              <p:spPr>
                <a:xfrm>
                  <a:off x="6535767" y="5460382"/>
                  <a:ext cx="162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46F8FC43-3BDE-D464-84DF-6BB30932F453}"/>
                    </a:ext>
                  </a:extLst>
                </p14:cNvPr>
                <p14:cNvContentPartPr/>
                <p14:nvPr/>
              </p14:nvContentPartPr>
              <p14:xfrm>
                <a:off x="6713967" y="5382982"/>
                <a:ext cx="233640" cy="226440"/>
              </p14:xfrm>
            </p:contentPart>
          </mc:Choice>
          <mc:Fallback xmlns="">
            <p:pic>
              <p:nvPicPr>
                <p:cNvPr id="51" name="Freihand 50">
                  <a:extLst>
                    <a:ext uri="{FF2B5EF4-FFF2-40B4-BE49-F238E27FC236}">
                      <a16:creationId xmlns:a16="http://schemas.microsoft.com/office/drawing/2014/main" id="{46F8FC43-3BDE-D464-84DF-6BB30932F453}"/>
                    </a:ext>
                  </a:extLst>
                </p:cNvPr>
                <p:cNvPicPr/>
                <p:nvPr/>
              </p:nvPicPr>
              <p:blipFill>
                <a:blip r:embed="rId78"/>
                <a:stretch>
                  <a:fillRect/>
                </a:stretch>
              </p:blipFill>
              <p:spPr>
                <a:xfrm>
                  <a:off x="6704967" y="5373982"/>
                  <a:ext cx="251280" cy="244080"/>
                </a:xfrm>
                <a:prstGeom prst="rect">
                  <a:avLst/>
                </a:prstGeom>
              </p:spPr>
            </p:pic>
          </mc:Fallback>
        </mc:AlternateContent>
      </p:grpSp>
      <p:grpSp>
        <p:nvGrpSpPr>
          <p:cNvPr id="52" name="Gruppieren 51">
            <a:extLst>
              <a:ext uri="{FF2B5EF4-FFF2-40B4-BE49-F238E27FC236}">
                <a16:creationId xmlns:a16="http://schemas.microsoft.com/office/drawing/2014/main" id="{3B7FA2B0-1E79-D717-09AE-193DDDEA2A3A}"/>
              </a:ext>
            </a:extLst>
          </p:cNvPr>
          <p:cNvGrpSpPr/>
          <p:nvPr/>
        </p:nvGrpSpPr>
        <p:grpSpPr>
          <a:xfrm>
            <a:off x="7302567" y="5265622"/>
            <a:ext cx="1074960" cy="297000"/>
            <a:chOff x="7302567" y="5265622"/>
            <a:chExt cx="1074960" cy="297000"/>
          </a:xfrm>
        </p:grpSpPr>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5AABF8A4-AE97-C76A-6648-E0A50B3DFE03}"/>
                    </a:ext>
                  </a:extLst>
                </p14:cNvPr>
                <p14:cNvContentPartPr/>
                <p14:nvPr/>
              </p14:nvContentPartPr>
              <p14:xfrm>
                <a:off x="7302567" y="5390182"/>
                <a:ext cx="496800" cy="172440"/>
              </p14:xfrm>
            </p:contentPart>
          </mc:Choice>
          <mc:Fallback xmlns="">
            <p:pic>
              <p:nvPicPr>
                <p:cNvPr id="53" name="Freihand 52">
                  <a:extLst>
                    <a:ext uri="{FF2B5EF4-FFF2-40B4-BE49-F238E27FC236}">
                      <a16:creationId xmlns:a16="http://schemas.microsoft.com/office/drawing/2014/main" id="{5AABF8A4-AE97-C76A-6648-E0A50B3DFE03}"/>
                    </a:ext>
                  </a:extLst>
                </p:cNvPr>
                <p:cNvPicPr/>
                <p:nvPr/>
              </p:nvPicPr>
              <p:blipFill>
                <a:blip r:embed="rId80"/>
                <a:stretch>
                  <a:fillRect/>
                </a:stretch>
              </p:blipFill>
              <p:spPr>
                <a:xfrm>
                  <a:off x="7293567" y="5381182"/>
                  <a:ext cx="514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2C05DF86-AD5F-35A0-3FD0-FE1D5080F3C7}"/>
                    </a:ext>
                  </a:extLst>
                </p14:cNvPr>
                <p14:cNvContentPartPr/>
                <p14:nvPr/>
              </p14:nvContentPartPr>
              <p14:xfrm>
                <a:off x="7767327" y="5303062"/>
                <a:ext cx="7200" cy="19080"/>
              </p14:xfrm>
            </p:contentPart>
          </mc:Choice>
          <mc:Fallback xmlns="">
            <p:pic>
              <p:nvPicPr>
                <p:cNvPr id="54" name="Freihand 53">
                  <a:extLst>
                    <a:ext uri="{FF2B5EF4-FFF2-40B4-BE49-F238E27FC236}">
                      <a16:creationId xmlns:a16="http://schemas.microsoft.com/office/drawing/2014/main" id="{2C05DF86-AD5F-35A0-3FD0-FE1D5080F3C7}"/>
                    </a:ext>
                  </a:extLst>
                </p:cNvPr>
                <p:cNvPicPr/>
                <p:nvPr/>
              </p:nvPicPr>
              <p:blipFill>
                <a:blip r:embed="rId82"/>
                <a:stretch>
                  <a:fillRect/>
                </a:stretch>
              </p:blipFill>
              <p:spPr>
                <a:xfrm>
                  <a:off x="7758327" y="5294422"/>
                  <a:ext cx="2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A7A362F0-8CA2-AB83-0CB5-F5348B00F12C}"/>
                    </a:ext>
                  </a:extLst>
                </p14:cNvPr>
                <p14:cNvContentPartPr/>
                <p14:nvPr/>
              </p14:nvContentPartPr>
              <p14:xfrm>
                <a:off x="7830687" y="5375062"/>
                <a:ext cx="149040" cy="128160"/>
              </p14:xfrm>
            </p:contentPart>
          </mc:Choice>
          <mc:Fallback xmlns="">
            <p:pic>
              <p:nvPicPr>
                <p:cNvPr id="55" name="Freihand 54">
                  <a:extLst>
                    <a:ext uri="{FF2B5EF4-FFF2-40B4-BE49-F238E27FC236}">
                      <a16:creationId xmlns:a16="http://schemas.microsoft.com/office/drawing/2014/main" id="{A7A362F0-8CA2-AB83-0CB5-F5348B00F12C}"/>
                    </a:ext>
                  </a:extLst>
                </p:cNvPr>
                <p:cNvPicPr/>
                <p:nvPr/>
              </p:nvPicPr>
              <p:blipFill>
                <a:blip r:embed="rId84"/>
                <a:stretch>
                  <a:fillRect/>
                </a:stretch>
              </p:blipFill>
              <p:spPr>
                <a:xfrm>
                  <a:off x="7822047" y="5366062"/>
                  <a:ext cx="166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C82A252C-8AB2-32FE-2205-C15333BC9374}"/>
                    </a:ext>
                  </a:extLst>
                </p14:cNvPr>
                <p14:cNvContentPartPr/>
                <p14:nvPr/>
              </p14:nvContentPartPr>
              <p14:xfrm>
                <a:off x="8040927" y="5265622"/>
                <a:ext cx="108000" cy="241920"/>
              </p14:xfrm>
            </p:contentPart>
          </mc:Choice>
          <mc:Fallback xmlns="">
            <p:pic>
              <p:nvPicPr>
                <p:cNvPr id="56" name="Freihand 55">
                  <a:extLst>
                    <a:ext uri="{FF2B5EF4-FFF2-40B4-BE49-F238E27FC236}">
                      <a16:creationId xmlns:a16="http://schemas.microsoft.com/office/drawing/2014/main" id="{C82A252C-8AB2-32FE-2205-C15333BC9374}"/>
                    </a:ext>
                  </a:extLst>
                </p:cNvPr>
                <p:cNvPicPr/>
                <p:nvPr/>
              </p:nvPicPr>
              <p:blipFill>
                <a:blip r:embed="rId86"/>
                <a:stretch>
                  <a:fillRect/>
                </a:stretch>
              </p:blipFill>
              <p:spPr>
                <a:xfrm>
                  <a:off x="8032287" y="5256622"/>
                  <a:ext cx="125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6F70590-D3E6-71C0-74C2-45CB4FF78851}"/>
                    </a:ext>
                  </a:extLst>
                </p14:cNvPr>
                <p14:cNvContentPartPr/>
                <p14:nvPr/>
              </p14:nvContentPartPr>
              <p14:xfrm>
                <a:off x="8235687" y="5396662"/>
                <a:ext cx="141840" cy="98280"/>
              </p14:xfrm>
            </p:contentPart>
          </mc:Choice>
          <mc:Fallback xmlns="">
            <p:pic>
              <p:nvPicPr>
                <p:cNvPr id="57" name="Freihand 56">
                  <a:extLst>
                    <a:ext uri="{FF2B5EF4-FFF2-40B4-BE49-F238E27FC236}">
                      <a16:creationId xmlns:a16="http://schemas.microsoft.com/office/drawing/2014/main" id="{96F70590-D3E6-71C0-74C2-45CB4FF78851}"/>
                    </a:ext>
                  </a:extLst>
                </p:cNvPr>
                <p:cNvPicPr/>
                <p:nvPr/>
              </p:nvPicPr>
              <p:blipFill>
                <a:blip r:embed="rId88"/>
                <a:stretch>
                  <a:fillRect/>
                </a:stretch>
              </p:blipFill>
              <p:spPr>
                <a:xfrm>
                  <a:off x="8227047" y="5387662"/>
                  <a:ext cx="159480" cy="115920"/>
                </a:xfrm>
                <a:prstGeom prst="rect">
                  <a:avLst/>
                </a:prstGeom>
              </p:spPr>
            </p:pic>
          </mc:Fallback>
        </mc:AlternateContent>
      </p:grpSp>
      <p:grpSp>
        <p:nvGrpSpPr>
          <p:cNvPr id="58" name="Gruppieren 57">
            <a:extLst>
              <a:ext uri="{FF2B5EF4-FFF2-40B4-BE49-F238E27FC236}">
                <a16:creationId xmlns:a16="http://schemas.microsoft.com/office/drawing/2014/main" id="{68201713-3618-7384-536A-A20E0BA3BB30}"/>
              </a:ext>
            </a:extLst>
          </p:cNvPr>
          <p:cNvGrpSpPr/>
          <p:nvPr/>
        </p:nvGrpSpPr>
        <p:grpSpPr>
          <a:xfrm>
            <a:off x="3348687" y="5803102"/>
            <a:ext cx="499680" cy="257760"/>
            <a:chOff x="3348687" y="5803102"/>
            <a:chExt cx="499680" cy="257760"/>
          </a:xfrm>
        </p:grpSpPr>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07860525-9508-F8E9-EAD7-B58BBA197A24}"/>
                    </a:ext>
                  </a:extLst>
                </p14:cNvPr>
                <p14:cNvContentPartPr/>
                <p14:nvPr/>
              </p14:nvContentPartPr>
              <p14:xfrm>
                <a:off x="3348687" y="5818222"/>
                <a:ext cx="162720" cy="242640"/>
              </p14:xfrm>
            </p:contentPart>
          </mc:Choice>
          <mc:Fallback xmlns="">
            <p:pic>
              <p:nvPicPr>
                <p:cNvPr id="59" name="Freihand 58">
                  <a:extLst>
                    <a:ext uri="{FF2B5EF4-FFF2-40B4-BE49-F238E27FC236}">
                      <a16:creationId xmlns:a16="http://schemas.microsoft.com/office/drawing/2014/main" id="{07860525-9508-F8E9-EAD7-B58BBA197A24}"/>
                    </a:ext>
                  </a:extLst>
                </p:cNvPr>
                <p:cNvPicPr/>
                <p:nvPr/>
              </p:nvPicPr>
              <p:blipFill>
                <a:blip r:embed="rId90"/>
                <a:stretch>
                  <a:fillRect/>
                </a:stretch>
              </p:blipFill>
              <p:spPr>
                <a:xfrm>
                  <a:off x="3339687" y="5809222"/>
                  <a:ext cx="180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8A370367-E459-BD00-BE1B-8FCD33C59D03}"/>
                    </a:ext>
                  </a:extLst>
                </p14:cNvPr>
                <p14:cNvContentPartPr/>
                <p14:nvPr/>
              </p14:nvContentPartPr>
              <p14:xfrm>
                <a:off x="3564687" y="5803102"/>
                <a:ext cx="180720" cy="242640"/>
              </p14:xfrm>
            </p:contentPart>
          </mc:Choice>
          <mc:Fallback xmlns="">
            <p:pic>
              <p:nvPicPr>
                <p:cNvPr id="60" name="Freihand 59">
                  <a:extLst>
                    <a:ext uri="{FF2B5EF4-FFF2-40B4-BE49-F238E27FC236}">
                      <a16:creationId xmlns:a16="http://schemas.microsoft.com/office/drawing/2014/main" id="{8A370367-E459-BD00-BE1B-8FCD33C59D03}"/>
                    </a:ext>
                  </a:extLst>
                </p:cNvPr>
                <p:cNvPicPr/>
                <p:nvPr/>
              </p:nvPicPr>
              <p:blipFill>
                <a:blip r:embed="rId92"/>
                <a:stretch>
                  <a:fillRect/>
                </a:stretch>
              </p:blipFill>
              <p:spPr>
                <a:xfrm>
                  <a:off x="3555687" y="5794102"/>
                  <a:ext cx="198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73602EB7-1BD0-27AB-842D-3CA19020479A}"/>
                    </a:ext>
                  </a:extLst>
                </p14:cNvPr>
                <p14:cNvContentPartPr/>
                <p14:nvPr/>
              </p14:nvContentPartPr>
              <p14:xfrm>
                <a:off x="3841167" y="5991382"/>
                <a:ext cx="7200" cy="6480"/>
              </p14:xfrm>
            </p:contentPart>
          </mc:Choice>
          <mc:Fallback xmlns="">
            <p:pic>
              <p:nvPicPr>
                <p:cNvPr id="61" name="Freihand 60">
                  <a:extLst>
                    <a:ext uri="{FF2B5EF4-FFF2-40B4-BE49-F238E27FC236}">
                      <a16:creationId xmlns:a16="http://schemas.microsoft.com/office/drawing/2014/main" id="{73602EB7-1BD0-27AB-842D-3CA19020479A}"/>
                    </a:ext>
                  </a:extLst>
                </p:cNvPr>
                <p:cNvPicPr/>
                <p:nvPr/>
              </p:nvPicPr>
              <p:blipFill>
                <a:blip r:embed="rId94"/>
                <a:stretch>
                  <a:fillRect/>
                </a:stretch>
              </p:blipFill>
              <p:spPr>
                <a:xfrm>
                  <a:off x="3832167" y="5982742"/>
                  <a:ext cx="24840" cy="24120"/>
                </a:xfrm>
                <a:prstGeom prst="rect">
                  <a:avLst/>
                </a:prstGeom>
              </p:spPr>
            </p:pic>
          </mc:Fallback>
        </mc:AlternateContent>
      </p:grpSp>
      <p:grpSp>
        <p:nvGrpSpPr>
          <p:cNvPr id="62" name="Gruppieren 61">
            <a:extLst>
              <a:ext uri="{FF2B5EF4-FFF2-40B4-BE49-F238E27FC236}">
                <a16:creationId xmlns:a16="http://schemas.microsoft.com/office/drawing/2014/main" id="{00BE0917-7E75-6024-ACCC-1E511E17F1E9}"/>
              </a:ext>
            </a:extLst>
          </p:cNvPr>
          <p:cNvGrpSpPr/>
          <p:nvPr/>
        </p:nvGrpSpPr>
        <p:grpSpPr>
          <a:xfrm>
            <a:off x="4049247" y="5771422"/>
            <a:ext cx="2155680" cy="250920"/>
            <a:chOff x="4049247" y="5771422"/>
            <a:chExt cx="2155680" cy="250920"/>
          </a:xfrm>
        </p:grpSpPr>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AFDEA133-E8F5-DBC7-95C3-1475170CC3ED}"/>
                    </a:ext>
                  </a:extLst>
                </p14:cNvPr>
                <p14:cNvContentPartPr/>
                <p14:nvPr/>
              </p14:nvContentPartPr>
              <p14:xfrm>
                <a:off x="4049247" y="5793742"/>
                <a:ext cx="94320" cy="205560"/>
              </p14:xfrm>
            </p:contentPart>
          </mc:Choice>
          <mc:Fallback xmlns="">
            <p:pic>
              <p:nvPicPr>
                <p:cNvPr id="63" name="Freihand 62">
                  <a:extLst>
                    <a:ext uri="{FF2B5EF4-FFF2-40B4-BE49-F238E27FC236}">
                      <a16:creationId xmlns:a16="http://schemas.microsoft.com/office/drawing/2014/main" id="{AFDEA133-E8F5-DBC7-95C3-1475170CC3ED}"/>
                    </a:ext>
                  </a:extLst>
                </p:cNvPr>
                <p:cNvPicPr/>
                <p:nvPr/>
              </p:nvPicPr>
              <p:blipFill>
                <a:blip r:embed="rId96"/>
                <a:stretch>
                  <a:fillRect/>
                </a:stretch>
              </p:blipFill>
              <p:spPr>
                <a:xfrm>
                  <a:off x="4040247" y="5785102"/>
                  <a:ext cx="111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EF3EACB1-6356-CF12-80D3-74478E955BD1}"/>
                    </a:ext>
                  </a:extLst>
                </p14:cNvPr>
                <p14:cNvContentPartPr/>
                <p14:nvPr/>
              </p14:nvContentPartPr>
              <p14:xfrm>
                <a:off x="4200807" y="5908222"/>
                <a:ext cx="190080" cy="88920"/>
              </p14:xfrm>
            </p:contentPart>
          </mc:Choice>
          <mc:Fallback xmlns="">
            <p:pic>
              <p:nvPicPr>
                <p:cNvPr id="64" name="Freihand 63">
                  <a:extLst>
                    <a:ext uri="{FF2B5EF4-FFF2-40B4-BE49-F238E27FC236}">
                      <a16:creationId xmlns:a16="http://schemas.microsoft.com/office/drawing/2014/main" id="{EF3EACB1-6356-CF12-80D3-74478E955BD1}"/>
                    </a:ext>
                  </a:extLst>
                </p:cNvPr>
                <p:cNvPicPr/>
                <p:nvPr/>
              </p:nvPicPr>
              <p:blipFill>
                <a:blip r:embed="rId98"/>
                <a:stretch>
                  <a:fillRect/>
                </a:stretch>
              </p:blipFill>
              <p:spPr>
                <a:xfrm>
                  <a:off x="4191807" y="5899582"/>
                  <a:ext cx="207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58D9BBC6-62E5-180D-BD08-12532D17ECDA}"/>
                    </a:ext>
                  </a:extLst>
                </p14:cNvPr>
                <p14:cNvContentPartPr/>
                <p14:nvPr/>
              </p14:nvContentPartPr>
              <p14:xfrm>
                <a:off x="4458207" y="5780062"/>
                <a:ext cx="339840" cy="221760"/>
              </p14:xfrm>
            </p:contentPart>
          </mc:Choice>
          <mc:Fallback xmlns="">
            <p:pic>
              <p:nvPicPr>
                <p:cNvPr id="65" name="Freihand 64">
                  <a:extLst>
                    <a:ext uri="{FF2B5EF4-FFF2-40B4-BE49-F238E27FC236}">
                      <a16:creationId xmlns:a16="http://schemas.microsoft.com/office/drawing/2014/main" id="{58D9BBC6-62E5-180D-BD08-12532D17ECDA}"/>
                    </a:ext>
                  </a:extLst>
                </p:cNvPr>
                <p:cNvPicPr/>
                <p:nvPr/>
              </p:nvPicPr>
              <p:blipFill>
                <a:blip r:embed="rId100"/>
                <a:stretch>
                  <a:fillRect/>
                </a:stretch>
              </p:blipFill>
              <p:spPr>
                <a:xfrm>
                  <a:off x="4449567" y="5771422"/>
                  <a:ext cx="357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70E25874-D975-E172-D9C9-E8F0555ADE87}"/>
                    </a:ext>
                  </a:extLst>
                </p14:cNvPr>
                <p14:cNvContentPartPr/>
                <p14:nvPr/>
              </p14:nvContentPartPr>
              <p14:xfrm>
                <a:off x="4872567" y="5883742"/>
                <a:ext cx="69840" cy="124920"/>
              </p14:xfrm>
            </p:contentPart>
          </mc:Choice>
          <mc:Fallback xmlns="">
            <p:pic>
              <p:nvPicPr>
                <p:cNvPr id="66" name="Freihand 65">
                  <a:extLst>
                    <a:ext uri="{FF2B5EF4-FFF2-40B4-BE49-F238E27FC236}">
                      <a16:creationId xmlns:a16="http://schemas.microsoft.com/office/drawing/2014/main" id="{70E25874-D975-E172-D9C9-E8F0555ADE87}"/>
                    </a:ext>
                  </a:extLst>
                </p:cNvPr>
                <p:cNvPicPr/>
                <p:nvPr/>
              </p:nvPicPr>
              <p:blipFill>
                <a:blip r:embed="rId102"/>
                <a:stretch>
                  <a:fillRect/>
                </a:stretch>
              </p:blipFill>
              <p:spPr>
                <a:xfrm>
                  <a:off x="4863567" y="5875102"/>
                  <a:ext cx="87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F48E90FC-E4FB-CC4A-0E44-EC131F3631BB}"/>
                    </a:ext>
                  </a:extLst>
                </p14:cNvPr>
                <p14:cNvContentPartPr/>
                <p14:nvPr/>
              </p14:nvContentPartPr>
              <p14:xfrm>
                <a:off x="5008287" y="5859622"/>
                <a:ext cx="109800" cy="162720"/>
              </p14:xfrm>
            </p:contentPart>
          </mc:Choice>
          <mc:Fallback xmlns="">
            <p:pic>
              <p:nvPicPr>
                <p:cNvPr id="67" name="Freihand 66">
                  <a:extLst>
                    <a:ext uri="{FF2B5EF4-FFF2-40B4-BE49-F238E27FC236}">
                      <a16:creationId xmlns:a16="http://schemas.microsoft.com/office/drawing/2014/main" id="{F48E90FC-E4FB-CC4A-0E44-EC131F3631BB}"/>
                    </a:ext>
                  </a:extLst>
                </p:cNvPr>
                <p:cNvPicPr/>
                <p:nvPr/>
              </p:nvPicPr>
              <p:blipFill>
                <a:blip r:embed="rId104"/>
                <a:stretch>
                  <a:fillRect/>
                </a:stretch>
              </p:blipFill>
              <p:spPr>
                <a:xfrm>
                  <a:off x="4999287" y="5850622"/>
                  <a:ext cx="127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4573E634-5FF3-BE9A-5C15-7D37F797F2FA}"/>
                    </a:ext>
                  </a:extLst>
                </p14:cNvPr>
                <p14:cNvContentPartPr/>
                <p14:nvPr/>
              </p14:nvContentPartPr>
              <p14:xfrm>
                <a:off x="5186127" y="5771422"/>
                <a:ext cx="665640" cy="230400"/>
              </p14:xfrm>
            </p:contentPart>
          </mc:Choice>
          <mc:Fallback xmlns="">
            <p:pic>
              <p:nvPicPr>
                <p:cNvPr id="68" name="Freihand 67">
                  <a:extLst>
                    <a:ext uri="{FF2B5EF4-FFF2-40B4-BE49-F238E27FC236}">
                      <a16:creationId xmlns:a16="http://schemas.microsoft.com/office/drawing/2014/main" id="{4573E634-5FF3-BE9A-5C15-7D37F797F2FA}"/>
                    </a:ext>
                  </a:extLst>
                </p:cNvPr>
                <p:cNvPicPr/>
                <p:nvPr/>
              </p:nvPicPr>
              <p:blipFill>
                <a:blip r:embed="rId106"/>
                <a:stretch>
                  <a:fillRect/>
                </a:stretch>
              </p:blipFill>
              <p:spPr>
                <a:xfrm>
                  <a:off x="5177487" y="5762422"/>
                  <a:ext cx="683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7410EC5D-0424-3678-74DA-A6E65B1B158D}"/>
                    </a:ext>
                  </a:extLst>
                </p14:cNvPr>
                <p14:cNvContentPartPr/>
                <p14:nvPr/>
              </p14:nvContentPartPr>
              <p14:xfrm>
                <a:off x="5878407" y="5912182"/>
                <a:ext cx="326520" cy="85680"/>
              </p14:xfrm>
            </p:contentPart>
          </mc:Choice>
          <mc:Fallback xmlns="">
            <p:pic>
              <p:nvPicPr>
                <p:cNvPr id="69" name="Freihand 68">
                  <a:extLst>
                    <a:ext uri="{FF2B5EF4-FFF2-40B4-BE49-F238E27FC236}">
                      <a16:creationId xmlns:a16="http://schemas.microsoft.com/office/drawing/2014/main" id="{7410EC5D-0424-3678-74DA-A6E65B1B158D}"/>
                    </a:ext>
                  </a:extLst>
                </p:cNvPr>
                <p:cNvPicPr/>
                <p:nvPr/>
              </p:nvPicPr>
              <p:blipFill>
                <a:blip r:embed="rId108"/>
                <a:stretch>
                  <a:fillRect/>
                </a:stretch>
              </p:blipFill>
              <p:spPr>
                <a:xfrm>
                  <a:off x="5869407" y="5903542"/>
                  <a:ext cx="344160" cy="103320"/>
                </a:xfrm>
                <a:prstGeom prst="rect">
                  <a:avLst/>
                </a:prstGeom>
              </p:spPr>
            </p:pic>
          </mc:Fallback>
        </mc:AlternateContent>
      </p:grpSp>
      <p:grpSp>
        <p:nvGrpSpPr>
          <p:cNvPr id="70" name="Gruppieren 69">
            <a:extLst>
              <a:ext uri="{FF2B5EF4-FFF2-40B4-BE49-F238E27FC236}">
                <a16:creationId xmlns:a16="http://schemas.microsoft.com/office/drawing/2014/main" id="{E95AA771-9037-0F29-8BDD-0BFBF9838D99}"/>
              </a:ext>
            </a:extLst>
          </p:cNvPr>
          <p:cNvGrpSpPr/>
          <p:nvPr/>
        </p:nvGrpSpPr>
        <p:grpSpPr>
          <a:xfrm>
            <a:off x="6552327" y="5786542"/>
            <a:ext cx="1420200" cy="639720"/>
            <a:chOff x="6552327" y="5786542"/>
            <a:chExt cx="1420200" cy="639720"/>
          </a:xfrm>
        </p:grpSpPr>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B2A63B5D-7E54-910D-47E5-F40868DC5B8B}"/>
                    </a:ext>
                  </a:extLst>
                </p14:cNvPr>
                <p14:cNvContentPartPr/>
                <p14:nvPr/>
              </p14:nvContentPartPr>
              <p14:xfrm>
                <a:off x="6552327" y="5921542"/>
                <a:ext cx="263520" cy="106560"/>
              </p14:xfrm>
            </p:contentPart>
          </mc:Choice>
          <mc:Fallback xmlns="">
            <p:pic>
              <p:nvPicPr>
                <p:cNvPr id="71" name="Freihand 70">
                  <a:extLst>
                    <a:ext uri="{FF2B5EF4-FFF2-40B4-BE49-F238E27FC236}">
                      <a16:creationId xmlns:a16="http://schemas.microsoft.com/office/drawing/2014/main" id="{B2A63B5D-7E54-910D-47E5-F40868DC5B8B}"/>
                    </a:ext>
                  </a:extLst>
                </p:cNvPr>
                <p:cNvPicPr/>
                <p:nvPr/>
              </p:nvPicPr>
              <p:blipFill>
                <a:blip r:embed="rId110"/>
                <a:stretch>
                  <a:fillRect/>
                </a:stretch>
              </p:blipFill>
              <p:spPr>
                <a:xfrm>
                  <a:off x="6543327" y="5912542"/>
                  <a:ext cx="281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84276FCC-1A7A-2BBA-5FC4-B9BE2F2F19D5}"/>
                    </a:ext>
                  </a:extLst>
                </p14:cNvPr>
                <p14:cNvContentPartPr/>
                <p14:nvPr/>
              </p14:nvContentPartPr>
              <p14:xfrm>
                <a:off x="6914847" y="5831182"/>
                <a:ext cx="215640" cy="178200"/>
              </p14:xfrm>
            </p:contentPart>
          </mc:Choice>
          <mc:Fallback xmlns="">
            <p:pic>
              <p:nvPicPr>
                <p:cNvPr id="72" name="Freihand 71">
                  <a:extLst>
                    <a:ext uri="{FF2B5EF4-FFF2-40B4-BE49-F238E27FC236}">
                      <a16:creationId xmlns:a16="http://schemas.microsoft.com/office/drawing/2014/main" id="{84276FCC-1A7A-2BBA-5FC4-B9BE2F2F19D5}"/>
                    </a:ext>
                  </a:extLst>
                </p:cNvPr>
                <p:cNvPicPr/>
                <p:nvPr/>
              </p:nvPicPr>
              <p:blipFill>
                <a:blip r:embed="rId112"/>
                <a:stretch>
                  <a:fillRect/>
                </a:stretch>
              </p:blipFill>
              <p:spPr>
                <a:xfrm>
                  <a:off x="6906207" y="5822542"/>
                  <a:ext cx="233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D40FEC13-5FD9-1796-44BC-940FE0610CE4}"/>
                    </a:ext>
                  </a:extLst>
                </p14:cNvPr>
                <p14:cNvContentPartPr/>
                <p14:nvPr/>
              </p14:nvContentPartPr>
              <p14:xfrm>
                <a:off x="7343607" y="5839102"/>
                <a:ext cx="11160" cy="171000"/>
              </p14:xfrm>
            </p:contentPart>
          </mc:Choice>
          <mc:Fallback xmlns="">
            <p:pic>
              <p:nvPicPr>
                <p:cNvPr id="73" name="Freihand 72">
                  <a:extLst>
                    <a:ext uri="{FF2B5EF4-FFF2-40B4-BE49-F238E27FC236}">
                      <a16:creationId xmlns:a16="http://schemas.microsoft.com/office/drawing/2014/main" id="{D40FEC13-5FD9-1796-44BC-940FE0610CE4}"/>
                    </a:ext>
                  </a:extLst>
                </p:cNvPr>
                <p:cNvPicPr/>
                <p:nvPr/>
              </p:nvPicPr>
              <p:blipFill>
                <a:blip r:embed="rId114"/>
                <a:stretch>
                  <a:fillRect/>
                </a:stretch>
              </p:blipFill>
              <p:spPr>
                <a:xfrm>
                  <a:off x="7334967" y="5830462"/>
                  <a:ext cx="2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6475596F-2AD8-3F6D-C471-E322A12652A9}"/>
                    </a:ext>
                  </a:extLst>
                </p14:cNvPr>
                <p14:cNvContentPartPr/>
                <p14:nvPr/>
              </p14:nvContentPartPr>
              <p14:xfrm>
                <a:off x="7271247" y="5805982"/>
                <a:ext cx="151200" cy="191880"/>
              </p14:xfrm>
            </p:contentPart>
          </mc:Choice>
          <mc:Fallback xmlns="">
            <p:pic>
              <p:nvPicPr>
                <p:cNvPr id="74" name="Freihand 73">
                  <a:extLst>
                    <a:ext uri="{FF2B5EF4-FFF2-40B4-BE49-F238E27FC236}">
                      <a16:creationId xmlns:a16="http://schemas.microsoft.com/office/drawing/2014/main" id="{6475596F-2AD8-3F6D-C471-E322A12652A9}"/>
                    </a:ext>
                  </a:extLst>
                </p:cNvPr>
                <p:cNvPicPr/>
                <p:nvPr/>
              </p:nvPicPr>
              <p:blipFill>
                <a:blip r:embed="rId116"/>
                <a:stretch>
                  <a:fillRect/>
                </a:stretch>
              </p:blipFill>
              <p:spPr>
                <a:xfrm>
                  <a:off x="7262607" y="5796982"/>
                  <a:ext cx="168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2468B4CC-33F4-2E38-A0E2-0226D750FC2E}"/>
                    </a:ext>
                  </a:extLst>
                </p14:cNvPr>
                <p14:cNvContentPartPr/>
                <p14:nvPr/>
              </p14:nvContentPartPr>
              <p14:xfrm>
                <a:off x="7462047" y="5909662"/>
                <a:ext cx="145440" cy="113760"/>
              </p14:xfrm>
            </p:contentPart>
          </mc:Choice>
          <mc:Fallback xmlns="">
            <p:pic>
              <p:nvPicPr>
                <p:cNvPr id="75" name="Freihand 74">
                  <a:extLst>
                    <a:ext uri="{FF2B5EF4-FFF2-40B4-BE49-F238E27FC236}">
                      <a16:creationId xmlns:a16="http://schemas.microsoft.com/office/drawing/2014/main" id="{2468B4CC-33F4-2E38-A0E2-0226D750FC2E}"/>
                    </a:ext>
                  </a:extLst>
                </p:cNvPr>
                <p:cNvPicPr/>
                <p:nvPr/>
              </p:nvPicPr>
              <p:blipFill>
                <a:blip r:embed="rId118"/>
                <a:stretch>
                  <a:fillRect/>
                </a:stretch>
              </p:blipFill>
              <p:spPr>
                <a:xfrm>
                  <a:off x="7453407" y="5901022"/>
                  <a:ext cx="163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0EDB635F-F8D3-1A7D-4E9C-AA665136AAA8}"/>
                    </a:ext>
                  </a:extLst>
                </p14:cNvPr>
                <p14:cNvContentPartPr/>
                <p14:nvPr/>
              </p14:nvContentPartPr>
              <p14:xfrm>
                <a:off x="7599567" y="5786542"/>
                <a:ext cx="85680" cy="219600"/>
              </p14:xfrm>
            </p:contentPart>
          </mc:Choice>
          <mc:Fallback xmlns="">
            <p:pic>
              <p:nvPicPr>
                <p:cNvPr id="76" name="Freihand 75">
                  <a:extLst>
                    <a:ext uri="{FF2B5EF4-FFF2-40B4-BE49-F238E27FC236}">
                      <a16:creationId xmlns:a16="http://schemas.microsoft.com/office/drawing/2014/main" id="{0EDB635F-F8D3-1A7D-4E9C-AA665136AAA8}"/>
                    </a:ext>
                  </a:extLst>
                </p:cNvPr>
                <p:cNvPicPr/>
                <p:nvPr/>
              </p:nvPicPr>
              <p:blipFill>
                <a:blip r:embed="rId120"/>
                <a:stretch>
                  <a:fillRect/>
                </a:stretch>
              </p:blipFill>
              <p:spPr>
                <a:xfrm>
                  <a:off x="7590927" y="5777902"/>
                  <a:ext cx="103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F72527FB-A71C-117B-22C7-B1AE6D401141}"/>
                    </a:ext>
                  </a:extLst>
                </p14:cNvPr>
                <p14:cNvContentPartPr/>
                <p14:nvPr/>
              </p14:nvContentPartPr>
              <p14:xfrm>
                <a:off x="7758327" y="5971222"/>
                <a:ext cx="8640" cy="7920"/>
              </p14:xfrm>
            </p:contentPart>
          </mc:Choice>
          <mc:Fallback xmlns="">
            <p:pic>
              <p:nvPicPr>
                <p:cNvPr id="77" name="Freihand 76">
                  <a:extLst>
                    <a:ext uri="{FF2B5EF4-FFF2-40B4-BE49-F238E27FC236}">
                      <a16:creationId xmlns:a16="http://schemas.microsoft.com/office/drawing/2014/main" id="{F72527FB-A71C-117B-22C7-B1AE6D401141}"/>
                    </a:ext>
                  </a:extLst>
                </p:cNvPr>
                <p:cNvPicPr/>
                <p:nvPr/>
              </p:nvPicPr>
              <p:blipFill>
                <a:blip r:embed="rId122"/>
                <a:stretch>
                  <a:fillRect/>
                </a:stretch>
              </p:blipFill>
              <p:spPr>
                <a:xfrm>
                  <a:off x="7749687" y="5962582"/>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446E3FA1-B0E6-2855-A10B-C3278DAC36FF}"/>
                    </a:ext>
                  </a:extLst>
                </p14:cNvPr>
                <p14:cNvContentPartPr/>
                <p14:nvPr/>
              </p14:nvContentPartPr>
              <p14:xfrm>
                <a:off x="7146687" y="6142942"/>
                <a:ext cx="220320" cy="155160"/>
              </p14:xfrm>
            </p:contentPart>
          </mc:Choice>
          <mc:Fallback xmlns="">
            <p:pic>
              <p:nvPicPr>
                <p:cNvPr id="78" name="Freihand 77">
                  <a:extLst>
                    <a:ext uri="{FF2B5EF4-FFF2-40B4-BE49-F238E27FC236}">
                      <a16:creationId xmlns:a16="http://schemas.microsoft.com/office/drawing/2014/main" id="{446E3FA1-B0E6-2855-A10B-C3278DAC36FF}"/>
                    </a:ext>
                  </a:extLst>
                </p:cNvPr>
                <p:cNvPicPr/>
                <p:nvPr/>
              </p:nvPicPr>
              <p:blipFill>
                <a:blip r:embed="rId124"/>
                <a:stretch>
                  <a:fillRect/>
                </a:stretch>
              </p:blipFill>
              <p:spPr>
                <a:xfrm>
                  <a:off x="7138047" y="6134302"/>
                  <a:ext cx="237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40591705-C2F5-3D6A-BFD7-96E835ACC99A}"/>
                    </a:ext>
                  </a:extLst>
                </p14:cNvPr>
                <p14:cNvContentPartPr/>
                <p14:nvPr/>
              </p14:nvContentPartPr>
              <p14:xfrm>
                <a:off x="7421367" y="6192622"/>
                <a:ext cx="33120" cy="132480"/>
              </p14:xfrm>
            </p:contentPart>
          </mc:Choice>
          <mc:Fallback xmlns="">
            <p:pic>
              <p:nvPicPr>
                <p:cNvPr id="79" name="Freihand 78">
                  <a:extLst>
                    <a:ext uri="{FF2B5EF4-FFF2-40B4-BE49-F238E27FC236}">
                      <a16:creationId xmlns:a16="http://schemas.microsoft.com/office/drawing/2014/main" id="{40591705-C2F5-3D6A-BFD7-96E835ACC99A}"/>
                    </a:ext>
                  </a:extLst>
                </p:cNvPr>
                <p:cNvPicPr/>
                <p:nvPr/>
              </p:nvPicPr>
              <p:blipFill>
                <a:blip r:embed="rId126"/>
                <a:stretch>
                  <a:fillRect/>
                </a:stretch>
              </p:blipFill>
              <p:spPr>
                <a:xfrm>
                  <a:off x="7412727" y="6183982"/>
                  <a:ext cx="50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A8B30FB8-D5FF-0B71-B40B-9F4DBB468CEE}"/>
                    </a:ext>
                  </a:extLst>
                </p14:cNvPr>
                <p14:cNvContentPartPr/>
                <p14:nvPr/>
              </p14:nvContentPartPr>
              <p14:xfrm>
                <a:off x="7506327" y="6131422"/>
                <a:ext cx="289440" cy="294840"/>
              </p14:xfrm>
            </p:contentPart>
          </mc:Choice>
          <mc:Fallback xmlns="">
            <p:pic>
              <p:nvPicPr>
                <p:cNvPr id="80" name="Freihand 79">
                  <a:extLst>
                    <a:ext uri="{FF2B5EF4-FFF2-40B4-BE49-F238E27FC236}">
                      <a16:creationId xmlns:a16="http://schemas.microsoft.com/office/drawing/2014/main" id="{A8B30FB8-D5FF-0B71-B40B-9F4DBB468CEE}"/>
                    </a:ext>
                  </a:extLst>
                </p:cNvPr>
                <p:cNvPicPr/>
                <p:nvPr/>
              </p:nvPicPr>
              <p:blipFill>
                <a:blip r:embed="rId128"/>
                <a:stretch>
                  <a:fillRect/>
                </a:stretch>
              </p:blipFill>
              <p:spPr>
                <a:xfrm>
                  <a:off x="7497687" y="6122782"/>
                  <a:ext cx="307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AC447B5C-3F15-ED6D-D30A-D5C554DA098D}"/>
                    </a:ext>
                  </a:extLst>
                </p14:cNvPr>
                <p14:cNvContentPartPr/>
                <p14:nvPr/>
              </p14:nvContentPartPr>
              <p14:xfrm>
                <a:off x="7833927" y="6172822"/>
                <a:ext cx="138600" cy="124560"/>
              </p14:xfrm>
            </p:contentPart>
          </mc:Choice>
          <mc:Fallback xmlns="">
            <p:pic>
              <p:nvPicPr>
                <p:cNvPr id="81" name="Freihand 80">
                  <a:extLst>
                    <a:ext uri="{FF2B5EF4-FFF2-40B4-BE49-F238E27FC236}">
                      <a16:creationId xmlns:a16="http://schemas.microsoft.com/office/drawing/2014/main" id="{AC447B5C-3F15-ED6D-D30A-D5C554DA098D}"/>
                    </a:ext>
                  </a:extLst>
                </p:cNvPr>
                <p:cNvPicPr/>
                <p:nvPr/>
              </p:nvPicPr>
              <p:blipFill>
                <a:blip r:embed="rId130"/>
                <a:stretch>
                  <a:fillRect/>
                </a:stretch>
              </p:blipFill>
              <p:spPr>
                <a:xfrm>
                  <a:off x="7824927" y="6163822"/>
                  <a:ext cx="15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C2B08D88-BBAB-21B5-BDE8-6CDBBC73E14C}"/>
                    </a:ext>
                  </a:extLst>
                </p14:cNvPr>
                <p14:cNvContentPartPr/>
                <p14:nvPr/>
              </p14:nvContentPartPr>
              <p14:xfrm>
                <a:off x="7557087" y="6039982"/>
                <a:ext cx="101880" cy="36000"/>
              </p14:xfrm>
            </p:contentPart>
          </mc:Choice>
          <mc:Fallback xmlns="">
            <p:pic>
              <p:nvPicPr>
                <p:cNvPr id="82" name="Freihand 81">
                  <a:extLst>
                    <a:ext uri="{FF2B5EF4-FFF2-40B4-BE49-F238E27FC236}">
                      <a16:creationId xmlns:a16="http://schemas.microsoft.com/office/drawing/2014/main" id="{C2B08D88-BBAB-21B5-BDE8-6CDBBC73E14C}"/>
                    </a:ext>
                  </a:extLst>
                </p:cNvPr>
                <p:cNvPicPr/>
                <p:nvPr/>
              </p:nvPicPr>
              <p:blipFill>
                <a:blip r:embed="rId132"/>
                <a:stretch>
                  <a:fillRect/>
                </a:stretch>
              </p:blipFill>
              <p:spPr>
                <a:xfrm>
                  <a:off x="7548447" y="6030982"/>
                  <a:ext cx="119520" cy="53640"/>
                </a:xfrm>
                <a:prstGeom prst="rect">
                  <a:avLst/>
                </a:prstGeom>
              </p:spPr>
            </p:pic>
          </mc:Fallback>
        </mc:AlternateContent>
      </p:grpSp>
    </p:spTree>
    <p:extLst>
      <p:ext uri="{BB962C8B-B14F-4D97-AF65-F5344CB8AC3E}">
        <p14:creationId xmlns:p14="http://schemas.microsoft.com/office/powerpoint/2010/main" val="3839121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007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A8BF2292-DA83-D2BA-6BDC-2FFB8227E237}"/>
              </a:ext>
            </a:extLst>
          </p:cNvPr>
          <p:cNvGrpSpPr/>
          <p:nvPr/>
        </p:nvGrpSpPr>
        <p:grpSpPr>
          <a:xfrm>
            <a:off x="3047800" y="1607493"/>
            <a:ext cx="340560" cy="229680"/>
            <a:chOff x="3047800" y="1607493"/>
            <a:chExt cx="340560" cy="229680"/>
          </a:xfrm>
        </p:grpSpPr>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8C6524F1-1DCC-767F-60A1-E6169040E9CA}"/>
                    </a:ext>
                  </a:extLst>
                </p14:cNvPr>
                <p14:cNvContentPartPr/>
                <p14:nvPr/>
              </p14:nvContentPartPr>
              <p14:xfrm>
                <a:off x="3188920" y="1705413"/>
                <a:ext cx="199440" cy="11880"/>
              </p14:xfrm>
            </p:contentPart>
          </mc:Choice>
          <mc:Fallback xmlns="">
            <p:pic>
              <p:nvPicPr>
                <p:cNvPr id="6" name="Freihand 5">
                  <a:extLst>
                    <a:ext uri="{FF2B5EF4-FFF2-40B4-BE49-F238E27FC236}">
                      <a16:creationId xmlns:a16="http://schemas.microsoft.com/office/drawing/2014/main" id="{8C6524F1-1DCC-767F-60A1-E6169040E9CA}"/>
                    </a:ext>
                  </a:extLst>
                </p:cNvPr>
                <p:cNvPicPr/>
                <p:nvPr/>
              </p:nvPicPr>
              <p:blipFill>
                <a:blip r:embed="rId4"/>
                <a:stretch>
                  <a:fillRect/>
                </a:stretch>
              </p:blipFill>
              <p:spPr>
                <a:xfrm>
                  <a:off x="3179920" y="1696773"/>
                  <a:ext cx="217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C562FA47-5FC7-DC56-E0DF-71D03FB1317B}"/>
                    </a:ext>
                  </a:extLst>
                </p14:cNvPr>
                <p14:cNvContentPartPr/>
                <p14:nvPr/>
              </p14:nvContentPartPr>
              <p14:xfrm>
                <a:off x="3047800" y="1607493"/>
                <a:ext cx="192240" cy="229680"/>
              </p14:xfrm>
            </p:contentPart>
          </mc:Choice>
          <mc:Fallback xmlns="">
            <p:pic>
              <p:nvPicPr>
                <p:cNvPr id="7" name="Freihand 6">
                  <a:extLst>
                    <a:ext uri="{FF2B5EF4-FFF2-40B4-BE49-F238E27FC236}">
                      <a16:creationId xmlns:a16="http://schemas.microsoft.com/office/drawing/2014/main" id="{C562FA47-5FC7-DC56-E0DF-71D03FB1317B}"/>
                    </a:ext>
                  </a:extLst>
                </p:cNvPr>
                <p:cNvPicPr/>
                <p:nvPr/>
              </p:nvPicPr>
              <p:blipFill>
                <a:blip r:embed="rId6"/>
                <a:stretch>
                  <a:fillRect/>
                </a:stretch>
              </p:blipFill>
              <p:spPr>
                <a:xfrm>
                  <a:off x="3039160" y="1598493"/>
                  <a:ext cx="209880" cy="247320"/>
                </a:xfrm>
                <a:prstGeom prst="rect">
                  <a:avLst/>
                </a:prstGeom>
              </p:spPr>
            </p:pic>
          </mc:Fallback>
        </mc:AlternateContent>
      </p:grpSp>
      <p:grpSp>
        <p:nvGrpSpPr>
          <p:cNvPr id="14" name="Gruppieren 13">
            <a:extLst>
              <a:ext uri="{FF2B5EF4-FFF2-40B4-BE49-F238E27FC236}">
                <a16:creationId xmlns:a16="http://schemas.microsoft.com/office/drawing/2014/main" id="{9054A259-6988-4E11-33AF-E99E02B2DC61}"/>
              </a:ext>
            </a:extLst>
          </p:cNvPr>
          <p:cNvGrpSpPr/>
          <p:nvPr/>
        </p:nvGrpSpPr>
        <p:grpSpPr>
          <a:xfrm>
            <a:off x="3358120" y="1254693"/>
            <a:ext cx="1350360" cy="294840"/>
            <a:chOff x="3358120" y="1254693"/>
            <a:chExt cx="1350360" cy="29484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D21A7055-3A8A-A552-5E85-B1FE3DFA1A59}"/>
                    </a:ext>
                  </a:extLst>
                </p14:cNvPr>
                <p14:cNvContentPartPr/>
                <p14:nvPr/>
              </p14:nvContentPartPr>
              <p14:xfrm>
                <a:off x="3411040" y="1333173"/>
                <a:ext cx="140760" cy="15120"/>
              </p14:xfrm>
            </p:contentPart>
          </mc:Choice>
          <mc:Fallback xmlns="">
            <p:pic>
              <p:nvPicPr>
                <p:cNvPr id="2" name="Freihand 1">
                  <a:extLst>
                    <a:ext uri="{FF2B5EF4-FFF2-40B4-BE49-F238E27FC236}">
                      <a16:creationId xmlns:a16="http://schemas.microsoft.com/office/drawing/2014/main" id="{D21A7055-3A8A-A552-5E85-B1FE3DFA1A59}"/>
                    </a:ext>
                  </a:extLst>
                </p:cNvPr>
                <p:cNvPicPr/>
                <p:nvPr/>
              </p:nvPicPr>
              <p:blipFill>
                <a:blip r:embed="rId8"/>
                <a:stretch>
                  <a:fillRect/>
                </a:stretch>
              </p:blipFill>
              <p:spPr>
                <a:xfrm>
                  <a:off x="3402400" y="1324533"/>
                  <a:ext cx="158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57619CD4-0D00-7C62-C269-E5D57DC39EFC}"/>
                    </a:ext>
                  </a:extLst>
                </p14:cNvPr>
                <p14:cNvContentPartPr/>
                <p14:nvPr/>
              </p14:nvContentPartPr>
              <p14:xfrm>
                <a:off x="3358120" y="1254693"/>
                <a:ext cx="194040" cy="139680"/>
              </p14:xfrm>
            </p:contentPart>
          </mc:Choice>
          <mc:Fallback xmlns="">
            <p:pic>
              <p:nvPicPr>
                <p:cNvPr id="3" name="Freihand 2">
                  <a:extLst>
                    <a:ext uri="{FF2B5EF4-FFF2-40B4-BE49-F238E27FC236}">
                      <a16:creationId xmlns:a16="http://schemas.microsoft.com/office/drawing/2014/main" id="{57619CD4-0D00-7C62-C269-E5D57DC39EFC}"/>
                    </a:ext>
                  </a:extLst>
                </p:cNvPr>
                <p:cNvPicPr/>
                <p:nvPr/>
              </p:nvPicPr>
              <p:blipFill>
                <a:blip r:embed="rId10"/>
                <a:stretch>
                  <a:fillRect/>
                </a:stretch>
              </p:blipFill>
              <p:spPr>
                <a:xfrm>
                  <a:off x="3349480" y="1245693"/>
                  <a:ext cx="211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3F0AEB5-762B-8941-FB77-7D0172B34EC9}"/>
                    </a:ext>
                  </a:extLst>
                </p14:cNvPr>
                <p14:cNvContentPartPr/>
                <p14:nvPr/>
              </p14:nvContentPartPr>
              <p14:xfrm>
                <a:off x="3730720" y="1376013"/>
                <a:ext cx="148320" cy="156240"/>
              </p14:xfrm>
            </p:contentPart>
          </mc:Choice>
          <mc:Fallback xmlns="">
            <p:pic>
              <p:nvPicPr>
                <p:cNvPr id="9" name="Freihand 8">
                  <a:extLst>
                    <a:ext uri="{FF2B5EF4-FFF2-40B4-BE49-F238E27FC236}">
                      <a16:creationId xmlns:a16="http://schemas.microsoft.com/office/drawing/2014/main" id="{23F0AEB5-762B-8941-FB77-7D0172B34EC9}"/>
                    </a:ext>
                  </a:extLst>
                </p:cNvPr>
                <p:cNvPicPr/>
                <p:nvPr/>
              </p:nvPicPr>
              <p:blipFill>
                <a:blip r:embed="rId12"/>
                <a:stretch>
                  <a:fillRect/>
                </a:stretch>
              </p:blipFill>
              <p:spPr>
                <a:xfrm>
                  <a:off x="3722080" y="1367013"/>
                  <a:ext cx="165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40C5EB0-8524-F0B2-4C3A-65CC8607E700}"/>
                    </a:ext>
                  </a:extLst>
                </p14:cNvPr>
                <p14:cNvContentPartPr/>
                <p14:nvPr/>
              </p14:nvContentPartPr>
              <p14:xfrm>
                <a:off x="3833320" y="1497693"/>
                <a:ext cx="82440" cy="51840"/>
              </p14:xfrm>
            </p:contentPart>
          </mc:Choice>
          <mc:Fallback xmlns="">
            <p:pic>
              <p:nvPicPr>
                <p:cNvPr id="10" name="Freihand 9">
                  <a:extLst>
                    <a:ext uri="{FF2B5EF4-FFF2-40B4-BE49-F238E27FC236}">
                      <a16:creationId xmlns:a16="http://schemas.microsoft.com/office/drawing/2014/main" id="{D40C5EB0-8524-F0B2-4C3A-65CC8607E700}"/>
                    </a:ext>
                  </a:extLst>
                </p:cNvPr>
                <p:cNvPicPr/>
                <p:nvPr/>
              </p:nvPicPr>
              <p:blipFill>
                <a:blip r:embed="rId14"/>
                <a:stretch>
                  <a:fillRect/>
                </a:stretch>
              </p:blipFill>
              <p:spPr>
                <a:xfrm>
                  <a:off x="3824320" y="1489053"/>
                  <a:ext cx="100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8628750-5B78-EDDC-97E8-3E02D51C1950}"/>
                    </a:ext>
                  </a:extLst>
                </p14:cNvPr>
                <p14:cNvContentPartPr/>
                <p14:nvPr/>
              </p14:nvContentPartPr>
              <p14:xfrm>
                <a:off x="3987400" y="1359813"/>
                <a:ext cx="473400" cy="171000"/>
              </p14:xfrm>
            </p:contentPart>
          </mc:Choice>
          <mc:Fallback xmlns="">
            <p:pic>
              <p:nvPicPr>
                <p:cNvPr id="11" name="Freihand 10">
                  <a:extLst>
                    <a:ext uri="{FF2B5EF4-FFF2-40B4-BE49-F238E27FC236}">
                      <a16:creationId xmlns:a16="http://schemas.microsoft.com/office/drawing/2014/main" id="{A8628750-5B78-EDDC-97E8-3E02D51C1950}"/>
                    </a:ext>
                  </a:extLst>
                </p:cNvPr>
                <p:cNvPicPr/>
                <p:nvPr/>
              </p:nvPicPr>
              <p:blipFill>
                <a:blip r:embed="rId16"/>
                <a:stretch>
                  <a:fillRect/>
                </a:stretch>
              </p:blipFill>
              <p:spPr>
                <a:xfrm>
                  <a:off x="3978760" y="1351173"/>
                  <a:ext cx="491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8349628-BCB3-F166-99CA-221A473295E9}"/>
                    </a:ext>
                  </a:extLst>
                </p14:cNvPr>
                <p14:cNvContentPartPr/>
                <p14:nvPr/>
              </p14:nvContentPartPr>
              <p14:xfrm>
                <a:off x="4415080" y="1384293"/>
                <a:ext cx="48600" cy="7200"/>
              </p14:xfrm>
            </p:contentPart>
          </mc:Choice>
          <mc:Fallback xmlns="">
            <p:pic>
              <p:nvPicPr>
                <p:cNvPr id="12" name="Freihand 11">
                  <a:extLst>
                    <a:ext uri="{FF2B5EF4-FFF2-40B4-BE49-F238E27FC236}">
                      <a16:creationId xmlns:a16="http://schemas.microsoft.com/office/drawing/2014/main" id="{D8349628-BCB3-F166-99CA-221A473295E9}"/>
                    </a:ext>
                  </a:extLst>
                </p:cNvPr>
                <p:cNvPicPr/>
                <p:nvPr/>
              </p:nvPicPr>
              <p:blipFill>
                <a:blip r:embed="rId18"/>
                <a:stretch>
                  <a:fillRect/>
                </a:stretch>
              </p:blipFill>
              <p:spPr>
                <a:xfrm>
                  <a:off x="4406080" y="1375653"/>
                  <a:ext cx="66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D4A7A22-82C3-AF3D-DD3D-86996EB83CBF}"/>
                    </a:ext>
                  </a:extLst>
                </p14:cNvPr>
                <p14:cNvContentPartPr/>
                <p14:nvPr/>
              </p14:nvContentPartPr>
              <p14:xfrm>
                <a:off x="4547920" y="1424253"/>
                <a:ext cx="160560" cy="84600"/>
              </p14:xfrm>
            </p:contentPart>
          </mc:Choice>
          <mc:Fallback xmlns="">
            <p:pic>
              <p:nvPicPr>
                <p:cNvPr id="13" name="Freihand 12">
                  <a:extLst>
                    <a:ext uri="{FF2B5EF4-FFF2-40B4-BE49-F238E27FC236}">
                      <a16:creationId xmlns:a16="http://schemas.microsoft.com/office/drawing/2014/main" id="{3D4A7A22-82C3-AF3D-DD3D-86996EB83CBF}"/>
                    </a:ext>
                  </a:extLst>
                </p:cNvPr>
                <p:cNvPicPr/>
                <p:nvPr/>
              </p:nvPicPr>
              <p:blipFill>
                <a:blip r:embed="rId20"/>
                <a:stretch>
                  <a:fillRect/>
                </a:stretch>
              </p:blipFill>
              <p:spPr>
                <a:xfrm>
                  <a:off x="4538920" y="1415613"/>
                  <a:ext cx="17820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22D45D3-BF74-00C2-4D56-23DA93843F9B}"/>
                  </a:ext>
                </a:extLst>
              </p14:cNvPr>
              <p14:cNvContentPartPr/>
              <p14:nvPr/>
            </p14:nvContentPartPr>
            <p14:xfrm>
              <a:off x="337360" y="2535933"/>
              <a:ext cx="2315160" cy="159480"/>
            </p14:xfrm>
          </p:contentPart>
        </mc:Choice>
        <mc:Fallback xmlns="">
          <p:pic>
            <p:nvPicPr>
              <p:cNvPr id="15" name="Freihand 14">
                <a:extLst>
                  <a:ext uri="{FF2B5EF4-FFF2-40B4-BE49-F238E27FC236}">
                    <a16:creationId xmlns:a16="http://schemas.microsoft.com/office/drawing/2014/main" id="{122D45D3-BF74-00C2-4D56-23DA93843F9B}"/>
                  </a:ext>
                </a:extLst>
              </p:cNvPr>
              <p:cNvPicPr/>
              <p:nvPr/>
            </p:nvPicPr>
            <p:blipFill>
              <a:blip r:embed="rId22"/>
              <a:stretch>
                <a:fillRect/>
              </a:stretch>
            </p:blipFill>
            <p:spPr>
              <a:xfrm>
                <a:off x="328720" y="2526933"/>
                <a:ext cx="2332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E5D626DF-4298-049D-6A07-A194E1F5E2A9}"/>
                  </a:ext>
                </a:extLst>
              </p14:cNvPr>
              <p14:cNvContentPartPr/>
              <p14:nvPr/>
            </p14:nvContentPartPr>
            <p14:xfrm>
              <a:off x="227560" y="3425493"/>
              <a:ext cx="783000" cy="21600"/>
            </p14:xfrm>
          </p:contentPart>
        </mc:Choice>
        <mc:Fallback xmlns="">
          <p:pic>
            <p:nvPicPr>
              <p:cNvPr id="17" name="Freihand 16">
                <a:extLst>
                  <a:ext uri="{FF2B5EF4-FFF2-40B4-BE49-F238E27FC236}">
                    <a16:creationId xmlns:a16="http://schemas.microsoft.com/office/drawing/2014/main" id="{E5D626DF-4298-049D-6A07-A194E1F5E2A9}"/>
                  </a:ext>
                </a:extLst>
              </p:cNvPr>
              <p:cNvPicPr/>
              <p:nvPr/>
            </p:nvPicPr>
            <p:blipFill>
              <a:blip r:embed="rId24"/>
              <a:stretch>
                <a:fillRect/>
              </a:stretch>
            </p:blipFill>
            <p:spPr>
              <a:xfrm>
                <a:off x="218560" y="3416493"/>
                <a:ext cx="800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8717C412-4226-A07E-74AE-C7C013D5F2C4}"/>
                  </a:ext>
                </a:extLst>
              </p14:cNvPr>
              <p14:cNvContentPartPr/>
              <p14:nvPr/>
            </p14:nvContentPartPr>
            <p14:xfrm>
              <a:off x="97600" y="4150173"/>
              <a:ext cx="2484720" cy="46080"/>
            </p14:xfrm>
          </p:contentPart>
        </mc:Choice>
        <mc:Fallback xmlns="">
          <p:pic>
            <p:nvPicPr>
              <p:cNvPr id="18" name="Freihand 17">
                <a:extLst>
                  <a:ext uri="{FF2B5EF4-FFF2-40B4-BE49-F238E27FC236}">
                    <a16:creationId xmlns:a16="http://schemas.microsoft.com/office/drawing/2014/main" id="{8717C412-4226-A07E-74AE-C7C013D5F2C4}"/>
                  </a:ext>
                </a:extLst>
              </p:cNvPr>
              <p:cNvPicPr/>
              <p:nvPr/>
            </p:nvPicPr>
            <p:blipFill>
              <a:blip r:embed="rId26"/>
              <a:stretch>
                <a:fillRect/>
              </a:stretch>
            </p:blipFill>
            <p:spPr>
              <a:xfrm>
                <a:off x="88960" y="4141173"/>
                <a:ext cx="2502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2906CB0-07E5-E8EF-6753-617E7BCE82F9}"/>
                  </a:ext>
                </a:extLst>
              </p14:cNvPr>
              <p14:cNvContentPartPr/>
              <p14:nvPr/>
            </p14:nvContentPartPr>
            <p14:xfrm>
              <a:off x="6388960" y="1215093"/>
              <a:ext cx="1542960" cy="75960"/>
            </p14:xfrm>
          </p:contentPart>
        </mc:Choice>
        <mc:Fallback xmlns="">
          <p:pic>
            <p:nvPicPr>
              <p:cNvPr id="19" name="Freihand 18">
                <a:extLst>
                  <a:ext uri="{FF2B5EF4-FFF2-40B4-BE49-F238E27FC236}">
                    <a16:creationId xmlns:a16="http://schemas.microsoft.com/office/drawing/2014/main" id="{62906CB0-07E5-E8EF-6753-617E7BCE82F9}"/>
                  </a:ext>
                </a:extLst>
              </p:cNvPr>
              <p:cNvPicPr/>
              <p:nvPr/>
            </p:nvPicPr>
            <p:blipFill>
              <a:blip r:embed="rId28"/>
              <a:stretch>
                <a:fillRect/>
              </a:stretch>
            </p:blipFill>
            <p:spPr>
              <a:xfrm>
                <a:off x="6379960" y="1206453"/>
                <a:ext cx="156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F222781A-F7FC-25E8-D283-F9678B26A820}"/>
                  </a:ext>
                </a:extLst>
              </p14:cNvPr>
              <p14:cNvContentPartPr/>
              <p14:nvPr/>
            </p14:nvContentPartPr>
            <p14:xfrm>
              <a:off x="428080" y="2606853"/>
              <a:ext cx="2032200" cy="86400"/>
            </p14:xfrm>
          </p:contentPart>
        </mc:Choice>
        <mc:Fallback xmlns="">
          <p:pic>
            <p:nvPicPr>
              <p:cNvPr id="20" name="Freihand 19">
                <a:extLst>
                  <a:ext uri="{FF2B5EF4-FFF2-40B4-BE49-F238E27FC236}">
                    <a16:creationId xmlns:a16="http://schemas.microsoft.com/office/drawing/2014/main" id="{F222781A-F7FC-25E8-D283-F9678B26A820}"/>
                  </a:ext>
                </a:extLst>
              </p:cNvPr>
              <p:cNvPicPr/>
              <p:nvPr/>
            </p:nvPicPr>
            <p:blipFill>
              <a:blip r:embed="rId30"/>
              <a:stretch>
                <a:fillRect/>
              </a:stretch>
            </p:blipFill>
            <p:spPr>
              <a:xfrm>
                <a:off x="419440" y="2597853"/>
                <a:ext cx="2049840" cy="104040"/>
              </a:xfrm>
              <a:prstGeom prst="rect">
                <a:avLst/>
              </a:prstGeom>
            </p:spPr>
          </p:pic>
        </mc:Fallback>
      </mc:AlternateContent>
      <p:grpSp>
        <p:nvGrpSpPr>
          <p:cNvPr id="23" name="Gruppieren 22">
            <a:extLst>
              <a:ext uri="{FF2B5EF4-FFF2-40B4-BE49-F238E27FC236}">
                <a16:creationId xmlns:a16="http://schemas.microsoft.com/office/drawing/2014/main" id="{416E0B22-0AF1-EEED-7D50-89860AE2734C}"/>
              </a:ext>
            </a:extLst>
          </p:cNvPr>
          <p:cNvGrpSpPr/>
          <p:nvPr/>
        </p:nvGrpSpPr>
        <p:grpSpPr>
          <a:xfrm>
            <a:off x="6442600" y="2287173"/>
            <a:ext cx="1852920" cy="42840"/>
            <a:chOff x="6442600" y="2287173"/>
            <a:chExt cx="1852920" cy="4284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92BD6B5-7D20-6D20-51B8-5ED2C2750977}"/>
                    </a:ext>
                  </a:extLst>
                </p14:cNvPr>
                <p14:cNvContentPartPr/>
                <p14:nvPr/>
              </p14:nvContentPartPr>
              <p14:xfrm>
                <a:off x="6442600" y="2287173"/>
                <a:ext cx="1235880" cy="42840"/>
              </p14:xfrm>
            </p:contentPart>
          </mc:Choice>
          <mc:Fallback xmlns="">
            <p:pic>
              <p:nvPicPr>
                <p:cNvPr id="21" name="Freihand 20">
                  <a:extLst>
                    <a:ext uri="{FF2B5EF4-FFF2-40B4-BE49-F238E27FC236}">
                      <a16:creationId xmlns:a16="http://schemas.microsoft.com/office/drawing/2014/main" id="{592BD6B5-7D20-6D20-51B8-5ED2C2750977}"/>
                    </a:ext>
                  </a:extLst>
                </p:cNvPr>
                <p:cNvPicPr/>
                <p:nvPr/>
              </p:nvPicPr>
              <p:blipFill>
                <a:blip r:embed="rId32"/>
                <a:stretch>
                  <a:fillRect/>
                </a:stretch>
              </p:blipFill>
              <p:spPr>
                <a:xfrm>
                  <a:off x="6433600" y="2278173"/>
                  <a:ext cx="1253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481822B-1258-2E63-DE26-1BC8D303D711}"/>
                    </a:ext>
                  </a:extLst>
                </p14:cNvPr>
                <p14:cNvContentPartPr/>
                <p14:nvPr/>
              </p14:nvContentPartPr>
              <p14:xfrm>
                <a:off x="8288320" y="2287173"/>
                <a:ext cx="7200" cy="15120"/>
              </p14:xfrm>
            </p:contentPart>
          </mc:Choice>
          <mc:Fallback xmlns="">
            <p:pic>
              <p:nvPicPr>
                <p:cNvPr id="22" name="Freihand 21">
                  <a:extLst>
                    <a:ext uri="{FF2B5EF4-FFF2-40B4-BE49-F238E27FC236}">
                      <a16:creationId xmlns:a16="http://schemas.microsoft.com/office/drawing/2014/main" id="{A481822B-1258-2E63-DE26-1BC8D303D711}"/>
                    </a:ext>
                  </a:extLst>
                </p:cNvPr>
                <p:cNvPicPr/>
                <p:nvPr/>
              </p:nvPicPr>
              <p:blipFill>
                <a:blip r:embed="rId34"/>
                <a:stretch>
                  <a:fillRect/>
                </a:stretch>
              </p:blipFill>
              <p:spPr>
                <a:xfrm>
                  <a:off x="8279320" y="2278173"/>
                  <a:ext cx="2484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D016D83-8776-F66B-C3E2-12BD6700B198}"/>
                  </a:ext>
                </a:extLst>
              </p14:cNvPr>
              <p14:cNvContentPartPr/>
              <p14:nvPr/>
            </p14:nvContentPartPr>
            <p14:xfrm>
              <a:off x="6428920" y="3033813"/>
              <a:ext cx="4766040" cy="42840"/>
            </p14:xfrm>
          </p:contentPart>
        </mc:Choice>
        <mc:Fallback xmlns="">
          <p:pic>
            <p:nvPicPr>
              <p:cNvPr id="24" name="Freihand 23">
                <a:extLst>
                  <a:ext uri="{FF2B5EF4-FFF2-40B4-BE49-F238E27FC236}">
                    <a16:creationId xmlns:a16="http://schemas.microsoft.com/office/drawing/2014/main" id="{ED016D83-8776-F66B-C3E2-12BD6700B198}"/>
                  </a:ext>
                </a:extLst>
              </p:cNvPr>
              <p:cNvPicPr/>
              <p:nvPr/>
            </p:nvPicPr>
            <p:blipFill>
              <a:blip r:embed="rId36"/>
              <a:stretch>
                <a:fillRect/>
              </a:stretch>
            </p:blipFill>
            <p:spPr>
              <a:xfrm>
                <a:off x="6419920" y="3025173"/>
                <a:ext cx="4783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24ABF4B4-29A4-D719-BC90-AC211AB1C813}"/>
                  </a:ext>
                </a:extLst>
              </p14:cNvPr>
              <p14:cNvContentPartPr/>
              <p14:nvPr/>
            </p14:nvContentPartPr>
            <p14:xfrm>
              <a:off x="6363040" y="4078533"/>
              <a:ext cx="1283400" cy="122760"/>
            </p14:xfrm>
          </p:contentPart>
        </mc:Choice>
        <mc:Fallback xmlns="">
          <p:pic>
            <p:nvPicPr>
              <p:cNvPr id="25" name="Freihand 24">
                <a:extLst>
                  <a:ext uri="{FF2B5EF4-FFF2-40B4-BE49-F238E27FC236}">
                    <a16:creationId xmlns:a16="http://schemas.microsoft.com/office/drawing/2014/main" id="{24ABF4B4-29A4-D719-BC90-AC211AB1C813}"/>
                  </a:ext>
                </a:extLst>
              </p:cNvPr>
              <p:cNvPicPr/>
              <p:nvPr/>
            </p:nvPicPr>
            <p:blipFill>
              <a:blip r:embed="rId38"/>
              <a:stretch>
                <a:fillRect/>
              </a:stretch>
            </p:blipFill>
            <p:spPr>
              <a:xfrm>
                <a:off x="6354400" y="4069893"/>
                <a:ext cx="1301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3C301E95-A783-5513-68E8-E5EE4A124DDF}"/>
                  </a:ext>
                </a:extLst>
              </p14:cNvPr>
              <p14:cNvContentPartPr/>
              <p14:nvPr/>
            </p14:nvContentPartPr>
            <p14:xfrm>
              <a:off x="6304360" y="4802493"/>
              <a:ext cx="1839960" cy="82800"/>
            </p14:xfrm>
          </p:contentPart>
        </mc:Choice>
        <mc:Fallback xmlns="">
          <p:pic>
            <p:nvPicPr>
              <p:cNvPr id="26" name="Freihand 25">
                <a:extLst>
                  <a:ext uri="{FF2B5EF4-FFF2-40B4-BE49-F238E27FC236}">
                    <a16:creationId xmlns:a16="http://schemas.microsoft.com/office/drawing/2014/main" id="{3C301E95-A783-5513-68E8-E5EE4A124DDF}"/>
                  </a:ext>
                </a:extLst>
              </p:cNvPr>
              <p:cNvPicPr/>
              <p:nvPr/>
            </p:nvPicPr>
            <p:blipFill>
              <a:blip r:embed="rId40"/>
              <a:stretch>
                <a:fillRect/>
              </a:stretch>
            </p:blipFill>
            <p:spPr>
              <a:xfrm>
                <a:off x="6295360" y="4793493"/>
                <a:ext cx="1857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4628C4B4-A5BC-71C5-4957-432AE01C037F}"/>
                  </a:ext>
                </a:extLst>
              </p14:cNvPr>
              <p14:cNvContentPartPr/>
              <p14:nvPr/>
            </p14:nvContentPartPr>
            <p14:xfrm>
              <a:off x="6440800" y="5268693"/>
              <a:ext cx="2321640" cy="45720"/>
            </p14:xfrm>
          </p:contentPart>
        </mc:Choice>
        <mc:Fallback xmlns="">
          <p:pic>
            <p:nvPicPr>
              <p:cNvPr id="27" name="Freihand 26">
                <a:extLst>
                  <a:ext uri="{FF2B5EF4-FFF2-40B4-BE49-F238E27FC236}">
                    <a16:creationId xmlns:a16="http://schemas.microsoft.com/office/drawing/2014/main" id="{4628C4B4-A5BC-71C5-4957-432AE01C037F}"/>
                  </a:ext>
                </a:extLst>
              </p:cNvPr>
              <p:cNvPicPr/>
              <p:nvPr/>
            </p:nvPicPr>
            <p:blipFill>
              <a:blip r:embed="rId42"/>
              <a:stretch>
                <a:fillRect/>
              </a:stretch>
            </p:blipFill>
            <p:spPr>
              <a:xfrm>
                <a:off x="6432160" y="5259693"/>
                <a:ext cx="2339280" cy="63360"/>
              </a:xfrm>
              <a:prstGeom prst="rect">
                <a:avLst/>
              </a:prstGeom>
            </p:spPr>
          </p:pic>
        </mc:Fallback>
      </mc:AlternateContent>
    </p:spTree>
    <p:extLst>
      <p:ext uri="{BB962C8B-B14F-4D97-AF65-F5344CB8AC3E}">
        <p14:creationId xmlns:p14="http://schemas.microsoft.com/office/powerpoint/2010/main" val="221292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970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52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031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5222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37</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96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3EF24247-8485-67E4-F5DC-32424A8B1A38}"/>
              </a:ext>
            </a:extLst>
          </p:cNvPr>
          <p:cNvGrpSpPr/>
          <p:nvPr/>
        </p:nvGrpSpPr>
        <p:grpSpPr>
          <a:xfrm>
            <a:off x="1229080" y="2202933"/>
            <a:ext cx="6355440" cy="2099160"/>
            <a:chOff x="1229080" y="2202933"/>
            <a:chExt cx="6355440" cy="20991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7C35411-A87A-8065-AB96-5DEBFF078DA7}"/>
                    </a:ext>
                  </a:extLst>
                </p14:cNvPr>
                <p14:cNvContentPartPr/>
                <p14:nvPr/>
              </p14:nvContentPartPr>
              <p14:xfrm>
                <a:off x="1434640" y="4172853"/>
                <a:ext cx="81360" cy="27000"/>
              </p14:xfrm>
            </p:contentPart>
          </mc:Choice>
          <mc:Fallback xmlns="">
            <p:pic>
              <p:nvPicPr>
                <p:cNvPr id="2" name="Freihand 1">
                  <a:extLst>
                    <a:ext uri="{FF2B5EF4-FFF2-40B4-BE49-F238E27FC236}">
                      <a16:creationId xmlns:a16="http://schemas.microsoft.com/office/drawing/2014/main" id="{D7C35411-A87A-8065-AB96-5DEBFF078DA7}"/>
                    </a:ext>
                  </a:extLst>
                </p:cNvPr>
                <p:cNvPicPr/>
                <p:nvPr/>
              </p:nvPicPr>
              <p:blipFill>
                <a:blip r:embed="rId5"/>
                <a:stretch>
                  <a:fillRect/>
                </a:stretch>
              </p:blipFill>
              <p:spPr>
                <a:xfrm>
                  <a:off x="1426000" y="4164213"/>
                  <a:ext cx="99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0C14161-8CAC-9102-2F90-E2368CCE2BA5}"/>
                    </a:ext>
                  </a:extLst>
                </p14:cNvPr>
                <p14:cNvContentPartPr/>
                <p14:nvPr/>
              </p14:nvContentPartPr>
              <p14:xfrm>
                <a:off x="3246880" y="4296333"/>
                <a:ext cx="10440" cy="5760"/>
              </p14:xfrm>
            </p:contentPart>
          </mc:Choice>
          <mc:Fallback xmlns="">
            <p:pic>
              <p:nvPicPr>
                <p:cNvPr id="3" name="Freihand 2">
                  <a:extLst>
                    <a:ext uri="{FF2B5EF4-FFF2-40B4-BE49-F238E27FC236}">
                      <a16:creationId xmlns:a16="http://schemas.microsoft.com/office/drawing/2014/main" id="{90C14161-8CAC-9102-2F90-E2368CCE2BA5}"/>
                    </a:ext>
                  </a:extLst>
                </p:cNvPr>
                <p:cNvPicPr/>
                <p:nvPr/>
              </p:nvPicPr>
              <p:blipFill>
                <a:blip r:embed="rId7"/>
                <a:stretch>
                  <a:fillRect/>
                </a:stretch>
              </p:blipFill>
              <p:spPr>
                <a:xfrm>
                  <a:off x="3237880" y="4287333"/>
                  <a:ext cx="2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CABA642-F1D3-910F-8567-D466BD2421EA}"/>
                    </a:ext>
                  </a:extLst>
                </p14:cNvPr>
                <p14:cNvContentPartPr/>
                <p14:nvPr/>
              </p14:nvContentPartPr>
              <p14:xfrm>
                <a:off x="1229080" y="4201293"/>
                <a:ext cx="2503440" cy="62280"/>
              </p14:xfrm>
            </p:contentPart>
          </mc:Choice>
          <mc:Fallback xmlns="">
            <p:pic>
              <p:nvPicPr>
                <p:cNvPr id="4" name="Freihand 3">
                  <a:extLst>
                    <a:ext uri="{FF2B5EF4-FFF2-40B4-BE49-F238E27FC236}">
                      <a16:creationId xmlns:a16="http://schemas.microsoft.com/office/drawing/2014/main" id="{4CABA642-F1D3-910F-8567-D466BD2421EA}"/>
                    </a:ext>
                  </a:extLst>
                </p:cNvPr>
                <p:cNvPicPr/>
                <p:nvPr/>
              </p:nvPicPr>
              <p:blipFill>
                <a:blip r:embed="rId9"/>
                <a:stretch>
                  <a:fillRect/>
                </a:stretch>
              </p:blipFill>
              <p:spPr>
                <a:xfrm>
                  <a:off x="1220080" y="4192293"/>
                  <a:ext cx="252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4119E6F3-164F-31DA-3EB3-E24AAF37022C}"/>
                    </a:ext>
                  </a:extLst>
                </p14:cNvPr>
                <p14:cNvContentPartPr/>
                <p14:nvPr/>
              </p14:nvContentPartPr>
              <p14:xfrm>
                <a:off x="3955720" y="2202933"/>
                <a:ext cx="3628800" cy="2041560"/>
              </p14:xfrm>
            </p:contentPart>
          </mc:Choice>
          <mc:Fallback xmlns="">
            <p:pic>
              <p:nvPicPr>
                <p:cNvPr id="7" name="Freihand 6">
                  <a:extLst>
                    <a:ext uri="{FF2B5EF4-FFF2-40B4-BE49-F238E27FC236}">
                      <a16:creationId xmlns:a16="http://schemas.microsoft.com/office/drawing/2014/main" id="{4119E6F3-164F-31DA-3EB3-E24AAF37022C}"/>
                    </a:ext>
                  </a:extLst>
                </p:cNvPr>
                <p:cNvPicPr/>
                <p:nvPr/>
              </p:nvPicPr>
              <p:blipFill>
                <a:blip r:embed="rId11"/>
                <a:stretch>
                  <a:fillRect/>
                </a:stretch>
              </p:blipFill>
              <p:spPr>
                <a:xfrm>
                  <a:off x="3947080" y="2194293"/>
                  <a:ext cx="3646440" cy="205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A4506B9B-E7D4-F43C-30B4-A304DCCAF480}"/>
                  </a:ext>
                </a:extLst>
              </p14:cNvPr>
              <p14:cNvContentPartPr/>
              <p14:nvPr/>
            </p14:nvContentPartPr>
            <p14:xfrm>
              <a:off x="3732087" y="1907542"/>
              <a:ext cx="4732560" cy="2615040"/>
            </p14:xfrm>
          </p:contentPart>
        </mc:Choice>
        <mc:Fallback xmlns="">
          <p:pic>
            <p:nvPicPr>
              <p:cNvPr id="5" name="Freihand 4">
                <a:extLst>
                  <a:ext uri="{FF2B5EF4-FFF2-40B4-BE49-F238E27FC236}">
                    <a16:creationId xmlns:a16="http://schemas.microsoft.com/office/drawing/2014/main" id="{A4506B9B-E7D4-F43C-30B4-A304DCCAF480}"/>
                  </a:ext>
                </a:extLst>
              </p:cNvPr>
              <p:cNvPicPr/>
              <p:nvPr/>
            </p:nvPicPr>
            <p:blipFill>
              <a:blip r:embed="rId13"/>
              <a:stretch>
                <a:fillRect/>
              </a:stretch>
            </p:blipFill>
            <p:spPr>
              <a:xfrm>
                <a:off x="3723447" y="1898902"/>
                <a:ext cx="4750200" cy="2632680"/>
              </a:xfrm>
              <a:prstGeom prst="rect">
                <a:avLst/>
              </a:prstGeom>
            </p:spPr>
          </p:pic>
        </mc:Fallback>
      </mc:AlternateContent>
    </p:spTree>
    <p:extLst>
      <p:ext uri="{BB962C8B-B14F-4D97-AF65-F5344CB8AC3E}">
        <p14:creationId xmlns:p14="http://schemas.microsoft.com/office/powerpoint/2010/main" val="10802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8BB2969-B7DE-6D39-7C77-47CB34DF623A}"/>
                  </a:ext>
                </a:extLst>
              </p14:cNvPr>
              <p14:cNvContentPartPr/>
              <p14:nvPr/>
            </p14:nvContentPartPr>
            <p14:xfrm>
              <a:off x="804640" y="4120653"/>
              <a:ext cx="284040" cy="47160"/>
            </p14:xfrm>
          </p:contentPart>
        </mc:Choice>
        <mc:Fallback xmlns="">
          <p:pic>
            <p:nvPicPr>
              <p:cNvPr id="3" name="Freihand 2">
                <a:extLst>
                  <a:ext uri="{FF2B5EF4-FFF2-40B4-BE49-F238E27FC236}">
                    <a16:creationId xmlns:a16="http://schemas.microsoft.com/office/drawing/2014/main" id="{98BB2969-B7DE-6D39-7C77-47CB34DF623A}"/>
                  </a:ext>
                </a:extLst>
              </p:cNvPr>
              <p:cNvPicPr/>
              <p:nvPr/>
            </p:nvPicPr>
            <p:blipFill>
              <a:blip r:embed="rId5"/>
              <a:stretch>
                <a:fillRect/>
              </a:stretch>
            </p:blipFill>
            <p:spPr>
              <a:xfrm>
                <a:off x="796000" y="4112013"/>
                <a:ext cx="301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A3FD25D-A4DE-65FB-1B0A-62069BC04BCB}"/>
                  </a:ext>
                </a:extLst>
              </p14:cNvPr>
              <p14:cNvContentPartPr/>
              <p14:nvPr/>
            </p14:nvContentPartPr>
            <p14:xfrm>
              <a:off x="7195360" y="3094293"/>
              <a:ext cx="345960" cy="49680"/>
            </p14:xfrm>
          </p:contentPart>
        </mc:Choice>
        <mc:Fallback xmlns="">
          <p:pic>
            <p:nvPicPr>
              <p:cNvPr id="4" name="Freihand 3">
                <a:extLst>
                  <a:ext uri="{FF2B5EF4-FFF2-40B4-BE49-F238E27FC236}">
                    <a16:creationId xmlns:a16="http://schemas.microsoft.com/office/drawing/2014/main" id="{1A3FD25D-A4DE-65FB-1B0A-62069BC04BCB}"/>
                  </a:ext>
                </a:extLst>
              </p:cNvPr>
              <p:cNvPicPr/>
              <p:nvPr/>
            </p:nvPicPr>
            <p:blipFill>
              <a:blip r:embed="rId7"/>
              <a:stretch>
                <a:fillRect/>
              </a:stretch>
            </p:blipFill>
            <p:spPr>
              <a:xfrm>
                <a:off x="7186720" y="3085653"/>
                <a:ext cx="363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A7E9D87-C0E1-C9D9-8188-0B8AD3127A73}"/>
                  </a:ext>
                </a:extLst>
              </p14:cNvPr>
              <p14:cNvContentPartPr/>
              <p14:nvPr/>
            </p14:nvContentPartPr>
            <p14:xfrm>
              <a:off x="365367" y="2818342"/>
              <a:ext cx="7550640" cy="1988640"/>
            </p14:xfrm>
          </p:contentPart>
        </mc:Choice>
        <mc:Fallback xmlns="">
          <p:pic>
            <p:nvPicPr>
              <p:cNvPr id="5" name="Freihand 4">
                <a:extLst>
                  <a:ext uri="{FF2B5EF4-FFF2-40B4-BE49-F238E27FC236}">
                    <a16:creationId xmlns:a16="http://schemas.microsoft.com/office/drawing/2014/main" id="{4A7E9D87-C0E1-C9D9-8188-0B8AD3127A73}"/>
                  </a:ext>
                </a:extLst>
              </p:cNvPr>
              <p:cNvPicPr/>
              <p:nvPr/>
            </p:nvPicPr>
            <p:blipFill>
              <a:blip r:embed="rId9"/>
              <a:stretch>
                <a:fillRect/>
              </a:stretch>
            </p:blipFill>
            <p:spPr>
              <a:xfrm>
                <a:off x="356367" y="2809702"/>
                <a:ext cx="7568280" cy="2006280"/>
              </a:xfrm>
              <a:prstGeom prst="rect">
                <a:avLst/>
              </a:prstGeom>
            </p:spPr>
          </p:pic>
        </mc:Fallback>
      </mc:AlternateContent>
    </p:spTree>
    <p:extLst>
      <p:ext uri="{BB962C8B-B14F-4D97-AF65-F5344CB8AC3E}">
        <p14:creationId xmlns:p14="http://schemas.microsoft.com/office/powerpoint/2010/main" val="921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grpSp>
        <p:nvGrpSpPr>
          <p:cNvPr id="5" name="Gruppieren 4">
            <a:extLst>
              <a:ext uri="{FF2B5EF4-FFF2-40B4-BE49-F238E27FC236}">
                <a16:creationId xmlns:a16="http://schemas.microsoft.com/office/drawing/2014/main" id="{FE562919-E83B-C92A-4F60-1B81C988D1C1}"/>
              </a:ext>
            </a:extLst>
          </p:cNvPr>
          <p:cNvGrpSpPr/>
          <p:nvPr/>
        </p:nvGrpSpPr>
        <p:grpSpPr>
          <a:xfrm>
            <a:off x="648400" y="2801253"/>
            <a:ext cx="271440" cy="56520"/>
            <a:chOff x="648400" y="2801253"/>
            <a:chExt cx="271440" cy="565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5D0A471-AD71-369E-C8AE-E951F88636BC}"/>
                    </a:ext>
                  </a:extLst>
                </p14:cNvPr>
                <p14:cNvContentPartPr/>
                <p14:nvPr/>
              </p14:nvContentPartPr>
              <p14:xfrm>
                <a:off x="648400" y="2801253"/>
                <a:ext cx="271440" cy="56520"/>
              </p14:xfrm>
            </p:contentPart>
          </mc:Choice>
          <mc:Fallback xmlns="">
            <p:pic>
              <p:nvPicPr>
                <p:cNvPr id="2" name="Freihand 1">
                  <a:extLst>
                    <a:ext uri="{FF2B5EF4-FFF2-40B4-BE49-F238E27FC236}">
                      <a16:creationId xmlns:a16="http://schemas.microsoft.com/office/drawing/2014/main" id="{15D0A471-AD71-369E-C8AE-E951F88636BC}"/>
                    </a:ext>
                  </a:extLst>
                </p:cNvPr>
                <p:cNvPicPr/>
                <p:nvPr/>
              </p:nvPicPr>
              <p:blipFill>
                <a:blip r:embed="rId5"/>
                <a:stretch>
                  <a:fillRect/>
                </a:stretch>
              </p:blipFill>
              <p:spPr>
                <a:xfrm>
                  <a:off x="639760" y="2792253"/>
                  <a:ext cx="289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A4325C5E-8313-F2A6-CEFE-1887D2F8AF18}"/>
                    </a:ext>
                  </a:extLst>
                </p14:cNvPr>
                <p14:cNvContentPartPr/>
                <p14:nvPr/>
              </p14:nvContentPartPr>
              <p14:xfrm>
                <a:off x="671440" y="2810253"/>
                <a:ext cx="194040" cy="38520"/>
              </p14:xfrm>
            </p:contentPart>
          </mc:Choice>
          <mc:Fallback xmlns="">
            <p:pic>
              <p:nvPicPr>
                <p:cNvPr id="3" name="Freihand 2">
                  <a:extLst>
                    <a:ext uri="{FF2B5EF4-FFF2-40B4-BE49-F238E27FC236}">
                      <a16:creationId xmlns:a16="http://schemas.microsoft.com/office/drawing/2014/main" id="{A4325C5E-8313-F2A6-CEFE-1887D2F8AF18}"/>
                    </a:ext>
                  </a:extLst>
                </p:cNvPr>
                <p:cNvPicPr/>
                <p:nvPr/>
              </p:nvPicPr>
              <p:blipFill>
                <a:blip r:embed="rId7"/>
                <a:stretch>
                  <a:fillRect/>
                </a:stretch>
              </p:blipFill>
              <p:spPr>
                <a:xfrm>
                  <a:off x="662800" y="2801613"/>
                  <a:ext cx="21168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8544EE8-C96F-2C5B-70BE-C8324F47EC47}"/>
                  </a:ext>
                </a:extLst>
              </p14:cNvPr>
              <p14:cNvContentPartPr/>
              <p14:nvPr/>
            </p14:nvContentPartPr>
            <p14:xfrm>
              <a:off x="6293200" y="1894053"/>
              <a:ext cx="265680" cy="72720"/>
            </p14:xfrm>
          </p:contentPart>
        </mc:Choice>
        <mc:Fallback xmlns="">
          <p:pic>
            <p:nvPicPr>
              <p:cNvPr id="7" name="Freihand 6">
                <a:extLst>
                  <a:ext uri="{FF2B5EF4-FFF2-40B4-BE49-F238E27FC236}">
                    <a16:creationId xmlns:a16="http://schemas.microsoft.com/office/drawing/2014/main" id="{88544EE8-C96F-2C5B-70BE-C8324F47EC47}"/>
                  </a:ext>
                </a:extLst>
              </p:cNvPr>
              <p:cNvPicPr/>
              <p:nvPr/>
            </p:nvPicPr>
            <p:blipFill>
              <a:blip r:embed="rId9"/>
              <a:stretch>
                <a:fillRect/>
              </a:stretch>
            </p:blipFill>
            <p:spPr>
              <a:xfrm>
                <a:off x="6284560" y="1885413"/>
                <a:ext cx="283320" cy="90360"/>
              </a:xfrm>
              <a:prstGeom prst="rect">
                <a:avLst/>
              </a:prstGeom>
            </p:spPr>
          </p:pic>
        </mc:Fallback>
      </mc:AlternateContent>
    </p:spTree>
    <p:extLst>
      <p:ext uri="{BB962C8B-B14F-4D97-AF65-F5344CB8AC3E}">
        <p14:creationId xmlns:p14="http://schemas.microsoft.com/office/powerpoint/2010/main" val="328431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FE7C0B0-A3BD-A9CB-A7B2-E868E971BEB9}"/>
                  </a:ext>
                </a:extLst>
              </p14:cNvPr>
              <p14:cNvContentPartPr/>
              <p14:nvPr/>
            </p14:nvContentPartPr>
            <p14:xfrm>
              <a:off x="2898760" y="2062893"/>
              <a:ext cx="1723320" cy="695520"/>
            </p14:xfrm>
          </p:contentPart>
        </mc:Choice>
        <mc:Fallback xmlns="">
          <p:pic>
            <p:nvPicPr>
              <p:cNvPr id="2" name="Freihand 1">
                <a:extLst>
                  <a:ext uri="{FF2B5EF4-FFF2-40B4-BE49-F238E27FC236}">
                    <a16:creationId xmlns:a16="http://schemas.microsoft.com/office/drawing/2014/main" id="{AFE7C0B0-A3BD-A9CB-A7B2-E868E971BEB9}"/>
                  </a:ext>
                </a:extLst>
              </p:cNvPr>
              <p:cNvPicPr/>
              <p:nvPr/>
            </p:nvPicPr>
            <p:blipFill>
              <a:blip r:embed="rId5"/>
              <a:stretch>
                <a:fillRect/>
              </a:stretch>
            </p:blipFill>
            <p:spPr>
              <a:xfrm>
                <a:off x="2889760" y="2054253"/>
                <a:ext cx="1740960" cy="713160"/>
              </a:xfrm>
              <a:prstGeom prst="rect">
                <a:avLst/>
              </a:prstGeom>
            </p:spPr>
          </p:pic>
        </mc:Fallback>
      </mc:AlternateContent>
    </p:spTree>
    <p:extLst>
      <p:ext uri="{BB962C8B-B14F-4D97-AF65-F5344CB8AC3E}">
        <p14:creationId xmlns:p14="http://schemas.microsoft.com/office/powerpoint/2010/main" val="17885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8CE7F73-8FB9-63BF-F47F-62C12FDEC09C}"/>
                  </a:ext>
                </a:extLst>
              </p14:cNvPr>
              <p14:cNvContentPartPr/>
              <p14:nvPr/>
            </p14:nvContentPartPr>
            <p14:xfrm>
              <a:off x="1488640" y="482133"/>
              <a:ext cx="3391200" cy="154800"/>
            </p14:xfrm>
          </p:contentPart>
        </mc:Choice>
        <mc:Fallback xmlns="">
          <p:pic>
            <p:nvPicPr>
              <p:cNvPr id="2" name="Freihand 1">
                <a:extLst>
                  <a:ext uri="{FF2B5EF4-FFF2-40B4-BE49-F238E27FC236}">
                    <a16:creationId xmlns:a16="http://schemas.microsoft.com/office/drawing/2014/main" id="{98CE7F73-8FB9-63BF-F47F-62C12FDEC09C}"/>
                  </a:ext>
                </a:extLst>
              </p:cNvPr>
              <p:cNvPicPr/>
              <p:nvPr/>
            </p:nvPicPr>
            <p:blipFill>
              <a:blip r:embed="rId5"/>
              <a:stretch>
                <a:fillRect/>
              </a:stretch>
            </p:blipFill>
            <p:spPr>
              <a:xfrm>
                <a:off x="1480000" y="473133"/>
                <a:ext cx="3408840" cy="172440"/>
              </a:xfrm>
              <a:prstGeom prst="rect">
                <a:avLst/>
              </a:prstGeom>
            </p:spPr>
          </p:pic>
        </mc:Fallback>
      </mc:AlternateContent>
      <p:grpSp>
        <p:nvGrpSpPr>
          <p:cNvPr id="12" name="Gruppieren 11">
            <a:extLst>
              <a:ext uri="{FF2B5EF4-FFF2-40B4-BE49-F238E27FC236}">
                <a16:creationId xmlns:a16="http://schemas.microsoft.com/office/drawing/2014/main" id="{93969B9C-4C50-1E63-FF81-A38F4E953359}"/>
              </a:ext>
            </a:extLst>
          </p:cNvPr>
          <p:cNvGrpSpPr/>
          <p:nvPr/>
        </p:nvGrpSpPr>
        <p:grpSpPr>
          <a:xfrm>
            <a:off x="-99680" y="935373"/>
            <a:ext cx="8586720" cy="4616280"/>
            <a:chOff x="-99680" y="935373"/>
            <a:chExt cx="8586720" cy="46162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153CADC-C509-1B76-376C-A56543BAD7BB}"/>
                    </a:ext>
                  </a:extLst>
                </p14:cNvPr>
                <p14:cNvContentPartPr/>
                <p14:nvPr/>
              </p14:nvContentPartPr>
              <p14:xfrm>
                <a:off x="5533240" y="3274653"/>
                <a:ext cx="140040" cy="35640"/>
              </p14:xfrm>
            </p:contentPart>
          </mc:Choice>
          <mc:Fallback xmlns="">
            <p:pic>
              <p:nvPicPr>
                <p:cNvPr id="3" name="Freihand 2">
                  <a:extLst>
                    <a:ext uri="{FF2B5EF4-FFF2-40B4-BE49-F238E27FC236}">
                      <a16:creationId xmlns:a16="http://schemas.microsoft.com/office/drawing/2014/main" id="{9153CADC-C509-1B76-376C-A56543BAD7BB}"/>
                    </a:ext>
                  </a:extLst>
                </p:cNvPr>
                <p:cNvPicPr/>
                <p:nvPr/>
              </p:nvPicPr>
              <p:blipFill>
                <a:blip r:embed="rId7"/>
                <a:stretch>
                  <a:fillRect/>
                </a:stretch>
              </p:blipFill>
              <p:spPr>
                <a:xfrm>
                  <a:off x="5524600" y="3265653"/>
                  <a:ext cx="157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D0E6E02-C201-7D86-652C-80A7809A27D6}"/>
                    </a:ext>
                  </a:extLst>
                </p14:cNvPr>
                <p14:cNvContentPartPr/>
                <p14:nvPr/>
              </p14:nvContentPartPr>
              <p14:xfrm>
                <a:off x="4875880" y="3312093"/>
                <a:ext cx="1118880" cy="827640"/>
              </p14:xfrm>
            </p:contentPart>
          </mc:Choice>
          <mc:Fallback xmlns="">
            <p:pic>
              <p:nvPicPr>
                <p:cNvPr id="4" name="Freihand 3">
                  <a:extLst>
                    <a:ext uri="{FF2B5EF4-FFF2-40B4-BE49-F238E27FC236}">
                      <a16:creationId xmlns:a16="http://schemas.microsoft.com/office/drawing/2014/main" id="{ED0E6E02-C201-7D86-652C-80A7809A27D6}"/>
                    </a:ext>
                  </a:extLst>
                </p:cNvPr>
                <p:cNvPicPr/>
                <p:nvPr/>
              </p:nvPicPr>
              <p:blipFill>
                <a:blip r:embed="rId9"/>
                <a:stretch>
                  <a:fillRect/>
                </a:stretch>
              </p:blipFill>
              <p:spPr>
                <a:xfrm>
                  <a:off x="4867240" y="3303093"/>
                  <a:ext cx="113652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73A8541-E8E2-9D5C-8670-9A215EEDD76D}"/>
                    </a:ext>
                  </a:extLst>
                </p14:cNvPr>
                <p14:cNvContentPartPr/>
                <p14:nvPr/>
              </p14:nvContentPartPr>
              <p14:xfrm>
                <a:off x="3604000" y="3705573"/>
                <a:ext cx="104400" cy="41400"/>
              </p14:xfrm>
            </p:contentPart>
          </mc:Choice>
          <mc:Fallback xmlns="">
            <p:pic>
              <p:nvPicPr>
                <p:cNvPr id="6" name="Freihand 5">
                  <a:extLst>
                    <a:ext uri="{FF2B5EF4-FFF2-40B4-BE49-F238E27FC236}">
                      <a16:creationId xmlns:a16="http://schemas.microsoft.com/office/drawing/2014/main" id="{B73A8541-E8E2-9D5C-8670-9A215EEDD76D}"/>
                    </a:ext>
                  </a:extLst>
                </p:cNvPr>
                <p:cNvPicPr/>
                <p:nvPr/>
              </p:nvPicPr>
              <p:blipFill>
                <a:blip r:embed="rId11"/>
                <a:stretch>
                  <a:fillRect/>
                </a:stretch>
              </p:blipFill>
              <p:spPr>
                <a:xfrm>
                  <a:off x="3595360" y="3696573"/>
                  <a:ext cx="122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9B2EB3F-93D8-1BE3-B844-0B498A1509C9}"/>
                    </a:ext>
                  </a:extLst>
                </p14:cNvPr>
                <p14:cNvContentPartPr/>
                <p14:nvPr/>
              </p14:nvContentPartPr>
              <p14:xfrm>
                <a:off x="978520" y="3606213"/>
                <a:ext cx="2628360" cy="1175400"/>
              </p14:xfrm>
            </p:contentPart>
          </mc:Choice>
          <mc:Fallback xmlns="">
            <p:pic>
              <p:nvPicPr>
                <p:cNvPr id="7" name="Freihand 6">
                  <a:extLst>
                    <a:ext uri="{FF2B5EF4-FFF2-40B4-BE49-F238E27FC236}">
                      <a16:creationId xmlns:a16="http://schemas.microsoft.com/office/drawing/2014/main" id="{59B2EB3F-93D8-1BE3-B844-0B498A1509C9}"/>
                    </a:ext>
                  </a:extLst>
                </p:cNvPr>
                <p:cNvPicPr/>
                <p:nvPr/>
              </p:nvPicPr>
              <p:blipFill>
                <a:blip r:embed="rId13"/>
                <a:stretch>
                  <a:fillRect/>
                </a:stretch>
              </p:blipFill>
              <p:spPr>
                <a:xfrm>
                  <a:off x="969880" y="3597573"/>
                  <a:ext cx="264600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C150289-4562-7FBA-274D-9F30F7CDACC6}"/>
                    </a:ext>
                  </a:extLst>
                </p14:cNvPr>
                <p14:cNvContentPartPr/>
                <p14:nvPr/>
              </p14:nvContentPartPr>
              <p14:xfrm>
                <a:off x="776200" y="935373"/>
                <a:ext cx="1879200" cy="752400"/>
              </p14:xfrm>
            </p:contentPart>
          </mc:Choice>
          <mc:Fallback xmlns="">
            <p:pic>
              <p:nvPicPr>
                <p:cNvPr id="10" name="Freihand 9">
                  <a:extLst>
                    <a:ext uri="{FF2B5EF4-FFF2-40B4-BE49-F238E27FC236}">
                      <a16:creationId xmlns:a16="http://schemas.microsoft.com/office/drawing/2014/main" id="{FC150289-4562-7FBA-274D-9F30F7CDACC6}"/>
                    </a:ext>
                  </a:extLst>
                </p:cNvPr>
                <p:cNvPicPr/>
                <p:nvPr/>
              </p:nvPicPr>
              <p:blipFill>
                <a:blip r:embed="rId15"/>
                <a:stretch>
                  <a:fillRect/>
                </a:stretch>
              </p:blipFill>
              <p:spPr>
                <a:xfrm>
                  <a:off x="767200" y="926733"/>
                  <a:ext cx="189684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A932896-6778-000F-8241-E9FD3E587004}"/>
                    </a:ext>
                  </a:extLst>
                </p14:cNvPr>
                <p14:cNvContentPartPr/>
                <p14:nvPr/>
              </p14:nvContentPartPr>
              <p14:xfrm>
                <a:off x="-99680" y="991533"/>
                <a:ext cx="8586720" cy="4560120"/>
              </p14:xfrm>
            </p:contentPart>
          </mc:Choice>
          <mc:Fallback xmlns="">
            <p:pic>
              <p:nvPicPr>
                <p:cNvPr id="11" name="Freihand 10">
                  <a:extLst>
                    <a:ext uri="{FF2B5EF4-FFF2-40B4-BE49-F238E27FC236}">
                      <a16:creationId xmlns:a16="http://schemas.microsoft.com/office/drawing/2014/main" id="{3A932896-6778-000F-8241-E9FD3E587004}"/>
                    </a:ext>
                  </a:extLst>
                </p:cNvPr>
                <p:cNvPicPr/>
                <p:nvPr/>
              </p:nvPicPr>
              <p:blipFill>
                <a:blip r:embed="rId17"/>
                <a:stretch>
                  <a:fillRect/>
                </a:stretch>
              </p:blipFill>
              <p:spPr>
                <a:xfrm>
                  <a:off x="-108680" y="982533"/>
                  <a:ext cx="8604360" cy="4577760"/>
                </a:xfrm>
                <a:prstGeom prst="rect">
                  <a:avLst/>
                </a:prstGeom>
              </p:spPr>
            </p:pic>
          </mc:Fallback>
        </mc:AlternateContent>
      </p:grpSp>
    </p:spTree>
    <p:extLst>
      <p:ext uri="{BB962C8B-B14F-4D97-AF65-F5344CB8AC3E}">
        <p14:creationId xmlns:p14="http://schemas.microsoft.com/office/powerpoint/2010/main" val="88680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F348F4C6-D73A-CD76-DFB8-B95DCF150DDA}"/>
              </a:ext>
            </a:extLst>
          </p:cNvPr>
          <p:cNvGrpSpPr/>
          <p:nvPr/>
        </p:nvGrpSpPr>
        <p:grpSpPr>
          <a:xfrm>
            <a:off x="5961640" y="5376333"/>
            <a:ext cx="1785240" cy="369360"/>
            <a:chOff x="5961640" y="5376333"/>
            <a:chExt cx="1785240" cy="3693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2A3B2AA-A326-465E-5E15-782F1FE8F256}"/>
                    </a:ext>
                  </a:extLst>
                </p14:cNvPr>
                <p14:cNvContentPartPr/>
                <p14:nvPr/>
              </p14:nvContentPartPr>
              <p14:xfrm>
                <a:off x="5961640" y="5618253"/>
                <a:ext cx="1785240" cy="127440"/>
              </p14:xfrm>
            </p:contentPart>
          </mc:Choice>
          <mc:Fallback xmlns="">
            <p:pic>
              <p:nvPicPr>
                <p:cNvPr id="2" name="Freihand 1">
                  <a:extLst>
                    <a:ext uri="{FF2B5EF4-FFF2-40B4-BE49-F238E27FC236}">
                      <a16:creationId xmlns:a16="http://schemas.microsoft.com/office/drawing/2014/main" id="{D2A3B2AA-A326-465E-5E15-782F1FE8F256}"/>
                    </a:ext>
                  </a:extLst>
                </p:cNvPr>
                <p:cNvPicPr/>
                <p:nvPr/>
              </p:nvPicPr>
              <p:blipFill>
                <a:blip r:embed="rId6"/>
                <a:stretch>
                  <a:fillRect/>
                </a:stretch>
              </p:blipFill>
              <p:spPr>
                <a:xfrm>
                  <a:off x="5953000" y="5609613"/>
                  <a:ext cx="1802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A569AA3-8260-5D78-574D-3FFBBF7C998B}"/>
                    </a:ext>
                  </a:extLst>
                </p14:cNvPr>
                <p14:cNvContentPartPr/>
                <p14:nvPr/>
              </p14:nvContentPartPr>
              <p14:xfrm>
                <a:off x="6099520" y="5376333"/>
                <a:ext cx="1512360" cy="329760"/>
              </p14:xfrm>
            </p:contentPart>
          </mc:Choice>
          <mc:Fallback xmlns="">
            <p:pic>
              <p:nvPicPr>
                <p:cNvPr id="3" name="Freihand 2">
                  <a:extLst>
                    <a:ext uri="{FF2B5EF4-FFF2-40B4-BE49-F238E27FC236}">
                      <a16:creationId xmlns:a16="http://schemas.microsoft.com/office/drawing/2014/main" id="{AA569AA3-8260-5D78-574D-3FFBBF7C998B}"/>
                    </a:ext>
                  </a:extLst>
                </p:cNvPr>
                <p:cNvPicPr/>
                <p:nvPr/>
              </p:nvPicPr>
              <p:blipFill>
                <a:blip r:embed="rId8"/>
                <a:stretch>
                  <a:fillRect/>
                </a:stretch>
              </p:blipFill>
              <p:spPr>
                <a:xfrm>
                  <a:off x="6090880" y="5367333"/>
                  <a:ext cx="1530000" cy="347400"/>
                </a:xfrm>
                <a:prstGeom prst="rect">
                  <a:avLst/>
                </a:prstGeom>
              </p:spPr>
            </p:pic>
          </mc:Fallback>
        </mc:AlternateContent>
      </p:grpSp>
    </p:spTree>
    <p:extLst>
      <p:ext uri="{BB962C8B-B14F-4D97-AF65-F5344CB8AC3E}">
        <p14:creationId xmlns:p14="http://schemas.microsoft.com/office/powerpoint/2010/main" val="419392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2334</Words>
  <Application>Microsoft Office PowerPoint</Application>
  <PresentationFormat>Breitbild</PresentationFormat>
  <Paragraphs>756</Paragraphs>
  <Slides>38</Slides>
  <Notes>38</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38</vt:i4>
      </vt:variant>
    </vt:vector>
  </HeadingPairs>
  <TitlesOfParts>
    <vt:vector size="52" baseType="lpstr">
      <vt:lpstr>Arial</vt:lpstr>
      <vt:lpstr>Calibri</vt:lpstr>
      <vt:lpstr>Calibri Light</vt:lpstr>
      <vt:lpstr>Cambria</vt:lpstr>
      <vt:lpstr>Cambria Math</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Bernhard Köster</cp:lastModifiedBy>
  <cp:revision>2</cp:revision>
  <dcterms:created xsi:type="dcterms:W3CDTF">2022-11-17T08:44:40Z</dcterms:created>
  <dcterms:modified xsi:type="dcterms:W3CDTF">2022-11-17T08:47:25Z</dcterms:modified>
</cp:coreProperties>
</file>