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2.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3.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notesSlides/notesSlide4.xml" ContentType="application/vnd.openxmlformats-officedocument.presentationml.notesSlide+xml"/>
  <Override PartName="/ppt/ink/ink317.xml" ContentType="application/inkml+xml"/>
  <Override PartName="/ppt/ink/ink318.xml" ContentType="application/inkml+xml"/>
  <Override PartName="/ppt/ink/ink319.xml" ContentType="application/inkml+xml"/>
  <Override PartName="/ppt/notesSlides/notesSlide5.xml" ContentType="application/vnd.openxmlformats-officedocument.presentationml.notesSlide+xml"/>
  <Override PartName="/ppt/ink/ink320.xml" ContentType="application/inkml+xml"/>
  <Override PartName="/ppt/ink/ink321.xml" ContentType="application/inkml+xml"/>
  <Override PartName="/ppt/notesSlides/notesSlide6.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notesSlides/notesSlide7.xml" ContentType="application/vnd.openxmlformats-officedocument.presentationml.notesSlide+xml"/>
  <Override PartName="/ppt/ink/ink326.xml" ContentType="application/inkml+xml"/>
  <Override PartName="/ppt/ink/ink327.xml" ContentType="application/inkml+xml"/>
  <Override PartName="/ppt/notesSlides/notesSlide8.xml" ContentType="application/vnd.openxmlformats-officedocument.presentationml.notesSlide+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9.xml" ContentType="application/vnd.openxmlformats-officedocument.presentationml.notesSlide+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notesSlides/notesSlide10.xml" ContentType="application/vnd.openxmlformats-officedocument.presentationml.notesSlide+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notesSlides/notesSlide11.xml" ContentType="application/vnd.openxmlformats-officedocument.presentationml.notesSlide+xml"/>
  <Override PartName="/ppt/ink/ink699.xml" ContentType="application/inkml+xml"/>
  <Override PartName="/ppt/ink/ink700.xml" ContentType="application/inkml+xml"/>
  <Override PartName="/ppt/notesSlides/notesSlide12.xml" ContentType="application/vnd.openxmlformats-officedocument.presentationml.notesSlide+xml"/>
  <Override PartName="/ppt/ink/ink701.xml" ContentType="application/inkml+xml"/>
  <Override PartName="/ppt/notesSlides/notesSlide13.xml" ContentType="application/vnd.openxmlformats-officedocument.presentationml.notesSlide+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notesSlides/notesSlide14.xml" ContentType="application/vnd.openxmlformats-officedocument.presentationml.notesSlide+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notesSlides/notesSlide15.xml" ContentType="application/vnd.openxmlformats-officedocument.presentationml.notesSlide+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notesSlides/notesSlide16.xml" ContentType="application/vnd.openxmlformats-officedocument.presentationml.notesSlide+xml"/>
  <Override PartName="/ppt/charts/chart1.xml" ContentType="application/vnd.openxmlformats-officedocument.drawingml.chart+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notesSlides/notesSlide17.xml" ContentType="application/vnd.openxmlformats-officedocument.presentationml.notesSlide+xml"/>
  <Override PartName="/ppt/charts/chart2.xml" ContentType="application/vnd.openxmlformats-officedocument.drawingml.chart+xml"/>
  <Override PartName="/ppt/ink/ink795.xml" ContentType="application/inkml+xml"/>
  <Override PartName="/ppt/ink/ink796.xml" ContentType="application/inkml+xml"/>
  <Override PartName="/ppt/notesSlides/notesSlide18.xml" ContentType="application/vnd.openxmlformats-officedocument.presentationml.notesSlide+xml"/>
  <Override PartName="/ppt/ink/ink797.xml" ContentType="application/inkml+xml"/>
  <Override PartName="/ppt/ink/ink798.xml" ContentType="application/inkml+xml"/>
  <Override PartName="/ppt/ink/ink799.xml" ContentType="application/inkml+xml"/>
  <Override PartName="/ppt/notesSlides/notesSlide19.xml" ContentType="application/vnd.openxmlformats-officedocument.presentationml.notesSlide+xml"/>
  <Override PartName="/ppt/ink/ink800.xml" ContentType="application/inkml+xml"/>
  <Override PartName="/ppt/notesSlides/notesSlide20.xml" ContentType="application/vnd.openxmlformats-officedocument.presentationml.notesSlide+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notesSlides/notesSlide21.xml" ContentType="application/vnd.openxmlformats-officedocument.presentationml.notesSlide+xml"/>
  <Override PartName="/ppt/ink/ink808.xml" ContentType="application/inkml+xml"/>
  <Override PartName="/ppt/ink/ink809.xml" ContentType="application/inkml+xml"/>
  <Override PartName="/ppt/notesSlides/notesSlide22.xml" ContentType="application/vnd.openxmlformats-officedocument.presentationml.notesSlide+xml"/>
  <Override PartName="/ppt/ink/ink810.xml" ContentType="application/inkml+xml"/>
  <Override PartName="/ppt/ink/ink811.xml" ContentType="application/inkml+xml"/>
  <Override PartName="/ppt/ink/ink812.xml" ContentType="application/inkml+xml"/>
  <Override PartName="/ppt/notesSlides/notesSlide23.xml" ContentType="application/vnd.openxmlformats-officedocument.presentationml.notesSlide+xml"/>
  <Override PartName="/ppt/ink/ink813.xml" ContentType="application/inkml+xml"/>
  <Override PartName="/ppt/ink/ink814.xml" ContentType="application/inkml+xml"/>
  <Override PartName="/ppt/ink/ink815.xml" ContentType="application/inkml+xml"/>
  <Override PartName="/ppt/notesSlides/notesSlide24.xml" ContentType="application/vnd.openxmlformats-officedocument.presentationml.notesSlide+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notesSlides/notesSlide25.xml" ContentType="application/vnd.openxmlformats-officedocument.presentationml.notesSlide+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notesSlides/notesSlide26.xml" ContentType="application/vnd.openxmlformats-officedocument.presentationml.notesSlide+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372" r:id="rId2"/>
    <p:sldId id="1064" r:id="rId3"/>
    <p:sldId id="1065" r:id="rId4"/>
    <p:sldId id="1066" r:id="rId5"/>
    <p:sldId id="1067" r:id="rId6"/>
    <p:sldId id="1068" r:id="rId7"/>
    <p:sldId id="1069" r:id="rId8"/>
    <p:sldId id="1070" r:id="rId9"/>
    <p:sldId id="1071" r:id="rId10"/>
    <p:sldId id="1158" r:id="rId11"/>
    <p:sldId id="1159" r:id="rId12"/>
    <p:sldId id="1074" r:id="rId13"/>
    <p:sldId id="1075" r:id="rId14"/>
    <p:sldId id="857" r:id="rId15"/>
    <p:sldId id="858" r:id="rId16"/>
    <p:sldId id="859" r:id="rId17"/>
    <p:sldId id="860" r:id="rId18"/>
    <p:sldId id="922" r:id="rId19"/>
    <p:sldId id="923" r:id="rId20"/>
    <p:sldId id="1201" r:id="rId21"/>
    <p:sldId id="1228" r:id="rId22"/>
    <p:sldId id="1227" r:id="rId23"/>
    <p:sldId id="861" r:id="rId24"/>
    <p:sldId id="862" r:id="rId25"/>
    <p:sldId id="863" r:id="rId26"/>
    <p:sldId id="864" r:id="rId27"/>
    <p:sldId id="865" r:id="rId28"/>
    <p:sldId id="866" r:id="rId29"/>
    <p:sldId id="867" r:id="rId30"/>
    <p:sldId id="868" r:id="rId31"/>
    <p:sldId id="869" r:id="rId32"/>
    <p:sldId id="870"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75" d="100"/>
          <a:sy n="75" d="100"/>
        </p:scale>
        <p:origin x="516"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bk\Jade\Vorlesungen\2019SS\Fiwi_AH\FIWI\Daten\2_abb_abw-globale-lufttemp_2018-05-09_1.xlsx" TargetMode="External"/><Relationship Id="rId1" Type="http://schemas.openxmlformats.org/officeDocument/2006/relationships/image" Target="../media/image179.png"/></Relationships>
</file>

<file path=ppt/charts/_rels/chart2.xml.rels><?xml version="1.0" encoding="UTF-8" standalone="yes"?>
<Relationships xmlns="http://schemas.openxmlformats.org/package/2006/relationships"><Relationship Id="rId2" Type="http://schemas.openxmlformats.org/officeDocument/2006/relationships/oleObject" Target="file:///C:\bk\Jade\Vorlesungen\2019SS\Fiwi_AH\FIWI\Daten\3-bis-4_6-bis-9_abb-tab_tmt_2018-05-09.xlsx" TargetMode="External"/><Relationship Id="rId1" Type="http://schemas.openxmlformats.org/officeDocument/2006/relationships/image" Target="../media/image179.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71665385092155E-2"/>
          <c:y val="6.8046712256171968E-2"/>
          <c:w val="0.8618014163496438"/>
          <c:h val="0.68030693138329534"/>
        </c:manualLayout>
      </c:layout>
      <c:scatterChart>
        <c:scatterStyle val="lineMarker"/>
        <c:varyColors val="0"/>
        <c:ser>
          <c:idx val="0"/>
          <c:order val="0"/>
          <c:tx>
            <c:strRef>
              <c:f>Daten!$C$12</c:f>
              <c:strCache>
                <c:ptCount val="1"/>
                <c:pt idx="0">
                  <c:v>Temperatur-Abweichung vom langjährigen Mittel
(Temperature deviation from the long-term average)</c:v>
                </c:pt>
              </c:strCache>
            </c:strRef>
          </c:tx>
          <c:spPr>
            <a:ln w="28575">
              <a:solidFill>
                <a:srgbClr val="5EAD35"/>
              </a:solidFill>
            </a:ln>
          </c:spPr>
          <c:marker>
            <c:symbol val="none"/>
          </c:marker>
          <c:dLbls>
            <c:dLbl>
              <c:idx val="167"/>
              <c:layout>
                <c:manualLayout>
                  <c:x val="-1.5323291282092944E-2"/>
                  <c:y val="2.7233255622059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26-4ADD-B2AF-8FBA125EB8CD}"/>
                </c:ext>
              </c:extLst>
            </c:dLbl>
            <c:numFmt formatCode="#,##0.00" sourceLinked="0"/>
            <c:spPr>
              <a:solidFill>
                <a:srgbClr val="333333"/>
              </a:solidFill>
              <a:ln>
                <a:noFill/>
              </a:ln>
              <a:effectLst/>
            </c:spPr>
            <c:txPr>
              <a:bodyPr wrap="square" lIns="38100" tIns="19050" rIns="38100" bIns="19050" anchor="ctr">
                <a:spAutoFit/>
              </a:bodyPr>
              <a:lstStyle/>
              <a:p>
                <a:pPr>
                  <a:defRPr sz="800" b="1">
                    <a:solidFill>
                      <a:srgbClr val="FFFFFF"/>
                    </a:solidFill>
                    <a:latin typeface="Meta Offc" panose="020B0604030101020102" pitchFamily="34" charset="0"/>
                    <a:cs typeface="Meta Offc" panose="020B0604030101020102" pitchFamily="34" charset="0"/>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xVal>
            <c:numRef>
              <c:f>Daten!$B$13:$B$180</c:f>
              <c:numCache>
                <c:formatCode>General</c:formatCode>
                <c:ptCount val="168"/>
                <c:pt idx="0">
                  <c:v>1850</c:v>
                </c:pt>
                <c:pt idx="1">
                  <c:v>1851</c:v>
                </c:pt>
                <c:pt idx="2">
                  <c:v>1852</c:v>
                </c:pt>
                <c:pt idx="3">
                  <c:v>1853</c:v>
                </c:pt>
                <c:pt idx="4">
                  <c:v>1854</c:v>
                </c:pt>
                <c:pt idx="5">
                  <c:v>1855</c:v>
                </c:pt>
                <c:pt idx="6">
                  <c:v>1856</c:v>
                </c:pt>
                <c:pt idx="7">
                  <c:v>1857</c:v>
                </c:pt>
                <c:pt idx="8">
                  <c:v>1858</c:v>
                </c:pt>
                <c:pt idx="9">
                  <c:v>1859</c:v>
                </c:pt>
                <c:pt idx="10">
                  <c:v>1860</c:v>
                </c:pt>
                <c:pt idx="11">
                  <c:v>1861</c:v>
                </c:pt>
                <c:pt idx="12">
                  <c:v>1862</c:v>
                </c:pt>
                <c:pt idx="13">
                  <c:v>1863</c:v>
                </c:pt>
                <c:pt idx="14">
                  <c:v>1864</c:v>
                </c:pt>
                <c:pt idx="15">
                  <c:v>1865</c:v>
                </c:pt>
                <c:pt idx="16">
                  <c:v>1866</c:v>
                </c:pt>
                <c:pt idx="17">
                  <c:v>1867</c:v>
                </c:pt>
                <c:pt idx="18">
                  <c:v>1868</c:v>
                </c:pt>
                <c:pt idx="19">
                  <c:v>1869</c:v>
                </c:pt>
                <c:pt idx="20">
                  <c:v>1870</c:v>
                </c:pt>
                <c:pt idx="21">
                  <c:v>1871</c:v>
                </c:pt>
                <c:pt idx="22">
                  <c:v>1872</c:v>
                </c:pt>
                <c:pt idx="23">
                  <c:v>1873</c:v>
                </c:pt>
                <c:pt idx="24">
                  <c:v>1874</c:v>
                </c:pt>
                <c:pt idx="25">
                  <c:v>1875</c:v>
                </c:pt>
                <c:pt idx="26">
                  <c:v>1876</c:v>
                </c:pt>
                <c:pt idx="27">
                  <c:v>1877</c:v>
                </c:pt>
                <c:pt idx="28">
                  <c:v>1878</c:v>
                </c:pt>
                <c:pt idx="29">
                  <c:v>1879</c:v>
                </c:pt>
                <c:pt idx="30">
                  <c:v>1880</c:v>
                </c:pt>
                <c:pt idx="31">
                  <c:v>1881</c:v>
                </c:pt>
                <c:pt idx="32">
                  <c:v>1882</c:v>
                </c:pt>
                <c:pt idx="33">
                  <c:v>1883</c:v>
                </c:pt>
                <c:pt idx="34">
                  <c:v>1884</c:v>
                </c:pt>
                <c:pt idx="35">
                  <c:v>1885</c:v>
                </c:pt>
                <c:pt idx="36">
                  <c:v>1886</c:v>
                </c:pt>
                <c:pt idx="37">
                  <c:v>1887</c:v>
                </c:pt>
                <c:pt idx="38">
                  <c:v>1888</c:v>
                </c:pt>
                <c:pt idx="39">
                  <c:v>1889</c:v>
                </c:pt>
                <c:pt idx="40">
                  <c:v>1890</c:v>
                </c:pt>
                <c:pt idx="41">
                  <c:v>1891</c:v>
                </c:pt>
                <c:pt idx="42">
                  <c:v>1892</c:v>
                </c:pt>
                <c:pt idx="43">
                  <c:v>1893</c:v>
                </c:pt>
                <c:pt idx="44">
                  <c:v>1894</c:v>
                </c:pt>
                <c:pt idx="45">
                  <c:v>1895</c:v>
                </c:pt>
                <c:pt idx="46">
                  <c:v>1896</c:v>
                </c:pt>
                <c:pt idx="47">
                  <c:v>1897</c:v>
                </c:pt>
                <c:pt idx="48">
                  <c:v>1898</c:v>
                </c:pt>
                <c:pt idx="49">
                  <c:v>1899</c:v>
                </c:pt>
                <c:pt idx="50">
                  <c:v>1900</c:v>
                </c:pt>
                <c:pt idx="51">
                  <c:v>1901</c:v>
                </c:pt>
                <c:pt idx="52">
                  <c:v>1902</c:v>
                </c:pt>
                <c:pt idx="53">
                  <c:v>1903</c:v>
                </c:pt>
                <c:pt idx="54">
                  <c:v>1904</c:v>
                </c:pt>
                <c:pt idx="55">
                  <c:v>1905</c:v>
                </c:pt>
                <c:pt idx="56">
                  <c:v>1906</c:v>
                </c:pt>
                <c:pt idx="57">
                  <c:v>1907</c:v>
                </c:pt>
                <c:pt idx="58">
                  <c:v>1908</c:v>
                </c:pt>
                <c:pt idx="59">
                  <c:v>1909</c:v>
                </c:pt>
                <c:pt idx="60">
                  <c:v>1910</c:v>
                </c:pt>
                <c:pt idx="61">
                  <c:v>1911</c:v>
                </c:pt>
                <c:pt idx="62">
                  <c:v>1912</c:v>
                </c:pt>
                <c:pt idx="63">
                  <c:v>1913</c:v>
                </c:pt>
                <c:pt idx="64">
                  <c:v>1914</c:v>
                </c:pt>
                <c:pt idx="65">
                  <c:v>1915</c:v>
                </c:pt>
                <c:pt idx="66">
                  <c:v>1916</c:v>
                </c:pt>
                <c:pt idx="67">
                  <c:v>1917</c:v>
                </c:pt>
                <c:pt idx="68">
                  <c:v>1918</c:v>
                </c:pt>
                <c:pt idx="69">
                  <c:v>1919</c:v>
                </c:pt>
                <c:pt idx="70">
                  <c:v>1920</c:v>
                </c:pt>
                <c:pt idx="71">
                  <c:v>1921</c:v>
                </c:pt>
                <c:pt idx="72">
                  <c:v>1922</c:v>
                </c:pt>
                <c:pt idx="73">
                  <c:v>1923</c:v>
                </c:pt>
                <c:pt idx="74">
                  <c:v>1924</c:v>
                </c:pt>
                <c:pt idx="75">
                  <c:v>1925</c:v>
                </c:pt>
                <c:pt idx="76">
                  <c:v>1926</c:v>
                </c:pt>
                <c:pt idx="77">
                  <c:v>1927</c:v>
                </c:pt>
                <c:pt idx="78">
                  <c:v>1928</c:v>
                </c:pt>
                <c:pt idx="79">
                  <c:v>1929</c:v>
                </c:pt>
                <c:pt idx="80">
                  <c:v>1930</c:v>
                </c:pt>
                <c:pt idx="81">
                  <c:v>1931</c:v>
                </c:pt>
                <c:pt idx="82">
                  <c:v>1932</c:v>
                </c:pt>
                <c:pt idx="83">
                  <c:v>1933</c:v>
                </c:pt>
                <c:pt idx="84">
                  <c:v>1934</c:v>
                </c:pt>
                <c:pt idx="85">
                  <c:v>1935</c:v>
                </c:pt>
                <c:pt idx="86">
                  <c:v>1936</c:v>
                </c:pt>
                <c:pt idx="87">
                  <c:v>1937</c:v>
                </c:pt>
                <c:pt idx="88">
                  <c:v>1938</c:v>
                </c:pt>
                <c:pt idx="89">
                  <c:v>1939</c:v>
                </c:pt>
                <c:pt idx="90">
                  <c:v>1940</c:v>
                </c:pt>
                <c:pt idx="91">
                  <c:v>1941</c:v>
                </c:pt>
                <c:pt idx="92">
                  <c:v>1942</c:v>
                </c:pt>
                <c:pt idx="93">
                  <c:v>1943</c:v>
                </c:pt>
                <c:pt idx="94">
                  <c:v>1944</c:v>
                </c:pt>
                <c:pt idx="95">
                  <c:v>1945</c:v>
                </c:pt>
                <c:pt idx="96">
                  <c:v>1946</c:v>
                </c:pt>
                <c:pt idx="97">
                  <c:v>1947</c:v>
                </c:pt>
                <c:pt idx="98">
                  <c:v>1948</c:v>
                </c:pt>
                <c:pt idx="99">
                  <c:v>1949</c:v>
                </c:pt>
                <c:pt idx="100">
                  <c:v>1950</c:v>
                </c:pt>
                <c:pt idx="101">
                  <c:v>1951</c:v>
                </c:pt>
                <c:pt idx="102">
                  <c:v>1952</c:v>
                </c:pt>
                <c:pt idx="103">
                  <c:v>1953</c:v>
                </c:pt>
                <c:pt idx="104">
                  <c:v>1954</c:v>
                </c:pt>
                <c:pt idx="105">
                  <c:v>1955</c:v>
                </c:pt>
                <c:pt idx="106">
                  <c:v>1956</c:v>
                </c:pt>
                <c:pt idx="107">
                  <c:v>1957</c:v>
                </c:pt>
                <c:pt idx="108">
                  <c:v>1958</c:v>
                </c:pt>
                <c:pt idx="109">
                  <c:v>1959</c:v>
                </c:pt>
                <c:pt idx="110">
                  <c:v>1960</c:v>
                </c:pt>
                <c:pt idx="111">
                  <c:v>1961</c:v>
                </c:pt>
                <c:pt idx="112">
                  <c:v>1962</c:v>
                </c:pt>
                <c:pt idx="113">
                  <c:v>1963</c:v>
                </c:pt>
                <c:pt idx="114">
                  <c:v>1964</c:v>
                </c:pt>
                <c:pt idx="115">
                  <c:v>1965</c:v>
                </c:pt>
                <c:pt idx="116">
                  <c:v>1966</c:v>
                </c:pt>
                <c:pt idx="117">
                  <c:v>1967</c:v>
                </c:pt>
                <c:pt idx="118">
                  <c:v>1968</c:v>
                </c:pt>
                <c:pt idx="119">
                  <c:v>1969</c:v>
                </c:pt>
                <c:pt idx="120">
                  <c:v>1970</c:v>
                </c:pt>
                <c:pt idx="121">
                  <c:v>1971</c:v>
                </c:pt>
                <c:pt idx="122">
                  <c:v>1972</c:v>
                </c:pt>
                <c:pt idx="123">
                  <c:v>1973</c:v>
                </c:pt>
                <c:pt idx="124">
                  <c:v>1974</c:v>
                </c:pt>
                <c:pt idx="125">
                  <c:v>1975</c:v>
                </c:pt>
                <c:pt idx="126">
                  <c:v>1976</c:v>
                </c:pt>
                <c:pt idx="127">
                  <c:v>1977</c:v>
                </c:pt>
                <c:pt idx="128">
                  <c:v>1978</c:v>
                </c:pt>
                <c:pt idx="129">
                  <c:v>1979</c:v>
                </c:pt>
                <c:pt idx="130">
                  <c:v>1980</c:v>
                </c:pt>
                <c:pt idx="131">
                  <c:v>1981</c:v>
                </c:pt>
                <c:pt idx="132">
                  <c:v>1982</c:v>
                </c:pt>
                <c:pt idx="133">
                  <c:v>1983</c:v>
                </c:pt>
                <c:pt idx="134">
                  <c:v>1984</c:v>
                </c:pt>
                <c:pt idx="135">
                  <c:v>1985</c:v>
                </c:pt>
                <c:pt idx="136">
                  <c:v>1986</c:v>
                </c:pt>
                <c:pt idx="137">
                  <c:v>1987</c:v>
                </c:pt>
                <c:pt idx="138">
                  <c:v>1988</c:v>
                </c:pt>
                <c:pt idx="139">
                  <c:v>1989</c:v>
                </c:pt>
                <c:pt idx="140">
                  <c:v>1990</c:v>
                </c:pt>
                <c:pt idx="141">
                  <c:v>1991</c:v>
                </c:pt>
                <c:pt idx="142">
                  <c:v>1992</c:v>
                </c:pt>
                <c:pt idx="143">
                  <c:v>1993</c:v>
                </c:pt>
                <c:pt idx="144">
                  <c:v>1994</c:v>
                </c:pt>
                <c:pt idx="145">
                  <c:v>1995</c:v>
                </c:pt>
                <c:pt idx="146">
                  <c:v>1996</c:v>
                </c:pt>
                <c:pt idx="147">
                  <c:v>1997</c:v>
                </c:pt>
                <c:pt idx="148">
                  <c:v>1998</c:v>
                </c:pt>
                <c:pt idx="149">
                  <c:v>1999</c:v>
                </c:pt>
                <c:pt idx="150">
                  <c:v>2000</c:v>
                </c:pt>
                <c:pt idx="151">
                  <c:v>2001</c:v>
                </c:pt>
                <c:pt idx="152">
                  <c:v>2002</c:v>
                </c:pt>
                <c:pt idx="153">
                  <c:v>2003</c:v>
                </c:pt>
                <c:pt idx="154">
                  <c:v>2004</c:v>
                </c:pt>
                <c:pt idx="155">
                  <c:v>2005</c:v>
                </c:pt>
                <c:pt idx="156">
                  <c:v>2006</c:v>
                </c:pt>
                <c:pt idx="157">
                  <c:v>2007</c:v>
                </c:pt>
                <c:pt idx="158">
                  <c:v>2008</c:v>
                </c:pt>
                <c:pt idx="159">
                  <c:v>2009</c:v>
                </c:pt>
                <c:pt idx="160">
                  <c:v>2010</c:v>
                </c:pt>
                <c:pt idx="161">
                  <c:v>2011</c:v>
                </c:pt>
                <c:pt idx="162">
                  <c:v>2012</c:v>
                </c:pt>
                <c:pt idx="163">
                  <c:v>2013</c:v>
                </c:pt>
                <c:pt idx="164">
                  <c:v>2014</c:v>
                </c:pt>
                <c:pt idx="165">
                  <c:v>2015</c:v>
                </c:pt>
                <c:pt idx="166">
                  <c:v>2016</c:v>
                </c:pt>
                <c:pt idx="167">
                  <c:v>2017</c:v>
                </c:pt>
              </c:numCache>
            </c:numRef>
          </c:xVal>
          <c:yVal>
            <c:numRef>
              <c:f>Daten!$C$13:$C$180</c:f>
              <c:numCache>
                <c:formatCode>0.0000</c:formatCode>
                <c:ptCount val="168"/>
                <c:pt idx="0">
                  <c:v>-0.374</c:v>
                </c:pt>
                <c:pt idx="1">
                  <c:v>-0.221</c:v>
                </c:pt>
                <c:pt idx="2">
                  <c:v>-0.224</c:v>
                </c:pt>
                <c:pt idx="3">
                  <c:v>-0.26900000000000002</c:v>
                </c:pt>
                <c:pt idx="4">
                  <c:v>-0.251</c:v>
                </c:pt>
                <c:pt idx="5">
                  <c:v>-0.27300000000000002</c:v>
                </c:pt>
                <c:pt idx="6">
                  <c:v>-0.35299999999999998</c:v>
                </c:pt>
                <c:pt idx="7">
                  <c:v>-0.46</c:v>
                </c:pt>
                <c:pt idx="8">
                  <c:v>-0.46600000000000003</c:v>
                </c:pt>
                <c:pt idx="9">
                  <c:v>-0.28699999999999998</c:v>
                </c:pt>
                <c:pt idx="10">
                  <c:v>-0.34899999999999998</c:v>
                </c:pt>
                <c:pt idx="11">
                  <c:v>-0.41299999999999998</c:v>
                </c:pt>
                <c:pt idx="12">
                  <c:v>-0.52600000000000002</c:v>
                </c:pt>
                <c:pt idx="13">
                  <c:v>-0.28100000000000003</c:v>
                </c:pt>
                <c:pt idx="14">
                  <c:v>-0.49399999999999999</c:v>
                </c:pt>
                <c:pt idx="15">
                  <c:v>-0.27400000000000002</c:v>
                </c:pt>
                <c:pt idx="16">
                  <c:v>-0.249</c:v>
                </c:pt>
                <c:pt idx="17">
                  <c:v>-0.32200000000000001</c:v>
                </c:pt>
                <c:pt idx="18">
                  <c:v>-0.23400000000000001</c:v>
                </c:pt>
                <c:pt idx="19">
                  <c:v>-0.26700000000000002</c:v>
                </c:pt>
                <c:pt idx="20">
                  <c:v>-0.27800000000000002</c:v>
                </c:pt>
                <c:pt idx="21">
                  <c:v>-0.33400000000000002</c:v>
                </c:pt>
                <c:pt idx="22">
                  <c:v>-0.23</c:v>
                </c:pt>
                <c:pt idx="23">
                  <c:v>-0.30399999999999999</c:v>
                </c:pt>
                <c:pt idx="24">
                  <c:v>-0.375</c:v>
                </c:pt>
                <c:pt idx="25">
                  <c:v>-0.39700000000000002</c:v>
                </c:pt>
                <c:pt idx="26">
                  <c:v>-0.38200000000000001</c:v>
                </c:pt>
                <c:pt idx="27">
                  <c:v>-7.5999999999999998E-2</c:v>
                </c:pt>
                <c:pt idx="28">
                  <c:v>3.5999999999999997E-2</c:v>
                </c:pt>
                <c:pt idx="29">
                  <c:v>-0.23200000000000001</c:v>
                </c:pt>
                <c:pt idx="30">
                  <c:v>-0.22900000000000001</c:v>
                </c:pt>
                <c:pt idx="31">
                  <c:v>-0.20699999999999999</c:v>
                </c:pt>
                <c:pt idx="32">
                  <c:v>-0.214</c:v>
                </c:pt>
                <c:pt idx="33">
                  <c:v>-0.29799999999999999</c:v>
                </c:pt>
                <c:pt idx="34">
                  <c:v>-0.41099999999999998</c:v>
                </c:pt>
                <c:pt idx="35">
                  <c:v>-0.39</c:v>
                </c:pt>
                <c:pt idx="36">
                  <c:v>-0.36799999999999999</c:v>
                </c:pt>
                <c:pt idx="37">
                  <c:v>-0.42199999999999999</c:v>
                </c:pt>
                <c:pt idx="38">
                  <c:v>-0.312</c:v>
                </c:pt>
                <c:pt idx="39">
                  <c:v>-0.17299999999999999</c:v>
                </c:pt>
                <c:pt idx="40">
                  <c:v>-0.41699999999999998</c:v>
                </c:pt>
                <c:pt idx="41">
                  <c:v>-0.33500000000000002</c:v>
                </c:pt>
                <c:pt idx="42">
                  <c:v>-0.45600000000000002</c:v>
                </c:pt>
                <c:pt idx="43">
                  <c:v>-0.47299999999999998</c:v>
                </c:pt>
                <c:pt idx="44">
                  <c:v>-0.40500000000000003</c:v>
                </c:pt>
                <c:pt idx="45">
                  <c:v>-0.39</c:v>
                </c:pt>
                <c:pt idx="46">
                  <c:v>-0.184</c:v>
                </c:pt>
                <c:pt idx="47">
                  <c:v>-0.20799999999999999</c:v>
                </c:pt>
                <c:pt idx="48">
                  <c:v>-0.41299999999999998</c:v>
                </c:pt>
                <c:pt idx="49">
                  <c:v>-0.28899999999999998</c:v>
                </c:pt>
                <c:pt idx="50">
                  <c:v>-0.19800000000000001</c:v>
                </c:pt>
                <c:pt idx="51">
                  <c:v>-0.26100000000000001</c:v>
                </c:pt>
                <c:pt idx="52">
                  <c:v>-0.40400000000000003</c:v>
                </c:pt>
                <c:pt idx="53">
                  <c:v>-0.48199999999999998</c:v>
                </c:pt>
                <c:pt idx="54">
                  <c:v>-0.51900000000000002</c:v>
                </c:pt>
                <c:pt idx="55">
                  <c:v>-0.377</c:v>
                </c:pt>
                <c:pt idx="56">
                  <c:v>-0.28399999999999997</c:v>
                </c:pt>
                <c:pt idx="57">
                  <c:v>-0.46600000000000003</c:v>
                </c:pt>
                <c:pt idx="58">
                  <c:v>-0.51100000000000001</c:v>
                </c:pt>
                <c:pt idx="59">
                  <c:v>-0.52300000000000002</c:v>
                </c:pt>
                <c:pt idx="60">
                  <c:v>-0.49099999999999999</c:v>
                </c:pt>
                <c:pt idx="61">
                  <c:v>-0.54300000000000004</c:v>
                </c:pt>
                <c:pt idx="62">
                  <c:v>-0.437</c:v>
                </c:pt>
                <c:pt idx="63">
                  <c:v>-0.42499999999999999</c:v>
                </c:pt>
                <c:pt idx="64">
                  <c:v>-0.245</c:v>
                </c:pt>
                <c:pt idx="65">
                  <c:v>-0.14699999999999999</c:v>
                </c:pt>
                <c:pt idx="66">
                  <c:v>-0.38200000000000001</c:v>
                </c:pt>
                <c:pt idx="67">
                  <c:v>-0.46300000000000002</c:v>
                </c:pt>
                <c:pt idx="68">
                  <c:v>-0.33100000000000002</c:v>
                </c:pt>
                <c:pt idx="69">
                  <c:v>-0.27200000000000002</c:v>
                </c:pt>
                <c:pt idx="70">
                  <c:v>-0.24099999999999999</c:v>
                </c:pt>
                <c:pt idx="71">
                  <c:v>-0.187</c:v>
                </c:pt>
                <c:pt idx="72">
                  <c:v>-0.30099999999999999</c:v>
                </c:pt>
                <c:pt idx="73">
                  <c:v>-0.27200000000000002</c:v>
                </c:pt>
                <c:pt idx="74">
                  <c:v>-0.29199999999999998</c:v>
                </c:pt>
                <c:pt idx="75">
                  <c:v>-0.214</c:v>
                </c:pt>
                <c:pt idx="76">
                  <c:v>-0.105</c:v>
                </c:pt>
                <c:pt idx="77">
                  <c:v>-0.20799999999999999</c:v>
                </c:pt>
                <c:pt idx="78">
                  <c:v>-0.20599999999999999</c:v>
                </c:pt>
                <c:pt idx="79">
                  <c:v>-0.34799999999999998</c:v>
                </c:pt>
                <c:pt idx="80">
                  <c:v>-0.13400000000000001</c:v>
                </c:pt>
                <c:pt idx="81">
                  <c:v>-8.3000000000000004E-2</c:v>
                </c:pt>
                <c:pt idx="82">
                  <c:v>-0.13400000000000001</c:v>
                </c:pt>
                <c:pt idx="83">
                  <c:v>-0.26700000000000002</c:v>
                </c:pt>
                <c:pt idx="84">
                  <c:v>-0.127</c:v>
                </c:pt>
                <c:pt idx="85">
                  <c:v>-0.17199999999999999</c:v>
                </c:pt>
                <c:pt idx="86">
                  <c:v>-0.14000000000000001</c:v>
                </c:pt>
                <c:pt idx="87">
                  <c:v>-2.1999999999999999E-2</c:v>
                </c:pt>
                <c:pt idx="88">
                  <c:v>-3.0000000000000001E-3</c:v>
                </c:pt>
                <c:pt idx="89">
                  <c:v>-4.7E-2</c:v>
                </c:pt>
                <c:pt idx="90">
                  <c:v>1.7999999999999999E-2</c:v>
                </c:pt>
                <c:pt idx="91">
                  <c:v>0.02</c:v>
                </c:pt>
                <c:pt idx="92">
                  <c:v>-2.4E-2</c:v>
                </c:pt>
                <c:pt idx="93">
                  <c:v>0</c:v>
                </c:pt>
                <c:pt idx="94">
                  <c:v>0.14899999999999999</c:v>
                </c:pt>
                <c:pt idx="95">
                  <c:v>2.7E-2</c:v>
                </c:pt>
                <c:pt idx="96">
                  <c:v>-7.1999999999999995E-2</c:v>
                </c:pt>
                <c:pt idx="97">
                  <c:v>-3.7999999999999999E-2</c:v>
                </c:pt>
                <c:pt idx="98">
                  <c:v>-3.6999999999999998E-2</c:v>
                </c:pt>
                <c:pt idx="99">
                  <c:v>-7.1999999999999995E-2</c:v>
                </c:pt>
                <c:pt idx="100">
                  <c:v>-0.17199999999999999</c:v>
                </c:pt>
                <c:pt idx="101">
                  <c:v>-5.0999999999999997E-2</c:v>
                </c:pt>
                <c:pt idx="102">
                  <c:v>3.1E-2</c:v>
                </c:pt>
                <c:pt idx="103">
                  <c:v>9.7000000000000003E-2</c:v>
                </c:pt>
                <c:pt idx="104">
                  <c:v>-0.129</c:v>
                </c:pt>
                <c:pt idx="105">
                  <c:v>-0.19</c:v>
                </c:pt>
                <c:pt idx="106">
                  <c:v>-0.26600000000000001</c:v>
                </c:pt>
                <c:pt idx="107">
                  <c:v>-4.0000000000000001E-3</c:v>
                </c:pt>
                <c:pt idx="108">
                  <c:v>4.5999999999999999E-2</c:v>
                </c:pt>
                <c:pt idx="109">
                  <c:v>1.7000000000000001E-2</c:v>
                </c:pt>
                <c:pt idx="110">
                  <c:v>-4.9000000000000002E-2</c:v>
                </c:pt>
                <c:pt idx="111">
                  <c:v>0.04</c:v>
                </c:pt>
                <c:pt idx="112">
                  <c:v>1.6E-2</c:v>
                </c:pt>
                <c:pt idx="113">
                  <c:v>4.9000000000000002E-2</c:v>
                </c:pt>
                <c:pt idx="114">
                  <c:v>-0.223</c:v>
                </c:pt>
                <c:pt idx="115">
                  <c:v>-0.14000000000000001</c:v>
                </c:pt>
                <c:pt idx="116">
                  <c:v>-6.9000000000000006E-2</c:v>
                </c:pt>
                <c:pt idx="117">
                  <c:v>-7.3999999999999996E-2</c:v>
                </c:pt>
                <c:pt idx="118">
                  <c:v>-0.112</c:v>
                </c:pt>
                <c:pt idx="119">
                  <c:v>3.1E-2</c:v>
                </c:pt>
                <c:pt idx="120">
                  <c:v>-2.7E-2</c:v>
                </c:pt>
                <c:pt idx="121">
                  <c:v>-0.187</c:v>
                </c:pt>
                <c:pt idx="122">
                  <c:v>-6.7000000000000004E-2</c:v>
                </c:pt>
                <c:pt idx="123">
                  <c:v>6.2E-2</c:v>
                </c:pt>
                <c:pt idx="124">
                  <c:v>-0.21299999999999999</c:v>
                </c:pt>
                <c:pt idx="125">
                  <c:v>-0.14699999999999999</c:v>
                </c:pt>
                <c:pt idx="126">
                  <c:v>-0.24</c:v>
                </c:pt>
                <c:pt idx="127">
                  <c:v>4.5999999999999999E-2</c:v>
                </c:pt>
                <c:pt idx="128">
                  <c:v>-6.3E-2</c:v>
                </c:pt>
                <c:pt idx="129">
                  <c:v>5.8000000000000003E-2</c:v>
                </c:pt>
                <c:pt idx="130">
                  <c:v>9.2999999999999999E-2</c:v>
                </c:pt>
                <c:pt idx="131">
                  <c:v>0.14000000000000001</c:v>
                </c:pt>
                <c:pt idx="132">
                  <c:v>1.0999999999999999E-2</c:v>
                </c:pt>
                <c:pt idx="133">
                  <c:v>0.193</c:v>
                </c:pt>
                <c:pt idx="134">
                  <c:v>-1.2999999999999999E-2</c:v>
                </c:pt>
                <c:pt idx="135">
                  <c:v>-0.03</c:v>
                </c:pt>
                <c:pt idx="136">
                  <c:v>4.5999999999999999E-2</c:v>
                </c:pt>
                <c:pt idx="137">
                  <c:v>0.191</c:v>
                </c:pt>
                <c:pt idx="138">
                  <c:v>0.19900000000000001</c:v>
                </c:pt>
                <c:pt idx="139">
                  <c:v>0.11799999999999999</c:v>
                </c:pt>
                <c:pt idx="140">
                  <c:v>0.29599999999999999</c:v>
                </c:pt>
                <c:pt idx="141">
                  <c:v>0.254</c:v>
                </c:pt>
                <c:pt idx="142">
                  <c:v>0.10299999999999999</c:v>
                </c:pt>
                <c:pt idx="143">
                  <c:v>0.14499999999999999</c:v>
                </c:pt>
                <c:pt idx="144">
                  <c:v>0.20599999999999999</c:v>
                </c:pt>
                <c:pt idx="145">
                  <c:v>0.32100000000000001</c:v>
                </c:pt>
                <c:pt idx="146">
                  <c:v>0.18</c:v>
                </c:pt>
                <c:pt idx="147">
                  <c:v>0.38900000000000001</c:v>
                </c:pt>
                <c:pt idx="148">
                  <c:v>0.53600000000000003</c:v>
                </c:pt>
                <c:pt idx="149">
                  <c:v>0.30599999999999999</c:v>
                </c:pt>
                <c:pt idx="150">
                  <c:v>0.29299999999999998</c:v>
                </c:pt>
                <c:pt idx="151">
                  <c:v>0.439</c:v>
                </c:pt>
                <c:pt idx="152">
                  <c:v>0.497</c:v>
                </c:pt>
                <c:pt idx="153">
                  <c:v>0.50800000000000001</c:v>
                </c:pt>
                <c:pt idx="154">
                  <c:v>0.44800000000000001</c:v>
                </c:pt>
                <c:pt idx="155">
                  <c:v>0.54400000000000004</c:v>
                </c:pt>
                <c:pt idx="156">
                  <c:v>0.505</c:v>
                </c:pt>
                <c:pt idx="157">
                  <c:v>0.49199999999999999</c:v>
                </c:pt>
                <c:pt idx="158">
                  <c:v>0.39400000000000002</c:v>
                </c:pt>
                <c:pt idx="159">
                  <c:v>0.50600000000000001</c:v>
                </c:pt>
                <c:pt idx="160">
                  <c:v>0.55600000000000005</c:v>
                </c:pt>
                <c:pt idx="161">
                  <c:v>0.42099999999999999</c:v>
                </c:pt>
                <c:pt idx="162">
                  <c:v>0.46899999999999997</c:v>
                </c:pt>
                <c:pt idx="163">
                  <c:v>0.51200000000000001</c:v>
                </c:pt>
                <c:pt idx="164">
                  <c:v>0.57499999999999996</c:v>
                </c:pt>
                <c:pt idx="165">
                  <c:v>0.76</c:v>
                </c:pt>
                <c:pt idx="166">
                  <c:v>0.77300000000000002</c:v>
                </c:pt>
                <c:pt idx="167">
                  <c:v>0.54200000000000004</c:v>
                </c:pt>
              </c:numCache>
            </c:numRef>
          </c:yVal>
          <c:smooth val="0"/>
          <c:extLst>
            <c:ext xmlns:c16="http://schemas.microsoft.com/office/drawing/2014/chart" uri="{C3380CC4-5D6E-409C-BE32-E72D297353CC}">
              <c16:uniqueId val="{00000001-0B26-4ADD-B2AF-8FBA125EB8CD}"/>
            </c:ext>
          </c:extLst>
        </c:ser>
        <c:dLbls>
          <c:showLegendKey val="0"/>
          <c:showVal val="0"/>
          <c:showCatName val="0"/>
          <c:showSerName val="0"/>
          <c:showPercent val="0"/>
          <c:showBubbleSize val="0"/>
        </c:dLbls>
        <c:axId val="329644016"/>
        <c:axId val="329644800"/>
      </c:scatterChart>
      <c:valAx>
        <c:axId val="329644016"/>
        <c:scaling>
          <c:orientation val="minMax"/>
          <c:max val="2020"/>
          <c:min val="1850"/>
        </c:scaling>
        <c:delete val="0"/>
        <c:axPos val="b"/>
        <c:majorGridlines>
          <c:spPr>
            <a:ln w="6350">
              <a:solidFill>
                <a:srgbClr val="080808"/>
              </a:solidFill>
            </a:ln>
          </c:spPr>
        </c:majorGridlines>
        <c:numFmt formatCode="General" sourceLinked="1"/>
        <c:majorTickMark val="none"/>
        <c:minorTickMark val="none"/>
        <c:tickLblPos val="low"/>
        <c:spPr>
          <a:ln w="12700">
            <a:solidFill>
              <a:srgbClr val="080808"/>
            </a:solidFill>
          </a:ln>
        </c:spPr>
        <c:txPr>
          <a:bodyPr/>
          <a:lstStyle/>
          <a:p>
            <a:pPr>
              <a:defRPr sz="900" baseline="0">
                <a:solidFill>
                  <a:srgbClr val="080808"/>
                </a:solidFill>
                <a:latin typeface="Meta Offc" pitchFamily="34" charset="0"/>
              </a:defRPr>
            </a:pPr>
            <a:endParaRPr lang="de-DE"/>
          </a:p>
        </c:txPr>
        <c:crossAx val="329644800"/>
        <c:crossesAt val="0"/>
        <c:crossBetween val="midCat"/>
        <c:majorUnit val="10"/>
        <c:minorUnit val="10"/>
      </c:valAx>
      <c:valAx>
        <c:axId val="329644800"/>
        <c:scaling>
          <c:orientation val="minMax"/>
          <c:min val="-0.60000000000000009"/>
        </c:scaling>
        <c:delete val="0"/>
        <c:axPos val="l"/>
        <c:majorGridlines>
          <c:spPr>
            <a:ln w="6350">
              <a:solidFill>
                <a:srgbClr val="080808"/>
              </a:solidFill>
            </a:ln>
          </c:spPr>
        </c:majorGridlines>
        <c:numFmt formatCode="General"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329644016"/>
        <c:crosses val="autoZero"/>
        <c:crossBetween val="midCat"/>
      </c:valAx>
      <c:spPr>
        <a:blipFill dpi="0" rotWithShape="1">
          <a:blip xmlns:r="http://schemas.openxmlformats.org/officeDocument/2006/relationships" r:embed="rId1"/>
          <a:srcRect/>
          <a:tile tx="0" ty="0" sx="100000" sy="100000" flip="none" algn="tl"/>
        </a:blipFill>
        <a:ln w="9525"/>
      </c:spPr>
    </c:plotArea>
    <c:plotVisOnly val="1"/>
    <c:dispBlanksAs val="zero"/>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735740254612535E-2"/>
          <c:y val="6.2664690905341894E-2"/>
          <c:w val="0.86893452179213104"/>
          <c:h val="0.68568893812121334"/>
        </c:manualLayout>
      </c:layout>
      <c:lineChart>
        <c:grouping val="standard"/>
        <c:varyColors val="0"/>
        <c:ser>
          <c:idx val="0"/>
          <c:order val="0"/>
          <c:tx>
            <c:strRef>
              <c:f>'3_Daten'!$C$9</c:f>
              <c:strCache>
                <c:ptCount val="1"/>
                <c:pt idx="0">
                  <c:v>Einzelwerte</c:v>
                </c:pt>
              </c:strCache>
            </c:strRef>
          </c:tx>
          <c:spPr>
            <a:ln>
              <a:solidFill>
                <a:srgbClr val="5EAD35"/>
              </a:solidFill>
            </a:ln>
          </c:spPr>
          <c:marker>
            <c:symbol val="none"/>
          </c:marker>
          <c:trendline>
            <c:name>Linearer Trend</c:name>
            <c:spPr>
              <a:ln w="28575">
                <a:solidFill>
                  <a:schemeClr val="accent2"/>
                </a:solidFill>
              </a:ln>
            </c:spPr>
            <c:trendlineType val="linear"/>
            <c:dispRSqr val="0"/>
            <c:dispEq val="0"/>
          </c:trendline>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'3_Daten'!$C$10:$C$147</c:f>
              <c:numCache>
                <c:formatCode>#,##0.0000</c:formatCode>
                <c:ptCount val="138"/>
                <c:pt idx="0">
                  <c:v>#N/A</c:v>
                </c:pt>
                <c:pt idx="1">
                  <c:v>7.3352000000000004</c:v>
                </c:pt>
                <c:pt idx="2">
                  <c:v>8.3660999999999994</c:v>
                </c:pt>
                <c:pt idx="3">
                  <c:v>7.9099000000000004</c:v>
                </c:pt>
                <c:pt idx="4">
                  <c:v>8.5891999999999999</c:v>
                </c:pt>
                <c:pt idx="5">
                  <c:v>7.7725999999999997</c:v>
                </c:pt>
                <c:pt idx="6">
                  <c:v>8.0396999999999998</c:v>
                </c:pt>
                <c:pt idx="7">
                  <c:v>6.9744999999999999</c:v>
                </c:pt>
                <c:pt idx="8">
                  <c:v>6.8753000000000002</c:v>
                </c:pt>
                <c:pt idx="9">
                  <c:v>7.4036999999999997</c:v>
                </c:pt>
                <c:pt idx="10">
                  <c:v>7.3318000000000003</c:v>
                </c:pt>
                <c:pt idx="11">
                  <c:v>7.4462999999999999</c:v>
                </c:pt>
                <c:pt idx="12">
                  <c:v>7.5187999999999997</c:v>
                </c:pt>
                <c:pt idx="13">
                  <c:v>7.9192999999999998</c:v>
                </c:pt>
                <c:pt idx="14">
                  <c:v>8.1494999999999997</c:v>
                </c:pt>
                <c:pt idx="15">
                  <c:v>7.3304</c:v>
                </c:pt>
                <c:pt idx="16">
                  <c:v>7.5987999999999998</c:v>
                </c:pt>
                <c:pt idx="17">
                  <c:v>7.9569000000000001</c:v>
                </c:pt>
                <c:pt idx="18">
                  <c:v>8.5260999999999996</c:v>
                </c:pt>
                <c:pt idx="19">
                  <c:v>8.1045999999999996</c:v>
                </c:pt>
                <c:pt idx="20">
                  <c:v>8.3679000000000006</c:v>
                </c:pt>
                <c:pt idx="21">
                  <c:v>7.6657999999999999</c:v>
                </c:pt>
                <c:pt idx="22">
                  <c:v>7.1959</c:v>
                </c:pt>
                <c:pt idx="23">
                  <c:v>8.3747000000000007</c:v>
                </c:pt>
                <c:pt idx="24">
                  <c:v>8.3742000000000001</c:v>
                </c:pt>
                <c:pt idx="25">
                  <c:v>7.9752000000000001</c:v>
                </c:pt>
                <c:pt idx="26">
                  <c:v>8.3097999999999992</c:v>
                </c:pt>
                <c:pt idx="27">
                  <c:v>7.8265000000000002</c:v>
                </c:pt>
                <c:pt idx="28">
                  <c:v>7.4973000000000001</c:v>
                </c:pt>
                <c:pt idx="29">
                  <c:v>7.3715999999999999</c:v>
                </c:pt>
                <c:pt idx="30">
                  <c:v>8.4283000000000001</c:v>
                </c:pt>
                <c:pt idx="31">
                  <c:v>9.0655000000000001</c:v>
                </c:pt>
                <c:pt idx="32">
                  <c:v>7.8742999999999999</c:v>
                </c:pt>
                <c:pt idx="33">
                  <c:v>8.5486000000000004</c:v>
                </c:pt>
                <c:pt idx="34">
                  <c:v>8.5406999999999993</c:v>
                </c:pt>
                <c:pt idx="35">
                  <c:v>7.9341999999999997</c:v>
                </c:pt>
                <c:pt idx="36">
                  <c:v>8.4713999999999992</c:v>
                </c:pt>
                <c:pt idx="37">
                  <c:v>7.5608000000000004</c:v>
                </c:pt>
                <c:pt idx="38">
                  <c:v>8.5526999999999997</c:v>
                </c:pt>
                <c:pt idx="39">
                  <c:v>7.3367000000000004</c:v>
                </c:pt>
                <c:pt idx="40">
                  <c:v>8.6471</c:v>
                </c:pt>
                <c:pt idx="41">
                  <c:v>9.0177999999999994</c:v>
                </c:pt>
                <c:pt idx="42">
                  <c:v>7.2077</c:v>
                </c:pt>
                <c:pt idx="43">
                  <c:v>8.0028000000000006</c:v>
                </c:pt>
                <c:pt idx="44">
                  <c:v>7.5415999999999999</c:v>
                </c:pt>
                <c:pt idx="45">
                  <c:v>8.3368000000000002</c:v>
                </c:pt>
                <c:pt idx="46">
                  <c:v>8.7544000000000004</c:v>
                </c:pt>
                <c:pt idx="47">
                  <c:v>8.0520999999999994</c:v>
                </c:pt>
                <c:pt idx="48">
                  <c:v>8.3574999999999999</c:v>
                </c:pt>
                <c:pt idx="49">
                  <c:v>7.3780000000000001</c:v>
                </c:pt>
                <c:pt idx="50">
                  <c:v>8.7667999999999999</c:v>
                </c:pt>
                <c:pt idx="51">
                  <c:v>7.5613000000000001</c:v>
                </c:pt>
                <c:pt idx="52">
                  <c:v>8.3468</c:v>
                </c:pt>
                <c:pt idx="53">
                  <c:v>7.6344000000000003</c:v>
                </c:pt>
                <c:pt idx="54">
                  <c:v>9.5593000000000004</c:v>
                </c:pt>
                <c:pt idx="55">
                  <c:v>8.4436</c:v>
                </c:pt>
                <c:pt idx="56">
                  <c:v>8.3948</c:v>
                </c:pt>
                <c:pt idx="57">
                  <c:v>8.5983999999999998</c:v>
                </c:pt>
                <c:pt idx="58">
                  <c:v>8.6087000000000007</c:v>
                </c:pt>
                <c:pt idx="59">
                  <c:v>8.3173999999999992</c:v>
                </c:pt>
                <c:pt idx="60">
                  <c:v>6.6402999999999999</c:v>
                </c:pt>
                <c:pt idx="61">
                  <c:v>7.1721000000000004</c:v>
                </c:pt>
                <c:pt idx="62">
                  <c:v>7.3005000000000004</c:v>
                </c:pt>
                <c:pt idx="63">
                  <c:v>8.9002999999999997</c:v>
                </c:pt>
                <c:pt idx="64">
                  <c:v>8.3140000000000001</c:v>
                </c:pt>
                <c:pt idx="65">
                  <c:v>8.9875000000000007</c:v>
                </c:pt>
                <c:pt idx="66">
                  <c:v>8.407</c:v>
                </c:pt>
                <c:pt idx="67">
                  <c:v>8.5319000000000003</c:v>
                </c:pt>
                <c:pt idx="68">
                  <c:v>9.0715000000000003</c:v>
                </c:pt>
                <c:pt idx="69">
                  <c:v>9.1618999999999993</c:v>
                </c:pt>
                <c:pt idx="70">
                  <c:v>8.6184999999999992</c:v>
                </c:pt>
                <c:pt idx="71">
                  <c:v>8.7355999999999998</c:v>
                </c:pt>
                <c:pt idx="72">
                  <c:v>7.9542999999999999</c:v>
                </c:pt>
                <c:pt idx="73">
                  <c:v>8.9445999999999994</c:v>
                </c:pt>
                <c:pt idx="74">
                  <c:v>7.7042999999999999</c:v>
                </c:pt>
                <c:pt idx="75">
                  <c:v>7.5506000000000002</c:v>
                </c:pt>
                <c:pt idx="76">
                  <c:v>6.8460000000000001</c:v>
                </c:pt>
                <c:pt idx="77">
                  <c:v>8.5932999999999993</c:v>
                </c:pt>
                <c:pt idx="78">
                  <c:v>8.2212999999999994</c:v>
                </c:pt>
                <c:pt idx="79">
                  <c:v>9.0327999999999999</c:v>
                </c:pt>
                <c:pt idx="80">
                  <c:v>8.4079999999999995</c:v>
                </c:pt>
                <c:pt idx="81">
                  <c:v>8.9509000000000007</c:v>
                </c:pt>
                <c:pt idx="82">
                  <c:v>7.1547000000000001</c:v>
                </c:pt>
                <c:pt idx="83">
                  <c:v>7.11</c:v>
                </c:pt>
                <c:pt idx="84">
                  <c:v>8.1381999999999994</c:v>
                </c:pt>
                <c:pt idx="85">
                  <c:v>7.4855999999999998</c:v>
                </c:pt>
                <c:pt idx="86">
                  <c:v>8.5140999999999991</c:v>
                </c:pt>
                <c:pt idx="87">
                  <c:v>8.8941999999999997</c:v>
                </c:pt>
                <c:pt idx="88">
                  <c:v>8.1501000000000001</c:v>
                </c:pt>
                <c:pt idx="89">
                  <c:v>7.7592999999999996</c:v>
                </c:pt>
                <c:pt idx="90">
                  <c:v>7.7169999999999996</c:v>
                </c:pt>
                <c:pt idx="91">
                  <c:v>8.4300999999999995</c:v>
                </c:pt>
                <c:pt idx="92">
                  <c:v>7.8186</c:v>
                </c:pt>
                <c:pt idx="93">
                  <c:v>8.2172999999999998</c:v>
                </c:pt>
                <c:pt idx="94">
                  <c:v>8.8256999999999994</c:v>
                </c:pt>
                <c:pt idx="95">
                  <c:v>8.9265000000000008</c:v>
                </c:pt>
                <c:pt idx="96">
                  <c:v>8.4657999999999998</c:v>
                </c:pt>
                <c:pt idx="97">
                  <c:v>8.67</c:v>
                </c:pt>
                <c:pt idx="98">
                  <c:v>7.7888999999999999</c:v>
                </c:pt>
                <c:pt idx="99">
                  <c:v>7.7191999999999998</c:v>
                </c:pt>
                <c:pt idx="100">
                  <c:v>7.6288</c:v>
                </c:pt>
                <c:pt idx="101">
                  <c:v>8.1954999999999991</c:v>
                </c:pt>
                <c:pt idx="102">
                  <c:v>8.8985000000000003</c:v>
                </c:pt>
                <c:pt idx="103">
                  <c:v>9.0463000000000005</c:v>
                </c:pt>
                <c:pt idx="104">
                  <c:v>7.9729999999999999</c:v>
                </c:pt>
                <c:pt idx="105">
                  <c:v>7.4230999999999998</c:v>
                </c:pt>
                <c:pt idx="106">
                  <c:v>7.9276999999999997</c:v>
                </c:pt>
                <c:pt idx="107">
                  <c:v>7.4432</c:v>
                </c:pt>
                <c:pt idx="108">
                  <c:v>9.0665999999999993</c:v>
                </c:pt>
                <c:pt idx="109">
                  <c:v>9.4756</c:v>
                </c:pt>
                <c:pt idx="110">
                  <c:v>9.49</c:v>
                </c:pt>
                <c:pt idx="111">
                  <c:v>8.3524999999999991</c:v>
                </c:pt>
                <c:pt idx="112">
                  <c:v>9.3788999999999998</c:v>
                </c:pt>
                <c:pt idx="113">
                  <c:v>8.4727999999999994</c:v>
                </c:pt>
                <c:pt idx="114">
                  <c:v>9.7048000000000005</c:v>
                </c:pt>
                <c:pt idx="115">
                  <c:v>8.8996999999999993</c:v>
                </c:pt>
                <c:pt idx="116">
                  <c:v>7.2051999999999996</c:v>
                </c:pt>
                <c:pt idx="117">
                  <c:v>8.8901000000000003</c:v>
                </c:pt>
                <c:pt idx="118">
                  <c:v>9.0672999999999995</c:v>
                </c:pt>
                <c:pt idx="119">
                  <c:v>9.4934999999999992</c:v>
                </c:pt>
                <c:pt idx="120">
                  <c:v>9.8733000000000004</c:v>
                </c:pt>
                <c:pt idx="121">
                  <c:v>9.0198999999999998</c:v>
                </c:pt>
                <c:pt idx="122">
                  <c:v>9.5588999999999995</c:v>
                </c:pt>
                <c:pt idx="123">
                  <c:v>9.3782999999999994</c:v>
                </c:pt>
                <c:pt idx="124">
                  <c:v>8.9440000000000008</c:v>
                </c:pt>
                <c:pt idx="125">
                  <c:v>8.9914000000000005</c:v>
                </c:pt>
                <c:pt idx="126">
                  <c:v>9.5513999999999992</c:v>
                </c:pt>
                <c:pt idx="127">
                  <c:v>9.86</c:v>
                </c:pt>
                <c:pt idx="128">
                  <c:v>9.4857999999999993</c:v>
                </c:pt>
                <c:pt idx="129">
                  <c:v>9.1846999999999994</c:v>
                </c:pt>
                <c:pt idx="130">
                  <c:v>7.8535000000000004</c:v>
                </c:pt>
                <c:pt idx="131">
                  <c:v>9.6349916666666662</c:v>
                </c:pt>
                <c:pt idx="132">
                  <c:v>9.09</c:v>
                </c:pt>
                <c:pt idx="133">
                  <c:v>8.7100000000000009</c:v>
                </c:pt>
                <c:pt idx="134">
                  <c:v>10.3</c:v>
                </c:pt>
                <c:pt idx="135">
                  <c:v>9.9</c:v>
                </c:pt>
                <c:pt idx="136">
                  <c:v>9.5</c:v>
                </c:pt>
                <c:pt idx="137">
                  <c:v>9.6</c:v>
                </c:pt>
              </c:numCache>
            </c:numRef>
          </c:val>
          <c:smooth val="0"/>
          <c:extLst>
            <c:ext xmlns:c16="http://schemas.microsoft.com/office/drawing/2014/chart" uri="{C3380CC4-5D6E-409C-BE32-E72D297353CC}">
              <c16:uniqueId val="{00000001-9F9A-415C-A6D1-B5CF01F198F7}"/>
            </c:ext>
          </c:extLst>
        </c:ser>
        <c:ser>
          <c:idx val="1"/>
          <c:order val="1"/>
          <c:tx>
            <c:strRef>
              <c:f>'3_Daten'!$D$9</c:f>
              <c:strCache>
                <c:ptCount val="1"/>
                <c:pt idx="0">
                  <c:v>Mittelwert 1961-1990</c:v>
                </c:pt>
              </c:strCache>
            </c:strRef>
          </c:tx>
          <c:spPr>
            <a:ln>
              <a:solidFill>
                <a:schemeClr val="accent1"/>
              </a:solidFill>
              <a:prstDash val="sysDash"/>
            </a:ln>
          </c:spPr>
          <c:marker>
            <c:symbol val="none"/>
          </c:marker>
          <c:cat>
            <c:numRef>
              <c:f>'3_Daten'!$B$10:$B$145</c:f>
              <c:numCache>
                <c:formatCode>General</c:formatCode>
                <c:ptCount val="136"/>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pt idx="131">
                  <c:v>2011</c:v>
                </c:pt>
                <c:pt idx="132">
                  <c:v>2012</c:v>
                </c:pt>
                <c:pt idx="133">
                  <c:v>2013</c:v>
                </c:pt>
                <c:pt idx="134">
                  <c:v>2014</c:v>
                </c:pt>
                <c:pt idx="135">
                  <c:v>2015</c:v>
                </c:pt>
              </c:numCache>
            </c:numRef>
          </c:cat>
          <c:val>
            <c:numRef>
              <c:f>'3_Daten'!$D$10:$D$147</c:f>
              <c:numCache>
                <c:formatCode>#,##0.000000000</c:formatCode>
                <c:ptCount val="138"/>
                <c:pt idx="0">
                  <c:v>8.2434833333333337</c:v>
                </c:pt>
                <c:pt idx="1">
                  <c:v>8.2434833333333337</c:v>
                </c:pt>
                <c:pt idx="2">
                  <c:v>8.2434833333333337</c:v>
                </c:pt>
                <c:pt idx="3">
                  <c:v>8.2434833333333337</c:v>
                </c:pt>
                <c:pt idx="4">
                  <c:v>8.2434833333333337</c:v>
                </c:pt>
                <c:pt idx="5">
                  <c:v>8.2434833333333337</c:v>
                </c:pt>
                <c:pt idx="6">
                  <c:v>8.2434833333333337</c:v>
                </c:pt>
                <c:pt idx="7">
                  <c:v>8.2434833333333337</c:v>
                </c:pt>
                <c:pt idx="8">
                  <c:v>8.2434833333333337</c:v>
                </c:pt>
                <c:pt idx="9">
                  <c:v>8.2434833333333337</c:v>
                </c:pt>
                <c:pt idx="10">
                  <c:v>8.2434833333333337</c:v>
                </c:pt>
                <c:pt idx="11">
                  <c:v>8.2434833333333337</c:v>
                </c:pt>
                <c:pt idx="12">
                  <c:v>8.2434833333333337</c:v>
                </c:pt>
                <c:pt idx="13">
                  <c:v>8.2434833333333337</c:v>
                </c:pt>
                <c:pt idx="14">
                  <c:v>8.2434833333333337</c:v>
                </c:pt>
                <c:pt idx="15">
                  <c:v>8.2434833333333337</c:v>
                </c:pt>
                <c:pt idx="16">
                  <c:v>8.2434833333333337</c:v>
                </c:pt>
                <c:pt idx="17">
                  <c:v>8.2434833333333337</c:v>
                </c:pt>
                <c:pt idx="18">
                  <c:v>8.2434833333333337</c:v>
                </c:pt>
                <c:pt idx="19">
                  <c:v>8.2434833333333337</c:v>
                </c:pt>
                <c:pt idx="20">
                  <c:v>8.2434833333333337</c:v>
                </c:pt>
                <c:pt idx="21">
                  <c:v>8.2434833333333337</c:v>
                </c:pt>
                <c:pt idx="22">
                  <c:v>8.2434833333333337</c:v>
                </c:pt>
                <c:pt idx="23">
                  <c:v>8.2434833333333337</c:v>
                </c:pt>
                <c:pt idx="24">
                  <c:v>8.2434833333333337</c:v>
                </c:pt>
                <c:pt idx="25">
                  <c:v>8.2434833333333337</c:v>
                </c:pt>
                <c:pt idx="26">
                  <c:v>8.2434833333333337</c:v>
                </c:pt>
                <c:pt idx="27">
                  <c:v>8.2434833333333337</c:v>
                </c:pt>
                <c:pt idx="28">
                  <c:v>8.2434833333333337</c:v>
                </c:pt>
                <c:pt idx="29">
                  <c:v>8.2434833333333337</c:v>
                </c:pt>
                <c:pt idx="30">
                  <c:v>8.2434833333333337</c:v>
                </c:pt>
                <c:pt idx="31">
                  <c:v>8.2434833333333337</c:v>
                </c:pt>
                <c:pt idx="32">
                  <c:v>8.2434833333333337</c:v>
                </c:pt>
                <c:pt idx="33">
                  <c:v>8.2434833333333337</c:v>
                </c:pt>
                <c:pt idx="34">
                  <c:v>8.2434833333333337</c:v>
                </c:pt>
                <c:pt idx="35">
                  <c:v>8.2434833333333337</c:v>
                </c:pt>
                <c:pt idx="36">
                  <c:v>8.2434833333333337</c:v>
                </c:pt>
                <c:pt idx="37">
                  <c:v>8.2434833333333337</c:v>
                </c:pt>
                <c:pt idx="38">
                  <c:v>8.2434833333333337</c:v>
                </c:pt>
                <c:pt idx="39">
                  <c:v>8.2434833333333337</c:v>
                </c:pt>
                <c:pt idx="40">
                  <c:v>8.2434833333333337</c:v>
                </c:pt>
                <c:pt idx="41">
                  <c:v>8.2434833333333337</c:v>
                </c:pt>
                <c:pt idx="42">
                  <c:v>8.2434833333333337</c:v>
                </c:pt>
                <c:pt idx="43">
                  <c:v>8.2434833333333337</c:v>
                </c:pt>
                <c:pt idx="44">
                  <c:v>8.2434833333333337</c:v>
                </c:pt>
                <c:pt idx="45">
                  <c:v>8.2434833333333337</c:v>
                </c:pt>
                <c:pt idx="46">
                  <c:v>8.2434833333333337</c:v>
                </c:pt>
                <c:pt idx="47">
                  <c:v>8.2434833333333337</c:v>
                </c:pt>
                <c:pt idx="48">
                  <c:v>8.2434833333333337</c:v>
                </c:pt>
                <c:pt idx="49">
                  <c:v>8.2434833333333337</c:v>
                </c:pt>
                <c:pt idx="50">
                  <c:v>8.2434833333333337</c:v>
                </c:pt>
                <c:pt idx="51">
                  <c:v>8.2434833333333337</c:v>
                </c:pt>
                <c:pt idx="52">
                  <c:v>8.2434833333333337</c:v>
                </c:pt>
                <c:pt idx="53">
                  <c:v>8.2434833333333337</c:v>
                </c:pt>
                <c:pt idx="54">
                  <c:v>8.2434833333333337</c:v>
                </c:pt>
                <c:pt idx="55">
                  <c:v>8.2434833333333337</c:v>
                </c:pt>
                <c:pt idx="56">
                  <c:v>8.2434833333333337</c:v>
                </c:pt>
                <c:pt idx="57">
                  <c:v>8.2434833333333337</c:v>
                </c:pt>
                <c:pt idx="58">
                  <c:v>8.2434833333333337</c:v>
                </c:pt>
                <c:pt idx="59">
                  <c:v>8.2434833333333337</c:v>
                </c:pt>
                <c:pt idx="60">
                  <c:v>8.2434833333333337</c:v>
                </c:pt>
                <c:pt idx="61">
                  <c:v>8.2434833333333337</c:v>
                </c:pt>
                <c:pt idx="62">
                  <c:v>8.2434833333333337</c:v>
                </c:pt>
                <c:pt idx="63">
                  <c:v>8.2434833333333337</c:v>
                </c:pt>
                <c:pt idx="64">
                  <c:v>8.2434833333333337</c:v>
                </c:pt>
                <c:pt idx="65">
                  <c:v>8.2434833333333337</c:v>
                </c:pt>
                <c:pt idx="66">
                  <c:v>8.2434833333333337</c:v>
                </c:pt>
                <c:pt idx="67">
                  <c:v>8.2434833333333337</c:v>
                </c:pt>
                <c:pt idx="68">
                  <c:v>8.2434833333333337</c:v>
                </c:pt>
                <c:pt idx="69">
                  <c:v>8.2434833333333337</c:v>
                </c:pt>
                <c:pt idx="70">
                  <c:v>8.2434833333333337</c:v>
                </c:pt>
                <c:pt idx="71">
                  <c:v>8.2434833333333337</c:v>
                </c:pt>
                <c:pt idx="72">
                  <c:v>8.2434833333333337</c:v>
                </c:pt>
                <c:pt idx="73">
                  <c:v>8.2434833333333337</c:v>
                </c:pt>
                <c:pt idx="74">
                  <c:v>8.2434833333333337</c:v>
                </c:pt>
                <c:pt idx="75">
                  <c:v>8.2434833333333337</c:v>
                </c:pt>
                <c:pt idx="76">
                  <c:v>8.2434833333333337</c:v>
                </c:pt>
                <c:pt idx="77">
                  <c:v>8.2434833333333337</c:v>
                </c:pt>
                <c:pt idx="78">
                  <c:v>8.2434833333333337</c:v>
                </c:pt>
                <c:pt idx="79">
                  <c:v>8.2434833333333337</c:v>
                </c:pt>
                <c:pt idx="80">
                  <c:v>8.2434833333333337</c:v>
                </c:pt>
                <c:pt idx="81">
                  <c:v>8.2434833333333337</c:v>
                </c:pt>
                <c:pt idx="82">
                  <c:v>8.2434833333333337</c:v>
                </c:pt>
                <c:pt idx="83">
                  <c:v>8.2434833333333337</c:v>
                </c:pt>
                <c:pt idx="84">
                  <c:v>8.2434833333333337</c:v>
                </c:pt>
                <c:pt idx="85">
                  <c:v>8.2434833333333337</c:v>
                </c:pt>
                <c:pt idx="86">
                  <c:v>8.2434833333333337</c:v>
                </c:pt>
                <c:pt idx="87">
                  <c:v>8.2434833333333337</c:v>
                </c:pt>
                <c:pt idx="88">
                  <c:v>8.2434833333333337</c:v>
                </c:pt>
                <c:pt idx="89">
                  <c:v>8.2434833333333337</c:v>
                </c:pt>
                <c:pt idx="90">
                  <c:v>8.2434833333333337</c:v>
                </c:pt>
                <c:pt idx="91">
                  <c:v>8.2434833333333337</c:v>
                </c:pt>
                <c:pt idx="92">
                  <c:v>8.2434833333333337</c:v>
                </c:pt>
                <c:pt idx="93">
                  <c:v>8.2434833333333337</c:v>
                </c:pt>
                <c:pt idx="94">
                  <c:v>8.2434833333333337</c:v>
                </c:pt>
                <c:pt idx="95">
                  <c:v>8.2434833333333337</c:v>
                </c:pt>
                <c:pt idx="96">
                  <c:v>8.2434833333333337</c:v>
                </c:pt>
                <c:pt idx="97">
                  <c:v>8.2434833333333337</c:v>
                </c:pt>
                <c:pt idx="98">
                  <c:v>8.2434833333333337</c:v>
                </c:pt>
                <c:pt idx="99">
                  <c:v>8.2434833333333337</c:v>
                </c:pt>
                <c:pt idx="100">
                  <c:v>8.2434833333333337</c:v>
                </c:pt>
                <c:pt idx="101">
                  <c:v>8.2434833333333337</c:v>
                </c:pt>
                <c:pt idx="102">
                  <c:v>8.2434833333333337</c:v>
                </c:pt>
                <c:pt idx="103">
                  <c:v>8.2434833333333337</c:v>
                </c:pt>
                <c:pt idx="104">
                  <c:v>8.2434833333333337</c:v>
                </c:pt>
                <c:pt idx="105">
                  <c:v>8.2434833333333337</c:v>
                </c:pt>
                <c:pt idx="106">
                  <c:v>8.2434833333333337</c:v>
                </c:pt>
                <c:pt idx="107">
                  <c:v>8.2434833333333337</c:v>
                </c:pt>
                <c:pt idx="108">
                  <c:v>8.2434833333333337</c:v>
                </c:pt>
                <c:pt idx="109">
                  <c:v>8.2434833333333337</c:v>
                </c:pt>
                <c:pt idx="110">
                  <c:v>8.2434833333333337</c:v>
                </c:pt>
                <c:pt idx="111">
                  <c:v>8.2434833333333337</c:v>
                </c:pt>
                <c:pt idx="112">
                  <c:v>8.2434833333333337</c:v>
                </c:pt>
                <c:pt idx="113">
                  <c:v>8.2434833333333337</c:v>
                </c:pt>
                <c:pt idx="114">
                  <c:v>8.2434833333333337</c:v>
                </c:pt>
                <c:pt idx="115">
                  <c:v>8.2434833333333337</c:v>
                </c:pt>
                <c:pt idx="116">
                  <c:v>8.2434833333333337</c:v>
                </c:pt>
                <c:pt idx="117">
                  <c:v>8.2434833333333337</c:v>
                </c:pt>
                <c:pt idx="118">
                  <c:v>8.2434833333333337</c:v>
                </c:pt>
                <c:pt idx="119">
                  <c:v>8.2434833333333337</c:v>
                </c:pt>
                <c:pt idx="120">
                  <c:v>8.2434833333333337</c:v>
                </c:pt>
                <c:pt idx="121">
                  <c:v>8.2434833333333337</c:v>
                </c:pt>
                <c:pt idx="122">
                  <c:v>8.2434833333333337</c:v>
                </c:pt>
                <c:pt idx="123">
                  <c:v>8.2434833333333337</c:v>
                </c:pt>
                <c:pt idx="124">
                  <c:v>8.2434833333333337</c:v>
                </c:pt>
                <c:pt idx="125">
                  <c:v>8.2434833333333337</c:v>
                </c:pt>
                <c:pt idx="126">
                  <c:v>8.2434833333333337</c:v>
                </c:pt>
                <c:pt idx="127">
                  <c:v>8.2434833333333337</c:v>
                </c:pt>
                <c:pt idx="128">
                  <c:v>8.2434833333333337</c:v>
                </c:pt>
                <c:pt idx="129">
                  <c:v>8.2434833333333337</c:v>
                </c:pt>
                <c:pt idx="130">
                  <c:v>8.2434833333333337</c:v>
                </c:pt>
                <c:pt idx="131">
                  <c:v>8.2434833333333337</c:v>
                </c:pt>
                <c:pt idx="132">
                  <c:v>8.2434833333333337</c:v>
                </c:pt>
                <c:pt idx="133">
                  <c:v>8.2434833333333337</c:v>
                </c:pt>
                <c:pt idx="134">
                  <c:v>8.2434833333333337</c:v>
                </c:pt>
                <c:pt idx="135">
                  <c:v>8.2434833333333337</c:v>
                </c:pt>
                <c:pt idx="136">
                  <c:v>8.2434833333333337</c:v>
                </c:pt>
                <c:pt idx="137">
                  <c:v>8.2434833333333337</c:v>
                </c:pt>
              </c:numCache>
            </c:numRef>
          </c:val>
          <c:smooth val="0"/>
          <c:extLst>
            <c:ext xmlns:c16="http://schemas.microsoft.com/office/drawing/2014/chart" uri="{C3380CC4-5D6E-409C-BE32-E72D297353CC}">
              <c16:uniqueId val="{00000002-9F9A-415C-A6D1-B5CF01F198F7}"/>
            </c:ext>
          </c:extLst>
        </c:ser>
        <c:dLbls>
          <c:showLegendKey val="0"/>
          <c:showVal val="0"/>
          <c:showCatName val="0"/>
          <c:showSerName val="0"/>
          <c:showPercent val="0"/>
          <c:showBubbleSize val="0"/>
        </c:dLbls>
        <c:smooth val="0"/>
        <c:axId val="467743160"/>
        <c:axId val="467743552"/>
      </c:lineChart>
      <c:catAx>
        <c:axId val="467743160"/>
        <c:scaling>
          <c:orientation val="minMax"/>
        </c:scaling>
        <c:delete val="0"/>
        <c:axPos val="b"/>
        <c:title>
          <c:tx>
            <c:strRef>
              <c:f>'3_Daten'!$B$6</c:f>
              <c:strCache>
                <c:ptCount val="1"/>
              </c:strCache>
            </c:strRef>
          </c:tx>
          <c:overlay val="0"/>
          <c:txPr>
            <a:bodyPr/>
            <a:lstStyle/>
            <a:p>
              <a:pPr>
                <a:defRPr sz="900">
                  <a:solidFill>
                    <a:srgbClr val="080808"/>
                  </a:solidFill>
                  <a:latin typeface="Meta Offc" pitchFamily="34" charset="0"/>
                  <a:cs typeface="Meta Offc" pitchFamily="34" charset="0"/>
                </a:defRPr>
              </a:pPr>
              <a:endParaRPr lang="de-DE"/>
            </a:p>
          </c:txPr>
        </c:title>
        <c:numFmt formatCode="General" sourceLinked="1"/>
        <c:majorTickMark val="out"/>
        <c:minorTickMark val="none"/>
        <c:tickLblPos val="nextTo"/>
        <c:spPr>
          <a:ln w="12700">
            <a:solidFill>
              <a:srgbClr val="080808"/>
            </a:solidFill>
          </a:ln>
        </c:spPr>
        <c:txPr>
          <a:bodyPr/>
          <a:lstStyle/>
          <a:p>
            <a:pPr>
              <a:defRPr sz="900" baseline="0">
                <a:solidFill>
                  <a:srgbClr val="080808"/>
                </a:solidFill>
                <a:latin typeface="Meta Offc" pitchFamily="34" charset="0"/>
              </a:defRPr>
            </a:pPr>
            <a:endParaRPr lang="de-DE"/>
          </a:p>
        </c:txPr>
        <c:crossAx val="467743552"/>
        <c:crosses val="autoZero"/>
        <c:auto val="1"/>
        <c:lblAlgn val="ctr"/>
        <c:lblOffset val="100"/>
        <c:tickLblSkip val="10"/>
        <c:tickMarkSkip val="5"/>
        <c:noMultiLvlLbl val="0"/>
      </c:catAx>
      <c:valAx>
        <c:axId val="467743552"/>
        <c:scaling>
          <c:orientation val="minMax"/>
          <c:max val="11"/>
          <c:min val="6"/>
        </c:scaling>
        <c:delete val="0"/>
        <c:axPos val="l"/>
        <c:majorGridlines>
          <c:spPr>
            <a:ln w="6350">
              <a:solidFill>
                <a:srgbClr val="080808"/>
              </a:solidFill>
            </a:ln>
          </c:spPr>
        </c:majorGridlines>
        <c:title>
          <c:tx>
            <c:strRef>
              <c:f>'3_Daten'!$B$5</c:f>
              <c:strCache>
                <c:ptCount val="1"/>
                <c:pt idx="0">
                  <c:v>Grad Celsius</c:v>
                </c:pt>
              </c:strCache>
            </c:strRef>
          </c:tx>
          <c:layout>
            <c:manualLayout>
              <c:xMode val="edge"/>
              <c:yMode val="edge"/>
              <c:x val="6.9557222886417608E-2"/>
              <c:y val="8.2616492669152584E-3"/>
            </c:manualLayout>
          </c:layout>
          <c:overlay val="0"/>
          <c:txPr>
            <a:bodyPr rot="0" vert="horz"/>
            <a:lstStyle/>
            <a:p>
              <a:pPr>
                <a:defRPr sz="900">
                  <a:solidFill>
                    <a:srgbClr val="080808"/>
                  </a:solidFill>
                  <a:latin typeface="Meta Offc" pitchFamily="34" charset="0"/>
                  <a:cs typeface="Meta Offc" pitchFamily="34" charset="0"/>
                </a:defRPr>
              </a:pPr>
              <a:endParaRPr lang="de-DE"/>
            </a:p>
          </c:txPr>
        </c:title>
        <c:numFmt formatCode="#,##0.0" sourceLinked="0"/>
        <c:majorTickMark val="out"/>
        <c:minorTickMark val="none"/>
        <c:tickLblPos val="nextTo"/>
        <c:spPr>
          <a:ln>
            <a:noFill/>
          </a:ln>
        </c:spPr>
        <c:txPr>
          <a:bodyPr/>
          <a:lstStyle/>
          <a:p>
            <a:pPr>
              <a:defRPr sz="900">
                <a:solidFill>
                  <a:srgbClr val="080808"/>
                </a:solidFill>
                <a:latin typeface="Meta Offc" pitchFamily="34" charset="0"/>
                <a:cs typeface="Meta Offc" pitchFamily="34" charset="0"/>
              </a:defRPr>
            </a:pPr>
            <a:endParaRPr lang="de-DE"/>
          </a:p>
        </c:txPr>
        <c:crossAx val="467743160"/>
        <c:crosses val="autoZero"/>
        <c:crossBetween val="midCat"/>
        <c:majorUnit val="0.5"/>
      </c:valAx>
      <c:spPr>
        <a:blipFill dpi="0" rotWithShape="1">
          <a:blip xmlns:r="http://schemas.openxmlformats.org/officeDocument/2006/relationships" r:embed="rId1"/>
          <a:srcRect/>
          <a:tile tx="0" ty="0" sx="100000" sy="100000" flip="none" algn="tl"/>
        </a:blipFill>
        <a:ln w="9525"/>
      </c:spPr>
    </c:plotArea>
    <c:legend>
      <c:legendPos val="b"/>
      <c:legendEntry>
        <c:idx val="0"/>
        <c:txPr>
          <a:bodyPr/>
          <a:lstStyle/>
          <a:p>
            <a:pPr>
              <a:defRPr sz="700">
                <a:solidFill>
                  <a:srgbClr val="080808"/>
                </a:solidFill>
                <a:latin typeface="Meta Offc" pitchFamily="34" charset="0"/>
                <a:cs typeface="Meta Offc" pitchFamily="34" charset="0"/>
              </a:defRPr>
            </a:pPr>
            <a:endParaRPr lang="de-DE"/>
          </a:p>
        </c:txPr>
      </c:legendEntry>
      <c:layout>
        <c:manualLayout>
          <c:xMode val="edge"/>
          <c:yMode val="edge"/>
          <c:x val="7.093634409440451E-2"/>
          <c:y val="0.87187503535713551"/>
          <c:w val="0.86653487134425011"/>
          <c:h val="3.9390804954211288E-2"/>
        </c:manualLayout>
      </c:layout>
      <c:overlay val="0"/>
      <c:spPr>
        <a:noFill/>
        <a:ln>
          <a:noFill/>
        </a:ln>
      </c:spPr>
      <c:txPr>
        <a:bodyPr/>
        <a:lstStyle/>
        <a:p>
          <a:pPr>
            <a:defRPr sz="700">
              <a:solidFill>
                <a:srgbClr val="080808"/>
              </a:solidFill>
              <a:latin typeface="Meta Offc" pitchFamily="34" charset="0"/>
              <a:cs typeface="Meta Offc" pitchFamily="34" charset="0"/>
            </a:defRPr>
          </a:pPr>
          <a:endParaRPr lang="de-DE"/>
        </a:p>
      </c:txPr>
    </c:legend>
    <c:plotVisOnly val="1"/>
    <c:dispBlanksAs val="zero"/>
    <c:showDLblsOverMax val="0"/>
  </c:chart>
  <c:spPr>
    <a:noFill/>
    <a:ln>
      <a:noFill/>
    </a:ln>
  </c:spPr>
  <c:externalData r:id="rId2">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12:43.367"/>
    </inkml:context>
    <inkml:brush xml:id="br0">
      <inkml:brushProperty name="width" value="0.05" units="cm"/>
      <inkml:brushProperty name="height" value="0.05" units="cm"/>
    </inkml:brush>
  </inkml:definitions>
  <inkml:trace contextRef="#ctx0" brushRef="#br0">1 0 2144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2.908"/>
    </inkml:context>
    <inkml:brush xml:id="br0">
      <inkml:brushProperty name="width" value="0.05" units="cm"/>
      <inkml:brushProperty name="height" value="0.05" units="cm"/>
    </inkml:brush>
  </inkml:definitions>
  <inkml:trace contextRef="#ctx0" brushRef="#br0">208 0 17684,'-59'27'2055,"39"-19"-1503,-1 2 0,1 0 0,0 1 0,-27 21 0,46-31-500,-1 0 0,0 1-1,1-1 1,-1 1-1,1-1 1,0 1-1,-1 0 1,1 0 0,0-1-1,0 1 1,0 0-1,0 0 1,0 0-1,1 0 1,-1 0-1,1 0 1,-1 3 0,1-3-43,0-1 1,0 0-1,1 0 1,-1 0-1,1 0 1,-1 0-1,1 0 1,-1 0-1,1 0 1,0 0-1,-1 0 1,1 0-1,0 0 1,0 0-1,0 0 1,0-1-1,0 1 1,0 0-1,0-1 1,0 1-1,0 0 1,0-1-1,0 0 1,0 1-1,0-1 1,0 0-1,1 1 1,-1-1-1,0 0 1,0 0-1,2 0 1,11 1-14,-1-1 1,0 0 0,0 0-1,0-2 1,0 0 0,0 0-1,0-1 1,0-1-1,-1 0 1,0 0 0,0-2-1,13-6 1,11-9 33,0-1-1,47-39 1,-64 49 34,-26 24 43,-4 6-83,6-9-17,0 0 0,1 0 0,0 0 0,1 0 0,-3 16 0,5-23-39,0 0-1,1 0 0,-1 1 0,1-1 0,0 0 0,0 1 0,0-1 0,0 0 1,0 1-1,0-1 0,1 0 0,-1 1 0,1-1 0,0 0 0,-1 0 0,1 1 0,0-1 1,0 0-1,1 0 0,-1 0 0,0 0 0,1 0 0,-1-1 0,1 1 0,-1 0 1,1-1-1,0 1 0,4 2 0,1-1-19,0-1 0,1 0 0,-1-1 0,1 1 0,0-1 0,-1-1 0,14 0 0,26-3-228</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4.984"/>
    </inkml:context>
    <inkml:brush xml:id="br0">
      <inkml:brushProperty name="width" value="0.05" units="cm"/>
      <inkml:brushProperty name="height" value="0.05" units="cm"/>
    </inkml:brush>
  </inkml:definitions>
  <inkml:trace contextRef="#ctx0" brushRef="#br0">1 100 17748,'8'0'2632,"8"-2"-1399,6-8-425,5-3 2232,6-3-1599,4 1-209,3 0-376,2 1-160,-3 4-536,-1 6-328,-6 4-928,-2 3-584,-9 1 1320,-2 3-288,-8-7-249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0.465"/>
    </inkml:context>
    <inkml:brush xml:id="br0">
      <inkml:brushProperty name="width" value="0.05" units="cm"/>
      <inkml:brushProperty name="height" value="0.05" units="cm"/>
    </inkml:brush>
  </inkml:definitions>
  <inkml:trace contextRef="#ctx0" brushRef="#br0">103 14 16444,'-1'-1'122,"1"0"1,-1 0 0,1 1 0,-1-1 0,1 0 0,-1 0 0,1 1 0,-1-1-1,0 0 1,0 1 0,1-1 0,-1 0 0,0 1 0,0-1 0,0 1 0,1 0 0,-1-1-1,0 1 1,0 0 0,0-1 0,0 1 0,0 0 0,0 0 0,0 0 0,-1 0 0,0 0-26,0 1 1,0-1 0,0 1-1,0 0 1,1-1 0,-1 1 0,0 0-1,1 0 1,-1 0 0,0 1 0,1-1-1,-2 2 1,-4 4-72,0 1 0,1 0 0,-10 14-1,14-19-25,-1 2-31,0 0 0,0 0 0,1 0-1,-1 1 1,-1 6 0,3-11 9,1 0 1,0 0-1,0 0 1,-1 1-1,1-1 1,0 0-1,0 0 1,0 1-1,1-1 1,-1 0 0,0 0-1,0 1 1,1-1-1,-1 0 1,0 0-1,1 0 1,-1 0-1,1 0 1,0 1-1,-1-1 1,1 0-1,0 0 1,0-1-1,0 1 1,-1 0-1,1 0 1,0 0-1,0 0 1,0-1-1,2 2 1,8 5-121,1 0-1,-1 1 1,-1 0 0,0 1-1,0 1 1,13 15-1,-18-18 72,0 0-1,0 0 0,-1 1 1,0 0-1,-1 0 0,1 0 1,-1 0-1,-1 0 1,0 0-1,0 1 0,1 12 1,-3-8-45,1 1 1,-2 0 0,0 0-1,-4 19 1,4-25 113,-1-1 1,0 0-1,0 1 1,-1-1-1,0 0 1,-1 0-1,1-1 1,-1 1-1,-8 9 0,11-15 18,1 0-1,-1 0 1,1-1-1,-1 1 0,1-1 1,-1 1-1,1 0 1,-1-1-1,0 1 0,1-1 1,-1 1-1,0-1 1,1 0-1,-1 1 0,0-1 1,0 0-1,1 1 0,-1-1 1,0 0-1,0 0 1,0 0-1,1 1 0,-3-1 1,3-1 0,-1 1-1,1-1 1,-1 1 0,1-1 0,-1 1 0,1-1 0,-1 0 0,1 1-1,0-1 1,-1 0 0,1 1 0,0-1 0,-1 0 0,1 1-1,0-1 1,0 0 0,0 1 0,0-1 0,0 0 0,0-1 0,1-45 339,8-10-228,2-1-1,2 2 1,31-80 0,-42 130-102,-1 2-51,0 1-1,0 0 1,1-1-1,0 1 1,-1 0-1,1 0 1,3-3-1,-5 5 9,1 1-1,0-1 1,-1 1 0,1 0-1,0-1 1,0 1 0,-1 0-1,1-1 1,0 1-1,0 0 1,-1 0 0,1 0-1,0-1 1,0 1 0,0 0-1,0 0 1,-1 0-1,1 1 1,0-1 0,0 0-1,0 0 1,-1 0 0,1 0-1,0 1 1,0-1-1,-1 0 1,1 1 0,0-1-1,0 1 1,-1-1 0,1 1-1,0-1 1,-1 1-1,1-1 1,0 2 0,5 3 9,1-1 0,0 0 1,0 0-1,0 0 1,0-1-1,0 0 1,1 0-1,-1-1 0,1 0 1,0-1-1,-1 1 1,1-1-1,0-1 0,0 1 1,0-2-1,0 1 1,0-1-1,9-2 1,10-3-18,0-2 0,-1-2 1,46-21-1,-26 10 18,-45 21 3,1-1 0,-1 1 0,0-1 0,0 1 0,1-1 0,-1 1 0,0 0-1,1 0 1,-1 0 0,0 0 0,1 0 0,-1 0 0,0 0 0,1 0 0,-1 1 0,0-1 0,0 0-1,1 1 1,1 0 0,19 18-202,-20-16 181,1 0 1,0 0 0,0 0-1,0 0 1,1-1 0,4 3-1,-3-2-30,1-2 0,-1 1-1,0-1 1,1 1-1,-1-2 1,1 1 0,-1 0-1,1-1 1,-1 0-1,1-1 1,8 0 0,7-3-159,33-12 0,-43 13 208,34-12-175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0.897"/>
    </inkml:context>
    <inkml:brush xml:id="br0">
      <inkml:brushProperty name="width" value="0.05" units="cm"/>
      <inkml:brushProperty name="height" value="0.05" units="cm"/>
    </inkml:brush>
  </inkml:definitions>
  <inkml:trace contextRef="#ctx0" brushRef="#br0">142 126 10826,'-10'2'278,"1"0"0,0 1 0,1 0 0,-1 1 0,1 0 0,-1 0 0,1 1 0,0 0 0,1 1 0,-1-1 0,1 1 0,0 1 0,1-1 0,-1 1 0,-9 15 0,15-21-270,0 0 0,1 0 0,-1 1 0,1-1 0,-1 0 0,1 0 0,-1 0 0,1 0 0,0 1 0,0-1 0,0 0 0,0 0 0,-1 0 0,2 1 0,-1-1 0,0 2 0,0-3-5,1 1 1,-1 0-1,0-1 1,1 1 0,-1-1-1,0 1 1,1-1-1,-1 1 1,1-1 0,-1 1-1,1-1 1,-1 1-1,1-1 1,-1 0 0,1 1-1,0-1 1,-1 0-1,1 1 1,-1-1 0,1 0-1,1 0 1,1 1 16,-1-1 0,1 0 0,0 0 0,-1 0 0,1 0 0,0 0 0,-1-1 1,1 1-1,0-1 0,-1 0 0,1 1 0,-1-1 0,5-3 0,4-3 152,1-1-1,-2 0 1,1 0 0,-1-2-1,0 1 1,-1-1 0,14-19-1,-9 9 126,-1 0 0,-2-1 0,16-35 0,-20 31-116,-6 16-97,-7 13 41,-1 9-127,1-1-1,0 1 1,1 0-1,1 0 1,0 0-1,0 0 0,1 1 1,1 0-1,0-1 1,1 1-1,2 24 1,-1-33-26,1 0 0,-1 0 1,1 0-1,1 0 0,-1-1 1,1 1-1,0 0 0,0-1 1,0 1-1,0-1 0,1 0 1,0 0-1,0 0 0,0 0 1,0 0-1,1-1 0,5 5 1,-4-4-13,1 0-1,1 0 1,-1-1 0,0 0 0,1 0 0,0-1-1,-1 0 1,1 0 0,0 0 0,0-1 0,13 1-1,25-1-121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1.816"/>
    </inkml:context>
    <inkml:brush xml:id="br0">
      <inkml:brushProperty name="width" value="0.05" units="cm"/>
      <inkml:brushProperty name="height" value="0.05" units="cm"/>
    </inkml:brush>
  </inkml:definitions>
  <inkml:trace contextRef="#ctx0" brushRef="#br0">160 156 15219,'0'-2'132,"0"0"0,-1 1-1,0-1 1,1 1 0,-1-1-1,0 1 1,0-1 0,0 1-1,0 0 1,0-1-1,0 1 1,0 0 0,0 0-1,0 0 1,0 0 0,-1 0-1,1 0 1,-1 0 0,1 0-1,0 1 1,-1-1 0,0 0-1,-1 0 1,0 1-21,0 0 0,0 0 0,0 0 0,0 0 0,1 0 0,-1 1 0,0-1 0,0 1 1,1 0-1,-1 0 0,0 0 0,-3 2 0,-2 1-80,0 1 1,1 0 0,0 0 0,0 1-1,0 0 1,1 0 0,-1 0 0,-4 8-1,7-9-81,1 1 1,-1-1-1,1 1 0,1 0 0,-5 12 0,7-18 42,-1 1 0,1 0 0,0 0 0,0 0 0,0 0 0,0 0 0,-1 0 0,1 0 0,0 0 0,1 0-1,-1 0 1,0 0 0,0 0 0,0-1 0,1 1 0,-1 0 0,0 0 0,1 0 0,-1 0 0,0 0 0,1-1 0,-1 1 0,1 0-1,0 0 1,-1-1 0,1 1 0,0 0 0,-1-1 0,1 1 0,0 0 0,0-1 0,-1 1 0,1-1 0,0 0 0,0 1 0,0-1 0,0 0-1,0 1 1,0-1 0,-1 0 0,1 0 0,0 0 0,0 0 0,0 0 0,0 0 0,0 0 0,0 0 0,0 0 0,0 0 0,1-1-1,6 0-11,0 0-1,0-1 0,-1 0 1,1 0-1,0-1 0,-1 0 0,0 0 1,1-1-1,-1 0 0,11-9 0,6-5 98,32-31 0,-39 31 80,0 0 0,-1-1 0,0-1 0,-2-1 1,21-38-1,-35 53 27,-5 10-128,-3 7-41,0 0 1,0 1-1,1 1 1,1-1-1,-6 15 1,-21 71-120,28-82 76,1 0 0,1 0 0,0 1 0,1-1 0,1 21 0,1-34 22,0 1-1,1-1 1,-1 1 0,1-1-1,0 1 1,0-1-1,0 1 1,0-1 0,1 0-1,0 1 1,-1-1-1,1 0 1,3 3 0,-3-4 4,0 0 0,0 0 0,0-1 0,0 1 1,1-1-1,-1 0 0,1 0 0,-1 0 0,0 0 0,1 0 0,0 0 1,-1 0-1,1-1 0,0 0 0,-1 1 0,1-1 0,0 0 1,-1 0-1,1 0 0,3-1 0,2-1-6,0 0 0,0 0-1,-1-1 1,1 0 0,-1 0 0,0 0-1,0-1 1,0-1 0,0 1 0,-1-1-1,1 0 1,10-11 0,-3 1-32,0-1-1,-1-1 1,20-31 0,-27 38 39,-2 5 34,-1 0 0,0 0 0,0-1 0,0 0 1,-1 1-1,1-1 0,-1 0 0,-1 0 0,2-7 1,-32 10 1845,27 2-1889,0 1 1,0 0-1,0 0 0,0 0 1,0 0-1,0 1 1,0-1-1,0 0 1,0 1-1,0 0 1,0-1-1,0 1 0,0 0 1,0 0-1,0 0 1,1 0-1,-4 3 1,2-1-9,0 0 0,0 0 0,0 0 0,1 1 1,-1-1-1,1 1 0,0-1 0,-2 7 0,0-1-13,1 1-1,0 0 0,0 0 0,1 0 1,1 1-1,-1 16 0,1-24-8,1 1 1,0-1-1,0 0 1,0 1-1,1-1 1,-1 0-1,1 0 1,0 0 0,0 0-1,0 1 1,0-1-1,0 0 1,1 0-1,-1-1 1,1 1-1,0 0 1,0 0-1,0-1 1,0 0-1,0 1 1,1-1-1,-1 0 1,1 0-1,-1 0 1,1 0-1,0 0 1,0-1-1,0 1 1,0-1-1,0 0 1,0 0-1,0 0 1,0 0-1,1-1 1,-1 1-1,0-1 1,0 0-1,1 0 1,-1 0-1,0 0 1,0 0-1,1-1 1,2 0-1,18-4-228,29-11-1,-49 15 241,47-16-339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2.216"/>
    </inkml:context>
    <inkml:brush xml:id="br0">
      <inkml:brushProperty name="width" value="0.05" units="cm"/>
      <inkml:brushProperty name="height" value="0.05" units="cm"/>
    </inkml:brush>
  </inkml:definitions>
  <inkml:trace contextRef="#ctx0" brushRef="#br0">199 1 14139,'-20'3'392,"2"2"0,-1 0 0,0 1 0,1 1 0,0 1 1,1 0-1,0 1 0,-21 16 0,36-25-384,1 1 0,0 0 1,0 0-1,0 0 0,0 0 1,0 0-1,0 0 0,0 0 1,0 0-1,0 1 0,0-1 1,1 0-1,-2 2 0,2-2-10,0-1-1,0 1 0,0-1 0,0 1 0,0-1 1,0 0-1,0 1 0,1-1 0,-1 1 0,0-1 1,0 0-1,0 1 0,0-1 0,1 0 0,-1 1 0,0-1 1,0 0-1,1 1 0,-1-1 0,0 0 0,0 1 1,1-1-1,-1 0 0,0 0 0,1 1 0,-1-1 1,1 0-1,-1 0 0,1 1 0,4 0-47,1 1-1,0 0 1,0-1-1,0 0 1,6 0-1,2 0 43,14 4 13,31 9 0,-49-11-28,-1 0 0,1 1 0,-1 0 0,0 1-1,0 0 1,15 11 0,-23-15 15,0 0 1,0-1-1,0 1 0,0 1 0,0-1 1,0 0-1,0 0 0,0 0 1,0 0-1,0 1 0,-1-1 1,1 0-1,0 1 0,-1-1 0,1 1 1,-1-1-1,0 1 0,1-1 1,-1 0-1,0 1 0,0-1 1,0 3-1,-1-2-2,1 1 0,-1-1 1,0 0-1,0 0 0,0 0 1,0 0-1,0 0 0,0 0 0,-1 0 1,1 0-1,-1 0 0,1-1 1,-3 2-1,-5 5-16,0-1 1,-1 0-1,0-1 0,-16 7 1,22-11 48,-49 21-759,49-22 679,0 0 0,1 0-1,-1 0 1,0 0-1,0-1 1,1 1-1,-1-1 1,0 0-1,0 0 1,0-1 0,0 1-1,-6-3 1,-4-4-189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2.647"/>
    </inkml:context>
    <inkml:brush xml:id="br0">
      <inkml:brushProperty name="width" value="0.05" units="cm"/>
      <inkml:brushProperty name="height" value="0.05" units="cm"/>
    </inkml:brush>
  </inkml:definitions>
  <inkml:trace contextRef="#ctx0" brushRef="#br0">117 1 15451,'-2'13'1025,"-10"10"-905,-1 5-72,-3 9 360,0 3-280,0 9-112,1-3-24,3 1 8,5-2 0,3-10-24,1-4-136,3-13 512,1-10-344,2-14 8,-3-5 16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3.068"/>
    </inkml:context>
    <inkml:brush xml:id="br0">
      <inkml:brushProperty name="width" value="0.05" units="cm"/>
      <inkml:brushProperty name="height" value="0.05" units="cm"/>
    </inkml:brush>
  </inkml:definitions>
  <inkml:trace contextRef="#ctx0" brushRef="#br0">0 36 15275,'3'6'920,"19"-6"-736,9 0-15,13-2 135,10-3-8,10-1-56,4 0 8,2 0 24,1 2 48,-1 2 904,-3 1-1056,-10-4 56,-9 1 80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3.580"/>
    </inkml:context>
    <inkml:brush xml:id="br0">
      <inkml:brushProperty name="width" value="0.05" units="cm"/>
      <inkml:brushProperty name="height" value="0.05" units="cm"/>
    </inkml:brush>
  </inkml:definitions>
  <inkml:trace contextRef="#ctx0" brushRef="#br0">179 57 18212,'0'-2'101,"0"1"-1,-1-1 1,1 1 0,-1 0-1,1-1 1,-1 1 0,1 0 0,-1-1-1,0 1 1,0 0 0,0 0-1,0 0 1,0 0 0,0 0-1,0 0 1,0 0 0,0 0 0,-1 0-1,1 0 1,0 0 0,0 1-1,-1-1 1,-1 0 0,0 1-26,1-1-1,0 1 1,-1 0 0,1 1 0,-1-1 0,1 0-1,0 1 1,-1-1 0,1 1 0,0 0-1,0-1 1,0 1 0,-3 2 0,-4 2-32,0 1 0,1 0 0,-1 1 0,2-1 0,-14 15 0,15-14-111,0-1-1,1 1 1,0 1-1,0-1 1,0 1 0,1-1-1,0 2 1,1-1-1,0 0 1,0 0 0,0 1-1,1 0 1,-1 10-1,3-18 50,0 0 0,0 0-1,0 1 1,0-1 0,0 0-1,0 1 1,0-1 0,1 0-1,-1 0 1,0 1-1,1-1 1,-1 0 0,1 0-1,-1 0 1,1 0 0,0 0-1,-1 0 1,1 1 0,0-1-1,0-1 1,0 1 0,0 0-1,1 1 1,-1-1-6,1-1 0,0 1 0,0 0 1,-1-1-1,1 0 0,0 1 0,0-1 1,0 0-1,-1 0 0,1 0 0,0 0 0,0 0 1,0 0-1,2-1 0,4-1-38,1-1 0,-1 0 0,0 0 0,0 0 0,13-9 0,-1-2 101,-1 0 1,-1 0 0,-1-2 0,0-1 0,-1 0-1,-1 0 1,0-2 0,21-35 0,-27 29-154,-9 20-43,-9 13-24,0 4-1,0 1-1,-11 24 0,17-30 154,0-1-1,0 1 1,1 0-1,0-1 1,0 1-1,1 0 1,0 0-1,-1 10 1,2-16 28,0 0 1,0 0 0,1 0 0,-1 0-1,0 0 1,0 0 0,1 0-1,-1 0 1,1 0 0,-1 0 0,1 0-1,-1 0 1,1 0 0,-1 0-1,1 0 1,0-1 0,0 1 0,-1 0-1,1 0 1,0-1 0,0 1-1,0 0 1,0-1 0,0 1 0,0-1-1,0 0 1,0 1 0,0-1-1,0 0 1,0 1 0,0-1 0,0 0-1,0 0 1,0 0 0,0 0-1,0 0 1,0 0 0,1 0 0,-1 0-1,0 0 1,1-1 0,4 0 13,1 0 0,-1-1-1,0 0 1,1 0 0,7-4 0,5-5 78,-1-1-1,0-1 1,-1 0-1,-1-2 1,27-28-1,-20 18 45,-39 108-147,16-81 10,-1 0 0,1 1 0,0-1 0,0 0 0,0 1 0,1-1 0,-1 0 0,0 0 0,1 1 0,0-1 0,-1 0 0,1 0 0,0 1 0,0-1 0,0 0 0,1 0 0,-1 0 0,2 2 0,-1-3 3,-1 0 0,1 0 0,0 1 0,0-1 0,-1-1 0,1 1-1,0 0 1,0 0 0,0-1 0,0 1 0,0-1 0,0 1 0,0-1 0,0 0 0,0 0 0,4 0 0,1-1 20,0 0-1,0 0 1,0-1 0,0 0-1,-1 0 1,1-1 0,-1 0-1,1 0 1,-1-1 0,10-6-1,-10 5 17,-2 2-4,1 0 1,-1-1 0,0 0-1,0 0 1,0 0 0,-1-1-1,1 1 1,2-6 0,-11 18-62,1 0 1,0 0 0,1 0 0,0 1 0,-3 11 0,4-14-53,1-1 0,0 1 0,0-1 0,1 1 0,-1 0 1,1 0-1,0-1 0,1 1 0,1 9 0,-1-14 129,-1 0 0,0-1 0,1 1 0,-1 0 0,1 0 0,-1 0 0,1-1 0,-1 1 0,1 0 0,0-1 0,-1 1-1,1-1 1,0 1 0,0 0 0,-1-1 0,1 0 0,0 1 0,0-1 0,0 1 0,-1-1 0,1 0 0,0 0 0,0 1 0,0-1 0,0 0 0,1 0 0,27-3 0,2-5 45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4.014"/>
    </inkml:context>
    <inkml:brush xml:id="br0">
      <inkml:brushProperty name="width" value="0.05" units="cm"/>
      <inkml:brushProperty name="height" value="0.05" units="cm"/>
    </inkml:brush>
  </inkml:definitions>
  <inkml:trace contextRef="#ctx0" brushRef="#br0">102 2 17492,'-3'-1'179,"0"1"0,0 0 1,0 0-1,0 0 0,-1 0 1,1 0-1,0 1 0,0-1 1,0 1-1,1 0 0,-1 0 1,0 0-1,0 0 0,0 1 1,-4 2-1,1 0-127,0-1-1,1 1 0,-1 1 1,1-1-1,-9 10 1,13-13-77,0 0 0,1-1 0,-1 1 0,0 0 0,1 0 0,-1 0 0,1-1 1,-1 1-1,1 0 0,0 0 0,-1 0 0,1 0 0,0 0 0,0 0 0,-1 0 0,1 0 1,0 0-1,0 0 0,0 0 0,0 0 0,0 0 0,1 0 0,-1 0 0,0 0 0,0 0 1,1-1-1,-1 1 0,0 0 0,1 0 0,-1 0 0,1 0 0,-1 0 0,1-1 0,0 1 0,-1 0 1,1 0-1,0-1 0,-1 1 0,1 0 0,0-1 0,0 1 0,0-1 0,-1 1 0,1-1 1,2 1-1,4 3-148,1-1-1,-1 0 1,1 0 0,10 2 0,-12-4 127,47 11-447,-33-9 116,-1 2 1,0 0-1,1 1 0,30 14 1,-49-20 352,0 1 0,0-1 0,-1 0 0,1 1 0,0-1 1,-1 1-1,1-1 0,0 0 0,-1 1 0,1 0 0,0-1 0,-1 1 1,1-1-1,-1 1 0,1 0 0,-1-1 0,0 1 0,1 0 0,-1-1 0,1 1 1,-1 0-1,0 0 0,0-1 0,0 1 0,1 0 0,-1 0 0,0 1 0,-1-1 14,1 0-1,-1 0 1,1 1-1,-1-1 1,0 0-1,0-1 1,1 1-1,-1 0 1,0 0-1,0 0 1,0 0-1,0-1 1,0 1-1,0 0 1,-2 0-1,-6 4 135,0-2 1,0 1-1,-12 2 0,5-2 118,-1 0 0,0-2 1,1 1-1,-1-2 1,0 0-1,0-2 0,-21-2 1,22-1 4,6-1-118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4.437"/>
    </inkml:context>
    <inkml:brush xml:id="br0">
      <inkml:brushProperty name="width" value="0.05" units="cm"/>
      <inkml:brushProperty name="height" value="0.05" units="cm"/>
    </inkml:brush>
  </inkml:definitions>
  <inkml:trace contextRef="#ctx0" brushRef="#br0">129 377 9146,'-15'15'420,"-48"52"1071,56-58-1329,0 1-1,0-1 1,1 1-1,1 0 1,-9 21 0,13-30-141,0 1 0,1-1 0,-1 1 1,1-1-1,-1 1 0,1 0 1,0-1-1,-1 1 0,1-1 1,0 1-1,0 0 0,0-1 1,0 1-1,1 0 0,-1-1 0,0 1 1,1 0-1,-1-1 0,1 1 1,-1-1-1,1 1 0,0-1 1,0 1-1,-1-1 0,1 1 1,0-1-1,0 0 0,1 1 0,-1-1 1,0 0-1,0 0 0,1 0 1,-1 0-1,3 1 0,0 0 72,-1-1 0,1 0 0,0 0 0,0 0 0,0-1-1,0 1 1,0-1 0,0 0 0,0 0 0,0 0 0,0-1 0,0 1-1,7-3 1,2-1 156,-1-1 0,0-1 0,0 1 0,-1-2-1,0 0 1,0 0 0,0-1 0,-1 0 0,0-1 0,-1 0-1,0-1 1,0 0 0,-1 0 0,0-1 0,8-16 0,0-1-6,-2-1 1,-1 0-1,-1-1 1,-2-1-1,8-35 1,-17 61-239,19-100-60,-19 97 34,0 0 0,-1 0 0,0 0 0,0 0 0,-1 0 0,0 0 0,0 0 0,-1 0 0,0 0 0,-4-10-1,5 16 14,0 0 0,0 0 0,0 1-1,0-1 1,-1 0 0,1 1 0,0-1 0,-1 1-1,1-1 1,-1 1 0,0 0 0,1 0-1,-1 0 1,0 0 0,0 0 0,0 0-1,1 0 1,-1 0 0,0 1 0,0-1-1,0 1 1,0-1 0,0 1 0,0 0-1,-1 0 1,1 0 0,0 0 0,0 0 0,0 0-1,0 1 1,0-1 0,0 1 0,0-1-1,0 1 1,0 0 0,-1 1 0,-6 2 2,0 0 0,1 1 0,-1 0 0,1 1 0,1 0 0,-9 8 0,6-5-5,0 0 1,1 1 0,1 0 0,-1 1 0,2 0-1,-9 14 1,15-22 6,-1-1 0,1 1-1,0 0 1,0 0 0,0 0-1,0 0 1,0 0 0,0 1-1,1-1 1,0 0 0,-1 0-1,1 0 1,1 1 0,-1-1 0,0 0-1,1 0 1,-1 0 0,1 0-1,0 0 1,0 0 0,0 0-1,1 0 1,-1 0 0,1 0-1,-1 0 1,1-1 0,0 1 0,0-1-1,0 1 1,0-1 0,4 3-1,11 7-5,-1-1-1,34 16 0,-34-19 3,0 0-1,-1 1 1,0 1 0,19 16-1,-30-22 7,0 0-1,-1 0 0,1 0 0,-1 0 1,0 0-1,0 1 0,-1-1 1,1 1-1,-1 0 0,0 0 1,-1 0-1,1 0 0,-1 0 0,0 0 1,0 0-1,0 0 0,-1 1 1,0-1-1,0 7 0,-4 12 562,3-20-343,0 1-1,0-1 1,0 0-1,1 1 1,0-1-1,0 0 1,0 7-1,4-4 214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4.871"/>
    </inkml:context>
    <inkml:brush xml:id="br0">
      <inkml:brushProperty name="width" value="0.05" units="cm"/>
      <inkml:brushProperty name="height" value="0.05" units="cm"/>
    </inkml:brush>
  </inkml:definitions>
  <inkml:trace contextRef="#ctx0" brushRef="#br0">159 59 16772,'6'-1'286,"1"1"1,-1 0 0,0 0 0,8 1 0,-8-1-190,0 1 1,-1-1-1,1 0 0,0 0 0,5-2 0,-9 1-27,1 1 1,-1-1-1,0 0 0,0 0 0,0 0 0,0 0 0,0 0 0,-1 0 0,1-1 0,0 1 0,-1-1 0,1 1 0,0-1 0,-1 1 0,0-1 0,1 0 0,0-2 0,-1 3-31,0 0 1,-1 0-1,1 1 1,-1-1 0,1 0-1,-1 0 1,0 0-1,1 0 1,-1 0 0,0 0-1,1 0 1,-1 0-1,0 0 1,0 0 0,0 0-1,0 0 1,0 1-1,0-1 1,0 0 0,0 0-1,-1 0 1,1 0-1,0 0 1,-1-1 0,0 1-7,1 0 1,-1 0-1,0 1 1,0-1-1,0 1 1,0-1-1,0 0 1,0 1-1,0-1 1,0 1 0,0 0-1,0-1 1,0 1-1,0 0 1,0 0-1,0 0 1,-2-1-1,-3 1 15,0 0 0,0 1 0,0-1 0,0 1-1,0 0 1,-8 3 0,-3 3-93,1 1 1,-1 1-1,2 0 1,0 1-1,0 0 1,0 1-1,2 1 1,-1 0-1,2 1 0,-1 1 1,-14 21-1,25-32-4,0 0 0,0 0 0,0 0-1,1 1 1,-1-1 0,1 1 0,0-1-1,0 1 1,0-1 0,0 1 0,1 4-1,0-7 20,0 1-1,0-1 0,0 1 1,0-1-1,1 0 0,-1 1 1,1-1-1,-1 0 0,1 1 1,0-1-1,-1 0 0,1 0 1,0 1-1,0-1 0,0 0 1,0 0-1,0 0 0,0 0 1,0 0-1,0 0 0,0 0 1,0-1-1,0 1 0,1 0 1,-1-1-1,0 1 0,1-1 1,-1 1-1,0-1 0,3 1 1,8 1 132,1 0 0,0-1 1,0 0-1,0-1 0,0 0 1,0-1-1,22-4 0,-30 4-88,61-11 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5.417"/>
    </inkml:context>
    <inkml:brush xml:id="br0">
      <inkml:brushProperty name="width" value="0.05" units="cm"/>
      <inkml:brushProperty name="height" value="0.05" units="cm"/>
    </inkml:brush>
  </inkml:definitions>
  <inkml:trace contextRef="#ctx0" brushRef="#br0">68 1 19724,'-5'9'651,"0"1"-1,0 0 1,1 0 0,0 1-1,1-1 1,-2 12-1,0-4-356,-4 17 56,1-1 0,-6 65-1,14-98-321,0 1-1,-1-1 0,1 0 0,0 1 0,0-1 0,0 1 0,0-1 0,1 1 0,-1-1 0,0 0 0,1 1 1,-1-1-1,1 0 0,-1 1 0,1-1 0,-1 0 0,1 1 0,0-1 0,0 0 0,1 2 0,-1-3 2,0 1 0,0-1 0,0 0 0,0 1 0,0-1 0,0 0 0,0 0 0,0 0 0,0 1 0,1-1 0,-1 0 0,0-1 0,0 1 0,0 0-1,0 0 1,0 0 0,0-1 0,0 1 0,0 0 0,2-2 0,5-2 139,0-1 0,0 0 0,0 0 0,12-13 0,43-43 517,-39 35-339,2 2-1,41-32 1,-66 55-339,0 0 0,1 0 1,-1 0-1,0 0 1,1 0-1,-1 1 0,1-1 1,-1 0-1,1 1 1,-1-1-1,1 1 0,-1-1 1,1 1-1,-1 0 1,1-1-1,0 1 0,-1 0 1,1 0-1,-1 0 1,1 1-1,-1-1 0,1 0 1,0 1-1,1 0 1,-2 0-6,1 0 0,-1 1 1,1-1-1,-1 1 0,0 0 1,0 0-1,0-1 0,0 1 0,0 0 1,0 0-1,0 0 0,-1 0 1,1 0-1,-1 0 0,1 0 1,-1 0-1,0 3 0,2 22-32,-2-21 18,0 0 1,0 0 0,1-1-1,0 1 1,3 10 0,-4-15 10,1-1 0,0 1-1,-1 0 1,1-1 0,-1 1 0,1 0 0,0-1 0,-1 1 0,1-1 0,0 1 0,0-1 0,0 0 0,-1 1 0,1-1 0,0 0 0,0 1 0,0-1 0,0 0 0,-1 0 0,1 0-1,0 0 1,0 0 0,0 0 0,0 0 0,0 0 0,0 0 0,0 0 0,-1 0 0,1-1 0,0 1 0,0 0 0,1-2 0,34-13-38,-30 12 23,33-17-8,40-18 9,-71 35 8,0 0 0,0 1 0,1 0 0,-1 0 0,1 1-1,-1 0 1,15 0 0,-21 1 4,1 0 0,-1 1 0,0-1 0,0 1 0,0-1 0,1 1 0,-1 0 0,0 0 0,0 0 0,0 0 0,0 0 0,-1 1 0,1-1 0,0 1 0,0-1 0,-1 1 0,1-1 0,-1 1 0,1 0 0,-1 0 0,0 0 0,0 0 0,0 0 0,0 0 0,0 0 0,0 0 0,0 4 0,15 23-33,-14-28 38,-1 0 1,0 0-1,1 0 0,-1 0 0,1 0 0,-1 0 0,1 0 0,-1 0 1,1-1-1,0 1 0,0-1 0,-1 1 0,1-1 0,0 0 1,-1 0-1,1 1 0,0-1 0,0-1 0,0 1 0,-1 0 0,1 0 1,0-1-1,-1 1 0,4-1 0,6-3 17,-1 1 0,18-10 0,-21 10-6,28-16 49,-17 10-34,28-12 1,-42 19-40,1 0 0,0 1-1,-1 0 1,1 0 0,0 0 0,0 0-1,0 1 1,0 0 0,0 0 0,0 0 0,6 2-1,-10-2 4,0 1 0,0-1 0,1 0 0,-1 1 0,0-1 0,0 1 0,0-1 0,0 1 0,0 0 0,0-1 0,0 1 0,-1 0 0,1 0 0,0 0 0,0 0 0,-1-1 0,1 1 0,0 0 0,-1 0 0,1 0 0,-1 1 0,2 1 0,1 26-172,0-6-303,-3-22 441,0-1-1,0 0 1,0 0-1,0 0 1,0 0-1,0 0 1,0 1-1,0-1 1,0 0-1,0 0 1,1 0-1,-1 0 1,0 0-1,0 0 1,0 0-1,0 1 1,0-1-1,0 0 0,1 0 1,-1 0-1,0 0 1,0 0-1,0 0 1,0 0-1,1 0 1,-1 0-1,0 0 1,0 0-1,0 0 1,0 0-1,0 0 1,1 0-1,-1 0 1,0 0-1,0 0 1,0 0-1,0 0 1,1 0-1,-1 0 1,0 0-1,0 0 0,0-1 1,0 1-1,0 0 1,1 0-1,-1 0 1,0 0-1,0 0 1,0 0-1,0 0 1,0-1-1,9-8-1299,-6 6 1049,2-4-475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5.210"/>
    </inkml:context>
    <inkml:brush xml:id="br0">
      <inkml:brushProperty name="width" value="0.05" units="cm"/>
      <inkml:brushProperty name="height" value="0.05" units="cm"/>
    </inkml:brush>
  </inkml:definitions>
  <inkml:trace contextRef="#ctx0" brushRef="#br0">251 4 11795,'-10'-1'318,"1"0"0,-1 0 0,1 1 0,-1 0 1,1 0-1,-1 1 0,1 1 0,-1 0 1,1 0-1,-15 6 0,8-2 29,0 0 1,1 2-1,0 0 0,0 0 0,-14 13 0,26-20-281,1 1-1,0 0 0,-1 0 0,1 0 1,0 0-1,0 0 0,1 1 0,-1-1 1,0 1-1,-1 3 0,3-5-50,-1-1 1,1 1-1,0-1 0,0 1 0,0-1 0,0 1 0,0-1 0,0 1 0,0 0 0,0-1 1,0 1-1,0-1 0,0 1 0,1-1 0,-1 1 0,0-1 0,0 1 0,0-1 1,1 1-1,-1-1 0,0 1 0,1 0 0,0 0-4,0 0 0,1 0 0,-1 0 0,0 0 1,1-1-1,-1 1 0,0 0 0,1-1 0,-1 1 0,1 0 0,2 0 0,64 10 195,-56-11-204,1 2 0,-1 0 1,1 0-1,-1 1 0,0 1 0,0 0 0,0 0 1,12 8-1,-23-12-7,0 1 0,0-1 0,-1 0 0,1 1 1,0-1-1,0 1 0,-1 0 0,1-1 0,0 1 0,-1 0 1,1-1-1,0 1 0,-1 0 0,1 0 0,-1-1 0,1 1 1,-1 0-1,1 0 0,-1 0 0,0 0 0,0 0 0,1-1 1,-1 1-1,0 0 0,0 0 0,0 0 0,0 0 1,0 0-1,0 0 0,0 0 0,0 0 0,0 0 0,-1 0 1,1 0-1,0 0 0,-1-1 0,1 1 0,0 0 0,-1 0 1,1 0-1,-1 0 0,1-1 0,-1 1 0,0 0 0,1-1 1,-1 1-1,0 0 0,1-1 0,-1 1 0,-1 0 1,-4 4-2,0-1 0,-1 0 0,1 0 1,-13 6-1,-1-2 1,-1 0-1,-35 8 1,28-11 17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6.068"/>
    </inkml:context>
    <inkml:brush xml:id="br0">
      <inkml:brushProperty name="width" value="0.05" units="cm"/>
      <inkml:brushProperty name="height" value="0.05" units="cm"/>
    </inkml:brush>
  </inkml:definitions>
  <inkml:trace contextRef="#ctx0" brushRef="#br0">86 0 16083,'-3'3'107,"0"0"-1,0 0 1,0 0-1,1 0 1,-1 0-1,1 0 1,-1 1-1,1-1 1,0 1-1,1 0 1,-1 0-1,1-1 0,-1 1 1,0 8-1,-2-1 187,-30 100-156,30-94-152,1 0 1,0 0-1,1 1 1,1 27-1,1-44 17,0 0 1,0 1-1,0-1 0,0 0 0,0 1 1,0-1-1,0 0 0,1 1 0,-1-1 1,0 0-1,1 1 0,-1-1 0,1 0 1,0 0-1,-1 0 0,1 1 0,0-1 1,0 0-1,0 0 0,0 0 0,0 0 1,0 0-1,0-1 0,0 1 0,0 0 1,0 0-1,0-1 0,0 1 0,1 0 1,-1-1-1,0 0 0,0 1 0,1-1 1,-1 0-1,0 1 0,1-1 0,-1 0 1,0 0-1,1 0 0,-1 0 0,0 0 1,1 0-1,1-1 0,3-1 44,1 1-1,-1-1 1,0-1 0,0 1-1,0-1 1,0 0 0,8-6-1,13-11 295,0-2-1,-1-1 1,-2-1-1,0-1 0,36-50 1,-52 68-350,-6 16-31,-8 26-69,4-23 73,1-9 30,1 0 0,0-1 0,-1 1 0,1 0 0,0 0 0,1 0 0,-1 0 0,0 0 0,1 0 0,0-1 0,0 1 0,0 0 0,0 0 0,0-1 0,2 5-1,-1-6 8,-1 0 0,1 1 0,-1-1 0,1 0-1,-1 0 1,1 0 0,0 0 0,0-1-1,-1 1 1,1 0 0,0-1 0,0 1-1,0-1 1,0 0 0,0 0 0,-1 1 0,1-1-1,0 0 1,0-1 0,0 1 0,0 0-1,0-1 1,0 1 0,2-2 0,9-1 11,-1-2 1,0 1-1,-1-2 0,20-11 1,-18 9 4,-1 2 0,1-1 0,22-7 0,-33 14-22,-1 0 1,1 0-1,-1 0 1,0 0-1,1 0 1,-1 0-1,1 0 0,-1 1 1,0-1-1,1 0 1,-1 1-1,0-1 1,0 1-1,1-1 0,-1 1 1,0 0-1,0 0 1,0-1-1,1 1 1,-1 0-1,0 0 0,0 0 1,0 0-1,-1 0 1,1 0-1,0 1 1,0-1-1,-1 0 0,1 0 1,0 3-1,0-3-1,0 1 0,0 0 0,0 0 0,0-1 0,1 1 0,-1-1 0,0 1 0,1-1 0,-1 0 0,1 1 0,-1-1 0,1 0 0,0 0 0,0 0 0,-1 0 0,1 0 0,0 0 0,0-1 0,0 1 0,3 0 0,5-2 4,0-1 0,0 0 1,-1-1-1,1 0 0,-1 0 0,0-1 0,0 0 1,0 0-1,8-7 0,18-7-2,-25 14-4,0-1 1,0 1-1,1 1 0,0 0 1,19-3-1,-28 6 3,0-1 0,0 1 0,0 1-1,0-1 1,0 0 0,-1 0-1,1 1 1,0-1 0,0 1-1,0-1 1,0 1 0,-1 0-1,1 0 1,0 0 0,-1 0 0,3 2-1,-2-1-1,-1 0 0,1 0 0,-1 0 0,0 0-1,0 0 1,0 0 0,0 0 0,0 0 0,0 1-1,-1-1 1,1 0 0,-1 1 0,1-1 0,-1 0 0,0 1-1,0 3 1,-3 42-117,3-44 64,0-1 0,-1 1 0,0 0 0,0-1 0,0 1 0,0-1 0,-1 1 0,1-1 0,-1 1 0,-2 3 0,4-7 58,-1 0 0,1 0 0,0 0 0,0 0-1,-1 0 1,1 0 0,0 0 0,0 0 0,-1 0 0,1 0 0,0 0 0,0 0 0,-1 0-1,1 0 1,0 0 0,0-1 0,0 1 0,-1 0 0,1 0 0,0 0 0,0 0 0,-1 0-1,1 0 1,0-1 0,0 1 0,0 0 0,0 0 0,-1 0 0,1-1 0,0 1 0,0 0-1,0 0 1,0 0 0,0-1 0,0 1 0,0 0 0,0 0 0,-1-1 0,1 1 0,0 0-1,0 0 1,0-1 0,0 1 0,0 0 0,0 0 0,0-1 0,1 1 0,-4-24-156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6.468"/>
    </inkml:context>
    <inkml:brush xml:id="br0">
      <inkml:brushProperty name="width" value="0.05" units="cm"/>
      <inkml:brushProperty name="height" value="0.05" units="cm"/>
    </inkml:brush>
  </inkml:definitions>
  <inkml:trace contextRef="#ctx0" brushRef="#br0">0 2 18652,'0'-1'928,"0"4"-920,0 0 72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6.999"/>
    </inkml:context>
    <inkml:brush xml:id="br0">
      <inkml:brushProperty name="width" value="0.05" units="cm"/>
      <inkml:brushProperty name="height" value="0.05" units="cm"/>
    </inkml:brush>
  </inkml:definitions>
  <inkml:trace contextRef="#ctx0" brushRef="#br0">202 0 15211,'-29'91'1032,"6"-22"-1025,7-11 9,-111 418 428,124-465-334,2-9-36,0 1 1,1-1-1,-1 1 1,1 0-1,-1-1 1,1 1-1,0-1 1,1 6-1,12-30 1023,78-190 951,-25 51-1609,-49 123-446,3 2 0,26-40 0,-39 67-71,0-1 0,0 2 1,1-1-1,1 1 1,-1 0-1,1 1 1,0 0-1,1 0 1,0 1-1,0 0 1,0 1-1,0 0 1,1 1-1,21-6 1,-31 9 54,1 1 0,-1-1 0,0 1 0,0 0 0,1 0 0,-1 0 0,0 0 1,0 0-1,1 0 0,-1 0 0,0 0 0,0 0 0,1 1 0,-1-1 0,0 0 0,2 2 1,-2-2 10,-1 1 0,1-1 0,-1 1 0,0-1 0,1 1 0,-1-1 0,0 1 0,1-1 0,-1 1 0,0-1 1,1 1-1,-1 0 0,0-1 0,0 1 0,0-1 0,0 1 0,0 0 0,0-1 0,0 1 0,0 0 0,0-1 1,0 1-1,0 0 0,-1 4-18,-1-1 1,1 1 0,-1-1-1,0 0 1,0 1 0,0-1-1,-4 5 1,-10 14 10,-1 1-1,-1-2 1,-1-1-1,-1 0 1,0-1-1,-2-1 1,-40 27-1,57-43-100,-1 0-1,0 0 1,0-1-1,-8 3 1,12-5 95,1 1 1,-1-1-1,0 1 1,0-1-1,1 0 1,-1 0-1,0 1 0,0-1 1,1-1-1,-1 1 1,0 0-1,0 0 0,0-1 1,1 1-1,-1-1 1,0 1-1,1-1 1,-1 0-1,-1-1 0,-3-7-181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7.931"/>
    </inkml:context>
    <inkml:brush xml:id="br0">
      <inkml:brushProperty name="width" value="0.05" units="cm"/>
      <inkml:brushProperty name="height" value="0.05" units="cm"/>
    </inkml:brush>
  </inkml:definitions>
  <inkml:trace contextRef="#ctx0" brushRef="#br0">134 66 14219,'-1'7'3629,"-9"17"-2402,5-15-1083,-37 70 202,-32 84 0,73-153-121,8-15-55,11-16 59,-9 9-155,-1-1 0,-1 0 0,0 0 0,0-1 0,-2 0-1,0 0 1,0 0 0,-1-1 0,-1 0 0,-1 1 0,2-21 0,-4 35-82,0-1 0,0 0 0,0 1 1,0-1-1,0 1 0,0-1 0,0 0 0,0 1 1,0-1-1,0 1 0,0-1 0,0 0 0,-1 1 0,1-1 1,0 1-1,0-1 0,-1 1 0,1-1 0,0 1 1,-1-1-1,0 0 0,-6 6-148,-7 20-87,12-19 215,0 0 0,1 0 0,0 0 0,0 1-1,0-1 1,1 0 0,0 0 0,0 1 0,0-1 0,3 10 0,-3-14 24,0 0 0,1 0 1,0 0-1,-1 0 0,1 0 1,0 0-1,0 0 0,0 0 1,0-1-1,0 1 0,1 0 1,-1-1-1,0 1 0,1-1 1,-1 1-1,1-1 0,-1 0 1,1 0-1,0 0 0,0 0 0,-1 0 1,1 0-1,0 0 0,0 0 1,0-1-1,0 1 0,0-1 1,0 1-1,0-1 0,0 0 1,0 0-1,0 0 0,0 0 1,0 0-1,1 0 0,1-1 1,5-1 10,0-1-1,0 0 1,-1 0 0,1-1 0,-1 0 0,0 0-1,0-1 1,0 0 0,0 0 0,-1-1 0,7-7-1,11-11 97,33-42 0,-53 60-85,5-7-68,-14 17-65,-16 21-59,13-14 133,0 0 0,1 1-1,0 0 1,1 0 0,0 0-1,-3 14 1,8-26 39,0 1 0,0 0 0,0-1 0,0 1 0,0 0 1,0-1-1,0 1 0,0 0 0,0 0 0,0-1 0,0 1 0,1 0 0,-1-1 0,0 1 1,1 0-1,-1-1 0,0 1 0,1-1 0,-1 1 0,1-1 0,-1 1 0,1 0 0,-1-1 0,1 0 1,-1 1-1,1-1 0,-1 1 0,1-1 0,0 0 0,-1 1 0,1-1 0,-1 0 0,1 0 0,0 1 1,-1-1-1,1 0 0,0 0 0,0 0 0,-1 0 0,1 0 0,0 0 0,-1 0 0,1 0 1,0 0-1,0 0 0,36-7-33,-36 6 33,56-16-29,-25 7 10,0 1 0,57-8 1,-87 16 6,-1 1 0,1 0 1,0 0-1,0 0 0,-1 0 1,1 0-1,-1 1 0,1-1 1,0 0-1,-1 1 0,1-1 1,-1 1-1,3 1 0,-3-2 3,-1 1-1,1-1 0,0 1 0,-1 0 1,1-1-1,-1 1 0,1 0 0,-1 0 0,1-1 1,-1 1-1,1 0 0,-1 0 0,0 0 1,1-1-1,-1 1 0,0 0 0,0 0 1,1 1-1,-1 4-42,-1 0 1,1 0-1,-1 0 0,0 0 1,0-1-1,-3 9 0,2-10 55,1 1-1,0-1 1,0 1-1,0 0 0,0-1 1,1 1-1,0 8 1,0-12 8,0-1 1,1 1 0,-1-1-1,0 0 1,0 1-1,1-1 1,-1 0 0,0 1-1,1-1 1,-1 0-1,0 0 1,1 1 0,-1-1-1,1 0 1,-1 0 0,0 1-1,1-1 1,-1 0-1,1 0 1,-1 0 0,1 0-1,-1 0 1,1 0-1,-1 0 1,0 0 0,1 0-1,-1 0 1,1 0-1,-1 0 1,1 0 0,-1 0-1,1 0 1,-1 0 0,1 0-1,-1-1 1,0 1-1,1 0 1,-1 0 0,1-1-1,-1 1 1,1-1-1,19-11 340,-19 12-320,5-6 39,0 1-1,0-1 1,0-1 0,0 1-1,-1-1 1,0 1-1,-1-1 1,0-1 0,0 1-1,0-1 1,-1 0-1,0 1 1,0-1 0,1-10-1,-1 4 3,0 0 0,-1 0 0,-1 0-1,-1 0 1,0 0 0,0 0 0,-4-22 0,3 35-59,0-8 162,-1 0 0,0 0-1,-7-16 1,11 27-294,0-1 0,-1 0 0,1 0 0,0 0 0,0-1 0,0 1 0,0 0 0,1-1 0,-1 1 0,0-1 0,0 0 0,0 0 0,0 0 0,0 0 0,1 0 0,2-1 0,13-5-313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8.332"/>
    </inkml:context>
    <inkml:brush xml:id="br0">
      <inkml:brushProperty name="width" value="0.05" units="cm"/>
      <inkml:brushProperty name="height" value="0.05" units="cm"/>
    </inkml:brush>
  </inkml:definitions>
  <inkml:trace contextRef="#ctx0" brushRef="#br0">5 1 13283,'-4'7'1008,"9"0"-904,12 9-128,3 3 440,11 6-1000,2 4 464,7 2-48,0 0-24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49.191"/>
    </inkml:context>
    <inkml:brush xml:id="br0">
      <inkml:brushProperty name="width" value="0.05" units="cm"/>
      <inkml:brushProperty name="height" value="0.05" units="cm"/>
    </inkml:brush>
  </inkml:definitions>
  <inkml:trace contextRef="#ctx0" brushRef="#br0">173 372 15947,'0'0'56,"0"-1"0,0 0 0,0 1-1,0-1 1,-1 0 0,1 0-1,0 1 1,0-1 0,-1 0-1,1 1 1,0-1 0,-1 1 0,1-1-1,-1 0 1,1 1 0,0-1-1,-1 1 1,1-1 0,-1 1 0,0-1-1,1 1 1,-1 0 0,1-1-1,-1 1 1,0 0 0,1-1 0,-1 1-1,0 0 1,1 0 0,-1-1-1,0 1 1,0 0 0,1 0 0,-1 0-1,0 0 1,1 0 0,-1 0-1,0 0 1,0 0 0,1 0-1,-1 1 1,0-1 0,1 0 0,-1 0-1,0 1 1,0-1 0,-4 2 104,0 0 1,0-1-1,0 2 0,0-1 1,-5 3-1,0 2-133,1-1 0,0 1 0,0 0 0,1 1 0,0 0 0,0 0 0,1 1 0,0 0 0,1 0 0,0 1 0,0 0 0,1 0 0,-6 16 0,10-26-28,1 1 0,0 0 0,-1-1 1,1 1-1,0 0 0,0-1 0,-1 1 1,1 0-1,0 0 0,0-1 1,0 1-1,0 0 0,0 0 0,0-1 1,0 1-1,0 0 0,0-1 0,0 1 1,1 0-1,-1 0 0,0-1 0,0 1 1,1 0-1,-1-1 0,0 1 0,1 0 1,-1-1-1,1 1 0,-1-1 1,1 1-1,-1-1 0,1 1 0,-1-1 1,1 1-1,-1-1 0,1 1 0,0-1 1,-1 0-1,1 1 0,0-1 0,-1 0 1,1 1-1,0-1 0,0 0 1,-1 0-1,1 0 0,0 0 0,-1 0 1,1 0-1,0 0 0,0 0 0,0 0 1,4-1 12,-1 1 1,0-1-1,0 0 1,0-1-1,0 1 1,0-1-1,6-2 1,2-5 22,1 0 0,-1 0 0,-1-1 0,0-1 1,0 0-1,-1-1 0,-1 0 0,0 0 0,0-1 0,-1 0 0,10-24 0,-17 33-415,-5 7 222,-5 9-1,2 0 26,1 1 0,0 1 0,0-1 0,1 1 0,1 0 0,1 0 0,0 0 1,-2 24-1,4-36 124,1 0 1,0 0 0,0 0 0,0 0-1,1 0 1,-1 0 0,0 0-1,1 0 1,-1 0 0,1 0 0,-1 0-1,1 0 1,0 0 0,0-1 0,0 1-1,0 0 1,0-1 0,1 1 0,1 2-1,-1-3 3,0 0 0,-1 0 0,1 0 0,0 0 0,0-1 0,-1 1 0,1-1 0,0 1 0,0-1 0,0 0 0,0 0-1,0 0 1,0 0 0,0 0 0,0 0 0,3-1 0,3-1 2,0 0 0,0-1 0,0 0 0,0-1 0,0 1 0,-1-1-1,0-1 1,9-6 0,5-7-44,-1-1 0,-1-1 0,-1 0 0,0-2 0,-1 0 0,-2-1 0,20-37 0,-12 12-449,-1-2 0,28-97 0,-46 135 395,-1 0-1,0-1 1,1-19 0,-7 21 49,-4 12 143,-6 13 181,-2 12-193,1 1 1,1 1-1,-14 41 0,11-26-84,-19 53 4,-23 102 0,57-194 2,-4 22-10,5-25 12,0 0 0,0 0 1,0 0-1,-1 0 1,2 0-1,-1 0 0,0 0 1,0 0-1,0 0 1,0 0-1,1 0 1,-1 0-1,0 0 0,1 0 1,-1 0-1,1 0 1,-1 0-1,2 1 1,-1-1 1,-1-1 0,1 0 1,-1 0-1,1 0 0,0 0 1,-1 0-1,1 0 0,-1 0 1,1 0-1,-1 0 1,1 0-1,-1 0 0,1-1 1,-1 1-1,1 0 0,-1 0 1,1 0-1,-1-1 0,1 1 1,-1 0-1,1-1 1,-1 1-1,0 0 0,1-1 1,-1 1-1,1 0 0,-1-1 1,0 1-1,1-1 0,-1 1 1,0-1-1,0 1 1,1-1-1,12-20 90,-12 20-80,15-30 195,12-34 1,15-29 187,-43 93-397,0 1 0,0-1 0,1 1 0,-1-1 0,0 1 0,1 0 0,-1-1 0,1 1-1,-1 0 1,0-1 0,1 1 0,-1 0 0,1 0 0,-1-1 0,1 1 0,-1 0 0,1 0 0,-1 0 0,1 0 0,-1 0 0,1 0 0,-1-1 0,1 1 0,-1 0 0,1 0 0,-1 1 0,1-1 0,-1 0 0,1 0 0,-1 0 0,1 0 0,-1 0 0,1 0 0,-1 1 0,0-1 0,1 0 0,-1 0 0,1 1-1,22 17-51,-7-6 19,-13-10 76,1 0 0,-1-1 0,1 1 0,-1-1 0,1 0 0,0 0 0,0 0 0,0 0 0,0-1 0,0 0 0,-1 0 0,1 0 0,7-1 0,-8 1 73,-1-1 1,0 1 0,1-1 0,-1 0 0,1 0-1,-1 0 1,0 0 0,0-1 0,0 1 0,0 0-1,0-1 1,0 0 0,0 1 0,0-1 0,0 0 0,-1 0-1,1 0 1,-1 0 0,1 0 0,-1 0 0,2-5-1,-10 11 666,-3 7-774,5-5-42,1 1 0,0 0 0,0 0 1,1 0-1,0 0 0,0 0 0,1 1 0,0 0 0,0-1 1,-1 14-1,3-20 31,0 0 0,0 0 1,1 0-1,-1 0 0,0 0 0,0 0 1,0-1-1,1 1 0,-1 0 1,0 0-1,1 0 0,-1 0 0,1 0 1,-1-1-1,1 1 0,0 0 0,-1 0 1,1-1-1,0 1 0,-1 0 0,1-1 1,0 1-1,0-1 0,1 2 1,0-1-3,1 0 1,0 0-1,-1 0 1,1-1-1,0 1 1,0-1-1,0 1 1,4-1-1,6-1-6,0 0 0,23-4 0,-35 4 10,68-14 11,-37 7-60,49-7-1,-80 15 32,1 0 1,0-1-1,0 1 0,0 0 0,0 0 0,-1 0 0,1 1 0,0-1 0,0 0 0,0 1 0,0-1 0,-1 1 0,1 0 0,0-1 0,1 2 0,-1 0-17,0 0 0,-1-1 0,0 1 0,1 0 0,-1 0 0,0 0 0,0 0 0,0 0-1,0 0 1,-1 0 0,2 4 0,-1-4 29,0 1 0,0-1 0,1 0 0,-1 0 0,1 0 0,-1 0-1,1 0 1,0 0 0,0 0 0,0-1 0,0 1 0,0-1 0,0 1 0,0-1-1,0 0 1,0 0 0,1 0 0,-1 0 0,1 0 0,-1-1 0,0 1 0,1-1-1,-1 1 1,1-1 0,-1 0 0,1 0 0,3 0 0,8 0 47,1-1 0,-1-1-1,20-4 1,11-6 51,-33 8-99,0 0 1,0 1 0,0 1 0,19-2 0,-30 4-1,-1 0 0,1 0 1,0 0-1,-1 0 0,1 1 0,0-1 0,-1 0 0,1 0 1,-1 1-1,1-1 0,0 0 0,-1 1 0,1-1 0,-1 1 1,1-1-1,-1 1 0,0-1 0,1 1 0,-1-1 1,1 1-1,-1-1 0,0 1 0,1-1 0,-1 1 0,0 0 1,0-1-1,1 1 0,-1 0 0,0-1 0,0 1 0,0 0 1,0-1-1,0 1 0,0 0 0,0-1 0,0 1 1,0-1-1,0 1 0,-1 1 0,-6 34-236,4-21-159,3-12 339,-1-1 0,1 0-1,0 1 1,0-1 0,0 0 0,0 1 0,0-1 0,1 0 0,-1 1-1,1-1 1,-1 0 0,1 0 0,0 1 0,0-1 0,0 0 0,0 0 0,0 0-1,1 0 1,-1 0 0,1 0 0,-1-1 0,3 3 0,11 5-228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0.214"/>
    </inkml:context>
    <inkml:brush xml:id="br0">
      <inkml:brushProperty name="width" value="0.05" units="cm"/>
      <inkml:brushProperty name="height" value="0.05" units="cm"/>
    </inkml:brush>
  </inkml:definitions>
  <inkml:trace contextRef="#ctx0" brushRef="#br0">60 64 17636,'-3'-15'1075,"1"13"-241,-3 24 159,3-5-812,-20 116 99,-4 142 0,27-248-213,1-20 20,2-18 41,11-63 87,-3-1 0,1-92 0,-12 154-212,1-41-28,4-36-541,-6 95 423,1 0 0,-1 0 1,2 0-1,-1 0 0,0 0 0,1 0 1,0 0-1,3 4 0,-1 1 45,1-1-1,0 0 0,0-1 1,8 10-1,-10-14 82,1-1-1,-1 1 1,1-1-1,0 0 1,0 0-1,1 0 0,-1 0 1,0-1-1,1 0 1,0 0-1,-1 0 1,1 0-1,0-1 1,9 2-1,-6-2 12,0-1-1,0 0 1,0-1 0,0 1-1,-1-1 1,1-1 0,0 0-1,13-4 1,-3-2 68,-1 0 1,0-1 0,-1 0-1,0-2 1,0 0-1,-1 0 1,16-18-1,-22 21 81,-1 0-1,0-1 1,0 0-1,-1-1 1,11-18-1,-16 21 212,-7 13-241,-9 17-77,-2 13-123,1 2 1,3-1-1,1 1 0,1 1 0,-7 65 1,17-100 3,0-1 1,-1 1-1,1 0 0,1-1 1,-1 1-1,0-1 0,1 1 1,0-1-1,0 1 0,0-1 1,0 1-1,0-1 0,4 7 1,-3-9 81,0 1 1,-1 0-1,1-1 1,0 0-1,0 1 0,0-1 1,0 0-1,0 0 1,1 0-1,-1 0 0,0-1 1,0 1-1,0 0 1,1-1-1,-1 0 1,0 1-1,1-1 0,-1 0 1,0 0-1,1 0 1,-1-1-1,0 1 0,4-1 1,27-7-282,2 0-103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0.645"/>
    </inkml:context>
    <inkml:brush xml:id="br0">
      <inkml:brushProperty name="width" value="0.05" units="cm"/>
      <inkml:brushProperty name="height" value="0.05" units="cm"/>
    </inkml:brush>
  </inkml:definitions>
  <inkml:trace contextRef="#ctx0" brushRef="#br0">171 27 15051,'0'-1'102,"1"0"0,-1 0 0,0 0 0,0 0 0,0 0 0,0 0-1,0 1 1,0-1 0,0 0 0,0 0 0,-1 0 0,1 0 0,0 0 0,0 1 0,-1-1-1,1 0 1,-1 0 0,1 0 0,-1 1 0,1-1 0,-1 0 0,1 1 0,-1-1 0,1 0 0,-1 1-1,0-1 1,1 1 0,-1-1 0,0 1 0,0-1 0,1 1 0,-1 0 0,0-1 0,0 1-1,0 0 1,0-1 0,1 1 0,-1 0 0,0 0 0,0 0 0,0 0 0,0 0 0,0 0 0,0 0-1,0 0 1,1 0 0,-1 1 0,-1-1 0,-3 2 86,1-1-1,0 1 1,-1 0-1,1 0 1,0 1 0,1-1-1,-1 1 1,-6 5 0,-3 5-106,1 1 0,0 0 0,-15 23 0,21-29-121,2 0 0,-1 0 0,1 1 0,0-1-1,1 1 1,0 0 0,0 0 0,-2 16 0,5-24 33,0-1 1,0 1-1,0 0 0,0 0 1,0-1-1,0 1 1,0 0-1,0-1 1,0 1-1,0 0 1,1-1-1,-1 1 1,0 0-1,1-1 0,-1 1 1,0 0-1,1-1 1,-1 1-1,1-1 1,-1 1-1,0-1 1,1 1-1,0-1 0,-1 1 1,1-1-1,-1 1 1,1-1-1,0 0 1,-1 1-1,1-1 1,-1 0-1,1 1 1,0-1-1,0 0 0,-1 0 1,1 0-1,0 0 1,-1 0-1,1 0 1,0 0-1,0 0 1,-1 0-1,1 0 0,0 0 1,-1 0-1,1 0 1,0-1-1,-1 1 1,1 0-1,0-1 1,0 1-1,6-2-22,-1-1 0,1 1-1,10-7 1,42-31-13,-48 31 33,0 1 0,0 0 0,1 1 0,0 0 1,0 0-1,1 2 0,26-9 0,-38 14-9,1 0 0,-1-1 0,0 1 0,1 0-1,-1 0 1,1 1 0,-1-1 0,1 0 0,-1 0 0,0 1 0,1-1-1,-1 1 1,0-1 0,1 1 0,-1 0 0,0-1 0,0 1 0,0 0-1,1 0 1,-1 0 0,0 0 0,0 0 0,0 0 0,0 0 0,-1 0-1,1 0 1,0 1 0,0-1 0,-1 0 0,1 1 0,-1-1-1,1 0 1,-1 1 0,1-1 0,-1 0 0,0 3 0,2 7-97,-1-1 0,0 1 0,-1 19 1,0-19 7,0 40-52,0-51 161,0 0 0,0 0 1,0 0-1,0 0 1,0 0-1,0 0 1,0 0-1,0 0 0,0 0 1,0 1-1,0-1 1,0 0-1,0 0 1,1 0-1,-1 0 0,0 0 1,0 0-1,0 0 1,0 0-1,0 0 1,0 0-1,0 0 1,0 0-1,0 0 0,0 1 1,0-1-1,0 0 1,0 0-1,0 0 1,0 0-1,0 0 0,1 0 1,-1 0-1,0 0 1,0 0-1,0 0 1,0 0-1,0 0 0,0 0 1,0 0-1,0 0 1,0 0-1,0 0 1,1 0-1,-1 0 0,0 0 1,0 0-1,0 0 1,0 0-1,0 0 1,0 0-1,0 0 0,0 0 1,0 0-1,0-1 1,0 1-1,0 0 1,0 0-1,1 0 0,-1 0 1,0 0-1,0 0 1,0 0-1,0 0 1,0 0-1,0 0 0,0 0 1,0 0-1,0 0 1,7-10 159,4-10 52,1-10-201,-1 1-1,-2-2 0,0 1 1,5-51-1,-14 81-73,0 0 0,0-1 0,0 1 0,0 0 0,1-1 0,-1 1 0,0 0 0,0-1 0,0 1 0,0 0 0,0 0 0,0-1 0,1 1 0,-1 0 0,0-1 0,0 1 0,0 0 0,1 0 0,-1 0 0,0-1 0,0 1 0,1 0 0,-1 0 0,0 0 0,0-1 0,1 1 0,-1 0 0,0 0 0,1 0 0,-1 0 0,0 0 0,1 0 0,-1 0 0,1 0 0,12 2-625,-6 0 503,18-1-416,7-2-73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1.036"/>
    </inkml:context>
    <inkml:brush xml:id="br0">
      <inkml:brushProperty name="width" value="0.05" units="cm"/>
      <inkml:brushProperty name="height" value="0.05" units="cm"/>
    </inkml:brush>
  </inkml:definitions>
  <inkml:trace contextRef="#ctx0" brushRef="#br0">55 1 8706,'-10'50'2207,"-3"72"0,4-29-1349,3-51-580,-2 19 276,0 63-1,10-103-98,-2-21-437,0 0 1,0 1 0,0-1 0,0 0-1,0 1 1,1-1 0,-1 0 0,0 0 0,0 1-1,0-1 1,0 0 0,0 0 0,1 1-1,-1-1 1,0 0 0,0 0 0,0 1 0,1-1-1,-1 0 1,0 0 0,0 0 0,1 0-1,-1 1 1,0-1 0,0 0 0,1 0 0,-1 0-1,0 0 1,0 0 0,1 0 0,-1 0-1,0 0 1,1 0 0,-1 0 0,0 0 0,1 0-1,-1 0 1,0 0 0,0 0 0,1 0-1,-1 0 1,0 0 0,1 0 0,-1 0 0,0 0-1,0-1 1,1 1 0,-1 0 0,0 0-1,0 0 1,1 0 0,-1-1 0,0 1 0,0 0-1,0 0 1,1-1 0,-1 1 0,0 0-1,0 0 1,0-1 0,0 1 0,0 0 0,0 0-1,1-1 1,-1 1 0,0-1 0,33-45 1563,35-63 1,-42 64-1217,6-10-153,-10 16 367,31-42-1,-47 73-432,-2 6 52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5.839"/>
    </inkml:context>
    <inkml:brush xml:id="br0">
      <inkml:brushProperty name="width" value="0.05" units="cm"/>
      <inkml:brushProperty name="height" value="0.05" units="cm"/>
    </inkml:brush>
  </inkml:definitions>
  <inkml:trace contextRef="#ctx0" brushRef="#br0">4 7 23917,'-4'-5'2337,"4"3"-2249,3 2 136,4 3 872,-3 4-888,-2 2-136,-2 1-176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1.455"/>
    </inkml:context>
    <inkml:brush xml:id="br0">
      <inkml:brushProperty name="width" value="0.05" units="cm"/>
      <inkml:brushProperty name="height" value="0.05" units="cm"/>
    </inkml:brush>
  </inkml:definitions>
  <inkml:trace contextRef="#ctx0" brushRef="#br0">1 0 9962,'0'35'1144,"4"-3"-784,6-3-168,2-4 1097,3-7-937,1-5 168,3-12-464,1-9 40,2-20 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1.843"/>
    </inkml:context>
    <inkml:brush xml:id="br0">
      <inkml:brushProperty name="width" value="0.05" units="cm"/>
      <inkml:brushProperty name="height" value="0.05" units="cm"/>
    </inkml:brush>
  </inkml:definitions>
  <inkml:trace contextRef="#ctx0" brushRef="#br0">126 1 10738,'-13'39'217,"1"1"0,2 1-1,-5 46 1,13-62-131,1 0 0,1 0 0,0 0 0,2 0 0,1-1 0,10 38 0,-6-37 246,11 28 1,-30-103-713,-27-61 276,-25-78 5000,64 188-4855,0 1 0,0 0 1,0 0-1,0-1 0,-1 1 1,1 0-1,0-1 0,0 1 0,0 0 1,0 0-1,0-1 0,0 1 1,0 0-1,0-1 0,0 1 1,0 0-1,0-1 0,0 1 1,0 0-1,0 0 0,0-1 1,1 1-1,-1 0 0,0-1 0,0 1 1,0 0-1,0 0 0,0-1 1,1 1-1,-1 0 0,0 0 1,0-1-1,0 1 0,1 0 1,-1 0-1,0 0 0,0 0 1,1-1-1,-1 1 0,0 0 0,1 0 1,-1 0-1,0 0 0,0 0 1,1 0-1,-1 0 0,0 0 1,1 0-1,-1 0 0,1 0 1,13 3 391,39 15-551,1-3-1,80 13 0,-61-17 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2.827"/>
    </inkml:context>
    <inkml:brush xml:id="br0">
      <inkml:brushProperty name="width" value="0.05" units="cm"/>
      <inkml:brushProperty name="height" value="0.05" units="cm"/>
    </inkml:brush>
  </inkml:definitions>
  <inkml:trace contextRef="#ctx0" brushRef="#br0">164 327 13707,'1'-4'386,"0"0"1,0 0-1,-1 0 1,0 1-1,1-1 1,-1 0-1,-1 0 0,1 0 1,-2-6-1,2 10-295,0-1 1,0 0-1,-1 1 0,1-1 0,0 0 0,-1 1 0,1-1 1,-1 0-1,1 1 0,-1-1 0,1 1 0,-1-1 1,1 1-1,-1-1 0,0 1 0,1-1 0,-1 1 0,0-1 1,1 1-1,-2-1 0,0 1 9,0 0 1,1 0-1,-1 0 0,1 0 1,-1 0-1,0 0 0,1 1 1,-1-1-1,1 0 0,-1 1 1,1-1-1,-1 1 0,1 0 1,-2 0-1,-6 4-4,1 0 0,1 1 0,-1 0 1,1 0-1,0 0 0,0 1 0,1 0 0,0 1 0,-8 12 0,6-8-199,1 0 1,0 1-1,1 0 1,0 0-1,-6 24 1,11-36 78,1 1 0,-1-1 1,1 1-1,-1-1 1,1 1-1,0-1 1,-1 1-1,1 0 1,0-1-1,0 1 1,0-1-1,1 1 0,-1-1 1,0 1-1,1 0 1,-1-1-1,0 1 1,1-1-1,0 0 1,-1 1-1,1-1 1,0 1-1,0-1 0,0 0 1,1 2-1,1-1-38,0-1 0,0 0 0,0 1-1,0-1 1,0-1 0,0 1 0,0 0 0,0-1-1,6 1 1,22 5-188,-26-4 180,-1 0 0,0 1 1,1-1-1,-1 1 0,0 0 0,0 0 0,-1 0 0,1 1 0,-1 0 1,1-1-1,-1 1 0,0 0 0,-1 0 0,1 1 0,-1-1 0,0 0 0,4 10 1,1 6-335,-1 1 1,6 37 0,-6-22-78,-2 0 0,-1 0 0,-4 58 0,0-74 449,-2-1 0,0 0 1,-1 1-1,0-2 0,-2 1 0,0 0 0,-2-1 0,-13 25 0,18-38 140,0 0 1,0-1-1,-1 1 1,0-1 0,0 1-1,0-1 1,0-1-1,-1 1 1,1 0-1,-1-1 1,-8 4-1,11-6-47,1 0-1,-1-1 1,0 1-1,1-1 1,-1 0 0,0 1-1,1-1 1,-1 0-1,0 0 1,0 0-1,1 0 1,-1 0-1,0 0 1,1-1-1,-1 1 1,0-1 0,-1 0-1,1 0-6,0 0-1,0-1 1,0 1-1,1 0 1,-1-1 0,0 0-1,1 1 1,-1-1-1,1 0 1,0 0 0,0 0-1,-1 0 1,1 0-1,1 0 1,-1 0 0,-1-3-1,-1-6 22,1 1 0,0-1 0,1 0 0,0 0 0,1 1 0,0-1 0,1 0 0,0 0 0,0 0 0,1 0 0,1 1 0,0-1 0,8-18 1,5-8-103,2 0 1,28-45-1,16-7 9,99-115 1,-92 123-24,84-132 1,-113 144 19,-37 60 22,1 1 0,-1 0-1,0-1 1,0 0 0,-1 0-1,1-13 1,-2 21 0,-1-1 0,0 1 0,0 0-1,1-1 1,-1 1 0,0 0 0,0-1 0,-1 1-1,1 0 1,0-1 0,0 1 0,-1-1 0,1 1-1,-1 0 1,1 0 0,-1-1 0,1 1 0,-1 0-1,0 0 1,1 0 0,-1 0 0,0 0 0,0-1-1,0 2 1,0-1 0,0 0 0,0 0 0,0 0 0,-1 0-1,1 1 1,0-1 0,0 0 0,0 1 0,-1-1-1,1 1 1,0 0 0,-1-1 0,1 1 0,0 0-1,-3 0 1,-1 0-1,0 0-1,1 1 0,-1 0 1,1 0-1,-1 0 0,1 1 1,-1 0-1,1-1 0,0 2 1,0-1-1,-5 3 0,-5 6-23,0 0-1,1 1 0,0 0 0,1 1 0,0 1 0,-15 22 0,13-14-42,1 0 1,1 1-1,-18 47 0,24-53 28,1 1 0,1-1 0,1 1 0,0 0 0,1-1 0,1 34 0,2-44 28,0 1 1,0 0 0,1-1-1,-1 0 1,2 1 0,-1-1-1,1 0 1,4 8 0,-4-11 9,-1 0 1,1 0-1,0 0 1,0-1-1,0 1 1,1-1-1,-1 0 1,1 0-1,0 0 1,0 0 0,0-1-1,0 1 1,0-1-1,6 2 1,-5-3 12,1 1 0,0-1-1,-1-1 1,1 1 0,0-1 0,0 0 0,-1 0 0,1 0 0,0-1 0,-1 0 0,1 0 0,0-1 0,-1 1 0,1-1 0,-1 0 0,0-1 0,0 1 0,0-1 0,0 0-1,0 0 1,6-6 0,5-5 61,0 0 1,-1 0-1,-1-2 0,19-26 0,-31 40-63,24-37 150,-24 36-135,0 0 0,0-1 0,0 1 0,-1-1-1,1 0 1,-1 0 0,0 1 0,0-1 0,0-5 0,-11 21 76,4-1-121,1-1 0,0 2 0,0-1 1,1 0-1,1 1 0,0 0 0,1 0 0,0 0 1,1 0-1,0 0 0,0 0 0,3 20 0,-2-30 14,1 0-1,-1 0 0,0 0 0,1 0 0,0 0 1,-1 0-1,1 0 0,0 0 0,0-1 0,0 1 1,0 0-1,0 0 0,0-1 0,0 1 0,1-1 1,-1 1-1,1-1 0,-1 1 0,1-1 0,-1 0 1,3 1-1,-1-1 4,-1 0 1,0-1 0,1 1-1,-1-1 1,1 1 0,-1-1-1,1 0 1,-1 0 0,1-1-1,-1 1 1,1 0 0,-1-1-1,1 1 1,3-3 0,5-1 30,0-1 1,-1-1 0,1 0 0,-1 0 0,17-15-1,1-4 97,-2-2-1,24-29 0,-50 56-126,0 0 1,0-1 0,0 1 0,0 0 0,0 0-1,0 0 1,0 0 0,0 0 0,0 0 0,0 0 0,0-1-1,0 1 1,0 0 0,0 0 0,0 0 0,0 0-1,0 0 1,0 0 0,0 0 0,0 0 0,0 0 0,0-1-1,0 1 1,0 0 0,1 0 0,-1 0 0,0 0-1,0 0 1,0 0 0,0 0 0,0 0 0,0 0 0,0 0-1,0 0 1,0 0 0,1 0 0,-1 0 0,0 0-1,0 0 1,0 0 0,0 0 0,0 0 0,0 0 0,0 0-1,1 0 1,-1 0 0,0 0 0,0 0 0,0 0-1,0 0 1,0 0 0,0 0 0,0 0 0,0 0 0,0 0-1,1 0 1,-1 0 0,0 0 0,0 0 0,0 0-1,0 1 1,0-1 0,0 0 0,0 0 0,-1 10-46,-6 14-19,0-8-100,2 0 1,0 1-1,1-1 0,1 1 0,0 0 1,0 32-1,3-49 159,0 1 0,0 0 0,0-1 0,0 1 0,0-1 0,1 1 0,-1 0 1,0-1-1,0 1 0,0-1 0,1 1 0,-1-1 0,0 1 0,1-1 0,-1 1 0,0-1 0,1 1 0,-1-1 0,1 1 1,0-1-1,9 2-184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3.249"/>
    </inkml:context>
    <inkml:brush xml:id="br0">
      <inkml:brushProperty name="width" value="0.05" units="cm"/>
      <inkml:brushProperty name="height" value="0.05" units="cm"/>
    </inkml:brush>
  </inkml:definitions>
  <inkml:trace contextRef="#ctx0" brushRef="#br0">6 5 17116,'-3'-4'960,"0"10"-1240,3 5-56,3 4-232,3 1 2040,6 2-1512,2 2 48,8 2 24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3.626"/>
    </inkml:context>
    <inkml:brush xml:id="br0">
      <inkml:brushProperty name="width" value="0.05" units="cm"/>
      <inkml:brushProperty name="height" value="0.05" units="cm"/>
    </inkml:brush>
  </inkml:definitions>
  <inkml:trace contextRef="#ctx0" brushRef="#br0">203 296 12323,'-10'2'280,"1"1"1,-1 0-1,0 0 0,1 1 1,-1 1-1,1-1 1,0 1-1,0 1 1,1 0-1,0 0 1,-10 10-1,9-7-242,0 0-1,0 0 1,1 1-1,0 0 1,1 1-1,0 0 1,0 0 0,-6 19-1,11-27-34,1 0 0,0 0 1,1 0-1,-1 0 0,0 0 0,1 1 0,0-1 0,0 0 1,0 0-1,0 6 0,1-8 10,-1 0-1,0 0 1,1 0 0,-1 0-1,1 0 1,-1 0 0,1 0 0,0 0-1,-1 0 1,1 0 0,0-1 0,0 1-1,0 0 1,-1-1 0,1 1-1,0 0 1,0-1 0,0 1 0,0-1-1,0 1 1,0-1 0,0 0 0,0 1-1,0-1 1,0 0 0,0 0-1,1 0 1,-1 0 0,0 0 0,0 0-1,0 0 1,0 0 0,0 0-1,2-1 1,4 0 109,1-1 0,-1 0-1,1-1 1,-1 1 0,0-2-1,0 1 1,0-1 0,0 0-1,-1 0 1,1-1 0,10-9-1,7-9 466,28-35 0,-50 55-552,22-25 155,-2 0-1,-2-2 1,0-1 0,-2 0 0,-2-1 0,-1-1-1,-1-1 1,13-48 0,-26 79-200,0-3-21,1 1 0,-1-1 0,-1 0 0,1-8 1,-1 13 20,0 0 0,0 0 0,0 0 0,0 0 0,0 0 0,0 0 0,0 0 0,0 1 0,-1-1 0,1 0 0,0 0 0,-1 0 0,1 0 1,-1 0-1,1 0 0,-1 1 0,0-1 0,1 0 0,-1 0 0,0 1 0,1-1 0,-1 0 0,0 1 0,0-1 0,1 1 0,-1-1 0,0 1 1,0-1-1,0 1 0,0 0 0,0-1 0,0 1 0,0 0 0,-1-1 0,-2 1-19,0 1-1,0-1 1,0 1 0,0 0-1,0 0 1,0 0-1,0 0 1,0 0 0,1 1-1,-1 0 1,1 0-1,-1 0 1,1 0 0,-4 3-1,-8 7-111,-22 22 0,35-32 125,-8 8-10,1-1 1,0 1-1,0 0 0,1 1 1,1 0-1,-12 22 0,17-28 20,0-1 0,1 1-1,-1-1 1,1 1 0,0 0 0,1-1-1,-1 1 1,1 0 0,0 0 0,0-1-1,0 1 1,1 0 0,0 0-1,-1-1 1,2 1 0,-1-1 0,1 1-1,-1-1 1,1 1 0,0-1 0,1 0-1,3 7 1,6 3-13,1 1 1,0-2-1,30 24 0,-26-23 7,-1 1-1,25 28 1,-36-37-32,-1-1 0,0 1-1,-1 0 1,0 0 0,1 1 0,-2-1 0,1 0-1,-1 1 1,0 0 0,-1-1 0,1 1 0,0 13-1,-2-18-28,1 16-397,-1-18 462,0 1 0,0-1 0,0 0 0,0 1 1,0-1-1,0 0 0,0 0 0,0 1 0,0-1 0,0 0 1,0 0-1,0 1 0,1-1 0,-1 0 0,0 0 0,0 1 1,0-1-1,0 0 0,0 0 0,0 0 0,1 1 0,-1-1 1,0 0-1,0 0 0,0 0 0,0 1 0,1-1 0,-1 0 1,0 0-1,0 0 0,1 0 0,-1 0 0,0 0 0,0 1 1,1-1-1,-1 0 0,0 0 0,0 0 0,1 0 0,-1 0 1,0 0-1,0 0 0,1 0 0,-1 0 0,0 0 0,0 0 1,1 0-1,-1 0 0,0-1 0,0 1 0,1 0 0,-1 0 1,0 0-1,0 0 0,1 0 0,-1 0 0,0-1 0,0 1 1,1 0-1,6-11-260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5.068"/>
    </inkml:context>
    <inkml:brush xml:id="br0">
      <inkml:brushProperty name="width" value="0.05" units="cm"/>
      <inkml:brushProperty name="height" value="0.05" units="cm"/>
    </inkml:brush>
  </inkml:definitions>
  <inkml:trace contextRef="#ctx0" brushRef="#br0">314 87 17428,'-1'-1'71,"0"0"1,0 1-1,0-1 1,0 1-1,0-1 1,0 1-1,0-1 0,0 1 1,0 0-1,0-1 1,-1 1-1,1 0 1,0 0-1,0 0 1,0 0-1,0 0 1,0 0-1,0 0 1,-1 0-1,1 0 1,0 0-1,0 1 1,0-1-1,0 0 0,0 1 1,0-1-1,0 1 1,0-1-1,-2 2 1,-34 24 430,29-21-289,-187 156-433,186-149-254,19-16 176,22-14-46,1-7 55,38-35 0,21-17-539,-75 68 370,-16 9 430,-1 0 0,1 0 0,-1 0 0,0 0 0,1 0 0,-1 0 0,1 0 0,-1 0 0,0 0 0,1 0 0,-1 0 0,1 0 0,-1 0 0,0 0 0,1 0 0,-1 0-1,1 0 1,-1 1 0,0-1 0,1 0 0,-1 0 0,0 1 0,1-1 0,-1 1 0,1 1-37,0-1-1,-1 1 1,1 0-1,-1 0 1,1 0 0,-1 0-1,0 1 1,0-1-1,0 0 1,0 0-1,0 0 1,-1 0-1,1 0 1,-1 3 0,-25 103-477,-46 122 0,40-133 656,3-2 41,-47 124 1298,74-215-1231,0 1-1,0-1 0,0 0 0,-1 0 0,-5 5 0,8-8-174,0 0-1,-1-1 1,1 0 0,-1 1-1,1-1 1,-1 1-1,1-1 1,-1 0-1,1 1 1,-1-1 0,0 0-1,1 1 1,-1-1-1,0 0 1,1 0-1,-1 0 1,1 0 0,-1 0-1,0 0 1,1 0-1,-1 0 1,0 0-1,1 0 1,-1 0 0,0 0-1,1 0 1,-1 0-1,0 0 1,1-1-1,-1 1 1,1 0 0,-1-1-1,0 1 1,1 0-1,-1-1 1,1 1-1,-1 0 1,1-1 0,-1 1-1,1-1 1,0 1-1,-1-1 1,1 1-1,-1-1 1,1 0 0,0 1-1,0-1 1,-1 1-1,1-2 1,-3-4 155,0 0 0,1-1 0,0 1 0,0-1 0,0 1 0,1-1 0,0 0 0,0 0 0,1-8 0,0-8 144,4-32 0,0 34-357,0 1-1,1 0 0,1 0 1,1 0-1,0 1 0,2 0 1,0 0-1,1 1 0,23-30 0,8-4-507,84-80-1,22-25-76,-134 140 593,0 2 76,-2 0 0,0-1 0,0 0 1,12-27-1,-23 43-70,0-1 1,0 1-1,0 0 1,1 0-1,-1 0 0,0 0 1,0-1-1,0 1 1,0 0-1,0 0 0,1 0 1,-1 0-1,0-1 1,0 1-1,0 0 1,0 0-1,0-1 0,0 1 1,0 0-1,0 0 1,0 0-1,0-1 1,0 1-1,0 0 0,0 0 1,0-1-1,0 1 1,0 0-1,0 0 1,0 0-1,0-1 0,0 1 1,0 0-1,-1 0 1,1 0-1,0-1 1,0 1-1,0 0 0,0 0 1,0 0-1,0 0 1,-1-1-1,1 1 0,0 0 1,0 0-1,0 0 1,-1 0-1,-8 8 58,0 6-91,1 0 0,0 1 0,1 0 0,1 0 0,0 1 0,1 0 0,1 0 0,0 0 0,1 1 0,-1 16-1,4-30 24,0-1 0,0 0 0,0 0 0,1 0 0,-1 0 0,0 0 0,1 0 0,-1 1-1,1-1 1,0 0 0,-1 0 0,1-1 0,0 1 0,0 0 0,1 0 0,-1 0-1,0-1 1,0 1 0,1 0 0,2 2 0,-1-3 0,-1 0 0,1 1 0,-1-1 0,1 0 0,-1 0 0,1-1 0,0 1 0,-1 0-1,1-1 1,0 0 0,0 1 0,0-1 0,-1 0 0,1-1 0,0 1 0,3-1 0,8-2 2,-1-1 0,1 0 0,-1-1 0,1 0 0,-2-1-1,1-1 1,-1 0 0,18-13 0,3-5 72,47-48 0,-68 61-45,30-31 66,-38 39-85,0-1 1,-1 1-1,1-1 1,-1 0-1,0 0 1,-1 0-1,4-8 0,-6 13-4,0 0 0,0 0 1,0 0-1,0 0 0,0 0 0,0 0 0,0-1 0,0 1 0,0 0 0,0 0 0,0 0 0,0 0 0,0 0 0,0 0 0,1 0 0,-1 0 0,0 0 0,0-1 0,0 1 0,0 0 0,0 0 0,0 0 0,0 0 0,-1 0 0,1 0 0,0 0 0,0 0 0,0 0 0,0 0 0,0-1 0,0 1 0,0 0 0,0 0 0,0 0 0,0 0 0,0 0 0,0 0 0,0 0 0,0 0 0,0 0 0,0 0 0,0 0 0,0 0 0,-1 0 0,1 0 0,0-1 0,0 1 0,0 0 0,0 0 0,0 0 0,0 0 0,0 0 0,0 0 0,0 0 0,-1 0 0,1 0 0,0 0 0,0 0 0,0 0 1,-8 5-40,-8 9-12,4-2-8,1 0 1,0 1 0,1 1-1,0-1 1,1 2 0,1-1-1,-12 27 1,20-39 51,-1-1-1,0 1 1,1 0 0,-1 0 0,1 0-1,0 0 1,0 0 0,0 1 0,0-1-1,0 0 1,0 0 0,0 0-1,0 0 1,1 0 0,-1 0 0,2 2-1,-1-3 6,-1 0 0,1 0-1,0-1 1,0 1 0,0 0-1,-1 0 1,1-1-1,0 1 1,0 0 0,0-1-1,0 1 1,0-1 0,0 1-1,1-1 1,-1 0 0,0 1-1,0-1 1,0 0 0,0 0-1,0 0 1,0 0-1,1 0 1,-1 0 0,0 0-1,0 0 1,0 0 0,0 0-1,0-1 1,2 0 0,9-2 8,0-1 1,0-1-1,0 0 1,-1 0 0,1-1-1,-1-1 1,-1 0-1,14-11 1,72-73 224,-91 85-217,5-5-3,-8 8-30,0 1-1,0-1 0,0 1 0,0 0 1,0-1-1,0 1 0,1 0 1,-1 0-1,1 1 0,4-3 1,-24 47-426,5-13 303,0 1 0,3 0 0,-9 41 0,18-70 143,0 0-1,-1-1 1,1 1 0,0 0-1,0 0 1,0 0-1,0 0 1,0 0 0,0 0-1,1 0 1,-1 0-1,1 0 1,-1-1 0,1 1-1,0 0 1,0 0-1,-1-1 1,1 1 0,2 1-1,-2-2 8,0 0 0,0-1 1,0 1-1,0-1 0,1 1 0,-1-1 0,0 0 0,0 1 0,1-1 0,-1 0 0,0 0 0,1 0 0,-1 0 1,0 0-1,1 0 0,-1 0 0,0 0 0,0-1 0,1 1 0,-1 0 0,0-1 0,0 1 0,0-1 1,1 1-1,-1-1 0,0 0 0,0 0 0,0 1 0,0-1 0,1-1 0,12-8 116,-1-1 0,0 0 0,-1-1-1,0-1 1,-1 0 0,11-17 0,-7 8 59,0-2 1,-2 0-1,11-29 1,-22 49-167,0 0 1,-1 0 0,0 0-1,0 0 1,0-9 0,-2 11-59,-3 7 7,-3 6-28,6-7 40,0 0 1,0 0-1,1 0 1,-1 0-1,1 1 0,0-1 1,0 0-1,0 0 1,0 1-1,1-1 1,0 0-1,0 0 0,0 0 1,0 0-1,1 0 1,0 0-1,2 5 1,-2-6 16,0 0 0,1 0 0,-1-1 0,1 1 0,0-1 0,-1 1 0,1-1 1,0 0-1,0 0 0,0 0 0,1 0 0,-1-1 0,0 0 0,1 1 1,-1-1-1,1 0 0,-1 0 0,1-1 0,-1 1 0,7-1 0,3 0 17,0-1 1,1 0-1,-1-1 0,0-1 0,0 0 0,-1-1 0,1 0 0,22-11 0,-18 6 42,0 0 1,0-2-1,-1 1 0,-1-2 0,22-20 0,-34 28-31,0 1 0,0-1 0,0 0 0,-1 0 0,1 0 0,1-7 0,-3 11-20,-1 0 1,0-1-1,0 1 0,0 0 1,0-1-1,1 1 0,-1 0 1,0-1-1,0 1 0,0 0 1,0-1-1,0 1 0,0-1 1,0 1-1,0 0 0,0-1 1,0 1-1,0 0 0,0-1 1,0 1-1,-1-1 0,1 1 1,0 0-1,0-1 0,0 1 1,0 0-1,-1 0 0,1-1 1,0 1-1,-1-1 0,0 1 0,0 0 0,0 0 0,0 0-1,-1 0 1,1 1 0,0-1 0,0 0 0,0 0-1,0 1 1,-1-1 0,1 1 0,0-1-1,0 1 1,0 0 0,-1 1 0,-7 4-19,1 0 0,1 0 1,0 1-1,0 1 0,0-1 1,1 1-1,0 0 0,0 1 1,1-1-1,0 1 0,0 0 1,1 0-1,1 1 0,-1-1 1,-1 12-1,4-18 12,1 0 0,-1-1 0,1 1 0,0-1 0,0 1 0,1-1 1,-1 1-1,0 0 0,1-1 0,-1 1 0,1-1 0,0 1 0,0-1 0,0 0 0,0 1 0,1-1 0,-1 0 0,0 0 0,1 0 0,2 3 0,-2-3-35,0-1-1,0 0 1,-1 0-1,1 1 1,0-1-1,0-1 1,0 1-1,0 0 1,0 0-1,0-1 1,0 1-1,0-1 0,0 0 1,0 0-1,0 1 1,1-1-1,-1-1 1,0 1-1,0 0 1,0 0-1,0-1 1,0 1-1,0-1 1,0 0-1,4-1 1,2-3-36,0 1 1,0-1-1,-1 0 1,13-12-1,8-11-176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5.460"/>
    </inkml:context>
    <inkml:brush xml:id="br0">
      <inkml:brushProperty name="width" value="0.05" units="cm"/>
      <inkml:brushProperty name="height" value="0.05" units="cm"/>
    </inkml:brush>
  </inkml:definitions>
  <inkml:trace contextRef="#ctx0" brushRef="#br0">14 6 18204,'-9'-6'1200,"6"12"-1080,2 4-40,2 6 136,4 3-680,2 6-64,3 4 344,9 4-96,3 0-80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5.875"/>
    </inkml:context>
    <inkml:brush xml:id="br0">
      <inkml:brushProperty name="width" value="0.05" units="cm"/>
      <inkml:brushProperty name="height" value="0.05" units="cm"/>
    </inkml:brush>
  </inkml:definitions>
  <inkml:trace contextRef="#ctx0" brushRef="#br0">82 228 15619,'-4'2'101,"1"0"-1,-1 0 0,1 0 0,-1 0 0,1 1 1,0 0-1,0-1 0,0 1 0,0 0 1,1 0-1,-1 1 0,1-1 0,0 0 0,-2 5 1,-3 3 7,1 1 0,1 0-1,-4 14 1,7-21-91,0 0 0,1 0 0,0 0 0,0 0 0,0 1 0,1-1 0,0 0 0,0 1-1,0-1 1,1 0 0,0 0 0,-1 1 0,2-1 0,2 7 0,-3-9-3,1 0 1,-1 0-1,1-1 0,0 1 1,0-1-1,1 1 0,-1-1 1,0 0-1,1 0 0,-1 0 1,1 0-1,0 0 1,-1-1-1,1 1 0,0-1 1,0 0-1,0 0 0,0 0 1,0 0-1,1 0 0,-1 0 1,0-1-1,0 0 0,0 0 1,5 0-1,2 0 46,1-2 0,0 1-1,0-1 1,-1-1 0,1 1 0,-1-2-1,0 0 1,0 0 0,0-1 0,-1 0-1,1 0 1,-1-1 0,-1 0 0,1-1-1,8-9 1,0 0 103,0-1-1,-2-1 1,0-1-1,-1 0 1,21-38-1,-23 34-22,-1 1 1,8-25-1,-17 39-135,1 0 1,-1 0 0,-1-1 0,1 1-1,-1 0 1,-1-1 0,0 1-1,0 0 1,-2-17 0,1 23-20,1-1 1,-1 1-1,0-1 1,0 1-1,0 0 1,0-1-1,0 1 1,0 0 0,-1 0-1,1 0 1,-1 0-1,0 0 1,1 0-1,-1 0 1,0 0-1,0 1 1,0-1-1,-3-1 1,1 1-17,1 1 0,-1 0 1,0-1-1,0 1 1,1 1-1,-1-1 0,0 0 1,0 1-1,0 0 0,-8 1 1,1 0-37,0 1 1,0 0 0,0 1 0,0 1-1,1-1 1,-1 2 0,-15 8 0,18-8 45,0-1 1,1 1 0,-1 1 0,1 0 0,0 0-1,1 0 1,-10 12 0,15-16 15,-1 0 0,1 0 0,0 0 0,0 0 0,0 0 1,0 0-1,0 0 0,1 1 0,-1-1 0,1 0 0,-1 1 0,1-1 0,0 0 0,0 1 0,0-1 0,0 0 0,0 1 0,1-1 1,-1 0-1,1 1 0,0-1 0,-1 0 0,1 0 0,0 0 0,0 1 0,0-1 0,0 0 0,1 0 0,-1-1 0,1 1 0,-1 0 1,1 0-1,0-1 0,2 3 0,10 7-17,0-1 1,1 0-1,0-1 0,1 0 1,0-1-1,0-1 1,24 7-1,-14-4-9,44 22 1,-66-29 27,0-1 0,0 1 0,0 0 0,0 1 0,-1-1-1,0 1 1,1-1 0,-1 1 0,-1 0 0,1 0 0,-1 0 0,1 0 0,-1 1 0,0-1 0,-1 1 0,1-1 0,-1 1 0,0 0 0,1 7 0,0 6-101,-2 1 0,0-1 0,-5 33 0,3-26-351,2-24 415,0-1 1,0 0 0,0 0-1,0 1 1,1-1 0,-1 0-1,0 0 1,0 0-1,0 1 1,1-1 0,-1 0-1,0 0 1,0 0-1,1 0 1,-1 1 0,0-1-1,0 0 1,1 0-1,-1 0 1,0 0 0,0 0-1,1 0 1,-1 0-1,0 0 1,0 0 0,1 0-1,-1 0 1,0 0 0,1 0-1,-1 0 1,0 0-1,0 0 1,1 0 0,-1 0-1,0 0 1,0 0-1,1 0 1,-1-1 0,0 1-1,0 0 1,1 0-1,-1 0 1,0 0 0,0-1-1,0 1 1,1 0-1,14-14-381,4-5-152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56.247"/>
    </inkml:context>
    <inkml:brush xml:id="br0">
      <inkml:brushProperty name="width" value="0.05" units="cm"/>
      <inkml:brushProperty name="height" value="0.05" units="cm"/>
    </inkml:brush>
  </inkml:definitions>
  <inkml:trace contextRef="#ctx0" brushRef="#br0">158 8 14347,'0'0'34,"1"-1"1,-1 1-1,0 0 1,0 0-1,0 0 1,0-1-1,0 1 0,0 0 1,0 0-1,0-1 1,0 1-1,0 0 0,0 0 1,-1-1-1,1 1 1,0 0-1,0 0 0,0 0 1,0-1-1,0 1 1,0 0-1,0 0 0,-1 0 1,1 0-1,0-1 1,0 1-1,0 0 0,0 0 1,-1 0-1,1 0 1,0-1-1,0 1 1,0 0-1,-1 0 0,1 0 1,0 0-1,0 0 1,0 0-1,-1 0 0,1 0 1,0 0-1,0 0 1,-1 0-1,1 0 0,0 0 1,-1 0-1,-5 12 776,-3 23 903,0 46-1469,3-1 1,9 131-1,1-58-1716,-4-151 1384,0 0-1,0-1 1,0 1 0,0 0 0,0 0-1,-1 0 1,1-1 0,0 1 0,-1 0-1,1-1 1,-1 1 0,-1 2 0,2-3 50,-1-1 1,1 0-1,0 0 1,-1 0 0,1 0-1,0 1 1,-1-1-1,1 0 1,0 0-1,-1 0 1,1 0-1,0 0 1,-1 0 0,1 0-1,0 0 1,-1 0-1,1 0 1,0 0-1,-1 0 1,1 0 0,0 0-1,-1-1 1,1 1-1,0 0 1,-1 0-1,1 0 1,0 0 0,-1-1-1,1 1 1,0 0-1,0 0 1,-1 0-1,1-1 1,0 1 0,0 0-1,-1-1 1,-3-4-219,0 0-1,0-1 1,0 1 0,-5-12 0,-8-17 1080,2 0-1,1-2 1,2 0 0,-13-65-1,25 100-818,-1-6 268,0 0 1,0 0-1,0-1 1,1 1-1,1-9 1,-1 15-232,1-1 0,-1 0 0,0 0 0,1 1 1,-1-1-1,1 0 0,0 1 0,0-1 1,0 1-1,-1-1 0,1 1 0,1-1 0,-1 1 1,0 0-1,0 0 0,0-1 0,1 1 0,-1 0 1,1 0-1,-1 0 0,1 0 0,-1 0 0,1 1 1,-1-1-1,1 0 0,0 1 0,1-1 0,5-1-256,1 1 0,-1 1-1,1-1 1,-1 1 0,0 0 0,1 1-1,-1 0 1,13 3 0,21 3-93,33-1-122,13-4-167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9:57.580"/>
    </inkml:context>
    <inkml:brush xml:id="br0">
      <inkml:brushProperty name="width" value="0.05" units="cm"/>
      <inkml:brushProperty name="height" value="0.05" units="cm"/>
    </inkml:brush>
  </inkml:definitions>
  <inkml:trace contextRef="#ctx0" brushRef="#br0">0 9 19660,'6'8'1096,"-2"3"-1600,-5-5-136,5-10 640,1-8-176,-1-6-168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6.212"/>
    </inkml:context>
    <inkml:brush xml:id="br0">
      <inkml:brushProperty name="width" value="0.05" units="cm"/>
      <inkml:brushProperty name="height" value="0.05" units="cm"/>
    </inkml:brush>
  </inkml:definitions>
  <inkml:trace contextRef="#ctx0" brushRef="#br0">1 158 20484,'0'1'171,"0"0"0,1 0 1,-1 0-1,1 0 0,-1 0 0,1 0 0,-1 0 0,1 0 0,-1 0 0,1 0 0,0 0 0,0 0 0,0 0 0,-1 0 0,1-1 0,0 1 0,0 0 0,0-1 0,0 1 0,0-1 0,0 1 0,2 0 0,-1-1 16,1 1-1,-1-1 0,0 0 0,0 0 1,1 0-1,-1 0 0,0 0 1,0-1-1,1 1 0,3-2 0,3-2 69,1 0-1,-1 0 1,-1-1-1,12-7 0,-7 2-109,0 0 0,0-1 0,12-14 0,-21 21-108,0 0 0,0-1 0,0 0 0,-1 1 1,1-2-1,-2 1 0,1 0 0,0 0 0,-1-1 0,0 0 1,2-10-1,-3 15-31,-1 0 0,0 1 0,0-1 0,0 0 0,0 1 0,0-1 0,0 0 0,0 1 0,0-1 0,0 0 0,0 1 0,0-1 0,-1 0 0,1 1 0,0-1 0,0 1 0,-1-1 0,1 0 0,0 1 0,-1-1 0,1 1 0,-1-1 1,1 1-1,0-1 0,-1 1 0,1-1 0,-1 1 0,-1-1 0,1 0 0,0 1 1,-1 0 0,1 0 0,0 0-1,-1-1 1,1 1 0,0 1 0,-1-1-1,1 0 1,0 0 0,-1 0 0,1 1 0,-2 0-1,-3 1 7,0 0 0,0 1 0,0 0 0,0 0 0,-7 7 0,3-2-9,0 1 1,1 1 0,0 0 0,1 0 0,-8 12 0,12-15-5,-1 1-1,1-1 1,1 1 0,-1-1-1,1 1 1,1 0 0,0 0 0,-3 16-1,5-22 0,0 0 0,0 0-1,0-1 1,0 1 0,0 0 0,1 0-1,-1-1 1,0 1 0,1 0 0,0-1-1,-1 1 1,1 0 0,0-1 0,0 1-1,0-1 1,0 1 0,0-1-1,0 0 1,0 1 0,0-1 0,1 0-1,-1 0 1,0 0 0,1 0 0,-1 0-1,1 0 1,-1 0 0,1 0 0,-1-1-1,1 1 1,0-1 0,-1 1-1,1-1 1,0 1 0,0-1 0,-1 0-1,4 0 1,4 1 7,0-1 1,-1 0-1,1-1 0,0 0 1,-1 0-1,11-4 0,53-19-13,-49 15 31,0 2 0,38-9 1,-59 16-28,-1-1 0,1 1 0,0 0 0,-1 0 0,1 0 1,0 0-1,0 0 0,-1 0 0,1 0 0,0 0 0,-1 0 1,1 1-1,0-1 0,-1 1 0,1 0 0,-1-1 0,1 1 1,0 0-1,-1 0 0,0 0 0,1 0 0,-1 0 0,0 0 1,3 2-1,-2 1 2,0 0 0,-1-1 1,1 1-1,-1 0 0,0 0 0,0 0 1,0 0-1,0 5 0,-1-6 7,1 0 1,-1 0-1,1 0 0,-1 1 0,1-1 0,0 0 0,0 0 1,0 0-1,1 0 0,-1-1 0,1 1 0,0 0 0,0 0 1,0-1-1,2 4 0,-2-6 0,0 1 1,-1 0 0,1-1-1,0 1 1,0-1-1,-1 1 1,1-1-1,0 0 1,0 0-1,0 0 1,-1 0-1,1 0 1,0 0-1,0 0 1,0 0-1,-1-1 1,1 1-1,0-1 1,2-1-1,36-17 40,-34 15-37,96-61-689,-87 60-231,-15 5 873,1 0 0,-1 0 0,0 0 0,0 1 0,0-1 0,1 0 0,-1 0 0,0 0 0,0 0 0,0 0 1,0 0-1,0 1 0,1-1 0,-1 0 0,0 0 0,0 0 0,0 0 0,0 1 0,0-1 0,0 0 0,0 0 0,0 0 0,0 1 0,1-1 1,-1 0-1,0 0 0,0 0 0,0 1 0,0-1 0,0 0 0,0 0 0,0 0 0,0 1 0,-1-1 0,1 0 0,0 0 0,0 0 1,0 1-1,-13 26-2663,8-16 2459,-1 4-578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6.814"/>
    </inkml:context>
    <inkml:brush xml:id="br0">
      <inkml:brushProperty name="width" value="0.05" units="cm"/>
      <inkml:brushProperty name="height" value="0.05" units="cm"/>
    </inkml:brush>
  </inkml:definitions>
  <inkml:trace contextRef="#ctx0" brushRef="#br0">211 23 19300,'0'-1'93,"0"0"-1,0 0 1,0 1 0,0-1-1,0 0 1,0 0 0,0 0-1,0 0 1,0 1-1,-1-1 1,1 0 0,0 0-1,-1 0 1,1 1 0,0-1-1,-1 0 1,1 1-1,-1-1 1,1 0 0,-1 1-1,0-1 1,1 1 0,-1-1-1,0 0 1,1 1-1,-1 0 1,-1-2 0,0 2-17,0 0-1,0-1 1,0 1 0,0 0 0,0 0 0,0 0 0,0 0 0,0 0-1,1 0 1,-1 1 0,-4 0 0,-3 2-132,0 1 0,0 0 1,-17 10-1,14-8-180,1 2 1,0-1-1,0 1 1,0 1-1,1 0 1,1 1-1,-13 14 0,22-23 176,0 0-1,0 0 1,0-1 0,0 1-1,0 0 1,0 0-1,0 0 1,0 0-1,0-1 1,0 1-1,0 0 1,1 0-1,-1 0 1,0 0-1,1-1 1,-1 1-1,0 0 1,1-1 0,-1 1-1,1 0 1,-1 0-1,1-1 1,0 1-1,-1-1 1,2 2-1,22 19-624,-16-14 443,7 7-457,27 33 0,-37-41 583,-1 0 0,1 0 0,-2 1 0,1-1 0,-1 1-1,0 0 1,0 0 0,-1 0 0,3 9 0,-5-13 117,0 0 0,0 0 1,0 0-1,-1 0 0,1 0 0,-1 0 1,0 0-1,0-1 0,0 1 0,0 0 0,0 0 1,0-1-1,-1 1 0,1-1 0,-1 1 0,0-1 1,0 0-1,0 1 0,0-1 0,0 0 0,0 0 1,0 0-1,-1-1 0,1 1 0,-1-1 1,0 1-1,1-1 0,-6 2 0,2-1 130,1 0 1,-1 0-1,0 0 0,1-1 0,-1 0 1,0 0-1,0 0 0,0-1 0,0 0 0,0 0 1,1 0-1,-1-1 0,-10-2 0,3-4-228,13 7 96,0 0 0,-1 0 0,1-1 0,0 1 0,0 0 0,-1 0 0,1 0 0,0-1 0,0 1 0,-1 0 1,1 0-1,0 0 0,0-1 0,0 1 0,0 0 0,-1 0 0,1-1 0,0 1 0,0 0 0,0 0 1,0-1-1,0 1 0,0 0 0,0-1 0,0 1 0,0 0 0,0-1 0,0 1 0,0 0 0,0 0 0,0-1 1,0 1-1,0 0 0,0-1 0,0 1 0,0 0 0,0 0 0,0-1 0,0 1 0,1 0 0,-1-1 0,0 1 1,0 0-1,1-1 0,7-2-175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7.264"/>
    </inkml:context>
    <inkml:brush xml:id="br0">
      <inkml:brushProperty name="width" value="0.05" units="cm"/>
      <inkml:brushProperty name="height" value="0.05" units="cm"/>
    </inkml:brush>
  </inkml:definitions>
  <inkml:trace contextRef="#ctx0" brushRef="#br0">118 231 16580,'0'0'49,"0"-1"1,0 1-1,0-1 1,0 0-1,0 1 1,0-1 0,0 1-1,0-1 1,0 0-1,0 1 1,0-1 0,0 1-1,0-1 1,-1 1-1,1-1 1,0 0-1,0 1 1,-1-1 0,1 1-1,0-1 1,-1 1-1,1-1 1,0 1-1,-1 0 1,1-1 0,-1 1-1,1-1 1,-1 1-1,-1-1 2,1 1 0,-1-1 0,1 1-1,0 0 1,-1-1 0,1 1-1,-1 0 1,1 0 0,-1 0 0,1 0-1,-3 1 1,-1 0 25,0 0 0,0 0 0,0 1 0,0-1 0,1 1 0,-6 3-1,5-1-80,1-1-1,-1 0 0,1 1 1,0 0-1,1 0 0,-1 0 1,1 0-1,-1 0 0,1 1 1,1 0-1,-1-1 1,-3 10-1,5-12-1,1-1-1,0 1 1,-1 0-1,1-1 1,0 1 0,0 0-1,0 0 1,0-1 0,0 1-1,0 0 1,0 0 0,0-1-1,1 1 1,-1 0 0,1 0-1,0-1 1,0 3 0,0-3 4,1 1 1,-1 0 0,1 0-1,0-1 1,-1 1 0,1-1-1,0 0 1,0 1 0,0-1-1,0 0 1,0 0 0,0 0-1,0 0 1,0 0 0,0-1-1,4 2 1,3-1 21,0 0 0,-1 0 0,1-1 0,0 0 0,0 0 0,0-1 0,-1 0 0,1-1 0,0 0 0,-1 0 0,1-1 0,-1 0 0,0-1 0,0 1 0,0-2 0,-1 1 0,10-8 0,-4 3 46,-1-1-1,0 0 0,-1 0 1,0-2-1,-1 1 0,0-1 1,-1-1-1,-1 1 0,9-17 1,-14 24-43,8-19 87,10-25 1,-19 44-119,0-1 1,-1 1 0,1-1-1,-1 1 1,0-1-1,-1 0 1,1 1-1,-1-1 1,0 0-1,-1 1 1,0-8 0,0 12-2,1-1 1,-1 1 0,1 0-1,-1 0 1,1-1-1,-1 1 1,0 0 0,0 0-1,1 0 1,-1 0 0,0 0-1,0 0 1,0 0 0,0 0-1,0 0 1,0 0-1,0 1 1,-1-1 0,1 0-1,0 1 1,0-1 0,-1 1-1,1-1 1,0 1 0,-1 0-1,1-1 1,0 1-1,-1 0 1,1 0 0,0 0-1,-1 0 1,1 0 0,0 0-1,-1 1 1,1-1-1,-2 1 1,-3 0-21,0 1-1,0 0 1,0 0-1,0 1 1,0 0-1,-7 5 1,-3 2 19,1 1 1,0 1 0,1 0 0,1 1 0,0 0 0,0 1 0,2 1 0,-11 16 0,21-29 6,0-1 1,0 1-1,0 0 0,0 0 1,1 0-1,-1 0 1,1 0-1,-1 0 1,1 0-1,0 0 0,0 0 1,0 0-1,0 0 1,0 0-1,0 0 0,1-1 1,-1 1-1,1 0 1,-1 0-1,1 0 1,0 0-1,0 0 0,-1 0 1,1-1-1,0 1 1,1 0-1,-1-1 0,0 1 1,0-1-1,2 2 1,6 5-63,0-1 1,0 0 0,0-1 0,14 8-1,4 2-287,-26-15 312,10 6 31,0 0 0,0 1 1,-1 1-1,0-1 1,0 2-1,-1-1 0,-1 2 1,10 12-1,-6-2-110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7.699"/>
    </inkml:context>
    <inkml:brush xml:id="br0">
      <inkml:brushProperty name="width" value="0.05" units="cm"/>
      <inkml:brushProperty name="height" value="0.05" units="cm"/>
    </inkml:brush>
  </inkml:definitions>
  <inkml:trace contextRef="#ctx0" brushRef="#br0">102 6 14067,'-2'-1'92,"0"0"1,0 0-1,0 1 0,0-1 0,1 1 0,-1 0 1,0-1-1,0 1 0,0 0 0,0 0 1,0 0-1,0 0 0,0 0 0,0 1 1,0-1-1,0 1 0,0-1 0,0 1 1,0 0-1,1-1 0,-1 1 0,0 0 1,1 0-1,-1 1 0,0-1 0,-2 2 1,-1 1 29,-1 1 1,0 0 0,1 0 0,0 0 0,0 0-1,-4 7 1,8-11-118,0 0 1,0 0-1,1 0 0,-1 0 0,1 0 1,-1 0-1,1 0 0,-1 0 1,1 0-1,-1 1 0,1-1 0,0 0 1,0 0-1,0 0 0,0 1 0,0-1 1,0 0-1,0 0 0,0 0 1,0 0-1,1 3 0,0-3 0,-1-1 0,1 1 0,0 0-1,-1 0 1,1 0 0,0 0 0,0-1 0,0 1 0,0 0-1,0-1 1,0 1 0,0-1 0,0 1 0,0-1-1,0 1 1,0-1 0,0 0 0,2 1 0,1-1 23,0 1 0,1-1 0,-1 0-1,0 0 1,1 0 0,-1 0 0,0-1 0,0 0 0,1 0 0,6-3 0,0-2 78,11-8 48,-22 14-160,1 0 1,-1 0-1,0 0 1,1-1-1,-1 1 1,0 0-1,1 0 1,-1 0-1,0 0 1,1 0-1,-1 0 1,0 0-1,1 0 1,-1 0-1,1 0 1,-1 0-1,0 0 1,1 0-1,-1 0 1,0 0 0,1 1-1,-1-1 1,0 0-1,1 0 1,-1 0-1,0 0 1,1 1-1,-1-1 1,0 0-1,0 0 1,1 1-1,-1-1 1,0 0-1,0 1 1,1-1-1,-1 0 1,0 0-1,0 1 1,0-1-1,0 0 1,1 1-1,-1-1 1,0 1-1,0-1 1,0 0-1,0 1 1,0-1-1,0 0 1,0 1-1,0 0 1,0 2-5,6 30-881,-5-32 856,0 1-1,-1-1 1,1 0 0,0 1-1,0-1 1,-1 0 0,1 0-1,0 0 1,0 1 0,1-1-1,-1 0 1,0 0 0,0 0-1,0-1 1,1 1 0,-1 0-1,0 0 1,1-1-1,-1 1 1,3 0 0,11 1-167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8.100"/>
    </inkml:context>
    <inkml:brush xml:id="br0">
      <inkml:brushProperty name="width" value="0.05" units="cm"/>
      <inkml:brushProperty name="height" value="0.05" units="cm"/>
    </inkml:brush>
  </inkml:definitions>
  <inkml:trace contextRef="#ctx0" brushRef="#br0">48 183 9298,'-9'11'750,"-18"24"122,25-33-741,1 0 0,0 0 0,0 0 1,0 0-1,0 1 0,0-1 0,0 0 0,0 1 0,1-1 0,-1 0 0,1 1 0,0-1 1,-1 1-1,2 2 0,-1-5-123,0 1 0,0-1 0,0 1 0,0-1 0,0 0 0,0 1 0,0-1 0,1 1-1,-1-1 1,0 1 0,0-1 0,1 0 0,-1 1 0,0-1 0,0 0 0,1 1 0,-1-1 0,0 0 0,1 1 0,-1-1 0,1 0 0,-1 0 0,0 1 0,1-1 0,-1 0 0,1 0 0,-1 0 0,1 0 0,-1 0 0,1 1 0,17-5 81,15-15 15,-19 6 50,0 0 0,0-1 0,-1-1 0,20-30 0,-14 15 581,27-57 0,-33 51 115,-20 44-241,-5 11-446,-7 20-98,-20 55 1,32-74-87,1 0 1,1 1 0,1 0 0,-3 40-1,7-57 19,0 0 0,0-1-1,0 1 1,1 0 0,-1 0 0,1 0-1,0-1 1,0 1 0,0 0-1,2 4 1,10 10-27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8.520"/>
    </inkml:context>
    <inkml:brush xml:id="br0">
      <inkml:brushProperty name="width" value="0.05" units="cm"/>
      <inkml:brushProperty name="height" value="0.05" units="cm"/>
    </inkml:brush>
  </inkml:definitions>
  <inkml:trace contextRef="#ctx0" brushRef="#br0">20 35 10018,'16'7'1993,"-10"-6"-1501,-1 1 0,1-1 1,0 0-1,-1 0 0,13 0 1,-17-1-440,0 0 1,0 0-1,0 0 1,0 0 0,0 0-1,0 0 1,0 0-1,0-1 1,0 1 0,0 0-1,0-1 1,0 1-1,0-1 1,0 1 0,0-1-1,-1 1 1,1-1 0,0 1-1,0-1 1,0 0-1,-1 0 1,1 1 0,0-1-1,-1 0 1,1 0-1,-1 0 1,1 0 0,-1 0-1,1 0 1,-1 0-1,1 0 1,-1 0 0,0 0-1,0 0 1,0 0-1,1 0 1,-1 0 0,0 0-1,0 0 1,-1-1-1,1 1-54,0 0 1,0 0-1,-1 0 0,1 0 0,0 0 0,-1 0 0,1 0 0,-1 0 0,0 0 0,1 0 0,-1 0 0,0 0 1,1 0-1,-1 1 0,0-1 0,0 0 0,0 1 0,0-1 0,1 0 0,-1 1 0,0-1 0,0 1 0,0 0 1,0-1-1,0 1 0,-1 0 0,1-1 0,0 1 0,0 0 0,0 0 0,0 0 0,0 0 0,0 0 1,0 0-1,-1 0 0,-2 0-76,1 1 0,-1-1 0,1 1 1,-1-1-1,1 1 0,-1 0 0,1 0 1,0 1-1,-6 2 0,6-2 17,-1 1 0,1-1 1,0 1-1,0 0 0,0 0 0,1 0 0,-1 0 0,0 1 1,1-1-1,0 1 0,0-1 0,-2 7 0,3-9 55,1 0-1,0 0 0,0 1 1,-1-1-1,1 0 0,0 0 1,0 0-1,0 0 0,0 0 1,1 1-1,-1-1 0,0 0 1,0 0-1,1 0 0,-1 0 1,1 0-1,-1 0 0,1 0 0,0 1 1,0 0 7,1-1 0,-1 1 0,1-1 0,-1 0 0,1 0 0,0 0 0,0 0 0,-1 0 0,1 0 0,0 0 0,0 0 0,0-1 0,0 1 0,3 0 0,25 2 32,-1-1 0,0-1 0,0-2 0,1-1 0,30-6-1,-2 2 10,-43 4-28,-12 1-11,1 0-1,0 1 0,0-1 0,0 1 0,0 0 1,0 0-1,0 0 0,0 0 0,0 1 1,0-1-1,0 1 0,0 0 0,-1 1 0,1-1 1,0 1-1,-1-1 0,1 1 0,3 2 0,-1 2 54,1-2-1,1 1 0,-1-1 1,0 0-1,1 0 1,0-1-1,0 0 0,9 2 1,-3-1 196,-3 1-168,-2 2 10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0.963"/>
    </inkml:context>
    <inkml:brush xml:id="br0">
      <inkml:brushProperty name="width" value="0.05" units="cm"/>
      <inkml:brushProperty name="height" value="0.05" units="cm"/>
    </inkml:brush>
  </inkml:definitions>
  <inkml:trace contextRef="#ctx0" brushRef="#br0">40 11 19908,'10'-9'1609,"-6"7"-1273,-4 4-200,-3 8 584,-3 3-304,2 9-216,1 4-88,-3 6-136,3 2-8,-1 1-120,0 1-104,1-5-376,1-3-280,1-8-425,-1-4-695,-1-5 1432,-1 0-424,-2-8-161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1.402"/>
    </inkml:context>
    <inkml:brush xml:id="br0">
      <inkml:brushProperty name="width" value="0.05" units="cm"/>
      <inkml:brushProperty name="height" value="0.05" units="cm"/>
    </inkml:brush>
  </inkml:definitions>
  <inkml:trace contextRef="#ctx0" brushRef="#br0">1 0 14747,'0'40'1163,"4"96"13,-2-120-1159,1 0 1,0 0-1,1-1 1,0 1 0,2-1-1,10 21 1,-15-33 29,1 0 0,0 0 0,-1 0 0,1-1 0,1 1 0,-1 0 0,4 2 0,-6-4-4,1-1 0,0 1 0,0 0 1,0-1-1,0 1 0,0-1 0,0 0 0,0 1 0,0-1 0,0 0 0,0 1 0,0-1 0,0 0 0,0 0 0,0 0 1,0 0-1,0 0 0,0 0 0,0 0 0,0 0 0,0-1 0,0 1 0,0 0 0,0 0 0,0-1 0,0 1 1,0-1-1,1 0 0,6-5 275,0-1-1,-1 1 1,1-1 0,-2 0 0,1-1 0,-1 0 0,0 0 0,5-9 0,3-8 486,18-42 1,-28 56-723,-1 1 0,3-20 0,5-14-2147,-7 34 1688,2 0-128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1.864"/>
    </inkml:context>
    <inkml:brush xml:id="br0">
      <inkml:brushProperty name="width" value="0.05" units="cm"/>
      <inkml:brushProperty name="height" value="0.05" units="cm"/>
    </inkml:brush>
  </inkml:definitions>
  <inkml:trace contextRef="#ctx0" brushRef="#br0">49 11 15043,'5'-10'2603,"-10"12"-619,-13 16-820,13-10-1157,1 1 1,0-1 0,0 1-1,-4 14 1,7-20-25,0 1 0,0-1-1,0 1 1,0-1 0,1 0 0,0 1 0,0-1 0,0 1 0,0 0-1,0-1 1,1 0 0,0 1 0,-1-1 0,1 1 0,3 4 0,-4-6 13,1-1 0,0 0 0,0 0 0,0 0-1,0 0 1,1 0 0,-1 0 0,0 0 0,0 0 0,1-1 0,-1 1 0,0 0 0,1-1 0,-1 1 0,1-1 0,-1 0 0,1 1 0,-1-1 0,1 0 0,-1 0 0,1 0 0,-1 0 0,1 0 0,-1 0 0,0 0 0,1 0-1,-1-1 1,1 1 0,-1-1 0,1 1 0,1-1 0,3-2 23,1 0 1,-1 0-1,1 0 0,-1-1 0,7-5 0,-6 4 58,0 0 0,-1 0 1,1-1-1,-1 0 0,0 0 0,-1-1 1,1 1-1,-1-1 0,7-14 0,-12 21-80,0 0-1,0 0 1,0 0-1,0 0 1,0 0 0,0 0-1,0 0 1,0 0-1,0 0 1,0 0-1,0 0 1,0 0-1,0 0 1,-1 0 0,1 0-1,0 0 1,0 0-1,0 0 1,0 0-1,0 0 1,0 0-1,0 0 1,0 0 0,0 0-1,0 0 1,0 0-1,0 0 1,0 0-1,0 0 1,-1 0-1,1 0 1,0 0 0,0 0-1,0 0 1,0 0-1,0 0 1,0 0-1,0 0 1,0 0-1,0 0 1,0 0 0,-7 9-794,7-8 747,-1-1 0,1 0 0,0 0 0,0 1 0,-1-1 0,1 0 0,0 1 0,0-1 0,0 0-1,-1 1 1,1-1 0,0 1 0,0-1 0,0 0 0,0 1 0,0-1 0,0 1 0,0-1-1,0 0 1,0 1 0,0-1 0,0 1 0,0-1 0,0 0 0,0 1 0,0-1 0,0 1-1,1-1 1,-1 0 0,0 1 0,0-1 0,0 0 0,1 1 0,-1-1 0,0 0 0,0 1-1,1-1 1,-1 0 0,0 0 0,1 1 0,-1-1 0,0 0 0,1 0 0,-1 1 0,0-1-1,1 0 1,-1 0 0,0 0 0,1 0 0,-1 0 0,1 0 0,-1 0 0,0 1 0,1-1-1,-1 0 1,1 0 0,-1 0 0,0-1 0,1 1 0,-1 0 0,1 0 0,7-1-259,1 0 0,-1-1 0,0 0 0,0-1 1,0 0-1,8-3 0,14-6-546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2.265"/>
    </inkml:context>
    <inkml:brush xml:id="br0">
      <inkml:brushProperty name="width" value="0.05" units="cm"/>
      <inkml:brushProperty name="height" value="0.05" units="cm"/>
    </inkml:brush>
  </inkml:definitions>
  <inkml:trace contextRef="#ctx0" brushRef="#br0">41 123 13131,'-24'32'5193,"22"-29"-5166,0 0 0,1 0 0,-1 0 1,0 0-1,1 0 0,-1 0 0,1 0 0,0 0 1,0 0-1,1 1 0,-1-1 0,1 0 0,-1 1 1,1-1-1,0 0 0,0 1 0,1 4 0,0-8-22,-1 1-1,1-1 0,-1 1 0,1-1 0,-1 1 0,1-1 0,0 1 1,-1-1-1,1 1 0,0-1 0,0 0 0,-1 0 0,1 1 1,0-1-1,0 0 0,-1 0 0,1 0 0,0 0 0,0 0 1,-1 0-1,1 0 0,0 0 0,0 0 0,0 0 0,-1 0 1,1 0-1,0 0 0,0-1 0,1 0 0,23-9 117,-16 3-5,0 0 0,0-1 0,-1 0 0,0 0 0,0-1 0,-1 0 0,0 0 0,-1-1 0,0 0 0,0 0 0,-1-1 0,-1 1 0,0-1 0,0 0 0,4-20 0,-8 29-102,0 0-1,0 0 0,0 0 1,0 0-1,0 0 1,-1 1-1,1-1 1,-1 0-1,1 0 0,-1 0 1,0 0-1,1 0 1,-1 1-1,0-1 0,0 0 1,0 1-1,-2-3 1,2 4-12,1-1 0,-1 1-1,0-1 1,1 0 0,-1 1 0,0 0 0,0-1 0,0 1 0,1-1 0,-1 1 0,0 0-1,0 0 1,0-1 0,0 1 0,0 0 0,1 0 0,-1 0 0,0 0 0,0 0 0,0 0 0,0 0-1,0 0 1,0 0 0,1 1 0,-1-1 0,0 0 0,0 0 0,0 1 0,0-1 0,1 1-1,-1-1 1,0 1 0,0-1 0,1 1 0,-1-1 0,0 1 0,1 0 0,-1-1 0,0 2 0,-1 0-33,1 0 1,-1 1-1,1-1 1,0 0 0,-1 1-1,1-1 1,0 1 0,1-1-1,-1 1 1,0 0 0,1-1-1,-1 1 1,1 0 0,0 0-1,0-1 1,0 1 0,0 0-1,2 4 1,-1 2-346,1 0 0,0-1 0,1 0 0,6 14 0,-3-9-461,-1 0 0,0 0 0,0 0 1,-1 0-1,3 20 0,-7-26 640,1 0 1,-1-1-1,-1 1 0,1 0 1,-1-1-1,0 1 1,-1-1-1,1 1 0,-1-1 1,0 0-1,-1 1 1,0-1-1,-5 8 0,-43 58 856,50-68-355,5-2-74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2.715"/>
    </inkml:context>
    <inkml:brush xml:id="br0">
      <inkml:brushProperty name="width" value="0.05" units="cm"/>
      <inkml:brushProperty name="height" value="0.05" units="cm"/>
    </inkml:brush>
  </inkml:definitions>
  <inkml:trace contextRef="#ctx0" brushRef="#br0">112 1 11458,'-1'9'290,"0"1"0,-1-1-1,-1 0 1,0 0-1,0 0 1,-1 0-1,0-1 1,-6 10 0,-7 18 204,1 2-271,2 1 0,-18 75 1,31-112-204,1 1 1,0-1-1,0 0 0,-1 1 1,1-1-1,1 0 1,-1 1-1,0-1 1,0 0-1,1 1 1,0-1-1,0 4 1,0-6-7,0 1 0,-1 0 0,1 0 0,0 0 0,0 0 0,0-1 0,-1 1 0,1 0 0,0-1 0,0 1 0,0-1 0,0 1 1,0-1-1,0 1 0,0-1 0,0 1 0,0-1 0,0 0 0,0 0 0,1 0 0,-1 0 0,0 0 0,0 0 0,0 0 1,0 0-1,0 0 0,2 0 0,12-3 94,1-1 0,-1 0 0,1-1 0,15-8 0,19-6-64,-47 19-73,0 0 0,-1 0 1,1-1-1,0 2 0,0-1 1,-1 0-1,1 1 0,0-1 1,0 1-1,-1 0 0,1-1 1,-1 1-1,1 1 0,-1-1 1,1 0-1,-1 1 0,4 2 1,-2-2 5,0 0 0,0 1 0,0-1 0,0-1 0,10 4 0,2-4-86,0 0-1,0-2 0,0 1 1,0-2-1,0 0 0,-1-1 1,1 0-1,25-10 1,-16 4-65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6.584"/>
    </inkml:context>
    <inkml:brush xml:id="br0">
      <inkml:brushProperty name="width" value="0.05" units="cm"/>
      <inkml:brushProperty name="height" value="0.05" units="cm"/>
    </inkml:brush>
  </inkml:definitions>
  <inkml:trace contextRef="#ctx0" brushRef="#br0">0 5 19268,'11'-2'733,"0"1"0,0 0 0,-1 0-1,1 1 1,20 2 0,-29-1-625,1-1 0,-1 1 0,1 0 0,-1 0 0,1-1 0,-1 2 0,1-1 1,-1 0-1,0 0 0,0 1 0,0-1 0,1 1 0,-2 0 0,1 0 0,0-1 0,0 1 0,0 0 0,-1 1 0,1-1 0,-1 0 0,0 0 1,0 1-1,0-1 0,0 0 0,0 1 0,0-1 0,0 1 0,-1 0 0,1 4 0,-1-1-24,0 0-1,0 0 1,0-1 0,-1 1-1,0 0 1,0 0-1,0 0 1,-1-1 0,0 1-1,0-1 1,-1 1 0,-3 6-1,-5 6 157,-1 0 0,-16 17 0,7-8 154,19-25-371,1-1 0,0 0 0,0 1 0,1-1 0,-1 1 0,0-1 0,0 1 0,1 0 0,-1-1 0,1 1 0,-1-1 0,1 1 0,0 0 0,-1 2 0,1-3-18,1 0 1,-1 0 0,0 0 0,1-1 0,-1 1 0,1 0 0,-1-1 0,1 1 0,-1 0 0,1-1 0,-1 1 0,1 0 0,-1-1 0,1 1-1,0-1 1,0 1 0,-1-1 0,1 0 0,0 1 0,0-1 0,-1 0 0,1 1 0,0-1 0,0 0 0,0 0 0,-1 0 0,1 1-1,0-1 1,1 0 0,35 3-638,0-1-1,0-1 0,44-6 0,-76 5 578,-1 0 0,0-1 0,0 1 0,0-1-1,0 0 1,0 0 0,0-1 0,-1 1 0,1-1 0,0 0-1,-1 0 1,1 0 0,3-3 0,-5-2-539</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3.115"/>
    </inkml:context>
    <inkml:brush xml:id="br0">
      <inkml:brushProperty name="width" value="0.05" units="cm"/>
      <inkml:brushProperty name="height" value="0.05" units="cm"/>
    </inkml:brush>
  </inkml:definitions>
  <inkml:trace contextRef="#ctx0" brushRef="#br0">37 0 10850,'-4'4'189,"1"-1"-1,0 1 0,0 0 0,0 0 1,0 0-1,0 0 0,1 0 0,0 1 1,0-1-1,0 1 0,1 0 0,-1-1 1,1 1-1,0 0 0,0 0 0,1 0 1,0-1-1,0 9 0,0-11-165,1 0 1,0 0-1,0 0 0,0 0 1,1 0-1,-1-1 0,0 1 1,1 0-1,-1 0 0,1-1 1,-1 1-1,1-1 0,0 0 1,0 1-1,-1-1 0,1 0 0,0 0 1,0 0-1,0 0 0,1 0 1,3 0-1,7 3-125,0-1 0,20 2-1,-18-3-95,3 1-105,0-1-360,0 1 0,16 5 0,-30-7 537,-1 0-1,1 1 0,-1-1 0,0 0 1,1 1-1,-1 0 0,0 0 1,0 0-1,0 0 0,0 0 0,-1 1 1,1-1-1,-1 1 0,1 0 0,-1 0 1,2 3-1,-3-4 171,0 1 0,-1-1 0,0 0 0,1 1-1,-1-1 1,0 1 0,0-1 0,0 1 0,0-1 0,-1 1 0,1-1 0,-1 1 0,0-1 0,1 0 0,-1 1 0,0-1 0,0 0 0,-2 4-1,2-4 171,0 0-1,0-1 0,-1 1 1,1 0-1,0 0 0,-1 0 1,1-1-1,-1 1 0,1-1 1,-1 1-1,0-1 0,0 0 1,1 1-1,-1-1 0,0 0 1,0 0-1,0 0 0,0-1 1,0 1-1,-1 0 0,-1 0 1,3-1-197,1 0 0,0 0-1,0 0 1,0 0 0,-1 0 0,1 0 0,0 0 0,0 0 0,0 0 0,-1 0 0,1 0 0,0 0 0,0 0 0,0 0 0,0 0 0,-1 0 0,1 0 0,0-1 0,0 1 0,0 0-1,0 0 1,-1 0 0,1 0 0,0 0 0,0 0 0,0 0 0,0-1 0,0 1 0,-1 0 0,1 0 0,0 0 0,0 0 0,0 0 0,0-1 0,0 1 0,0 0 0,0 0 0,0 0 0,0-1-1,0 1 1,0 0 0,0 0 0,0 0 0,0-1 0,0 1 0,0 0 0,0 0 0,7-12 146,15-8-263,8 1-85,64-30 1,-62 35 471,-1-2 0,36-24 0,-64 37-107,1-1 0,-1 1 0,1-1 1,-1 1-1,0-1 0,-1 0 0,5-7 0,-6 10-120,-1 0 0,0 0 0,1 1 0,-1-1 0,0 0 0,1 0 0,-1 0 0,0 0 0,0 0 0,0 1 0,0-1 0,0 0 0,0 0 0,0 0 0,0 0 0,0 0 0,0 1 0,-1-1 0,1-1 0,-1 1-9,1 1 0,-1-1-1,0 0 1,0 1 0,1-1-1,-1 1 1,0-1 0,0 1-1,1 0 1,-1-1-1,0 1 1,0 0 0,0 0-1,0-1 1,0 1 0,1 0-1,-1 0 1,0 0 0,0 0-1,0 0 1,0 0-1,0 0 1,-1 1 0,1-1-65,-1 0 1,1 0-1,0 0 1,-1 0-1,1 1 0,0-1 1,0 0-1,-1 1 1,1-1-1,0 1 1,0 0-1,0-1 1,0 1-1,-1 0 0,1-1 1,0 1-1,0 0 1,0 0-1,1 0 1,-1 0-1,0 0 1,0 0-1,0 0 0,1 1 1,-1-1-1,1 0 1,-1 0-1,1 0 1,-1 1-1,1-1 1,0 0-1,-1 1 0,1-1 1,0 0-1,0 1 1,0-1-1,0 0 1,0 1-1,0-1 1,1 0-1,-1 0 0,0 1 1,1-1-1,-1 0 1,1 0-1,-1 1 1,1-1-1,-1 0 1,1 0-1,0 0 0,0 0 1,0 0-1,0 0 1,1 1-1,1 1-33,0 0 0,1-1 0,0 1-1,-1-1 1,1 0 0,0 0 0,0-1-1,0 1 1,1-1 0,-1 0 0,5 1-1,26 1-257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50.113"/>
    </inkml:context>
    <inkml:brush xml:id="br0">
      <inkml:brushProperty name="width" value="0.05" units="cm"/>
      <inkml:brushProperty name="height" value="0.05" units="cm"/>
    </inkml:brush>
  </inkml:definitions>
  <inkml:trace contextRef="#ctx0" brushRef="#br0">13 238 16532,'-12'21'239,"15"-28"-38,23-39 131,11-18 201,-26 42-158,2 0 0,1 0-1,0 2 1,24-27 0,-37 46-367,-1 1 0,1-1 0,-1 0 1,1 1-1,0-1 0,-1 1 0,1-1 0,0 1 1,0-1-1,-1 1 0,1-1 0,0 1 0,0 0 1,0-1-1,0 1 0,-1 0 0,1 0 0,0-1 0,0 1 1,0 0-1,1 0 0,-1 1-12,0-1-1,0 0 1,-1 1 0,1-1-1,0 1 1,-1-1-1,1 1 1,-1-1 0,1 1-1,-1 0 1,1-1 0,-1 1-1,1 0 1,-1-1-1,1 1 1,-1 0 0,0 0-1,1-1 1,-1 2 0,2 5-49,0 0 1,-1 1 0,0-1 0,0 8-1,-1-10 78,3 88 39,-4-1 0,-20 133 0,15-163-4,5-58-162,0 0 0,1-1 1,-1 1-1,1 0 0,0 0 1,0-1-1,1 1 0,-1 0 0,1 0 1,0-1-1,0 1 0,0 0 0,0-1 1,1 1-1,-1-1 0,1 1 1,4 5-1,1-2-242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15.345"/>
    </inkml:context>
    <inkml:brush xml:id="br0">
      <inkml:brushProperty name="width" value="0.05" units="cm"/>
      <inkml:brushProperty name="height" value="0.05" units="cm"/>
    </inkml:brush>
  </inkml:definitions>
  <inkml:trace contextRef="#ctx0" brushRef="#br0">48 130 15027,'2'4'112,"0"1"-1,-1-1 1,0 0-1,0 1 0,0-1 1,0 1-1,0-1 1,-1 1-1,0-1 1,0 1-1,0-1 0,-1 1 1,-2 8-1,1 6 215,-19 472-421,12-707-5374,-3 71 5028,2 29 3433,52 171-942,43 38-2226,-73-81 204,1 0 1,0-1-1,1-1 1,0-1-1,22 11 1,-34-18-17,0-1 0,0 0 0,0 0 1,0-1-1,0 1 0,0 0 0,1-1 0,-1 1 1,0-1-1,1 0 0,-1 0 0,0 1 0,0-2 1,1 1-1,-1 0 0,0 0 0,1-1 0,-1 1 1,0-1-1,4-1 0,-3 0 17,-1-1 0,1 1 0,-1 0 1,0-1-1,0 1 0,0-1 0,0 1 0,0-1 0,0 0 0,-1 0 1,1 0-1,-1 0 0,0 0 0,1-4 0,9-29 409,-2 0-1,8-71 1,-9-75 876,-12 133-1591,4 49 263,0-1 1,0 1-1,0 0 1,0 0-1,0 0 0,0 0 1,0-1-1,0 1 0,0 0 1,0 0-1,0 0 0,0-1 1,0 1-1,0 0 1,0 0-1,1 0 0,-1-1 1,0 1-1,0 0 0,0 0 1,0 0-1,0 0 0,0 0 1,1-1-1,-1 1 1,0 0-1,0 0 0,0 0 1,0 0-1,0 0 0,1 0 1,-1 0-1,0 0 0,0 0 1,0-1-1,1 1 1,-1 0-1,0 0 0,0 0 1,0 0-1,1 0 0,-1 0 1,0 0-1,0 0 1,0 0-1,1 0 0,-1 1 1,0-1-1,0 0 0,0 0 1,0 0-1,1 0 0,-1 0 1,0 0-1,0 0 1,0 0-1,0 0 0,1 1 1,-1-1-1,0 0 0,0 0 1,0 0-1,0 0 0,0 1 1,0-1-1,1 0 1,3 5-290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4.263"/>
    </inkml:context>
    <inkml:brush xml:id="br0">
      <inkml:brushProperty name="width" value="0.05" units="cm"/>
      <inkml:brushProperty name="height" value="0.05" units="cm"/>
    </inkml:brush>
  </inkml:definitions>
  <inkml:trace contextRef="#ctx0" brushRef="#br0">93 38 18084,'14'-12'1429,"-11"8"-1081,2 0 0,-1 0-1,0 1 1,1-1 0,6-2-1,-11 6-303,0 1 0,1-1 1,-1 0-1,0 1 0,0-1 0,0 1 0,1-1 0,-1 1 0,0-1 0,0 1 0,0-1 0,0 1 0,0-1 1,0 1-1,0-1 0,0 1 0,0-1 0,0 1 0,0-1 0,0 1 0,0-1 0,0 0 0,0 1 1,-1-1-1,1 1 0,0-1 0,0 1 0,-1 0 0,-5 19 72,-28 55-204,-57 96 0,83-156-65,8-15 147,0 1-1,0-1 1,0 0-1,0 0 1,0 0-1,0 0 1,0 0-1,0 0 1,0 0-1,0 0 0,0 0 1,0 1-1,0-1 1,0 0-1,0 0 1,0 0-1,0 0 1,1 0-1,-1 0 1,0 0-1,0 0 1,0 0-1,0 0 1,0 1-1,0-1 0,0 0 1,0 0-1,0 0 1,0 0-1,0 0 1,0 0-1,0 0 1,1 0-1,-1 0 1,0 0-1,0 0 1,0 0-1,0 0 0,0 0 1,0 0-1,0 0 1,0 0-1,0 0 1,1 0-1,-1 0 1,0 0-1,0 0 1,0 0-1,0 0 1,0 0-1,0 0 0,0 0 1,0 0-1,0 0 1,1 0-1,-1 0 1,0 0-1,0 0 1,0 0-1,0 0 1,0 0-1,22-20-552,115-155-1546,-136 174 2066,-1 0-1,1 0 0,-1 0 1,1 0-1,0 0 1,-1 1-1,1-1 1,0 0-1,-1 0 1,1 1-1,0-1 0,0 1 1,0-1-1,0 1 1,0-1-1,1 0 1,-2 1 20,0 1 1,1-1-1,-1 0 1,0 0-1,1 1 1,-1-1-1,0 0 0,0 1 1,0-1-1,1 0 1,-1 1-1,0-1 1,0 0-1,0 1 1,0-1-1,1 0 1,-1 1-1,0-1 1,0 1-1,0-1 1,0 0-1,0 1 1,0-1-1,0 1 1,0-1-1,0 0 1,-1 1-1,-5 42-643,5-35 544,-39 255-441,40-262 562,0 0-1,0 0 1,0-1-1,0 1 0,0 0 1,0 0-1,0-1 1,-1 1-1,1 0 0,0-1 1,0 1-1,-1 0 1,1-1-1,0 1 1,-1 0-1,1-1 0,-1 1 1,1-1-1,-1 1 1,1-1-1,-1 1 1,0-1-1,1 1 0,-2 0 1,2-1-7,-1 0 0,0 0 0,0-1 0,1 1 0,-1 0 0,0 0 0,0 0 1,1 0-1,-1-1 0,0 1 0,0 0 0,1-1 0,-1 1 0,0 0 0,1-1 0,-1 1 0,1-1 0,-2 0 1,-24-32-233,25 31 225,-4-4-33,1-1-1,0 0 0,0 0 1,1 0-1,0 0 0,0-1 1,1 1-1,-2-12 1,3 17 48,1 0 1,0-1-1,0 1 1,0 0-1,0 0 1,0-1-1,1 1 1,-1 0-1,1 0 1,-1 0-1,1-1 1,0 1-1,0 0 1,0 0-1,0 0 1,0 0-1,0 0 1,1 0-1,-1 1 1,1-1-1,-1 0 1,1 1 0,0-1-1,-1 1 1,1 0-1,0-1 1,0 1-1,0 0 1,0 0-1,0 0 1,0 0-1,0 1 1,3-2-1,10-2 98,0 1 0,1 1 0,-1 0 0,0 1-1,1 0 1,29 4 0,92 18 381,-130-19-493,6 1-49,1-1 1,22 1 0,-33-1-132,13 1-351,-8-5 544,-2 1 5,-1 0 1,1 1-1,0-1 1,8 1-1,-12 0-8,-1 0 0,1 1 0,-1-1-1,0 0 1,1 1 0,-1-1 0,1 1 0,-1 0 0,0-1-1,1 1 1,-1 0 0,0 0 0,0-1 0,0 1 0,0 0 0,0 0-1,0 1 1,0-1 0,0 0 0,0 0 0,0 0 0,1 2 0,-2-1-81,0-1 0,1 0 0,0 0 0,-1 0 1,1 0-1,-1 0 0,1 0 0,0 0 1,0 0-1,0 0 0,0 0 0,0 0 0,0 0 1,0 0-1,0-1 0,0 1 0,0 0 0,0-1 1,0 1-1,0-1 0,1 1 0,-1-1 1,0 0-1,0 1 0,1-1 0,-1 0 0,0 0 1,1 0-1,-1 0 0,0 0 0,0 0 0,2-1 1,15-2-387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4.824"/>
    </inkml:context>
    <inkml:brush xml:id="br0">
      <inkml:brushProperty name="width" value="0.05" units="cm"/>
      <inkml:brushProperty name="height" value="0.05" units="cm"/>
    </inkml:brush>
  </inkml:definitions>
  <inkml:trace contextRef="#ctx0" brushRef="#br0">55 12 18604,'-1'-1'50,"1"0"0,0 1 0,-1-1 0,1 0 0,-1 0 0,1 1 1,-1-1-1,1 1 0,-1-1 0,0 1 0,1-1 0,-1 1 0,0-1 0,1 1 0,-1-1 0,0 1 0,0 0 0,0-1 1,1 1-1,-1 0 0,0 0 0,0-1 0,0 1 0,1 0 0,-1 0 0,0 0 0,0 0 0,0 0 0,0 0 0,1 1 1,-1-1-1,0 0 0,0 0 0,0 1 0,1-1 0,-1 0 0,0 1 0,0-1 0,1 0 0,-1 1 0,0-1 0,1 1 1,-1 0-1,0-1 0,1 1 0,-1-1 0,1 1 0,-1 0 0,1-1 0,-1 1 0,1 0 0,-1 1 0,-1 2-56,-1 0 0,1-1 0,0 2-1,0-1 1,1 0 0,-1 0-1,1 0 1,-2 10 0,3-11-25,0 0 0,0 1 0,1-1 0,-1 0-1,1 0 1,0 1 0,-1-1 0,2 0 0,-1 0 0,0 0 0,0 0 0,5 6 0,28 31-1061,-29-35 810,0-1 1,-1 1-1,1 1 1,-1-1-1,0 1 1,0-1-1,-1 1 1,1 0-1,-1 0 0,3 12 1,-6-16 236,1-1 0,-1 1 1,0 0-1,-1 0 0,1 0 1,0 0-1,0 0 0,-1 0 0,1 0 1,-1 0-1,0 0 0,1-1 1,-1 1-1,0 0 0,0 0 0,0-1 1,0 1-1,-1-1 0,1 1 1,0-1-1,-3 3 0,2-3 156,1 1 0,-1-1 1,0 0-1,0 0 0,1 0 0,-1 0 0,0 0 0,0 0 0,0 0 0,0-1 0,0 1 1,0-1-1,0 1 0,0-1 0,0 0 0,0 0 0,0 0 0,0 0 0,-1 0 0,-2-1 1,5 1-60,-1 0 1,1 0 0,-1-1-1,0 1 1,1 0 0,-1 0 0,1-1-1,-1 1 1,1 0 0,-1-1 0,1 1-1,0 0 1,-1-1 0,1 1-1,-1-1 1,1 1 0,0-1 0,-1 1-1,1-1 1,0 1 0,-1-1-1,1 1 1,0-1 0,0 1 0,0-1-1,-1 0 1,1 0 0,5-18 776,-2 13-722,0 1 0,0 0-1,1-1 1,6-6 0,6-3-120,1 1 1,0 1 0,1 0-1,22-11 1,22-15 148,-60 38-120,-1 1 0,0-1 0,0 0 0,0 0 0,0 0 0,0 1 0,0-1 0,0 0-1,0 0 1,0 0 0,-1 0 0,1-1 0,0 1 0,-1 0 0,1 0 0,-1 0 0,1-1-1,-1 1 1,1 0 0,-1 0 0,0-1 0,0 1 0,0 0 0,0-1 0,0 1 0,0 0-1,0-1 1,0 1 0,0 0 0,-1-3 0,0 3-9,1 0-1,-1 0 1,0 0 0,0 0-1,0 0 1,0 1 0,0-1 0,0 0-1,0 0 1,0 0 0,-1 1-1,1-1 1,0 1 0,0-1-1,0 1 1,-1-1 0,1 1 0,0 0-1,-1 0 1,1 0 0,0-1-1,-1 1 1,1 0 0,0 1-1,-1-1 1,1 0 0,0 0 0,0 0-1,-1 1 1,0 0 0,2-1-32,0 0 1,-1 0 0,1 0 0,0 0 0,0 0 0,0 0 0,0 0 0,0 0-1,0 0 1,0 0 0,0 0 0,0 0 0,-1 0 0,1 0 0,0 0 0,0 0-1,0 1 1,0-1 0,0 0 0,0 0 0,0 0 0,0 0 0,0 0-1,0 0 1,0 0 0,0 0 0,0 0 0,0 0 0,0 1 0,0-1 0,0 0-1,0 0 1,0 0 0,0 0 0,0 0 0,0 0 0,0 0 0,0 0 0,0 1-1,0-1 1,0 0 0,0 0 0,0 0 0,0 0 0,0 0 0,0 0-1,0 0 1,0 0 0,0 0 0,0 1 0,0-1 0,0 0 0,7 6-719,6 3 317,3-3 16,7-5-133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5.263"/>
    </inkml:context>
    <inkml:brush xml:id="br0">
      <inkml:brushProperty name="width" value="0.05" units="cm"/>
      <inkml:brushProperty name="height" value="0.05" units="cm"/>
    </inkml:brush>
  </inkml:definitions>
  <inkml:trace contextRef="#ctx0" brushRef="#br0">59 1 17236,'-6'7'214,"0"0"0,1 0 1,-1 1-1,1-1 0,1 1 0,-1 1 1,2-1-1,-1 1 0,1-1 0,0 1 1,1 0-1,0 0 0,-1 15 1,2-19-220,1-1 0,0 1 0,0-1 1,0 0-1,0 1 0,1-1 1,0 1-1,0-1 0,0 0 1,0 0-1,1 0 0,0 1 1,-1-1-1,2-1 0,-1 1 1,0 0-1,1 0 0,-1-1 1,1 0-1,0 1 0,1-1 0,-1 0 1,0 0-1,1-1 0,-1 1 1,1-1-1,0 0 0,0 0 1,8 3-1,23 4-783,-26-7 478,0 0 0,-1 1 1,1 0-1,13 6 0,-22-8 296,1-1 0,-1 0 0,1 0-1,-1 0 1,1 1 0,-1-1 0,0 0-1,1 0 1,-1 1 0,0-1 0,1 0-1,-1 1 1,0-1 0,1 0 0,-1 1-1,0-1 1,0 1 0,1-1 0,-1 1-1,0-1 1,0 0 0,0 1-1,0-1 1,0 1 0,1-1 0,-1 1-1,0-1 1,0 1 0,0-1 0,0 1-1,0-1 1,0 1 0,-1-1 0,1 1-1,-1 0 10,1 1 0,-1-1 0,0 0 0,0 0 0,0 0 0,0 0 0,0 0 0,-1 0 0,1 0 0,0 0 0,-2 0 0,-34 16-229,17-14 170,18-3 23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0:05.827"/>
    </inkml:context>
    <inkml:brush xml:id="br0">
      <inkml:brushProperty name="width" value="0.05" units="cm"/>
      <inkml:brushProperty name="height" value="0.05" units="cm"/>
    </inkml:brush>
  </inkml:definitions>
  <inkml:trace contextRef="#ctx0" brushRef="#br0">113 191 17044,'-6'-1'176,"-1"0"-1,0 1 1,1 0 0,-1 1 0,0 0 0,1 0 0,-1 0 0,0 0-1,1 1 1,0 0 0,-1 1 0,1 0 0,0-1 0,0 2 0,-7 4 0,13-8-172,0 0 0,0 0 1,0 1-1,-1-1 0,1 0 1,0 0-1,0 0 1,0 0-1,-1 1 0,1-1 1,0 0-1,0 0 1,0 1-1,0-1 0,0 0 1,-1 0-1,1 1 0,0-1 1,0 0-1,0 0 1,0 1-1,0-1 0,0 0 1,0 0-1,0 1 0,0-1 1,0 0-1,0 0 1,0 1-1,0-1 0,0 0 1,0 1-1,0-1 1,1 0-1,-1 0 0,0 0 1,0 1-1,0-1 0,12 5 18,16-5-60,-14-3 13,0-1-1,-1-1 1,1 0-1,-1-1 0,0 0 1,0-1-1,-1-1 1,21-16-1,3-6-316,42-47 1,-68 65 137,-3 4-177,-6 21 278,-2-7 66,1 0 1,-1-1 0,1 1-1,0 0 1,2 12 0,-1-17 37,-1 0-1,0 0 1,0 1 0,1-1 0,-1 0 0,1 0 0,-1 0 0,1-1 0,-1 1 0,1 0 0,-1 0 0,1 0 0,0 0 0,0 0 0,-1-1-1,1 1 1,0 0 0,0-1 0,0 1 0,0 0 0,0-1 0,0 1 0,0-1 0,0 1 0,0-1 0,0 0 0,0 0 0,0 1-1,0-1 1,0 0 0,0 0 0,0 0 0,0 0 0,0 0 0,0 0 0,1 0 0,-1-1 0,0 1 0,0 0 0,1-1 0,2-1 13,0 0 1,0 0 0,0 0-1,0 0 1,0-1 0,-1 1 0,1-1-1,-1 0 1,0 0 0,0-1-1,0 1 1,0-1 0,2-4 0,1 0 77,-2 0 1,1 0 0,-1 0 0,0-1 0,3-12-1,-5 10 57,-4 10-4,-6 19-121,2 14-61,2 0-1,1 1 1,2-1 0,0 1 0,3-1 0,0 1 0,9 36-1,-4-47 154,-5-20 81,-6-13-30,-44-98 458,31 75-524,2-1 1,-16-51-1,31 85-114,-1 1 0,1-1 0,0 0 0,0 0 0,0 0 0,-1 1 1,1-1-1,0 0 0,0 0 0,0 0 0,0 1 0,0-1 0,0 0 0,1 0 1,-1 1-1,0-1 0,0 0 0,0 0 0,1 0 0,-1 1 0,0-1 0,1 0 0,-1 1 1,1-1-1,-1 0 0,1 1 0,-1-1 0,1 1 0,-1-1 0,1 1 0,0-1 1,-1 1-1,1-1 0,0 1 0,-1-1 0,1 1 0,0 0 0,1-1 0,3 0-295,0 0 0,0 1 0,0-1-1,0 1 1,7 1 0,14-1-125,11-8-7,4-2-161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44.108"/>
    </inkml:context>
    <inkml:brush xml:id="br0">
      <inkml:brushProperty name="width" value="0.05" units="cm"/>
      <inkml:brushProperty name="height" value="0.05" units="cm"/>
    </inkml:brush>
  </inkml:definitions>
  <inkml:trace contextRef="#ctx0" brushRef="#br0">1 379 9850,'-1'10'5911,"13"-19"-4208,16-25-1224,25-47 146,81-169 0,-128 235-541,-6 16-84,0-1 1,0 0 0,0 0 0,0 0 0,0 0-1,0 0 1,0 0 0,1 0 0,-1 0 0,0 0 0,0 0-1,0 0 1,0 0 0,0 0 0,0 0 0,0 0-1,0 0 1,0 0 0,0 0 0,0 0 0,0 0 0,0 0-1,0 0 1,0 0 0,0 1 0,0-1 0,0 0-1,0 0 1,0 0 0,0 0 0,0 0 0,0 0 0,0 0-1,0 0 1,1 0 0,-1 0 0,0 0 0,0 0-1,0 0 1,0 0 0,0 0 0,0 0 0,0 0 0,0 0-1,-5 25-1,1-8-6,-14 188-69,12-108-329,5-75 405,0 1 0,5 38 0,0-34-76</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48.657"/>
    </inkml:context>
    <inkml:brush xml:id="br0">
      <inkml:brushProperty name="width" value="0.05" units="cm"/>
      <inkml:brushProperty name="height" value="0.05" units="cm"/>
    </inkml:brush>
  </inkml:definitions>
  <inkml:trace contextRef="#ctx0" brushRef="#br0">1 18 12251,'2'-7'773,"2"-3"654,-4 10-1409,1 0 1,-1 0-1,0 0 0,0 0 1,1 0-1,-1 0 1,0 0-1,0 0 0,1 0 1,-1 0-1,0 1 1,0-1-1,1 0 0,-1 0 1,0 0-1,0 0 0,0 1 1,0-1-1,1 0 1,-1 0-1,0 0 0,0 1 1,0-1-1,0 0 0,0 0 1,1 1-1,-1-1 1,0 0-1,0 0 0,0 1 1,0-1-1,0 0 1,0 1-1,0-1 0,0 0 1,0 0-1,0 1 0,0-1 1,0 0-1,0 1 1,7 34-7,0 1 1,2 48 0,-1-6 43,7 68 214,-3 228-1,-12-366-16,-1 1 0,1 0 0,-1 0 0,-1-1 0,0 1 0,0-1 0,-3 9 0,-4 1 169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2.737"/>
    </inkml:context>
    <inkml:brush xml:id="br0">
      <inkml:brushProperty name="width" value="0.05" units="cm"/>
      <inkml:brushProperty name="height" value="0.05" units="cm"/>
    </inkml:brush>
  </inkml:definitions>
  <inkml:trace contextRef="#ctx0" brushRef="#br0">344 25 16924,'40'-25'4365,"-194"272"-3992,105-177-380,3-4-240,-72 82 0,106-136 241,7-11 14,12-24-74,-4 17 31,14-42-111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7.004"/>
    </inkml:context>
    <inkml:brush xml:id="br0">
      <inkml:brushProperty name="width" value="0.05" units="cm"/>
      <inkml:brushProperty name="height" value="0.05" units="cm"/>
    </inkml:brush>
  </inkml:definitions>
  <inkml:trace contextRef="#ctx0" brushRef="#br0">27 35 16708,'-16'-2'2232,"6"-1"-1344,14-2-336,10-1 1377,14 3-825,0 2-184,10-2-664,8 0-416,1 0-936,2 2 992,-1-1-232,2-1-104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3.141"/>
    </inkml:context>
    <inkml:brush xml:id="br0">
      <inkml:brushProperty name="width" value="0.05" units="cm"/>
      <inkml:brushProperty name="height" value="0.05" units="cm"/>
    </inkml:brush>
  </inkml:definitions>
  <inkml:trace contextRef="#ctx0" brushRef="#br0">311 1 14211,'-34'118'1309,"-5"23"-1244,35-121-52,-34 174 63,35-168-32,1 1-1,1 0 0,1-1 0,1 1 1,6 36-1,-77-163-1917,29 40 1182,-43-65 2030,84 124-1274,-1 1 0,1-1 0,0 1 0,0-1 0,-1 1 0,1-1 1,0 1-1,0-1 0,0 1 0,-1-1 0,1 1 0,0-1 0,0 1 0,0-1 1,0 0-1,0 1 0,0-1 0,0 1 0,0-1 0,0 1 0,0-1 0,1 1 0,-1-1 1,0 1-1,0-1 0,0 1 0,1-1 0,-1 1 0,0-1 0,1 1 0,-1-1 0,0 1 1,1-1-1,-1 1 0,0 0 0,1-1 0,-1 1 0,1 0 0,-1-1 0,1 1 0,-1 0 1,1 0-1,-1-1 0,1 1 0,0 0 0,31-7 435,-19 5-297,122-37 11,-116 32-261,-1-1 0,0-1 0,0 0 0,-1-1 0,17-13 0,1-9-21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3.733"/>
    </inkml:context>
    <inkml:brush xml:id="br0">
      <inkml:brushProperty name="width" value="0.05" units="cm"/>
      <inkml:brushProperty name="height" value="0.05" units="cm"/>
    </inkml:brush>
  </inkml:definitions>
  <inkml:trace contextRef="#ctx0" brushRef="#br0">28 59 16243,'-2'2'115,"-1"0"-1,1 0 0,0 1 0,0-1 0,0 1 1,1-1-1,-1 1 0,0 0 0,1 0 0,0 0 1,0 0-1,0 0 0,0 0 0,0 0 0,0 6 1,0-1-78,0 1 0,0-1 1,1 1-1,3 15 0,-3-23-50,0 0 0,0 0 0,0 0 0,0 0 0,0 0 1,1 0-1,-1 0 0,0 0 0,1 0 0,-1 0 0,1 0 0,-1 0 0,1 0 0,0 0 0,-1-1 0,1 1 0,0 0 0,-1 0 0,1-1 0,0 1 0,0-1 0,0 1 0,-1 0 1,1-1-1,0 0 0,0 1 0,0-1 0,0 1 0,0-1 0,0 0 0,0 0 0,0 0 0,0 1 0,0-1 0,0 0 0,0 0 0,0 0 0,0-1 0,0 1 0,0 0 0,0 0 0,0-1 1,0 1-1,2-1 0,2-1-32,1 0 1,-1-1-1,0 1 1,0-1 0,0-1-1,8-5 1,17-19-155,34-40 0,-8 8 189,-47 55-71,-7 11 16,-5 13-7,-8 25-38,-10 43-88,19-76 164,0 1 0,1 0-1,1 0 1,0-1 0,2 17 0,5-1 10,4-12-14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4.133"/>
    </inkml:context>
    <inkml:brush xml:id="br0">
      <inkml:brushProperty name="width" value="0.05" units="cm"/>
      <inkml:brushProperty name="height" value="0.05" units="cm"/>
    </inkml:brush>
  </inkml:definitions>
  <inkml:trace contextRef="#ctx0" brushRef="#br0">1 23 18884,'7'1'1376,"6"-1"-1280,9-1-48,3-1 288,19-1-296,7 0 8,12 1-96,7-1-296,7 1 328,-4-1-32,-14-1-40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4.598"/>
    </inkml:context>
    <inkml:brush xml:id="br0">
      <inkml:brushProperty name="width" value="0.05" units="cm"/>
      <inkml:brushProperty name="height" value="0.05" units="cm"/>
    </inkml:brush>
  </inkml:definitions>
  <inkml:trace contextRef="#ctx0" brushRef="#br0">0 119 14123,'28'0'1192,"8"-5"-856,10-1-152,12-5 312,6-4-15,9-2 679,9-2-840,-2-3-96,-2-2 24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5.020"/>
    </inkml:context>
    <inkml:brush xml:id="br0">
      <inkml:brushProperty name="width" value="0.05" units="cm"/>
      <inkml:brushProperty name="height" value="0.05" units="cm"/>
    </inkml:brush>
  </inkml:definitions>
  <inkml:trace contextRef="#ctx0" brushRef="#br0">218 6 11146,'1'8'2897,"-1"0"-2575,0 0-1,0 0 0,-2 15 1,-10 16 191,-2 0 1,-1-1 0,-20 36 0,7-14-213,-7 12-17,-31 77 128,62-140-405,3-6-9,0-1 0,0 0 0,0 1 0,0-1 0,1 1 0,-1-1 0,0 1 0,1-1 0,0 1 0,0-1 0,0 1 0,0-1 0,1 6 0,-1-8-1,0 0 0,0 0-1,0 0 1,0 1 0,0-1 0,0 0 0,0 0-1,1 0 1,-1 0 0,0 1 0,0-1 0,0 0 0,0 0-1,1 0 1,-1 0 0,0 0 0,0 0 0,0 1-1,1-1 1,-1 0 0,0 0 0,0 0 0,0 0 0,1 0-1,-1 0 1,0 0 0,0 0 0,1 0 0,-1 0-1,0 0 1,0 0 0,0 0 0,1 0 0,-1 0-1,0 0 1,0 0 0,0 0 0,1-1 0,-1 1 0,0 0-1,0 0 1,0 0 0,1 0 0,-1 0 0,0 0-1,0-1 1,0 1 0,0 0 0,1 0 0,-1 0 0,0 0-1,0-1 1,0 1 0,0 0 0,0 0 0,0-1 0,10-13-233,-10 14 222,12-23-550,-2 0 0,-1-1-1,0 0 1,6-34 0,-4 19 322,7-24-389</inkml:trace>
  <inkml:trace contextRef="#ctx0" brushRef="#br0" timeOffset="1">154 106 13403,'13'83'1779,"-7"-62"-1742,1 0-1,1 0 1,1-1-1,1 0 1,0 0 0,2-1-1,0-1 1,1 0 0,1 0-1,0-1 1,1-1-1,25 20 1,-35-33 23,0 1 1,0 0-1,1-1 1,0 0-1,0-1 0,0 1 1,0-1-1,9 2 0,-12-3 6,0-1-1,0 0 1,1 1-1,-1-1 1,0-1-1,0 1 1,1 0-1,-1-1 0,0 1 1,0-1-1,0 0 1,0 0-1,0 0 1,0-1-1,0 1 1,0-1-1,-1 0 1,6-3-1,0-3 117,-1 1 1,0-2-1,0 1 1,-1-1-1,0 0 0,0-1 1,-1 1-1,0-1 1,-1 0-1,0 0 0,0 0 1,1-12-1,2-8 232,-2 0 1,3-62-1,-8 4-508,-1 80-80,0-1 0,0 0 0,-1 0 0,0 0 0,0 1 0,-1-1 0,-6-10 1,9 18 150,0 0 0,-1 0 0,1 0 0,0 1 0,-1-1 0,1 0 1,-1 0-1,1 1 0,-1-1 0,0 0 0,1 1 0,-1-1 1,0 1-1,1-1 0,-1 0 0,0 1 0,1 0 0,-1-1 1,0 1-1,0-1 0,0 1 0,0 0 0,1 0 0,-1-1 1,0 1-1,0 0 0,0 0 0,0 0 0,0 0 0,0 0 1,-1 0-1,-7 9-448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5.391"/>
    </inkml:context>
    <inkml:brush xml:id="br0">
      <inkml:brushProperty name="width" value="0.05" units="cm"/>
      <inkml:brushProperty name="height" value="0.05" units="cm"/>
    </inkml:brush>
  </inkml:definitions>
  <inkml:trace contextRef="#ctx0" brushRef="#br0">2 1 18364,'1'0'45,"-1"0"-1,0 0 1,0 0 0,1-1 0,-1 1-1,0 0 1,0 0 0,1 0 0,-1 0-1,0 0 1,0 0 0,1 0 0,-1 0-1,0 1 1,1-1 0,-1 0 0,0 0-1,0 0 1,1 0 0,-1 0 0,0 0-1,0 0 1,1 1 0,-1-1 0,0 0-1,0 0 1,0 0 0,1 0 0,-1 1-1,0-1 1,0 0 0,0 1 0,2 12 791,-8 26-354,2-13-439,3-14-91,0-1 0,2 1 0,-1 0 0,2-1 0,-1 1-1,2-1 1,6 23 0,-8-31 6,0 0 0,1-1-1,-1 1 1,0 0 0,1-1-1,-1 1 1,1-1 0,0 0-1,0 0 1,0 1 0,0-1-1,0 0 1,1-1 0,-1 1-1,1 0 1,-1-1 0,1 1-1,-1-1 1,1 0 0,0 0-1,0 0 1,0 0 0,-1 0-1,1-1 1,0 1-1,0-1 1,0 0 0,0 0-1,0 0 1,0 0 0,0 0-1,0-1 1,0 0 0,0 1-1,-1-1 1,6-2 0,1-1-79,0 0 1,0-1 0,-1 0-1,1 0 1,-1-1 0,0 0-1,0 0 1,-1-1 0,0 0 0,0 0-1,6-10 1,0 0 95,-1-1 1,-1 0-1,0 0 0,8-25 1,-16 38 126,-1-1 1,0 1-1,0-1 1,-1 0-1,2-8 1,-3 14-92,0 0 0,-1 0 1,1 0-1,0 0 0,0 0 1,0 0-1,0 0 0,0 0 1,0 0-1,0 0 0,0 0 1,0 0-1,0 0 0,0 0 1,0 0-1,0 0 0,0 0 1,0 0-1,-1 0 0,1 0 1,0 0-1,0 0 0,0 0 1,0 0-1,0 0 1,0 0-1,0 0 0,0 0 1,0 0-1,0 0 0,0-1 1,0 1-1,0 0 0,0 0 1,0 0-1,0 0 0,0 0 1,0 0-1,0 0 0,0 0 1,0 0-1,-1 0 0,1 0 1,0 0-1,0 0 0,0 0 1,0 0-1,0 0 0,0 0 1,0-1-1,0 1 0,-6 10 290,-4 15-35,8-17-266,1 0-1,0 0 1,0 0 0,0 0 0,1 0 0,1 0 0,-1 0-1,1-1 1,1 1 0,2 10 0,0-5-56,1 0 1,1 0-1,-1-1 1,2 0 0,8 12-1,7 7-28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9.002"/>
    </inkml:context>
    <inkml:brush xml:id="br0">
      <inkml:brushProperty name="width" value="0.05" units="cm"/>
      <inkml:brushProperty name="height" value="0.05" units="cm"/>
    </inkml:brush>
  </inkml:definitions>
  <inkml:trace contextRef="#ctx0" brushRef="#br0">126 109 14811,'-7'-3'765,"2"2"-515,1 0-1,0 0 0,0-1 0,0 0 0,-7-4 0,10 5-200,1 1 1,-1-1 0,1 1-1,-1-1 1,1 1-1,-1-1 1,1 0-1,-1 1 1,1-1-1,0 0 1,-1 1-1,1-1 1,0 0-1,-1 1 1,1-1-1,0 0 1,0 0-1,0 1 1,0-1-1,0 0 1,0 0-1,0 0 1,0 1 0,0-1-1,0 0 1,0 0-1,0 1 1,1-1-1,-1 0 1,0 1-1,1-1 1,-1 0-1,0 1 1,1-1-1,-1 0 1,1 1-1,-1-1 1,1 1-1,-1-1 1,2 0-1,3-5 57,1 0 0,0 1 0,1 0 0,-1 0 0,1 1 0,0-1 0,0 1-1,0 1 1,1 0 0,-1 0 0,1 0 0,9-1 0,-7 1-121,0 1 1,0 0-1,1 1 1,-1 1-1,0-1 1,1 1-1,-1 1 0,0 0 1,12 3-1,-20-4 13,0 0 0,0 1 0,1 0-1,-1-1 1,0 1 0,0 0-1,0 0 1,0 0 0,0 0 0,0 0-1,0 1 1,0-1 0,0 1 0,0-1-1,-1 1 1,1 0 0,-1-1 0,1 1-1,-1 0 1,0 0 0,0 0 0,0 0-1,0 0 1,0 0 0,0 1-1,0-1 1,-1 0 0,1 0 0,-1 1-1,1-1 1,-1 0 0,0 0 0,0 1-1,0-1 1,-1 0 0,1 1 0,0-1-1,-1 0 1,1 0 0,-1 1-1,-1 2 1,-3 6 1,0 0 0,0 0 0,-1 0 0,0-1 0,-1 0 0,-13 15 0,-13 10 26,-61 49 1,61-56-18,0 2 1,-34 40-1,63-66-14,2-1 0,-1 1 1,0 0-1,1 0 0,-1 0 1,1 1-1,1-1 0,-1 0 1,0 1-1,0 6 0,1-9 3,1-1-1,0 1 0,1 0 1,-1-1-1,0 1 1,0-1-1,1 1 1,-1 0-1,1-1 0,-1 1 1,1-1-1,0 1 1,-1-1-1,1 0 1,0 1-1,0-1 0,0 0 1,0 0-1,0 1 1,0-1-1,1 0 1,-1 0-1,0 0 0,1 0 1,-1-1-1,0 1 1,1 0-1,-1 0 0,1-1 1,-1 1-1,1-1 1,-1 1-1,3-1 1,14 4 76,-1-1-1,1-1 1,0-1 0,0 0 0,-1-2 0,1 0 0,0 0 0,0-2-1,-1 0 1,0-1 0,0-1 0,0-1 0,32-14 0,5-12 126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9.425"/>
    </inkml:context>
    <inkml:brush xml:id="br0">
      <inkml:brushProperty name="width" value="0.05" units="cm"/>
      <inkml:brushProperty name="height" value="0.05" units="cm"/>
    </inkml:brush>
  </inkml:definitions>
  <inkml:trace contextRef="#ctx0" brushRef="#br0">295 10 16227,'-6'-9'1489,"-13"15"-1057,2 14-224,-7 15 1440,3 6-1112,-4 9-504,0 4-32,6 4 0,4 0 0,11-7-16,0-4-80,7-10-120,-2-7-160,5-8-424,3-4 656,-6-14-56,-5-16-512</inkml:trace>
  <inkml:trace contextRef="#ctx0" brushRef="#br0" timeOffset="1">0 246 17204,'0'-4'1272,"8"4"-1056,2 0-112,9 0 432,3-2-176,16-1-200,5 0-152,16-2-648,4-4-40,4-4 560,4-3-112,1-2-88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59.840"/>
    </inkml:context>
    <inkml:brush xml:id="br0">
      <inkml:brushProperty name="width" value="0.05" units="cm"/>
      <inkml:brushProperty name="height" value="0.05" units="cm"/>
    </inkml:brush>
  </inkml:definitions>
  <inkml:trace contextRef="#ctx0" brushRef="#br0">272 9 14955,'19'-7'1745,"-11"6"-1097,-5 2-304,-14 17 1008,-3 5-288,-12 11-448,-2 5-255,-4 6-321,-2 3-16,1 2 40,-1-3-32,8-12-409,4-4-255,10-11-280,2-7-48,1-13 640,3-10-232,2-16-224</inkml:trace>
  <inkml:trace contextRef="#ctx0" brushRef="#br0" timeOffset="1">8 173 11666,'6'-22'1537,"0"13"-857,0 3-320,1 8 1352,2 4-959,7 5-329,6 1-160,8 4-216,7 3-40,15 2 0,5 1 40,9-4-328,3-1 424,-2-12-128,-1-6-8,-2-12-24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0.242"/>
    </inkml:context>
    <inkml:brush xml:id="br0">
      <inkml:brushProperty name="width" value="0.05" units="cm"/>
      <inkml:brushProperty name="height" value="0.05" units="cm"/>
    </inkml:brush>
  </inkml:definitions>
  <inkml:trace contextRef="#ctx0" brushRef="#br0">59 20 18028,'0'-2'1600,"3"1"-1296,13-1-160,5 1 881,12-1-785,2-1-32,6 0-224,3 1-224,-3 0-625,0 1 217,-14 2 464,-12 5-152,-22 0-136</inkml:trace>
  <inkml:trace contextRef="#ctx0" brushRef="#br0" timeOffset="1">1 176 13691,'9'9'1536,"10"-7"-960,17-2-208,5-1 689,7 0-545,5-1 120,1 2-1016,3-6 704,-8-3-280,-5 1-136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7.427"/>
    </inkml:context>
    <inkml:brush xml:id="br0">
      <inkml:brushProperty name="width" value="0.05" units="cm"/>
      <inkml:brushProperty name="height" value="0.05" units="cm"/>
    </inkml:brush>
  </inkml:definitions>
  <inkml:trace contextRef="#ctx0" brushRef="#br0">289 287 19044,'-18'-1'826,"0"2"0,0 0-1,0 1 1,0 1 0,0 0 0,-29 10 0,38-10-652,-1 1 0,1 0 0,0 0 0,0 1 0,0 0 0,1 1 0,-1 0 0,1 0 0,1 0 0,-1 1 1,1 0-1,0 1 0,-7 10 0,13-16-157,0 0 0,0 0 1,-1 0-1,2-1 1,-1 1-1,0 0 0,0 0 1,1 0-1,-1 1 0,1-1 1,-1 0-1,1 0 0,0 0 1,0 0-1,0 0 0,1 5 1,-1-6-11,1 0 1,-1 1-1,1-1 1,0 0 0,0 1-1,-1-1 1,1 0 0,0 0-1,0 1 1,0-1 0,0 0-1,1 0 1,-1 0 0,0-1-1,0 1 1,1 0 0,-1 0-1,3 0 1,1 1 0,0-1 1,0 1-1,0-1 1,0 0-1,1-1 1,-1 0-1,0 1 1,1-2 0,-1 1-1,0 0 1,1-1-1,6-2 1,-1-1 0,-1 0 1,0 0 0,1-1 0,-1-1 0,-1 0 0,1 0-1,11-11 1,-6 4 7,-1 0 0,0-1 0,16-23 0,-18 24-63,-12 14 45,1-1 0,-1 0 0,0 0 0,0 0 0,0 1 0,0-1 0,1 0 0,-1 0 0,0 1-1,0-1 1,0 0 0,0 0 0,0 1 0,0-1 0,0 0 0,0 0 0,0 1 0,0-1 0,0 0 0,0 0-1,0 1 1,0-1 0,0 0 0,0 1 0,0-1 0,0 0 0,0 0 0,0 1 0,0-1 0,0 0 0,-1 1-1,-11 38-42,9-30 33,-2 6-7,-1 6 25,-6 34-1,11-50-3,0 0 0,0 0 0,1 0 0,0 0 0,0 0 0,1 1 0,-1-1 0,1 0 0,0 0 0,1 0 0,-1 0 0,3 6 0,-2-9-44,0 0 1,-1 1 0,1-1 0,0 0-1,0 0 1,0 0 0,0 0 0,0 0-1,1-1 1,-1 1 0,0-1 0,1 1 0,-1-1-1,1 0 1,0 0 0,-1 0 0,1 0-1,0 0 1,0-1 0,0 1 0,-1-1-1,1 0 1,0 0 0,0 0 0,0 0-1,0-1 1,-1 1 0,1-1 0,4-1-1,0 1-272,0-1-1,0-1 0,0 0 0,0 0 0,-1 0 0,1-1 0,-1 1 1,0-2-1,0 1 0,8-9 0,-7 5 77,0-1-1,-1 0 1,0 0-1,0-1 1,-1 0 0,7-20-1,7-29-869</inkml:trace>
  <inkml:trace contextRef="#ctx0" brushRef="#br0" timeOffset="1">547 0 16772,'-17'42'4300,"3"-9"-2200,-1 11-314,-9 45 0,20-73-1538,2 0 0,-1 0 0,2 0 0,1 0 0,0 0-1,3 26 1,-3-39-232,1 0 0,-1-1 0,1 1 0,-1 0 0,1-1 0,0 1 0,0-1 0,0 1 0,0-1 0,1 1 0,-1-1 0,1 0 0,-1 0 0,1 0 0,0 0 0,0 0 0,-1 0 0,2 0 0,-1-1 0,0 1 0,0 0 0,0-1 0,1 0 0,-1 0 0,1 0 0,-1 0 0,1 0 0,-1 0 0,5 0 0,0 0-80,1-1 1,-1-1 0,0 1 0,0-1 0,1-1 0,-1 1 0,0-1 0,0 0 0,11-6-1,13-7-223,-24 11 182,0 0-1,0 0 1,0 1 0,1 0 0,-1 1 0,1 0 0,11-2 0,-18 4 95,-1 0 0,1-1 0,0 1-1,0 0 1,0 1 0,-1-1 0,1 0 0,0 0 0,0 0-1,0 0 1,-1 1 0,1-1 0,0 0 0,0 1 0,-1-1-1,1 0 1,0 1 0,-1-1 0,1 1 0,0-1 0,-1 1-1,1 0 1,-1-1 0,1 1 0,0 1 0,-1-1 11,1 1 1,0-1-1,-1 1 1,0 0 0,1 0-1,-1-1 1,0 1-1,0 0 1,0-1-1,0 1 1,-1 3 0,-1 5 23,0-1 0,-1 1 1,-5 12-1,6-17-92,2-4 65,-1 1 4,1 0 0,-1 0 0,0 0 0,1 0 0,-1 0 0,0 0 0,0-1 0,-1 1 0,1 0 0,0 0 0,-1-1 0,1 1 0,-4 2 0,-7-2-10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0.741"/>
    </inkml:context>
    <inkml:brush xml:id="br0">
      <inkml:brushProperty name="width" value="0.05" units="cm"/>
      <inkml:brushProperty name="height" value="0.05" units="cm"/>
    </inkml:brush>
  </inkml:definitions>
  <inkml:trace contextRef="#ctx0" brushRef="#br0">1 55 17868,'20'-10'221,"1"2"-1,1 0 1,-1 1 0,1 1 0,0 1-1,1 1 1,-1 1 0,1 1 0,0 1 0,25 2-1,-46-1-220,0 0-1,0 0 1,0 0-1,0 1 0,0-1 1,0 0-1,0 1 1,0 0-1,0-1 0,-1 1 1,1 0-1,0 0 1,0 0-1,-1 0 1,1 0-1,-1 0 0,1 1 1,-1-1-1,3 3 1,-3-2-2,-1-1 0,1 1 1,-1-1-1,0 1 0,1 0 1,-1-1-1,0 1 0,0 0 1,0-1-1,0 1 1,0-1-1,0 1 0,-1 0 1,1-1-1,0 1 0,-1-1 1,1 1-1,-2 2 0,-4 7-8,0-1-1,-1 1 0,0-1 0,-15 17 0,18-22 10,-13 14-12,-8 9 17,1 2 1,2 1-1,-21 35 1,42-63-19,-1 0-1,1 0 1,-1 0-1,1 0 1,0 0-1,0 0 1,0 1-1,1-1 1,-1 0 0,1 1-1,0-1 1,0 1-1,0-1 1,0 0-1,0 1 1,2 5 0,-1-7-87,0 0 1,1 1 0,-1-1-1,0 0 1,1-1 0,-1 1-1,1 0 1,0 0-1,0-1 1,0 1 0,-1-1-1,1 1 1,1-1 0,-1 0-1,0 0 1,0 0 0,0 0-1,1 0 1,-1-1 0,0 1-1,1 0 1,-1-1 0,0 0-1,5 0 1,10 1-193,0-1 0,0-1 0,30-6 0,23-6-405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1.127"/>
    </inkml:context>
    <inkml:brush xml:id="br0">
      <inkml:brushProperty name="width" value="0.05" units="cm"/>
      <inkml:brushProperty name="height" value="0.05" units="cm"/>
    </inkml:brush>
  </inkml:definitions>
  <inkml:trace contextRef="#ctx0" brushRef="#br0">377 24 19204,'-4'-3'81,"-1"0"-1,0 1 1,1-1 0,-1 1-1,0 1 1,0-1 0,-1 1-1,1-1 1,0 1 0,0 1-1,-1-1 1,1 1-1,0 0 1,-1 0 0,1 1-1,-7 1 1,-4 1-46,-1 1 1,1 0-1,-30 14 0,28-10-19,0 1 0,0 1 0,1 1-1,-31 24 1,42-30-27,0 0 0,0 1 0,1 0 0,-1 0 0,1 1 0,0-1 0,1 1 0,0 0 0,0 0 0,0 0 0,1 1 0,0-1 0,1 1 0,-4 15 0,6-19 7,-1-1 0,1 1-1,0 0 1,1 0 0,-1 0 0,1 0 0,0-1 0,-1 1 0,2 0 0,-1-1 0,0 1-1,1 0 1,-1-1 0,1 0 0,0 1 0,1-1 0,-1 0 0,0 0 0,1 0 0,-1-1-1,1 1 1,0 0 0,0-1 0,0 0 0,0 0 0,1 0 0,-1 0 0,1 0 0,-1-1-1,7 3 1,1-1 44,1 1-1,-1-2 1,1 0-1,0 0 1,-1-1-1,1 0 1,0-1-1,22-3 1,-24 2 64,1-1 0,-1-1 1,1 1-1,-1-2 0,0 0 1,0 0-1,0 0 0,-1-2 1,1 1-1,-1-1 0,-1 0 1,1-1-1,-1 0 0,9-10 0,-11 10-47,0 0 0,-1 0 0,0-1 0,0 0-1,-1 0 1,0 0 0,-1-1 0,1 0-1,-2 1 1,1-1 0,-1 0 0,0 0 0,-1 0-1,0-1 1,-1 1 0,-1-17 0,0 18-239,0 1 1,0-1 0,-1 1 0,0 0-1,-4-10 1,5 14 121,0 0 1,0 1-1,-1-1 1,1 1-1,0 0 0,-1 0 1,0-1-1,0 1 1,0 0-1,0 0 0,0 0 1,0 1-1,0-1 1,0 0-1,-1 1 0,1 0 1,-4-2-1,-9 2-515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1.520"/>
    </inkml:context>
    <inkml:brush xml:id="br0">
      <inkml:brushProperty name="width" value="0.05" units="cm"/>
      <inkml:brushProperty name="height" value="0.05" units="cm"/>
    </inkml:brush>
  </inkml:definitions>
  <inkml:trace contextRef="#ctx0" brushRef="#br0">1 222 19140,'1'-7'1736,"8"2"-1391,8 3-177,5-1 848,12 0-656,2-2-144,8-1-184,6 1-224,-1 0-768,-3-1-1257,2 6 1889,-1 0-296,-2 2-224</inkml:trace>
  <inkml:trace contextRef="#ctx0" brushRef="#br0" timeOffset="1">1120 0 18812,'0'3'1272,"-16"13"-1104,-11 3-96,-8 6 544,-3 4-423,-6 5-177,3 2-40,0 1 24,3-1 32,12-5-145,8-5 49,7-5-1136,5-4 1344,1-11-376,4-5-112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1.915"/>
    </inkml:context>
    <inkml:brush xml:id="br0">
      <inkml:brushProperty name="width" value="0.05" units="cm"/>
      <inkml:brushProperty name="height" value="0.05" units="cm"/>
    </inkml:brush>
  </inkml:definitions>
  <inkml:trace contextRef="#ctx0" brushRef="#br0">1 1 15947,'1'13'1281,"15"3"-985,9 6-152,15 6 712,8 4-416,10 6-216,3 3-224,14 4 16,-2-4 16,-10-9-8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03.610"/>
    </inkml:context>
    <inkml:brush xml:id="br0">
      <inkml:brushProperty name="width" value="0.05" units="cm"/>
      <inkml:brushProperty name="height" value="0.05" units="cm"/>
    </inkml:brush>
  </inkml:definitions>
  <inkml:trace contextRef="#ctx0" brushRef="#br0">0 1 13499,'10'22'1120,"4"10"-944,-13 19-104,-5 20 960,-1 20-1064,1 12-8,2 22-104,2 4-64,11 4 200,0-6-24,7-16-32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5.462"/>
    </inkml:context>
    <inkml:brush xml:id="br0">
      <inkml:brushProperty name="width" value="0.05" units="cm"/>
      <inkml:brushProperty name="height" value="0.05" units="cm"/>
    </inkml:brush>
  </inkml:definitions>
  <inkml:trace contextRef="#ctx0" brushRef="#br0">0 5 16772,'8'-5'1304,"-2"5"-1032,-6 9-152,-5 15 1264,2 3-1200,2 13-248,-1 6 24,1 13-248,1 4-152,4 2-272,2 1-104,4-8 584,3-8-184,1-18-160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5.882"/>
    </inkml:context>
    <inkml:brush xml:id="br0">
      <inkml:brushProperty name="width" value="0.05" units="cm"/>
      <inkml:brushProperty name="height" value="0.05" units="cm"/>
    </inkml:brush>
  </inkml:definitions>
  <inkml:trace contextRef="#ctx0" brushRef="#br0">1 21 15083,'15'-3'1176,"8"-2"-911,3 1-121,12 0 352,4 1-128,8 1-112,6 2-72,-2 2-512,3 1-1273,-14 4 1433,-5 0-176,-13-1-144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6.307"/>
    </inkml:context>
    <inkml:brush xml:id="br0">
      <inkml:brushProperty name="width" value="0.05" units="cm"/>
      <inkml:brushProperty name="height" value="0.05" units="cm"/>
    </inkml:brush>
  </inkml:definitions>
  <inkml:trace contextRef="#ctx0" brushRef="#br0">494 5 16476,'0'0'72,"0"-1"1,1 1-1,-1 0 1,1-1-1,-1 1 1,1 0-1,-1-1 1,1 1-1,-1 0 1,1 0 0,-1-1-1,1 1 1,-1 0-1,1 0 1,-1 0-1,1 0 1,-1 0-1,1 0 1,-1 0-1,1 0 1,0 0 0,-1 0-1,1 0 1,-1 0-1,2 1 1,-9 15 800,4-9-600,-23 37 136,-59 78 0,52-77-368,-12 17-47,-203 263-1863,242-318 1774,3-2 13,-1-1-1,0 1 1,0-1 0,0 0-1,-1 0 1,0-1 0,-7 6-1,-2-8-435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6.688"/>
    </inkml:context>
    <inkml:brush xml:id="br0">
      <inkml:brushProperty name="width" value="0.05" units="cm"/>
      <inkml:brushProperty name="height" value="0.05" units="cm"/>
    </inkml:brush>
  </inkml:definitions>
  <inkml:trace contextRef="#ctx0" brushRef="#br0">0 9 14059,'11'-8'880,"-1"15"-808,4 9-48,7 10 240,7 6-136,10 8-112,5 4-152,19-5 136,2-4 0,2-10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7.728"/>
    </inkml:context>
    <inkml:brush xml:id="br0">
      <inkml:brushProperty name="width" value="0.05" units="cm"/>
      <inkml:brushProperty name="height" value="0.05" units="cm"/>
    </inkml:brush>
  </inkml:definitions>
  <inkml:trace contextRef="#ctx0" brushRef="#br0">67 37 17388,'4'-1'226,"-1"1"1,1-1-1,-1 0 1,1 0-1,-1 0 0,0 0 1,6-4-1,12-3 102,-6 3-315,1 1 0,-1 1 0,0 1 0,1 0 0,-1 1 0,1 1 0,0 0 0,-1 1 0,19 4 1,-31-5-18,-1 1 0,1 0 1,-1-1-1,1 1 1,-1 1-1,0-1 1,1 0-1,-1 0 1,0 1-1,0-1 0,0 1 1,0 0-1,0 0 1,0 0-1,-1-1 1,1 2-1,0-1 1,-1 0-1,0 0 1,2 4-1,-2-2 0,0 0 0,0-1 0,0 1 0,-1 0 0,0 0 0,0 0 0,0 0-1,0 0 1,-1 0 0,1 0 0,-1 0 0,-1 4 0,-4 8-3,0-1-1,-1 0 0,0 0 0,-1-1 1,-13 18-1,-31 34 5,-82 83-1,73-85 3,57-59-2,-1 0-1,1 0 1,0 0 0,1 0-1,-1 1 1,1-1-1,-4 10 1,7-14 1,-1 1 0,1-1-1,0 1 1,0-1 0,-1 1 0,1-1-1,0 1 1,0 0 0,0-1 0,1 1-1,-1-1 1,0 1 0,0-1 0,1 1 0,-1-1-1,1 0 1,0 1 0,-1-1 0,1 1-1,0-1 1,0 0 0,0 0 0,0 1-1,0-1 1,0 0 0,0 0 0,0 0-1,0 0 1,0 0 0,1 0 0,-1-1 0,0 1-1,1 0 1,-1-1 0,0 1 0,1 0-1,2 0 1,10 3-31,0 0-1,1-1 1,-1 0-1,1-1 1,21 0-1,78-4-485,-83 0 456,37-2-49,-5-4-33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7.889"/>
    </inkml:context>
    <inkml:brush xml:id="br0">
      <inkml:brushProperty name="width" value="0.05" units="cm"/>
      <inkml:brushProperty name="height" value="0.05" units="cm"/>
    </inkml:brush>
  </inkml:definitions>
  <inkml:trace contextRef="#ctx0" brushRef="#br0">55 5 19636,'-5'-4'1865,"-3"9"-1209,3 10-256,-3 13 1112,3 7-352,-2 15-479,-1 6-217,3 7-176,2 3 8,3-5-72,1-2-48,5-10-200,0-9-240,4-20-1657,4-9 1721,5-22-216,-1-13-160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8.162"/>
    </inkml:context>
    <inkml:brush xml:id="br0">
      <inkml:brushProperty name="width" value="0.05" units="cm"/>
      <inkml:brushProperty name="height" value="0.05" units="cm"/>
    </inkml:brush>
  </inkml:definitions>
  <inkml:trace contextRef="#ctx0" brushRef="#br0">0 1 17956,'9'0'1152,"-6"11"-1032,-3 11-88,1 10 472,1 6-416,2 12-136,0 2 24,4 8-280,-1 0-160,3-6-272,-1-3-64,1-10 560,0-3-176,-10-12-169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8.736"/>
    </inkml:context>
    <inkml:brush xml:id="br0">
      <inkml:brushProperty name="width" value="0.05" units="cm"/>
      <inkml:brushProperty name="height" value="0.05" units="cm"/>
    </inkml:brush>
  </inkml:definitions>
  <inkml:trace contextRef="#ctx0" brushRef="#br0">0 410 18900,'5'-2'1528,"-4"1"-1192,5-2-192,9 0 601,8-2-281,12 1-576,9 0-616,14-5 608,3-4-129,1-5-71</inkml:trace>
  <inkml:trace contextRef="#ctx0" brushRef="#br0" timeOffset="1">536 27 17460,'0'-1'76,"1"-1"1,-1 1-1,1 0 0,-1-1 1,1 1-1,0 0 1,0-1-1,-1 1 0,1 0 1,0 0-1,0 0 1,0 0-1,0 0 0,1 0 1,-1 0-1,0 0 1,0 0-1,0 0 1,1 1-1,-1-1 0,3-1 1,-1 2-9,0-1 0,0 1 0,0 0 0,0 0 1,0 0-1,-1 0 0,1 0 0,0 0 0,0 1 0,5 1 0,-1 0-46,0 1-1,0 0 1,-1 0-1,1 1 0,-1-1 1,0 2-1,0-1 1,8 8-1,-11-9-28,0 0 0,-1 0 0,1 0 0,-1 1-1,0-1 1,0 1 0,0 0 0,-1 0 0,1-1 0,-1 1 0,0 0 0,0 0 0,0 0-1,0 5 1,-1-2 3,0 0 0,0 0 0,-1 0 0,0 0-1,0 0 1,-1 0 0,-4 11 0,-3 3 14,-1 0 0,-1-1 0,-27 37 0,9-17 33,14-21-19,1 0-1,0 2 1,-10 22-1,23-41-22,0-1-1,0 1 0,0 0 0,1 0 0,-1 0 0,1-1 1,-1 1-1,1 0 0,0 0 0,0 0 0,0 0 1,0 0-1,0 0 0,0 0 0,0-1 0,0 1 1,2 3-1,-2-4-27,1 1 1,0-1-1,0 0 1,0 0-1,0 0 1,0 0-1,0 0 1,0 0-1,0-1 1,0 1-1,0 0 1,0 0-1,1-1 1,-1 1-1,0-1 1,1 1-1,-1-1 1,2 1-1,5 0-56,0 0 0,-1-1 0,1 0 0,0 0 0,0 0 0,-1-1 0,9-2 0,41-13-114,11-11-70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9.202"/>
    </inkml:context>
    <inkml:brush xml:id="br0">
      <inkml:brushProperty name="width" value="0.05" units="cm"/>
      <inkml:brushProperty name="height" value="0.05" units="cm"/>
    </inkml:brush>
  </inkml:definitions>
  <inkml:trace contextRef="#ctx0" brushRef="#br0">326 0 15507,'3'3'1393,"-7"7"-1113,-15 14-152,-3 5 1008,-5 10-984,0 5-88,-3 9-32,0-1 8,5 1-16,2-2 48,7-9-424,4-7-248,3-10-480,2-6-177,5-18 913,-3-4-264,3-20-224</inkml:trace>
  <inkml:trace contextRef="#ctx0" brushRef="#br0" timeOffset="1">8 146 16812,'-8'-13'1304,"11"13"-1088,8 6-136,8 5 688,7 4-352,16 5-392,14 1 32,15 1-696,14 0 560,11-12 0,2-9-16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29.592"/>
    </inkml:context>
    <inkml:brush xml:id="br0">
      <inkml:brushProperty name="width" value="0.05" units="cm"/>
      <inkml:brushProperty name="height" value="0.05" units="cm"/>
    </inkml:brush>
  </inkml:definitions>
  <inkml:trace contextRef="#ctx0" brushRef="#br0">0 9 17748,'19'3'1224,"6"-3"-1040,6-2-104,8 1 320,5 0-128,7-1-224,0 2-480,0-1 392,-8-1-40,-11-1-48</inkml:trace>
  <inkml:trace contextRef="#ctx0" brushRef="#br0" timeOffset="1">43 203 14099,'6'22'1248,"17"-13"-776,2-8-200,17-2 633,9-4-393,12 0 1632,7-7-1744,15-6 176,10-5 25,10-2 359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30.008"/>
    </inkml:context>
    <inkml:brush xml:id="br0">
      <inkml:brushProperty name="width" value="0.05" units="cm"/>
      <inkml:brushProperty name="height" value="0.05" units="cm"/>
    </inkml:brush>
  </inkml:definitions>
  <inkml:trace contextRef="#ctx0" brushRef="#br0">1 18 16796,'1'-1'82,"0"0"1,0-1-1,0 1 1,0 0 0,0 0-1,0 0 1,1 0-1,-1 0 1,0 0 0,1 1-1,-1-1 1,1 0 0,-1 1-1,0-1 1,1 1-1,0-1 1,-1 1 0,1 0-1,-1-1 1,1 1-1,1 0 1,43-1 249,-37 1-12,56 3 293,-59-2-594,1 0 0,-1 0 0,1 1 0,-1 0 0,1 0 1,-1 1-1,10 4 0,-15-6-24,0 0 1,0-1 0,0 1-1,0 0 1,0 0-1,0 0 1,0 0-1,0 0 1,0 0-1,-1 0 1,1 0-1,0 0 1,-1 0-1,1 0 1,0 1-1,-1-1 1,0 0 0,1 0-1,-1 1 1,0-1-1,1 0 1,-1 0-1,0 1 1,0-1-1,0 0 1,0 1-1,0-1 1,-1 0-1,1 1 1,0-1-1,0 0 1,-1 0-1,1 1 1,-1-1 0,1 0-1,-1 0 1,0 0-1,0 0 1,1 0-1,-1 0 1,0 0-1,-1 2 1,-5 5-21,-1 0-1,0-1 1,0 1 0,-10 6 0,10-9 12,-16 14-30,8-7 39,0 1-1,0 0 0,-24 29 1,38-41 5,1 1 0,0-1 0,0 1 0,-1-1 0,1 1 1,0-1-1,0 1 0,1-1 0,-1 1 0,0 0 0,1 0 0,-1-1 0,1 1 0,-1 0 1,1 0-1,0 0 0,-1 0 0,1-1 0,0 1 0,1 0 0,-1 0 0,0 0 1,0 0-1,1 0 0,-1-1 0,1 1 0,-1 0 0,1 0 0,0-1 0,0 1 0,0-1 1,0 1-1,0 0 0,0-1 0,0 0 0,1 1 0,-1-1 0,0 0 0,1 0 0,-1 1 1,1-1-1,2 1 0,3 2-71,1 0-1,0-1 1,0 0 0,0 0 0,0 0-1,0-1 1,1-1 0,9 2 0,16-1-69,64-4 0,-17-7-42</inkml:trace>
  <inkml:trace contextRef="#ctx0" brushRef="#br0" timeOffset="1">869 46 16476,'-6'-2'146,"0"1"0,0-1 0,-1 1 1,1 1-1,-1-1 0,1 1 1,-1 0-1,1 0 0,0 1 0,-1 0 1,1 0-1,0 1 0,-1-1 1,1 1-1,0 1 0,0-1 1,1 1-1,-1 0 0,0 0 0,1 1 1,0 0-1,-8 7 0,8-7-117,1 0-1,-1 0 1,1 1-1,1-1 1,-1 1 0,0 0-1,1 0 1,0 0-1,0 1 1,1-1-1,0 1 1,0-1-1,0 1 1,0 0-1,1 0 1,0 0-1,0 0 1,1 0-1,-1 0 1,1 0 0,1 0-1,-1 0 1,1 0-1,2 7 1,-1-6-24,1 0 0,-1-1 0,2 1 0,-1-1 1,1 0-1,-1 0 0,2 0 0,-1 0 0,1-1 1,-1 0-1,2 0 0,-1 0 0,0-1 0,1 1 1,10 5-1,-11-8 9,-1 0 0,1 0 0,-1 0 0,1-1 0,0 1 0,0-1 0,0 0 0,0-1 0,0 1 0,0-1 0,0 0 0,-1 0 0,1 0 0,0-1 0,0 0 0,0 0 0,0 0 0,0-1 0,-1 1 0,1-1 0,-1 0-1,1-1 1,4-2 0,-1-1-33,0 0-1,-1-1 1,0 1-1,0-1 1,-1 0-1,0-1 1,0 0-1,0 0 1,-1 0-1,-1-1 1,1 1-1,-1-1 1,-1 0-1,0 0 1,0-1-1,-1 1 1,0-1-1,1-11 1,-3 18-63,1 1 0,-1 0 0,0-1 1,0 1-1,-1 0 0,1 0 0,0-1 1,-1 1-1,0 0 0,1 0 0,-1-1 1,0 1-1,0 0 0,0 0 0,0 0 1,-1 0-1,1 0 0,0 0 0,-1 1 1,1-1-1,-1 0 0,0 1 0,0-1 1,1 1-1,-1 0 0,0-1 0,0 1 1,0 0-1,-1 0 0,1 0 0,0 1 1,-3-2-1,-20-2-666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39.303"/>
    </inkml:context>
    <inkml:brush xml:id="br0">
      <inkml:brushProperty name="width" value="0.05" units="cm"/>
      <inkml:brushProperty name="height" value="0.05" units="cm"/>
    </inkml:brush>
  </inkml:definitions>
  <inkml:trace contextRef="#ctx0" brushRef="#br0">34 1 18180,'5'6'1288,"-8"10"-1200,-8 11-88,4 1 408,3 13-440,-2 3-32,0 5 16,5 5 24,2 3 24,2-1 0,4-2 0,1-3 8,5-6 80,-2-1-296,4-9-968,1-10 1056,2-19-88,-2-8-112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39.787"/>
    </inkml:context>
    <inkml:brush xml:id="br0">
      <inkml:brushProperty name="width" value="0.05" units="cm"/>
      <inkml:brushProperty name="height" value="0.05" units="cm"/>
    </inkml:brush>
  </inkml:definitions>
  <inkml:trace contextRef="#ctx0" brushRef="#br0">9 88 17292,'-6'-3'1632,"4"0"-1264,9 2-192,5-2 760,12-2-552,10 0-55,11-4-145,11 0-336,9-1-1929,4 1 1905,4-4-192,-3-5-160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0.265"/>
    </inkml:context>
    <inkml:brush xml:id="br0">
      <inkml:brushProperty name="width" value="0.05" units="cm"/>
      <inkml:brushProperty name="height" value="0.05" units="cm"/>
    </inkml:brush>
  </inkml:definitions>
  <inkml:trace contextRef="#ctx0" brushRef="#br0">0 118 16636,'5'-8'100,"-1"0"1,1 0-1,1 1 1,0-1-1,0 1 1,0 1-1,1-1 1,0 1-1,0 0 1,0 0-1,1 1 1,0 0-1,0 0 1,0 1-1,1 0 1,-1 1 0,1 0-1,0 0 1,0 1-1,0 0 1,0 0-1,1 1 1,-1 0-1,0 1 1,0 0-1,1 1 1,-1-1-1,16 5 1,-22-5-106,0 1 0,0 0 0,-1 0 0,1 0 0,0 1 0,0-1 0,-1 1 0,1-1 0,0 1-1,-1 0 1,0 0 0,1 0 0,-1 0 0,0 0 0,0 1 0,0-1 0,0 1 0,-1-1 0,1 1 0,-1 0 0,1-1 0,-1 1 0,0 0 0,0 0 0,-1 0 0,1 0 0,0 0 0,-1 0 0,0 0 0,1 0 0,-1 0 0,-1 6 0,-1 0-9,0 0 1,0 0-1,-1 0 1,0-1-1,0 1 1,-1-1-1,-1 0 1,1 0-1,-1-1 1,-6 9-1,-18 18 7,-50 45-1,-16 20 96,92-96-89,1 0 0,-1 0 0,1 1 0,-1-1 0,1 1 0,0 0 0,1 0 0,-1 0 0,1 0 0,-1 0 0,1 0 0,0 0 0,0 5 0,1-7-1,1 1 0,-1-1 0,1 0-1,-1 0 1,1 0 0,0 0 0,-1 0-1,1 0 1,0 0 0,1 0 0,-1 0-1,0-1 1,0 1 0,1 0 0,-1-1-1,1 1 1,-1-1 0,1 1 0,0-1-1,0 0 1,-1 0 0,1 0 0,0 0 0,0 0-1,0 0 1,4 1 0,12 4-58,0-1-1,0 0 1,0-2 0,1 0 0,0-1 0,29 0 0,-7-3-102,80-13 1,-49 0 90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1.273"/>
    </inkml:context>
    <inkml:brush xml:id="br0">
      <inkml:brushProperty name="width" value="0.05" units="cm"/>
      <inkml:brushProperty name="height" value="0.05" units="cm"/>
    </inkml:brush>
  </inkml:definitions>
  <inkml:trace contextRef="#ctx0" brushRef="#br0">0 40 13931,'21'-8'537,"0"0"0,1 2 0,29-7 0,-42 12-516,0-1 0,1 1 0,-1 1-1,0-1 1,0 1 0,1 1 0,-1 0-1,0 0 1,0 1 0,15 5-1,-22-6-26,0 0 0,0 0-1,0 0 1,0 0-1,0 0 1,0 1 0,0-1-1,-1 0 1,1 1-1,-1 0 1,1-1 0,-1 1-1,1 0 1,-1 0-1,0-1 1,0 1 0,0 0-1,0 0 1,0 0-1,0 3 1,0-1-1,-1 0 0,1 0 0,-1 0-1,0 0 1,0 0 0,-1-1 0,1 1 0,-1 0 0,0 0 0,-2 6 0,-4 7 1,-1-1 1,-1 0 0,-19 29-1,24-40 11,-37 52 46,24-36-1,1 2 0,1 0 0,1 0 0,-15 36 0,27-55-48,1-1-1,0 1 0,0-1 1,0 1-1,0-1 0,1 1 1,0 0-1,-1-1 0,1 1 0,0 0 1,1-1-1,-1 1 0,1 0 1,0-1-1,-1 1 0,2-1 1,-1 1-1,3 5 0,-2-6-15,1 1 0,0-1 1,0 0-1,0 1 0,0-1 0,0-1 0,1 1 1,-1 0-1,1-1 0,0 0 0,-1 0 0,1 0 0,0 0 1,8 2-1,10 2-78,1-2-1,-1 0 1,0-1 0,45-1-1,-64-2 85,67 1-108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1.721"/>
    </inkml:context>
    <inkml:brush xml:id="br0">
      <inkml:brushProperty name="width" value="0.05" units="cm"/>
      <inkml:brushProperty name="height" value="0.05" units="cm"/>
    </inkml:brush>
  </inkml:definitions>
  <inkml:trace contextRef="#ctx0" brushRef="#br0">463 1 17980,'-14'0'1256,"-8"10"-1048,1 9-128,-12 13 600,-5 6-464,-9 10-200,-3 5-8,1 7 8,-1 0 0,6-5-296,5-5-232,13-11-384,7-8-1352,11-14 1847,5-5-319,6-15-272</inkml:trace>
  <inkml:trace contextRef="#ctx0" brushRef="#br0" timeOffset="1">19 163 10906,'9'16'696,"6"6"-616,7-2-47,16 5 407,5 1-400,11 4 80,6 2-112,7-2 40,-1-2 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8.935"/>
    </inkml:context>
    <inkml:brush xml:id="br0">
      <inkml:brushProperty name="width" value="0.05" units="cm"/>
      <inkml:brushProperty name="height" value="0.05" units="cm"/>
    </inkml:brush>
  </inkml:definitions>
  <inkml:trace contextRef="#ctx0" brushRef="#br0">159 62 11819,'8'-5'1565,"-1"-2"0,0 1 1,-1-1-1,0 0 1,0 0-1,8-14 1,-21 19 1133,-1 4-2342,-1 0 0,1 1 0,0-1-1,0 2 1,0-1 0,-11 7 0,-45 32-89,53-34-212,3-3-84,1 0 0,0 1 0,1 0 0,-1 1-1,1-1 1,-7 11 0,12-15 12,0-1 1,0 0-1,0 0 0,1 0 0,-1 1 0,0-1 0,1 0 0,-1 1 1,1-1-1,-1 0 0,1 1 0,0-1 0,-1 1 0,1-1 0,0 0 1,0 1-1,0-1 0,0 1 0,0-1 0,1 1 0,-1-1 1,0 0-1,1 1 0,-1-1 0,1 0 0,-1 1 0,1-1 0,0 0 1,-1 1-1,1-1 0,0 0 0,0 0 0,0 0 0,0 0 1,0 0-1,0 0 0,0 0 0,0 0 0,0 0 0,1-1 0,-1 1 1,0 0-1,0-1 0,1 1 0,-1-1 0,1 1 0,1 0 1,22 6-190,-1-1 0,34 5 1,-34-8 131,-1 2 1,0 0-1,22 9 0,-44-14 68,1 1-1,0 0 1,-1-1 0,1 1-1,-1 0 1,1 0-1,-1 0 1,1 0 0,-1 0-1,0 0 1,1 0-1,-1 0 1,0 1-1,0-1 1,0 0 0,0 1-1,0-1 1,1 3-1,-2-3 3,0 1-1,1-1 0,-1 0 0,0 0 0,0 1 1,-1-1-1,1 0 0,0 0 0,0 1 1,-1-1-1,1 0 0,0 0 0,-1 0 0,1 0 1,-1 1-1,0-1 0,1 0 0,-1 0 0,-1 1 1,-2 3-1,-1 0 1,0-1-1,0 1 1,0-1 0,-1-1-1,1 1 1,-1-1-1,-6 3 1,3-2-19,-15 7 38,-30 10 0,48-19-159,-1-1 1,0 1-1,0-1 1,1 0-1,-1 0 0,0-1 1,0 0-1,0 0 0,-13-3 1,19 3 74,-1 0 0,0-1 0,1 0 1,-1 1-1,0-1 0,1 0 0,-1 1 1,1-1-1,-1 0 0,1 0 0,-1 0 1,1-1-1,0 1 0,0 0 0,0 0 1,-1-1-1,1 1 0,0-1 0,-1-2 1,1 2 15,0-1 1,1 0 0,-1 0 0,1 1 0,-1-1-1,1 0 1,0 0 0,0 0 0,0 0 0,0 1 0,1-1-1,0-5 1,14-35-646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2.126"/>
    </inkml:context>
    <inkml:brush xml:id="br0">
      <inkml:brushProperty name="width" value="0.05" units="cm"/>
      <inkml:brushProperty name="height" value="0.05" units="cm"/>
    </inkml:brush>
  </inkml:definitions>
  <inkml:trace contextRef="#ctx0" brushRef="#br0">1 22 18316,'23'3'1160,"3"-3"-1032,2-1-88,11-4 224,7 1-152,8 1-184,3 0-296,-2 0 328,-7 0-32,-14 0-72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2.478"/>
    </inkml:context>
    <inkml:brush xml:id="br0">
      <inkml:brushProperty name="width" value="0.05" units="cm"/>
      <inkml:brushProperty name="height" value="0.05" units="cm"/>
    </inkml:brush>
  </inkml:definitions>
  <inkml:trace contextRef="#ctx0" brushRef="#br0">0 41 12491,'35'8'1200,"8"-5"-800,4-2-184,8-1 432,2-1-1032,-6-11 584,-1-5-160,-12-5-280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3.505"/>
    </inkml:context>
    <inkml:brush xml:id="br0">
      <inkml:brushProperty name="width" value="0.05" units="cm"/>
      <inkml:brushProperty name="height" value="0.05" units="cm"/>
    </inkml:brush>
  </inkml:definitions>
  <inkml:trace contextRef="#ctx0" brushRef="#br0">5 0 13739,'6'22'776,"-6"9"-776,0 4-8,-5 13 160,1 9-208,3 13-16,1 4 48,3 4 88,1-4 24,6-7-200,3-5 128,0-16 8,2-12 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4.006"/>
    </inkml:context>
    <inkml:brush xml:id="br0">
      <inkml:brushProperty name="width" value="0.05" units="cm"/>
      <inkml:brushProperty name="height" value="0.05" units="cm"/>
    </inkml:brush>
  </inkml:definitions>
  <inkml:trace contextRef="#ctx0" brushRef="#br0">185 0 17116,'-8'8'1158,"-15"16"-812,15-13-454,1 0-1,0 1 1,1 0-1,1 0 1,0 0-1,0 1 1,1 0-1,1 0 1,-3 20-1,5-24 4,1-1 0,0 1-1,1 0 1,-1 0 0,2-1-1,-1 1 1,1 0 0,1-1-1,0 0 1,0 1 0,0-1-1,1 0 1,0-1 0,1 1-1,8 10 1,5 4-107,2-2 0,0 0 0,31 22 0,27 26-339,-69-59 410,0 1 0,-1 0 0,0 1 0,0 0 0,9 19 1,-15-26 86,0 0 0,0 0 0,-1 0 0,0 1 0,0-1 0,0 0 0,0 1 1,0-1-1,-1 1 0,0-1 0,0 0 0,0 1 0,-1-1 0,1 1 0,-3 7 0,1-7 14,-1 1-1,1-1 1,-1 0-1,0 0 1,0 0-1,-1 0 1,1-1-1,-1 1 1,0-1-1,-8 7 1,0-3 130,1 0 0,-1 0 1,0-2-1,0 1 1,-1-2-1,0 1 0,0-2 1,0 0-1,-20 4 0,24-7 72,-1 0-1,1 0 0,0-1 0,0 0 1,0-1-1,-1 1 0,1-2 0,0 0 1,0 0-1,0 0 0,0-1 0,1 0 1,-13-7-1,16 7-76,0-1 0,0 1 0,0-1 0,1 0 0,-1 0 0,1 0 0,0 0 0,1-1 1,-1 0-1,1 1 0,0-2 0,0 1 0,0 0 0,1 0 0,0-1 0,0 1 0,0-1 0,1 0 0,-1 0 0,1 1 1,1-1-1,-1-7 0,1 3-77,1 0 1,0 0-1,0 0 1,1 0-1,1 0 1,-1 0-1,2 1 1,-1-1-1,1 1 1,0 0-1,1 0 1,0 1-1,1-1 1,0 1-1,0 0 1,1 0-1,0 1 1,15-13-1,10-5-47,2 2 0,0 0-1,53-24 1,-17 9 84,-59 32 88,1-1 0,-1 0-1,-1-1 1,1 0 0,10-12 0,-19 18-79,-1 1 0,1-1 1,-1 0-1,0 0 1,0 0-1,0 0 0,0 0 1,0 0-1,0 0 1,0 0-1,-1 0 0,1 0 1,-1 0-1,0-1 1,1 1-1,-1-3 0,-1 3 1,1-1 0,-1 1-1,0 0 1,0 0-1,0-1 1,0 1-1,0 0 1,-1 0-1,1 0 1,0 0 0,-1 0-1,0 0 1,1 1-1,-1-1 1,0 0-1,0 1 1,0-1-1,-3-1 1,1 1-76,0 0 0,0 0 0,0 0 0,-1 1 1,1-1-1,-1 1 0,1 0 0,-1 0 0,0 1 0,1-1 0,-1 1 0,0 0 1,1 0-1,-1 1 0,0-1 0,1 1 0,-1 0 0,1 0 0,-1 1 0,1-1 1,-1 1-1,-5 3 0,-17 12-190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4.516"/>
    </inkml:context>
    <inkml:brush xml:id="br0">
      <inkml:brushProperty name="width" value="0.05" units="cm"/>
      <inkml:brushProperty name="height" value="0.05" units="cm"/>
    </inkml:brush>
  </inkml:definitions>
  <inkml:trace contextRef="#ctx0" brushRef="#br0">57 0 19164,'-7'10'1216,"-1"6"-1160,0 3-48,-1 10 328,-3 7-264,5 10-120,3 8-24,2 13 24,4 5-8,6 1-360,5-3-248,2-12 560,4-4-88,-3-21-80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5.382"/>
    </inkml:context>
    <inkml:brush xml:id="br0">
      <inkml:brushProperty name="width" value="0.05" units="cm"/>
      <inkml:brushProperty name="height" value="0.05" units="cm"/>
    </inkml:brush>
  </inkml:definitions>
  <inkml:trace contextRef="#ctx0" brushRef="#br0">0 0 18140,'4'11'1712,"4"-10"-1336,-4-1-200,-2 0 825,5-1-1025,8-1 144,3 1-336,0 1-385,-8 5-375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5.816"/>
    </inkml:context>
    <inkml:brush xml:id="br0">
      <inkml:brushProperty name="width" value="0.05" units="cm"/>
      <inkml:brushProperty name="height" value="0.05" units="cm"/>
    </inkml:brush>
  </inkml:definitions>
  <inkml:trace contextRef="#ctx0" brushRef="#br0">0 52 13699,'6'18'1632,"-2"-5"-1088,-1-13-248,0-3 1041,6-4-1193,6-5-664,-7-6 544,0-2-160,-2-2-208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6.218"/>
    </inkml:context>
    <inkml:brush xml:id="br0">
      <inkml:brushProperty name="width" value="0.05" units="cm"/>
      <inkml:brushProperty name="height" value="0.05" units="cm"/>
    </inkml:brush>
  </inkml:definitions>
  <inkml:trace contextRef="#ctx0" brushRef="#br0">14 0 13563,'22'3'515,"1"0"1,-1 2-1,0 0 1,23 10-1,-32-10-441,0 0-1,-1 1 0,0 1 1,0 0-1,0 1 1,-1 0-1,19 18 1,-27-23-74,0 0 1,0 0 0,-1 0 0,1 1 0,-1-1-1,0 1 1,0-1 0,0 1 0,0 0 0,-1 0-1,1 0 1,-1 0 0,0 0 0,0 0 0,0 1-1,-1-1 1,0 0 0,0 0 0,0 0 0,0 1-1,0-1 1,-1 0 0,0 0 0,0 0 0,0 0-1,0 0 1,-1 0 0,0 0 0,1 0 0,-2 0-1,1-1 1,0 1 0,-1-1 0,-3 5 0,-20 20 40,0-1 1,-2-1-1,-43 30 1,-18 15 37,86-68-77,0 0 1,-1 1-1,1-1 1,0 1-1,1-1 0,-4 6 1,6-8-3,-1 0 0,1 0 0,-1 0 0,1 0 0,0 0 0,-1 0 0,1 0 0,0 0 0,0 0 0,0 0 0,0 1 0,0-1-1,0 0 1,0 0 0,0 0 0,0 0 0,0 0 0,1 0 0,-1 0 0,1 0 0,-1 0 0,0 0 0,1 0 0,0 0 0,-1 0 0,1 0 0,0 0 0,-1 0 0,1 0 0,0-1 0,0 1 0,0 1 0,5 1-5,-1 1 1,1-1-1,0 0 0,0 0 1,0-1-1,0 0 0,0 0 0,0 0 1,8 0-1,63 8-27,-67-10 32,30 4 34,-1-3 0,1-2 0,68-9 0,-63 1-16</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6.652"/>
    </inkml:context>
    <inkml:brush xml:id="br0">
      <inkml:brushProperty name="width" value="0.05" units="cm"/>
      <inkml:brushProperty name="height" value="0.05" units="cm"/>
    </inkml:brush>
  </inkml:definitions>
  <inkml:trace contextRef="#ctx0" brushRef="#br0">417 1 18364,'8'7'1256,"-16"9"-1104,-9 5-80,-10 12 432,-5 8-272,-11 12-192,-2 5-64,-5 8 40,-1 1-16,6-4-328,4-7-240,12-15-240,4-9 648,16-26-136,7-9-152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7.074"/>
    </inkml:context>
    <inkml:brush xml:id="br0">
      <inkml:brushProperty name="width" value="0.05" units="cm"/>
      <inkml:brushProperty name="height" value="0.05" units="cm"/>
    </inkml:brush>
  </inkml:definitions>
  <inkml:trace contextRef="#ctx0" brushRef="#br0">1 0 12875,'2'3'928,"-2"13"-864,2 6-64,1 3 264,6 6-312,4-1 8,12 4 72,7-2 24,6-4 40,5-6-72,10-11 8,0-5 0,5-9 16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9.559"/>
    </inkml:context>
    <inkml:brush xml:id="br0">
      <inkml:brushProperty name="width" value="0.05" units="cm"/>
      <inkml:brushProperty name="height" value="0.05" units="cm"/>
    </inkml:brush>
  </inkml:definitions>
  <inkml:trace contextRef="#ctx0" brushRef="#br0">53 1 16179,'-2'30'1647,"-1"1"0,-2-1-1,-8 32 1,-5 34 655,17-87-2137,-9 91 1038,9-88-1116,1 1 0,1-1-1,0 0 1,1 1 0,6 23-1,-8-35-83,0 0-1,0 0 1,1 0-1,-1 0 0,1 0 1,-1 0-1,1-1 0,-1 1 1,1 0-1,0 0 1,-1 0-1,1 0 0,0-1 1,1 2-1,-2-2 0,1 0 0,-1 1 0,0-1 1,1 0-1,-1 0 0,1 0 0,-1 0 0,1 0 0,-1 0 0,0 0 0,1 0 1,-1 0-1,1 0 0,-1 0 0,0 0 0,1 0 0,-1-1 0,1 1 0,-1 0 1,0 0-1,1 0 0,-1-1 0,0 1 0,1 0 0,-1-1 0,2-1 6,0 0 0,0 0-1,0 0 1,-1 0-1,1-1 1,-1 1-1,1 0 1,-1-1 0,2-3-1,7-28 69,11-64-1,-5 22-197,-17 80 101,1 1 0,0-1 0,0 1 0,1 0 0,-1-1-1,1 1 1,0-1 0,2 6 0,14 38-70,-14-43 104,-1 1-1,2-1 0,-1 1 1,0-1-1,1 0 1,0-1-1,0 1 1,1 0-1,-1-1 0,1 0 1,0 0-1,0-1 1,0 1-1,0-1 1,1 0-1,-1-1 0,1 1 1,0-1-1,0 0 1,0-1-1,10 3 1,-8-4 27,0 1 0,0-1 1,0 0-1,0-1 1,0 0-1,0 0 1,0-1-1,-1 0 1,1 0-1,0 0 1,-1-1-1,0-1 1,1 1-1,-1-1 1,-1 0-1,11-8 1,-9 5 2,0 0 0,-1-1 0,1 0 1,-1 0-1,-1 0 0,0-1 1,0 0-1,-1 0 0,0-1 1,0 1-1,-1-1 0,5-19 0,-9 21-12,-4 15-35,-7 17-32,7-12 30,1 1-1,0-1 1,1 1-1,1 0 1,-1 0-1,3 23 0,-1-33 12,0 0-1,1 1 0,-1-1 0,1 0 0,0 0 0,0 0 1,0 0-1,1 0 0,-1 0 0,1 0 0,0 0 0,-1 0 1,5 4-1,-4-5 3,1-1 0,-1 1 0,0-1 0,0 0 0,1 1 1,-1-1-1,1 0 0,-1-1 0,1 1 0,-1 0 0,1-1 0,-1 1 1,1-1-1,0 0 0,-1 0 0,1 0 0,-1 0 0,1 0 0,0-1 1,2 0-1,3-1 18,1-1 1,-1 0-1,-1 0 1,1 0-1,0-1 1,-1 0-1,0-1 1,0 0-1,0 0 1,0 0-1,-1-1 1,7-8-1,4-4 54,-1-2 1,25-40-1,-13 0-46,-22 47-136,-16 44-15,0-3-822,2 1 0,-8 55 0,17-100 443</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7.476"/>
    </inkml:context>
    <inkml:brush xml:id="br0">
      <inkml:brushProperty name="width" value="0.05" units="cm"/>
      <inkml:brushProperty name="height" value="0.05" units="cm"/>
    </inkml:brush>
  </inkml:definitions>
  <inkml:trace contextRef="#ctx0" brushRef="#br0">260 0 15195,'0'2'94,"0"0"0,-1 0 1,1 0-1,-1-1 0,1 1 0,-1 0 0,0 0 0,0-1 0,0 1 0,0 0 0,0-1 0,0 1 0,-1-1 0,1 0 1,-3 3-1,-2 3 94,-37 58 173,3 1 0,-46 103 0,83-162-337,3-5-21,-1-1 0,1 1 0,-1-1-1,1 0 1,-1 1 0,0-1 0,0 0 0,1 1 0,-1-1 0,0 0 0,0 0 0,0 0 0,0 0 0,-3 2 0,3-5-62,1 1 0,-1-1 0,1 1 0,-1-1-1,1 0 1,0 1 0,0-1 0,-1 0 0,1 1 0,0-1 0,1-2 0,-1 4 56,1-91-992,-1 56 633</inkml:trace>
  <inkml:trace contextRef="#ctx0" brushRef="#br0" timeOffset="1">44 124 9202,'-1'14'152,"0"0"1,1-1 0,0 1-1,1 0 1,1 0-1,0-1 1,1 1-1,0-1 1,8 18-1,-2-6-172,2 0 0,1 0-1,27 39 1,-37-61 50,3 5 148,0 0-1,1-1 0,0 1 0,0-2 1,12 12-1,-18-18-145,0 0 0,0 0 1,1 0-1,-1-1 0,0 1 1,0 0-1,0 0 0,0 0 1,1 0-1,-1 0 0,0-1 1,0 1-1,0 0 0,0 0 1,0 0-1,0-1 0,0 1 0,0 0 1,0 0-1,0 0 0,0-1 1,0 1-1,0 0 0,0 0 1,0 0-1,0-1 0,0 1 1,0 0-1,0 0 0,0 0 1,0-1-1,0 1 0,0 0 0,0 0 1,-2-8 188,-1 1 1,1 0 0,-1 0 0,-1 0-1,1 1 1,-1-1 0,-8-9 0,-6-12 282,-28-44 488,20 32-82,-30-61 0,55 99-874,1 1 1,-1-1-1,0 0 0,0 0 0,1 0 0,-1 0 0,1 0 1,0-1-1,0 1 0,0-3 0,0 5-34,0-1-1,0 1 1,0-1 0,1 1-1,-1-1 1,0 1-1,1-1 1,-1 1 0,0-1-1,1 1 1,-1-1 0,1 1-1,-1 0 1,1-1-1,-1 1 1,1 0 0,-1-1-1,1 1 1,-1 0 0,1 0-1,-1 0 1,1-1-1,-1 1 1,1 0 0,0 0-1,-1 0 1,1 0 0,-1 0-1,1 0 1,0 0-1,-1 0 1,1 0 0,-1 0-1,1 1 1,-1-1-1,1 0 1,-1 0 0,1 0-1,0 1 1,30 8-181,38 16 0,7 3-305,76 10 246,-72-27 122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7.908"/>
    </inkml:context>
    <inkml:brush xml:id="br0">
      <inkml:brushProperty name="width" value="0.05" units="cm"/>
      <inkml:brushProperty name="height" value="0.05" units="cm"/>
    </inkml:brush>
  </inkml:definitions>
  <inkml:trace contextRef="#ctx0" brushRef="#br0">6 0 13867,'-6'12'1056,"9"-9"-824,9-3-48,14 0 608,6 1-327,9 1-177,3-1-32,7 1-24,1-1 40,5 1-512,-1 2 320,-11 2-104,-7 0-56</inkml:trace>
  <inkml:trace contextRef="#ctx0" brushRef="#br0" timeOffset="1">153 240 13323,'41'-2'1264,"8"-5"-840,0-3-168,11 0 472,4-2-255,2 2-161,-3 2-8,-2 1-144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8.374"/>
    </inkml:context>
    <inkml:brush xml:id="br0">
      <inkml:brushProperty name="width" value="0.05" units="cm"/>
      <inkml:brushProperty name="height" value="0.05" units="cm"/>
    </inkml:brush>
  </inkml:definitions>
  <inkml:trace contextRef="#ctx0" brushRef="#br0">360 1 15099,'-29'1'241,"-1"2"-1,1 1 1,0 1-1,-50 16 1,68-17-267,1 0-1,-1 1 1,1 0 0,0 0 0,0 1 0,0 1 0,1-1 0,0 1-1,1 1 1,-1 0 0,1 0 0,1 1 0,0 0 0,0 0 0,-7 13-1,12-18 8,0-1 0,0 1 0,1 1-1,-1-1 1,1 0 0,0 0 0,0 0 0,1 1-1,-1-1 1,1 0 0,0 1 0,0-1-1,0 0 1,2 9 0,-1-10 9,0 0 0,1 1 0,-1-1 0,1 0 1,0 0-1,0 0 0,0 0 0,0 0 0,0 0 0,1 0 0,-1-1 0,1 0 1,-1 1-1,1-1 0,0 0 0,0 0 0,0 0 0,6 2 0,-1-1 27,1 0 0,-1-1 0,1 0 0,0 0 0,0-1 0,0 0 0,0 0 0,0-1 0,0 0-1,0-1 1,0 0 0,0 0 0,12-4 0,1-2 210,-1 0 1,0-1-1,0-1 1,23-13-1,-32 15 21,0 0-1,0-1 1,-1-1 0,0 1-1,0-2 1,-1 1 0,0-2-1,-1 1 1,0-1 0,13-22 0,-16 16 274,-6 17-515,0 0 0,0 0 0,0 0 0,0 0 0,0-1 0,0 1 0,0 0-1,0 0 1,0 0 0,0 0 0,0 0 0,0 0 0,0 0 0,0-1 0,0 1 0,0 0 0,0 0 0,0 0-1,-1 0 1,1 0 0,0 0 0,0 0 0,0 0 0,0 0 0,0 0 0,0 0 0,0 0 0,0 0-1,-1 0 1,1 0 0,0 0 0,0-1 0,0 1 0,0 0 0,0 0 0,0 0 0,0 0 0,-1 0 0,1 0-1,0 1 1,0-1 0,0 0 0,0 0 0,0 0 0,0 0 0,0 0 0,-1 0 0,1 0 0,0 0 0,0 0-1,0 0 1,0 0 0,0 0 0,0 0 0,0 0 0,0 1 0,-3 0 19,1 1-1,-1 1 1,1-1 0,0 0 0,0 0 0,0 1 0,-3 4-1,-3 5-55,1 1 0,1-1 0,0 1 0,1 1 0,1-1 0,0 1-1,-4 24 1,7-31 17,0-1 0,1 1 0,0-1-1,0 1 1,0 0 0,1-1 0,0 1 0,0-1-1,1 1 1,0-1 0,0 0 0,0 1 0,1-1-1,0 0 1,0-1 0,1 1 0,-1 0 0,10 9-1,1-3-52,0 0-1,2-1 0,-1 0 0,26 13 0,-24-16-117,-1 2-1,0 0 1,-1 1 0,23 20-1,-37-29 150,1 0 0,0-1 0,-1 1-1,0 0 1,1 0 0,-1 0 0,0 0 0,0 0-1,0 0 1,0 1 0,0-1 0,-1 0 0,1 0 0,-1 1-1,1-1 1,-1 0 0,0 1 0,0-1 0,0 0 0,0 3-1,-1-1 10,0 0 0,0 0-1,-1-1 1,1 1 0,-1-1-1,0 1 1,0-1-1,0 0 1,0 0 0,-1 0-1,-3 4 1,-4 2 29,0 0 0,0 0 0,-1-1 0,-1-1 0,1 0 0,-15 6 0,9-5 38,0-2 0,0 0 0,-1-1-1,1-1 1,-1 0 0,0-1 0,-27 0-1,34-3-37,0 0-1,0 0 1,0-2-1,0 1 1,0-1 0,0-1-1,0 0 1,1 0-1,-1-1 1,1-1-1,0 0 1,0 0-1,-14-10 1,0-7-71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9.196"/>
    </inkml:context>
    <inkml:brush xml:id="br0">
      <inkml:brushProperty name="width" value="0.05" units="cm"/>
      <inkml:brushProperty name="height" value="0.05" units="cm"/>
    </inkml:brush>
  </inkml:definitions>
  <inkml:trace contextRef="#ctx0" brushRef="#br0">31 40 11723,'4'39'170,"-2"0"0,-1 1 0,-2-1 0,-9 62 0,1-17-86,8-75-77,-16 354 340,20-332 626,2-42 382,2-51 91,4-46-545,4 1 0,54-195 0,-68 298-903,8-25-45,21-45 1,-27 67 25,1 0 1,-1 1-1,1 0 1,0 0-1,1 0 1,-1 1-1,1-1 0,0 1 1,1 0-1,-1 1 1,1-1-1,10-6 0,-12 10-1,-1-1 0,0 1 0,1 0 0,-1 0 0,1 0 0,-1 0 0,1 1 0,-1-1 0,1 1 0,-1 0 0,1 0 0,0 0 0,-1 1 0,1-1 0,-1 1 0,1 0 0,-1 0 0,1 0 0,-1 0 0,0 1 0,0-1 0,1 1 0,-1 0 0,0 0 0,0 0 0,-1 0 0,1 1 0,0-1 0,-1 1 0,1 0 0,-1-1 0,0 1 0,0 0 0,0 0 0,-1 1 0,1-1 0,0 0 0,-1 1 0,0-1 0,0 0 0,0 1 0,0-1 0,-1 1 0,0 0 0,1-1 0,-1 1 0,0-1 0,-1 6 0,-1 0-1,0-1 0,0 1 1,-1-1-1,0 0 0,-1 1 1,0-1-1,0-1 0,-1 1 1,1-1-1,-8 8 0,1-2 47,-1 0 1,0-1-1,-1 0 0,-18 12 0,26-20-22,-1-1 0,0 0 0,0 0 0,0 0 0,-1-1-1,1 0 1,0 0 0,-1 0 0,-12 0 0,18-1-23,-1-1 0,0 0 0,1 0 0,-1 0 0,0 0 0,0 0 0,0 0 0,1-1 0,-1 1 0,0 0 0,1-1 0,-1 1 0,0-1 0,1 0 0,-1 0 0,1 1 0,-1-1 0,1 0 0,-1 0 0,1-1 0,0 1 0,-1 0 0,1 0 0,0-1 0,0 1 0,0 0 0,0-1 0,0 1 0,0-1 0,0 0 0,1 1 0,-1-1 0,1 1 0,-1-1 0,1 0 0,-1 0 0,1 1 0,0-1 0,0 0 0,0 0 0,0 1 0,0-3 0,8-27-986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49.726"/>
    </inkml:context>
    <inkml:brush xml:id="br0">
      <inkml:brushProperty name="width" value="0.05" units="cm"/>
      <inkml:brushProperty name="height" value="0.05" units="cm"/>
    </inkml:brush>
  </inkml:definitions>
  <inkml:trace contextRef="#ctx0" brushRef="#br0">317 1 15235,'14'-1'765,"-11"7"-348,-18 20-30,-187 246 598,118-166-767,76-95-177,-12 15 35,16-22 15,8-14 73,33-55-30,-3-2 1,35-96 0,-65 148-104,1 1-218,-5 26-12,-2 13 83,0-1 0,2 1 0,1 0 1,5 35-1,-5-52 108,1 1 0,0-1 1,0 0-1,1 0 0,0 0 0,1-1 1,0 1-1,0-1 0,0 0 0,1 0 1,0 0-1,0-1 0,1 1 0,0-1 1,0 0-1,12 8 0,-8-7-70,0-1 0,0 0 1,1-1-1,0 0 0,0-1 0,0 0 0,19 4 0,-31-10-42,1 1 0,-1-1 0,0 1 0,1 0 0,-1-1 0,0 1 0,0 0 0,0 0 0,0 0 0,0 0 0,0 0 0,0 0 0,-2-2 0,-117-113-852,13-13 5177,224 183-4279,-65-30-63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50.132"/>
    </inkml:context>
    <inkml:brush xml:id="br0">
      <inkml:brushProperty name="width" value="0.05" units="cm"/>
      <inkml:brushProperty name="height" value="0.05" units="cm"/>
    </inkml:brush>
  </inkml:definitions>
  <inkml:trace contextRef="#ctx0" brushRef="#br0">21 36 16003,'-21'-1'1329,"23"-2"-1009,12 0-128,15-3 1152,8 0-1040,17-1-224,9 2-16,13 2-64,-1 2-264,1 1 112,-6 6-152,-26 6-200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4:50.529"/>
    </inkml:context>
    <inkml:brush xml:id="br0">
      <inkml:brushProperty name="width" value="0.05" units="cm"/>
      <inkml:brushProperty name="height" value="0.05" units="cm"/>
    </inkml:brush>
  </inkml:definitions>
  <inkml:trace contextRef="#ctx0" brushRef="#br0">1 53 14051,'23'4'1640,"9"-4"-1088,13-6-271,7 2 759,10 1-728,10-7 144,4-5-240,-5-4-184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7.276"/>
    </inkml:context>
    <inkml:brush xml:id="br0">
      <inkml:brushProperty name="width" value="0.05" units="cm"/>
      <inkml:brushProperty name="height" value="0.05" units="cm"/>
    </inkml:brush>
  </inkml:definitions>
  <inkml:trace contextRef="#ctx0" brushRef="#br0">0 148 14515,'2'-7'291,"0"0"-1,0 1 1,0-1 0,1 1-1,-1 0 1,2 0-1,-1 0 1,1 0 0,0 1-1,0-1 1,0 1-1,1 0 1,0 0 0,0 1-1,0-1 1,0 1-1,12-7 1,-7 5-151,0 1 1,1 0-1,-1 0 1,1 1 0,0 0-1,0 1 1,1 1-1,-1-1 1,21 0-1,-29 3-142,0-1 0,0 1 0,1 1 0,-1-1 0,0 0 0,0 1 0,0-1 0,0 1 0,0 0 0,0 0 0,0 0-1,-1 1 1,1-1 0,0 0 0,4 5 0,-5-5-4,-1 1 0,0 0 0,0 0 0,0 0 0,0-1 0,0 1 0,0 0 0,0 1 0,0-1 0,-1 0 0,1 0 0,-1 0 0,0 0 0,0 0 0,0 1 0,0-1 0,0 0 0,0 0 0,0 0 0,0 1 0,-1-1 0,-1 4 0,-2 7-4,0-1 0,-1 1 0,-1-1 0,0 0 0,-13 19 0,-47 56 59,31-44 21,21-25-78,4-6 62,0 0 0,1 1 0,-14 27 0,22-38-81,-1 1 1,1 0-1,0 0 0,0 0 0,0-1 1,0 1-1,1 0 0,-1 0 1,1 0-1,0 0 0,0 0 0,0 1 1,0-1-1,0 0 0,1 0 1,-1 0-1,1 0 0,0-1 0,0 1 1,0 0-1,0 0 0,1 0 1,-1-1-1,1 1 0,-1-1 0,4 4 1,-2-3-42,0-1 0,0 1 1,0-1-1,1 0 0,-1 0 0,0 0 1,1 0-1,0-1 0,-1 1 0,1-1 1,0 0-1,0 0 0,0 0 0,0-1 1,0 0-1,0 1 0,-1-1 0,9-1 1,21-4-288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7.693"/>
    </inkml:context>
    <inkml:brush xml:id="br0">
      <inkml:brushProperty name="width" value="0.05" units="cm"/>
      <inkml:brushProperty name="height" value="0.05" units="cm"/>
    </inkml:brush>
  </inkml:definitions>
  <inkml:trace contextRef="#ctx0" brushRef="#br0">211 35 16171,'0'-1'48,"-1"0"-1,1-1 1,0 1-1,-1 0 0,1 0 1,-1 0-1,0 0 1,1 0-1,-1 0 0,0 0 1,0 0-1,0 0 0,0 1 1,1-1-1,-1 0 1,0 0-1,0 1 0,0-1 1,-1 1-1,1-1 1,0 1-1,0-1 0,-2 1 1,1 0-35,0 0 1,0 0 0,0 0 0,0 1 0,0-1 0,0 1-1,-1-1 1,1 1 0,0 0 0,1 0 0,-1 0-1,0 0 1,0 0 0,-2 2 0,-6 5 48,-1 1 0,1 0 1,1 1-1,0 0 0,0 0 1,1 1-1,-11 19 0,6-7-108,2 0-1,0 0 0,-8 29 1,15-38 11,0 0 0,1 0 0,0 0 1,1 1-1,1 0 0,0 16 0,1-28 26,0 1 0,0-1 0,0 1 0,1-1 0,0 0 0,-1 1 0,1-1 0,0 0 0,1 1 0,-1-1 0,1 0 0,-1 0 0,1 0 1,0 0-1,0 0 0,0-1 0,1 1 0,-1-1 0,0 1 0,1-1 0,0 0 0,0 0 0,-1 0 0,1 0 0,0 0 0,1-1 0,-1 1 0,0-1 0,0 0 0,1 0 0,-1 0 0,4 0 0,3 0-2,1 0 1,0-1-1,-1-1 0,1 0 1,0 0-1,-1-1 1,1 0-1,-1-1 0,0 0 1,14-7-1,0-1 44,0-1 0,-1-1 1,24-17-1,-26 14 92,0-1 0,0-1 1,-2 0-1,20-25 0,-32 35-57,-1 0 0,0 0-1,0-1 1,-1 1 0,0-1-1,-1 0 1,1-1 0,-2 1-1,0-1 1,0 0 0,0 1-1,-1-1 1,-1 0 0,1-11-1,-2 17-40,-1 0 0,1 0 0,-1 0 0,0 0 0,0 0 0,0 0 0,-1 0 0,1 0 0,-1 1 0,0-1 0,0 1 0,0-1 0,0 1 0,-1 0 0,0-1 0,1 1 0,-1 1 0,0-1 0,0 0-1,-1 1 1,1-1 0,0 1 0,-1 0 0,0 0 0,1 1 0,-1-1 0,0 1 0,0 0 0,-7-2 0,0 1-68,1 0-1,-1 1 1,1 0-1,-1 1 1,1 0 0,-1 1-1,1 0 1,0 1 0,-1 0-1,-15 5 1,-19 9-167,40-15 81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8.079"/>
    </inkml:context>
    <inkml:brush xml:id="br0">
      <inkml:brushProperty name="width" value="0.05" units="cm"/>
      <inkml:brushProperty name="height" value="0.05" units="cm"/>
    </inkml:brush>
  </inkml:definitions>
  <inkml:trace contextRef="#ctx0" brushRef="#br0">1 50 19724,'1'-6'1513,"11"3"-1185,5 0-176,10-1 560,3-1-272,8-2-208,3 3-112,-1-1-568,-2 2-512,-17 3 808,-5-1-88,-11-8-129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3.252"/>
    </inkml:context>
    <inkml:brush xml:id="br0">
      <inkml:brushProperty name="width" value="0.05" units="cm"/>
      <inkml:brushProperty name="height" value="0.05" units="cm"/>
    </inkml:brush>
  </inkml:definitions>
  <inkml:trace contextRef="#ctx0" brushRef="#br0">244 0 18652,'-11'15'768,"0"-1"-308,2 0 0,-1 1 1,-7 16-1,16-27-357,-1 1 1,0-1 0,1 1-1,0-1 1,0 1-1,0-1 1,0 1-1,1 0 1,-1-1-1,1 1 1,1 0-1,-1-1 1,1 1-1,0-1 1,0 1-1,2 5 1,9 19 245,20 32 1,10 22-282,-34-61-49,0 1 0,-1 0 1,-1 1-1,-1-1 1,-2 1-1,0 0 0,-1 0 1,-2 0-1,0 1 0,-2-1 1,0 0-1,-2 0 1,0-1-1,-2 1 0,-1-1 1,0 0-1,-2-1 0,-1 1 1,0-2-1,-22 32 1,25-42 77,0-2 1,-1 1 0,-1-1 0,1 0 0,-17 12 0,22-18-61,0-1 0,1 0 0,-1-1 1,0 1-1,0 0 0,0-1 0,0 0 1,-1 1-1,1-1 0,0-1 1,0 1-1,-1 0 0,1-1 0,-1 1 1,1-1-1,0 0 0,-1 0 1,1-1-1,-1 1 0,1-1 0,0 1 1,-1-1-1,1 0 0,0-1 1,-4-1-1,1-1-11,1 1 1,1-1 0,-1-1-1,1 1 1,-1-1-1,1 0 1,0 0 0,1 0-1,-1 0 1,1-1-1,0 1 1,1-1 0,-1 0-1,1 0 1,0 0-1,1 0 1,-1 0 0,1 0-1,1 0 1,-1-10-1,0-3-55,1 0-1,1 0 0,1 0 0,0 1 1,8-29-1,-3 25-39,1 0 1,1 1-1,0 0 1,2 0-1,1 1 1,0 0-1,1 1 0,1 1 1,1 0-1,33-30 1,-16 21-59,1 1 1,1 1-1,1 2 0,1 1 1,45-19-1,-17 15 27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9.947"/>
    </inkml:context>
    <inkml:brush xml:id="br0">
      <inkml:brushProperty name="width" value="0.05" units="cm"/>
      <inkml:brushProperty name="height" value="0.05" units="cm"/>
    </inkml:brush>
  </inkml:definitions>
  <inkml:trace contextRef="#ctx0" brushRef="#br0">1 0 14675,'4'15'856,"6"0"-1120,1 3-808,8-3 1088,3 0-72,6-4-296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9.026"/>
    </inkml:context>
    <inkml:brush xml:id="br0">
      <inkml:brushProperty name="width" value="0.05" units="cm"/>
      <inkml:brushProperty name="height" value="0.05" units="cm"/>
    </inkml:brush>
  </inkml:definitions>
  <inkml:trace contextRef="#ctx0" brushRef="#br0">199 0 16988,'8'0'1184,"-4"12"-1032,-5 3-104,-4 7 456,-2 5-288,-5 8-176,-2 3-24,-2 6-16,-3 1 8,0 2 32,-3-2 8,3-4-280,-2-3-352,2-7 504,0-6-56,2-12-80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19.406"/>
    </inkml:context>
    <inkml:brush xml:id="br0">
      <inkml:brushProperty name="width" value="0.05" units="cm"/>
      <inkml:brushProperty name="height" value="0.05" units="cm"/>
    </inkml:brush>
  </inkml:definitions>
  <inkml:trace contextRef="#ctx0" brushRef="#br0">0 1 16131,'14'6'1321,"0"5"-1153,4 1-88,4 1 560,8 3-552,5 0-32,6 5-32,3 1 0,-2-2 16,-1 2 8,-4 1-312,-5 2-144,-9 0 344,-8 1-32,-12-2-64</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0.060"/>
    </inkml:context>
    <inkml:brush xml:id="br0">
      <inkml:brushProperty name="width" value="0.05" units="cm"/>
      <inkml:brushProperty name="height" value="0.05" units="cm"/>
    </inkml:brush>
  </inkml:definitions>
  <inkml:trace contextRef="#ctx0" brushRef="#br0">157 66 11026,'16'-16'2055,"1"1"0,23-17-1,-40 32-2033,0 0 0,0-1-1,0 1 1,0 0-1,0 0 1,0 0 0,1 0-1,-1-1 1,0 1-1,0 0 1,0 0 0,1 0-1,-1 0 1,0 0-1,0 0 1,0 0 0,0-1-1,1 1 1,-1 0-1,0 0 1,0 0 0,1 0-1,-1 0 1,0 0 0,0 0-1,0 0 1,1 0-1,-1 0 1,0 0 0,0 0-1,0 0 1,1 0-1,-1 1 1,0-1 0,0 0-1,0 0 1,1 0-1,-1 0 1,0 0 0,0 0-1,0 0 1,1 1-1,-1-1 1,0 0 0,0 0-1,0 0 1,0 0-1,0 1 1,0-1 0,1 0-1,-1 0 1,0 0 0,0 1-1,0-1 1,0 0-1,0 0 1,0 0 0,0 1-1,0-1 1,0 0-1,0 0 1,0 1 0,0-1-1,-3 18 494,-21 48-367,-3-1 0,-41 70-1,9-17 106,78-160-427,-2 1 0,-2-2 1,14-65-1,-27 86-744,-8 31 185,-7 34 80,11-34 624,1 1 0,0-1 0,1 0 0,0 1 1,0-1-1,1 1 0,0-1 0,1 0 0,5 18 0,-4-20 48,0 0-1,1 0 1,0 0-1,0 0 1,0-1-1,1 0 1,0 0-1,0 0 1,0 0 0,1-1-1,0 0 1,10 7-1,0-1 51,-9-6-8,-21-16-22,-17-16 509,0-1 1,2-2 0,2-1-1,0-1 1,-23-39 0,49 69-466,-1 0 1,1 0 0,0 0-1,0 0 1,0 0 0,0 0-1,0 0 1,0 0 0,1 0-1,-2-5 1,2 7-69,0-1 0,0 1-1,1 0 1,-1 0 0,0-1-1,0 1 1,0 0 0,0 0 0,0-1-1,0 1 1,0 0 0,1 0 0,-1-1-1,0 1 1,0 0 0,0 0-1,1 0 1,-1 0 0,0-1 0,0 1-1,1 0 1,-1 0 0,0 0-1,0 0 1,1 0 0,-1 0 0,0-1-1,0 1 1,1 0 0,-1 0 0,18 2 60,-7 2-56,292 67-1828,-236-62 1555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0.461"/>
    </inkml:context>
    <inkml:brush xml:id="br0">
      <inkml:brushProperty name="width" value="0.05" units="cm"/>
      <inkml:brushProperty name="height" value="0.05" units="cm"/>
    </inkml:brush>
  </inkml:definitions>
  <inkml:trace contextRef="#ctx0" brushRef="#br0">0 72 16187,'5'-6'1833,"7"-3"-1273,14 5-240,9-4 1800,9 1-1775,2-2-81,7 0-72,1 2-48,0 0-296,-3 1-480,-10 6 552,-6 0-65,-10 0-71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0.881"/>
    </inkml:context>
    <inkml:brush xml:id="br0">
      <inkml:brushProperty name="width" value="0.05" units="cm"/>
      <inkml:brushProperty name="height" value="0.05" units="cm"/>
    </inkml:brush>
  </inkml:definitions>
  <inkml:trace contextRef="#ctx0" brushRef="#br0">1 44 14491,'20'0'1512,"15"0"-863,2-4-273,9-2 576,3 0-200,6-1-336,4-1 296,-3 6-504,-6-3-88,-10-1-120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2.263"/>
    </inkml:context>
    <inkml:brush xml:id="br0">
      <inkml:brushProperty name="width" value="0.05" units="cm"/>
      <inkml:brushProperty name="height" value="0.05" units="cm"/>
    </inkml:brush>
  </inkml:definitions>
  <inkml:trace contextRef="#ctx0" brushRef="#br0">0 108 15699,'37'-29'1540,"-28"20"-1367,1 1 1,0 0-1,0 1 1,1 0-1,0 0 1,0 1-1,1 1 0,-1 0 1,1 0-1,15-2 1,-20 5-152,0 1 0,0 0 1,1 1-1,-1 0 0,0 0 1,12 2-1,-17-2-17,1 1-1,0 0 1,0-1 0,-1 1 0,1 1-1,0-1 1,-1 0 0,1 1-1,-1-1 1,0 1 0,1-1 0,-1 1-1,0 0 1,0 0 0,0 0 0,0 1-1,0-1 1,-1 0 0,3 5-1,-2-2-4,0 1-1,0 0 0,0 0 0,-1 0 0,0 0 0,0 1 0,0-1 0,-1 0 0,0 0 0,0 0 0,-1 1 1,0-1-1,0 0 0,0 0 0,-1 0 0,0 0 0,0 0 0,-4 7 0,-3 6 14,-1 0-1,-1-1 1,-26 34 0,24-36 37,-2-1 1,-23 19-1,-3 4 82,41-38-133,0 0 0,0 0 0,-1 0 0,1 1 1,0-1-1,0 0 0,0 0 0,0 0 0,0 1 1,0-1-1,-1 0 0,1 0 0,0 1 0,0-1 1,0 0-1,0 0 0,0 1 0,0-1 0,0 0 1,0 0-1,0 1 0,0-1 0,0 0 0,0 0 1,0 1-1,0-1 0,0 0 0,0 0 0,1 1 1,-1-1-1,0 0 0,0 0 0,0 1 0,0-1 1,0 0-1,1 0 0,-1 0 0,0 1 0,14 7-43,21 4-23,-31-11 64,35 10-152,81 11-1,-74-21 143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2.866"/>
    </inkml:context>
    <inkml:brush xml:id="br0">
      <inkml:brushProperty name="width" value="0.05" units="cm"/>
      <inkml:brushProperty name="height" value="0.05" units="cm"/>
    </inkml:brush>
  </inkml:definitions>
  <inkml:trace contextRef="#ctx0" brushRef="#br0">0 1 18036,'5'4'1392,"-3"5"-1176,0 7-104,-2 7 576,0 5-336,0 7-232,0 3-48,1 6-192,4 1-296,1-3-424,-1-2-72,3-11 704,-1-1-208,2-7-160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3.288"/>
    </inkml:context>
    <inkml:brush xml:id="br0">
      <inkml:brushProperty name="width" value="0.05" units="cm"/>
      <inkml:brushProperty name="height" value="0.05" units="cm"/>
    </inkml:brush>
  </inkml:definitions>
  <inkml:trace contextRef="#ctx0" brushRef="#br0">1 31 15283,'5'-3'1297,"7"5"-985,0-2-144,7 1 808,6 3-544,10-2-296,8-2-40,8 0-560,3-6 432,-1-9-32,2-1-40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3.687"/>
    </inkml:context>
    <inkml:brush xml:id="br0">
      <inkml:brushProperty name="width" value="0.05" units="cm"/>
      <inkml:brushProperty name="height" value="0.05" units="cm"/>
    </inkml:brush>
  </inkml:definitions>
  <inkml:trace contextRef="#ctx0" brushRef="#br0">309 0 18004,'-157'200'3280,"6"-7"-5847,168-246-844,73-203 2903,-90 281 1709,6 46 1,-4-59-1180,1-1 0,0 0 0,1 1 0,0-1 0,1 0 0,0-1 0,1 1 0,0-1 0,0 0 0,12 12 0,9 9 101,50 44 0,-77-75-123,0 0 0,0 0 0,0 0 0,0 0-1,0 0 1,0 0 0,0 0 0,0 0 0,0 0 0,0 0 0,0 0-1,0-1 1,0 1 0,0 0 0,0 0 0,0 0 0,0 0 0,0 0-1,0 0 1,0 0 0,0 0 0,0 0 0,0 0 0,0 0 0,0 0-1,0 0 1,0 0 0,0 0 0,0-1 0,0 1 0,0 0 0,0 0-1,0 0 1,0 0 0,1 0 0,-1 0 0,0 0 0,0 0 0,-8-15-14,-15-24-27,21 35 36,-54-95-463,-54-86 188,89 157 1016,21 28-699,-1 1 0,1-1 1,0 0-1,0 0 0,0 0 1,-1 0-1,1 1 0,0-1 1,0 0-1,0 0 1,0 0-1,0 1 0,-1-1 1,1 0-1,0 0 0,0 1 1,0-1-1,0 0 0,0 0 1,0 1-1,0-1 0,0 0 1,0 0-1,0 1 0,0-1 1,0 0-1,0 0 0,0 1 1,0-1-1,0 0 0,0 0 1,0 1-1,0-1 0,0 0 1,0 0-1,1 1 0,-1-1 1,0 0-1,0 0 0,0 0 1,1 1-1,7 10-26,2-1 0,-1 0 0,1 0 0,1-1 0,0-1 0,0 0 0,1 0 0,0-1 0,14 6-1,-21-10-26,0 0 0,1 0-1,-1-1 1,1 0 0,0-1-1,-1 1 1,1-1 0,0 0-1,0 0 1,0-1-1,0 0 1,0 0 0,0 0-1,0-1 1,0 1 0,0-2-1,0 1 1,0-1-1,-1 1 1,1-2 0,6-2-1,18-12-52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4.397"/>
    </inkml:context>
    <inkml:brush xml:id="br0">
      <inkml:brushProperty name="width" value="0.05" units="cm"/>
      <inkml:brushProperty name="height" value="0.05" units="cm"/>
    </inkml:brush>
  </inkml:definitions>
  <inkml:trace contextRef="#ctx0" brushRef="#br0">239 0 14435,'-8'6'4018,"-12"12"-3060,-1 5-583,-82 92 98,82-89-476,2 0-1,-27 48 0,52-104-720,-2 0 0,-1 0 0,-1 0 0,-3-38 0,1 69 713,0-1 1,0 0 0,0 0-1,0 0 1,0 0-1,0 0 1,0 0 0,0 0-1,0 0 1,0 0 0,0 0-1,0 0 1,-1 0 0,1 0-1,0 0 1,0 1 0,0-1-1,0 0 1,0 0 0,0 0-1,0 0 1,0 0 0,0 0-1,0 0 1,0 0 0,0 0-1,0 0 1,0 0 0,-1 0-1,1 0 1,0 0 0,0 0-1,0 0 1,0 0-1,0 0 1,0 0 0,0 0-1,0 0 1,0 0 0,0 0-1,0 0 1,0 0 0,-1 0-1,1 0 1,0 0 0,0 0-1,0 0 1,0 0 0,0 0-1,0 0 1,0 0 0,0-1-1,0 1 1,0 0 0,0 0-1,-3 7-11,3 4 6,0 0-1,1 0 1,1 0-1,0 0 1,0 0-1,8 20 1,0-4 140,20 35 0,-20-48 92,-10-14-210,0 0 0,0 0 0,1-1 0,-1 1-1,0 0 1,0 0 0,0 0 0,1 0 0,-1 0 0,0 0 0,0 0 0,0-1 0,0 1 0,0 0 0,1 0-1,-1 0 1,0 0 0,0-1 0,0 1 0,0 0 0,0 0 0,0 0 0,0-1 0,0 1 0,0 0 0,0 0-1,0 0 1,0-1 0,1 1 0,-1 0 0,0 0 0,-1 0 0,1-1 0,0 1 0,0 0 0,0 0 0,0-1 0,-2-34 238,1 29-272,-1-9 290,0 1 1,-1-1 0,0 1-1,-1 0 1,-1 0 0,-9-20 0,20 39-207,0 0 0,0 0 1,1-1-1,-1 0 0,1 0 1,13 4-1,2 3-120,19 10-180,67 23 0,-52-25 191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50.365"/>
    </inkml:context>
    <inkml:brush xml:id="br0">
      <inkml:brushProperty name="width" value="0.05" units="cm"/>
      <inkml:brushProperty name="height" value="0.05" units="cm"/>
    </inkml:brush>
  </inkml:definitions>
  <inkml:trace contextRef="#ctx0" brushRef="#br0">202 250 16388,'-26'32'2810,"17"-22"-2241,1 0 1,0 0-1,1 0 0,-10 20 1,7-7-22,1 1 1,1-1 0,-10 49-1,15-57-438,1 0 0,1 0 0,1 0-1,0 1 1,1-1 0,0 0 0,7 28-1,-3-23-76,1-2 7,5 36 0,-10-50-34,-1 0 1,1 0 0,-1 0 0,0 0 0,0 1 0,-1-1 0,1 0 0,-1 0 0,0-1 0,0 1 0,0 0 0,-1 0 0,1 0-1,-5 6 1,5-8 0,-1 0 0,1-1-1,-1 1 1,1-1 0,-1 1-1,0-1 1,0 0 0,0 1-1,1-1 1,-1 0 0,0 0-1,-1-1 1,1 1 0,0 0-1,0-1 1,0 1 0,0-1-1,0 0 1,-1 0 0,1 1-1,0-1 1,0-1 0,0 1-1,-1 0 1,1-1 0,0 1-1,0-1 1,0 1 0,0-1-1,0 0 1,0 0 0,0 0-1,0 0 1,0 0 0,0-1-1,0 1 1,1 0 0,-1-1-1,1 0 1,-1 1 0,1-1-1,-1 0 1,1 0 0,0 1-1,0-1 1,0 0 0,-1-4-1,0-2-11,0 1-1,1-1 0,-1 0 0,2 1 0,-1-1 0,1 0 0,1 0 0,-1 1 0,1-1 0,1 0 0,-1 1 0,6-14 0,3-7-86,28-51-1,-35 72 85,31-53-153,59-80 0,54-46 21,-13 44 380,-102 111 124,-45 45-289,1 0-1,1 2 0,1-1 1,0 1-1,0 0 0,2 1 1,0 0-1,1 1 0,-7 26 1,7-14 5,0 1 1,2-1-1,1 1 1,2 1 0,1 31-1,3-36 17,0 0-1,8 34 1,-8-51-77,0-1 1,1 0-1,0 0 1,1 0 0,0 0-1,0 0 1,1-1 0,0 0-1,0 0 1,7 8-1,-11-15-31,0 0 0,0 0-1,0 0 1,0 0-1,0 0 1,0 0-1,1-1 1,-1 1-1,0 0 1,1-1-1,-1 1 1,0 0 0,1-1-1,-1 0 1,1 1-1,-1-1 1,1 0-1,1 0 1,-2 0-8,0 0 0,-1-1 0,1 1 0,0 0 0,-1-1 1,1 1-1,-1-1 0,1 1 0,-1 0 0,1-1 0,-1 0 0,1 1 0,-1-1 1,1 1-1,-1-1 0,1 0 0,-1 1 0,0-1 0,1 0 0,-1 1 0,0-1 1,0 0-1,0 1 0,0-1 0,1 0 0,-1 0 0,0 1 0,0-1 0,0 0 1,0 0-1,-1 1 0,1-1 0,0 0 0,0 0 0,0 1 0,0-1 0,-1 0 1,-4-20-394,-2 0 0,0 1 0,-1 0 0,-17-30 0,10 21 79,-8-18-46,1 5 409,2-1-1,-17-56 0,36 97 27,0 0 0,1-1 0,-1 1 0,1-1 0,-1 1-1,1 0 1,0-1 0,0 1 0,0-1 0,0 1 0,0-1-1,1 1 1,1-5 0,-2 6-22,1 0-1,0 0 1,0 0 0,0 0-1,0 0 1,0 0 0,0 0-1,0 1 1,0-1 0,1 0-1,-1 1 1,0-1-1,0 1 1,0-1 0,1 1-1,-1-1 1,0 1 0,1 0-1,-1 0 1,0 0 0,1 0-1,-1 0 1,0 0-1,1 0 1,2 1 0,105 14 471,-74-8-579,54 3 0,-41-10 15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5.018"/>
    </inkml:context>
    <inkml:brush xml:id="br0">
      <inkml:brushProperty name="width" value="0.05" units="cm"/>
      <inkml:brushProperty name="height" value="0.05" units="cm"/>
    </inkml:brush>
  </inkml:definitions>
  <inkml:trace contextRef="#ctx0" brushRef="#br0">1 20 16107,'13'-3'1201,"15"-1"-977,5-1-96,11 1 280,1 1-48,3 3-144,2 0-224,-3 6-552,-8 1 2136,-15 5-1488,-11-1 64,-21 0 72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5.418"/>
    </inkml:context>
    <inkml:brush xml:id="br0">
      <inkml:brushProperty name="width" value="0.05" units="cm"/>
      <inkml:brushProperty name="height" value="0.05" units="cm"/>
    </inkml:brush>
  </inkml:definitions>
  <inkml:trace contextRef="#ctx0" brushRef="#br0">0 76 12235,'15'10'1384,"18"-13"-624,8-4-232,9-3 384,3 0-79,3-1 79,1 1-336,3-3-160,-9 3-128,-10-2-232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5.933"/>
    </inkml:context>
    <inkml:brush xml:id="br0">
      <inkml:brushProperty name="width" value="0.05" units="cm"/>
      <inkml:brushProperty name="height" value="0.05" units="cm"/>
    </inkml:brush>
  </inkml:definitions>
  <inkml:trace contextRef="#ctx0" brushRef="#br0">1 43 15419,'2'-3'185,"0"0"0,0 0 0,1 0 0,-1 1 1,1-1-1,0 1 0,0 0 0,0-1 0,0 1 0,0 1 0,0-1 0,0 0 0,0 1 0,1-1 0,-1 1 0,1 0 0,-1 0 0,1 1 0,-1-1 0,5 1 0,12-3 23,-1 2-1,25 1 1,-43 0-222,6 0 15,-1 0 0,0 1 0,1 0 1,-1 0-1,0 1 0,0 0 1,1 0-1,-1 0 0,-1 0 1,9 6-1,-12-7-6,0 0 1,0 1 0,0-1-1,-1 1 1,1-1-1,-1 1 1,1 0-1,-1-1 1,0 1 0,0 0-1,1 0 1,-1 0-1,-1 0 1,1 0-1,0 0 1,0 0 0,-1 1-1,1-1 1,-1 0-1,0 0 1,1 0-1,-1 1 1,0-1-1,-1 0 1,1 0 0,0 1-1,0-1 1,-1 0-1,0 0 1,1 0-1,-1 0 1,-2 4 0,-7 14-2,-1-1 1,-1-1-1,0 0 0,-2 0 1,-23 23-1,21-24 31,1 0-1,1 1 1,1 0-1,0 1 1,-11 25-1,21-40-25,1 1 1,1 0-1,-1 0 1,1 0-1,0 0 1,0 0-1,0 0 0,1 1 1,0 8-1,0-12-28,1 1-1,-1-1 0,1 0 1,0 1-1,-1-1 0,1 0 1,0 0-1,0 0 0,0 1 1,1-1-1,-1 0 0,0-1 1,1 1-1,0 0 0,-1 0 1,1-1-1,0 1 0,0-1 1,0 1-1,0-1 0,0 0 1,0 1-1,4 0 0,2 0-49,0 0 0,0 0 0,1-1 0,-1 0 0,0-1 0,0 0 0,1 0 0,-1-1 1,0 0-1,0-1 0,0 1 0,9-5 0,35-9-220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6.383"/>
    </inkml:context>
    <inkml:brush xml:id="br0">
      <inkml:brushProperty name="width" value="0.05" units="cm"/>
      <inkml:brushProperty name="height" value="0.05" units="cm"/>
    </inkml:brush>
  </inkml:definitions>
  <inkml:trace contextRef="#ctx0" brushRef="#br0">226 8 19588,'-2'-1'48,"0"0"1,0 0-1,0 0 0,0 0 0,0 1 1,0-1-1,-1 1 0,1-1 0,0 1 0,-1 0 1,1 0-1,0 0 0,0 0 0,-1 0 1,1 0-1,0 1 0,0-1 0,-1 1 0,1-1 1,0 1-1,0 0 0,0 0 0,0 0 0,0 0 1,0 1-1,-3 1 0,-5 4-36,0 0 0,0 1 0,-14 16 0,10-9-28,0 1-1,2 0 1,0 1 0,-19 36 0,26-44-4,1 0 0,0 0 0,1 0 0,0 0 0,1 1 0,0-1 0,0 1 0,1 0 0,0-1 1,0 1-1,2 0 0,1 17 0,-2-24 16,1-1 1,-1 1-1,1 0 0,0 0 1,0 0-1,0 0 1,1-1-1,-1 1 0,1 0 1,-1-1-1,1 0 1,0 1-1,0-1 0,0 0 1,0 0-1,0 0 1,1 0-1,-1 0 0,0 0 1,1-1-1,0 1 1,-1-1-1,1 0 0,0 0 1,0 0-1,-1 0 0,1 0 1,0-1-1,0 1 1,0-1-1,0 1 0,0-1 1,0 0-1,0-1 1,5 0-1,1 0 58,0-1 0,-1 0 1,1 0-1,-1-1 0,1 0 0,-1-1 0,0 0 0,0 0 0,-1-1 1,1 0-1,6-6 0,-6 4 47,-1-1-1,0 0 1,0 0-1,-1-1 1,0 0 0,0 0-1,-1 0 1,-1-1 0,7-18-1,-9 23-97,-1 1 0,0-1 0,0 0 0,0 0-1,-1 0 1,1 0 0,-1 0 0,-1 0 0,1 0-1,-2-6 1,2 8-47,-1 0 0,0 0 0,-1 1-1,1-1 1,0 0 0,-1 1 0,0-1-1,1 1 1,-1-1 0,0 1 0,0 0 0,0 0-1,-1-1 1,1 2 0,0-1 0,-1 0-1,-5-2 1,-14-5-152,1 8-91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6.740"/>
    </inkml:context>
    <inkml:brush xml:id="br0">
      <inkml:brushProperty name="width" value="0.05" units="cm"/>
      <inkml:brushProperty name="height" value="0.05" units="cm"/>
    </inkml:brush>
  </inkml:definitions>
  <inkml:trace contextRef="#ctx0" brushRef="#br0">6 58 17796,'-6'0'1784,"6"-3"-1256,13-5-256,3 1 1257,5-3-1025,2 1-136,2 0-456,3 1-776,-6 5 832,-2 3-160,-7 0-88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7.281"/>
    </inkml:context>
    <inkml:brush xml:id="br0">
      <inkml:brushProperty name="width" value="0.05" units="cm"/>
      <inkml:brushProperty name="height" value="0.05" units="cm"/>
    </inkml:brush>
  </inkml:definitions>
  <inkml:trace contextRef="#ctx0" brushRef="#br0">187 63 21101,'0'-2'64,"1"0"1,-1-1 0,0 1 0,0 0-1,0 0 1,0 0 0,0-1 0,0 1 0,-1 0-1,1 0 1,-1 0 0,1 0 0,-1-1-1,0 1 1,0 0 0,0 0 0,0 1 0,0-1-1,-1 0 1,1 0 0,0 0 0,-1 1 0,0-1-1,1 1 1,-1-1 0,0 1 0,0 0-1,1 0 1,-1-1 0,-4 0 0,3 1-64,0 0 1,-1 0-1,1 1 1,0-1-1,-1 1 1,1 0-1,0 0 1,-1 0 0,1 1-1,0-1 1,0 1-1,-1 0 1,1 0-1,0 0 1,0 0-1,0 0 1,0 1-1,0-1 1,0 1-1,-4 3 1,-1 1-56,1 1 0,0 0 0,0 1 0,0-1 1,1 1-1,0 1 0,1-1 0,0 1 0,0 0 0,1 0 0,0 0 0,0 1 1,1-1-1,-3 18 0,6-26 39,0 0 0,-1 0 1,1 1-1,0-1 0,0 0 0,0 0 0,0 1 1,0-1-1,1 0 0,-1 0 0,0 1 1,0-1-1,1 0 0,-1 0 0,1 0 1,-1 0-1,1 0 0,0 1 0,-1-1 1,1 0-1,0 0 0,0-1 0,0 1 1,1 1-1,-1-1-6,1 0 0,0-1 0,-1 1 0,1 0 0,0-1 0,0 1 1,0-1-1,0 0 0,-1 0 0,1 0 0,0 0 0,0 0 0,0 0 0,2-1 0,6-1-46,-1 0-1,1-1 0,-1 0 0,0-1 0,9-5 0,129-82-316,-147 90 364,1 1 0,-1 0-1,1-1 1,0 1 0,-1 0-1,1-1 1,-1 1 0,1 0-1,0 0 1,-1 0 0,1 0-1,-1 0 1,1 0 0,0 0 0,-1 0-1,1 0 1,0 0 0,-1 0-1,1 0 1,-1 0 0,1 0-1,0 0 1,-1 1 0,1-1-1,-1 0 1,1 0 0,0 1 0,-1-1-1,1 0 1,-1 1 0,1-1-1,-1 1 1,0-1 0,1 1-1,-1-1 1,1 1 0,-1-1-1,0 1 1,1-1 0,-1 1-1,0-1 1,0 1 0,1 0 0,-1-1-1,0 1 1,0-1 0,0 1-1,0 0 1,0-1 0,0 1-1,0 0 1,0 0 0,1 43-611,-1-36 483,-1 26-295,-1-8 402,1 0 0,2 0 0,1 0 0,0-1 0,9 33 0,-11-56 50,0-1 1,0 1 0,1 0 0,-1 0 0,0 0 0,-1 0-1,1 0 1,0-1 0,-1 1 0,1 0 0,-1 0 0,1 0 0,-1-1-1,0 1 1,1 0 0,-1-1 0,0 1 0,0-1 0,-1 1-1,1-1 1,0 1 0,0-1 0,-1 0 0,1 1 0,-1-1 0,1 0-1,-1 0 1,1 0 0,-1 0 0,-3 1 0,-7 4 191,0-1 1,0 0 0,-18 3 0,17-4 3,3-1 31,0 0-1,0 0 1,0-1-1,-1 0 0,1-1 1,-1 0-1,0 0 1,-15-3-1,26 2-247,-1 0 0,0 0 0,0 0-1,1 0 1,-1 0 0,0-1 0,1 1 0,-1 0-1,0 0 1,1-1 0,-1 1 0,1-1-1,-1 1 1,0-1 0,1 1 0,-1-1 0,1 1-1,-1-1 1,1 1 0,-1-1 0,1 1-1,0-1 1,-1 0 0,1 1 0,0-1 0,-1 0-1,1 1 1,0-1 0,0 0 0,0 1-1,0-1 1,0 0 0,-1 0 0,1 1 0,1-1-1,-1 0 1,0 0 0,0 1 0,0-1 0,0 0-1,0 1 1,1-1 0,-1 0 0,0 1-1,0-1 1,1 0 0,-1 1 0,1-1 0,-1 1-1,0-1 1,1 0 0,-1 1 0,1-1-1,0 0 1,8-6-215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8.846"/>
    </inkml:context>
    <inkml:brush xml:id="br0">
      <inkml:brushProperty name="width" value="0.05" units="cm"/>
      <inkml:brushProperty name="height" value="0.05" units="cm"/>
    </inkml:brush>
  </inkml:definitions>
  <inkml:trace contextRef="#ctx0" brushRef="#br0">4 0 15931,'-3'6'1513,"3"-2"-1193,11-2-208,10-1 1208,14-1-1136,6 0-48,7 0-136,6 0-16,4 0 16,2-1 96,-6 1-528,-7 0-248,-13 3 608,-10 3-120,-6 0-64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9.280"/>
    </inkml:context>
    <inkml:brush xml:id="br0">
      <inkml:brushProperty name="width" value="0.05" units="cm"/>
      <inkml:brushProperty name="height" value="0.05" units="cm"/>
    </inkml:brush>
  </inkml:definitions>
  <inkml:trace contextRef="#ctx0" brushRef="#br0">0 2 12571,'11'3'1200,"12"-2"-640,5 1-152,11-2 592,3 0-343,14-3-89,2 1-16,7-1-672,-3 3 312,-9 2-168,-6-1-88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29.698"/>
    </inkml:context>
    <inkml:brush xml:id="br0">
      <inkml:brushProperty name="width" value="0.05" units="cm"/>
      <inkml:brushProperty name="height" value="0.05" units="cm"/>
    </inkml:brush>
  </inkml:definitions>
  <inkml:trace contextRef="#ctx0" brushRef="#br0">69 17 18124,'1'-1'105,"-1"0"-1,1 0 1,0 0 0,0 0 0,-1 0 0,1 0-1,0 1 1,0-1 0,0 0 0,0 1 0,0-1-1,0 0 1,0 1 0,1 0 0,-1-1 0,0 1-1,0 0 1,0-1 0,2 1 0,25-3 533,-23 3-576,-1-1 0,1 2 0,0-1 0,0 1 0,0-1 0,0 1 0,0 1 0,-1-1 0,1 1 0,0-1 0,-1 1 0,1 1 0,-1-1 0,0 1 0,0-1 0,0 1 0,0 1 0,7 6 0,-9-7-72,1 1 1,-1 0 0,0-1-1,0 1 1,0 0-1,0 0 1,-1 1 0,1-1-1,-1 0 1,0 0-1,0 1 1,-1-1-1,0 0 1,1 1 0,-1-1-1,-1 1 1,1-1-1,-1 0 1,1 1 0,-1-1-1,-2 6 1,-3 7 2,-1-1 0,0-1 0,-1 1 0,-1-1 1,0-1-1,-14 18 0,-75 77-24,51-59 27,46-49-1,0-1 1,0 1-1,0 0 1,0 0-1,0 0 0,0 0 1,1 0-1,-1 0 1,0 0-1,1 0 0,-1 0 1,0 1-1,1-1 1,0 0-1,-1 0 0,1 1 1,0-1-1,0 0 1,-1 0-1,1 1 0,0-1 1,1 3-1,0-3-1,0 0 0,0 0 0,0 0 0,0 0 0,0 0 0,0-1 0,1 1 0,-1 0 0,0 0-1,1-1 1,-1 1 0,1-1 0,-1 1 0,1-1 0,-1 0 0,1 1 0,-1-1 0,1 0 0,-1 0 0,2 0 0,26 1-278,-1 0 0,0-2 0,0-1 1,0-2-1,0 0 0,0-2 1,36-12-1,-9-3-99</inkml:trace>
  <inkml:trace contextRef="#ctx0" brushRef="#br0" timeOffset="1">794 39 18908,'-4'1'1320,"-2"12"-1144,-1 5-72,0 8 545,1 3-337,0 8-280,2 1-40,-1 1 8,2 2 32,3-5-16,5 1 16,-2-7-192,0-2-441,1-7 537,-1-1-72,1-4-40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0.143"/>
    </inkml:context>
    <inkml:brush xml:id="br0">
      <inkml:brushProperty name="width" value="0.05" units="cm"/>
      <inkml:brushProperty name="height" value="0.05" units="cm"/>
    </inkml:brush>
  </inkml:definitions>
  <inkml:trace contextRef="#ctx0" brushRef="#br0">0 66 17140,'12'8'1224,"8"-8"-1040,5 0-72,14-5 400,8 0-488,14-3-624,9-1-224,14-2 648,3-4-160,-4-5-96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4.435"/>
    </inkml:context>
    <inkml:brush xml:id="br0">
      <inkml:brushProperty name="width" value="0.05" units="cm"/>
      <inkml:brushProperty name="height" value="0.05" units="cm"/>
    </inkml:brush>
  </inkml:definitions>
  <inkml:trace contextRef="#ctx0" brushRef="#br0">22 6 20740,'0'-6'1529,"0"9"-1193,0 2-136,-3 15 424,2 11-232,1 8-176,0 5 16,1 5-136,2-2-56,0-2-192,0-4-96,-2-6-216,1-4-200,-2-8-480,-3-7 776,-4-16-1,-3-4-191,0-13 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0.545"/>
    </inkml:context>
    <inkml:brush xml:id="br0">
      <inkml:brushProperty name="width" value="0.05" units="cm"/>
      <inkml:brushProperty name="height" value="0.05" units="cm"/>
    </inkml:brush>
  </inkml:definitions>
  <inkml:trace contextRef="#ctx0" brushRef="#br0">246 52 15283,'4'-5'432,"0"0"-1,0-1 1,0 1-1,2-7 0,-5 11-388,-1 1-1,0-1 0,0 0 0,0 1 0,1-1 1,-1 1-1,0-1 0,0 1 0,0-1 1,0 0-1,0 1 0,0-1 0,0 1 0,0-1 1,0 0-1,0 1 0,0-1 0,0 1 0,-1-1 1,1 0-1,-1 0 0,1 0 6,-1 1 0,0-1 0,0 1 1,1 0-1,-1-1 0,0 1 0,0 0 0,0-1 0,0 1 0,1 0 1,-1 0-1,0 0 0,0 0 0,0 0 0,0 0 0,0 0 1,0 0-1,1 0 0,-1 0 0,-1 1 0,-8 1 182,0 1 0,0 0 0,0 1 0,1 0 0,-1 1-1,1 0 1,0 0 0,-10 9 0,-7 5-162,-30 31 1,53-47-72,-10 9-33,-22 28-1,33-37 30,0-1-1,0 1 1,0-1-1,0 1 1,1 0-1,-1 0 1,1 0-1,0 0 1,0 0-1,0 0 1,0 0-1,0 0 0,1 0 1,-1 0-1,1 1 1,0-1-1,0 0 1,1 5-1,-1-7 6,0 0 0,1 0 0,-1-1 0,1 1 0,-1 0 0,1 0 0,-1-1 0,1 1 0,0 0 0,-1-1 0,1 1 0,0 0 0,-1-1-1,1 1 1,0-1 0,0 1 0,0-1 0,-1 0 0,1 1 0,0-1 0,0 0 0,0 0 0,0 1 0,0-1 0,0 0 0,0 0 0,0 0 0,-1 0 0,1 0 0,0 0-1,0 0 1,1-1 0,29-8-19,-18 3 27,-1 0 0,0-1 0,0-1 0,-1 0 1,18-16-1,45-54 136,-22 22-132,-52 56-14,0 0-1,0 0 0,0 1 1,0-1-1,0 0 1,0 1-1,0-1 1,1 0-1,-1 0 0,0 1 1,0-1-1,0 0 1,0 0-1,0 1 0,0-1 1,0 0-1,1 0 1,-1 0-1,0 1 0,0-1 1,0 0-1,0 0 1,1 0-1,-1 1 1,0-1-1,0 0 0,1 0 1,-1 0-1,0 0 1,0 0-1,1 0 0,-1 1 1,0-1-1,0 0 1,1 0-1,-1 0 0,0 0 1,0 0-1,1 0 1,-1 0-1,0 0 0,0 0 1,1 0-1,-1 0 1,0 0-1,0-1 1,1 1-1,-1 0 0,0 0 1,0 0-1,1 0 1,-1 0-1,0 0 0,0-1 1,1 1-1,-1 0 1,0 0-1,0 0 0,0-1 1,0 1-1,1 0 1,-1 0-1,0-1 1,-3 32-157,1-20 102,1 2 23,1 0 1,0 0-1,1 0 1,1 0 0,0 0-1,0 0 1,2 0-1,6 17 1,4 5 32,33 52 0,-35-65-11,-6-12 15,0 1 1,-1 0-1,0 0 1,-1 0-1,-1 1 0,4 16 1,-6-25-4,-1 1 0,0 0 0,1-1 0,-1 1 0,-1 0 0,1 0 0,-1-1 1,1 1-1,-1 0 0,0-1 0,0 1 0,-1-1 0,1 1 0,-1-1 0,1 0 1,-1 0-1,0 1 0,-1-1 0,1 0 0,0-1 0,-1 1 0,0 0 0,1-1 1,-6 4-1,1-1-16,-1-1 0,0 0 1,0 0-1,-1-1 0,1 0 1,-1 0-1,1-1 1,-1 0-1,0 0 0,0-1 1,0-1-1,0 1 0,0-1 1,0-1-1,0 0 0,0 0 1,0-1-1,0 0 0,1 0 1,-15-6-1,21 7 14,0-1-1,0 1 1,0-1 0,0 1-1,0-1 1,0 0 0,-3-4-1,-6-12-67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1.088"/>
    </inkml:context>
    <inkml:brush xml:id="br0">
      <inkml:brushProperty name="width" value="0.05" units="cm"/>
      <inkml:brushProperty name="height" value="0.05" units="cm"/>
    </inkml:brush>
  </inkml:definitions>
  <inkml:trace contextRef="#ctx0" brushRef="#br0">0 46 14691,'7'7'1088,"8"-6"-856,8-1-64,12-6 473,5-1-249,12-2-88,5-1 0,6 1-80,-2 2 8,-5 3-344,-8 2-264,-17 5 344,-7 2-96,-18 0-40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1.553"/>
    </inkml:context>
    <inkml:brush xml:id="br0">
      <inkml:brushProperty name="width" value="0.05" units="cm"/>
      <inkml:brushProperty name="height" value="0.05" units="cm"/>
    </inkml:brush>
  </inkml:definitions>
  <inkml:trace contextRef="#ctx0" brushRef="#br0">1 56 15443,'11'10'1321,"17"-12"-777,6 0-168,9-3 432,6-2-168,10-2-104,3 2 0,2-2-944,-3 2 568,-10-1-200,-5-2-96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2.014"/>
    </inkml:context>
    <inkml:brush xml:id="br0">
      <inkml:brushProperty name="width" value="0.05" units="cm"/>
      <inkml:brushProperty name="height" value="0.05" units="cm"/>
    </inkml:brush>
  </inkml:definitions>
  <inkml:trace contextRef="#ctx0" brushRef="#br0">1 391 16315,'0'1'34,"0"-1"0,0 1-1,0-1 1,0 1-1,0-1 1,0 1-1,0-1 1,0 0-1,0 1 1,0-1-1,1 1 1,-1-1 0,0 1-1,0-1 1,0 0-1,1 1 1,-1-1-1,0 0 1,1 1-1,-1-1 1,0 0-1,1 1 1,-1-1-1,0 0 1,1 1 0,-1-1-1,1 0 1,-1 0-1,0 0 1,1 0-1,-1 1 1,1-1-1,-1 0 1,1 0-1,-1 0 1,1 0 0,-1 0-1,0 0 1,1 0-1,-1 0 1,1 0-1,-1 0 1,1 0-1,-1 0 1,1 0-1,0-1 1,24-17 489,-24 18-515,88-74 1705,-4-5 1,116-136 0,-188 200-1616,-10 15-157,-5 7 12,-4 11-25,5-18 71,-38 85-211,-39 124 1,77-203 62,-1-1 1,1 1-1,0 0 1,0-1 0,0 1-1,1 0 1,0 0-1,0 0 1,1-1 0,1 8-1,-2-11 34,1 0 0,0 0 0,0-1-1,0 1 1,0 0 0,0-1 0,0 1-1,0 0 1,0-1 0,1 0 0,-1 1-1,1-1 1,-1 0 0,1 0 0,-1 1-1,1-1 1,0-1 0,-1 1 0,1 0-1,0 0 1,0-1 0,0 1 0,0 0 0,-1-1-1,1 0 1,0 0 0,0 1 0,0-1-1,0 0 1,0-1 0,0 1 0,0 0-1,2-1 1,12-1-894</inkml:trace>
  <inkml:trace contextRef="#ctx0" brushRef="#br0" timeOffset="1">545 276 13395,'1'1'127,"1"0"0,-1-1 0,0 1 0,1 0 1,-1-1-1,0 1 0,1-1 0,-1 0 0,1 1 0,-1-1 0,0 0 1,1 0-1,-1 0 0,1 0 0,-1 0 0,1 0 0,-1 0 0,1-1 1,-1 1-1,0 0 0,1-1 0,-1 1 0,1-1 0,-1 0 0,2 0 0,3-3 277,0-1-1,0 1 1,11-11-1,-5 3 219,46-38 1312,-3-4 0,64-77 1,-119 131-1933,0 0 0,0 0 1,0 0-1,0 0 1,0 0-1,0 0 1,0 1-1,0-1 0,0 0 1,0 0-1,1 0 1,-1 0-1,0 0 0,0 0 1,0 0-1,0 0 1,0 0-1,0 0 1,0 0-1,0 0 0,0 0 1,0 0-1,0 0 1,0 0-1,0 0 0,0 0 1,1 0-1,-1 0 1,0 0-1,0 0 1,0 0-1,0 0 0,0 0 1,0 0-1,0 0 1,0 0-1,0 0 1,0 0-1,0 0 0,0 0 1,0 0-1,0 0 1,1 0-1,-1 0 0,0 0 1,0 0-1,0-1 1,0 1-1,0 0 1,0 0-1,0 0 0,0 0 1,0 0-1,0 0 1,0 0-1,0 0 0,-2 10-11,-5 14-79,-3 6-137,0 0 1,3 0-1,0 1 1,2 0-1,-2 55 1,7-84 82,0 1-1,0 0 1,0-1 0,0 1 0,0 0 0,0-1 0,1 1 0,0 0 0,-1-1-1,1 1 1,0-1 0,0 1 0,0-1 0,1 1 0,-1-1 0,0 0 0,1 0-1,0 1 1,-1-1 0,1 0 0,0-1 0,0 1 0,0 0 0,0 0 0,1-1-1,-1 0 1,3 2 0,15-1-2186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09.536"/>
    </inkml:context>
    <inkml:brush xml:id="br0">
      <inkml:brushProperty name="width" value="0.05" units="cm"/>
      <inkml:brushProperty name="height" value="0.05" units="cm"/>
    </inkml:brush>
  </inkml:definitions>
  <inkml:trace contextRef="#ctx0" brushRef="#br0">6 79 13867,'-6'-8'1616,"8"0"-936,0 0-303,17-1 1383,8 0-976,12 2-352,11-2-96,7 2-200,5 1-88,1 1-32,1 4-16,-5 0 0,-4 1 8,-9 0-8,-10 0-360,-5 0 320,-8 2-16,-8-2-32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10.121"/>
    </inkml:context>
    <inkml:brush xml:id="br0">
      <inkml:brushProperty name="width" value="0.05" units="cm"/>
      <inkml:brushProperty name="height" value="0.05" units="cm"/>
    </inkml:brush>
  </inkml:definitions>
  <inkml:trace contextRef="#ctx0" brushRef="#br0">105 72 15331,'0'-3'96,"1"-1"-1,0 1 1,-1 0-1,1-1 1,1 1-1,-1 0 0,0 0 1,1 0-1,-1 0 1,1 0-1,0 0 1,0 0-1,0 0 1,1 1-1,-1-1 0,0 1 1,1 0-1,0 0 1,-1 0-1,1 0 1,0 0-1,0 0 1,0 1-1,1-1 0,-1 1 1,0 0-1,0 0 1,1 0-1,-1 1 1,0-1-1,1 1 1,-1 0-1,1-1 1,4 2-1,-7-1-103,0 0-1,0 1 1,0-1 0,1 1-1,-1-1 1,0 0-1,0 1 1,0 0 0,0-1-1,0 1 1,0 0 0,-1-1-1,1 1 1,0 0 0,0 0-1,0 0 1,-1 0-1,1 0 1,0 0 0,-1 0-1,1 0 1,-1 0 0,1 0-1,-1 0 1,0 0 0,1 0-1,-1 0 1,0 0-1,0 1 1,0-1 0,0 0-1,0 0 1,0 0 0,0 0-1,0 1 1,-1 0-1,1 5-28,-2 0-1,1 0 1,-1 0-1,-4 11 1,-5 5 12,-2 1 1,0-2-1,-2 0 1,-24 29 0,16-21 67,-27 43 1,44-63-49,1 0 0,0 1 0,1 0 0,0-1 0,1 1 0,0 0 0,1 1 0,-3 19 0,5-28-12,0 1 1,0-1-1,0 0 0,0 1 1,1-1-1,-1 0 1,1 0-1,0 0 1,0 1-1,0-1 1,0 0-1,1 0 1,-1 0-1,1 0 1,0-1-1,-1 1 1,1 0-1,1-1 1,-1 1-1,0-1 1,1 0-1,-1 0 1,5 3-1,-3-3-46,0 0 0,0 0 0,0-1 0,0 1-1,0-1 1,0 0 0,0 0 0,1-1 0,-1 1-1,0-1 1,0 0 0,1 0 0,-1-1 0,0 1-1,1-1 1,-1 0 0,6-2 0,26-12-163,2-6-66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10.542"/>
    </inkml:context>
    <inkml:brush xml:id="br0">
      <inkml:brushProperty name="width" value="0.05" units="cm"/>
      <inkml:brushProperty name="height" value="0.05" units="cm"/>
    </inkml:brush>
  </inkml:definitions>
  <inkml:trace contextRef="#ctx0" brushRef="#br0">138 15 16836,'-1'0'72,"-1"-1"1,0 1 0,1 0-1,-1-1 1,1 1 0,-1 0-1,0 0 1,1 0 0,-1 0 0,1 0-1,-1 0 1,0 1 0,1-1-1,-1 0 1,1 1 0,-1 0-1,1-1 1,-1 1 0,1 0 0,-1-1-1,1 1 1,0 0 0,0 0-1,-3 2 1,-31 29 677,28-25-719,0 1 0,1 0 0,1 0 0,-1 0 0,1 1 0,1 0 0,-1 0 0,1 0 0,1 1 0,0-1 0,-2 12 0,4-17-44,0 1 0,1 0 0,0-1 0,0 1 0,0 0 0,0 0 0,1-1 0,-1 1 0,1 0 0,0-1 0,1 1 0,-1-1 0,1 0 0,0 1 0,0-1 0,0 0 0,1 0 0,0 0 0,-1 0 0,1-1 0,0 1 0,1-1 0,-1 1 0,1-1 0,6 4 0,-1-2 12,0 0-1,0 0 1,1-1-1,-1-1 0,1 0 1,0 0-1,1 0 1,-1-2-1,0 1 0,0-1 1,1-1-1,-1 1 0,1-2 1,-1 0-1,16-3 1,-20 3 69,1 0 1,-1-1 0,1 1-1,-1-2 1,0 1 0,0-1-1,0 0 1,0 0 0,0 0 0,-1-1-1,1 0 1,-1 0 0,0 0-1,0-1 1,-1 0 0,0 0 0,1 0-1,-1 0 1,-1-1 0,1 0-1,-1 0 1,0 1 0,-1-2-1,1 1 1,1-7 0,-2 5 15,-1 0 0,0-1 0,-1 1 0,0 0 0,0-1 0,0 1 0,-1 0 0,0-1 0,-1 1 0,0 0 0,0 0 1,-1 0-1,-4-7 0,5 9-139,-1 1 0,0 0 0,0 1 0,0-1 0,-1 1 0,1-1 0,-1 1 0,0 0 0,0 0 0,-1 1 0,1-1 0,-1 1 0,0 0 0,0 0 0,0 0 0,0 1 0,0 0 0,-1 0 0,-10-2 0,-19 0-200,1 4-89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56.032"/>
    </inkml:context>
    <inkml:brush xml:id="br0">
      <inkml:brushProperty name="width" value="0.05" units="cm"/>
      <inkml:brushProperty name="height" value="0.05" units="cm"/>
    </inkml:brush>
  </inkml:definitions>
  <inkml:trace contextRef="#ctx0" brushRef="#br0">44 4 11979,'-6'11'886,"9"-7"-55,19-8 395,-9 0-967,2 1-172,0 0 1,0 1-1,1 1 1,-1 0-1,1 1 1,17 2 0,-29-1-88,0-1 0,0 1 1,0 0-1,0 0 1,-1 1-1,1-1 1,0 1-1,-1 0 1,1 0-1,-1 0 0,0 0 1,6 5-1,-7-5 8,-1 1-1,1-1 0,-1 0 1,1 1-1,-1-1 0,0 1 1,0 0-1,0-1 1,0 1-1,0 0 0,-1-1 1,1 1-1,-1 0 0,0 0 1,0 0-1,0 0 1,0-1-1,0 1 0,0 0 1,-2 3-1,0 3 79,0 0 1,-1-1-1,0 1 0,-1-1 1,0 0-1,0 0 0,-10 14 1,-45 50 614,37-47-445,19-21-215,-26 29 406,-40 62 0,62-84-435,1 0 1,0 1-1,1-1 1,0 1-1,1 0 1,0 1 0,1-1-1,0 1 1,1-1-1,-1 21 1,3-32-14,0 1 0,0 0 0,0 0 0,0 0 0,0 0 0,0 0 0,1-1 1,-1 1-1,1 0 0,-1 0 0,1-1 0,0 1 0,0 0 0,0-1 0,0 1 0,0 0 0,0-1 1,0 0-1,0 1 0,0-1 0,1 0 0,-1 1 0,3 1 0,-1-2-33,0 0 1,0 0-1,0 0 0,0 0 0,1-1 1,-1 1-1,0-1 0,0 0 0,0 0 1,0 0-1,1 0 0,4-2 0,8-1-155,1-2-1,-1 0 0,30-14 1,4-5-2,2-5-54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1:56.467"/>
    </inkml:context>
    <inkml:brush xml:id="br0">
      <inkml:brushProperty name="width" value="0.05" units="cm"/>
      <inkml:brushProperty name="height" value="0.05" units="cm"/>
    </inkml:brush>
  </inkml:definitions>
  <inkml:trace contextRef="#ctx0" brushRef="#br0">83 133 18020,'0'-2'120,"-1"1"1,1-1-1,0 1 1,-1-1 0,0 1-1,1-1 1,-1 1-1,0 0 1,0-1-1,0 1 1,0 0-1,0 0 1,0-1-1,0 1 1,0 0-1,0 0 1,0 0 0,-1 0-1,1 1 1,0-1-1,-1 0 1,1 0-1,-3 0 1,3 1-79,0 0 0,-1 0 0,1 0 0,-1 1 0,1-1 0,0 0 0,-1 0 0,1 1 0,0-1 0,0 1 0,-1 0 0,1-1 0,0 1 0,0 0 0,0 0 0,-1-1 0,1 1 0,0 0 0,0 0 0,1 0 0,-1 0 0,0 0 0,0 1 0,0-1 0,1 0 0,-1 0 0,0 0 0,0 2 0,-4 9-69,1 0 0,0-1 0,1 1-1,0 1 1,1-1 0,0 0-1,1 1 1,0-1 0,1 1-1,0-1 1,1 1 0,1-1 0,0 1-1,6 21 1,-7-31 19,0-1 0,1 1 0,-1-1 1,0 1-1,1-1 0,0 0 0,-1 0 0,1 1 0,0-1 1,0 0-1,0-1 0,1 1 0,-1 0 0,0-1 0,1 1 0,-1-1 1,1 1-1,-1-1 0,1 0 0,0 0 0,-1-1 0,1 1 1,0 0-1,0-1 0,-1 0 0,1 1 0,0-1 0,0 0 1,0-1-1,0 1 0,-1 0 0,1-1 0,3-1 0,4 0 3,-1-1 0,0-1-1,0 0 1,0 0 0,0-1-1,-1 0 1,1 0 0,9-9-1,-12 8 51,0 1 0,0-1 0,-1 0 0,0 0 0,0 0 0,0-1 0,-1 1 0,1-1 0,-2-1 0,1 1 0,3-11 0,-6 13 2,0 0-1,0 0 0,0 0 0,-1 0 1,1 0-1,-1 0 0,-1 0 1,1 0-1,-1 0 0,0 0 0,0 0 1,0 0-1,0 0 0,-1 0 1,0 1-1,0-1 0,-1 1 0,1-1 1,-4-4-1,-3-2-84,-1 0 1,0 1-1,0 0 1,-1 1-1,0 0 1,-1 1-1,-21-12 1,14 8-205,-1-3 32,8-5-98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00.451"/>
    </inkml:context>
    <inkml:brush xml:id="br0">
      <inkml:brushProperty name="width" value="0.05" units="cm"/>
      <inkml:brushProperty name="height" value="0.05" units="cm"/>
    </inkml:brush>
  </inkml:definitions>
  <inkml:trace contextRef="#ctx0" brushRef="#br0">6 50 11787,'1'-1'75,"-1"1"1,0-1 0,1 1-1,-1-1 1,0 0 0,1 0 0,-1 1-1,0-1 1,0 0 0,0 0 0,1 1-1,-1-1 1,0 0 0,0 0-1,0 1 1,0-1 0,0 0 0,-1 0-1,1 1 1,0-3 0,-6-20 283,4 15-371,1 6 22,27 13 100,16 18-80,0 1-1,73 72 1,61 89-1,-146-157-33,62 71-2,130 136 184,-141-164-153,-6-4-17,4-3 1,90 61-1,8-8 18,-132-87-16,71 71 0,25 58-9,12 11-1,36 12 10,38 40 4,258 237-6,-281-284-9,303 254 10,-362-318-7,118 91 4,367 276 57,-21-23-68,-316-245 3,-222-164 2,495 353 8,-25-24 32,-344-237-32,233 208 2,-128-96-4,-15-48 2,27 23 0,37 72-2,154 120 4,-142-190 3,-44-32-1,-271-168-4,175 121-7,12-19-4,-37-35 902,-197-97 15,-8 0-647,-12-1-203,18-2 7,-15 1 44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4.837"/>
    </inkml:context>
    <inkml:brush xml:id="br0">
      <inkml:brushProperty name="width" value="0.05" units="cm"/>
      <inkml:brushProperty name="height" value="0.05" units="cm"/>
    </inkml:brush>
  </inkml:definitions>
  <inkml:trace contextRef="#ctx0" brushRef="#br0">1 212 17804,'0'-4'191,"0"0"-1,-1 0 1,1 0 0,1 0-1,-1 0 1,0 0 0,1 0-1,0 0 1,0 0 0,0 0 0,1 1-1,-1-1 1,1 0 0,0 1-1,0-1 1,0 1 0,0-1 0,1 1-1,-1 0 1,1 0 0,6-5-1,4-3 332,1 0 0,0 1 0,27-13 0,-39 21-460,22-10 262,-1 0-1,1 2 1,34-10 0,-44 16-250,1 1 0,0 0 0,-1 1 0,1 0 0,0 2 0,0-1 0,18 3 0,-29-2-66,-1 1-1,1-1 1,0 1-1,0 0 0,0 0 1,-1 0-1,1 1 1,0-1-1,-1 1 1,1 0-1,-1 0 0,0 0 1,0 0-1,0 1 1,0-1-1,0 1 1,0 0-1,0-1 0,-1 1 1,0 1-1,1-1 1,-1 0-1,0 1 1,2 6-1,-3-5 2,0 0 1,0 0-1,-1 0 0,1 0 0,-1 1 0,0-1 1,-1 0-1,0 0 0,1 0 0,-1 0 1,-1 0-1,1 0 0,-1 0 0,0 0 1,0-1-1,0 1 0,-1-1 0,-4 7 1,0-2 39,0-1 0,0 1 1,-1-2-1,0 1 1,-1-1-1,0 0 0,0-1 1,0 0-1,-1 0 1,-12 5-1,11-6-128,-1 0-1,0-1 1,0 0 0,0-1-1,0-1 1,0 0 0,-1 0-1,-21-1 1,34-1 82,0 0 0,0 0 1,1 0-1,-1-1 0,0 1 0,0 0 1,1 0-1,-1 0 0,0-1 0,0 1 1,0 0-1,1-1 0,-1 1 0,0 0 1,0 0-1,0-1 0,0 1 0,0 0 1,0-1-1,0 1 0,1 0 0,-1 0 0,0-1 1,0 1-1,0 0 0,0-1 0,0 1 1,0 0-1,0-1 0,-1 1 0,1 0 1,0-1-1,0 1 0,0 0 0,0-1 1,0 1-1,0 0 0,-1 0 0,1-1 1,0 1-1,0 0 0,0 0 0,-1-1 1,1 1-1,0 0 0,0 0 0,-1 0 1,1-1-1,0 1 0,0 0 0,-1 0 1,1 0-1,0 0 0,-1 0 0,1 0 0,0 0 1,-1-1-1,14-3-188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02.782"/>
    </inkml:context>
    <inkml:brush xml:id="br0">
      <inkml:brushProperty name="width" value="0.05" units="cm"/>
      <inkml:brushProperty name="height" value="0.05" units="cm"/>
    </inkml:brush>
  </inkml:definitions>
  <inkml:trace contextRef="#ctx0" brushRef="#br0">43 1 16259,'-15'71'2778,"0"60"-2759,6 0-1,5 0 0,14 135 1,-8-241-377,-2-53 169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38.843"/>
    </inkml:context>
    <inkml:brush xml:id="br0">
      <inkml:brushProperty name="width" value="0.05" units="cm"/>
      <inkml:brushProperty name="height" value="0.05" units="cm"/>
    </inkml:brush>
  </inkml:definitions>
  <inkml:trace contextRef="#ctx0" brushRef="#br0">7 43 14555,'-6'1'1670,"7"1"-614,12 0-536,103-17-324,46-4-93,-66 13 68,151 10 1,-219-3-87,-20-1-58,1 1 0,0-1 1,-1 1-1,1 1 1,-1-1-1,1 2 0,9 3 1,-17-6 19,-1 0 0,1 0 0,0 1 0,-1-1 1,1 0-1,-1 0 0,1 0 0,-1 0 0,1 0 1,-1 0-1,1 0 0,-1 0 0,1 0 0,-1 0 1,1 0-1,0-1 0,-1 1 0,1 0 0,-1 0 1,1 0-1,-1-1 0,0 1 0,1 0 0,-1-1 1,1 1-1,-1 0 0,1-1 0,-1 1 0,0-1 1,1 1-1,-1 0 0,0-1 0,1 1 0,-1-1 1,0 1-1,0-1 0,1 1 0,-1-1 0,0 1 1,0-1-1,0 1 0,0-1 0,0 1 0,0-1 1,0 0-1,5-13 336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2:39.995"/>
    </inkml:context>
    <inkml:brush xml:id="br0">
      <inkml:brushProperty name="width" value="0.05" units="cm"/>
      <inkml:brushProperty name="height" value="0.05" units="cm"/>
    </inkml:brush>
  </inkml:definitions>
  <inkml:trace contextRef="#ctx0" brushRef="#br0">269 287 12523,'-1'0'40,"1"0"0,0 0 0,-1 0 0,1 0 0,0-1 0,0 1 0,-1 0 0,1 0 0,0 0 0,0 0 0,-1 0 0,1 0 0,0 0 0,0 0 0,-1-1 0,1 1 0,0 0 0,0 0 0,0 0 0,0 0 0,-1-1 0,1 1 0,0 0 0,0 0 0,0-1 0,0 1 0,-1 0 0,1 0 0,0-1 0,0 1 0,0 0 0,0 0 0,0-1 0,0 1 0,0 0 0,2-14 489,10-16 248,-12 29-620,12-24 335,4-11 205,28-44 0,-38 71-611,0 0 0,0 1 0,1-1 0,1 1 1,-1 0-1,1 1 0,0 0 0,1 0 0,16-9 0,-24 15-84,1 0 1,-1 0-1,1 1 0,-1-1 0,1 0 1,0 1-1,-1 0 0,1-1 0,0 1 0,-1 0 1,1-1-1,0 1 0,-1 0 0,1 0 1,3 1-1,-4 0-5,0-1 0,0 0 1,0 1-1,0-1 0,-1 1 0,1 0 1,0-1-1,0 1 0,-1 0 1,1-1-1,0 1 0,-1 0 0,1 0 1,0-1-1,-1 1 0,1 0 1,-1 0-1,0 0 0,1 0 0,-1 1 1,1 3-4,0 0 1,0-1 0,-1 1-1,0 0 1,0 0 0,0-1-1,-1 1 1,0 0 0,0-1 0,-1 6-1,-8 21 18,-2 0 0,-1-1 0,-2 0 0,0-1 0,-21 28 0,-107 126 107,-65 40-240,207-223 120,-3 4-47,1 1 0,-1-1 0,1 1 1,-6 10-1,9-15 35,-1 1 0,1 0 0,0 0 0,-1 0 0,1-1 0,0 1 0,0 0 0,-1 0 0,1 0 0,0 0 0,0-1 0,0 1 0,0 0 0,0 0 0,0 0 0,1 0 1,-1 0-1,0-1 0,0 1 0,1 0 0,-1 0 0,0 0 0,1-1 0,-1 1 0,1 0 0,-1 0 0,1-1 0,-1 1 0,1 0 0,-1-1 0,1 1 0,0-1 0,-1 1 0,1-1 0,0 1 0,0-1 1,-1 1-1,1-1 0,0 0 0,1 1 0,4 1-56,1 0 0,-1-1 0,1 1 1,0-1-1,0-1 0,0 1 0,-1-1 1,12-1-1,58-11-180,-66 10 225,54-11 118,69-26 1,-126 36-92,-1 0-1,1 0 1,-1-1 0,0 0 0,-1 0-1,1 0 1,8-10 0,-7 7 478,1 1 1,-1 0 0,11-6-1,-18 12-458,0-1-1,1 1 1,-1 0-1,0 0 1,1-1-1,-1 1 1,0 0-1,1 0 0,-1 0 1,0-1-1,1 1 1,-1 0-1,1 0 1,-1 0-1,0 0 1,1 0-1,-1 0 1,1 0-1,-1 0 1,1 0-1,-1 0 0,0 0 1,1 0-1,-1 0 1,1 1-1,-1-1 1,0 0-1,1 0 1,-1 0-1,0 1 1,1-1-1,-1 0 1,0 0-1,1 1 0,-1-1 1,0 0-1,1 1 1,2 6 442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3.244"/>
    </inkml:context>
    <inkml:brush xml:id="br0">
      <inkml:brushProperty name="width" value="0.05" units="cm"/>
      <inkml:brushProperty name="height" value="0.05" units="cm"/>
    </inkml:brush>
  </inkml:definitions>
  <inkml:trace contextRef="#ctx0" brushRef="#br0">2 0 16468,'0'2'1160,"0"-1"-1000,-2 7-112,2-7 464,5 0-400,1 1-184,2-1-8,4-1-24,1 2 0,5-1 32,2-1 24,6 0 40,4 0 8,3 5 8,2-1-360,7 9 328,-2-1-32,-4-6-24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4.022"/>
    </inkml:context>
    <inkml:brush xml:id="br0">
      <inkml:brushProperty name="width" value="0.05" units="cm"/>
      <inkml:brushProperty name="height" value="0.05" units="cm"/>
    </inkml:brush>
  </inkml:definitions>
  <inkml:trace contextRef="#ctx0" brushRef="#br0">0 112 15059,'7'-2'119,"-1"-1"0,0 1 0,0-2 0,0 1 0,0-1 0,0 0 0,-1 0 0,1-1 0,-1 1 0,7-10 0,15-10 45,-20 18-192,1 0 1,-1 1 0,1 1 0,0-1 0,11-4 0,-17 9 19,-1-1 0,0 1 1,0-1-1,1 1 0,-1-1 1,0 1-1,1 0 0,-1 0 1,0 0-1,0 0 0,1 0 1,-1 0-1,0 0 0,1 0 1,-1 0-1,0 1 0,1-1 1,-1 0-1,0 1 0,0-1 1,1 1-1,-1-1 1,0 1-1,0 0 0,0 0 1,0-1-1,0 1 0,0 0 1,0 0-1,0 0 0,0 0 1,0 0-1,-1 0 0,1 0 1,0 1-1,-1-1 0,1 0 1,-1 0-1,1 0 0,-1 1 1,1-1-1,-1 0 0,0 1 1,0-1-1,0 0 0,0 2 1,2 12 1,-1 0 0,-1 0 0,0 0-1,-1 0 1,-5 25 0,-23 75 299,9-39-38,17-66-229,1-1 9,0-1 0,0 1 0,1-1 1,0 1-1,0 14 0,2-21-45,-1-1 1,0 1-1,0-1 0,1 1 1,-1-1-1,1 1 1,-1-1-1,1 0 1,0 1-1,-1-1 0,1 0 1,0 1-1,0-1 1,0 0-1,0 0 1,0 0-1,0 0 0,1 0 1,-1 0-1,0 0 1,0 0-1,1 0 0,-1 0 1,1-1-1,-1 1 1,0-1-1,1 1 1,-1-1-1,1 1 0,-1-1 1,1 0-1,0 0 1,-1 0-1,1 0 1,-1 0-1,1 0 0,2 0 1,5-1-67,0 0-1,0-1 1,1 0 0,-1 0 0,0-1 0,0 0 0,8-4-1,15-12-95</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4.426"/>
    </inkml:context>
    <inkml:brush xml:id="br0">
      <inkml:brushProperty name="width" value="0.05" units="cm"/>
      <inkml:brushProperty name="height" value="0.05" units="cm"/>
    </inkml:brush>
  </inkml:definitions>
  <inkml:trace contextRef="#ctx0" brushRef="#br0">1 25 15155,'2'-3'64,"0"1"-1,1 0 0,-1 0 1,1 0-1,0 0 1,0 0-1,-1 1 1,1-1-1,0 1 0,1 0 1,-1 0-1,0 0 1,0 0-1,0 0 1,1 1-1,-1 0 0,0-1 1,5 1-1,-4 0-72,0 0-1,-1 1 1,1-1-1,0 0 1,-1 1-1,1 0 1,-1 0 0,1 0-1,-1 1 1,1-1-1,-1 1 1,0-1-1,0 1 1,0 0-1,0 0 1,3 3-1,-3-1 11,0 0-1,-1 0 0,0 0 1,0 0-1,0 0 0,-1 0 0,1 0 1,-1 1-1,0-1 0,0 1 0,0-1 1,-1 1-1,0-1 0,0 1 0,0-1 1,0 1-1,-1-1 0,0 5 0,-3 12 88,-1 0 0,-12 30-1,12-36-18,-4 10 57,4-12-40,0 0 0,1 0 1,1 1-1,-3 14 0,6-27-84,0 0 0,0-1 0,0 1 0,0 0 0,0 0 0,0 0 0,0 0 0,0 0 0,0 0 0,0 0 0,0 0 1,1 0-1,-1 0 0,0 0 0,1 0 0,-1 0 0,0-1 0,1 1 0,-1 0 0,1 0 0,0 0 0,-1-1 0,1 1 0,0 0 0,-1-1 0,1 1 0,0 0 0,0-1 0,-1 1 0,1-1 0,0 0 0,0 1 0,0-1 0,0 1 0,0-1 1,0 0-1,0 0 0,-1 0 0,1 1 0,0-1 0,0 0 0,0 0 0,0 0 0,2-1 0,2 1-4,0-1 0,0 0 1,0-1-1,-1 1 0,1-1 0,0 0 1,-1 0-1,6-3 0,34-22-11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5.399"/>
    </inkml:context>
    <inkml:brush xml:id="br0">
      <inkml:brushProperty name="width" value="0.05" units="cm"/>
      <inkml:brushProperty name="height" value="0.05" units="cm"/>
    </inkml:brush>
  </inkml:definitions>
  <inkml:trace contextRef="#ctx0" brushRef="#br0">16 21 18972,'0'0'23,"1"0"0,-1 1 0,0-1 0,1 0-1,-1 1 1,0-1 0,1 0 0,-1 1 0,0-1 0,1 0 0,-1 0 0,0 1 0,1-1-1,-1 0 1,1 0 0,-1 0 0,1 0 0,-1 0 0,0 1 0,1-1 0,-1 0 0,1 0-1,-1 0 1,1 0 0,-1 0 0,1 0 0,-1-1 0,1 1 0,-1 0 0,0 0-1,1 0 1,-1 0 0,1 0 0,-1-1 0,0 1 0,1 0 0,-1 0 0,1-1 0,-1 1-1,0 0 1,1-1 0,-1 1 0,0 0 0,0-1 0,1 0 0,7-17 1353,-7 17-978,-2 6-187,0 8-232,-2 1-126,-3-17-1164,5 2 1198,0 0 1,-1-1-1,1 1 0,-1 1 1,1-1-1,-1 0 1,1 0-1,-1 0 0,1 1 1,-4-2-1,-8 1-383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7.558"/>
    </inkml:context>
    <inkml:brush xml:id="br0">
      <inkml:brushProperty name="width" value="0.05" units="cm"/>
      <inkml:brushProperty name="height" value="0.05" units="cm"/>
    </inkml:brush>
  </inkml:definitions>
  <inkml:trace contextRef="#ctx0" brushRef="#br0">1 8052 10698,'0'1'31,"0"-1"1,1 0-1,-1 1 0,0-1 0,1 0 0,-1 1 0,0-1 0,1 0 1,-1 0-1,1 1 0,-1-1 0,0 0 0,1 0 0,-1 0 0,1 0 1,-1 1-1,1-1 0,-1 0 0,1 0 0,-1 0 0,1 0 0,-1 0 1,1 0-1,-1 0 0,1 0 0,-1-1 0,0 1 0,1 0 1,-1 0-1,1 0 0,-1 0 0,1-1 0,-1 1 0,0 0 0,1 0 1,-1-1-1,1 1 0,-1 0 0,0-1 0,1 1 0,-1 0 0,0-1 1,21-20 556,-15 14-435,81-76 486,161-118 1,-7 8-646,156-188 61,-86 85-49,-134 132-4,217-175-2,-204 180 0,90-93 4,73-62-1,-22 51-11,102-83 32,-64 57-23,-187 149-1,-107 81 0,263-212 0,835-673 23,-464 376-14,-627 501-9,-19 15 0,444-361 0,14 19 0,30-26 5,-15-20 3,-176 142-5,-324 269-3,401-358 15,-401 349-12,92-88 0,-110 111 4,0 0 1,1 2-1,0 0 0,1 1 1,34-14-1,-55 25-1,-7-2-5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9.097"/>
    </inkml:context>
    <inkml:brush xml:id="br0">
      <inkml:brushProperty name="width" value="0.05" units="cm"/>
      <inkml:brushProperty name="height" value="0.05" units="cm"/>
    </inkml:brush>
  </inkml:definitions>
  <inkml:trace contextRef="#ctx0" brushRef="#br0">306 71 16476,'13'-12'863,"-7"8"-625,0-1-1,-1 0 1,1-1 0,-1 0 0,-1 0 0,1 0-1,-1 0 1,4-8 0,-45 73 1261,2-7-1435,26-38-97,-268 459-2999,269-455 2681,7-13 145,4-9-366,12-17-169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29.505"/>
    </inkml:context>
    <inkml:brush xml:id="br0">
      <inkml:brushProperty name="width" value="0.05" units="cm"/>
      <inkml:brushProperty name="height" value="0.05" units="cm"/>
    </inkml:brush>
  </inkml:definitions>
  <inkml:trace contextRef="#ctx0" brushRef="#br0">91 74 12523,'48'-67'3018,"-48"67"-2977,0-1 0,1 1 0,-1 0 0,0-1 0,0 1 0,1 0 0,-1-1 0,0 1 0,0 0 0,1-1 0,-1 1 0,0 0 0,1 0 0,-1-1 0,0 1 0,1 0 0,-1 0 0,0 0 0,1-1 0,-1 1 0,1 0 0,-1 0 0,0 0 0,1 0 0,-1 0 0,1 0 0,-1 0 0,0 0 0,1 0 0,6 10 422,-2 25-495,-4-30 68,11 72-37,31 105 0,-24-132 122,-13-36-133,-1 1 0,6 23 0,-11-38-1,0 0 0,0 1 0,0-1 0,0 0 0,0 1 0,1-1 0,-1 0 0,0 1 0,0-1 0,0 0 0,0 0 0,0 1 0,0-1 1,0 0-1,0 1 0,0-1 0,0 0 0,0 1 0,0-1 0,0 0 0,-1 1 0,1-1 0,0 0 0,0 1 0,0-1 0,0 0 0,-1 0 0,1 1 0,0-1 0,0 0 0,0 0 0,-1 1 0,1-1 0,0 0 0,0 0 0,-1 0 0,1 1 0,0-1 0,-1 0 0,1 0 0,0 0 0,-1 0 0,1 0 1,0 0-1,0 1 0,-1-1 0,1 0 0,0 0 0,-1 0 0,1 0 0,0 0 0,-1 0 0,1-1 0,0 1 0,-1 0 0,1 0 0,0 0 0,-1 0 0,1 0 0,-22-11-257,21 10 267,-23-14-240</inkml:trace>
  <inkml:trace contextRef="#ctx0" brushRef="#br0" timeOffset="0.5">27 237 14755,'-13'-20'1785,"3"3"-1193,7 8-320,3 3 1024,7 6-640,6 4-160,14-1-336,8 0-40,10-3 112,9-1-248,1-4 40,-1-1 64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5.287"/>
    </inkml:context>
    <inkml:brush xml:id="br0">
      <inkml:brushProperty name="width" value="0.05" units="cm"/>
      <inkml:brushProperty name="height" value="0.05" units="cm"/>
    </inkml:brush>
  </inkml:definitions>
  <inkml:trace contextRef="#ctx0" brushRef="#br0">16 1 16812,'1'8'542,"1"1"0,-2 0 1,1 0-1,-1 0 0,-1 0 1,0 0-1,0 0 0,0-1 1,-5 14-1,-3 31 1324,8-52-1842,1 1-1,0-1 0,0 1 1,0-1-1,0 1 1,1-1-1,-1 1 0,0-1 1,0 0-1,1 1 1,-1-1-1,2 2 0,-2-2-12,0-1-1,0 1 0,1-1 0,-1 0 0,0 0 1,1 1-1,-1-1 0,0 0 0,1 1 1,-1-1-1,0 0 0,1 0 0,-1 0 0,1 1 1,-1-1-1,1 0 0,-1 0 0,0 0 0,1 0 1,-1 0-1,1 0 0,-1 0 0,1 0 1,-1 0-1,0 0 0,1 0 0,1 0 17,0-1 0,0 0-1,-1 0 1,1 1 0,-1-1-1,1 0 1,-1 0 0,1-1-1,-1 1 1,0 0 0,1 0-1,-1-1 1,0 1 0,0-1-1,0 1 1,0-1 0,1-2-1,2-5 127,0 0-1,0-1 0,-1 0 0,-1 0 1,1 0-1,-2 0 0,1 0 1,-2 0-1,1 0 0,-2-15 0,-2 13 96,-2 11-390,4 1 97,1 1-1,0-1 1,0 1-1,0-1 1,0 1-1,0-1 1,0 0 0,0 1-1,0-1 1,0 1-1,0-1 1,0 1-1,0-1 1,0 1-1,0-1 1,0 0-1,0 1 1,0-1 0,0 1-1,1-1 1,-1 1-1,0-1 1,0 0-1,0 1 1,1-1-1,-1 0 1,0 1-1,1-1 1,-1 0 0,0 1-1,1-1 1,-1 0-1,0 1 1,1-1-1,-1 0 1,1 0-1,-1 0 1,0 1 0,1-1-1,3 2-160,0-1 1,-1 1-1,1-1 0,0 0 0,0 0 1,-1 0-1,1-1 0,0 1 1,0-1-1,0 0 0,8 0 1,18-2-654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0.092"/>
    </inkml:context>
    <inkml:brush xml:id="br0">
      <inkml:brushProperty name="width" value="0.05" units="cm"/>
      <inkml:brushProperty name="height" value="0.05" units="cm"/>
    </inkml:brush>
  </inkml:definitions>
  <inkml:trace contextRef="#ctx0" brushRef="#br0">26 1 17428,'-8'29'1016,"1"11"-944,0 3-104,5 19-224,1 14 208,2 14 0,7 8 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0.496"/>
    </inkml:context>
    <inkml:brush xml:id="br0">
      <inkml:brushProperty name="width" value="0.05" units="cm"/>
      <inkml:brushProperty name="height" value="0.05" units="cm"/>
    </inkml:brush>
  </inkml:definitions>
  <inkml:trace contextRef="#ctx0" brushRef="#br0">35 0 8578,'-8'98'496,"5"0"1,18 182-1,-6-182-459,-5 0-1,-13 164 1,-33 514 3940,42-585-2549,0-188-1209,1-14 71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1.487"/>
    </inkml:context>
    <inkml:brush xml:id="br0">
      <inkml:brushProperty name="width" value="0.05" units="cm"/>
      <inkml:brushProperty name="height" value="0.05" units="cm"/>
    </inkml:brush>
  </inkml:definitions>
  <inkml:trace contextRef="#ctx0" brushRef="#br0">1 0 12339,'44'22'920,"-2"-9"-840,3-10-32,5 0 112,7 0-88,-2 0-24,4 3 16,1 4 0,-4 2-8,3 2-8,-5 2-16,-2-1 0,-2-5 8,-2-1 24,-5-11-48,-4-9 8,-10-17-16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1.077"/>
    </inkml:context>
    <inkml:brush xml:id="br0">
      <inkml:brushProperty name="width" value="0.05" units="cm"/>
      <inkml:brushProperty name="height" value="0.05" units="cm"/>
    </inkml:brush>
  </inkml:definitions>
  <inkml:trace contextRef="#ctx0" brushRef="#br0">3 18 18076,'-2'6'1144,"2"-3"-1128,4-3-40,12 0 152,7 0-80,21-5-344,12-1-296,18 1 448,9 0-80,12-1 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2.404"/>
    </inkml:context>
    <inkml:brush xml:id="br0">
      <inkml:brushProperty name="width" value="0.05" units="cm"/>
      <inkml:brushProperty name="height" value="0.05" units="cm"/>
    </inkml:brush>
  </inkml:definitions>
  <inkml:trace contextRef="#ctx0" brushRef="#br0">0 8 15179,'0'0'30,"0"0"-1,0 0 0,1 0 0,-1 0 1,0 0-1,0 0 0,0 0 0,1-1 1,-1 1-1,0 0 0,0 0 1,0 0-1,0 0 0,1 0 0,-1 0 1,0 0-1,0 0 0,0 0 1,1 0-1,-1 0 0,0 0 0,0 1 1,0-1-1,0 0 0,1 0 1,-1 0-1,0 0 0,0 0 0,0 0 1,0 0-1,0 0 0,1 0 0,-1 1 1,0-1-1,0 0 0,0 0 1,0 0-1,0 0 0,5 11 352,-2 18-298,-2-24 134,10 126 105,-9 230-1,-3-359 448,0-7-541,-2-11-35,5-199 1305,0 176-1454,3 0-1,1 0 1,16-55-1,-20 87-53,0 1 0,1-1 0,0 1 0,0-1 0,1 1 0,0 0 0,0 0 0,0 0 0,1 1 0,0 0 0,0 0-1,9-7 1,-12 10-2,1 0-1,0 0 0,1 0 1,-1 1-1,0-1 0,0 1 0,1 0 1,-1 0-1,0 1 0,1-1 1,-1 0-1,1 1 0,-1 0 0,1 0 1,-1 0-1,1 0 0,-1 1 0,1-1 1,-1 1-1,1 0 0,-1 0 1,0 0-1,1 1 0,-1-1 0,0 1 1,0 0-1,4 2 0,-4-2-4,0 0-1,-1 0 1,1 0 0,-1 1-1,1-1 1,-1 1-1,0-1 1,0 1 0,0 0-1,0-1 1,-1 1-1,1 0 1,-1 0 0,0 0-1,0 1 1,2 4-1,-3-3 3,1 0 0,-1 0 0,0 0-1,0 0 1,0 0 0,-1 0 0,0 0 0,0 0-1,-3 9 1,-1-1 15,-1 0-1,0 0 0,-1 0 1,-1-1-1,0 0 1,-15 17-1,15-21 62,0 0 0,0 0 0,-1-1-1,0 0 1,-1-1 0,-16 9 0,23-13 8,0-1 1,0 1-1,-1-1 1,1 0 0,-1 0-1,1-1 1,-1 1-1,1-1 1,-1 1-1,1-1 1,-5-1 0,6 1-29,0-1 0,1 1 1,-1-1-1,0 1 1,0-1-1,0 0 0,0 0 1,1 0-1,-1 0 1,0 0-1,1-1 0,-1 1 1,1 0-1,-1-1 1,1 1-1,0-1 0,-1 0 1,1 1-1,0-1 1,-1-3-1,-8-16 306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3.165"/>
    </inkml:context>
    <inkml:brush xml:id="br0">
      <inkml:brushProperty name="width" value="0.05" units="cm"/>
      <inkml:brushProperty name="height" value="0.05" units="cm"/>
    </inkml:brush>
  </inkml:definitions>
  <inkml:trace contextRef="#ctx0" brushRef="#br0">81 1 16315,'1'0'47,"-1"0"-1,1 0 0,0 1 1,-1-1-1,1 0 0,0 0 1,-1 1-1,1-1 0,0 0 1,-1 1-1,1-1 0,-1 1 1,1-1-1,0 1 0,-1-1 1,0 1-1,1-1 0,-1 1 1,1 0-1,-1-1 0,0 1 1,1 0-1,-1-1 0,0 1 1,1 0-1,-1-1 0,0 1 1,0 0-1,0-1 0,0 1 1,0 0-1,0 0 0,0-1 1,0 1-1,0 0 0,0 0 1,0 0-1,-6 37 287,5-28-89,-64 244 444,65-254-683,0 0-1,0 0 0,-1 0 1,1 1-1,0-1 0,0 0 1,0 0-1,-1 0 0,1 0 1,0 0-1,0 0 0,0 0 1,-1 0-1,1 1 0,0-1 1,0 0-1,0 0 0,-1 0 1,1 0-1,0 0 0,0 0 1,-1 0-1,1 0 0,0 0 1,0 0-1,0-1 0,-1 1 1,1 0-1,0 0 0,0 0 1,-1 0-1,1 0 0,0 0 1,0 0-1,0-1 0,0 1 1,-1 0-1,1 0 0,0 0 1,0 0-1,0 0 0,0-1 1,0 1-1,-1 0 0,1 0 1,0 0-1,0-1 0,0 1 1,0 0-1,0 0 0,0-1 1,0 1-1,0 0 0,0 0 1,0-1-1,-3-10 45,1-1 1,0 1-1,1-1 0,1-22 1,-1 1-39,-1 19-25,0-13-204,41 97-836,-26-48 1006,1-2 1,17 20-1,-24-32 56,0 0 0,1 0 0,0-1-1,0 0 1,1-1 0,0 1 0,12 5 0,-21-12-7,1 1-1,-1-1 1,0 0 0,0 0-1,0 1 1,1-1 0,-1 0-1,0 0 1,0 0-1,1 1 1,-1-1 0,0 0-1,1 0 1,-1 0 0,0 0-1,1 0 1,-1 0 0,0 0-1,1 0 1,-1 1 0,0-1-1,1 0 1,-1 0 0,0-1-1,0 1 1,1 0 0,-1 0-1,0 0 1,1 0-1,-1 0 1,0 0 0,1 0-1,-1 0 1,0-1 0,1 1-1,-1 0 1,0 0 0,0 0-1,1-1 1,-1 1 0,0 0-1,0 0 1,1-1 0,-7-16 38,-21-23 59,25 39-89,-115-140 1622,117 141-1631,0 0 1,0 0-1,0-1 1,0 1 0,0 0-1,0 0 1,0 0-1,0-1 1,1 1 0,-1 0-1,0 0 1,0 0-1,0-1 1,0 1 0,1 0-1,-1 0 1,0 0-1,0 0 1,0-1-1,1 1 1,-1 0 0,0 0-1,0 0 1,0 0-1,1 0 1,-1 0 0,0 0-1,0 0 1,1 0-1,-1 0 1,0 0 0,0 0-1,1 0 1,-1 0-1,0 0 1,0 0-1,1 0 1,-1 0 0,0 0-1,0 0 1,0 0-1,1 0 1,25 1 231,-1 0 0,29 6 0,20 2-188,3-5-22,19-6 34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3.835"/>
    </inkml:context>
    <inkml:brush xml:id="br0">
      <inkml:brushProperty name="width" value="0.05" units="cm"/>
      <inkml:brushProperty name="height" value="0.05" units="cm"/>
    </inkml:brush>
  </inkml:definitions>
  <inkml:trace contextRef="#ctx0" brushRef="#br0">361 0 16748,'-9'16'1016,"-7"21"-936,-4 11-48,-7 13 344,1 9-336,-6 8-88,-2 2 32,1-4 72,2-8 16,5-17-328,1-8-320,-3-20 504,0-13-72,2-15-64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4.267"/>
    </inkml:context>
    <inkml:brush xml:id="br0">
      <inkml:brushProperty name="width" value="0.05" units="cm"/>
      <inkml:brushProperty name="height" value="0.05" units="cm"/>
    </inkml:brush>
  </inkml:definitions>
  <inkml:trace contextRef="#ctx0" brushRef="#br0">1 1 13443,'16'12'880,"-7"-1"-776,7 4-48,7 4 120,2 1-56,6 5 8,2 0 8,4-2-56,-1 1-8,1-2-56,-5-5 8,-10 2 0,-6 0 8,-6-6-32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3:34.672"/>
    </inkml:context>
    <inkml:brush xml:id="br0">
      <inkml:brushProperty name="width" value="0.05" units="cm"/>
      <inkml:brushProperty name="height" value="0.05" units="cm"/>
    </inkml:brush>
  </inkml:definitions>
  <inkml:trace contextRef="#ctx0" brushRef="#br0">237 5 17172,'2'-5'1352,"-4"10"-1176,-5 18-88,0 6 880,-5 14-1000,-4 5 0,-3 9 24,-3 1 24,0 1 32,-1-5 0,2-11-8,-1-8 8,5-13-408,-1-13 80,4-24 232,4-8-56,4-16-56</inkml:trace>
  <inkml:trace contextRef="#ctx0" brushRef="#br0" timeOffset="1">77 145 12259,'3'4'98,"0"1"0,1 0 0,-1 0-1,-1 0 1,1 0 0,-1 1 0,0-1 0,0 1 0,-1-1 0,2 9 0,2 5 109,6 13-56,1-1 1,21 39-1,-25-55-93,0-1 1,1-1-1,1 1 0,0-1 0,1-1 0,21 20 0,-29-30-27,-1 0 1,1 0-1,0 0 0,0 0 0,0 0 0,0-1 0,0 1 0,1-1 0,-1 0 0,0 0 0,1 0 0,-1 0 0,5 0 0,-8-1-14,1 0 1,-1 0-1,1 0 0,-1-1 0,0 1 0,1 0 0,-1 0 1,1-1-1,-1 1 0,0 0 0,1 0 0,-1-1 0,0 1 1,1 0-1,-1-1 0,0 1 0,0-1 0,1 1 1,-1 0-1,0-1 0,0 1 0,0-1 0,0 1 0,0-1 1,1 1-1,-1-1 0,0 1 0,0 0 0,0-1 1,0 1-1,0-1 0,0 1 0,0-1 0,-1 1 0,1-1 1,0 1-1,0-1 0,-5-21 369,-7 1-260,0 0 1,-1 1-1,-1 1 0,-1 0 0,-19-19 0,5 4-97,-34-28-11,28 28 18,33 30 19,8 4-14,18 5 21,-14-2-30,58 8-126,0-2 0,107-1 0,-53-8 9,4-3 12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38.372"/>
    </inkml:context>
    <inkml:brush xml:id="br0">
      <inkml:brushProperty name="width" value="0.05" units="cm"/>
      <inkml:brushProperty name="height" value="0.05" units="cm"/>
    </inkml:brush>
  </inkml:definitions>
  <inkml:trace contextRef="#ctx0" brushRef="#br0">527 92 12243,'-173'112'922,"150"-94"-936,1 1-1,1 1 1,1 1 0,0 0-1,-17 27 1,10-7-5,2 2-1,2 1 1,1 0 0,3 2 0,-24 86 0,28-70-12,2 0-1,3 2 1,3-1 0,1 68 0,6-106 8,1 1 1,1-1-1,1 0 0,1 0 0,2 0 0,0 0 1,11 25-1,-13-41 19,0 0 1,0-1 0,1 1-1,0-1 1,1 0-1,-1 0 1,2 0 0,-1-1-1,1 0 1,0 0-1,0-1 1,1 0-1,0 0 1,0-1 0,0 0-1,1 0 1,0-1-1,0 0 1,0-1 0,0 0-1,14 3 1,-1-3 17,0-2 1,1 0 0,-1-1 0,1-1 0,-1-1-1,0-2 1,1 0 0,-1-1 0,-1-1 0,24-10-1,17-9 75,-1-3 0,62-38 0,-62 28 75,-1-2 1,-1-2-1,-3-3 0,55-58 1,-72 62 126,-1-1 1,-3-3 0,-1-1 0,-2-1 0,43-87 0,-64 110-159,-1-1 1,-1 0 0,-1-1 0,-1 1 0,-2-2-1,0 1 1,-2 0 0,1-40 0,-5 50-148,0 0-1,0 0 1,-2 0 0,0 1 0,-1-1 0,0 1 0,-1-1-1,-1 1 1,-1 1 0,0-1 0,0 1 0,-2 1 0,0-1 0,0 1-1,-14-14 1,7 12-26,-1 0 0,0 2-1,0 0 1,-2 0 0,0 2-1,0 1 1,-1 0 0,-21-7-1,-81-20-291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5.691"/>
    </inkml:context>
    <inkml:brush xml:id="br0">
      <inkml:brushProperty name="width" value="0.05" units="cm"/>
      <inkml:brushProperty name="height" value="0.05" units="cm"/>
    </inkml:brush>
  </inkml:definitions>
  <inkml:trace contextRef="#ctx0" brushRef="#br0">133 0 13843,'-6'2'494,"0"0"0,0 0 0,0 0 0,0 0 0,0 1 1,0 0-1,1 0 0,-1 1 0,1 0 0,0 0 0,0 0 0,0 0 0,-6 8 0,6-5-251,-1-1 0,1 1 0,0 0-1,1 1 1,0-1 0,0 1-1,0 0 1,1 0 0,-3 12 0,5-18-213,1 0 1,-1 0 0,1 0 0,0 0 0,0 0-1,0 0 1,0 0 0,0 0 0,0 1-1,0-1 1,1 0 0,-1 0 0,1 0 0,-1 0-1,1 0 1,0 0 0,0-1 0,2 4-1,-2-3 2,0-1-1,0 0 1,1 0-1,-1 0 1,1 0-1,-1 0 1,1-1-1,-1 1 1,1 0-1,-1-1 1,1 1-1,0-1 1,-1 1-1,1-1 1,0 0-1,0 0 1,2 0-1,3 0 78,0-1 1,-1 0-1,1 0 0,-1-1 1,1 1-1,-1-2 0,0 1 1,0-1-1,0 0 0,7-4 0,-6 3 78,-1-2-1,1 1 1,-1-1-1,0 0 0,0 0 1,7-10-1,-11 13-120,0 1 0,0-1 1,-1 0-1,1 1 0,-1-1 0,0 0 0,0 0 0,0 0 0,0 0 1,0 0-1,-1 0 0,1 0 0,-1 0 0,0 0 0,0 0 1,0 0-1,0 0 0,-1 0 0,1 0 0,-2-6 0,1 8-56,0 0-1,1 0 0,-1 0 0,0 0 0,0 0 0,0 0 1,0 0-1,0 0 0,0 0 0,0 1 0,0-1 0,0 0 1,-1 1-1,1-1 0,0 1 0,0-1 0,0 1 0,-1 0 1,1-1-1,0 1 0,0 0 0,-1 0 0,1 0 0,0 0 1,-1 0-1,1 0 0,0 1 0,0-1 0,-1 0 1,1 0-1,0 1 0,-3 0 0,3 0-137,-1-1-1,0 1 1,0 0 0,0 0-1,0-1 1,0 1 0,1 0-1,-1 1 1,0-1 0,1 0-1,-1 0 1,1 1 0,-1-1-1,1 1 1,0-1 0,0 1-1,0 0 1,-1-1 0,1 1-1,-1 3 1,2-5 74,0 1 1,0-1 0,0 0-1,0 1 1,1-1-1,-1 1 1,0-1-1,0 1 1,0-1-1,0 0 1,0 1-1,1-1 1,-1 1 0,0-1-1,0 0 1,1 1-1,-1-1 1,0 0-1,0 0 1,1 1-1,-1-1 1,0 0 0,1 1-1,-1-1 1,1 0-1,-1 0 1,0 0-1,1 1 1,-1-1-1,1 0 1,-1 0-1,0 0 1,1 0 0,-1 0-1,1 0 1,-1 0-1,1 0 1,-1 0-1,0 0 1,1 0-1,18-1-586,-19 1 627,25-5-988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3.497"/>
    </inkml:context>
    <inkml:brush xml:id="br0">
      <inkml:brushProperty name="width" value="0.05" units="cm"/>
      <inkml:brushProperty name="height" value="0.05" units="cm"/>
    </inkml:brush>
  </inkml:definitions>
  <inkml:trace contextRef="#ctx0" brushRef="#br0">491 3 18108,'1'-2'1175,"-5"6"-418,-14 17-144,-26 33-484,-103 188-76,61-94-52,76-131-6,-168 256-78,173-269-904,10-17 481,14-26 172,11-19 13,3-12-107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3.941"/>
    </inkml:context>
    <inkml:brush xml:id="br0">
      <inkml:brushProperty name="width" value="0.05" units="cm"/>
      <inkml:brushProperty name="height" value="0.05" units="cm"/>
    </inkml:brush>
  </inkml:definitions>
  <inkml:trace contextRef="#ctx0" brushRef="#br0">206 11 13131,'1'-1'77,"0"0"0,0 0 0,0 0 0,0 0 0,0 1-1,0-1 1,0 0 0,0 1 0,0-1 0,0 1 0,1-1 0,-1 1 0,0 0 0,0-1 0,0 1 0,1 0 0,1 0 0,-2 0-49,0 0 0,-1 1 0,1-1 0,-1 0 0,1 1 0,-1-1 0,1 1 0,-1-1 0,1 0 0,-1 1 0,1-1 1,-1 1-1,1 0 0,-1-1 0,0 1 0,1-1 0,-1 1 0,0 0 0,0-1 0,1 1 0,-1 0 0,0-1 0,0 2 0,1 7 33,0-1-1,-1 1 1,0 0-1,-1 10 1,0-6 6,-6 102-39,-1 195 109,10-274-90,2-1 0,1 1 0,2-1 0,1 0 1,2-1-1,23 56 0,-30-84-43,3 12-179,-18-27-38,-5-9 154,-5-8-37</inkml:trace>
  <inkml:trace contextRef="#ctx0" brushRef="#br0" timeOffset="1">15 475 16259,'-10'-15'1257,"5"8"-1001,7 5-136,8 4 392,7-1-128,13 2-192,8 0-80,13-4-328,7-5-264,11-18 416,1-5-48,1-10-48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4.326"/>
    </inkml:context>
    <inkml:brush xml:id="br0">
      <inkml:brushProperty name="width" value="0.05" units="cm"/>
      <inkml:brushProperty name="height" value="0.05" units="cm"/>
    </inkml:brush>
  </inkml:definitions>
  <inkml:trace contextRef="#ctx0" brushRef="#br0">322 25 18620,'-4'-3'104,"-1"0"1,1 0-1,-1 1 0,1 0 0,-1 0 1,0 0-1,0 0 0,0 1 1,0-1-1,0 1 0,-1 1 0,1-1 1,0 1-1,0 0 0,0 0 1,-1 0-1,1 1 0,0 0 0,0 0 1,0 0-1,-9 4 0,2-1-113,-1 1-1,1 1 1,0 0-1,1 1 0,0 0 1,0 0-1,-15 14 1,16-12-18,0 1 1,1 1 0,0 0 0,0 0-1,1 1 1,1-1 0,0 2-1,0-1 1,-4 15 0,9-22 4,0-1 0,1 1 0,0 0 0,0-1 0,0 1 0,1 0 0,-1 0 0,1 0 0,0-1 0,1 1 0,-1 0 0,1 0 0,0 0 0,0-1 1,0 1-1,1 0 0,0-1 0,-1 1 0,2-1 0,-1 0 0,0 0 0,1 0 0,0 0 0,0 0 0,0 0 0,1-1 0,-1 1 0,1-1 0,6 4 0,8 4-58,0 0 0,1-2 0,1 0 0,35 11 0,-29-12 34,-1 2 1,33 17 0,-57-27 40,0 1-1,0-1 1,0 1 0,0-1-1,0 1 1,0-1 0,0 1 0,0 0-1,-1-1 1,1 1 0,0 0-1,0 0 1,-1 0 0,1 0-1,-1 0 1,1 0 0,0 0-1,-1 0 1,0 0 0,1 0-1,-1 0 1,0 0 0,1 0-1,-1 0 1,0 0 0,0 2-1,0-1 4,-1 0-1,0 0 0,0-1 0,1 1 1,-1-1-1,0 1 0,0 0 0,-1-1 1,1 0-1,0 1 0,0-1 0,-1 0 1,1 0-1,-3 2 0,-7 4 47,0 0 0,-1-1 0,-16 7 0,27-13-40,-84 28 450,37-13 173,46-14-471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4.742"/>
    </inkml:context>
    <inkml:brush xml:id="br0">
      <inkml:brushProperty name="width" value="0.05" units="cm"/>
      <inkml:brushProperty name="height" value="0.05" units="cm"/>
    </inkml:brush>
  </inkml:definitions>
  <inkml:trace contextRef="#ctx0" brushRef="#br0">99 101 14875,'9'-10'174,"0"1"1,0 0-1,1 0 0,1 1 0,0 1 1,0-1-1,0 2 0,0-1 0,25-8 0,-28 13-145,0-1-1,0 1 1,0 0-1,0 1 1,1 0 0,-1 0-1,0 1 1,1 0-1,-1 0 1,0 1-1,1 0 1,-1 1-1,0 0 1,0 0-1,0 1 1,13 5-1,-19-7-32,0 0 0,0 0 1,0 1-1,0-1 0,0 0 0,0 1 0,-1-1 0,1 1 0,-1-1 0,1 1 0,-1 0 0,1 0 0,-1-1 0,0 1 0,0 0 1,0 0-1,0 0 0,0 1 0,-1-1 0,2 2 0,-2 0-1,0-1-1,0 1 1,0-1 0,0 1 0,-1 0 0,1-1-1,-1 0 1,0 1 0,0-1 0,0 1 0,-3 4-1,-3 6 3,-2-1-1,1 0 0,-1-1 0,-19 20 0,-127 123 200,36-38 120,113-111-292,-3 3 12,0 0-1,1 1 1,0 0-1,-8 14 1,15-22-29,-1 0 0,1 0 0,0 0 1,0 0-1,0 0 0,1 0 0,-1 0 0,1 1 1,-1-1-1,1 0 0,0 0 0,-1 1 0,1-1 0,0 0 1,1 1-1,-1-1 0,0 0 0,1 0 0,-1 1 1,1-1-1,0 0 0,-1 0 0,1 0 0,0 0 0,0 0 1,1 0-1,-1 0 0,0 0 0,1 0 0,2 2 0,3 2 17,1 0-1,0 0 1,0-1-1,1 0 1,0 0-1,0-1 0,0 0 1,13 3-1,82 18 1048,-79-21-525,138 23 303,-84-17-380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45.168"/>
    </inkml:context>
    <inkml:brush xml:id="br0">
      <inkml:brushProperty name="width" value="0.05" units="cm"/>
      <inkml:brushProperty name="height" value="0.05" units="cm"/>
    </inkml:brush>
  </inkml:definitions>
  <inkml:trace contextRef="#ctx0" brushRef="#br0">29 13 18860,'-23'32'1808,"17"-10"-1399,6-18-201,12-5 1520,8-11-1656,1-7 48,-4-19 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3.077"/>
    </inkml:context>
    <inkml:brush xml:id="br0">
      <inkml:brushProperty name="width" value="0.05" units="cm"/>
      <inkml:brushProperty name="height" value="0.05" units="cm"/>
    </inkml:brush>
  </inkml:definitions>
  <inkml:trace contextRef="#ctx0" brushRef="#br0">446 0 15083,'10'0'1232,"-10"3"-1079,-26 19-105,-9 23 912,-9 21-1032,-4 7-32,-6 14 48,1 3 32,1-1 16,6-3 0,10-15 8,5-11 0,14-19-88,4-10-168,14-24 88,8-7 120,8-25-48,2-23-24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3.481"/>
    </inkml:context>
    <inkml:brush xml:id="br0">
      <inkml:brushProperty name="width" value="0.05" units="cm"/>
      <inkml:brushProperty name="height" value="0.05" units="cm"/>
    </inkml:brush>
  </inkml:definitions>
  <inkml:trace contextRef="#ctx0" brushRef="#br0">211 0 12811,'-1'12'187,"0"-1"-1,0 1 1,-1-1 0,-1 0 0,-5 18 0,-7 27-8,6-5-148,2 1-1,2 1 1,3-1-1,2 0 1,2 1-1,2-1 1,3 0-1,2 0 1,28 89-1,-35-135-69,0-1-1,-1 1 1,0 0-1,0-1 1,0 1-1,0 8 1,-1-14 4,0 1 0,0-1 0,0 1 1,-1-1-1,1 1 0,0 0 0,0-1 1,0 1-1,0-1 0,0 1 0,-1-1 1,1 1-1,0-1 0,-1 0 1,1 1-1,0-1 0,-1 1 0,1-1 1,0 1-1,-1-1 0,1 0 0,-1 1 1,1-1-1,0 0 0,-1 0 0,1 1 1,-1-1-1,0 0 0,-1 0-92,1 0 0,-1 0 0,0 0 0,1-1 0,-1 1 0,1 0 0,-1-1 0,1 0 1,-1 1-1,1-1 0,-1 0 0,1 0 0,-1 1 0,-1-3 0,-12-9-136,0 0 0,1-1 1,1-1-1,0 0 0,1 0 0,1-1 1,-12-19-1,9 10 1169,2 0 1,0 0-1,1-1 0,-10-37 1,20 59-716,0 0 0,0 0 0,0 0 0,1 0 0,0-1 0,-1 1 0,1 0 0,0 0 0,0 0 0,1-5 0,0 7-147,0 0 0,-1 0 0,1 0 0,0 0 1,-1 0-1,1 0 0,0 0 0,0 0 0,0 0 0,0 0 1,0 1-1,0-1 0,0 0 0,0 1 0,0-1 0,0 0 1,0 1-1,1-1 0,-1 1 0,0 0 0,0-1 0,0 1 1,1 0-1,-1 0 0,0 0 0,0 0 0,1 0 0,1 0 1,71 2 26,-44 0-206,48-3 0,-16-8-14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3.947"/>
    </inkml:context>
    <inkml:brush xml:id="br0">
      <inkml:brushProperty name="width" value="0.05" units="cm"/>
      <inkml:brushProperty name="height" value="0.05" units="cm"/>
    </inkml:brush>
  </inkml:definitions>
  <inkml:trace contextRef="#ctx0" brushRef="#br0">283 296 15299,'-11'1'126,"0"1"1,0 1-1,0 0 0,0 0 0,1 1 0,0 0 1,-1 1-1,1 0 0,1 1 0,-1 0 0,1 0 1,-9 8-1,3 0-141,1 0 0,0 0 1,0 1-1,1 1 0,-18 30 1,25-36-2,0 1 1,1-1-1,1 1 1,0 0 0,0 1-1,1-1 1,1 1-1,0-1 1,-1 13 0,3-21 11,-1 0 0,1 1 1,1-1-1,-1 1 1,0-1-1,1 0 0,-1 1 1,1-1-1,0 0 1,0 1-1,1-1 0,-1 0 1,1 0-1,-1 0 1,1 0-1,0 0 0,0-1 1,0 1-1,1-1 1,-1 1-1,1-1 0,-1 0 1,1 1-1,0-1 1,-1-1-1,1 1 0,0 0 1,0-1-1,1 1 1,-1-1-1,0 0 0,0 0 1,1 0-1,5 0 1,-1 0 19,0-1 1,0 0-1,1 0 1,-1-1 0,0 0-1,0 0 1,0-1-1,0 0 1,0 0 0,0-1-1,13-7 1,-2 1 70,0-2 0,-1-1-1,23-18 1,-19 11 44,-1-2 0,0 0-1,-1-1 1,-2-1-1,0-1 1,-2 0 0,0-1-1,-2-1 1,-1-1-1,-1 0 1,-1 0 0,-1-1-1,-2 0 1,9-54-1,-15 71-79,-1-1-1,0 0 0,-1 1 0,-1-1 0,0 1 1,0-1-1,-6-22 0,5 31-42,1-1 0,0 0 0,-1 1 1,0-1-1,0 1 0,0 0 0,0 0 0,0-1 0,0 1 0,-1 1 1,0-1-1,0 0 0,0 1 0,0-1 0,0 1 0,0 0 0,0 0 1,-1 0-1,1 0 0,-1 1 0,1-1 0,-1 1 0,0 0 0,1 0 0,-1 0 1,0 1-1,-5-1 0,3 1-15,0 1-1,1-1 1,-1 1 0,0 0-1,0 1 1,1-1 0,-1 1-1,1 0 1,-1 0 0,1 1 0,0 0-1,0 0 1,0 0 0,1 0-1,-1 1 1,1 0 0,-7 7-1,8-9-1,1 1-1,0-1 1,0 1-1,0 0 1,0-1-1,0 1 1,1 0-1,-1 0 1,1 0-1,0 0 1,0 0-1,0 1 1,0-1-1,1 0 1,-1 0-1,1 1 1,0-1-1,0 0 1,0 1-1,0-1 1,0 0-1,1 1 0,0-1 1,-1 0-1,1 0 1,1 0-1,-1 0 1,0 0-1,1 0 1,-1 0-1,4 4 1,8 7-15,0 0 0,1-1 1,1 0-1,0-2 0,1 0 0,19 11 1,31 23-18,-52-35 35,0 2 1,-1-1-1,-1 2 0,1 0 0,-2 0 1,15 22-1,-22-27-4,0 0-1,0 0 1,0 0-1,-1 0 1,0 1 0,-1-1-1,0 1 1,-1-1-1,1 1 1,-1 0 0,-1 0-1,0 0 1,0 0-1,-3 16 1,-2-5-12,-11 31 0,0 2-775,16-53 783,0 1 1,0 0 0,-1-1 0,1 1-1,0-1 1,0 1 0,0-1 0,0 1 0,0 0-1,0-1 1,0 1 0,0-1 0,0 1-1,0-1 1,1 1 0,-1 0 0,0-1 0,0 1-1,0-1 1,1 1 0,-1-1 0,1 2-1,5-3-176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4.867"/>
    </inkml:context>
    <inkml:brush xml:id="br0">
      <inkml:brushProperty name="width" value="0.05" units="cm"/>
      <inkml:brushProperty name="height" value="0.05" units="cm"/>
    </inkml:brush>
  </inkml:definitions>
  <inkml:trace contextRef="#ctx0" brushRef="#br0">135 1 17228,'-2'2'97,"1"-1"1,0 1 0,1 0 0,-1 0 0,0 0 0,0 0-1,1 0 1,-1 0 0,1 0 0,0 0 0,-1 1-1,1 1 1,0-1 40,-22 429 39,16-181 116,6-250-289,0-1 1,1 0 0,-1 0 0,0 0-1,0 0 1,0 0 0,0 1-1,0-1 1,0 0 0,0 0-1,0 0 1,0 0 0,0 1-1,0-1 1,0 0 0,0 0 0,0 0-1,0 0 1,0 0 0,0 1-1,0-1 1,0 0 0,0 0-1,0 0 1,-1 0 0,1 0 0,0 1-1,0-1 1,0 0 0,0 0-1,0 0 1,0 0 0,0 0-1,0 0 1,-1 0 0,1 1-1,0-1 1,0 0 0,0 0 0,0 0-1,0 0 1,-1 0 0,1 0-1,0 0 1,0 0 0,0 0-1,0 0 1,-1 0 0,-5-8 0,-5-17-182,-60-192-1726,70 215 1885,-4-25-256,5 26 272,0 1 0,0 0-1,0 0 1,0 0 0,0-1 0,0 1-1,0 0 1,0 0 0,0 0 0,0 0-1,0-1 1,0 1 0,0 0 0,0 0 0,0 0-1,0 0 1,0-1 0,1 1 0,-1 0-1,0 0 1,0 0 0,0 0 0,0 0-1,0-1 1,0 1 0,1 0 0,-1 0-1,0 0 1,0 0 0,0 0 0,0 0 0,1 0-1,-1 0 1,0 0 0,0 0 0,0 0-1,0 0 1,1 0 0,12 7-3,-2 4-13,1-1 0,0 0-1,1-1 1,0 0 0,0-1-1,1-1 1,0 0 0,0-1-1,1-1 1,0 0 0,0 0-1,0-2 1,0 0 0,29 2 0,-26-6 211,-1 0 0,1-1 1,-1-1-1,1 0 0,-1-2 1,-1 1-1,1-2 1,-1-1-1,1 0 0,-2-1 1,21-13-1,-34 20-169,-1 1 0,0 0 0,1-1-1,-1 1 1,1 0 0,-1 0 0,0 0 0,1 0 0,-1 0-1,1 0 1,-1 0 0,0 0 0,1 1 0,-1-1 0,1 0 0,-1 1-1,0-1 1,0 1 0,1 0 0,-1-1 0,0 1 0,0 0-1,0 0 1,0 0 0,0-1 0,0 1 0,0 0 0,0 1-1,1 0 1,14 11-55,0-5 22,0-1 0,1 0 1,0-1-1,0-1 0,0 0 0,1-2 0,-1 0 0,1-1 0,26 1 1,-24-3 36,0-1 1,0-1 0,1 0 0,-1-2 0,-1 0-1,1-1 1,-1-1 0,21-10 0,-31 12 8,1-1 0,-1 0 0,1-1-1,-2 0 1,14-12 0,-22 20-51,-1-1 1,1 1-1,-1-1 0,1 1 0,-1-1 0,1 1 0,0-1 0,0 1 0,0-1 1,0 1-1,0 0 0,0-1 0,0 1 0,0-1 0,0 1 0,1-1 0,-1 1 1,1-1-1,0 3 0,1 1-7,0 0 0,0 0 0,0 0 0,6 8 0,4 1 36,0-1 0,24 21 1,-24-24-11,0 1-1,-1 1 1,20 24 0,-23-21-26,0 0 1,0 0 0,-1 1-1,-1 0 1,-1 1 0,0-1-1,-1 1 1,-1 0-1,2 23 1,-4-21-5,0 0-1,-2 0 1,0 0 0,-1-1-1,-1 1 1,0 0-1,-2-1 1,-8 24 0,11-38 39,0 0 1,0 1-1,0-1 1,0 0-1,-1 0 1,0-1-1,0 1 0,-4 4 1,6-7 2,0-1 1,1 1-1,-1-1 0,0 1 1,0-1-1,0 1 0,0-1 1,0 1-1,0-1 0,1 0 0,-1 1 1,0-1-1,0 0 0,0 0 1,0 0-1,0 0 0,0 0 1,-2 0-1,2 0 10,0-1-1,-1 0 1,1 1 0,0-1 0,0 0-1,-1 1 1,1-1 0,0 0-1,0 0 1,0 0 0,0 0 0,0 0-1,0 0 1,1 0 0,-1 0 0,0 0-1,0-2 1,-4-6 97,1 0 0,0 0 0,1 0 0,0-1 0,0 1 0,1-1 0,-1-15 1,1-3 177,1-39 1,2 56-291,-1 1 1,1 0-1,1 0 1,0 0-1,1 0 1,-1 1-1,2-1 1,7-15-1,-7 18-56,0 0 1,1 1-1,0 0 0,0 0 0,0 0 0,0 1 0,1 0 1,0 0-1,0 0 0,1 0 0,13-6 0,9-4-207,-1-1-1,28-23 0,-16 8 60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5.845"/>
    </inkml:context>
    <inkml:brush xml:id="br0">
      <inkml:brushProperty name="width" value="0.05" units="cm"/>
      <inkml:brushProperty name="height" value="0.05" units="cm"/>
    </inkml:brush>
  </inkml:definitions>
  <inkml:trace contextRef="#ctx0" brushRef="#br0">394 95 15587,'9'-6'570,"-6"4"-393,1 0 0,0 0 0,-1-1 0,0 1 0,1-1 0,-1 0-1,0 0 1,-1 0 0,1-1 0,0 1 0,-1-1 0,0 1 0,0-1 0,0 0 0,0 0 0,0 0 0,0-5-1,-1 8-118,-1 0 0,0 0 0,0 1-1,0-1 1,0 0 0,0 0 0,0 0-1,-1 0 1,1 0 0,0 0 0,0 0-1,-1 0 1,1 0 0,0 0 0,-1 0-1,1 1 1,-1-1 0,1 0 0,-1 0-1,0 1 1,1-1 0,-1 0 0,0 1-1,1-1 1,-1 0 0,0 1 0,0-1-1,1 1 1,-1-1 0,0 1 0,0 0-1,0-1 1,0 1 0,0 0 0,0-1-1,0 1 1,0 0 0,0 0-1,1 0 1,-1 0 0,0 0 0,0 0-1,0 0 1,0 0 0,-1 1 0,-5 0 75,1-1 1,-1 2-1,1-1 0,-1 1 1,-9 4-1,-4 4-138,0 1 0,1 1 0,0 0-1,1 1 1,0 2 0,-20 20 0,8-3-39,0 1 0,-29 46 0,41-53 20,1 2 0,-23 50 0,35-65 8,0 1-1,0 0 1,1 0 0,1 0 0,0 0 0,1 1 0,1-1 0,0 18 0,1-27 11,0-1 0,0 0 0,1 1 0,0-1-1,0 0 1,0 0 0,0 1 0,1-1 0,0 0 0,-1 0 0,1 0 0,1-1 0,-1 1 0,1 0 0,-1-1 0,1 0 0,0 1 0,0-1 0,1 0 0,-1-1-1,1 1 1,-1 0 0,1-1 0,0 0 0,0 0 0,0 0 0,0-1 0,0 1 0,0-1 0,0 0 0,1 0 0,-1 0 0,0-1 0,1 1 0,6-1 0,-2 0 17,1-1 0,-1 1 0,0-2 0,1 1 0,-1-1 0,0-1 0,0 0 0,-1 0 0,1 0 0,-1-1 0,1-1 0,-1 1 0,0-1 0,-1-1 0,14-11 0,-6-2 80,-11 8-54,-4 11-38,0-1-1,0 1 1,0 0-1,0 0 0,0 0 1,0-1-1,0 1 0,0 0 1,0 0-1,0 0 1,0 0-1,0-1 0,0 1 1,0 0-1,0 0 0,0 0 1,-1 0-1,1-1 1,0 1-1,0 0 0,0 0 1,0 0-1,0 0 1,0 0-1,-1 0 0,1-1 1,0 1-1,0 0 0,0 0 1,0 0-1,-1 0 1,1 0-1,0 0 0,0 0 1,0 0-1,0 0 0,-1 0 1,1 0-1,0 0 1,0 0-1,0 0 0,-1 0 1,1 0-1,-8 3-42,1-1-176,10-14 106,36-75-144,-34 84 45,-2 9 102,0 14-10,-3-19 95,1 7-23,1 0-1,0-1 0,0 1 0,0 0 1,1-1-1,0 0 0,0 0 1,1 0-1,0 0 0,0 0 1,1-1-1,5 7 0,-8-11 14,0 0-1,1 0 1,-1 0-1,0 0 1,1 0-1,-1-1 1,1 1-1,-1-1 1,1 1-1,0-1 1,0 0-1,0 0 1,-1-1-1,1 1 1,0 0-1,0-1 1,0 0-1,0 0 1,0 0-1,0 0 1,0 0-1,0 0 1,0-1-1,0 0 1,0 1 0,0-1-1,-1 0 1,1 0-1,0-1 1,-1 1-1,1-1 1,0 1-1,-1-1 1,5-3-1,20-17-224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6.128"/>
    </inkml:context>
    <inkml:brush xml:id="br0">
      <inkml:brushProperty name="width" value="0.05" units="cm"/>
      <inkml:brushProperty name="height" value="0.05" units="cm"/>
    </inkml:brush>
  </inkml:definitions>
  <inkml:trace contextRef="#ctx0" brushRef="#br0">183 132 17244,'0'0'106,"-1"0"0,1-1 1,-1 1-1,1 0 0,-1-1 0,1 1 1,-1 0-1,1 0 0,-1 0 1,1-1-1,-1 1 0,1 0 1,-1 0-1,0 0 0,1 0 0,-1 0 1,1 0-1,-1 0 0,1 0 1,-1 0-1,0 0 0,1 0 0,-1 0 1,1 1-1,-1-1 0,-19 4 406,8 1 148,-1 1 0,1 0 0,0 0 0,-21 16 0,26-17-543,1 0 0,-1 1-1,1-1 1,0 2-1,1-1 1,-1 1 0,1-1-1,1 1 1,-5 8-1,8-13-102,0-1-1,1 0 0,-1 1 1,0-1-1,1 0 0,-1 1 1,1-1-1,0 1 1,0-1-1,-1 1 0,1-1 1,0 1-1,0-1 0,0 1 1,0-1-1,1 1 0,-1-1 1,0 1-1,1-1 0,-1 1 1,0-1-1,2 3 0,-1-3-3,1 0 0,-1 0 0,0 0 0,0 0 0,1 0 0,-1 0 0,1-1 0,-1 1-1,0 0 1,1-1 0,0 1 0,-1-1 0,1 1 0,-1-1 0,1 0 0,-1 0 0,3 0-1,5 0 19,-1 0 0,0-1 0,0 0-1,0 0 1,0-1 0,-1 0-1,11-5 1,-6 1 53,0 0-1,-1-1 1,1 0-1,-2-1 1,1 0 0,-1-1-1,0 0 1,-1-1-1,12-15 1,-11 11 53,0-1 1,0-1-1,-2 0 1,0 0-1,-1 0 1,8-27-1,-13 37-87,-1 1 0,0-1-1,-1 0 1,1-9 0,-1 15-43,0-1-1,0 0 1,0 1 0,0-1 0,0 1-1,0-1 1,-1 1 0,1-1-1,0 1 1,0-1 0,0 1 0,0-1-1,-1 1 1,1-1 0,0 1 0,-1-1-1,1 1 1,0 0 0,0-1-1,-1 1 1,1 0 0,-1-1 0,0 1-3,0 0 0,0 0 1,1 0-1,-1 1 1,0-1-1,1 0 1,-1 0-1,0 1 0,1-1 1,-1 1-1,0-1 1,1 0-1,-1 1 1,1-1-1,-1 1 0,1 0 1,-1-1-1,1 1 1,-1-1-1,1 1 1,-1 1-1,-9 11-3,2 0-1,-1 1 1,2 0 0,-10 25-1,13-30 8,1 0 0,0 1 0,1-1 0,0 1 0,0 0 0,1-1 0,1 1 0,0 17 0,0-23-4,1-1 0,-1 1 0,1-1 0,0 0 0,0 0 0,1 0-1,-1 1 1,0-1 0,1 0 0,0 0 0,0-1 0,0 1 0,0 0 0,0-1-1,0 1 1,1-1 0,-1 0 0,6 4 0,-4-4-1,1 1-1,-1-2 1,1 1 0,-1 0-1,1-1 1,-1 0 0,1 0-1,0 0 1,0-1 0,-1 0-1,1 0 1,6 0 0,-4-1-4,1 0-1,0 0 1,-1 0 0,0-1 0,1-1 0,-1 1 0,0-1 0,0 0 0,-1-1 0,1 1 0,0-1-1,-1-1 1,0 1 0,0-1 0,-1 0 0,9-10 0,-11 9-63,-9 8 37,-8 9-2,10-7 25,1 0 1,1 0 0,-1 1-1,0-1 1,1 0 0,0 1 0,-3 8-1,5-12 9,0 0-1,-1 0 1,1 0-1,0 0 1,0 0-1,-1 0 1,1 0-1,0 0 1,0 0 0,0 0-1,0 0 1,1 0-1,-1 0 1,0 0-1,0 0 1,1 0-1,-1 0 1,0 0-1,1 0 1,-1 0-1,1 0 1,-1-1-1,1 1 1,-1 0-1,1 0 1,0 0 0,-1-1-1,1 1 1,0 0-1,0-1 1,0 1-1,-1-1 1,1 1-1,0-1 1,0 1-1,0-1 1,0 0-1,0 1 1,0-1-1,0 0 1,0 0-1,0 1 1,0-1 0,0 0-1,2 0 1,5 0 14,0-1-1,0 0 1,0 0 0,-1 0 0,1-1 0,0 0 0,0-1 0,-1 1 0,1-2 0,-1 1 0,0-1 0,8-5 0,8-7 22,-1-1 1,23-21-1,-26 18 0,-11 12-37,-16 25-4,7-15 6,-1 0-1,1 1 1,0-1-1,0 1 1,0-1-1,0 1 1,1-1-1,-1 1 0,1-1 1,-1 1-1,1 0 1,0-1-1,0 1 1,0 0-1,0-1 1,1 1-1,-1 0 1,1-1-1,0 4 0,0-4-27,1 0-1,-1-1 0,1 1 1,0 0-1,-1 0 0,1-1 1,0 1-1,0-1 0,0 1 1,0-1-1,0 0 0,0 0 0,0 0 1,1 0-1,-1 0 0,0-1 1,0 1-1,1-1 0,-1 1 1,1-1-1,4 0 0,10 1-266,1 0-1,-1-2 1,34-4 0,-12-3-40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6.279"/>
    </inkml:context>
    <inkml:brush xml:id="br0">
      <inkml:brushProperty name="width" value="0.05" units="cm"/>
      <inkml:brushProperty name="height" value="0.05" units="cm"/>
    </inkml:brush>
  </inkml:definitions>
  <inkml:trace contextRef="#ctx0" brushRef="#br0">47 0 15819,'-12'35'721,"2"-1"-1,-8 52 1,15-69-664,1 0 0,1 0 0,1 1 1,0-1-1,1 0 0,1 1 0,5 18 1,1-13 188,-4-18 78,0-15 31,1-42 100,-2-1 1,-8-105-1,12 164-586,1 1 0,0-1 0,0 0 0,1-1 0,17 9 0,-17-11-17,0 0-1,0 0 1,1-1 0,-1 0-1,11 1 1,-17-3 61,-1 1 1,0-1 0,1 0-1,-1 0 1,1 0 0,-1 0-1,0-1 1,1 1 0,-1-1-1,0 1 1,1-1 0,-1 0-1,0 0 1,0 0 0,0 0-1,0 0 1,0-1 0,0 1-1,0-1 1,0 1 0,0-1-1,0 0 1,-1 1 0,1-1-1,1-3 1,5-12-448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7.122"/>
    </inkml:context>
    <inkml:brush xml:id="br0">
      <inkml:brushProperty name="width" value="0.05" units="cm"/>
      <inkml:brushProperty name="height" value="0.05" units="cm"/>
    </inkml:brush>
  </inkml:definitions>
  <inkml:trace contextRef="#ctx0" brushRef="#br0">0 187 16524,'1'1'81,"0"-1"0,0 1 0,0-1 0,1 0 0,-1 1 0,0-1 1,0 0-1,0 0 0,0 0 0,1 0 0,-1 0 0,0 0 1,0 0-1,0 0 0,0-1 0,1 1 0,-1 0 0,0-1 1,0 1-1,0-1 0,0 1 0,1-2 0,29-14 135,-27 13-94,22-13-25,39-30 1,-59 41-81,1 0-1,-1-1 1,0 0 0,-1 0-1,1 0 1,-1-1 0,0 0 0,-1 0-1,0 0 1,6-16 0,-9 23-21,-1-1 1,0 0-1,0 1 1,1-1-1,-1 1 1,0-1-1,0 0 1,0 1-1,0-1 0,0 0 1,0 1-1,0-1 1,0 0-1,0 1 1,0-1-1,0 0 1,0 1-1,0-1 1,0 0-1,-1 1 1,1-1-1,0 1 1,-1-1-1,1 0 0,-1 0 1,1 1-2,-1 0 0,0-1 0,1 1 0,-1 0 0,0 0 0,0 0 0,1 0 0,-1 0-1,0 0 1,1 0 0,-1 0 0,0 0 0,0 0 0,1 0 0,-1 0 0,0 0 0,1 1 0,-2-1 0,-3 2-27,0 1 0,0-1 0,0 1 0,-8 6 0,0 2-19,2 1 0,-1 0-1,1 1 1,1 0 0,0 0 0,1 1 0,1 1 0,0 0 0,1 0 0,0 0 0,1 1 0,-5 22 0,10-36 52,1 0 0,-1 0 1,1-1-1,-1 1 1,1 0-1,0 0 1,0-1-1,0 1 1,0 0-1,0 0 1,0 0-1,1-1 1,-1 1-1,0 0 0,1 0 1,-1-1-1,1 1 1,0 0-1,0-1 1,0 1-1,0-1 1,0 1-1,0-1 1,0 1-1,0-1 0,0 0 1,1 0-1,-1 1 1,0-1-1,1 0 1,-1 0-1,1 0 1,-1-1-1,1 1 1,0 0-1,-1 0 1,1-1-1,0 1 0,0-1 1,-1 0-1,1 1 1,0-1-1,0 0 1,0 0-1,3 0 1,4-1 38,0 0 0,0 0 1,1 0-1,-1-1 0,0 0 0,0-1 1,13-6-1,16-11 212,-1-2 0,43-33-1,-4 3 98,-74 50-346,1 0 0,-1 1 0,1-1 1,-1 1-1,1 0 0,-1 0 0,6-1 0,-7 2-6,-1 0 1,1 0-1,0 0 0,-1 0 1,1 0-1,-1 0 1,1 1-1,-1-1 0,1 0 1,-1 0-1,1 1 0,-1-1 1,1 0-1,-1 1 1,1-1-1,-1 1 0,1-1 1,-1 0-1,0 1 1,1-1-1,-1 1 0,0-1 1,1 1-1,-1-1 0,0 1 1,0-1-1,1 1 1,-1 0-1,0-1 0,0 1 1,0-1-1,0 1 1,0-1-1,0 1 0,0 0 1,0-1-1,0 1 0,0 0 1,0 7-18,1-1-1,0 0 1,1 0 0,0 1 0,4 12-1,-5-18 26,1 0-1,-1-1 0,0 1 1,0 0-1,1 0 0,-1 0 1,1-1-1,-1 1 0,1-1 1,0 1-1,0-1 0,0 0 1,0 1-1,0-1 0,0 0 1,0 0-1,0-1 0,0 1 1,0 0-1,0-1 0,1 1 1,-1-1-1,4 1 0,1-1 9,1 0-1,-1-1 0,1 0 0,0 0 0,-1 0 0,0-1 0,1 0 0,-1-1 0,0 1 0,12-7 0,5-5-426,37-29 0,-38 26-213,26-14 1,-23 17 124,0 2 0,50-16 0,-60 23 557,1 1 0,1 0 0,-1 2 0,0 0 0,35 0 0,-50 2-37,0 1 0,1-1 0,-1 0 0,1 0 0,-1 1 0,0-1 0,1 1 0,-1 0 0,0 0 0,0 0 0,0 0 0,0 0-1,1 0 1,-1 1 0,-1-1 0,1 1 0,0-1 0,3 4 0,-4-3-9,0 1-1,0-1 1,0 0-1,0 1 1,0-1-1,-1 1 1,1-1-1,-1 1 1,1-1-1,-1 1 1,0-1-1,0 1 1,0 0-1,-1-1 1,1 1-1,-1-1 1,1 1-1,-2 2 1,-4 13 46,-2 0 0,0 0-1,-1-1 1,0 0 0,-20 26 0,13-20 455,-19 38-1,35-61-487,0 1 1,0-1-1,0 1 0,-1-1 1,1 1-1,0-1 0,0 1 1,0 0-1,0-1 0,0 1 1,0-1-1,0 1 0,0-1 1,0 1-1,0-1 1,0 1-1,0-1 0,0 1 1,0 0-1,1-1 0,-1 1 1,0-1-1,0 1 0,0-1 1,1 0-1,-1 1 0,0-1 1,1 1-1,17 8 301,29-3-106,-38-6-140,42 3-149,95-6-1,-118-1 1036,-28 4-954,0 0 0,1 0 0,-1 0 0,0 0 0,1 0 1,-1-1-1,0 1 0,1 0 0,-1 0 0,0 0 0,0-1 0,1 1 0,-1 0 0,0 0 0,0-1 1,1 1-1,-1 0 0,0 0 0,0-1 0,0 1 0,1 0 0,-1-1 0,0 1 0,0 0 0,0-1 1,0 1-1,0 0 0,0-1 0,0 1 0,0 0 0,0-1 0,0 1 0,0-1 0,0 1 0,0 0 1,0-1-1,0 1 0,0-1 0,-9-10 84,-13-5 56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7.556"/>
    </inkml:context>
    <inkml:brush xml:id="br0">
      <inkml:brushProperty name="width" value="0.05" units="cm"/>
      <inkml:brushProperty name="height" value="0.05" units="cm"/>
    </inkml:brush>
  </inkml:definitions>
  <inkml:trace contextRef="#ctx0" brushRef="#br0">5 24 14475,'-4'4'1304,"11"-2"-840,8 2-111,7 1 727,7 1-344,10-4-240,5 1-56,8-8-288,8-13 80,2-8-48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7.971"/>
    </inkml:context>
    <inkml:brush xml:id="br0">
      <inkml:brushProperty name="width" value="0.05" units="cm"/>
      <inkml:brushProperty name="height" value="0.05" units="cm"/>
    </inkml:brush>
  </inkml:definitions>
  <inkml:trace contextRef="#ctx0" brushRef="#br0">9 43 15667,'1'-2'313,"16"-31"1418,-16 32-1700,-1 1 0,0-1 0,0 1 0,0 0 0,1-1 0,-1 1 0,0-1 0,1 1 0,-1 0 0,0-1 0,1 1 0,-1 0 0,1 0 0,-1-1 1,1 1-1,-1 0 0,0 0 0,1-1 0,-1 1 0,1 0 0,-1 0 0,2 0 0,-2 0 16,1 1 1,-1 0 0,1-1 0,-1 1-1,0 0 1,1-1 0,-1 1 0,1 0-1,-1 0 1,0-1 0,0 1-1,0 0 1,1 0 0,-1-1 0,0 1-1,0 0 1,0 0 0,0 0-1,0-1 1,-1 2 0,1 26 265,-2 0 0,-10 48-1,1-7-393,7-34 66,-1 1 68,1 0 0,2 0-1,3 51 1,0-85-41,-1 0 0,0 1 0,0-1 0,1 0 0,-1 0 0,1 0 0,0 0 0,-1 0 0,1 0 0,0 0 0,0 0 0,0 0-1,1-1 1,-1 1 0,0 0 0,1-1 0,-1 1 0,3 2 0,-2-3 4,0-1 0,-1 1 0,1-1 0,0 1 0,-1-1 0,1 1 0,0-1 0,0 0 0,0 0 0,-1 0 0,1 0 0,0 0 0,0 0 0,-1 0-1,1-1 1,0 1 0,2-2 0,7-2 54,-1-1-1,0-1 0,0 1 0,-1-2 1,14-10-1,36-31-885,-3-3 0,72-82 1,-117 118 280</inkml:trace>
  <inkml:trace contextRef="#ctx0" brushRef="#br0" timeOffset="1">249 365 14139,'-11'32'1136,"6"1"-864,5-4-128,9-4 464,7-1-127,8 0-745,5-7-449,1-7 625,5-2-104,2-13-88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8.422"/>
    </inkml:context>
    <inkml:brush xml:id="br0">
      <inkml:brushProperty name="width" value="0.05" units="cm"/>
      <inkml:brushProperty name="height" value="0.05" units="cm"/>
    </inkml:brush>
  </inkml:definitions>
  <inkml:trace contextRef="#ctx0" brushRef="#br0">189 0 16980,'0'1'111,"0"-1"0,0 1 0,0-1 0,0 1 0,0-1 1,0 0-1,0 1 0,0-1 0,0 1 0,0-1 0,0 1 1,0-1-1,-1 1 0,1-1 0,0 1 0,0-1 0,0 0 0,-1 1 1,1-1-1,0 1 0,-1-1 0,1 0 0,0 1 0,-1-1 1,1 0-1,0 0 0,-1 1 0,1-1 0,0 0 0,-1 0 1,1 1-1,-1-1 0,0 0 0,-23 17-19,16-12 120,-8 6-226,1 1 0,0 0 0,1 1 0,0 1 1,1 0-1,0 1 0,1 0 0,-17 30 0,28-42 9,0-1 1,0 0-1,0 1 1,0-1-1,0 1 1,1-1-1,-1 1 1,1-1-1,0 1 0,-1-1 1,1 1-1,0-1 1,1 4-1,-1-4 3,1 0 0,-1-1 0,1 0 0,0 1 0,-1-1 0,1 1 0,0-1 0,0 0 0,0 1 0,0-1-1,0 0 1,0 0 0,0 0 0,0 0 0,1 0 0,2 2 0,0-1 8,0-1 0,0 1-1,1-1 1,-1 0 0,1 0 0,-1 0 0,1 0 0,-1-1-1,1 0 1,-1 0 0,1 0 0,-1 0 0,9-2-1,-5 0-45,0 0-1,1 0 0,-1-1 0,0 0 0,0 0 0,-1-1 0,1 0 0,-1-1 0,0 1 0,0-2 0,0 1 1,0 0-1,-1-1 0,0-1 0,0 1 0,-1-1 0,0 0 0,0 0 0,-1 0 0,1 0 0,-2-1 0,1 0 0,-1 0 1,0 0-1,-1 0 0,0-1 0,2-13 0,1-19-610,1 24 195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8.808"/>
    </inkml:context>
    <inkml:brush xml:id="br0">
      <inkml:brushProperty name="width" value="0.05" units="cm"/>
      <inkml:brushProperty name="height" value="0.05" units="cm"/>
    </inkml:brush>
  </inkml:definitions>
  <inkml:trace contextRef="#ctx0" brushRef="#br0">99 365 14979,'-1'0'154,"1"-1"0,-1 1 0,0-1-1,0 1 1,0 0 0,1-1 0,-1 1-1,0 0 1,0 0 0,0-1 0,1 1-1,-1 0 1,0 0 0,0 0 0,0 0 0,0 0-1,0 0 1,1 0 0,-1 1 0,-2-1-1,-18 5 2022,17-4-2059,0 0 0,0 1 0,0 0 0,1-1 0,-1 1 0,0 0 0,1 1 0,-1-1 0,1 1 0,0-1-1,0 1 1,-3 4 0,5-6-135,0 1 0,0-1 0,0 1 0,0-1 0,0 1-1,1 0 1,-1-1 0,0 1 0,1 0 0,0 0 0,-1-1 0,1 1-1,0 0 1,0 0 0,0 0 0,0-1 0,0 1 0,0 0-1,1 0 1,-1 0 0,1-1 0,-1 1 0,1 0 0,0-1-1,-1 1 1,1 0 0,0-1 0,0 1 0,0-1 0,2 2 0,5 7-196,0-2 1,0 1 0,1-1 0,1-1 0,17 12-1,-16-12 76,0 1 0,0 1 0,-1-1 0,11 13 0,-20-19 123,1 0 0,-1-1 0,0 1-1,0 0 1,0 0 0,0 0 0,0 0 0,0-1-1,-1 1 1,1 0 0,-1 1 0,1-1 0,-1 0-1,0 0 1,0 0 0,0 0 0,0 3 0,-1-1 0,0 0 1,0-1 0,0 1-1,0 0 1,-1 0-1,1-1 1,-1 1 0,-4 5-1,-4 4-73,0-1-1,-1 0 0,-19 17 1,22-22-22,7-5 49,-1-1 0,0 1 1,0-1-1,0 1 0,0-1 0,0 0 0,0 1 0,0-1 0,0 0 0,0 0 0,0-1 1,-1 1-1,-1 0 0,3-1 35,1 0 1,-1 0-1,1 0 1,0 0-1,-1 0 1,1 0-1,-1 0 1,1-1-1,0 1 1,-1 0-1,1 0 1,0 0-1,-1-1 1,1 1-1,0 0 0,-1 0 1,1-1-1,0 1 1,0 0-1,-1-1 1,1 1-1,0 0 1,0-1-1,-1 1 1,1 0-1,0-1 1,0 0-1,-1-22-915,10-16-545</inkml:trace>
  <inkml:trace contextRef="#ctx0" brushRef="#br0" timeOffset="1">429 0 14219,'-2'18'968,"1"3"-952,-1 10-24,-2 6 56,3 8-112,1 5 16,1 8 64,2 2 0,0 0 16,-3-3 0,0-9-208,0-3-88,-3-13 232,-3-6-40,-4-17-32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5:59.244"/>
    </inkml:context>
    <inkml:brush xml:id="br0">
      <inkml:brushProperty name="width" value="0.05" units="cm"/>
      <inkml:brushProperty name="height" value="0.05" units="cm"/>
    </inkml:brush>
  </inkml:definitions>
  <inkml:trace contextRef="#ctx0" brushRef="#br0">29 142 15675,'-11'-33'1881,"-2"0"-1225,8 6-280,5 3 944,10 10-536,7 5-111,9 7-273,6 4-408,13 4 656,6 0-600,5-2 32,-2-1 24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0.144"/>
    </inkml:context>
    <inkml:brush xml:id="br0">
      <inkml:brushProperty name="width" value="0.05" units="cm"/>
      <inkml:brushProperty name="height" value="0.05" units="cm"/>
    </inkml:brush>
  </inkml:definitions>
  <inkml:trace contextRef="#ctx0" brushRef="#br0">0 119 16932,'37'0'3370,"-17"1"-3226,1-1 1,0-1-1,0 0 1,-1-2-1,23-5 1,-25 2-110,31-13 1,-44 17-30,0 0-1,0-1 1,-1 0 0,1 0 0,-1 0-1,0-1 1,0 1 0,0-1 0,0 0-1,6-8 1,-10 11-13,1 1 0,-1-1 0,1 0 0,-1 0 0,1 1 0,-1-1 0,0 0 0,1 0 0,-1 1 0,0-1 0,1 0 0,-1 0 0,0 0 0,0 0 0,0 0 0,0 1 0,0-1 0,0 0 0,0 0 0,0 0 0,0 0 0,0 0 0,-1 1 0,1-1 0,0 0 0,0 0 0,-1 0 0,1 1 0,-1-1 0,1 0 0,-1 0-1,1 1 1,-1-1 0,1 0 0,-1 1 0,1-1 0,-1 1 0,0-1 0,1 1 0,-1-1 0,0 1 0,0-1 0,1 1 0,-1-1 0,0 1 0,-2-1 0,-1 0-26,0 0 0,0 0-1,-1 1 1,1-1 0,0 1 0,-1 0-1,1 0 1,-5 0 0,-3 3-47,0-1 0,0 2 0,1-1 0,-1 2 0,1-1 0,0 2 0,0-1 0,-12 10 0,16-11 48,0 1 0,1 0 0,-1 1 1,1 0-1,0 0 0,1 0 0,-1 0 0,1 1 0,0 0 1,1 0-1,0 1 0,-6 11 0,9-16 26,1-1-1,-1 0 1,0 0-1,1 1 1,-1-1-1,1 0 1,0 1-1,-1-1 1,1 0-1,1 1 1,-1-1-1,0 0 1,0 1-1,1-1 1,-1 0-1,1 0 1,0 1-1,0-1 1,0 0-1,0 0 1,2 3-1,-1-3 4,0 1 0,1-1 0,-1-1 1,1 1-1,-1 0 0,1 0 0,-1-1 0,1 0 0,0 1 0,0-1 1,0 0-1,0-1 0,0 1 0,4 0 0,6 1 12,1-1-1,-1-1 1,1-1-1,-1 1 1,0-2-1,17-4 0,8-4 70,-2-3 0,52-23-1,-13 4 53,-72 30-130,0 1 0,0 0 0,0 0 0,0 1 1,0-1-1,0 0 0,0 1 0,0 0 0,0 0 0,0 0 0,4 0 0,-6 1-3,1-1 1,-1 1-1,1-1 0,-1 1 1,1 0-1,-1 0 0,0 0 0,1-1 1,-1 1-1,0 0 0,0 1 1,0-1-1,0 0 0,0 0 1,0 0-1,0 1 0,0-1 0,0 1 1,-1-1-1,1 0 0,0 1 1,0 1-1,2 8-18,2 0 0,-1-1 0,2 0-1,8 14 1,-10-19 24,0-1-1,-1 0 0,2 0 0,-1 0 1,0 0-1,1-1 0,-1 0 0,1 1 1,0-2-1,0 1 0,6 2 0,0-2 22,1 0 0,-1 0 0,1-1 1,-1 0-1,1-1 0,-1-1 0,1 1 0,0-2 0,0 0 0,21-4 0,-4-2 89,-1-1-1,0-1 1,31-15-1,-45 17-39,-12 6-62,0-1 0,0 1 1,0 0-1,0 0 1,0 1-1,0-1 0,1 0 1,2 0-1,-4 1-11,-1 0 1,1 1-1,-1-1 0,1 0 0,-1 1 0,1-1 1,-1 0-1,1 1 0,-1-1 0,1 0 0,-1 1 1,0-1-1,1 1 0,-1-1 0,0 1 0,1-1 1,-1 1-1,0-1 0,0 1 0,1 0 0,-1-1 1,0 1-1,0-1 0,0 1 0,0-1 0,0 1 1,0 0-1,0-1 0,0 1 0,0-1 1,0 1-1,0 0 0,0-1 0,0 1 0,0-1 1,-1 2-1,1 2-255,0-1 1,0 1-1,0 0 0,0-1 1,1 1-1,-1 0 1,3 6-1,-2-9 201,0 1-1,-1-1 0,1 1 1,0-1-1,0 0 0,0 0 1,0 0-1,0 0 0,0 1 0,0-1 1,1 0-1,-1-1 0,0 1 1,1 0-1,-1 0 0,0-1 1,1 1-1,-1 0 0,1-1 1,-1 0-1,3 1 0,14 2-539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0.987"/>
    </inkml:context>
    <inkml:brush xml:id="br0">
      <inkml:brushProperty name="width" value="0.05" units="cm"/>
      <inkml:brushProperty name="height" value="0.05" units="cm"/>
    </inkml:brush>
  </inkml:definitions>
  <inkml:trace contextRef="#ctx0" brushRef="#br0">86 24 12819,'36'-23'4302,"-36"24"-4096,1 0-1,-1 0 1,1 0 0,-1 0 0,0 0-1,0 0 1,1 0 0,-1 0-1,0 0 1,0 0 0,0 1 0,0-1-1,0 0 1,0 0 0,-1 2-1,-32 225 856,29-194-1104,0-12 63,2 0 1,0 1 0,1-1-1,1 1 1,1-1-1,6 29 1,-7-49-18,0-1 1,1 1 0,-1-1-1,0 1 1,1-1-1,0 1 1,-1-1-1,1 0 1,0 1-1,0-1 1,0 0-1,0 0 1,0 0 0,0 1-1,0-1 1,0 0-1,0 0 1,0-1-1,1 1 1,-1 0-1,0 0 1,1-1 0,-1 1-1,1 0 1,-1-1-1,1 1 1,-1-1-1,1 0 1,-1 0-1,1 1 1,-1-1-1,1 0 1,-1 0 0,1-1-1,1 1 1,6-2 29,0 0 1,0-1-1,0 0 1,17-8-1,3-1 4,-27 11-46,0 0 0,0 1-1,0-1 1,0 1 0,0-1 0,0 1 0,1 0-1,-1 0 1,0 0 0,0 0 0,0 0-1,0 1 1,0-1 0,1 0 0,-1 1 0,0 0-1,3 1 1,-4-1-12,0 0 0,0 0 0,0 0 0,0 1-1,0-1 1,0 0 0,0 1 0,0-1 0,0 1 0,-1-1-1,1 1 1,-1-1 0,1 1 0,-1-1 0,1 1 0,-1 0 0,0-1-1,0 1 1,0-1 0,0 1 0,0 0 0,0-1 0,-1 4 0,0 5-56,-2 0 1,1 0 0,-1 0 0,-1-1 0,0 1 0,0-1 0,-1 1-1,0-2 1,0 1 0,-1 0 0,-7 7 0,3-4 59,0-1 0,-1 0 0,0-1-1,-1 0 1,0-1 0,-24 15 0,32-22 11,1 0 0,-1-1 0,0 1 0,0-1 1,0 1-1,-1-1 0,1-1 0,0 1 0,0 0 0,0-1 0,-1 0 0,1 0 1,0 0-1,0-1 0,-7-1 0,9 2-9,-1-1 0,1 0 1,0 0-1,-1-1 0,1 1 0,0 0 0,0-1 1,0 0-1,0 1 0,0-1 0,0 0 0,1 0 1,-1 0-1,0 0 0,1 0 0,0 0 0,-1-1 1,1 1-1,0 0 0,0-1 0,0 1 0,1-1 1,-1 1-1,1-1 0,-1 1 0,1-3 1,1-24-80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1.686"/>
    </inkml:context>
    <inkml:brush xml:id="br0">
      <inkml:brushProperty name="width" value="0.05" units="cm"/>
      <inkml:brushProperty name="height" value="0.05" units="cm"/>
    </inkml:brush>
  </inkml:definitions>
  <inkml:trace contextRef="#ctx0" brushRef="#br0">1 104 13931,'68'-30'1549,"46"-18"378,-99 43-1532,0 1 0,0 0 0,0 1 0,0 0 0,25 0 1,-40 3-385,1 0-1,0 0 1,0 0 0,0 0 0,0 0 0,-1 0 0,1 0 0,0 0 0,0 0 0,0 0 0,-1 1 0,1-1 0,0 0 0,0 0 0,0 1 0,-1-1 0,1 1 0,0-1 0,-1 1 0,1-1 0,0 1 0,-1-1-1,1 1 1,-1 0 0,2 1 0,-2-1-9,0 0 0,0 0-1,0 0 1,0 0 0,0 0-1,0 0 1,0 1-1,0-1 1,0 0 0,0 0-1,-1 0 1,1 0 0,0 0-1,-1 0 1,1 0 0,-2 1-1,-2 6-26,-1 0 0,0-1 0,-10 11 0,14-17 31,-28 31-51,-36 45 12,58-67 50,-1 1-1,1 0 1,1 0-1,0 0 1,-6 18 0,11-27-17,1-1 0,-1 0 1,0 1-1,1-1 1,0 0-1,-1 1 1,1-1-1,0 0 0,0 1 1,-1-1-1,1 0 1,0 1-1,1-1 1,-1 1-1,0-1 0,0 0 1,0 1-1,1-1 1,-1 0-1,1 1 0,-1-1 1,1 0-1,0 0 1,-1 1-1,1-1 1,0 0-1,0 0 0,0 0 1,0 0-1,0 0 1,0 0-1,0 0 1,0 0-1,0-1 0,0 1 1,0 0-1,1-1 1,-1 1-1,0 0 0,1-1 1,-1 0-1,0 1 1,1-1-1,-1 0 1,0 0-1,1 1 0,1-1 1,5 0 0,0 0-1,1-1 1,-1 1 0,0-1 0,0-1 0,0 0-1,8-3 1,14-6 9,0-2-1,-1-1 1,-1-1-1,46-32 1,-29 12 145,72-69 1,-128 116-142,0 0 0,1 1 0,-10 15 0,11-11-71,-13 36 0,20-47 46,0 0 0,0 1 1,1-1-1,0 1 0,0-1 1,0 1-1,1 0 0,0-1 0,2 9 1,-2-13 10,0 1 0,1-1 0,-1 0 0,1 0 0,0 0 0,-1 0 1,1 0-1,0 0 0,0 0 0,1 0 0,-1 0 0,0-1 0,1 1 0,-1 0 1,1-1-1,-1 1 0,1-1 0,0 0 0,-1 1 0,4 1 0,-1-2 5,-1 0-1,0 0 1,1 0 0,-1-1-1,1 1 1,-1-1-1,1 1 1,-1-1-1,1 0 1,-1-1-1,7 0 1,2-2 20,-1 0 0,1-1 0,0 0 0,-1-1 1,0 0-1,13-8 0,0-2 16,-2 0 0,0-2 0,-1 0 1,-1-2-1,-1 0 0,21-27 0,-41 49-71,0 0-1,0 0 0,1-1 1,-1 1-1,0 0 1,1 0-1,0 0 0,0-1 1,0 1-1,0 0 1,0 0-1,0 0 1,1 0-1,0 0 0,-1-1 1,1 1-1,0 0 1,0-1-1,0 1 1,3 3-1,-1 1 18,1 0 1,0 0-1,0-1 0,0 1 0,1-1 0,0 0 1,10 9-1,-10-11 55,0 0 0,0 0 1,1 0-1,-1-1 0,1 0 0,0 0 1,0 0-1,0-1 0,0 0 1,0 0-1,0 0 0,1-1 0,-1 0 1,0-1-1,1 1 0,-1-1 0,1 0 1,-1 0-1,1-1 0,-1 0 0,0 0 1,1-1-1,-1 0 0,0 0 0,0 0 1,0-1-1,0 0 0,-1 0 0,1 0 1,-1-1-1,0 1 0,0-1 0,0-1 1,9-9-1,-5 4 95,0-2 0,0 1 1,-1-1-1,0 0 0,-1-1 1,-1 0-1,0 0 0,-1-1 0,0 1 1,-1-1-1,0 0 0,-1 0 0,-1-1 1,1-24-1,-3 39-162,1-1-1,-1 0 1,0 1 0,0-1-1,0 0 1,0 0 0,0 1-1,0-1 1,0 0-1,0 1 1,0-1 0,-1 0-1,1 0 1,0 1 0,0-1-1,-1 0 1,1 1 0,0-1-1,-1 0 1,1 1-1,-1-1 1,1 1 0,-1-1-1,1 1 1,-1-1 0,1 1-1,-1-1 1,1 1 0,-1-1-1,0 1 1,1 0-1,-1-1 1,0 1 0,1 0-1,-1 0 1,0-1 0,1 1-1,-2 0 1,0 0-14,1 1 0,-1-1 1,0 1-1,1 0 0,-1 0 0,1-1 1,0 1-1,-1 0 0,1 0 0,0 1 0,-1-1 1,1 0-1,0 0 0,0 0 0,0 1 0,-1 2 1,-12 18-382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6.593"/>
    </inkml:context>
    <inkml:brush xml:id="br0">
      <inkml:brushProperty name="width" value="0.05" units="cm"/>
      <inkml:brushProperty name="height" value="0.05" units="cm"/>
    </inkml:brush>
  </inkml:definitions>
  <inkml:trace contextRef="#ctx0" brushRef="#br0">6 9 17964,'1'0'134,"0"-1"-1,-1 0 1,1 0 0,0 1-1,0-1 1,0 0 0,0 1-1,0-1 1,0 1 0,0-1 0,0 1-1,0 0 1,0-1 0,0 1-1,0 0 1,0 0 0,0 0 0,0 0-1,2 0 1,-3 0-55,1 0 1,0 1-1,-1-1 0,1 0 1,-1 1-1,1-1 0,0 1 1,-1-1-1,1 1 0,-1-1 1,1 1-1,-1-1 0,0 1 1,1 0-1,-1-1 1,1 1-1,-1 0 0,0-1 1,0 1-1,1 0 0,-1 0 1,2 6 309,-1 0 1,0 0 0,-1 0-1,0 11 1,0-17-338,-2 64 1324,-16 87 0,0-8-805,17-134-555,-1 23 13,2-32-25,0 1 1,0-1 0,0 0 0,1 1 0,-1-1-1,0 1 1,1-1 0,-1 0 0,0 1 0,1-1-1,0 0 1,-1 0 0,1 1 0,0-1 0,0 0-1,-1 0 1,2 1 0,-1-1-3,0-1-1,-1 0 1,1 1 0,0-1 0,0 0-1,-1 0 1,1 0 0,0 0 0,-1 1-1,1-1 1,0 0 0,0 0 0,-1-1-1,1 1 1,0 0 0,0 0-1,-1 0 1,1 0 0,0 0 0,-1-1-1,1 1 1,0 0 0,-1-1 0,1 1-1,0-1 1,-1 1 0,1 0 0,-1-1-1,1 1 1,0-2 0,18-19 37,-17 18-35,17-25 57,0-2-1,25-54 1,21-69-202,-64 149 124,1 0 61,5-16-606,-6 19 490,-1 0 0,0 1 0,0-1 0,1 0 0,-1 1 0,0-1 0,0 0 0,0 0 0,0 1 0,0-1 0,0 0 0,0 1 0,0-1 0,0 0 0,-1 0 0,1 1 0,0-1 0,0 0 0,0 1 1,-1-2-1,0 2 21,0 1 0,0-1 0,-1 0 1,1 1-1,0-1 0,1 1 0,-1 0 1,0-1-1,0 1 0,0 0 0,0-1 1,0 1-1,1 0 0,-1 0 0,0 0 1,1 0-1,-2 1 0,-8 12-528</inkml:trace>
  <inkml:trace contextRef="#ctx0" brushRef="#br0" timeOffset="1">135 415 15819,'9'26'1857,"5"-8"-1073,0-3-352,6-11 960,3-2-415,3-8-825,3-6-464,-3-9-1009,-2-9 1081,-4-16-288,0-9-200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2.104"/>
    </inkml:context>
    <inkml:brush xml:id="br0">
      <inkml:brushProperty name="width" value="0.05" units="cm"/>
      <inkml:brushProperty name="height" value="0.05" units="cm"/>
    </inkml:brush>
  </inkml:definitions>
  <inkml:trace contextRef="#ctx0" brushRef="#br0">1 1 17908,'11'4'1952,"1"-1"-1200,-5-1-360,-2-2 1729,-1 0-1265,0 0-1256,2 0 600,-6-2-272,-9-5-88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2.849"/>
    </inkml:context>
    <inkml:brush xml:id="br0">
      <inkml:brushProperty name="width" value="0.05" units="cm"/>
      <inkml:brushProperty name="height" value="0.05" units="cm"/>
    </inkml:brush>
  </inkml:definitions>
  <inkml:trace contextRef="#ctx0" brushRef="#br0">420 21 18644,'-7'-3'84,"1"0"0,-1 0 0,-1 0 0,1 1 0,0 0 0,0 1 0,-1 0 0,1 0 0,-1 0 0,1 1-1,-1 0 1,1 1 0,-1-1 0,1 1 0,-1 1 0,1 0 0,0 0 0,0 0 0,-11 5 0,3 0-103,-1 1 1,1 0-1,0 1 0,1 1 1,0 0-1,1 1 0,-17 18 1,15-13-10,2 1 0,0 0 0,1 1 0,0 1 0,2 0 1,0 1-1,1-1 0,2 2 0,0-1 0,0 1 0,2 0 0,1 1 1,1-1-1,0 1 0,2-1 0,1 23 0,0-34 17,1-1 1,0 0-1,1 0 0,0 0 1,0 0-1,1 0 0,0-1 0,1 1 1,0-1-1,0 1 0,1-1 1,0-1-1,8 11 0,-8-12 7,1-1-1,0 0 0,0 0 0,0 0 1,0-1-1,1 0 0,-1 0 1,1 0-1,0-1 0,0 0 1,1-1-1,-1 1 0,1-2 1,-1 1-1,1-1 0,10 1 1,-5-2 18,1 0 0,-1-1 0,0 0 0,0-1 0,0 0-1,24-8 1,-30 8 59,0-1-1,-1 0 0,1 0 1,0-1-1,-1 1 0,0-1 0,0-1 1,0 1-1,0-1 0,-1 0 1,0 0-1,0-1 0,8-10 0,-12 14-48,0 0-1,0 0 1,0 0-1,0 0 1,0 0-1,0 0 0,0 0 1,-1 0-1,1-1 1,-1 1-1,1 0 0,-1-1 1,0 1-1,0 0 1,0 0-1,0-1 1,-1-1-1,0 2 14,1 0-1,-1 1 1,0-1-1,0 1 1,0-1-1,0 1 1,0-1-1,0 1 1,0 0-1,0-1 1,-1 1-1,1 0 1,-1 0-1,1 0 1,-1 0-1,1 0 1,-3-1-1,-1 0 31,0 0 0,-1 1 0,1 0 0,-1-1 0,1 2 0,-1-1 0,0 1 0,1 0 0,-1 0 0,1 0 0,-1 1 0,-8 1 0,6 1-92,-1 0 0,1 0 0,0 0-1,0 1 1,-8 6 0,13-9 17,1 0 0,0 0 0,0 1 1,0-1-1,1 0 0,-1 1 0,0 0 0,1-1 0,-1 1 0,1 0 0,-1 0 1,1 0-1,0 0 0,-1 0 0,1 0 0,0 0 0,1 0 0,-1 1 0,0-1 1,1 0-1,-1 1 0,1-1 0,-1 3 0,2-4 3,-1 0 1,0-1-1,0 1 1,1 0-1,-1 0 0,0 0 1,1-1-1,-1 1 1,1 0-1,-1 0 0,1-1 1,-1 1-1,1 0 0,-1-1 1,1 1-1,0-1 1,-1 1-1,1-1 0,0 1 1,0-1-1,-1 1 1,1-1-1,0 0 0,1 1 1,1 0-5,0 0 1,0-1 0,1 1-1,-1-1 1,1 0 0,4 0 0,6-1-8,0-1 1,15-4 0,19-9-50,-1-2 0,-1-1-1,65-37 1,-85 45-188,-25 10 244,-1 0 0,1 0-1,-1 0 1,1 0 0,-1 0 0,1 0-1,-1 0 1,1 0 0,-1 0 0,1 1-1,-1-1 1,0 0 0,1 0-1,-1 0 1,1 1 0,-1-1 0,0 0-1,1 1 1,-1-1 0,1 0 0,-1 1-1,0-1 1,0 0 0,1 1 0,-1-1-1,0 1 1,0-1 0,1 1-1,-1-1 1,0 1 0,0-1 0,0 0-1,0 1 1,0-1 0,0 1 0,0-1-1,0 1 1,0-1 0,0 1-1,0-1 1,0 1 0,0-1 0,0 1-1,0-1 1,0 1 0,0-1 0,-1 1-1,1-1 1,-1 1 0,-16 64-406,12-51 310,0 0 0,2 1 0,-4 26 0,6-40 79,1 0 0,0-1 1,0 1-1,0 0 0,0 0 0,0-1 1,0 1-1,0 0 0,0 0 0,0-1 1,0 1-1,0 0 0,0 0 0,0-1 0,1 1 1,-1 0-1,0-1 0,1 1 0,-1 0 1,0-1-1,1 1 0,-1 0 0,1-1 1,-1 1-1,1-1 0,-1 1 0,1-1 0,-1 1 1,1-1-1,0 1 0,-1-1 0,1 0 1,0 1-1,-1-1 0,1 0 0,0 0 1,-1 1-1,1-1 0,0 0 0,0 0 0,1 0 1,2 0-31,-1-1 0,1 1-1,0-1 1,0 0 0,0-1 0,-1 1 0,6-3 0,21-11-256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3.425"/>
    </inkml:context>
    <inkml:brush xml:id="br0">
      <inkml:brushProperty name="width" value="0.05" units="cm"/>
      <inkml:brushProperty name="height" value="0.05" units="cm"/>
    </inkml:brush>
  </inkml:definitions>
  <inkml:trace contextRef="#ctx0" brushRef="#br0">67 0 13563,'-18'50'2006,"-23"99"1,39-136-1652,-1 0-1,2 0 1,-1 18 0,14-143 2381,-9 92-2510,-3 16-216,1 1-34,-1 1-1,0-1 0,1 1 1,-1 0-1,1-1 0,0 1 1,2-5-1,-3 7 14,1-1-1,-1 1 1,1-1-1,-1 1 1,1-1-1,-1 1 1,1 0-1,-1-1 1,1 1-1,0 0 1,-1 0-1,1-1 1,0 1-1,-1 0 1,1 0-1,0 0 1,-1 0-1,1 0 1,0 0-1,-1 0 1,1 0-1,0 0 1,0 0-1,-1 0 1,1 0-1,0 1 1,-1-1-1,1 0 1,-1 0-1,1 1 1,0-1-1,-1 0 1,2 2-1,19 7-94,1 0 0,1-1-1,0-1 1,0-1 0,42 5-1,-52-10 141,0 0-1,0-1 0,1 0 0,-1-1 1,0 0-1,0-1 0,0-1 0,0 0 1,0-1-1,0 0 0,22-11 1,-10-2 251,-24 16-263,0 0-1,-1 1 1,1-1-1,0 0 1,0 0-1,0 0 1,0 1-1,-1-1 1,1 0-1,0 0 1,-1 0-1,1 0 1,-1 0-1,1 0 1,-1 0-1,0-1 1,1 1-1,-1 0 1,0 0-1,0 0 1,0-2-1,0 3-16,0 0-1,-1 0 0,1 0 1,0 0-1,-1 0 0,1 0 1,-1-1-1,1 1 0,0 1 1,-1-1-1,1 0 1,0 0-1,-1 0 0,1 0 1,-1 0-1,1 0 0,0 0 1,-1 0-1,1 1 0,0-1 1,-1 0-1,1 0 0,0 0 1,-1 1-1,1-1 0,0 0 1,0 0-1,-1 1 0,1-1 1,0 0-1,-1 1 1,-10 9-2,9-6-19,-1-1 1,1 1-1,0 0 1,0 0-1,0 0 1,0 0-1,1 0 1,-1 0-1,1 0 0,0 0 1,0 7-1,1-10 12,0 0 0,0 1-1,0-1 1,0 0 0,0 1-1,1-1 1,-1 0-1,1 1 1,-1-1 0,0 0-1,1 0 1,0 1 0,-1-1-1,1 0 1,0 0 0,0 0-1,0 0 1,-1 0 0,1 0-1,0 0 1,0 0-1,0 0 1,1-1 0,-1 1-1,0 0 1,0-1 0,0 1-1,1-1 1,-1 1 0,0-1-1,0 1 1,1-1-1,-1 0 1,0 0 0,1 0-1,-1 1 1,0-1 0,1-1-1,-1 1 1,2 0 0,21-2 16,0-1-1,-1-1 1,46-15 0,-26 7 6,-25 8 0,-6 0-27,0 1-1,0 0 0,0 1 1,16 0-1,-25 1-1,0 1-1,-1 1 0,1-1 0,0 0 1,-1 1-1,1-1 0,-1 1 0,1 0 1,-1-1-1,1 1 0,-1 1 1,0-1-1,1 0 0,-1 0 0,0 1 1,0 0-1,0-1 0,0 1 0,0 0 1,0 0-1,-1 0 0,1 0 0,-1 0 1,1 0-1,1 4 0,-1-3 30,-1 1-54,1 0 0,-1 0 0,1-1 0,0 1 0,1-1-1,-1 1 1,1-1 0,4 5 0,-5-7-7,0 0-1,-1 0 1,1-1-1,0 1 1,0-1-1,0 1 1,0-1 0,0 1-1,0-1 1,0 0-1,0 0 1,0 0 0,0 0-1,0-1 1,0 1-1,0 0 1,0-1 0,0 1-1,0-1 1,3-1-1,18-9-128,6-8-64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3.829"/>
    </inkml:context>
    <inkml:brush xml:id="br0">
      <inkml:brushProperty name="width" value="0.05" units="cm"/>
      <inkml:brushProperty name="height" value="0.05" units="cm"/>
    </inkml:brush>
  </inkml:definitions>
  <inkml:trace contextRef="#ctx0" brushRef="#br0">122 1 17892,'-20'10'915,"3"-1"-356,-25 17 1,38-23-538,0 0-1,0 0 0,1 0 1,-1 1-1,1 0 1,0-1-1,0 1 0,0 0 1,0 1-1,1-1 1,-3 6-1,5-9-24,-1 0 0,1 0 0,0 0 0,0 0 0,-1 0 0,1 1 1,0-1-1,0 0 0,0 0 0,0 0 0,0 0 0,0 0 0,1 1 0,-1-1 0,0 0 0,1 0 0,-1 0 0,1 0 0,-1 0 1,1 0-1,-1 0 0,1 0 0,0 0 0,-1 0 0,1 0 0,0-1 0,0 1 0,-1 0 0,1 0 0,0-1 0,0 1 0,0 0 1,0-1-1,0 1 0,0-1 0,2 1 0,5 2-7,0 0 1,1-1-1,-1 0 0,10 1 1,-3 0-11,14 3 3,-19-4 7,1-1 0,-1 2 0,0-1 0,0 1 0,-1 1 0,1 0 0,-1 0 0,0 1 0,11 6 0,-20-10 8,1-1 0,0 1 1,-1-1-1,1 1 0,-1-1 1,1 1-1,0 0 0,-1-1 1,0 1-1,1 0 0,-1 0 1,1-1-1,-1 1 0,0 0 1,1 0-1,-1-1 0,0 1 1,0 0-1,0 0 0,0 0 1,0 0-1,0-1 0,0 1 1,0 0-1,0 0 0,0 0 1,-1 1-1,1 0 12,-1 0-1,-1-1 1,1 1 0,0 0-1,0-1 1,-1 1-1,1-1 1,0 1 0,-1-1-1,0 0 1,-2 2-1,-6 3 82,-1-1-1,0 1 0,-12 3 0,20-8-65,-18 5-599,0 0-1,-36 4 1,31-6-566,6-1-522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4.415"/>
    </inkml:context>
    <inkml:brush xml:id="br0">
      <inkml:brushProperty name="width" value="0.05" units="cm"/>
      <inkml:brushProperty name="height" value="0.05" units="cm"/>
    </inkml:brush>
  </inkml:definitions>
  <inkml:trace contextRef="#ctx0" brushRef="#br0">5 145 15467,'-1'-3'196,"0"-1"0,0 1 0,1-1 0,-1 1 0,1-1 0,0 1 0,0-1 0,0 1-1,1-1 1,-1 0 0,1 1 0,0-1 0,0 1 0,0 0 0,0-1 0,1 1 0,-1 0 0,1 0-1,0 0 1,0 0 0,0 0 0,0 0 0,0 0 0,1 1 0,-1-1 0,1 1 0,0 0 0,3-3 0,7-2-41,0 0 1,1 0 0,0 1 0,1 1 0,-1 1 0,1 0 0,0 0-1,0 2 1,0 0 0,0 0 0,0 2 0,0-1 0,1 2-1,25 4 1,-38-4-156,1-1-1,0 1 1,-1 0-1,1 0 0,-1 0 1,1 1-1,-1-1 1,1 1-1,-1 0 1,0 0-1,0 0 0,0 0 1,0 1-1,0-1 1,-1 1-1,1-1 1,-1 1-1,1 0 0,-1 0 1,0 0-1,2 4 1,-3-2-10,0-1 1,0 0 0,0 1-1,0-1 1,-1 1 0,1-1 0,-1 1-1,-1-1 1,1 1 0,0-1-1,-1 1 1,0-1 0,0 0 0,0 1-1,-1-1 1,-3 7 0,-6 10-2,0-1 0,-2-1-1,0 0 1,-29 32 0,24-32-9,2 2-1,0-1 1,-15 30-1,30-49 13,0 0 0,1 0 0,-1-1 0,1 1 0,0 0 0,-1 0-1,1 0 1,0 0 0,-1 0 0,1 0 0,0-1 0,0 1 0,0 0 0,0 0-1,0 0 1,0 0 0,0 0 0,0 0 0,0 0 0,0 0 0,1 0 0,-1 0 0,0 0-1,1-1 1,-1 1 0,0 0 0,2 1 0,-1-1-5,0 0 1,0 0-1,1 0 1,-1-1-1,1 1 0,-1 0 1,1-1-1,-1 1 1,1-1-1,-1 1 0,1-1 1,0 0-1,-1 0 1,3 0-1,10 0-47,-1-1 1,1 0-1,13-4 1,-19 4 40,44-9-557,64-21 0,-114 31 482,-1 0 1,0-1 0,0 1-1,0 0 1,0-1 0,0 1-1,0-1 1,1 0 0,-1 1-1,0-1 1,-1 0 0,1 1 0,0-1-1,0 0 1,0 0 0,0 0-1,-1 0 1,2-2 0,-2 2 45,0 0 0,0 1 1,0-1-1,0 0 1,-1 0-1,1 0 0,0 0 1,-1 0-1,1 1 0,0-1 1,-1 0-1,1 0 0,-1 1 1,0-1-1,1 0 1,-1 1-1,1-1 0,-1 0 1,0 1-1,0-1 0,1 1 1,-1-1-1,0 1 1,0-1-1,-1 1 0,-19-12-777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4.827"/>
    </inkml:context>
    <inkml:brush xml:id="br0">
      <inkml:brushProperty name="width" value="0.05" units="cm"/>
      <inkml:brushProperty name="height" value="0.05" units="cm"/>
    </inkml:brush>
  </inkml:definitions>
  <inkml:trace contextRef="#ctx0" brushRef="#br0">42 37 15275,'-21'-11'1529,"8"4"-1017,7 1-240,5 2 608,2-2-248,12 5-272,2-1-128,11 2-408,3 2-392,9 3 440,3 1-72,5-1 40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5.251"/>
    </inkml:context>
    <inkml:brush xml:id="br0">
      <inkml:brushProperty name="width" value="0.05" units="cm"/>
      <inkml:brushProperty name="height" value="0.05" units="cm"/>
    </inkml:brush>
  </inkml:definitions>
  <inkml:trace contextRef="#ctx0" brushRef="#br0">296 4 16980,'-9'-1'238,"0"0"0,1 0 0,-1 1 0,0 0 0,1 1 0,-1-1-1,0 2 1,1-1 0,-1 2 0,1-1 0,-13 6 0,-3 2-12,0 2 0,-33 21-1,14-1-285,40-29-7,-1 0 1,1 0-1,0 1 0,0-1 1,0 1-1,0-1 1,1 1-1,-1 0 0,-1 5 1,4-8 16,-1 0 0,1 0 0,0 1 0,0-1 0,0 0 0,0 0 1,0 1-1,1-1 0,-1 0 0,0 0 0,0 0 0,1 0 0,-1 1 0,1-1 1,-1 0-1,1 0 0,-1 0 0,1 0 0,0 0 0,-1 0 0,1 0 1,0 0-1,0 0 0,0-1 0,0 1 0,0 0 0,0 0 0,0-1 0,0 1 1,0-1-1,0 1 0,0-1 0,2 1 0,6 3-156,0 0 0,1-1 0,9 2 0,-9-2 5,67 17-666,-30-8 293,85 33 1,-129-44 546,-1 0 0,1 1 0,0-1-1,-1 1 1,0 0 0,1-1 0,1 3-1,-3-3 28,-1-1-1,1 1 0,-1-1 0,0 1 0,1-1 1,-1 1-1,0 0 0,0-1 0,1 1 0,-1-1 1,0 1-1,0 0 0,0-1 0,0 1 0,0 0 1,0-1-1,0 1 0,0-1 0,0 1 0,0 0 1,0-1-1,0 1 0,0 0 0,0-1 0,-1 1 1,1-1-1,0 1 0,0-1 0,-1 1 1,1 0-1,0-1 0,-1 1 0,1-1 0,-1 1 1,1-1-1,0 0 0,-1 1 0,1-1 0,-1 1 1,0-1-1,1 0 0,-1 1 0,-14 7 275,1 0 1,-1-1-1,-1-1 0,1 0 0,-1-1 0,-18 3 1,14-2 86,2-1-58,-4 1 57,1 0 1,-2-1-1,-39 3 0,54-9-349,13-4-87,20-4-143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5.702"/>
    </inkml:context>
    <inkml:brush xml:id="br0">
      <inkml:brushProperty name="width" value="0.05" units="cm"/>
      <inkml:brushProperty name="height" value="0.05" units="cm"/>
    </inkml:brush>
  </inkml:definitions>
  <inkml:trace contextRef="#ctx0" brushRef="#br0">286 437 16964,'0'-1'17,"0"1"1,0 0-1,0 0 1,0 0-1,1 0 1,-1 0-1,0 0 1,0 0 0,0 0-1,0 0 1,0 0-1,0 0 1,0 0-1,0 0 1,1 0-1,-1 0 1,0 0 0,0 0-1,0 1 1,0-1-1,0 0 1,0 0-1,0 0 1,0 0-1,1 0 1,-1 0-1,0 0 1,0 0 0,0 0-1,0 0 1,0 0-1,0 0 1,0 1-1,0-1 1,0 0-1,0 0 1,0 0 0,0 0-1,0 0 1,0 0-1,0 0 1,0 0-1,0 1 1,0-1-1,0 0 1,0 0-1,0 0 1,0 0 0,0 0-1,0 0 1,0 0-1,0 1 1,0-1-1,0 0 1,0 0-1,0 0 1,0 0 0,0 0-1,0 0 1,0 0-1,0 0 1,0 0-1,0 1 1,0-1-1,-11 7 282,-20 8-176,31-15-102,-116 57 785,100-48-813,1 1-1,1 0 1,0 1-1,0 1 1,-15 16-1,26-25 10,0 0-1,1 1 1,-1 0 0,0-1-1,1 1 1,0 0-1,0 0 1,0 0 0,1 0-1,0 1 1,-1-1 0,1 0-1,1 1 1,-1-1-1,0 1 1,1-1 0,0 0-1,1 9 1,0-10 1,0 0-1,0 0 1,0 0 0,0 0 0,1 0 0,-1-1-1,1 1 1,-1 0 0,1-1 0,0 1-1,0-1 1,1 0 0,-1 0 0,0 0-1,1 0 1,-1 0 0,1 0 0,-1-1-1,1 1 1,0-1 0,0 1 0,0-1-1,0 0 1,0 0 0,0-1 0,5 2-1,2-1 5,-1-1 0,0 1 0,1-1 0,-1-1-1,0 0 1,0 0 0,1-1 0,-1 0-1,0-1 1,0 0 0,-1 0 0,1-1 0,-1 0-1,0 0 1,15-11 0,-3 0-5,-1 0 0,-1-2 1,0 0-1,28-35 1,-20 17-11,-2 0 1,-1-2 0,36-78-1,-46 84-49,-1-1-1,-1 0 0,-2-1 1,-2 0-1,6-55 1,-12 80 32,-1 1 0,0 0 0,0 0 0,-1-1 0,0 1 0,0 0 0,0 0 0,-5-13-1,5 18 15,0 0-1,-1 0 1,1-1-1,0 1 1,-1 0-1,1 0 1,-1 1-1,0-1 1,0 0-1,0 1 1,1-1-1,-1 1 1,-1-1-1,1 1 1,0 0-1,0 0 1,0 0-1,-1 0 1,1 0-1,0 0 1,-1 1-1,1-1 1,-1 1-1,1 0 1,-1 0-1,1 0 1,-1 0-1,-2 0 1,-5 2 10,0-1 0,1 2 1,-1-1-1,1 1 0,-1 1 0,1-1 1,1 2-1,-1-1 0,-9 7 0,1 1 94,0 0 1,2 1-1,-21 21 0,30-28-45,0 0 0,1 1-1,0-1 1,0 1 0,0 0-1,1 1 1,0-1-1,-4 13 1,7-16-29,0 1 0,0-1 0,0 0 0,1 1 0,0-1 0,-1 1 0,2-1 0,-1 1 0,0-1 0,1 0 0,0 1 0,0-1 0,0 0 0,1 1 0,-1-1 0,1 0 0,4 7 0,10 11-5,1-1 0,0 0 0,2-1 0,0-1-1,42 32 1,18 18-22,-68-58-4,0 1 0,0 0 0,-1 0 1,-1 1-1,10 16 0,-16-23-29,-1 0 0,1 0-1,-1 0 1,0 0 0,0 0 0,-1 0-1,0 1 1,0-1 0,0 0 0,-1 1-1,0-1 1,0 1 0,0-1 0,-1 1-1,-3 10 1,-16 44-940,18-50 750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6.109"/>
    </inkml:context>
    <inkml:brush xml:id="br0">
      <inkml:brushProperty name="width" value="0.05" units="cm"/>
      <inkml:brushProperty name="height" value="0.05" units="cm"/>
    </inkml:brush>
  </inkml:definitions>
  <inkml:trace contextRef="#ctx0" brushRef="#br0">251 13 16740,'-4'-2'100,"0"0"0,-1 0 0,1 1 0,-1-1 1,0 1-1,1 0 0,-1 0 0,0 1 0,0-1 1,0 1-1,0 0 0,1 0 0,-1 1 0,0 0 1,0 0-1,1 0 0,-1 0 0,0 0 1,-7 5-1,-2 0-17,1 0 1,0 1-1,0 1 0,1 0 1,-15 14-1,21-17-74,0 1 0,1-1 0,0 1 0,0 0 0,1 0 0,-1 1-1,1-1 1,1 1 0,-1 0 0,1 0 0,-2 9 0,4-13 0,1-1 0,-1 1 0,1-1-1,0 1 1,0-1 0,0 1 0,0 0 0,0-1 0,0 1 0,1-1-1,-1 1 1,1 0 0,0-1 0,0 0 0,1 4 0,0-4 5,0 1 0,-1-1 0,1 0 0,0 0 1,1 0-1,-1 0 0,0 0 0,0 0 0,1-1 0,-1 1 1,1-1-1,0 0 0,-1 1 0,1-1 0,0 0 0,4 0 1,0 1 19,-1-1 1,1 0 0,-1-1 0,1 0 0,-1 0 0,1 0 0,0-1 0,-1 1 0,1-2 0,-1 1 0,0-1-1,1 0 1,-1 0 0,0-1 0,0 0 0,0 0 0,-1 0 0,10-7 0,-5 2-4,0 0 0,-1-1 0,1 0 0,-2-1 0,1 0 0,-2 0 0,1-1 0,9-17 0,-9 6-112,-7 22 67,-1-1 0,0 1 0,1-1 0,-1 0 0,0 1 0,0-1 0,1 0 1,-1 1-1,0-1 0,0 0 0,0 0 0,0 1 0,0-1 0,0 0 0,0 1 0,0-1 1,0 0-1,0 1 0,-1-1 0,1 0 0,0 1 0,0-1 0,-1 0 0,1 1 1,-1-2-1,0 2-5,1 0 1,-1 1 0,0-1 0,1 0-1,-1 0 1,1 1 0,-1-1 0,0 0-1,1 1 1,-1-1 0,1 1 0,-1-1-1,1 0 1,-1 1 0,1 0 0,-1-1-1,1 1 1,0-1 0,-1 1 0,1-1-1,0 1 1,-1 0 0,1-1 0,0 1-1,0 0 1,-1 0 0,-6 19-173,6-13 96,-1-1 1,1 0-1,0 1 1,1-1-1,-1 1 1,1-1 0,1 1-1,-1-1 1,1 1-1,3 10 1,-3-13 40,1 0-1,-1 0 1,1 0 0,0-1 0,0 1-1,1-1 1,-1 1 0,1-1 0,0 0-1,0 0 1,0 0 0,0 0 0,0 0-1,1-1 1,-1 0 0,1 1 0,6 2-1,25 7-251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6.526"/>
    </inkml:context>
    <inkml:brush xml:id="br0">
      <inkml:brushProperty name="width" value="0.05" units="cm"/>
      <inkml:brushProperty name="height" value="0.05" units="cm"/>
    </inkml:brush>
  </inkml:definitions>
  <inkml:trace contextRef="#ctx0" brushRef="#br0">139 499 17548,'0'-1'30,"1"1"1,-1 0 0,0 0 0,0 0-1,1-1 1,-1 1 0,0 0-1,0 0 1,0 0 0,0-1-1,1 1 1,-1 0 0,0 0-1,0-1 1,0 1 0,0 0-1,0-1 1,0 1 0,0 0 0,0 0-1,0-1 1,0 1 0,0 0-1,0-1 1,0 1 0,0 0-1,0 0 1,0-1 0,0 1-1,0 0 1,0-1 0,0 1-1,0 0 1,0 0 0,0-1 0,-1 1-1,1 0 1,0 0 0,0-1-1,0 1 1,-1 0 0,1 0-1,0 0 1,0-1 0,-1 1-1,-16 4 571,-21 18-29,27-14-554,1 0-1,1 1 0,0 0 0,-11 14 1,17-20-22,1 0 0,-1 0 0,1 0 0,0 0 0,0 1 1,0-1-1,1 1 0,-1-1 0,1 1 0,0 0 0,0 0 1,0-1-1,1 1 0,-1 0 0,1 0 0,0 0 0,0 0 0,1 7 1,0-9 5,-1-1-1,1 1 1,0-1 0,-1 1 0,1-1 0,0 1 0,0-1 0,0 1 0,0-1 0,0 0 0,1 0 0,-1 1 0,0-1 0,1 0-1,-1 0 1,0 0 0,1 0 0,-1-1 0,1 1 0,-1 0 0,1-1 0,0 1 0,-1-1 0,1 1 0,0-1 0,-1 0 0,1 1-1,0-1 1,0 0 0,-1 0 0,1-1 0,0 1 0,2-1 0,2 0 10,0 0-1,1-1 1,-1 0-1,0 0 1,0 0-1,-1-1 1,11-5-1,0-4 17,0-1-1,0-1 1,-1 0 0,-1 0-1,0-2 1,17-24 0,0-7 42,27-54-1,-41 70-78,-1-1-1,-1-1 0,-2-1 1,-2 0-1,0 0 0,7-52 0,-17 80-9,-1 0 0,1 1-1,-1-1 1,-1 0 0,1 1-1,-1-1 1,0 0 0,0 1-1,0-1 1,-3-5 0,3 9 3,0 0 0,0 0 1,0 0-1,-1 1 1,1-1-1,0 1 1,-1-1-1,1 1 0,-1-1 1,0 1-1,1 0 1,-1 0-1,0 0 1,0 0-1,1 0 0,-1 0 1,0 0-1,0 0 1,0 1-1,0-1 0,0 1 1,0 0-1,0-1 1,0 1-1,-1 0 1,1 0-1,0 0 0,0 1 1,-2 0-1,-5 0-11,0 2 1,0-1-1,0 1 0,1 1 0,-1 0 0,1 0 0,0 0 1,0 1-1,1 0 0,-1 1 0,1 0 0,0 0 0,-8 10 0,3-3 33,0 1-1,1 0 0,1 1 0,0 1 0,-14 30 0,19-35 18,1 1-1,0-1 1,1 1-1,1-1 1,-1 1 0,2 0-1,0 0 1,0 0 0,1 0-1,1 0 1,0 0 0,0 0-1,1 0 1,1 0 0,5 14-1,1-4 15,1 0 0,0 0 0,2-1 0,1-1 0,0 0 0,26 29 0,-32-41-40,6 7 40,0 2 0,13 21 0,-22-31-70,0 0 0,-1 0 0,0 0 0,-1 0 0,0 1 0,0 0 0,0-1 0,-1 1 0,0 10 0,0 21-1350,0-36 1111,3-2-75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6.983"/>
    </inkml:context>
    <inkml:brush xml:id="br0">
      <inkml:brushProperty name="width" value="0.05" units="cm"/>
      <inkml:brushProperty name="height" value="0.05" units="cm"/>
    </inkml:brush>
  </inkml:definitions>
  <inkml:trace contextRef="#ctx0" brushRef="#br0">60 1 16283,'-1'23'907,"1"1"0,1-1-1,1 1 1,1-1-1,1 0 1,8 24-1,4 1-408,38 79-1,-48-115-597,-2-5-35,-1-1-1,0 1 1,0 0-1,-1 0 1,1 0 0,-2 0-1,3 15 1,-4-22 104,0 0-1,0 1 1,0-1 0,0 0-1,0 0 1,0 1 0,0-1-1,0 0 1,0 1 0,0-1-1,0 0 1,0 0 0,0 1 0,0-1-1,-1 0 1,1 0 0,0 1-1,0-1 1,0 0 0,0 0-1,-1 0 1,1 1 0,0-1 0,0 0-1,0 0 1,-1 0 0,1 1-1,0-1 1,0 0 0,-1 0-1,1 0 1,0 0 0,-1 0-1,-11-2-700,-11-12-277,6 0 616,1 0 1,1-1-1,-16-20 0,22 23 715,-1-1 0,2 0 0,0-1-1,0 1 1,-5-16 0,12 27-223,1 1 1,-1-1-1,0 0 1,1 0-1,0 0 1,-1 0-1,1 0 1,0 0-1,0 0 1,0 0-1,0 0 1,0 0 0,0 1-1,1-4 1,0 4-30,-1 0 1,1 0-1,-1 0 1,1 1-1,-1-1 1,1 0-1,0 0 1,-1 0 0,1 1-1,0-1 1,0 0-1,0 1 1,0-1-1,-1 1 1,1-1 0,0 1-1,0-1 1,0 1-1,2-1 1,4 0 84,0 0 1,0 1 0,0 0 0,0 0-1,0 0 1,9 2 0,-15-1-168,5-1 40,8 2 33,0-1 1,25-1-1,3-6-61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6.933"/>
    </inkml:context>
    <inkml:brush xml:id="br0">
      <inkml:brushProperty name="width" value="0.05" units="cm"/>
      <inkml:brushProperty name="height" value="0.05" units="cm"/>
    </inkml:brush>
  </inkml:definitions>
  <inkml:trace contextRef="#ctx0" brushRef="#br0">51 131 15435,'-10'2'1325,"10"5"-609,1-6-680,0 0 0,0 0 0,-1 0 0,1 0 0,0 0 0,0-1 0,0 1 0,0 0 0,0 0 0,0-1 0,0 1 0,0-1 0,0 1 0,0-1 0,0 1 0,0-1 0,2 1 0,0-1-11,0 0 1,0-1-1,-1 1 1,1-1 0,0 1-1,-1-1 1,1 0-1,-1 0 1,1 0-1,-1 0 1,1 0-1,-1-1 1,0 1-1,1-1 1,-1 0-1,0 1 1,0-1 0,0 0-1,-1 0 1,1 0-1,0-1 1,-1 1-1,1 0 1,-1-1-1,0 1 1,0-1-1,0 1 1,1-3-1,0-2 0,0 1-1,0 0 0,0-1 0,-1 1 0,0-1 1,-1 0-1,1 1 0,-1-1 0,0 1 1,-2-12-1,2 17-27,-1 0 0,1-1 0,0 1 0,0 0 0,-1 0 1,1 0-1,0 0 0,-1 0 0,1 0 0,-1 0 0,1 0 0,-1 0 1,0 0-1,1 0 0,-1 1 0,0-1 0,0 0 0,0 0 0,0 0 1,1 1-1,-1-1 0,0 1 0,0-1 0,-2 0 0,1 1-7,0 0 0,1 0 1,-1 0-1,0 0 0,1 0 0,-1 0 0,1 1 0,-1-1 0,1 1 0,-1-1 0,0 1 0,1-1 0,0 1 1,-1 0-1,-1 1 0,-4 3-23,1 0 0,-1 0 0,1 1 0,0 0 0,-7 9 0,8-8 25,0 0 1,0 0-1,1 1 1,0 0 0,0-1-1,1 1 1,0 1-1,-3 11 1,5-18 10,1 1 0,-1 0 1,1-1-1,0 1 0,0 0 0,0-1 0,0 1 1,1 0-1,-1 0 0,1-1 0,-1 1 0,1-1 0,0 1 1,0-1-1,0 1 0,1-1 0,-1 1 0,0-1 1,1 0-1,-1 0 0,1 0 0,0 0 0,0 0 0,0 0 1,0 0-1,0-1 0,0 1 0,1 0 0,-1-1 0,4 2 1,4 1-16,0 0 0,0-1 1,0-1-1,1 1 0,-1-1 0,1-1 1,0 0-1,15-1 0,6-1-68,47-9-1,7-8 11,86-30 1,-127 35 256,-42 11-135,0 1 1,0 0-1,1 0 0,-1 1 1,0-1-1,0 1 0,1-1 1,-1 1-1,6 1 0,-8-1-33,-1 0-1,0 0 1,1 0-1,-1 1 1,1-1-1,-1 0 1,0 0-1,1 1 1,-1-1 0,0 0-1,0 1 1,1-1-1,-1 0 1,0 1-1,0-1 1,1 0-1,-1 1 1,0-1-1,0 1 1,0-1-1,0 0 1,1 1-1,-1-1 1,0 1-1,-3 20 371,2-17-378,0-1 0,1 0 0,-1 1 0,1-1 0,-1 1 0,1-1 0,0 1 0,0-1 0,1 1 0,-1-1 0,1 1 0,0-1 0,-1 1 1,2-1-1,-1 0 0,0 1 0,1-1 0,-1 0 0,1 0 0,0 0 0,0 0 0,0-1 0,0 1 0,1 0 0,-1-1 0,1 1 0,0-1 0,-1 0 0,1 0 0,0 0 0,0 0 0,0-1 0,1 1 0,-1-1 0,0 0 1,1 0-1,-1 0 0,5 1 0,11 1-671,1-1-1,0-1 1,36-2 0,-55 1 606,0 0 0,-1 0 1,1 0-1,0 0 0,0 0 0,0 0 0,0 0 0,0 1 0,0-1 0,-1 0 1,1 0-1,0 1 0,0-1 0,0 1 0,-1-1 0,1 0 0,0 1 1,-1 0-1,1-1 0,0 1 0,-1-1 0,1 1 0,-1 0 0,1-1 0,0 2 1,6 21-2012,0 1 1040,8-4 655,5-1-80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7.957"/>
    </inkml:context>
    <inkml:brush xml:id="br0">
      <inkml:brushProperty name="width" value="0.05" units="cm"/>
      <inkml:brushProperty name="height" value="0.05" units="cm"/>
    </inkml:brush>
  </inkml:definitions>
  <inkml:trace contextRef="#ctx0" brushRef="#br0">76 24 17308,'0'-4'176,"-2"-16"655,-2 23-681,-1 14-124,-13 57 46,4 0 1,-9 122 0,13 158-308,10-354 236,19 698 33,0-125 0,-21-144 10,10 315-103,-5-685-121,12 67 0,-14-122 144,0 0 0,0-1-1,0 1 1,0 0 0,1 0 0,-1-1 0,3 5-1,1-5-49,-1-10 23,-1-38-93,-2-21-37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8.621"/>
    </inkml:context>
    <inkml:brush xml:id="br0">
      <inkml:brushProperty name="width" value="0.05" units="cm"/>
      <inkml:brushProperty name="height" value="0.05" units="cm"/>
    </inkml:brush>
  </inkml:definitions>
  <inkml:trace contextRef="#ctx0" brushRef="#br0">1 353 14939,'24'-9'221,"0"1"0,1 1 0,-1 2-1,1 0 1,38-1 0,127 8-201,-179-1 5,440 35-141,-31 0 104,557-43 64,-4-90-2,-604 49-44,456-57-2,3 28-19,336 31 3,-1023 42 21,-107 2-8,-22 1-13,1 0 0,-1 1-1,1 0 1,-1 1 0,0 1 0,0 0 0,1 0-1,15 6 1,-25-7 1,0 1 1,0-1-1,0 1 0,0 0 0,-1 0 1,1 0-1,-1 0 0,1 1 0,-1-1 1,0 1-1,0-1 0,0 1 0,0 0 1,0 0-1,0 0 0,-1 0 0,0 0 1,1 0-1,-1 0 0,0 0 0,-1 1 1,2 5-1,-1 6-37,0 0 1,-1 0-1,-3 28 1,3-34 35,-40 335-264,-13 237 349,56-418-42,7-1 0,50 262 0,122 307-11,-135-575-18,46 171 18,-19 2-16,-65-273-30,-3-1 1,-1 103-1,-7-127 124,-1 0 0,-1 0 0,-1 0 0,-2 0 0,-2-1 0,-18 46 0,25-71-64,0-1-1,0 1 1,-1 0-1,0-1 1,1 1 0,-2-1-1,1 0 1,0 0-1,-1 0 1,0-1-1,-5 5 1,-23 7 185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46:09.025"/>
    </inkml:context>
    <inkml:brush xml:id="br0">
      <inkml:brushProperty name="width" value="0.05" units="cm"/>
      <inkml:brushProperty name="height" value="0.05" units="cm"/>
    </inkml:brush>
  </inkml:definitions>
  <inkml:trace contextRef="#ctx0" brushRef="#br0">66 475 18076,'-52'2'979,"39"-2"-805,17-3-156,26-3-45,223-24-53,14 21-87,-201 7 157,834-9-222,335-11-176,-29-70 143,1-44 113,-983 110 75,733-82-432,-708 76 393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7.820"/>
    </inkml:context>
    <inkml:brush xml:id="br0">
      <inkml:brushProperty name="width" value="0.05" units="cm"/>
      <inkml:brushProperty name="height" value="0.05" units="cm"/>
    </inkml:brush>
  </inkml:definitions>
  <inkml:trace contextRef="#ctx0" brushRef="#br0">1 67 15283,'2'-6'527,"1"1"0,0 0 0,0 0-1,1 0 1,-1 1 0,1-1 0,0 1 0,6-5-1,-8 7-327,0 0-1,0 1 1,1-1-1,-1 0 1,0 1-1,1-1 1,-1 1-1,1 0 1,0 0-1,-1 0 1,1 0-1,0 1 1,0-1-1,-1 1 1,1-1-1,0 1 1,0 0-1,4 0 1,-6 1-151,0-1 1,0 0-1,0 1 1,0-1 0,1 1-1,-1-1 1,0 1-1,0 0 1,0-1 0,-1 1-1,1 0 1,0 0-1,0 0 1,0-1-1,0 1 1,-1 0 0,1 0-1,0 0 1,-1 0-1,1 0 1,0 2-1,0 0 5,-1 0-1,1 0 1,0 1-1,-1-1 0,1 0 1,-1 0-1,0 6 1,-1 2 2,-1 1 1,0-1-1,-5 16 0,-40 91 149,46-118-190,1 1 0,0 0 0,-1-1 0,1 1-1,0 0 1,0-1 0,-1 1 0,1 0 0,0 0-1,0-1 1,0 1 0,0 0 0,0 0 0,0-1-1,0 1 1,0 0 0,0 0 0,1-1 0,-1 1-1,0 0 1,0-1 0,1 1 0,-1 0 0,0-1-1,1 1 1,-1 0 0,1-1 0,0 2 0,0-2 9,0 0 0,0 1 0,0-1 0,0 0 1,0 0-1,0 0 0,1 0 0,-1 0 0,0 0 1,0 0-1,0 0 0,0 0 0,0 0 0,0-1 1,0 1-1,2-1 0,5-2 139,0 0 0,0-1 0,13-8 0,3-5 291,0 0 0,27-26 0,-44 37-388,-1 0 1,0 0-1,-1-1 1,1 0-1,-1 0 1,0-1-1,-1 1 1,0-1-1,0 0 1,0 0-1,-1 0 1,2-11-1,-5 18-63,1 0 0,-1 0 0,0-1 0,1 1 0,-1 0 0,0 0-1,0 0 1,0-1 0,0 1 0,0 0 0,-1 0 0,1 0 0,0-1 0,0 1 0,-1 0-1,1 0 1,-1 0 0,1 0 0,-1 0 0,0 0 0,1 0 0,-1 0 0,0 0-1,1 0 1,-1 0 0,0 0 0,0 0 0,0 0 0,0 1 0,0-1 0,0 0 0,0 1-1,0-1 1,0 1 0,0-1 0,-1 1 0,1 0 0,0-1 0,0 1 0,0 0 0,-1 0-1,1 0 1,0 0 0,0 0 0,0 0 0,-1 0 0,1 0 0,0 0 0,0 1 0,0-1-1,-1 0 1,1 1 0,0-1 0,0 1 0,0-1 0,0 1 0,0 0 0,0-1-1,0 1 1,0 0 0,0 0 0,0 1 0,-1-2-2,1 1 0,0 0-1,0-1 1,1 1 0,-1 0 0,0 0-1,0 0 1,0 0 0,0 0 0,1 0-1,-1 0 1,1 0 0,-1 0 0,0 0 0,1 0-1,0 1 1,-1-1 0,1 0 0,-1 3-1,2-4-17,-1 1 0,0 0-1,0 0 1,1 0 0,-1 0-1,1 0 1,-1 0 0,0 0 0,1-1-1,0 1 1,-1 0 0,1 0-1,-1-1 1,1 1 0,0 0-1,0-1 1,-1 1 0,1-1-1,1 2 1,3 0-207,-1 0 0,1 0 0,0 0 0,0 0 0,0-1 0,0 0 0,9 1 0,-3-1 12,1-2 0,-1 1 0,0-1 0,0-1 0,0 0 0,0-1 0,0 0 0,15-6 0,21-9-519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4.090"/>
    </inkml:context>
    <inkml:brush xml:id="br0">
      <inkml:brushProperty name="width" value="0.05" units="cm"/>
      <inkml:brushProperty name="height" value="0.05" units="cm"/>
    </inkml:brush>
  </inkml:definitions>
  <inkml:trace contextRef="#ctx0" brushRef="#br0">4 216 18612,'-1'1'125,"1"0"1,-1 1-1,1-1 1,0 1-1,-1-1 1,1 1-1,0-1 1,0 1-1,0-1 0,0 1 1,0-1-1,0 1 1,0-1-1,1 1 1,-1-1-1,0 0 1,1 1-1,-1-1 0,1 1 1,0-1-1,-1 0 1,3 2-1,-2-1-40,1 0-1,0-1 0,-1 1 1,1-1-1,0 0 0,0 0 1,0 0-1,0 0 1,0 0-1,0 0 0,1 0 1,-1-1-1,0 1 0,0-1 1,1 1-1,3-1 1,9 0 89,0 0 1,0 0-1,0-2 1,0 0 0,16-5-1,77-25 329,-77 21-330,248-91 680,-27 8-674,-249 93-179,7-2-5,0 0 1,0 0-1,0 1 1,16-2-1,-24 4 4,-1-1 0,1 1 0,-1 0 0,0 0 0,1 1 0,-1-1 0,0 0 0,1 0-1,-1 1 1,0-1 0,1 1 0,-1-1 0,0 1 0,0-1 0,1 1 0,-1 0 0,0 0 0,0-1-1,0 1 1,0 0 0,0 0 0,0 0 0,0 0 0,0 0 0,-1 1 0,1-1 0,0 0 0,0 0-1,-1 0 1,1 1 0,-1-1 0,1 0 0,-1 1 0,0-1 0,0 0 0,1 1 0,-1-1 0,0 3-1,0 4-1,0 0-1,-1 0 0,0 0 1,0-1-1,-1 1 0,0 0 0,0-1 1,-5 10-1,-4 8 2,-17 25 0,16-27 5,-111 183 111,-98 194 237,209-374-467,1 1-1,2 1 1,0 0-1,2 0 1,1 1-1,2-1 1,-2 40-1,5-67 113,1-1-1,0 0 1,0 0 0,-1 0 0,1 0-1,0 1 1,0-1 0,-1 0 0,1 0-1,0 0 1,0 0 0,-1 0 0,1 0-1,0 0 1,0 0 0,-1 0-1,1 0 1,0 0 0,-1 0 0,1 0-1,0 0 1,0 0 0,-1 0 0,1 0-1,0 0 1,-1 0 0,1 0 0,0 0-1,0-1 1,-1 1 0,1 0-1,0 0 1,0 0 0,0 0 0,-1-1-1,1 1 1,0 0 0,0 0 0,0 0-1,-1-1 1,1 1 0,0 0 0,0 0-1,0-1 1,-6-6-30,0 0 0,0 0 0,1 0 0,-7-14-1,5 8-23,-22-38-244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8.563"/>
    </inkml:context>
    <inkml:brush xml:id="br0">
      <inkml:brushProperty name="width" value="0.05" units="cm"/>
      <inkml:brushProperty name="height" value="0.05" units="cm"/>
    </inkml:brush>
  </inkml:definitions>
  <inkml:trace contextRef="#ctx0" brushRef="#br0">166 10 17748,'-28'16'2241,"-26"20"0,44-28-1689,0 0 0,0 0 1,1 1-1,1 0 1,-13 16-1,19-22-507,0 0 1,1 0-1,-1 0 0,1 0 0,-1 0 0,1 0 0,0 0 1,0 0-1,0 0 0,1 1 0,-1-1 0,1 0 1,0 0-1,0 1 0,0-1 0,0 0 0,0 1 1,2 4-1,-1-5-41,0-1 0,0 0 0,0 0 0,1 1 0,-1-1 0,0 0 0,1 0 0,0 0 0,-1-1 0,1 1 0,0 0 0,0-1 0,0 1 0,0-1 0,0 0 0,1 1 0,-1-1 0,0 0 0,1 0 0,-1-1 0,0 1 0,1 0 0,-1-1 0,5 1 0,0-1 12,0 0 0,-1 0 0,1 0 0,0-1 0,0 0 0,-1 0 0,1-1 0,-1 0 0,1 0 0,-1-1 0,0 1 0,0-1 0,0-1 0,0 1 0,-1-1 0,1 0 0,8-9 0,-2 2 81,-1-1 1,0 0 0,-1 0 0,-1-1 0,0 0-1,10-21 1,-19 34-95,0 0-1,0 0 1,0 0-1,0 0 1,0 0 0,0 0-1,0 0 1,0 1-1,0-1 1,0 0-1,0 0 1,0 0 0,0 0-1,0 0 1,0 0-1,0 0 1,1 0-1,-1 0 1,0 0 0,0 0-1,0 1 1,0-1-1,0 0 1,0 0-1,0 0 1,0 0 0,0 0-1,0 0 1,0 0-1,0 0 1,1 0-1,-1 0 1,0 0 0,0 0-1,0 0 1,0 0-1,0 0 1,0 0-1,0 0 1,0 0 0,0 0-1,1 0 1,-1 0-1,0 0 1,0 0-1,0 0 1,0 0 0,0 0-1,0 0 1,0 0-1,0 0 1,0 0-1,0 0 1,0-1 0,1 1-1,-1 0 1,0 0-1,0 0 1,0 10 23,-5 19 9,2-11-56,0-1 1,-1 24 0,4-40 18,0-1-1,0 1 1,0-1-1,0 1 1,0-1 0,0 1-1,0-1 1,0 1-1,0-1 1,0 1-1,0-1 1,0 1 0,0-1-1,0 1 1,1-1-1,-1 1 1,0-1-1,0 1 1,1-1-1,-1 1 1,0-1 0,0 0-1,1 1 1,-1-1-1,0 0 1,1 1-1,-1-1 1,1 1-1,10-8-71,9-20-2,-8 0 67,18-57 1,-30 86 6,0-1 1,0 1 0,1-1 0,-1 1-1,1-1 1,-1 0 0,1 1 0,-1-1-1,1 0 1,0 1 0,0-1-1,-1 0 1,1 0 0,0 1 0,0-1-1,0 0 1,1 0 0,-1 0 0,0 0-1,0-1 1,0 1 0,1 0 0,-1 0-1,0-1 1,1 1 0,-1-1 0,1 1-1,-1-1 1,1 1 0,-1-1 0,2 0-1,7 2-1,-1-1 0,1 0 0,15-1 0,-23 0 2,32-2-95,55-8-1,-74 8-25,-1-2-1,0 1 1,0-2-1,-1 0 0,1-1 1,18-10-1,-31 15 93,0 1 0,1-1 1,-1 0-1,0 0 0,0 1 0,0-1 0,0 0 0,0 0 0,0 0 0,-1 0 0,1-1 0,0 1 0,0 0 0,-1 0 0,1 0 0,-1-1 1,1 1-1,-1 0 0,1-1 0,-1 1 0,0 0 0,0-1 0,1 1 0,-1 0 0,0-1 0,0 1 0,-1-2 0,1 2 16,-1 0 0,1 0 0,-1 1 0,1-1 0,-1 0 0,1 0 0,-1 0 0,0 0 0,0 1 0,1-1 0,-1 0 0,0 1-1,0-1 1,0 1 0,0-1 0,0 1 0,0-1 0,0 1 0,0-1 0,0 1 0,0 0 0,0 0 0,0 0 0,0-1 0,0 1 0,0 0 0,0 0 0,0 0-1,0 1 1,0-1 0,0 0 0,0 0 0,0 0 0,0 1 0,-1 0 0,0-1 11,1 1 1,-1-1-1,0 1 0,1 0 1,-1 0-1,1 0 0,-1 0 0,1 0 1,-1 0-1,1 0 0,0 0 1,0 1-1,-1-1 0,1 0 1,0 1-1,0-1 0,0 1 0,1-1 1,-1 1-1,0 0 0,0-1 1,1 1-1,-1 0 0,1-1 1,0 1-1,-1 0 0,1 0 1,0-1-1,0 5 0,0 5 38,1 1 0,0 0-1,5 17 1,-3-10 20,1 27 79,-4-36-101,0 0 1,1 1 0,0-1 0,1 0 0,0 0 0,5 12 0,-7-22-55,0 1 0,0-1 0,0 0 0,0 0 0,0 1 0,0-1 0,0 0 0,0 1 0,1-1 0,-1 0 0,0 0 0,0 1 0,0-1 0,0 0 0,1 0 0,-1 1 0,0-1 0,0 0 0,1 0 0,-1 0 0,0 1 0,0-1 0,1 0 0,-1 0 0,0 0 0,0 0 0,1 0 0,-1 0 0,0 0 0,1 0 0,-1 1 0,0-1 0,1 0 0,-1 0 0,0 0 0,0 0 0,1 0 0,-1-1 0,0 1 0,1 0 0,-1 0 0,0 0 0,1 0 0,10-15-581,6-25 114,-3-2 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8.984"/>
    </inkml:context>
    <inkml:brush xml:id="br0">
      <inkml:brushProperty name="width" value="0.05" units="cm"/>
      <inkml:brushProperty name="height" value="0.05" units="cm"/>
    </inkml:brush>
  </inkml:definitions>
  <inkml:trace contextRef="#ctx0" brushRef="#br0">14 3 19588,'-3'-1'2545,"-3"1"-1561,2-2 1608,7 2-1471,4 2-425,-1 2-1160,2 0-752,4 4 1007,3 0-271,7 2-200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2:59.746"/>
    </inkml:context>
    <inkml:brush xml:id="br0">
      <inkml:brushProperty name="width" value="0.05" units="cm"/>
      <inkml:brushProperty name="height" value="0.05" units="cm"/>
    </inkml:brush>
  </inkml:definitions>
  <inkml:trace contextRef="#ctx0" brushRef="#br0">113 210 17628,'-14'9'872,"-1"0"0,2 1 0,-22 19 0,32-26-777,-1 1 1,1 0-1,0 0 0,0 0 0,0 0 0,1 0 0,0 1 1,-1-1-1,2 1 0,-1 0 0,0-1 0,1 1 1,0 0-1,0 0 0,0 0 0,1 10 0,0-13-74,0 0 0,0 0 0,0 0 0,0 0-1,1 1 1,-1-1 0,1 0 0,0 0 0,-1 0 0,1 0-1,0 0 1,0 0 0,0 0 0,1-1 0,-1 1 0,0 0-1,1-1 1,-1 1 0,4 2 0,-3-2 1,1-1-1,0 1 1,0-1 0,1 1 0,-1-1-1,0 0 1,0-1 0,1 1 0,-1 0 0,0-1-1,6 1 1,4-2 28,0 0 1,1-1-1,-1 0 1,0-1-1,17-5 0,18-10 318,67-33-1,-114 50-360,33-12 266,-33 13-259,-1 0 0,1 0 0,0-1 0,-1 1 0,1 0 0,-1 0 0,1 0 0,0 0 0,-1 0 0,1 0 0,0 0 1,-1 0-1,1 0 0,0 0 0,-1 1 0,1-1 0,-1 0 0,1 0 0,0 1 0,-1-1 0,1 0 0,-1 1 0,1-1 0,-1 0 0,1 1 0,-1-1 0,1 1 0,-1-1 0,1 1 0,-1-1 1,0 1-1,1-1 0,-1 1 0,0-1 0,1 1 0,-1 0 0,0-1 0,0 1 0,1 0 0,-1-1 0,0 1 0,0-1 0,0 1 0,0 0 0,0-1 0,0 2 0,-1 22 339,0-18-267,0 0 0,1 1 0,0-1-1,0 0 1,1 0 0,0 0-1,2 9 1,-3-14-70,1 0 0,0 0 0,-1 1 0,1-1 1,0 0-1,0 0 0,0 0 0,-1 0 0,1 0 0,0 0 0,1 0 0,-1 0 0,0 0 0,0 0 0,2 0 0,-1 0 1,1 0 0,-1 0 0,1-1 0,0 1-1,-1-1 1,1 1 0,-1-1 0,1 0 0,0 0-1,-1-1 1,4 1 0,5-3-50,0 1 1,0-2-1,0 1 1,-1-2-1,1 1 0,-1-1 1,0-1-1,0 0 1,-1 0-1,1-1 0,-2 0 1,10-10-1,2-3-665,-1-1 0,-1-1 1,27-41-1,-29 32-797,-16 32 1207,-11 34-275,11-35 583,-1 1 1,1 0 0,0 0 0,0-1-1,0 1 1,0 0 0,0 0-1,0-1 1,0 1 0,0 0 0,1 0-1,-1-1 1,0 1 0,0 0 0,1 0-1,-1-1 1,1 2 0,0-1-11,-1-1 1,1 0-1,-1 0 1,1 1-1,0-1 1,-1 0-1,1 0 0,0 0 1,-1 0-1,1 0 1,-1 0-1,1 0 1,0 0-1,-1 0 0,1 0 1,0 0-1,-1-1 1,1 1-1,0 0 1,-1 0-1,1 0 1,-1-1-1,1 1 0,0 0 1,-1-1-1,1 0 1,11-6 38,-1 0 0,-1-1 0,1 0 0,-1-1 0,-1 0 0,0 0 0,10-13 0,-2-1 7,0-1 0,15-31 0,-30 51-44,11-22 70,-12 24-62,-1 1 0,1 0-1,-1-1 1,1 1 0,-1-1-1,0 1 1,1-1 0,-1 1-1,0-1 1,0 1 0,0-1 0,0 1-1,-1-1 1,1 1 0,-1-3-1,1 4-8,0 0-1,0-1 1,0 1-1,0 0 1,-1 0-1,1 0 0,0-1 1,0 1-1,0 0 1,0 0-1,-1 0 1,1 0-1,0 0 1,0-1-1,0 1 1,0 0-1,-1 0 1,1 0-1,0 0 1,0 0-1,-1 0 0,1 0 1,0 0-1,0 0 1,0 0-1,-1 0 1,1 0-1,0 0 1,0 0-1,-1 0 1,1 0-1,0 0 1,0 0-1,0 0 1,-1 0-1,1 0 0,0 0 1,-1 1-1,-9 7 242,-5 12 67,8-6-173,0-1 0,1 1 0,1 0 1,0 1-1,1-1 0,0 1 0,2 0 0,-1 0 0,2 0 0,0 0 0,1 17 0,1-14-95,1 1 0,1-1 0,0 1 0,1-1 0,1 0 1,1-1-1,0 1 0,15 26 0,-17-35-72,2-1 1,11 16 0,-16-23 14,1 1 0,-1-1 1,0 1-1,1-1 0,-1 0 1,1 1-1,-1-1 0,1 0 1,0 0-1,-1 0 0,1 0 1,0 0-1,0-1 0,0 1 1,0-1-1,0 1 0,-1-1 1,1 1-1,0-1 0,4 0 1,-5 0 4,0-1 0,0 1 0,-1-1 0,1 1 0,0-1 0,0 1 0,-1-1 0,1 1 0,0-1 0,0 0 0,-1 1 0,1-1 0,-1 0 0,1 0 0,-1 1 0,1-1 0,-1 0 0,1 0 0,-1 0 0,0 0 0,0 0 0,1 0 0,-1 1-1,0-1 1,0 0 0,0-2 0,0-25 35,-2 14 11,0 0-1,-2 1 0,0-1 0,0 1 1,-1-1-1,-1 1 0,0 1 1,-1-1-1,0 1 0,-1 0 1,0 1-1,-12-14 0,47 51 103,-15-19-168,1-1 0,-1-1 1,1 0-1,0 0 0,0-1 0,1-1 0,0 0 0,-1-1 0,18 0 1,-6-1-122,-1-1 1,0-2-1,0 0 0,33-9 1,-55 11 118,1-1 0,-1 0 1,0 1-1,0 0 0,1-1 1,-1 1-1,0 0 0,1 0 0,-1 0 1,0 1-1,4 0 0,-6-1 30,1 1-1,0 0 0,-1-1 1,1 1-1,-1 0 0,0-1 1,1 1-1,-1 0 0,0 0 1,1-1-1,-1 1 0,0 0 1,0 0-1,1 0 0,-1-1 1,0 1-1,0 0 0,0 0 1,0 0-1,0 0 0,0-1 1,-1 1-1,1 0 0,0 0 1,0 0-1,0-1 0,-1 1 1,1 0-1,-1 0 0,0 1 1,0 2 39,-2 4 60,1-1 0,0 0 0,0 1 0,0 15 0,1-22-92,1 0 0,0 1 0,0-1 1,1 0-1,-1 1 0,0-1 0,0 0 0,1 1 0,-1-1 0,1 0 0,-1 0 0,1 1 0,-1-1 0,1 0 0,0 0 0,0 0 0,-1 0 0,1 0 1,0 0-1,0 0 0,0 0 0,0 0 0,0 0 0,0 0 0,0-1 0,1 1 0,-1 0 0,0-1 0,0 1 0,1-1 0,-1 0 0,0 1 0,1-1 1,-1 0-1,2 1 0,4-1 4,0 1 0,1-1 0,-1 0 0,1-1 0,-1 0 0,0 0 0,1-1 0,7-2 0,9-5-84,25-12 0,-30 12-96,37-12 0,-54 20 116,0 0 0,0 0 0,0 1 0,0-1 0,0 1 0,0 0 0,0-1 0,0 1 0,1 0 0,-1 0-1,0 0 1,0 1 0,0-1 0,0 1 0,1-1 0,-1 1 0,0-1 0,0 1 0,0 0 0,0 0 0,0 0 0,-1 0 0,1 1-1,0-1 1,0 0 0,-1 1 0,1-1 0,-1 1 0,1-1 0,-1 1 0,0 0 0,1 0 0,-1 0 0,0-1 0,0 1 0,0 0-1,-1 0 1,1 1 0,0 2 0,7 8-463,-4-24 234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0.508"/>
    </inkml:context>
    <inkml:brush xml:id="br0">
      <inkml:brushProperty name="width" value="0.05" units="cm"/>
      <inkml:brushProperty name="height" value="0.05" units="cm"/>
    </inkml:brush>
  </inkml:definitions>
  <inkml:trace contextRef="#ctx0" brushRef="#br0">271 58 19404,'4'-4'558,"-1"0"-1,0 0 1,1 0 0,3-9-1,-6 12-506,-1 0-1,1 1 0,-1-1 0,0 0 0,0 1 0,1-1 0,-1 0 1,0 0-1,0 1 0,0-1 0,0 0 0,0 1 0,0-1 0,0 0 1,0 0-1,0 1 0,0-1 0,0 0 0,0 0 0,0 1 0,-1-1 1,1 0-1,0 1 0,-1-1 0,1 0 0,0 1 0,-1-1 0,1 1 1,-1-1-1,1 0 0,-1 1 0,1-1 0,-1 1 0,1-1 0,-1 1 1,0 0-1,1-1 0,-1 1 0,0 0 0,1-1 0,-1 1 0,0 0 1,1 0-1,-1-1 0,0 1 0,0 0 0,-3-1 120,-1 1 0,1 0 1,0-1-1,0 1 0,0 1 0,0-1 0,0 1 0,-1-1 0,1 1 0,0 0 1,0 1-1,-5 2 0,-48 26 309,52-27-421,-79 53 95,74-48-166,0 0 0,1 0-1,0 1 1,1 0 0,0 0-1,-8 13 1,15-21 9,1-1-1,0 0 1,-1 1 0,1-1 0,0 1-1,-1-1 1,1 1 0,0-1-1,-1 1 1,1-1 0,0 1 0,0-1-1,0 1 1,0-1 0,-1 1 0,1-1-1,0 1 1,0-1 0,0 1 0,0-1-1,0 1 1,0-1 0,0 1-1,0-1 1,0 1 0,1-1 0,-1 1-1,0-1 1,0 1 0,0-1 0,1 1-1,-1-1 1,0 1 0,0-1 0,1 1-1,-1-1 1,0 1 0,1-1-1,-1 0 1,1 1 0,-1-1 0,0 0-1,1 1 1,-1-1 0,1 0 0,-1 0-1,1 1 1,-1-1 0,1 0 0,-1 0-1,1 0 1,-1 0 0,1 0 0,-1 0-1,1 0 1,0 0 0,-1 0-1,1 0 1,-1 0 0,1 0 0,41-5-279,-36 4 248,61-14-325,25-5-10,-82 18 323,1 1 1,-1 1-1,0-1 1,0 2-1,1 0 1,17 3-1,-26-4 43,0 1-1,0-1 1,-1 1 0,1-1-1,0 1 1,0 0-1,0 0 1,-1-1-1,1 1 1,0 0 0,-1 1-1,1-1 1,-1 0-1,1 0 1,-1 1 0,0-1-1,1 1 1,-1-1-1,0 1 1,0 0 0,0-1-1,0 1 1,0 0-1,-1 0 1,1 0 0,0-1-1,0 5 1,-1-3 12,0 0 1,-1 0 0,1 1-1,-1-1 1,1 0 0,-1 0-1,0 1 1,0-1 0,-1 0-1,1 0 1,-1 0 0,1 0-1,-1-1 1,0 1 0,0 0 0,-3 2-1,-8 9 136,-1 0-1,-1-1 1,0-1-1,-32 20 1,20-17 125,-1 0 1,-38 13-1,61-26-310,1-1 0,0 1-1,0-1 1,-1 0 0,1 0 0,-1-1 0,-4 1 0,9-1 10,-1 0 1,1 0-1,0-1 0,-1 1 0,1 0 1,0 0-1,-1 0 0,1 0 0,0 0 1,-1 0-1,1 0 0,0-1 1,-1 1-1,1 0 0,0 0 0,-1 0 1,1-1-1,0 1 0,-1 0 1,1 0-1,0-1 0,0 1 0,0 0 1,-1-1-1,1 1 0,0 0 1,0-1-1,0 1 0,0 0 0,-1-1 1,1 0-1,0 0-58,1-1 1,-1 1-1,0-1 0,1 1 1,-1-1-1,1 1 0,-1 0 1,1-1-1,-1 1 0,1-1 1,0 1-1,2-2 0,58-76-988,-15 18 326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1.050"/>
    </inkml:context>
    <inkml:brush xml:id="br0">
      <inkml:brushProperty name="width" value="0.05" units="cm"/>
      <inkml:brushProperty name="height" value="0.05" units="cm"/>
    </inkml:brush>
  </inkml:definitions>
  <inkml:trace contextRef="#ctx0" brushRef="#br0">113 0 16203,'-3'15'648,"-1"-1"-1,-1 1 0,0-1 1,0 0-1,-9 13 0,-7 22 863,5-8-322,-10 45 1,22-68-966,0 0 0,2-1 0,0 1 1,1 0-1,2 27 0,-1-41-206,1 0-1,0 1 0,0-1 0,0 0 0,0 0 0,1 0 1,-1 0-1,1 0 0,0 0 0,1 0 0,-1-1 0,6 7 0,-8-9-19,1 0 0,0-1 0,0 1 0,0 0-1,0-1 1,0 1 0,0 0 0,0-1 0,0 1-1,0-1 1,0 0 0,0 1 0,0-1-1,0 0 1,0 0 0,1 0 0,-1 1 0,0-1-1,0 0 1,2-1 0,-1 1-7,0-1 0,-1 0 1,1 0-1,0 0 0,0 0 0,-1 0 1,1 0-1,0 0 0,-1-1 1,1 1-1,-1 0 0,0-1 0,1 1 1,-1-1-1,2-3 0,4-7-48,0 0 0,-1-1-1,-1 1 1,8-26 0,-7 19-78,13-29 0,-19 51 148,0 1 0,1 0 0,-1-1 0,1 1 0,0 0 0,0-1 0,0 1 0,1-1 0,-1 0 0,3 4 0,-2 0 21,1-1 0,1 0 0,-1 0-1,1 0 1,0-1 0,9 10 0,-5-10-3,0 1 1,0-1 0,0-1-1,0 0 1,1 0-1,0-1 1,0 0 0,0 0-1,0-1 1,0 0-1,1 0 1,-1-1 0,1-1-1,-1 0 1,14-1-1,-3-1 10,0-1-1,0 0 1,0-2-1,0 0 0,-1-1 1,21-10-1,13-13 105,-53 30-137,1-1 0,-1 0 0,0 0 0,0 1 0,1-1 0,-1 0 0,0 1 0,0-1 0,0 0 0,1 1 0,-1-1-1,0 0 1,0 1 0,0-1 0,0 1 0,0-1 0,0 0 0,0 1 0,0-1 0,0 1 0,0-1 0,0 0 0,0 1 0,0-1 0,0 0 0,0 1 0,0-1 0,0 1-1,0-1 1,0 0 0,-1 1 0,1-1 0,0 0 0,0 1 0,-1-1 0,-5 23 179,5-19-140,-1 0-3,1 0 0,0-1-1,1 1 1,-1 0 0,1 0 0,-1 0 0,1 0 0,0 0 0,2 7 0,-2-10-26,1 1 1,-1-1 0,1 0-1,-1 1 1,1-1-1,0 0 1,0 0-1,-1 1 1,1-1-1,0 0 1,0 0 0,0 0-1,0 0 1,0 0-1,1-1 1,-1 1-1,0 0 1,0 0 0,1-1-1,-1 1 1,0-1-1,1 1 1,-1-1-1,0 1 1,1-1-1,-1 0 1,1 0 0,-1 0-1,0 0 1,3 0-1,5 0 23,0-1 0,0 0 0,0-1 0,-1 1 0,1-2 0,0 1 0,-1-1 0,0-1 0,0 0 0,13-7 0,-12 5-159,0 1-1,-1-2 0,0 1 0,0-1 1,0 0-1,-1-1 0,0 0 0,11-16 1,-17 22-123,1 0 0,-1 0 0,0-1 0,1 1-1,-1 0 1,0-1 0,0 1 0,-1-1 0,1 1 0,0-1 0,-1 0 0,1 1 0,-1-1 0,0 1 0,0-1 0,0 0 0,0 1 0,-1-1 0,1 0 0,-1 1 0,0-1 0,1 1 0,-1-1 0,0 1-1,0-1 1,-1 1 0,1 0 0,0 0 0,-1-1 0,1 1 0,-1 0 0,0 0 0,0 0 0,0 1 0,-4-4 0,-4-3-1218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1.472"/>
    </inkml:context>
    <inkml:brush xml:id="br0">
      <inkml:brushProperty name="width" value="0.05" units="cm"/>
      <inkml:brushProperty name="height" value="0.05" units="cm"/>
    </inkml:brush>
  </inkml:definitions>
  <inkml:trace contextRef="#ctx0" brushRef="#br0">1 14 15987,'0'-6'2169,"0"2"-1305,1 1-384,4 4 1273,0 9-625,2 0-168,2 2-696,3-2-360,3 3-816,2 0 744,4-7 16,1-2-144,6-4-112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1.839"/>
    </inkml:context>
    <inkml:brush xml:id="br0">
      <inkml:brushProperty name="width" value="0.05" units="cm"/>
      <inkml:brushProperty name="height" value="0.05" units="cm"/>
    </inkml:brush>
  </inkml:definitions>
  <inkml:trace contextRef="#ctx0" brushRef="#br0">96 1 14963,'3'4'463,"-1"1"0,0 0 0,0 0-1,0 0 1,0 0 0,-1 0 0,0 1 0,0-1-1,0 0 1,-1 1 0,1-1 0,-2 8 0,3 19 679,4-7-743,1 0 0,0-1 0,21 44 0,-18-46-336,-1-1 0,-1 1 1,-1 0-1,-1 0 0,4 25 0,-10-45-42,0-1 0,1 1 0,-1-1 0,0 1 0,0-1 0,0 1 0,0-1 0,0 1-1,0-1 1,0 1 0,-1-1 0,1 1 0,-1-1 0,1 1 0,-1-1 0,1 1 0,-1-1 0,0 0 0,0 1 0,0-1-1,1 0 1,-1 0 0,-1 1 0,0 0 0,0-1 11,1-1 0,-1 1 0,0-1 0,0 1-1,1-1 1,-1 0 0,0 0 0,0 0 0,0 0 0,1 0 0,-1 0 0,0 0-1,0-1 1,0 1 0,1 0 0,-4-2 0,-7-3 97,1 0 0,0-1 1,0 0-1,-14-11 0,18 13-80,-8-8 51,0 1 0,-18-19 0,30 27-97,1 1 1,-1-1-1,1 0 0,0 1 0,-1-1 0,1 0 0,1 0 0,-1 0 0,0-1 0,1 1 0,0 0 0,0-1 0,0 1 0,0-1 1,0 1-1,1-1 0,-1 1 0,1-1 0,0-5 0,1 6-6,0 1 0,0-1-1,0 1 1,1-1 0,-1 1 0,0 0 0,1-1 0,0 1-1,-1 0 1,1 0 0,0 0 0,0 0 0,0 1 0,1-1-1,-1 0 1,0 1 0,1 0 0,-1-1 0,0 1 0,1 0-1,4-1 1,8-3-12,-1 1-1,28-3 1,-20 3 4,-4 1 2,2 0 72,0-1 0,0-1 0,-1 0 0,1-2 0,-1 0 0,19-11 0,-36 17-44,0 0-1,-1 0 0,1-1 1,0 1-1,0 0 0,-1-1 1,1 0-1,-1 1 1,0-1-1,1 0 0,-1 0 1,0 1-1,0-1 0,0 0 1,0 0-1,0 0 0,-1 0 1,1-1-1,-1 1 1,1 0-1,-1 0 0,0 0 1,1 0-1,-1-1 0,0 1 1,-1 0-1,1 0 0,0 0 1,-1-3-1,0 3-90,0 0-1,0-1 1,0 1-1,0 0 1,-1 0-1,1 0 0,-1 0 1,1 0-1,-1 0 1,0 1-1,1-1 1,-1 0-1,0 1 1,0-1-1,0 1 1,-1 0-1,1 0 1,0 0-1,0 0 1,-1 0-1,1 0 0,0 0 1,-1 1-1,1-1 1,-4 1-1,5 0 34,0-1 0,0 1 0,0 0 0,0 0-1,0 0 1,0 0 0,0 1 0,0-1 0,-1 0 0,1 0-1,0 1 1,0-1 0,0 0 0,0 1 0,0-1-1,0 1 1,0-1 0,0 1 0,1 0 0,-3 1 0,-1 6-499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2.341"/>
    </inkml:context>
    <inkml:brush xml:id="br0">
      <inkml:brushProperty name="width" value="0.05" units="cm"/>
      <inkml:brushProperty name="height" value="0.05" units="cm"/>
    </inkml:brush>
  </inkml:definitions>
  <inkml:trace contextRef="#ctx0" brushRef="#br0">3 154 14387,'-1'1'156,"1"0"-1,0-1 1,-1 1-1,1 0 1,0-1-1,0 1 1,0 0-1,0-1 1,-1 1 0,1 0-1,0-1 1,0 1-1,0 0 1,1 0-1,-1-1 1,0 1-1,0 0 1,0-1-1,0 1 1,1 0 0,-1-1-1,0 1 1,1 0-1,-1-1 1,0 1-1,1-1 1,-1 1-1,1-1 1,0 2-1,0-2 39,1 1 0,-1 0 0,0-1 0,1 0-1,-1 1 1,1-1 0,-1 0 0,1 0 0,-1 0-1,1 0 1,-1 0 0,1 0 0,1 0 0,3-1 189,0 0 1,0-1 0,0 1 0,0-1-1,11-6 1,-8 2-179,0 0 0,0-1 0,0-1 0,0 1 0,-1-1 0,-1-1 0,1 0 0,-2 0 0,1 0 0,-1-1 0,0 1 0,-1-2 0,0 1 0,5-18 0,-10 14-59,-1 14-140,1-1-1,0 1 1,0 0 0,-1 0-1,1 0 1,0-1 0,0 1-1,-1 0 1,1 0 0,0 0-1,0 0 1,-1 0 0,1-1-1,0 1 1,-1 0 0,1 0-1,0 0 1,-1 0 0,1 0-1,0 0 1,-1 0-1,1 0 1,0 0 0,0 0-1,-1 0 1,1 1 0,-1-1-1,-1 1 11,0 0-1,-1 0 0,1 0 1,0 1-1,0-1 0,0 0 1,0 1-1,1 0 1,-4 3-1,-1 3-7,0 0 1,0 1-1,1 0 1,-7 18 0,10-22-10,0-1 1,0 1-1,1 0 1,0-1-1,0 1 1,0 0 0,1 0-1,-1 0 1,1 0-1,0 0 1,1 0 0,0 5-1,0-8 1,0-1-1,0 1 1,0-1 0,0 1-1,0-1 1,0 1 0,0-1-1,0 0 1,1 0-1,-1 1 1,0-1 0,1 0-1,-1 0 1,1 0 0,0-1-1,-1 1 1,1 0 0,0-1-1,-1 1 1,1-1-1,0 1 1,0-1 0,-1 0-1,1 1 1,0-1 0,0 0-1,0 0 1,3-1-1,6 0 6,0 0 0,1-1 0,13-3-1,110-38 22,-15 5 15,-112 36-41,0 0 1,1 0-1,-1 1 0,11 0 1,-18 0 1,0 1 1,1 0 0,-1 0-1,0 0 1,1 0 0,-1 0 0,0 1-1,1-1 1,-1 0 0,0 1 0,1-1-1,-1 1 1,0-1 0,0 1 0,0-1-1,1 1 1,-1 0 0,0 0 0,0-1-1,0 1 1,0 0 0,0 0-1,0 0 1,0 0 0,-1 0 0,1 1-1,0-1 1,-1 0 0,1 0 0,0 0-1,-1 1 1,1-1 0,-1 3 0,1 5 60,-1 1 1,0-1-1,-3 15 1,2-15 2,0 0 0,1 1 0,0 11 0,0-21-74,0 1-1,0-1 0,0 1 0,0 0 1,0-1-1,0 1 0,0-1 0,0 1 1,0-1-1,1 1 0,-1-1 1,0 1-1,0-1 0,1 1 0,-1-1 1,0 1-1,1-1 0,-1 1 0,0-1 1,1 0-1,-1 1 0,1-1 0,-1 0 1,0 1-1,1-1 0,-1 0 0,1 1 1,-1-1-1,1 0 0,0 0-32,0 0-1,0 0 0,0 0 0,0 0 1,0 0-1,0-1 0,0 1 1,0 0-1,0-1 0,0 1 0,0-1 1,0 1-1,0-1 0,1 0 0,25-26-539,-7 0 257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4.748"/>
    </inkml:context>
    <inkml:brush xml:id="br0">
      <inkml:brushProperty name="width" value="0.05" units="cm"/>
      <inkml:brushProperty name="height" value="0.05" units="cm"/>
    </inkml:brush>
  </inkml:definitions>
  <inkml:trace contextRef="#ctx0" brushRef="#br0">189 141 19380,'0'-9'494,"0"0"1,-1-1-1,0 1 0,0 0 0,-4-11 1,5 18-421,-1 1 0,1-1 1,-1 1-1,1-1 1,-1 1-1,0 0 0,1-1 1,-1 1-1,0 0 0,0-1 1,0 1-1,0 0 1,0 0-1,0 0 0,0 0 1,-1 0-1,1 0 1,0 0-1,0 0 0,-1 1 1,1-1-1,-1 0 1,1 1-1,0-1 0,-1 1 1,1-1-1,-1 1 1,0 0-1,1 0 0,-1 0 1,1 0-1,-1 0 1,1 0-1,-1 0 0,1 0 1,-1 1-1,1-1 1,-1 0-1,-2 2 0,-2 1-20,1 0 0,-1 0 0,1 0 0,0 1-1,0-1 1,0 1 0,1 1 0,-1-1 0,1 1 0,0-1-1,0 1 1,1 1 0,-1-1 0,-2 6 0,-3 7-47,0 0 0,-11 39 0,14-36 8,1 1 1,1 0-1,1 0 1,0 0-1,3 44 1,3-28 81,1-1 0,16 61 0,-20-98-79,0 1 1,0 0-1,0 0 1,1-1 0,-1 1-1,0 0 1,0-1-1,0 1 1,1 0 0,-1-1-1,0 1 1,1 0-1,-1-1 1,1 1 0,-1 0-1,1-1 1,-1 1-1,1-1 1,-1 1 0,1-1-1,0 1 1,-1-1-1,1 0 1,0 1-1,-1-1 1,2 1 0,-1-1 7,0-1 0,0 1 1,0 0-1,0 0 1,0-1-1,0 1 0,0 0 1,0-1-1,0 1 0,0-1 1,0 0-1,-1 1 1,1-1-1,0 1 0,0-1 1,0-1-1,6-5 114,-2-1-1,1 1 1,4-10 0,-10 17-136,46-89 659,13-19-288,-59 107-373,0 1-1,0-1 1,1 1-1,-1-1 1,0 1 0,0-1-1,1 1 1,-1-1 0,1 1-1,-1-1 1,0 1-1,1-1 1,-1 1 0,1 0-1,-1-1 1,1 1 0,-1 0-1,1-1 1,-1 1-1,1 0 1,0 0 0,-1-1-1,1 1 1,-1 0 0,2 0-1,-1 0 0,-1 1-1,1-1 0,-1 1 1,1-1-1,-1 1 0,0 0 1,1-1-1,-1 1 0,0-1 1,1 1-1,-1 0 0,0-1 1,0 1-1,0 0 0,1 0 1,-1-1-1,0 1 0,0 1 1,0 42-33,0-39 27,-2 21-16,-6 31 1,6-44-22,18-43-26,-1-5 8,35-75-155,-50 109 212,1 0-1,-1 1 0,0-1 0,0 0 0,0 1 0,1-1 0,-1 1 0,0-1 1,0 0-1,1 1 0,-1-1 0,1 1 0,-1-1 0,1 1 0,-1-1 0,1 1 1,-1-1-1,1 1 0,-1 0 0,1-1 0,-1 1 0,1 0 0,-1 0 1,1-1-1,0 1 0,-1 0 0,1 0 0,0 0 0,-1-1 0,1 1 0,0 0 1,0 0-1,0 1-7,1 1 1,-1-1 0,0 0 0,0 0 0,0 1-1,0-1 1,0 1 0,0-1 0,0 1-1,0 1 1,0 0 11,1-1 1,-1 0-1,0 1 0,1-1 0,0 0 1,-1 0-1,1 0 0,0 0 0,3 2 0,-3-2 8,1-1 0,0 0 0,0 0 0,0 0-1,0 0 1,1-1 0,-1 1 0,0-1 0,0 0 0,0 0-1,0 0 1,0 0 0,1-1 0,-1 1 0,0-1-1,0 0 1,0 0 0,0 0 0,0 0 0,0 0 0,-1-1-1,5-2 1,2-1 23,0-1 0,0 0 0,-1-1 0,0 0 0,9-10 0,18-27 65,-33 41-91,0 0 0,-1 0 0,1 0 0,-1 0 0,1-1 0,-1 1 0,0 0-1,0 0 1,0-1 0,0 1 0,-1-1 0,1 1 0,-1-5 0,0 8-6,0-1 1,0 1-1,0 0 0,0-1 1,-1 1-1,1-1 0,0 1 0,0-1 1,0 1-1,0 0 0,-1-1 1,1 1-1,0-1 0,0 1 0,-1 0 1,1-1-1,0 1 0,-1 0 0,1-1 1,0 1-1,-1 0 0,1 0 1,0-1-1,-1 1 0,1 0 0,-1 0 1,1 0-1,0-1 0,-1 1 0,1 0 1,-1 0-1,1 0 0,-1 0 1,1 0-1,-1 0 0,1 0 0,0 0 1,-1 0-1,1 0 0,-1 0 1,1 0-1,-1 0 0,1 1 0,-1-1 1,1 0-1,-1 0 0,-18 12-6,11-3 3,0-1-1,0 1 1,1 1 0,0-1 0,1 1 0,-8 16-1,11-19 2,0-1-1,0 1 0,1-1 1,0 1-1,0 0 0,1 0 1,0 0-1,0 0 0,0 0 1,1 0-1,0 0 0,1 8 1,0-14 5,-1 1 1,0 0-1,1 0 0,-1-1 1,1 1-1,0 0 1,0-1-1,-1 1 1,1-1-1,0 1 1,0-1-1,1 1 1,-1-1-1,0 0 1,0 1-1,1-1 1,-1 0-1,0 0 1,1 0-1,2 2 1,-1-2 3,0 0 0,0-1 1,0 1-1,0 0 0,0-1 1,0 0-1,0 0 0,0 0 0,0 0 1,0 0-1,4-1 0,3-1 13,-1-1 1,0 0-1,-1 0 0,1 0 0,0-1 1,-1-1-1,10-6 0,1-4-1,0-1 0,-1-1 0,21-26 0,-45 54-28,1 0-1,0 0 1,0 0-1,1 0 1,1 1-1,0-1 1,0 1-1,-1 21 1,4-32 9,0 0 0,0 0 0,0 0 0,0-1-1,0 1 1,0 0 0,0 0 0,0 0 0,0-1 0,1 1 0,-1 0 0,0 0 0,1-1 0,-1 1-1,0 0 1,1 0 0,-1-1 0,1 1 0,-1-1 0,1 1 0,0 0 0,-1-1 0,1 1-1,0-1 1,-1 1 0,1-1 0,0 1 0,1-1 0,0 0 0,-1 1 0,1-1 0,-1 0 0,1 0 0,-1 0 0,1-1 0,-1 1 0,1 0 0,-1 0 0,1-1 0,-1 1 1,3-2-1,3-1 5,-1 0 1,1-1 0,0 0 0,8-7 0,-1-2 8,-2 0 1,1-1 0,-2 0 0,16-24 0,0 0-81,-34 82-301,5-32 331,1 0 1,0-1-1,0 1 0,1 0 1,3 22-1,-3-31 34,1-1 0,-1 0 0,1 1 0,-1-1 0,1 0 0,0 0 0,0 1 0,0-1 0,0 0 1,0 0-1,1 0 0,-1 0 0,1 0 0,-1-1 0,1 1 0,0 0 0,-1-1 0,1 1 0,0-1 0,0 1 0,0-1 0,0 0 0,0 0 1,1 0-1,-1 0 0,0 0 0,0-1 0,1 1 0,-1-1 0,0 1 0,1-1 0,-1 0 0,0 0 0,1 0 0,-1 0 0,4-1 0,2 0-15,1-1 0,-1 0 0,0-1-1,0 0 1,0 0 0,0-1 0,0 0-1,-1 0 1,1-1 0,-1 0-1,0 0 1,-1-1 0,12-12 0,-1-1-97,0-1 0,-2-1 1,18-31-1,-14 20-102,-2 0-1,-2-1 1,-1-1-1,-1 0 1,12-54-1,-24 75 57,-8 23 158,-6 23 91,7-10-56,1 0 0,1 0 0,1 1 0,2-1 0,0 1 0,2 29 0,2-23-14,1 0 0,1-1 0,2 1 1,15 41-1,-14-54-39,-4-13 1,-5-11 0,-7-14-29,-1 1-1,-1 0 0,-21-33 0,-45-53-162,63 90 180,-67-90-250,80 106 280,0 0 1,0 0-1,0 0 1,0 1-1,0-1 1,0 0-1,1-1 1,-1 1-1,0 0 1,0 0-1,0 0 1,0 0-1,0 0 1,0 0-1,0 0 1,0 0-1,0 0 1,0 0-1,0 0 1,0 0-1,0 0 0,1 0 1,-1 0-1,0 0 1,0 0-1,0 0 1,0 0-1,0 0 1,0 0-1,0 0 1,0 0-1,0-1 1,0 1-1,0 0 1,0 0-1,0 0 1,0 0-1,0 0 1,0 0-1,0 0 1,0 0-1,0 0 1,0 0-1,0 0 1,0 0-1,0-1 1,0 1-1,0 0 1,0 0-1,0 0 1,0 0-1,0 0 1,0 0-1,0 0 1,0 0-1,0 0 1,0 0-1,0 0 1,0 0-1,0 0 1,-1 0-1,1 0 1,0-1-1,0 1 1,0 0-1,10 3-4,13 7 9,1 1-118,0-1-1,38 10 1,-48-16 21,-1-2 1,1 0 0,-1 0-1,1-1 1,-1-1 0,26-3-1,10-6-103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5.527"/>
    </inkml:context>
    <inkml:brush xml:id="br0">
      <inkml:brushProperty name="width" value="0.05" units="cm"/>
      <inkml:brushProperty name="height" value="0.05" units="cm"/>
    </inkml:brush>
  </inkml:definitions>
  <inkml:trace contextRef="#ctx0" brushRef="#br0">132 133 19492,'1'-1'158,"0"1"0,0-1-1,0 0 1,-1 0 0,1 0 0,0 0-1,0 1 1,-1-1 0,1 0 0,-1 0-1,1 0 1,-1 0 0,0 0 0,1 0-1,-1-1 1,0 1 0,1 0 0,-1 0 0,0 0-1,0 0 1,0 0 0,0 0 0,0 0-1,-1-1 1,1 1 0,0 0 0,0 0-1,-1 0 1,1 0 0,0 0 0,-1 0-1,0-2 1,0 2-38,-1 0 1,1 0-1,0 0 0,0 0 0,0 0 0,-1 1 1,1-1-1,0 0 0,-1 1 0,1-1 0,0 1 1,-1-1-1,1 1 0,-1-1 0,1 1 0,-1 0 1,1 0-1,-1 0 0,1 0 0,-1 0 0,1 0 1,-1 0-1,1 1 0,-3 0 0,-3 2-92,1 0 0,0 0 0,-1 1-1,2 0 1,-1 0 0,0 0 0,1 1 0,0 0-1,0 0 1,0 0 0,1 1 0,0-1 0,0 1-1,0 0 1,1 0 0,-1 1 0,1-1 0,1 1-1,0-1 1,0 1 0,0 0 0,0 0-1,1 0 1,0 8 0,1-14-27,0 0 0,0-1 0,0 1 0,0-1-1,0 1 1,0-1 0,0 1 0,1 0 0,-1-1 0,0 1 0,0-1 0,1 1-1,-1-1 1,0 1 0,1-1 0,-1 1 0,0-1 0,1 1 0,-1-1 0,0 0 0,1 1-1,-1-1 1,1 1 0,-1-1 0,1 0 0,-1 0 0,1 1 0,-1-1 0,1 0-1,0 0 1,-1 1 0,1-1 0,-1 0 0,1 0 0,-1 0 0,1 0 0,0 0-1,-1 0 1,1 0 0,-1 0 0,1 0 0,0 0 0,-1-1 0,1 1 0,-1 0-1,1 0 1,-1 0 0,1-1 0,-1 1 0,1 0 0,0-1 0,4-1-1,-1-1 0,1 0 0,-1 0 1,8-6-1,12-15 35,0-1 0,-2-1-1,-1-1 1,-1-1 0,26-49 0,-40 63-56,-6 13 21,0 1-1,0 0 0,0 0 1,0 0-1,-1 0 1,1 0-1,0 0 0,0 0 1,0 0-1,0 0 1,0 0-1,0-1 1,0 1-1,0 0 0,0 0 1,0 0-1,0 0 1,0 0-1,0 0 0,0 0 1,0 0-1,0 0 1,0 0-1,-1 0 1,1 0-1,0 0 0,0 0 1,0 0-1,0-1 1,0 1-1,0 0 0,0 0 1,0 0-1,0 0 1,0 0-1,-1 0 1,1 0-1,0 0 0,0 0 1,0 0-1,0 0 1,0 0-1,0 1 0,0-1 1,0 0-1,0 0 1,-1 0-1,1 0 0,0 0 1,0 0-1,0 0 1,0 0-1,0 0 1,0 0-1,0 0 0,0 0 1,0 0-1,0 0 1,0 0-1,0 1 0,-19 19-69,10-6 46,1 0-1,0 1 1,1 0-1,-7 26 0,11-32 28,0 0-1,1 1 1,1-1-1,-1 0 0,2 1 1,-1 0-1,1-1 1,1 1-1,2 13 1,-3-21-2,0 1 0,1-1 1,0 1-1,0-1 0,-1 1 1,1-1-1,1 0 0,-1 0 1,0 1-1,0-1 0,1 0 1,0 0-1,-1 0 0,1 0 1,0-1-1,0 1 0,0 0 1,0-1-1,0 1 0,0-1 1,0 0-1,0 0 0,1 0 0,-1 0 1,1 0-1,-1 0 0,0-1 1,1 1-1,-1-1 0,1 1 1,4-1-1,-2 0 6,1-1-1,0 0 1,0 0-1,-1-1 1,1 1 0,-1-1-1,0 0 1,1 0-1,-1-1 1,0 0 0,0 0-1,9-7 1,-1-1-9,-1 0 0,0-1 0,-1 0-1,0-1 1,-1 0 0,0-1 0,-1 0 0,10-23 0,-22 46-24,0 0-1,0 1 1,1-1-1,1 1 1,-1-1 0,1 1-1,1-1 1,0 15-1,1-20 31,-1-1 0,1 1-1,0 0 1,-1-1 0,2 1-1,-1-1 1,0 1-1,1-1 1,0 0 0,-1 1-1,1-1 1,0 0-1,1 0 1,-1 0 0,1-1-1,-1 1 1,1-1 0,0 1-1,0-1 1,0 0-1,0 0 1,0 0 0,0 0-1,1-1 1,-1 1-1,5 1 1,-2-2 3,0 0-1,0 0 1,0-1-1,0 0 1,0 0-1,0 0 1,0-1-1,0 1 1,0-1-1,0-1 1,-1 1-1,1-1 1,0 0-1,-1 0 1,1-1-1,-1 0 1,8-5-1,-8 5-9,1-1 1,-1 0-1,-1 1 0,1-2 1,-1 1-1,1 0 1,-1-1-1,-1 0 0,1 0 1,-1 0-1,1 0 0,-1-1 1,-1 1-1,1-1 0,-1 0 1,3-10-1,-5 15 1,0 0-1,1 0 1,-1 0-1,0 0 1,0 1-1,0-1 1,0 0 0,0 0-1,0 0 1,0 0-1,0 0 1,0 0-1,0 0 1,-1 1 0,1-1-1,0 0 1,-1 0-1,1 0 1,0 0-1,-1 1 1,1-1 0,-1 0-1,1 0 1,-1 1-1,0-1 1,1 1-1,-1-1 1,0 0 0,1 1-1,-1-1 1,0 1-1,1-1 1,-1 1-1,0 0 1,0-1-1,0 1 1,0 0 0,1-1-1,-1 1 1,0 0-1,0 0 1,-1 0-1,-1 0-3,1 0 0,-1 0 0,1 1 0,-1-1 0,1 1 0,0-1-1,-1 1 1,1 0 0,0 0 0,-1 0 0,1 0 0,0 0 0,-4 4-1,3-2 11,0 1 0,0-1 0,0 1 0,1 0 0,-1 0 0,1 0 0,0 0 0,0 1 0,0-1 0,1 1 0,0-1 0,-1 1 0,0 8 0,2-11-50,0 0-1,-1 0 0,1 0 1,0 0-1,0 1 0,0-1 1,0 0-1,1 0 0,-1 1 1,1-1-1,-1 0 0,1 0 1,0 0-1,-1 0 0,1 0 0,0 0 1,0 0-1,1 0 0,-1 0 1,0-1-1,1 1 0,-1 0 1,1-1-1,-1 1 0,1-1 1,0 1-1,0-1 0,0 0 1,-1 0-1,5 2 0,-5-3 21,1 0 0,-1 1 0,1-1 0,-1 0 0,1 0 0,-1 0 0,1 0 0,-1 0 0,1 0 0,-1-1 0,1 1 0,-1 0 0,1-1-1,-1 1 1,0-1 0,1 0 0,-1 1 0,0-1 0,0 0 0,1 0 0,1-1 0,13-17-355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4.476"/>
    </inkml:context>
    <inkml:brush xml:id="br0">
      <inkml:brushProperty name="width" value="0.05" units="cm"/>
      <inkml:brushProperty name="height" value="0.05" units="cm"/>
    </inkml:brush>
  </inkml:definitions>
  <inkml:trace contextRef="#ctx0" brushRef="#br0">1 1 17812,'15'-1'1856,"16"7"-960,3 1-263,16 2 967,7 1-432,15 0-224,6 0-136,6-2-808,1 1-512,-2-3 520,-6-5-184,-8-2-168</inkml:trace>
  <inkml:trace contextRef="#ctx0" brushRef="#br0" timeOffset="1">1056 364 22181,'-6'13'1856,"6"-7"-1392,0-5-272,3-1 312,0 0-912,5-10 520,2-14-208,2-19-256,1-6-240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5.931"/>
    </inkml:context>
    <inkml:brush xml:id="br0">
      <inkml:brushProperty name="width" value="0.05" units="cm"/>
      <inkml:brushProperty name="height" value="0.05" units="cm"/>
    </inkml:brush>
  </inkml:definitions>
  <inkml:trace contextRef="#ctx0" brushRef="#br0">19 27 17724,'-4'-15'2080,"-2"8"-1264,3 3-351,0 4 1087,2 0-552,1 7-536,-2 3-184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6.409"/>
    </inkml:context>
    <inkml:brush xml:id="br0">
      <inkml:brushProperty name="width" value="0.05" units="cm"/>
      <inkml:brushProperty name="height" value="0.05" units="cm"/>
    </inkml:brush>
  </inkml:definitions>
  <inkml:trace contextRef="#ctx0" brushRef="#br0">12 96 19508,'-6'120'5388,"2"-70"-4767,3 57 0,1-106-615,0 0 1,0 0-1,0 0 1,0 0-1,0 0 1,0 0-1,0 0 1,1 0-1,-1 0 1,0 0-1,0 0 1,1 0-1,-1 0 1,1 0-1,-1 0 1,1 0-1,-1 0 1,1 0-1,0 0 1,-1 0-1,1 0 1,1 0-1,-1-1-3,0 0-1,0-1 1,0 1-1,-1-1 1,1 1-1,0-1 1,0 1-1,0-1 1,-1 0-1,1 1 1,0-1-1,-1 0 1,1 0-1,-1 1 1,1-1-1,-1 0 1,1 0-1,-1 0 1,1 0-1,-1 0 1,0 1-1,1-1 1,-1 0-1,0 0 1,0-1-1,12-36-140,-1 1 1,-3-1-1,0-1 0,3-77 0,-12 100 36,1 16 100,0 0 1,0 0-1,0-1 0,0 1 1,0 0-1,0 0 1,0 0-1,0 0 0,0 0 1,0 0-1,0 0 1,0 0-1,0 0 0,0-1 1,0 1-1,0 0 0,0 0 1,-1 0-1,1 0 1,0 0-1,0 0 0,0 0 1,0 0-1,0 0 1,0 0-1,0-1 0,0 1 1,0 0-1,0 0 1,0 0-1,0 0 0,-1 0 1,1 0-1,0 0 1,0 0-1,0 0 0,0 0 1,0 0-1,0 0 1,0 0-1,0 0 0,0 0 1,-1 0-1,1 0 0,0 0 1,0 0-1,0 0 1,0 0-1,0 0 0,0 0 1,0 0-1,0 0 1,0 0-1,-1 0 0,1 0 1,-1 2-2,0 0-1,0 0 1,0 0 0,1 0-1,-1 0 1,0 0 0,1 0 0,0 0-1,-1 0 1,1 2 0,-2 16 60,1-1 1,1 0-1,0 0 1,6 33-1,-5-44-3,1 0 0,0-1-1,0 1 1,0-1-1,1 1 1,1-1 0,-1 0-1,1 0 1,0 0 0,1-1-1,-1 1 1,1-1 0,1 0-1,6 6 1,-9-10-1,0 1 0,0-1 0,0 0 0,0 0 0,1-1 0,-1 1 0,1-1 0,-1 1 0,1-1 0,-1 0 0,1 0 0,0-1-1,0 1 1,-1-1 0,1 0 0,6 0 0,-4-1 17,-1 0 0,0-1 0,1 1-1,-1-1 1,0 0 0,0 0-1,0-1 1,-1 0 0,1 1 0,6-7-1,0-1 65,0 0 0,0-1 0,-1 0 0,0-1-1,-1 0 1,-1-1 0,11-20 0,-12 18-94,0 0 1,-1 0-1,0-1 1,-1 0-1,-1 0 1,0 0-1,-2 0 1,0-1-1,0 1 1,-2-28-1,0 43-40,0-1-1,0 0 1,-1 1-1,1-1 0,0 0 1,-1 1-1,1-1 0,-1 1 1,0-1-1,1 1 1,-1-1-1,0 1 0,0-1 1,0 1-1,0 0 1,0-1-1,0 1 0,-2-1 1,2 1-39,0 1 1,0-1-1,0 1 1,0 0 0,0-1-1,0 1 1,-1 0-1,1 0 1,0 0 0,0 0-1,0 0 1,0 0-1,-1 0 1,1 0 0,0 0-1,0 0 1,0 1-1,0-1 1,-2 1 0,-2 1-209,1 1 0,0-1 0,0 1 0,0 0 0,0 0 0,0 0 0,1 0 0,-1 1 0,1-1 0,0 1 0,-3 4 0,-1 7-348,2 0-116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6.829"/>
    </inkml:context>
    <inkml:brush xml:id="br0">
      <inkml:brushProperty name="width" value="0.05" units="cm"/>
      <inkml:brushProperty name="height" value="0.05" units="cm"/>
    </inkml:brush>
  </inkml:definitions>
  <inkml:trace contextRef="#ctx0" brushRef="#br0">93 78 19340,'1'-9'734,"0"0"1,0 1-1,-1-1 0,-1-10 1,1 18-647,-1-1 0,1 1 1,0 0-1,0-1 1,-1 1-1,1 0 0,-1-1 1,1 1-1,-1 0 0,0 0 1,0 0-1,1-1 0,-1 1 1,0 0-1,-1-1 1,1 1-22,0 1 1,0 0 0,0-1 0,0 1 0,0 0 0,0 0-1,0 0 1,0-1 0,0 1 0,0 0 0,0 0 0,0 0 0,1 0-1,-1 1 1,0-1 0,0 0 0,0 0 0,0 1 0,0-1 0,0 0-1,0 1 1,0-1 0,0 1 0,1-1 0,-2 2 0,-3 1-23,1 1 0,0 0 0,0-1 1,0 2-1,1-1 0,-1 0 0,1 1 1,0 0-1,0-1 0,1 1 0,-1 0 0,1 1 1,-2 7-1,1-4-34,1-1 0,0 1 0,0 0-1,1 0 1,0 0 0,0 0 0,2 16 0,-1-24-6,0 1 0,1 0 1,-1 0-1,0-1 0,0 1 1,1 0-1,-1-1 0,1 1 0,0 0 1,-1-1-1,1 1 0,0-1 1,0 1-1,0-1 0,0 0 1,0 1-1,0-1 0,1 0 1,-1 0-1,0 1 0,1-1 0,1 1 1,-1-2 1,0 1 0,-1-1 1,1 0-1,0 0 0,0 0 1,0 0-1,0 0 0,0 0 1,-1 0-1,1 0 0,0-1 1,0 1-1,0-1 0,-1 1 1,1-1-1,3-2 0,4-2 23,0-1 0,0 0 0,-1 0 0,0-1-1,13-14 1,-10 9 0,0-1-1,-1-1 0,-1 1 1,0-2-1,0 1 0,12-32 1,-23 51-152,-5 14-1013,2 0 0,0 0-1,0 1 1,-1 28 0,6-47 1043,-1 1-1,1-1 0,0 1 1,0-1-1,1 0 1,-1 1-1,0-1 0,0 1 1,1-1-1,-1 0 0,1 1 1,-1-1-1,1 0 1,0 1-1,-1-1 0,1 0 1,0 0-1,0 0 0,0 0 1,0 0-1,1 2 1,12-2-1178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7.262"/>
    </inkml:context>
    <inkml:brush xml:id="br0">
      <inkml:brushProperty name="width" value="0.05" units="cm"/>
      <inkml:brushProperty name="height" value="0.05" units="cm"/>
    </inkml:brush>
  </inkml:definitions>
  <inkml:trace contextRef="#ctx0" brushRef="#br0">47 208 15259,'-2'1'177,"1"0"1,-1 0-1,0 0 0,0 0 0,1 1 0,-1-1 0,1 0 1,-1 1-1,1-1 0,0 1 0,-1 0 0,1 0 0,0-1 0,0 1 1,0 0-1,-1 3 0,-11 31 1412,11-29-1296,0 0 0,1 0 0,-1 0-1,2 0 1,-1 0 0,1 0 0,0 8-1,1-13-246,-1 0 0,0 0 0,1 0 0,-1 0 0,1 0 0,-1 0 0,1 0 0,0 0 0,0-1 0,0 1 0,0 0 0,0-1 0,0 1 0,1-1 0,-1 1 0,0-1 0,1 1 0,-1-1 0,1 0 0,-1 0 0,1 0 0,0 0 0,0 0 0,-1 0 0,1 0 0,0 0 0,0-1 0,0 1 0,0-1 0,2 1 0,3-1-24,0 0-1,0 0 1,1-1 0,-1 1 0,-1-2 0,1 1 0,0-1 0,0 0-1,0 0 1,-1-1 0,1 0 0,-1 0 0,8-6 0,1 0-7,-1-1 0,0-1 1,-1 0-1,17-19 0,-21 19-11,0 0 0,0-1 0,-1 0 0,-1 0-1,0-1 1,6-14 0,-10 18-16,0 1 0,0-1 1,-1 1-1,0-1 0,-1 0 0,0 0 1,0 0-1,-1 0 0,0 0 1,-2-16-1,1 22 4,0-1 0,0 1 0,0 0 1,0-1-1,0 1 0,-1 0 0,1 0 0,-1 0 1,0 0-1,0 0 0,0 0 0,0 0 0,0 1 1,-1-1-1,1 1 0,-1 0 0,0 0 0,1-1 1,-1 2-1,0-1 0,0 0 0,0 1 0,-1-1 0,1 1 1,0 0-1,-1 0 0,1 0 0,0 1 0,-1-1 1,1 1-1,-1 0 0,1 0 0,-1 0 0,-4 0 1,2 1 4,-1 0 1,0 0-1,1 1 1,-1-1-1,1 2 1,-1-1 0,1 0-1,0 1 1,0 0-1,0 1 1,0 0-1,1-1 1,0 2-1,-1-1 1,1 1-1,-7 9 1,10-13-13,1 1 0,0 0 0,0 0-1,0 0 1,0 0 0,1 0 0,-1 0 0,0 0 0,1 1 0,-1-1-1,1 0 1,0 0 0,0 0 0,0 1 0,0-1 0,0 0-1,1 0 1,-1 0 0,0 1 0,1-1 0,0 0 0,-1 0 0,1 0-1,0 0 1,0 0 0,0 0 0,1 0 0,-1-1 0,2 3-1,5 6-267,1-1 0,0 0 0,0 0 0,12 8 0,3 2-402,-19-14 460,0-1 0,0 1 0,-1 1 1,1-1-1,-1 1 0,0-1 0,0 1 0,-1 0 0,0 1 1,0-1-1,0 0 0,-1 1 0,0 0 0,0-1 0,-1 1 1,1 0-1,-2 0 0,1 0 0,-1 0 0,0 0 1,0 0-1,-1 0 0,-1 7 0,1-11-19,1-3 226,0 0 0,-1 1 0,1-1 0,0 0 0,0 1 0,0-1 0,0 0 0,0 1 0,-1-1 0,1 0 0,0 0 0,0 1 0,0-1 0,0 0 0,0 1 0,0-1 0,0 0 0,0 1 0,0-1 0,0 0 0,0 1 0,0-1 0,0 0 0,1 1 0,-1-1-1,0 0 1,0 1 0,0-1 0,0 0 0,0 1 0,1-1 0,-1 0 0,0 0 0,0 1 0,1-1 0,-1 0 0,0 0 0,0 0 0,1 1 0,-1-1 0,0 0 0,0 0 0,1 0 0,-1 0 0,0 0 0,1 1 0,9-3-602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7.713"/>
    </inkml:context>
    <inkml:brush xml:id="br0">
      <inkml:brushProperty name="width" value="0.05" units="cm"/>
      <inkml:brushProperty name="height" value="0.05" units="cm"/>
    </inkml:brush>
  </inkml:definitions>
  <inkml:trace contextRef="#ctx0" brushRef="#br0">97 1 16444,'-15'46'4078,"-45"363"729,38-214-2743,34-213-824,35-110-512,-26 66-992,42-84 0,-50 129 65,-13 17 187,0 0 0,1 0 0,-1-1 0,0 1 0,1 0 0,-1 0 1,0 0-1,1 0 0,-1-1 0,1 1 0,-1 0 0,1 0 0,-1 0 0,0 0 0,1 0 0,-1 0 0,1 0 0,-1 0 0,0 0 0,1 0 0,-1 1 0,1-1 0,-1 0 0,0 0 0,1 1 0,1 0-17,-1 1 0,1-1 0,-1 1 0,0 0 0,1 0 1,-1 0-1,0 0 0,0 0 0,0 0 0,-1 0 0,1 0 0,0 0 0,0 4 0,14 63-231,-15-68 259,0-1-1,1 1 1,-1-1 0,0 1-1,0-1 1,0 0 0,0 1-1,0-1 1,0 1 0,1-1 0,-1 0-1,0 1 1,0-1 0,1 0-1,-1 1 1,0-1 0,0 0-1,1 0 1,-1 1 0,0-1 0,1 0-1,-1 0 1,1 1 0,-1-1-1,0 0 1,1 0 0,-1 0-1,0 0 1,1 1 0,-1-1-1,1 0 1,0 0 0,13-8-44,11-21-7,-23 27 53,5-7-13,1-1 0,-1 0 1,-1 0-1,0 0 0,0-1 0,-1 0 0,-1 0 0,6-21 1,-9 31-23,-1 1 0,0 0 0,0-1 0,0 1 0,0-1 0,1 1 0,-1 0 0,0-1 1,0 1-1,1 0 0,-1 0 0,0-1 0,1 1 0,-1 0 0,0 0 0,1-1 1,-1 1-1,0 0 0,1 0 0,-1 0 0,0 0 0,1-1 0,-1 1 0,0 0 1,1 0-1,-1 0 0,1 0 0,-1 0 0,0 0 0,1 0 0,-1 0 0,1 0 0,-1 0 1,0 0-1,1 0 0,19 5-1676,-12-3 695,-2-2 615,1 1 0,0-1-1,-1 0 1,1-1 0,-1 0 0,1 0 0,7-2 0,10-5-695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8.364"/>
    </inkml:context>
    <inkml:brush xml:id="br0">
      <inkml:brushProperty name="width" value="0.05" units="cm"/>
      <inkml:brushProperty name="height" value="0.05" units="cm"/>
    </inkml:brush>
  </inkml:definitions>
  <inkml:trace contextRef="#ctx0" brushRef="#br0">124 9 14203,'-10'4'919,"0"0"-1,1 1 0,0 0 1,0 0-1,-16 14 1,20-16-593,0 1-1,0 1 1,1-1 0,0 1 0,0 0-1,0 0 1,1 0 0,-1 0 0,1 0-1,-5 12 1,8-15-278,-1-1 0,1 0 0,0 1 0,-1-1-1,1 0 1,0 1 0,0-1 0,0 0 0,0 1 0,0-1 0,0 0 0,0 1 0,0-1 0,1 0-1,-1 1 1,1-1 0,-1 0 0,1 0 0,-1 1 0,1-1 0,0 0 0,-1 0 0,2 2-1,0-2-19,0 0-1,-1 1 1,1-1-1,0 0 1,0 0-1,0-1 1,0 1-1,0 0 1,0 0-1,0-1 0,0 0 1,0 1-1,3-1 1,4 1-57,1-2 0,-1 1-1,0-1 1,0 0 0,15-5 0,-2-1-239,0-2 0,-1 0 0,-1-1 0,1-1 0,-2-1 0,1-1 1,-2 0-1,29-28 0,-37 28 23,-10 13 246,0 0 1,0 0-1,0 0 1,0-1-1,-1 1 1,1 0-1,0 0 1,0 0-1,0 0 1,0 0-1,0-1 1,0 1-1,0 0 1,-1 0-1,1 0 1,0 0-1,0 0 1,0 0-1,0 0 1,0 0-1,-1-1 1,1 1 0,0 0-1,0 0 1,0 0-1,0 0 1,-1 0-1,1 0 1,0 0-1,0 0 1,0 0-1,0 0 1,-1 0-1,1 0 1,0 0-1,0 0 1,0 1-1,0-1 1,-1 0-1,1 0 1,0 0-1,0 0 1,-3 1 49,1-1 0,-1 1 0,1 0-1,0 1 1,-1-1 0,1 0 0,0 1 0,0-1 0,-3 3 0,4-4-32,0 1 1,0 0-1,0 0 0,0 0 0,1 0 0,-1-1 0,0 1 1,0 0-1,1 0 0,-1 1 0,0-1 0,1 0 1,-1 0-1,1 0 0,0 0 0,-1 0 0,1 1 0,0-1 1,0 0-1,0 0 0,-1 1 0,1-1 0,1 0 1,-1 0-1,0 0 0,0 1 0,0-1 0,1 0 1,-1 2-1,3 0-72,-1 0 0,0 0 0,1 0-1,0 0 1,0-1 0,-1 1 0,8 3 0,9 10-395,-8-4 379,0 0 1,-1 1-1,-1 1 0,0 0 1,-1 0-1,-1 0 1,0 1-1,0 0 1,-2 1-1,0-1 0,-1 1 1,0 0-1,-1 0 1,-1 0-1,-1 1 1,0-1-1,-1 1 0,-4 29 1,2-35 166,-1-1 1,0-1-1,0 1 1,-1 0-1,-1-1 1,-10 17-1,13-22-5,0 0 0,-1-1-1,1 1 1,-1-1 0,0 0-1,0 0 1,-1 0-1,1 0 1,0-1 0,-1 1-1,0-1 1,1 0 0,-1 0-1,0 0 1,0 0 0,0-1-1,-1 0 1,-5 2 0,8-3-53,1 0 0,0 0 0,0 0 0,0 0 0,0 0 0,0 0 1,0 0-1,0 0 0,0-1 0,0 1 0,-1 0 0,1-1 0,0 1 0,0-1 1,0 1-1,1-1 0,-1 1 0,0-1 0,0 0 0,0 0 0,0 1 0,-1-3 0,1 2 2,0-1-1,0 0 0,1 0 0,-1 0 1,0 1-1,1-1 0,-1 0 0,1 0 0,0 0 1,0 0-1,0 0 0,0-2 0,0-3 22,1 0 1,0-1-1,1 1 0,-1 0 0,6-13 0,2 2-45,0 1-1,1 0 0,1 0 0,0 1 0,2 1 0,-1 0 0,17-14 0,111-88-42,-33 31-8,-101 80 29,0 1 1,-1-1-1,1 0 0,-2-1 0,1 1 1,0-1-1,2-7 0,-6 12 4,0 1 0,-1-1 0,1 1 0,-1-1 0,1 1 0,-1-1 0,0 1 0,0-1 0,1 0 0,-1 1 1,0-1-1,-1 1 0,1-1 0,0 0 0,0 1 0,-2-4 0,2 4 1,-1 0 0,0-1 1,0 1-1,-1 0 0,1 0 1,0 0-1,0-1 0,0 1 1,-1 0-1,1 1 0,-1-1 1,1 0-1,-1 0 0,1 1 1,-1-1-1,1 1 0,-1-1 1,1 1-1,-4-1 0,-4-1 29,1 1 0,-1 0 0,1 1 0,-1 0 0,1 0 0,-1 1 0,1 0 0,-1 0 0,1 1 0,0 0 0,-13 6 0,17-7-61,0 1 1,0 0 0,1 0 0,-1 0 0,1 0-1,0 1 1,0-1 0,0 1 0,0 0 0,0 0-1,0 0 1,1 0 0,-1 0 0,1 1 0,0-1-1,0 1 1,0 0 0,1-1 0,-1 1 0,1 0 0,0 0-1,0 0 1,0 0 0,1 0 0,-1 0 0,1 5-1,4 29-391,-1-26 160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8.940"/>
    </inkml:context>
    <inkml:brush xml:id="br0">
      <inkml:brushProperty name="width" value="0.05" units="cm"/>
      <inkml:brushProperty name="height" value="0.05" units="cm"/>
    </inkml:brush>
  </inkml:definitions>
  <inkml:trace contextRef="#ctx0" brushRef="#br0">0 44 19412,'3'-6'488,"4"-5"3337,-6 11-3717,-1 0 1,1 1-1,-1-1 1,1 0-1,-1 1 1,0-1-1,1 0 1,-1 1-1,1-1 1,-1 1-1,0-1 1,1 0-1,-1 1 1,0-1-1,0 1 1,1-1 0,-1 1-1,0-1 1,0 1-1,0-1 1,0 1-1,0 0 1,1-1-1,-1 1 1,1 2-84,0-1 1,1 1 0,0-1-1,-1 0 1,1 0-1,0 0 1,0 0 0,0 0-1,0 0 1,1 0-1,-1-1 1,1 1 0,-1-1-1,1 1 1,-1-1 0,1 0-1,-1 0 1,1 0-1,0-1 1,0 1 0,0-1-1,-1 1 1,6-1 0,4 1-100,0-1 0,0 0 0,0-1 0,15-3 0,3-3-274,-1-2 1,0-1-1,52-26 0,-74 33 263,11-2-414,-18 5 491,1 0 0,-1 0 1,0 1-1,0-1 1,1 0-1,-1 0 1,0 0-1,0 0 1,1 0-1,-1 0 1,0 0-1,0 1 0,1-1 1,-1 0-1,0 0 1,0 0-1,0 1 1,1-1-1,-1 0 1,0 0-1,0 0 1,0 1-1,0-1 1,0 0-1,1 0 0,-1 1 1,0-1-1,0 0 1,0 1-1,0-1 1,0 0-1,0 1 1,0 2-9,-1 1 1,1-1 0,-1 1-1,0-1 1,0 1 0,-3 5-1,-2 9-46,5-15 74,1-1-1,-1 1 0,1 0 1,0-1-1,0 1 0,0 0 1,0-1-1,0 1 0,0-1 1,1 1-1,0 2 0,-1-4 15,1 0-1,0 0 0,0 0 0,-1 0 0,1 0 1,0 0-1,0 0 0,0-1 0,0 1 0,0 0 1,0-1-1,0 1 0,0-1 0,0 1 0,0-1 0,0 1 1,1-1-1,-1 0 0,0 0 0,0 1 0,0-1 1,0 0-1,1 0 0,-1 0 0,0 0 0,0-1 1,2 1-1,17-3 96,3-3 40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09.465"/>
    </inkml:context>
    <inkml:brush xml:id="br0">
      <inkml:brushProperty name="width" value="0.05" units="cm"/>
      <inkml:brushProperty name="height" value="0.05" units="cm"/>
    </inkml:brush>
  </inkml:definitions>
  <inkml:trace contextRef="#ctx0" brushRef="#br0">45 2 20300,'0'0'39,"0"0"-1,0 0 1,0 0 0,0 0-1,0 0 1,0 0-1,0 0 1,0 0-1,0-1 1,0 1-1,0 0 1,0 0 0,0 0-1,0 0 1,0 0-1,0 0 1,0 0-1,0 0 1,0 0-1,0 0 1,0 0-1,-1 0 1,1 0 0,0 0-1,0 0 1,0 0-1,0 0 1,0 0-1,0 0 1,0-1-1,0 1 1,0 0 0,0 0-1,0 0 1,0 0-1,-1 0 1,1 0-1,0 0 1,0 0-1,0 0 1,0 0 0,0 1-1,0-1 1,0 0-1,0 0 1,0 0-1,0 0 1,0 0-1,0 0 1,-1 0-1,1 0 1,0 0 0,0 0-1,0 0 1,0 0-1,0 0 1,0 0-1,0 0 1,0 0-1,0 0 1,0 0 0,0 1-1,-8 5 1128,-5 10 223,10-12-1127,0 1 0,0 0 0,1 0-1,-1 0 1,1 0 0,-3 10 0,5-14-236,0-1 0,0 1 0,0 0-1,0 0 1,0-1 0,0 1 0,0 0 0,0 0 0,0-1-1,1 1 1,-1 0 0,0-1 0,0 1 0,1 0 0,-1-1-1,0 1 1,1 0 0,-1-1 0,1 1 0,-1 0 0,0-1-1,2 1 1,-1 0-3,1 0-1,-1 0 1,1-1-1,-1 1 1,1-1-1,-1 1 1,1-1-1,-1 0 1,1 1-1,0-1 1,-1 0-1,1 0 1,0 0-1,2-1 1,11-1-6,0-1 0,0-1 0,0 0 0,0-1 0,-1-1 0,0 0 0,0-1 0,-1-1 0,14-8 0,-32 20-24,1 0 0,-1 1 0,1 0-1,1 0 1,-1 0 0,1 0 0,0 1 0,0-1-1,-3 9 1,-1 3-28,0 1-1,-4 22 1,10-37 23,-1 4-147,0 0 1,1-1-1,0 1 0,0 0 1,1 0-1,0 0 1,1 13-1,2-16-45,2-8-50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57.543"/>
    </inkml:context>
    <inkml:brush xml:id="br0">
      <inkml:brushProperty name="width" value="0.05" units="cm"/>
      <inkml:brushProperty name="height" value="0.05" units="cm"/>
    </inkml:brush>
  </inkml:definitions>
  <inkml:trace contextRef="#ctx0" brushRef="#br0">387 32 19684,'0'-2'268,"0"-1"0,1 0-1,-1 0 1,-1 0 0,1 1-1,0-1 1,-2-4 0,2 7-239,0-1 0,0 1-1,0 0 1,0-1 0,-1 1 0,1 0 0,0 0-1,0-1 1,0 1 0,-1 0 0,1 0 0,0-1 0,0 1-1,-1 0 1,1 0 0,0 0 0,-1 0 0,1-1-1,0 1 1,-1 0 0,1 0 0,0 0 0,0 0 0,-1 0-1,1 0 1,-1 0 0,-14 6 605,-2 9-309,2 0 1,-1 1-1,2 1 0,0 0 0,-13 23 0,8-12-185,-28 35 115,-63 93 363,96-126-422,14-26-63,10-16-50,15-24-39,-1-1 0,-2-1 1,29-72-1,-47 98-68,-7 12-22,-9 19-9,7-4 42,0 0 0,1 0 1,0 0-1,2 0 1,-1 1-1,2-1 0,0 1 1,1-1-1,3 26 0,0-15 14,1-1 0,2 0 0,0 1-1,20 46 1,-7-36 28,-15-34 43,-3-8-39,-2-9-6,-5-9-7,-1-1 0,-1 1 0,-1 0 0,-19-35 0,6 20-43,-46-63 0,57 89-3,-1-1 1,0 1 0,-1 1-1,-27-21 1,64 37-59,68 18 33,-38-10-94,86 31 1,-134-41-102,14 7-603,-12 1-2666,-8-10 3482,0 0 1,0 1-1,0-1 1,0 0 0,0 0-1,0 0 1,0 0-1,0 0 1,0 1-1,0-1 1,0 0 0,0 0-1,0 0 1,0 0-1,0 0 1,-1 1 0,1-1-1,0 0 1,0 0-1,0 0 1,0 0 0,0 0-1,0 0 1,0 0-1,0 1 1,-1-1-1,1 0 1,0 0 0,0 0-1,0 0 1,0 0-1,0 0 1,0 0 0,-1 0-1,1 0 1,0 0-1,0 0 1,0 0 0,0 0-1,0 0 1,-1 0-1,1 0 1,0 0-1,0 0 1,0 0 0,0 0-1,0 0 1,-1 0-1,1 0 1,0 0 0,0 0-1,0 0 1,0 0-1,0 0 1,0 0-1,-1-1 1,0 1-174,-13-1-1117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57.939"/>
    </inkml:context>
    <inkml:brush xml:id="br0">
      <inkml:brushProperty name="width" value="0.05" units="cm"/>
      <inkml:brushProperty name="height" value="0.05" units="cm"/>
    </inkml:brush>
  </inkml:definitions>
  <inkml:trace contextRef="#ctx0" brushRef="#br0">48 3 13819,'-23'-2'1568,"4"2"-1000,13 2-135,6 4 751,9 3-176,5 1 0,6 0-224,5 1-87,0 2-57,3-3-80,3 2-88,-2-4-128,1-1-560,-3-2-472,0-5 632,-2 0-128,-1 0-128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5.176"/>
    </inkml:context>
    <inkml:brush xml:id="br0">
      <inkml:brushProperty name="width" value="0.05" units="cm"/>
      <inkml:brushProperty name="height" value="0.05" units="cm"/>
    </inkml:brush>
  </inkml:definitions>
  <inkml:trace contextRef="#ctx0" brushRef="#br0">162 93 19540,'3'3'165,"-1"0"0,0 1 0,1-1 0,-2 1 0,1 0 0,0 0 0,-1 0 0,0-1 0,0 1 0,0 1 0,0-1-1,-1 0 1,1 8 0,-2 1-9,-1 1 0,0-1 0,-4 14 0,1-1 445,-122 595 278,122-604-846,5-17-32,0 0-1,0 0 1,0 0-1,0 0 1,0 0-1,0 0 1,0 0 0,0 0-1,0 0 1,0 0-1,0-1 1,0 1-1,0 0 1,0 0 0,0 0-1,0 0 1,-1 0-1,1 0 1,0 0-1,0 0 1,0 0 0,0 0-1,0 0 1,0 0-1,0 0 1,0 0-1,0 0 1,0 0 0,0 0-1,0 0 1,0 0-1,0 0 1,0 0-1,-1 0 1,1 0 0,0 0-1,0 0 1,0 1-1,0-1 1,0 0-1,0 0 1,0 0 0,0 0-1,0 0 1,0 0-1,0 0 1,0 0-1,0 0 1,0 0 0,0 0-1,0 0 1,0 0-1,0 0 1,0 0 0,0 0-1,-2-26-13,2 25 10,-14-306-2319,-2-113-2128,17 405 4482,4 19 188,7 29 417,-8-19-408,17 41 883,53 98 1,-57-126-848,0 0 1,2-1-1,1 0 1,1-2-1,27 25 1,-41-43-155,0 0 0,1 0 1,0 0-1,0-1 0,13 6 0,-17-10-58,0 1-1,-1-1 1,1 0 0,0 0-1,0 0 1,0 0 0,0-1-1,1 1 1,-1-1 0,0 0-1,0-1 1,0 1 0,0-1-1,0 1 1,5-3 0,-2 0 25,-1 0-1,1-1 1,-1 0 0,0 0 0,0 0-1,-1-1 1,0 0 0,1 0 0,-2 0 0,1-1-1,0 0 1,-1 0 0,0 0 0,-1 0-1,4-9 1,5-12 243,0 0 0,8-39 0,24-121 696,-40 161-963,-1 0 0,-1 0 0,-2 0 0,0 0 0,-6-33 0,3 45-492,3 14 411,0 0 0,0 0 0,0 0 0,0 0 0,0 0 1,0 0-1,0 0 0,0 0 0,0 0 0,0 0 1,0 0-1,0 0 0,0 1-80,0-1 80,0 0 0,0 0 0,0 0 0,0 0 1,-1 0-1,1 0 0,0 0 0,0 0 0,0 0 1,0 0-1,0 0 0,0 0 0,0 0 0,0 0 0,0 0 1,0 0-1,0 0 0,0 0 0,0 0 0,0 0 1,0 0-1,0 0 0,0 0 0,0 0 0,0 0 0,2 22-1230,5 1 724,1 7-176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58.324"/>
    </inkml:context>
    <inkml:brush xml:id="br0">
      <inkml:brushProperty name="width" value="0.05" units="cm"/>
      <inkml:brushProperty name="height" value="0.05" units="cm"/>
    </inkml:brush>
  </inkml:definitions>
  <inkml:trace contextRef="#ctx0" brushRef="#br0">790 136 15515,'1'-5'167,"-1"-1"1,-1 1-1,1 0 0,-1 0 0,0 0 0,0 0 0,0 1 1,-1-1-1,0 0 0,0 0 0,0 1 0,0-1 0,-1 1 1,0 0-1,0 0 0,0 0 0,0 0 0,-1 0 0,1 1 1,-1-1-1,0 1 0,0 0 0,0 0 0,0 1 0,-1-1 1,1 1-1,-1 0 0,-5-2 0,-4 0-14,0 0 1,-1 0-1,1 2 0,-1 0 0,1 0 1,-1 2-1,0 0 0,0 0 1,1 2-1,-1-1 0,0 2 0,1 0 1,0 1-1,0 0 0,-20 9 0,2 2-124,1 1-1,0 1 1,1 2-1,1 1 1,-37 33-1,42-32-26,2 1-1,0 2 1,2 0-1,0 1 1,2 1-1,1 0 1,1 2-1,-22 50 0,29-56-5,2-1 0,0 1-1,1 1 1,2-1-1,0 1 1,1 0 0,1 0-1,2 0 1,0 0-1,1 0 1,1 0 0,10 40-1,-8-50 39,0 0 1,1 0-1,1 0 0,0 0 0,1-1 0,0 0 0,1 0 1,1-1-1,-1 0 0,2 0 0,-1-1 0,2 0 0,-1-1 1,1 0-1,0-1 0,1 0 0,0-1 0,1 0 0,-1-1 1,1 0-1,0-1 0,0-1 0,1 0 0,0-1 0,-1 0 1,1-1-1,0 0 0,20-1 0,-10-3 126,0 0 0,0-1 0,0-2-1,0 0 1,0-2 0,-1-1 0,0 0 0,-1-2 0,33-18 0,-24 9 95,0-1 1,-2-2 0,0 0 0,-2-2 0,45-50 0,-55 53-159,-1 0 0,0-2 0,-2 0 1,-1 0-1,0-1 0,-2-1 0,-1 0 0,-1-1 0,-1 0 0,6-33 0,-12 44-132,-1 0 0,0 0 0,0-1 0,-2 1 0,0 0 0,-1 0 0,0 0-1,-7-23 1,5 27-83,0 0 0,-1 0 1,0 1-1,-1-1 0,0 1 0,-1 0 0,0 0 0,0 1 0,-1 0 0,-1 1 0,-17-15 0,18 16-95,-1 1-1,0 0 1,-1 1-1,1 0 1,-20-7-1,23 10 135,0 0-1,0 1 0,-1 0 1,1 0-1,0 0 1,-1 1-1,1 0 0,-1 0 1,1 0-1,-1 1 0,-6 1 1,-27 12-692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0.851"/>
    </inkml:context>
    <inkml:brush xml:id="br0">
      <inkml:brushProperty name="width" value="0.05" units="cm"/>
      <inkml:brushProperty name="height" value="0.05" units="cm"/>
    </inkml:brush>
  </inkml:definitions>
  <inkml:trace contextRef="#ctx0" brushRef="#br0">59 1 17100,'-3'11'1736,"0"18"-1048,0 5-232,3 16 809,2 13-321,1 9-256,-2 3-64,2-2-256,-2-4-144,1-12-136,-2-8-160,0-16-536,-3-9-280,-6-15-352,-4-8 952,-4-12-249,-3-8-215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1.262"/>
    </inkml:context>
    <inkml:brush xml:id="br0">
      <inkml:brushProperty name="width" value="0.05" units="cm"/>
      <inkml:brushProperty name="height" value="0.05" units="cm"/>
    </inkml:brush>
  </inkml:definitions>
  <inkml:trace contextRef="#ctx0" brushRef="#br0">1 177 14339,'20'-23'950,"1"1"-1,1 2 1,1 0 0,29-19-1,-42 32-632,1 0-1,-1 1 0,2 1 1,-1 0-1,0 0 1,1 1-1,0 0 1,0 1-1,0 1 1,1 0-1,-1 1 1,23-1-1,-31 2-286,-1 1 0,1-1 0,-1 1-1,1-1 1,-1 1 0,1 0 0,-1 0 0,0 0 0,1 1 0,-1-1-1,0 1 1,0 0 0,0 0 0,0 0 0,0 0 0,-1 0 0,1 1 0,-1-1-1,1 1 1,-1 0 0,0-1 0,0 1 0,0 0 0,0 1 0,-1-1-1,1 0 1,-1 0 0,0 1 0,0-1 0,0 0 0,0 1 0,-1-1 0,1 1-1,-1-1 1,0 1 0,0-1 0,0 1 0,-1 0 0,1-1 0,-1 1-1,0-1 1,-1 5 0,-7 17 14,0 0 1,-2-1-1,-23 39 0,-13 27 82,35-61-68,-15 52 0,24-68-52,0 1-1,1-1 0,1 0 0,0 1 0,0 0 0,3 21 0,-1-31-56,-1 0 0,1 0 0,0 0 0,0 0 0,1 0 0,-1 0 1,1 0-1,0 0 0,0 0 0,0-1 0,1 1 0,-1-1 0,1 0 0,0 0 0,-1 0 0,5 3 0,-2-2-80,0-1 0,0 0 0,0-1 0,0 1-1,1-1 1,-1 0 0,1 0 0,0 0 0,-1-1-1,9 1 1,5-1-192,1 0 0,0-2 0,-1 0 1,1-1-1,35-9 0,10-6-447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1.646"/>
    </inkml:context>
    <inkml:brush xml:id="br0">
      <inkml:brushProperty name="width" value="0.05" units="cm"/>
      <inkml:brushProperty name="height" value="0.05" units="cm"/>
    </inkml:brush>
  </inkml:definitions>
  <inkml:trace contextRef="#ctx0" brushRef="#br0">233 50 17084,'0'-1'110,"-1"0"1,0 0-1,0 0 1,0 0 0,0 0-1,0 0 1,0 0 0,0 0-1,0 1 1,0-1-1,0 0 1,0 1 0,-1-1-1,1 1 1,0-1 0,0 1-1,-1 0 1,1-1-1,0 1 1,-1 0 0,0 0-1,-1 0 14,0 0 0,1 1-1,-1-1 1,0 1 0,1 0 0,-1 0-1,1 0 1,-1 0 0,-4 3 0,-2 2 268,0 1-1,1 0 1,-16 17 0,8-6-75,1 0 0,0 2 0,2 0 0,-17 32 0,24-41-236,0 2 0,1-1 0,1 1 0,0 0 1,0 0-1,1 0 0,1 0 0,0 0 0,1 22 1,1-32-63,0 0 0,0-1 0,1 1 1,-1 0-1,1-1 0,0 1 0,0 0 1,0-1-1,0 1 0,0-1 0,0 1 1,1-1-1,2 4 0,-3-5-5,1 1 0,0-1 0,-1 0 0,1 0 0,0 0 0,-1 0 1,1 0-1,0 0 0,0 0 0,0-1 0,0 1 0,0-1 0,0 1 0,0-1 0,0 0 0,0 0 0,0 0 0,0 0 0,4 0 0,1-2 11,0 1-1,0-1 0,0 0 0,0-1 0,0 0 0,0 0 0,0 0 1,-1-1-1,0 0 0,1 0 0,7-8 0,4-4 44,-1 0-1,20-26 1,-17 17-26,0-2 1,-2 0 0,-1-1-1,-2-1 1,-1 0 0,0-1-1,-3-1 1,9-34 0,-19 54-36,-5 15-8,-7 17-3,-40 116-16,44-112 25,0 1 0,2 1 0,-3 38 0,8-61-9,0 1-1,0-1 1,0 1 0,0-1-1,1 1 1,-1-1 0,1 0-1,0 1 1,1-1-1,-1 0 1,1 0 0,3 5-1,-5-7-21,1-1 0,0 0-1,0 0 1,0 0-1,0 0 1,0 0 0,1 0-1,-1-1 1,0 1 0,0 0-1,0 0 1,1-1 0,-1 1-1,0-1 1,1 1 0,2 0-1,-2-1-47,1 0 0,0 0-1,-1 0 1,1-1 0,0 1 0,-1 0-1,1-1 1,0 0 0,-1 0-1,1 0 1,4-2 0,3-4 95,1 0-1,-1 0 1,0-1 0,0-1 0,-1 1-1,0-2 1,-1 1 0,13-20 0,17-22-299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2.317"/>
    </inkml:context>
    <inkml:brush xml:id="br0">
      <inkml:brushProperty name="width" value="0.05" units="cm"/>
      <inkml:brushProperty name="height" value="0.05" units="cm"/>
    </inkml:brush>
  </inkml:definitions>
  <inkml:trace contextRef="#ctx0" brushRef="#br0">178 0 18996,'-3'14'538,"0"0"-1,-1 0 1,-1 0 0,0-1 0,-12 23-1,-4 9 465,2 2-256,-44 119 1046,53-135-1534,2 0 0,1 1 1,-5 45-1,12-70-231,-1 0 1,2 0-1,-1 0 0,1 1 1,0-1-1,4 13 1,-5-19-27,0 0 0,1 0 1,-1 0-1,0 0 0,1 0 1,-1 0-1,1 0 0,0 0 1,-1 0-1,1-1 0,0 1 1,-1 0-1,1 0 0,0-1 1,0 1-1,0 0 0,0-1 1,0 1-1,-1-1 0,1 0 1,2 2-1,-1-3-1,0 1 1,0 0-1,-1 0 0,1-1 0,0 1 0,-1 0 1,1-1-1,0 0 0,-1 1 0,1-1 1,-1 0-1,1 0 0,-1 0 0,1 0 1,-1 0-1,0 0 0,1 0 0,0-2 0,18-19 5,-2 0 0,0-1 0,-2-1 0,-1-1 0,14-29 0,9-12-1,-26 49-11,-5 14 6,-5 13 6,-4 14 25,-2-1 0,-11 42 0,8-40 15,1 0 0,-2 30-1,7-53-35,1 1-1,0-1 1,0 0 0,0 0-1,0 0 1,0 0 0,1 0-1,-1 0 1,1 0 0,-1 0-1,1 0 1,0 0 0,-1 0-1,1 0 1,2 3 0,-2-4-4,0 0 1,0 0-1,0-1 1,0 1 0,0 0-1,0-1 1,0 1-1,0 0 1,1-1 0,-1 0-1,0 1 1,0-1-1,0 0 1,1 1-1,-1-1 1,0 0 0,0 0-1,1 0 1,1 0-1,4-2 6,0 1 0,-1-1 0,1 0-1,-1-1 1,1 1 0,-1-1 0,11-7-1,206-138-24,-221 147 8,4-3-11,1 0 1,-1 1 0,1 0 0,10-4 0,-16 7 15,-1-1-1,1 1 1,0 0-1,0-1 1,0 1-1,0 0 1,0 0-1,0 0 1,0 0-1,0 0 1,-1 0-1,1 0 1,0 0-1,0 1 1,0-1-1,0 0 1,0 0-1,0 1 1,-1-1-1,1 0 1,0 1-1,0-1 1,0 1-1,-1-1 1,1 1-1,0 0 1,-1-1-1,1 1 1,0 0 0,-1-1-1,1 1 1,-1 0-1,1 0 1,-1-1-1,1 1 1,-1 0-1,0 0 1,1 0-1,-1 0 1,0 0-1,0-1 1,0 1-1,0 0 1,1 2-1,-1 9 13,-1 1 0,1-1 1,-2 1-1,0-1 0,-6 23 0,-2 6 80,10-40-85,0 0 1,-1 0-1,1 0 1,0 0 0,0 0-1,0 0 1,0 0 0,0 0-1,0 0 1,0 0-1,0 0 1,0 0 0,0-1-1,1 1 1,-1 0 0,0 0-1,1 0 1,-1 0 0,0 0-1,1 0 1,-1-1-1,1 1 1,1 1 0,-1-2-1,-1 1 0,1-1 1,0 0-1,0 1 0,0-1 0,0 0 1,0 0-1,0 0 0,0 0 1,0 0-1,0 0 0,0 0 0,0 0 1,0 0-1,0-1 0,0 1 0,0 0 1,1-1-1,8-3 27,-1-1-1,1 0 0,11-9 1,-13 9-21,14-10 36,-6 4-38,32-16 0,-44 25-11,0 0-1,0 0 1,0 1 0,0 0-1,0-1 1,1 2 0,-1-1-1,0 0 1,0 1-1,1 0 1,-1 0 0,0 0-1,1 0 1,3 2 0,-6-1-2,0 0 1,-1 0-1,1 0 1,-1 0-1,1 1 1,-1-1-1,0 0 1,1 1-1,-1 0 1,0-1-1,0 1 1,0-1-1,0 1 1,-1 0-1,1 0 1,0 0-1,-1-1 1,1 1-1,0 4 1,9 16 13,-10-21-10,0-1 1,1 1 0,-1-1 0,1 1-1,-1-1 1,1 1 0,-1-1 0,1 0-1,0 1 1,-1-1 0,1 0 0,-1 0-1,1 1 1,0-1 0,-1 0 0,1 0 0,0 0-1,-1 0 1,1 0 0,0 0 0,-1 0-1,1 0 1,0 0 0,-1 0 0,1 0-1,0 0 1,-1 0 0,1-1 0,-1 1-1,1 0 1,0-1 0,10-4 21,0-1 1,-1-1-1,0 0 1,16-13-1,12-9 24,-23 19-38,48-29 44,-56 36-50,-1-1 0,1 2-1,0-1 1,0 1 0,0 0 0,1 0-1,11-1 1,-17 3-8,1 0 1,-1 0-1,0 0 0,0 0 0,1 0 1,-1 1-1,0-1 0,0 1 1,0-1-1,1 1 0,-1 0 0,0 0 1,0 0-1,0 0 0,0 0 1,0 1-1,-1-1 0,1 0 0,3 4 1,-3-2 15,0 0 0,0 0 0,-1 0 0,1 0 0,-1 0 0,1 1 0,-1-1 0,0 1 0,0-1 0,0 1 0,0 4 0,-1 4-138,0 1 1,0-1-1,-1 0 1,-1 0-1,0 0 0,-4 16 1,5-26 52,0 0 1,1 0-1,-1-1 0,0 1 1,0 0-1,0 0 0,0-1 1,0 1-1,-1 0 1,1-1-1,-2 2 0,2-2 63,1-1 0,-1 0-1,1 1 1,-1-1 0,0 0 0,1 0-1,-1 1 1,1-1 0,-1 0 0,0 0-1,1 0 1,-1 0 0,1 0-1,-1 0 1,0 0 0,1 0 0,-1 0-1,0 0 1,1 0 0,-1-1 0,1 1-1,-1 0 1,0 0 0,1 0-1,-1-1 1,1 1 0,-1 0 0,1-1-1,-1 1 1,1-1 0,-1 1 0,1 0-1,-1-1 1,1 1 0,0-1-1,-1 1 1,1-1 0,0 1 0,-1-1-1,1 0 1,0 1 0,0-1 0,-11-26-390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3.143"/>
    </inkml:context>
    <inkml:brush xml:id="br0">
      <inkml:brushProperty name="width" value="0.05" units="cm"/>
      <inkml:brushProperty name="height" value="0.05" units="cm"/>
    </inkml:brush>
  </inkml:definitions>
  <inkml:trace contextRef="#ctx0" brushRef="#br0">3 342 16171,'-2'6'2236,"5"-6"-550,13-13 410,28-30-402,-40 38-1411,31-30 606,58-63 440,-80 83-1181,-1-1 1,0-1 0,-1 0-1,13-28 1,-23 44-141,0 0-1,-1 0 1,1-1-1,-1 1 1,1 0-1,-1-1 1,1 1-1,-1-1 1,1 1-1,-1 0 1,0-1-1,0 1 1,0-1-1,0 1 1,0-1-1,0 1 0,0-1 1,-1 1-1,1 0 1,0-1-1,-1 1 1,1-1-1,-1 1 1,0 0-1,1 0 1,-2-3-1,0 3-2,0 1-1,1-1 1,-1 0-1,1 1 1,-1-1-1,0 1 1,1 0-1,-1-1 1,0 1-1,0 0 1,1 0-1,-1 0 1,0 0-1,0 0 1,1 1-1,-1-1 1,0 1-1,1-1 1,-1 1-1,0-1 1,1 1-1,-3 1 1,-5 3 1,1-1 1,0 1 0,1 0 0,-1 1 0,1 0 0,0 0 0,1 1 0,-1-1 0,-6 11 0,-3 4-21,2 1 0,-12 24 1,15-25 5,1 1 1,-13 43-1,20-55 3,0 1 0,1 0 0,0 0 0,1 0 0,1 0 0,0 0 0,0 0 0,3 15 0,-3-23 5,0-1 0,1 1 0,0 0 1,-1-1-1,1 1 0,0-1 1,0 0-1,1 1 0,-1-1 0,0 0 1,1 1-1,0-1 0,-1 0 1,1 0-1,0 0 0,0-1 1,0 1-1,0 0 0,0-1 0,0 1 1,1-1-1,-1 0 0,1 0 1,-1 0-1,0 0 0,1 0 1,0 0-1,-1-1 0,1 1 0,-1-1 1,1 0-1,0 1 0,-1-1 1,1-1-1,0 1 0,-1 0 1,5-2-1,7 0 5,-1-2 1,0 0-1,1 0 1,-2-2-1,25-12 1,15-14 38,-1-2 1,85-76 0,-129 104-40,-6 4-3,1 1 0,0-1 0,0 0 0,0 1 0,-1-1 0,2 1-1,-1 0 1,0-1 0,0 1 0,0 0 0,0 0 0,1 0 0,-1 1 0,3-1 0,-5 1-2,1 0 0,-1 0 0,0 0 1,1 0-1,-1 0 0,0 0 0,1 0 1,-1 0-1,0 1 0,1-1 1,-1 0-1,0 0 0,0 0 0,1 1 1,-1-1-1,0 0 0,0 0 0,1 1 1,-1-1-1,0 0 0,0 1 1,0-1-1,1 0 0,-1 0 0,0 1 1,0-1-1,0 0 0,0 1 1,0-1-1,0 0 0,0 1 0,0-1 1,0 1-1,0 0 0,-1 13 8,1-13-7,-4 24-13,2-14 16,0 0 0,1 1 0,0-1-1,0 0 1,2 17 0,0-26 0,-1 0 0,0 0 0,1 0 1,-1 0-1,1 0 0,0 0 0,0 0 1,0 0-1,0-1 0,0 1 0,0 0 0,0 0 1,0-1-1,1 1 0,-1-1 0,1 1 1,-1-1-1,1 0 0,0 1 0,-1-1 0,1 0 1,0 0-1,0 0 0,0 0 0,0-1 1,0 1-1,0 0 0,0-1 0,0 0 1,0 1-1,0-1 0,0 0 0,0 0 0,0 0 1,3 0-1,6-1 10,-1-1-1,0 0 1,0 0 0,0-1-1,0 0 1,0 0 0,10-6 0,67-39 47,-70 38-45,-3 1 0,31-17-15,-43 25-5,0 0 1,1 0-1,-1 0 1,0 0 0,1 1-1,-1-1 1,1 1-1,-1-1 1,1 1-1,-1 0 1,1 0-1,-1 0 1,0 0 0,1 1-1,-1-1 1,4 1-1,-5 0 5,0 0-1,0 0 0,-1 0 1,1 0-1,0 0 0,0 0 1,0 0-1,-1 0 0,1 0 1,-1 0-1,1 0 0,-1 0 1,1 1-1,-1-1 1,0 0-1,1 0 0,-1 0 1,0 1-1,0-1 0,0 0 1,0 0-1,0 1 0,0-1 1,0 0-1,-1 0 0,1 1 1,-1 0-1,-10 40-109,9-37 56,-20 56-1866,29-79 1630,6-7-189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3.564"/>
    </inkml:context>
    <inkml:brush xml:id="br0">
      <inkml:brushProperty name="width" value="0.05" units="cm"/>
      <inkml:brushProperty name="height" value="0.05" units="cm"/>
    </inkml:brush>
  </inkml:definitions>
  <inkml:trace contextRef="#ctx0" brushRef="#br0">184 1 20108,'0'0'30,"0"0"-1,0 0 0,0 0 1,0 0-1,0 0 1,0 0-1,0 0 0,0 0 1,0 0-1,0 0 0,0 1 1,0-1-1,0 0 1,0 0-1,0 0 0,0 0 1,0 0-1,0 0 0,0 0 1,0 0-1,0 0 1,0 0-1,0 0 0,0 0 1,0 1-1,0-1 0,0 0 1,0 0-1,0 0 1,0 0-1,0 0 0,0 0 1,0 0-1,0 0 0,0 0 1,0 0-1,0 0 1,0 0-1,0 0 0,0 0 1,0 1-1,0-1 0,0 0 1,0 0-1,0 0 1,1 0-1,-1 0 0,0 0 1,0 0-1,0 0 0,0 0 1,0 0-1,0 0 0,0 0 1,0 0-1,0 0 1,0 0-1,0 0 0,0 0 1,1 0-1,-1 0 0,0 0 1,0 0-1,0 0 1,0 0-1,0 0 0,0 0 1,0 0-1,0 0 0,-6 10 960,-14 18-211,11-17 60,-4 8-427,1 0-1,1 1 1,1 0-1,0 0 0,2 1 1,0 0-1,-8 39 1,15-56-386,1-1 0,-1 1 0,1-1 0,0 1 0,0 0 0,0-1 0,1 1 0,-1-1-1,1 1 1,0-1 0,0 1 0,0-1 0,0 1 0,4 5 0,-4-7-24,1 0 0,-1-1 0,1 1 0,-1-1 0,1 0 0,0 1 0,-1-1-1,1 0 1,0 0 0,0 0 0,0 0 0,0 0 0,0-1 0,0 1 0,0-1 0,0 1-1,0-1 1,0 0 0,0 1 0,0-1 0,0 0 0,1 0 0,-1-1 0,0 1 0,0 0 0,3-2-1,7-1-2,0 0-1,19-10 0,-22 9-35,1 0 0,0 0 0,0 1 0,14-2 0,-23 4 34,0 1-1,0 0 1,0 0 0,0-1 0,0 1 0,0 0-1,0 0 1,0 0 0,0 0 0,0 1 0,0-1 0,0 0-1,0 0 1,0 1 0,0-1 0,0 0 0,0 1 0,0-1-1,0 1 1,0-1 0,0 1 0,0 0 0,0-1 0,0 1-1,-1 0 1,1 0 0,0-1 0,0 1 0,-1 0-1,1 0 1,-1 0 0,1 0 0,-1 0 0,1 0 0,-1 0-1,0 0 1,1 0 0,-1 0 0,0 0 0,0 0 0,0 0-1,0 0 1,0 0 0,0 0 0,0 1 0,0-1 0,0 1-1,-1 3 9,0 0 0,0 0 0,0-1 0,-1 1 0,0 0 1,0-1-1,0 1 0,0-1 0,-4 5 0,-1 0-72,0-1 1,-1 0 0,1-1-1,-1 0 1,-1 0 0,0-1-1,1 0 1,-2 0 0,1-1 0,-1 0-1,0-1 1,0 0 0,0-1-1,0 0 1,-1 0 0,1-1-1,-1 0 1,0-1 0,1-1-1,-22 0 1,29-1-67,1 1-1,-1-1 1,1 1-1,-1-1 1,1 0 0,-1 0-1,1 0 1,0 0-1,-4-3 1,5 3 92,0 0 1,0 0-1,0 0 1,0 0-1,0 0 0,1 0 1,-1 0-1,0 0 1,1 0-1,-1 0 1,1 0-1,0-1 0,-1 1 1,1 0-1,0 0 1,-1-1-1,1 1 0,0 0 1,0-1-1,0 1 1,0 0-1,1-3 1,5-21-685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3.968"/>
    </inkml:context>
    <inkml:brush xml:id="br0">
      <inkml:brushProperty name="width" value="0.05" units="cm"/>
      <inkml:brushProperty name="height" value="0.05" units="cm"/>
    </inkml:brush>
  </inkml:definitions>
  <inkml:trace contextRef="#ctx0" brushRef="#br0">1 99 18428,'7'1'504,"0"0"1,0 0-1,0-1 0,0 1 0,0-2 1,0 1-1,0-1 0,0 0 1,0-1-1,0 1 0,0-1 0,-1-1 1,1 1-1,6-5 0,0 1-316,-1 0 0,-1-1 0,1-1 0,-1 0-1,-1-1 1,14-12 0,-24 21-182,1-1 1,0 1-1,-1-1 0,1 1 1,-1-1-1,1 1 0,-1-1 0,1 1 1,-1-1-1,0 1 0,1-1 0,-1 0 1,1 1-1,-1-1 0,0 0 1,0 1-1,1-1 0,-1 0 0,0 1 1,0-1-1,0 0 0,0 0 1,0-1-1,-1 2-1,1 0 1,-1 0-1,1-1 0,-1 1 1,0 0-1,1 0 1,-1 0-1,0 0 0,1 0 1,-1 0-1,0 0 1,1 0-1,-1 0 0,0 0 1,0 0-1,1 0 1,-1 0-1,-1 1 0,-35 14 98,24-7-97,1 2 0,0-1 0,0 2-1,1-1 1,1 1 0,0 1 0,0 0 0,1 1-1,1-1 1,0 2 0,1-1 0,0 1 0,1 0 0,0 1-1,2-1 1,-6 22 0,10-33-36,-1 0 0,1-1 1,0 1-1,0 0 0,0-1 0,0 1 0,0-1 0,0 1 1,1 0-1,-1-1 0,1 1 0,0-1 0,0 1 1,0-1-1,0 1 0,0-1 0,0 0 0,1 1 1,-1-1-1,1 0 0,0 0 0,-1 0 0,1 0 1,0 0-1,4 3 0,-2-4 2,-1 1 0,1-1 0,0 0 0,-1 0 0,1 0 0,0 0 0,0-1 0,-1 1 0,1-1 0,0 0 0,0 0 0,0-1 0,0 1 0,-1-1 0,1 0 0,0 0 0,4-1 0,7-4-28,0-1 0,0 0 0,-1-1 0,17-12 0,22-17-277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4.454"/>
    </inkml:context>
    <inkml:brush xml:id="br0">
      <inkml:brushProperty name="width" value="0.05" units="cm"/>
      <inkml:brushProperty name="height" value="0.05" units="cm"/>
    </inkml:brush>
  </inkml:definitions>
  <inkml:trace contextRef="#ctx0" brushRef="#br0">184 107 15195,'0'0'48,"1"0"0,-1 0 0,0 0 0,0 0 0,0 0 0,0 0 0,0-1 0,0 1 0,0 0 0,0 0 0,0 0 0,0 0 0,0 0 0,0-1 0,0 1 0,0 0 0,0 0 0,0 0 0,0 0-1,0 0 1,0-1 0,0 1 0,0 0 0,0 0 0,0 0 0,0 0 0,0 0 0,0 0 0,0-1 0,0 1 0,-1 0 0,1 0 0,0 0 0,0 0 0,0 0 0,0 0 0,0 0 0,0 0 0,0-1 0,0 1 0,-1 0 0,1 0 0,0 0 0,0 0 0,0 0-1,0 0 1,0 0 0,-1 0 0,1 0 0,0 0 0,0 0 0,0 0 0,0 0 0,0 0 0,-1 0 0,1 0 0,0 0 0,0 0 0,0 0 0,-1 0 0,-14 7 1306,-15 13 1074,18-10-2153,0 1 0,0 0 0,1 1-1,1 0 1,0 1 0,1 0-1,0 1 1,1 0 0,1 0 0,0 1-1,1 0 1,0 0 0,1 0 0,-4 25-1,9-38-258,-1 0 1,1 0-1,0 0 0,0 1 0,0-1 0,0 0 1,0 0-1,1 0 0,-1 0 0,0 0 0,1 0 1,0 0-1,0 0 0,-1 0 0,1 0 0,0 0 1,0 0-1,1 0 0,-1-1 0,2 3 0,-1-3-8,-1 0 0,1 0 0,0 0 0,-1-1 0,1 1 0,0-1 0,-1 1 0,1-1 0,0 0 0,0 1 0,0-1 0,-1 0 0,1 0 0,0 0 0,0-1 0,-1 1-1,1 0 1,0-1 0,0 1 0,-1-1 0,1 1 0,0-1 0,-1 0 0,3-1 0,19-12 36,0-1-1,-1-1 1,-1 0 0,-1-2 0,19-20-1,-14 14-8,214-226 156,-236 245-167,-8 6-11,-12 11 3,1 6-27,1 0 0,0 0-1,1 2 1,2 0-1,0 1 1,0 0-1,2 0 1,1 1-1,1 0 1,0 1 0,-3 24-1,9-37 5,1 0 0,1 0 0,-1 1 0,2-1 0,2 20 0,-2-27 13,-1 0 0,1 0-1,0 0 1,-1 0-1,1-1 1,1 1-1,-1 0 1,0-1-1,1 1 1,-1 0-1,1-1 1,0 0 0,0 1-1,0-1 1,0 0-1,0 0 1,0 0-1,1 0 1,-1-1-1,1 1 1,-1-1 0,1 1-1,0-1 1,-1 0-1,4 1 1,37 1-6</inkml:trace>
  <inkml:trace contextRef="#ctx0" brushRef="#br0" timeOffset="1">709 430 21821,'-12'26'2184,"7"-11"-1480,-2-4-320,2-3 993,4-4-825,2-6-184,5-19-224,3-6-304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5.741"/>
    </inkml:context>
    <inkml:brush xml:id="br0">
      <inkml:brushProperty name="width" value="0.05" units="cm"/>
      <inkml:brushProperty name="height" value="0.05" units="cm"/>
    </inkml:brush>
  </inkml:definitions>
  <inkml:trace contextRef="#ctx0" brushRef="#br0">64 33 16548,'8'-12'3019,"-9"22"-1252,-11 31-271,9-33-1168,-11 35 76,2 0 0,2 0 0,2 1 0,-3 46-1,10-87-395,1 0 0,0 0-1,1 0 1,-1 0 0,0 0-1,1 0 1,-1 0 0,1 0-1,0 0 1,0-1 0,2 4 0,-3-5-5,0-1 0,1 1 1,-1-1-1,1 0 0,-1 1 1,0-1-1,1 1 0,-1-1 1,1 0-1,-1 1 0,1-1 1,-1 0-1,1 0 0,0 0 1,-1 1-1,1-1 0,-1 0 1,1 0-1,-1 0 0,1 0 1,1 0-1,-1 0 1,1 0 1,0-1-1,-1 1 1,1-1-1,0 1 0,-1-1 1,1 0-1,-1 0 1,1 1-1,-1-1 1,2-1-1,25-21 70,0-1-1,36-42 1,-7 7 1,-33 35-54,-9 8-21,0 1 0,2 0 0,0 2 0,23-16 0,-40 29 0,0 0-1,1 0 1,-1-1-1,0 1 1,0 0-1,0 0 1,1 0-1,-1 0 1,0 0-1,0 0 1,0-1-1,1 1 1,-1 0-1,0 0 1,0 0-1,0 0 1,1 0-1,-1 0 1,0 0-1,0 0 1,1 0-1,-1 0 0,0 0 1,0 0-1,0 0 1,1 0-1,-1 0 1,0 0-1,0 1 1,1-1-1,-1 0 1,0 0-1,0 0 1,0 0-1,0 0 1,1 0-1,-1 1 1,0-1-1,0 0 1,0 0-1,0 0 1,0 0-1,1 1 1,-2 12-17,-8 12-9,-19 31-13,19-40 45,0 1 0,2 0 0,0 0 0,0 0 0,2 1 0,-5 28 0,9-44 2,1 0 1,0 0 0,-1 1-1,1-1 1,0 0-1,0 0 1,1 0-1,-1 1 1,0-1 0,1 0-1,-1 0 1,1 0-1,0 0 1,0 0-1,0 0 1,0 0 0,0 0-1,2 2 1,-2-3 1,0 0 0,1 0 1,-1 0-1,1 0 1,-1-1-1,0 1 0,1-1 1,-1 1-1,1-1 0,-1 1 1,1-1-1,0 0 1,-1 0-1,1 0 0,-1 0 1,1 0-1,-1 0 0,1 0 1,2-1-1,5-1 34,0-1 1,0 0-1,0-1 0,0 0 0,-1 0 1,15-10-1,8-9 32,-2-1-1,-1-1 1,0-1 0,-2-2 0,-2 0-1,0-2 1,-2-1 0,22-38-1,-36 52-58,-9 13-5,-1 5-12,0 1-1,0-1 0,1 1 1,-1 0-1,0 0 0,1 0 1,-1 0-1,-1 5 0,-11 16-16,2 2 0,-15 41 0,22-53 22,1 1 0,1-1 0,0 1 0,1-1-1,0 1 1,1 0 0,1 16 0,0-28 4,0 1 0,1-1-1,-1 1 1,0-1 0,1 0-1,-1 1 1,1-1 0,0 1 0,0-1-1,0 0 1,0 0 0,0 0-1,0 0 1,1 0 0,-1 0 0,1 0-1,0 0 1,-1 0 0,1 0-1,2 1 1,-2-2 2,1 0 1,-1 0-1,1-1 0,-1 1 0,1-1 1,-1 1-1,1-1 0,-1 0 0,1 0 1,0 0-1,-1 0 0,1 0 0,-1-1 1,1 1-1,-1-1 0,1 0 0,-1 0 1,0 0-1,4-1 0,8-5 29,0-1-1,-1 0 0,0 0 1,0-2-1,-1 1 0,16-17 1,61-74 167,-75 83-185,28-37 35,-38 48-49,0 0 1,0-1-1,-1 1 0,0-1 1,0 1-1,3-15 0,-6 21-6,0 0-1,0-1 0,0 1 1,1 0-1,-1 0 1,0-1-1,0 1 0,0 0 1,0-1-1,0 1 1,0 0-1,0 0 0,0-1 1,0 1-1,0 0 1,0-1-1,0 1 0,0 0 1,0-1-1,0 1 0,0 0 1,-1 0-1,1-1 1,0 1-1,0 0 0,0-1 1,0 1-1,0 0 1,-1 0-1,1 0 0,0-1 1,0 1-1,0 0 1,-1 0-1,1 0 0,0-1 1,0 1-1,-1 0 0,1 0 1,-1 0-1,-13 6 11,-13 16-31,18-12 12,1 0 1,0 0-1,-12 23 1,18-29 11,0 0 0,0 0 0,0 1-1,0-1 1,1 0 0,-1 1 0,1 0 0,1-1 0,-1 1 0,1 0 0,-1 0 0,1-1-1,1 10 1,0-12-1,0 0 0,0 0-1,0 0 1,0 0 0,0 0 0,1 0-1,-1 0 1,1 0 0,-1 0-1,1-1 1,0 1 0,-1-1 0,1 1-1,0-1 1,0 0 0,0 1-1,0-1 1,0 0 0,0 0 0,1-1-1,-1 1 1,0 0 0,4 0-1,6 1 27,1 0 0,-1 0 0,14-1 0,-22-1-25,28-1 38,40-5-1,-47 3-28,0 1-1,0 0 0,31 4 0,-53-2-11,1 1 1,0-1-1,0 1 0,0 0 0,0 0 0,-1 0 0,1 1 0,0-1 0,-1 1 0,0 0 0,1 0 0,-1 0 0,0 1 0,0-1 0,0 1 0,0-1 0,0 1 0,-1 0 0,1 0 1,-1 0-1,0 1 0,0-1 0,3 6 0,-1 2 22,-1 0 0,0 1 0,-1-1 0,0 1 0,-1-1 0,0 19 0,-1-26-10,3 21 287,-3-24-290,1-1 1,-1 0-1,0 1 1,0-1-1,1 1 0,-1-1 1,0 0-1,0 1 1,1-1-1,-1 0 1,0 0-1,1 1 1,-1-1-1,1 0 1,-1 0-1,0 1 0,1-1 1,-1 0-1,1 0 1,-1 0-1,0 0 1,1 0-1,-1 1 1,1-1-1,-1 0 1,1 0-1,-1 0 0,1 0 1,-1 0-1,0 0 1,1-1-1,-1 1 1,1 0-1,-1 0 1,1 0-1,-1 0 1,0 0-1,1-1 0,-1 1 1,1 0-1,-1 0 1,0-1-1,1 1 1,-1 0-1,0-1 1,1 1-1,-1 0 0,1-1 1,4-3 68,-1-1 0,1 1 0,-1-1 0,0 0 0,0 0-1,-1-1 1,5-6 0,20-46 331,-25 52-362,9-25 16,-1 0 1,-1-1-1,-2-1 1,-1 1 0,-2-1-1,2-55 1,-7 87-75,0 0-1,0 0 1,0 0 0,0 1 0,0-1 0,0 0 0,0 0 0,1 0 0,-1 0 0,0 0 0,0 1 0,1-1-1,-1 0 1,0 0 0,1 0 0,-1 1 0,1-1 0,-1 0 0,1 1 0,-1-1 0,1 0 0,-1 1-1,1-1 1,0 1 0,-1-1 0,1 1 0,0-1 0,0 1 0,-1-1 0,3 0 0,0 1-64,0 0 0,0 0 0,1 0 0,-1 0 1,0 1-1,0-1 0,5 2 0,0 0-61,122 19-2348,-90-15 1998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5.597"/>
    </inkml:context>
    <inkml:brush xml:id="br0">
      <inkml:brushProperty name="width" value="0.05" units="cm"/>
      <inkml:brushProperty name="height" value="0.05" units="cm"/>
    </inkml:brush>
  </inkml:definitions>
  <inkml:trace contextRef="#ctx0" brushRef="#br0">219 86 21629,'-1'-1'110,"0"1"0,0-1 0,-1 1 0,1-1 0,0 1 0,0-1 0,0 1 0,0-1 0,-1 1 0,1 0 0,0 0 0,0 0 0,-1 0 0,1 0 0,0 0 0,0 0 0,-3 0 0,-22 8 67,15-3-45,0 2-1,1-1 0,0 1 1,0 1-1,0 0 0,1 0 0,0 1 1,1 0-1,-10 14 0,10-12-112,0 1-1,0 0 1,2 0-1,-1 0 0,2 1 1,-1 0-1,-6 27 1,11-32-13,0-1 1,0 0 0,1 1 0,0-1-1,0 0 1,1 1 0,1 7 0,-2-14-1,1 1 0,-1 0 0,0-1 0,1 1 0,-1-1 0,1 1 0,0-1 1,-1 1-1,1-1 0,0 1 0,0-1 0,0 0 0,0 1 0,0-1 0,0 0 0,0 0 1,0 0-1,1 0 0,-1 0 0,0 0 0,1 0 0,-1 0 0,1 0 0,-1-1 0,1 1 1,-1 0-1,1-1 0,0 1 0,-1-1 0,1 0 0,-1 0 0,1 0 0,0 0 0,-1 0 1,1 0-1,2 0 0,1-2 23,0 1 0,0-1 0,0 0 0,0-1 1,-1 1-1,1-1 0,0 0 0,-1 0 0,0 0 0,0-1 0,0 0 1,0 1-1,-1-1 0,0-1 0,4-4 0,2-3 63,-1-1 0,-1 0 0,0 0-1,7-19 1,-7 14-28,-1-2 0,-1 1-1,-1 0 1,-1-1 0,0 0 0,-1 0-1,-2 0 1,-2-37 0,1 53-112,0 0 0,0 0 0,-1 0 0,1 0 0,-1 0 0,0 1 0,0-1 0,0 0 0,-5-5 0,6 8-45,1 0 0,-1 1 0,0-1-1,1 0 1,-1 0 0,0 1 0,0-1 0,1 0 0,-1 1 0,0-1 0,0 1 0,0-1 0,0 1 0,0-1 0,0 1 0,0 0 0,1 0 0,-1-1 0,0 1 0,0 0 0,0 0 0,0 0 0,0 0 0,0 0 0,0 0 0,0 0 0,0 0 0,0 1 0,0-1 0,0 0 0,0 0 0,0 1-1,0-1 1,0 1 0,0-1 0,0 1 0,0-1 0,1 1 0,-1 0 0,0-1 0,-1 2 0,1 0-18,1 0-1,-1-1 1,0 1-1,1 0 0,-1-1 1,1 1-1,0 0 1,0 0-1,0-1 1,-1 1-1,1 0 1,1 0-1,-1 0 0,0-1 1,0 1-1,2 3 1,7 15-1003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6.174"/>
    </inkml:context>
    <inkml:brush xml:id="br0">
      <inkml:brushProperty name="width" value="0.05" units="cm"/>
      <inkml:brushProperty name="height" value="0.05" units="cm"/>
    </inkml:brush>
  </inkml:definitions>
  <inkml:trace contextRef="#ctx0" brushRef="#br0">1 152 19020,'43'-1'1856,"23"-12"-1047,15-2-217,36-2 856,10-3-152,27 1-319,9 2-153,2 2-264,0 2-56,-14 3-240,-7 2-136,-22 6-304,-11 0-232,-29 2-592,-16 0-497,-19 0 1169,-11 0-304,-26 3-176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5.674"/>
    </inkml:context>
    <inkml:brush xml:id="br0">
      <inkml:brushProperty name="width" value="0.05" units="cm"/>
      <inkml:brushProperty name="height" value="0.05" units="cm"/>
    </inkml:brush>
  </inkml:definitions>
  <inkml:trace contextRef="#ctx0" brushRef="#br0">292 34 17684,'1'-1'181,"0"-1"0,-1 0 0,1 1 0,-1-1 0,1 0 0,-1 1 0,0-1 0,1 0 0,-1 0 0,0 0 0,0 1 0,0-1 0,-1-2 0,0 3-130,1 1 0,-1-1 0,1 0 0,-1 1 0,0-1 0,1 1 0,-1-1 0,0 1 0,1-1 0,-1 1 0,0 0 0,0-1 0,1 1 0,-1 0 1,0 0-1,0-1 0,0 1 0,0 0 0,1 0 0,-1 0 0,0 0 0,0 0 0,0 0 0,0 0 0,1 1 0,-1-1 0,0 0 0,0 0 1,0 0-1,-1 1 0,-12 3 277,0 0 0,0 1 0,1 1 0,0 0 0,0 1 1,-17 11-1,-68 56-166,90-67-160,2-3-14,0 1 0,1-1 0,0 1 1,0 0-1,1 0 0,-1 0 0,1 1 0,0-1 1,-5 10-1,9-14 6,0 0 0,0 0 0,0 0 0,-1 0-1,1 0 1,0-1 0,0 1 0,1 0 0,-1 0 0,0 0 0,0 0 0,0 0 0,0-1 0,1 1 0,-1 0 0,0 0 0,1 0 0,-1-1 0,1 1 0,-1 0-1,1-1 1,-1 1 0,1 0 0,0-1 0,-1 1 0,1-1 0,0 1 0,-1-1 0,1 1 0,0-1 0,-1 1 0,1-1 0,0 0 0,0 1 0,0-1-1,0 0 1,-1 0 0,1 0 0,0 1 0,1-1 0,41 4-179,-36-4 141,52 1-156,-21-2 99,39 6-1,-66-4 117,-1 1 1,0 0-1,0 1 0,0 0 0,0 0 0,0 1 0,-1 0 1,16 9-1,-23-12 16,-1 0 0,1 0 1,-1 0-1,1 0 0,-1 1 0,0-1 1,1 0-1,-1 0 0,0 1 1,0-1-1,0 1 0,0-1 0,0 1 1,0-1-1,0 1 0,-1 0 1,1-1-1,0 1 0,-1 0 1,0 0-1,1-1 0,-1 1 0,0 0 1,0 0-1,0 0 0,0 0 1,0-1-1,0 1 0,-1 0 0,1 0 1,0-1-1,-1 1 0,0 0 1,1 0-1,-1-1 0,0 1 1,0-1-1,0 1 0,0-1 0,0 1 1,0-1-1,0 1 0,-2 1 1,-5 5 169,-1 0 1,0 0 0,0-1-1,0 0 1,-16 8 0,10-6-151,-1-1 0,0 0 0,0-1 0,0-1 0,-1-1 0,0 0 0,0-1 1,0-1-1,-29 2 0,45-5-113,0 0 0,0 0 1,0 0-1,0 1 0,0-1 1,0 0-1,0-1 0,0 1 1,0 0-1,0 0 1,0 0-1,0 0 0,0-1 1,0 1-1,0-1 0,0 1 1,0 0-1,1-1 0,-1 1 1,0-1-1,0 0 0,0 1 1,1-1-1,-1 0 0,0 1 1,1-1-1,-1 0 0,1 0 1,-1 0-1,1 1 0,-1-1 1,1 0-1,-1 0 1,1 0-1,0 0 0,-1-2 1,2 1-19,-1-1 0,0 1 0,1-1 0,0 1 1,-1-1-1,1 1 0,0 0 0,0-1 1,0 1-1,1 0 0,-1 0 0,1-1 0,2-1 1,20-23-728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6.095"/>
    </inkml:context>
    <inkml:brush xml:id="br0">
      <inkml:brushProperty name="width" value="0.05" units="cm"/>
      <inkml:brushProperty name="height" value="0.05" units="cm"/>
    </inkml:brush>
  </inkml:definitions>
  <inkml:trace contextRef="#ctx0" brushRef="#br0">151 85 18188,'0'-1'47,"0"1"0,0 0 0,0-1 0,-1 1 0,1-1 1,0 1-1,0 0 0,0-1 0,-1 1 0,1 0 0,0-1 0,0 1 0,-1 0 0,1 0 1,0-1-1,-1 1 0,1 0 0,0 0 0,-1 0 0,1-1 0,0 1 0,-1 0 1,1 0-1,-1 0 0,1 0 0,0 0 0,-1 0 0,1 0 0,-1 0 0,1 0 0,0 0 1,-1 0-1,1 0 0,-1 0 0,1 0 0,0 0 0,-1 0 0,1 0 0,0 0 0,-1 0 1,1 1-1,-1-1 0,1 0 0,-1 1 0,-21 8 292,13-2-103,0-1 0,1 1-1,-1 0 1,1 1 0,1 0 0,0 0 0,0 1-1,-9 13 1,12-15-186,-1 1-1,1 0 0,0 0 1,1 0-1,0 1 0,0-1 0,1 1 1,0-1-1,1 1 0,0 0 1,0 9-1,1-15-17,0-1 0,0 1-1,0 0 1,1 0 0,-1 0 0,1 0-1,0 0 1,0-1 0,0 1 0,0 0-1,0 0 1,1-1 0,-1 1 0,3 2-1,-3-4 10,1 1 0,-1-1-1,1 0 1,-1 0 0,1 0-1,0 0 1,-1 0 0,1 0-1,0 0 1,0 0 0,0 0-1,0-1 1,0 1-1,0-1 1,0 0 0,2 1-1,1-1 32,0-1-1,0 1 0,-1-1 1,1 0-1,0 0 1,-1-1-1,1 1 0,-1-1 1,0 0-1,1 0 0,-1-1 1,0 1-1,0-1 0,0 0 1,-1 0-1,5-4 1,4-6 97,-1 0 0,-1-1 0,0 0 0,0 0 0,-2-1 0,14-30 0,-18 33-124,1 0-1,-2 0 1,1 0 0,-2 0 0,1-1 0,-2 1 0,0-1-1,0 1 1,-1-1 0,-2-13 0,2 24-59,0 1 1,0 0-1,0 0 1,0 0-1,-1 0 0,1 0 1,0 0-1,-1 0 1,1-1-1,-1 1 1,1 0-1,-1 0 0,1 0 1,-1 1-1,0-1 1,1 0-1,-1 0 0,0 0 1,0 0-1,0 1 1,1-1-1,-1 0 1,0 1-1,0-1 0,0 0 1,0 1-1,0 0 1,0-1-1,-1 1 1,1-1-1,0 1 0,0 0 1,-1 0-1,1 0-54,-1 0-1,1 1 0,0-1 0,-1 1 1,1-1-1,0 1 0,0-1 1,0 1-1,0 0 0,0-1 1,0 1-1,0 0 0,0 0 0,0 0 1,0 0-1,0 0 0,0 0 1,1 0-1,-1 0 0,0 0 1,1 1-1,-1-1 0,1 0 0,-1 0 1,1 1-1,-1-1 0,1 0 1,0 2-1,-1-1 52,1 1 1,0-1-1,0 0 1,-1 1-1,1-1 1,1 0-1,-1 1 0,0-1 1,1 1-1,-1-1 1,1 0-1,0 1 1,-1-1-1,1 0 0,0 0 1,1 0-1,-1 0 1,0 0-1,0 0 0,3 2 1,10 8-403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6.523"/>
    </inkml:context>
    <inkml:brush xml:id="br0">
      <inkml:brushProperty name="width" value="0.05" units="cm"/>
      <inkml:brushProperty name="height" value="0.05" units="cm"/>
    </inkml:brush>
  </inkml:definitions>
  <inkml:trace contextRef="#ctx0" brushRef="#br0">89 29 18732,'1'2'2381,"-3"8"-1793,-6 13-247,-47 148 3134,47-140-3236,2 0 0,1 0-1,-1 54 1,6-78-198,0 1 0,1-1 0,0 1 0,0-1 0,0 1 0,1-1 0,0 0 0,1 0 0,-1 0-1,5 8 1,-5-12-36,0-1 0,0 1 0,0-1-1,0 0 1,0 0 0,0 0 0,0 0 0,1 0-1,-1-1 1,1 1 0,-1 0 0,1-1 0,-1 0-1,1 0 1,0 0 0,0 0 0,0 0-1,0 0 1,0-1 0,0 0 0,0 1 0,0-1-1,0 0 1,-1 0 0,1-1 0,0 1-1,0-1 1,0 1 0,3-2 0,2-1-25,0 0 0,0 0 0,0-1 0,-1 0 0,0 0 0,1-1 0,-1 1 0,-1-2 0,1 1 0,-1-1 0,0 0 0,-1 0 0,1-1 0,6-10 0,5-10-52,-1 0 1,19-43-1,-9 10 15,-2 0-1,-3-2 1,16-79 0,-65 273 269,-7 40 165,29-134-433,2 0-1,1 60 1,3-94 88,3 26 332,-3-29-355,0 1 0,1 0 0,-1-1-1,1 1 1,-1 0 0,1-1 0,0 1 0,-1-1 0,1 1 0,0-1 0,0 1 0,0-1-1,0 0 1,3 3 0,4-3-2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7.316"/>
    </inkml:context>
    <inkml:brush xml:id="br0">
      <inkml:brushProperty name="width" value="0.05" units="cm"/>
      <inkml:brushProperty name="height" value="0.05" units="cm"/>
    </inkml:brush>
  </inkml:definitions>
  <inkml:trace contextRef="#ctx0" brushRef="#br0">21 225 17708,'0'1'93,"-1"0"1,1 0-1,0 0 1,0 0-1,0 0 1,0 0-1,0 0 1,0 1-1,0-1 1,0 0-1,0 0 1,0 0-1,1 0 1,-1 0-1,0 0 1,1 0-1,-1 0 1,1 0-1,-1 0 1,1 0 0,-1 0-1,1 0 1,0 0-1,0 0 1,1 0 21,-1 0 0,1 0 1,-1-1-1,1 1 0,-1 0 0,1-1 1,-1 0-1,1 1 0,0-1 1,-1 0-1,1 0 0,0 1 1,-1-1-1,3-1 0,5 0 305,-1 0-1,1-1 1,0 0 0,15-6-1,-7 0-82,-1 1-1,0-2 1,0 0-1,-1-1 1,19-17-1,-26 20-246,1 0 0,-2-1 0,1 0-1,-1-1 1,0 1 0,-1-1-1,0-1 1,-1 1 0,0-1-1,5-12 1,-9 20-84,-1-1 0,1 1 0,0-1 1,-1 1-1,1-1 0,-1 1 0,0-1 0,0 0 0,0 1 0,0-1 1,0 1-1,-1-1 0,1 1 0,-1-1 0,1 1 0,-1-1 0,-2-3 1,2 4-7,0 1 0,0 0 0,-1-1 0,1 1 1,0 0-1,-1 0 0,1 0 0,-1 0 0,1 0 1,-1 1-1,1-1 0,-1 0 0,1 1 0,-1-1 1,0 1-1,0-1 0,1 1 0,-1 0 0,0 0 1,1 0-1,-1 0 0,0 0 0,0 0 0,1 0 1,-1 1-1,0-1 0,-1 1 0,-8 2-6,1 0 0,0 1 0,0 0 0,1 0 0,-1 1 0,1 1 0,0-1 0,1 2 0,-1-1 0,-10 12 0,2-2-8,1 1-1,1 1 1,-22 34-1,29-40 12,1 0-1,0 1 1,1-1 0,0 1-1,1 0 1,0 1 0,1-1-1,1 1 1,-3 26 0,5-37 1,1 0 1,0 0 0,0 0 0,0 0-1,1 0 1,-1 0 0,1 0-1,-1 0 1,1 0 0,0 0-1,0-1 1,0 1 0,1 0 0,-1-1-1,1 1 1,-1-1 0,1 1-1,0-1 1,0 0 0,0 0 0,0 0-1,0 0 1,1 0 0,-1 0-1,0 0 1,1-1 0,0 1-1,-1-1 1,1 0 0,0 0 0,0 0-1,-1 0 1,1 0 0,0-1-1,5 1 1,2 0 1,-1 0 0,0-1 0,1-1-1,-1 0 1,0 0 0,0 0 0,0-1 0,0-1 0,16-6 0,8-5 0,37-22 0,-51 26 0,193-115 64,-208 123-63,0 0 0,-1 0 0,1 0 0,0 1 0,0 0-1,0-1 1,0 2 0,8-2 0,-11 2 1,0 0-1,-1 0 0,1 0 1,-1 0-1,1 0 0,-1 0 0,1 1 1,-1-1-1,1 0 0,-1 0 1,1 0-1,-1 1 0,1-1 0,-1 0 1,0 1-1,1-1 0,-1 0 1,1 1-1,-1-1 0,0 1 0,1-1 1,-1 1-1,0-1 0,1 0 1,-1 2-1,0-1 3,1 1 0,-1 0 1,0 0-1,0-1 0,0 1 0,0 0 1,0-1-1,0 1 0,0 0 0,-1-1 1,1 1-1,-2 2 0,2-3-4,-2 4 14,1 1 1,-1-1-1,1 1 1,0 0 0,0 9-1,1-14-7,1 1 0,-1-1-1,0 0 1,0 0 0,0 0 0,1 0-1,-1 0 1,1 0 0,-1 0 0,1 0-1,-1 0 1,1 0 0,-1 0-1,1 0 1,0 0 0,0 0 0,-1 0-1,1 0 1,0-1 0,0 1 0,0 0-1,0-1 1,0 1 0,0 0-1,0-1 1,0 0 0,0 1 0,0-1-1,0 1 1,0-1 0,0 0 0,1 0-1,-1 0 1,0 0 0,2 0-1,6 0 15,0 0 0,-1-1 0,1 0-1,0-1 1,-1 0 0,1 0 0,8-4-1,61-28 103,-50 20-70,-10 6-34,-6 2-28,-1 0 0,1 1 1,0 1-1,0 0 0,0 1 0,21-4 0,-32 7 7,-1 0 1,1 0-1,0 0 0,-1 0 0,1 0 1,-1 0-1,1 0 0,0 1 0,-1-1 0,1 0 1,0 0-1,-1 0 0,1 1 0,-1-1 1,1 0-1,-1 1 0,1-1 0,-1 0 0,1 1 1,-1-1-1,1 1 0,-1-1 0,1 1 1,-1-1-1,1 1 0,-1 0 0,1 0 2,-1 1-1,1-1 0,-1 1 1,0-1-1,1 1 0,-1-1 1,0 1-1,0 0 1,0-1-1,0 1 0,-1 1 1,-1 6-12,0 1 1,-7 18-1,6-20-30,-8 26-2570,15-39 2118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9.043"/>
    </inkml:context>
    <inkml:brush xml:id="br0">
      <inkml:brushProperty name="width" value="0.05" units="cm"/>
      <inkml:brushProperty name="height" value="0.05" units="cm"/>
    </inkml:brush>
  </inkml:definitions>
  <inkml:trace contextRef="#ctx0" brushRef="#br0">86 1 15595,'-1'0'129,"1"0"-1,-1 0 1,0 0 0,1 0-1,-1 0 1,0 0-1,1 1 1,-1-1-1,0 0 1,1 0-1,-1 1 1,0-1-1,1 0 1,-1 1 0,1-1-1,-1 1 1,1-1-1,-1 1 1,1-1-1,-1 1 1,1-1-1,-1 2 1,-12 12 620,3-1 300,1 0 0,1 1 0,-11 26-1,16-35-965,1-1 0,1 1-1,-1 0 1,1 0 0,-1 0-1,2 0 1,-1 0 0,0 0-1,1 1 1,0-1-1,0 0 1,1 0 0,-1 0-1,1 0 1,2 8 0,-2-11-60,1 0 1,-1 0-1,0-1 1,0 1 0,1 0-1,0-1 1,-1 1-1,1-1 1,0 1 0,-1-1-1,1 0 1,0 0-1,0 0 1,0 0 0,0 0-1,0 0 1,0 0-1,0-1 1,1 1 0,-1-1-1,0 1 1,0-1 0,0 0-1,1 0 1,-1 0-1,0 0 1,0 0 0,3-1-1,8-1 54,-1-1 1,0 0-1,21-8 0,9-7 123,0-2 0,65-44 0,-1 1 167,-104 62-363,2-2 27,1 1 0,0-1-1,0 1 1,0 0 0,6-1 0,-10 3-23,-1 0 0,1 0 0,0 0 0,0 0 0,0 0 0,-1 0 0,1 0 0,0 0 0,0 0 0,0 0 0,-1 0 0,1 0 0,0 1-1,0-1 1,-1 0 0,1 1 0,0-1 0,0 1 0,-1-1 0,1 0 0,0 1 0,-1-1 0,1 1 0,-1 0 0,1-1 0,-1 1 0,1-1 0,-1 1 0,1 0-1,-1 0 1,0-1 0,1 1 0,-1 0 0,0 0 0,1-1 0,-1 1 0,0 0 0,0 0 0,0-1 0,0 2 0,1 7 17,-1-1 0,0 1 0,0-1 0,-1 1 0,-2 8 0,1-8-9,1-1 1,0 1 0,1 0 0,1 18-1,-1-26-17,0 0 0,0 0 0,0 0 0,1 0 0,-1 0 0,1 0 0,-1 0 0,1 0-1,-1 0 1,1 0 0,0 0 0,-1 0 0,1 0 0,0 0 0,0 0 0,0-1 0,-1 1 0,1 0 0,0-1 0,0 1-1,0 0 1,0-1 0,0 1 0,0-1 0,1 0 0,-1 1 0,0-1 0,0 0 0,0 0 0,0 1 0,0-1 0,0 0 0,1 0-1,-1 0 1,0-1 0,0 1 0,0 0 0,0 0 0,0 0 0,2-1 0,6-2 5,0 1 0,0-2 0,16-7 0,-19 8-6,16-7-20,52-22 37,-66 29-17,-1 0 1,1 1-1,1 1 1,-1-1-1,0 1 1,0 0-1,12 1 1,-17 1 1,0-1 0,0 1 0,0-1 0,-1 1 0,1 0 0,0 0 0,0 0 0,-1 0 0,1 1 0,-1-1 0,1 1 0,-1-1 0,1 1 0,-1 0 0,0 0 0,0 0 0,0 0 0,0 1 1,0-1-1,0 0 0,-1 1 0,1-1 0,-1 1 0,0 0 0,0 0 0,0-1 0,0 1 0,1 6 0,-1-2-45,0 0 1,0 0-1,-1 0 1,0 1-1,0-1 0,0 0 1,-1 0-1,0 0 1,-1 1-1,-4 11 0,6-18 19,0 0 0,0-1 0,-1 1 0,1-1 0,0 1 0,0-1 0,-1 1 0,1-1 0,0 1 0,-1-1 0,1 1 0,0-1 0,-1 1 0,1-1 0,-1 0 0,1 1 0,-1-1 0,1 0 0,-1 1 0,1-1 0,-1 0 0,1 1-1,-1-1 1,1 0 0,-1 0 0,0 0 0,1 0 0,-1 0 0,1 0 0,-1 0 0,0 0 0,0 0 0,-20-10-257,3-7-30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9.447"/>
    </inkml:context>
    <inkml:brush xml:id="br0">
      <inkml:brushProperty name="width" value="0.05" units="cm"/>
      <inkml:brushProperty name="height" value="0.05" units="cm"/>
    </inkml:brush>
  </inkml:definitions>
  <inkml:trace contextRef="#ctx0" brushRef="#br0">2 27 25181,'0'5'1833,"-2"-5"-1505,4 0 864,5-3-728,3-10-248,-3-3-64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9.873"/>
    </inkml:context>
    <inkml:brush xml:id="br0">
      <inkml:brushProperty name="width" value="0.05" units="cm"/>
      <inkml:brushProperty name="height" value="0.05" units="cm"/>
    </inkml:brush>
  </inkml:definitions>
  <inkml:trace contextRef="#ctx0" brushRef="#br0">288 106 18692,'-5'-4'223,"1"1"-1,-1-1 1,1 1 0,-1 0-1,0 1 1,0-1-1,0 1 1,-1 0 0,1 0-1,0 1 1,-1-1 0,1 1-1,-1 0 1,-7 0-1,5 1-4,0 0 0,-1 1 0,1 0 0,0 1 0,-1-1 0,1 1 0,0 1-1,0 0 1,-9 4 0,9-3-79,-1 1 0,1 0 1,0 1-1,0 0 0,0 0 0,1 0 0,-12 14 0,15-15-127,0 1 0,0-1 0,0 1 0,1-1 0,0 1 0,0 0 0,1 0 0,0 1 0,0-1 0,0 0 0,-1 11 0,3-15-10,-1 0 1,1-1-1,0 1 0,0 0 1,0 0-1,0-1 1,0 1-1,0 0 0,1 0 1,-1-1-1,1 1 1,-1 0-1,1-1 0,-1 1 1,1 0-1,0-1 1,0 1-1,0-1 0,0 1 1,0-1-1,0 0 1,0 1-1,0-1 0,1 0 1,-1 0-1,1 0 1,-1 0-1,0 0 0,1 0 1,0 0-1,-1 0 1,1-1-1,-1 1 1,1-1-1,0 1 0,0-1 1,-1 1-1,1-1 1,0 0-1,0 0 0,-1 0 1,1 0-1,3-1 1,4 1 13,0-2 0,1 1 0,-1-1 0,0-1 0,0 1 0,0-2 0,9-4 0,12-7 63,-1-2 0,-1-1 0,49-41 0,67-77 522,-131 123-521,-17 20-9,0 1 1,1-1-1,-3 13 1,0-3-40,-31 105 16,34-108-110,1 1 1,0-1 0,0 1 0,2 0 0,0 0-1,3 24 1,-2-34-27,0-1 0,0 0 0,0 0 0,0 0-1,1 0 1,0 0 0,0 0 0,3 5 0,-4-8 23,0 0 0,0 0-1,0 0 1,0 0 0,0 0 0,0 0-1,0 0 1,0 0 0,0-1 0,1 1-1,-1 0 1,0-1 0,1 1 0,-1-1 0,0 1-1,1-1 1,-1 0 0,0 1 0,1-1-1,-1 0 1,1 0 0,-1 0 0,1 0-1,-1 0 1,0-1 0,1 1 0,-1 0 0,0-1-1,3 0 1,4-3-84,-1 0 0,1-1 0,-1 0-1,0-1 1,-1 0 0,1 0 0,10-13 0,21-26-650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0.273"/>
    </inkml:context>
    <inkml:brush xml:id="br0">
      <inkml:brushProperty name="width" value="0.05" units="cm"/>
      <inkml:brushProperty name="height" value="0.05" units="cm"/>
    </inkml:brush>
  </inkml:definitions>
  <inkml:trace contextRef="#ctx0" brushRef="#br0">153 1 18292,'1'0'76,"-1"1"1,1-1-1,-1 1 1,1 0 0,-1-1-1,1 1 1,-1 0-1,1-1 1,-1 1-1,0 0 1,0-1-1,1 1 1,-1 0-1,0 0 1,0-1-1,0 1 1,0 0-1,0 0 1,0-1-1,0 1 1,0 0-1,0 0 1,0-1-1,0 2 1,-9 19 135,6-14 13,-28 63 1006,5-14-149,2 2 1,-22 81-1,40-113-774,1-1 0,-3 43 0,8-65-287,0 0 0,0 0 0,0 1 0,1-1 0,-1 0 0,1 0 0,0 0 0,-1 0 0,1 0 0,1 0 0,-1-1-1,0 1 1,1 0 0,1 2 0,-1-3-16,-1 0 0,1-1-1,0 1 1,0-1 0,-1 1-1,1-1 1,0 0 0,0 0-1,0 0 1,1 0-1,-1 0 1,0 0 0,0-1-1,0 1 1,3 0 0,1-1-23,0 0 1,0 0 0,0 0 0,0-1-1,0 0 1,0 0 0,0 0 0,0-1-1,-1 0 1,1 0 0,-1-1 0,11-5-1,1-4-58,1-1 0,-2-1 0,0 0 0,-1-1 0,0-1 0,-1 0 0,19-28 0,70-135-425,-84 141 375,18-46 0,-105 228 315,10-24 143,43-86-273,5-13-120,1 0 0,1 1-1,0 0 1,2 0-1,-4 25 1,10-45-16,0 0 1,0 0-1,0 0 1,0 0-1,0 0 0,0 0 1,0 0-1,1 1 1,-1-1-1,1 0 1,1 3-1,-1-5 55,-1 1 0,1 0 0,-1-1 1,1 1-1,0 0 0,-1-1 0,1 1 0,0-1 0,-1 1 0,1-1 0,0 1 1,0-1-1,0 1 0,0-1 0,-1 0 0,1 1 0,0-1 0,0 0 0,0 0 0,0 0 1,0 0-1,0 0 0,0 0 0,0 0 0,-1 0 0,1 0 0,0 0 0,0 0 1,1-1-1,19-7-473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0.784"/>
    </inkml:context>
    <inkml:brush xml:id="br0">
      <inkml:brushProperty name="width" value="0.05" units="cm"/>
      <inkml:brushProperty name="height" value="0.05" units="cm"/>
    </inkml:brush>
  </inkml:definitions>
  <inkml:trace contextRef="#ctx0" brushRef="#br0">0 127 14371,'5'4'450,"-1"-1"0,1 0-1,-1 0 1,1 0 0,0 0 0,0-1-1,1 0 1,-1 0 0,0 0 0,1 0 0,-1-1-1,1 0 1,-1 0 0,1-1 0,0 0-1,-1 0 1,1 0 0,0 0 0,-1-1-1,1 0 1,10-3 0,-2 0-44,0-1-1,0 0 1,-1-1 0,0 0-1,0-1 1,0-1 0,16-12-1,-23 15-270,0 0 1,0-1-1,-1 0 0,7-8 0,-11 12-114,0 1 1,0 0-1,0-1 0,0 1 0,0 0 1,0-1-1,0 1 0,-1-1 0,1 0 1,-1 1-1,1-1 0,-1 1 0,1-1 1,-1 0-1,0 0 0,0 1 0,0-1 1,0 0-1,0 1 0,0-1 0,-1 0 1,1 1-1,0-1 0,-1 1 0,1-1 1,-2-2-1,1 3-9,0 0-1,0 0 1,0 0 0,-1 1 0,1-1-1,0 0 1,0 0 0,-1 1 0,1-1-1,-1 1 1,1-1 0,0 1 0,-1 0-1,1-1 1,-1 1 0,1 0-1,-1 0 1,1 0 0,-1 0 0,-1 0-1,-31 7 114,25-4-124,0 0 0,0 1 0,0 1 1,0 0-1,1 0 0,0 0 0,0 1 1,-10 10-1,13-11-3,0-1 0,0 2 0,1-1 0,0 0 0,0 1 1,0 0-1,0 0 0,1 0 0,0 0 0,1 0 0,-1 1 0,-2 12 0,5-18 1,0 1 0,0-1-1,0 1 1,0-1 0,0 1-1,0-1 1,0 1 0,0-1 0,0 1-1,1-1 1,-1 1 0,1-1-1,-1 1 1,1-1 0,-1 0-1,1 1 1,0-1 0,0 0 0,0 1-1,0-1 1,0 0 0,0 0-1,0 0 1,0 0 0,0 0-1,1 0 1,-1 0 0,0 0 0,0-1-1,1 1 1,-1 0 0,1-1-1,-1 1 1,1-1 0,-1 0-1,1 1 1,-1-1 0,1 0-1,-1 0 1,3 0 0,6 1-11,-1-1 1,1-1-1,0 1 1,-1-2-1,13-2 1,11-5-2,52-22 0,-58 20-1,1 1 0,54-12 0,-80 21 12,0 1 0,-1-1 1,1 1-1,0 0 1,-1 0-1,1 0 0,0 0 1,0 0-1,-1 0 1,1 0-1,0 0 1,-1 1-1,1-1 0,0 0 1,-1 1-1,1 0 1,-1-1-1,1 1 1,-1 0-1,3 1 0,-3 0 7,0 0 0,0 0 0,0 0-1,0 0 1,0 0 0,-1 0 0,1 0-1,0 0 1,-1 1 0,0-1 0,1 4-1,2 15 39,-2-19-35,-1-1 0,0 0 0,1 1-1,-1-1 1,1 0 0,0 1 0,-1-1 0,1 0 0,0 0-1,0 0 1,0 1 0,0-1 0,0 0 0,0 0-1,0 0 1,0-1 0,0 1 0,1 0 0,1 1-1,0-1 4,0 0 0,0 0-1,0-1 1,0 1 0,0-1-1,0 0 1,0 0 0,0 0-1,4 0 1,7-3 15,1 0 0,-1 0 1,18-8-1,-16 5-12,2 0 5,-6 2-17,0 0 1,-1 1-1,2 0 0,-1 1 0,0 0 1,0 0-1,13 2 0,-23 0 2,-1 0-1,0 0 1,1 0 0,-1 1 0,1-1 0,-1 0-1,0 1 1,1-1 0,-1 1 0,0 0-1,0-1 1,1 1 0,-1 0 0,0 0 0,0 0-1,0 0 1,0 0 0,0 0 0,0 0-1,0 0 1,0 0 0,-1 0 0,2 2-1,-1 0-42,0-1-1,-1 0 1,1 1-1,-1-1 0,0 0 1,1 1-1,-1-1 0,0 1 1,0-1-1,-1 1 0,1-1 1,0 0-1,-2 3 1,2-2-27,-1 0 0,0 0 0,0 0 0,0 0 0,0 0 0,0-1 0,-1 1 0,1 0 0,-1-1 0,0 0 0,0 1 0,0-1 0,0 0 0,0 0 0,0 0 0,-1 0 0,1 0 0,-1 0 0,1-1 0,-1 1 0,0-1 0,0 0-1,-3 1 2,-14-1-270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6.685"/>
    </inkml:context>
    <inkml:brush xml:id="br0">
      <inkml:brushProperty name="width" value="0.05" units="cm"/>
      <inkml:brushProperty name="height" value="0.05" units="cm"/>
    </inkml:brush>
  </inkml:definitions>
  <inkml:trace contextRef="#ctx0" brushRef="#br0">1 158 20028,'0'0'66,"1"0"0,-1 0 0,1 0 0,0 0 0,-1 0 0,1 1 0,-1-1 0,1 0 0,-1 0 0,0 1 0,1-1 0,-1 0 0,1 1 0,-1-1 0,1 0 0,-1 1 0,0-1 0,1 1 0,-1-1 0,0 1 0,1-1 0,-1 1 0,0-1 0,0 1 0,0-1 0,1 1 0,-1-1 0,0 1-1,0-1 1,0 1 0,0-1 0,0 1 0,0-1 0,0 1 0,0 0 0,0-1 0,0 2 0,-5 29 223,2-16 327,1 12-374,0 0 1,2-1-1,5 43 1,-3-56-228,0 1 1,1-1 0,1 0 0,0 0 0,0 0-1,1 0 1,1-1 0,13 22 0,-18-32 4,1 1 0,0-1-1,0 1 1,0-1 0,0 0 0,0 0 0,1 0 0,-1 0 0,1 0-1,-1-1 1,1 1 0,0-1 0,0 1 0,-1-1 0,1 0 0,0 0-1,0 0 1,0-1 0,0 1 0,0-1 0,0 1 0,1-1-1,-1 0 1,0-1 0,0 1 0,0 0 0,0-1 0,0 1 0,0-1-1,0 0 1,0 0 0,0 0 0,-1-1 0,1 1 0,0-1-1,-1 1 1,1-1 0,-1 0 0,1 0 0,-1 0 0,0 0 0,2-3-1,4-6 73,0-1-1,-1 0 0,-1 0 0,0 0 0,-1 0 0,0-1 0,-1 0 0,0 0 0,2-16 0,-1-6 106,0 0 0,-2-48 0,-3 76-182,0 0-1,0 0 1,-1 0 0,0 0-1,-2-9 1,3 53-99,1-30 71,1 1 1,-1-1-1,1 0 0,0 0 0,1 0 1,0-1-1,0 1 0,0 0 0,1-1 0,0 0 1,0 0-1,1 0 0,-1-1 0,1 1 1,0-1-1,9 7 0,-7-8 7,-1-1 0,0 1 0,1-1 0,0 0 0,0-1 0,0 0 0,0 0 0,0 0 0,0-1-1,1 0 1,-1 0 0,0-1 0,1 0 0,-1-1 0,0 1 0,12-3 0,1-2-1,0 0 0,0-2 1,-1 0-1,0-1 0,0-1 0,-1-1 1,0 0-1,26-21 0,-27 18-3,0-2 0,-1 0-1,0-1 1,-1 0 0,-1-1 0,-1-1 0,22-36-1,-32 49 6,-1-1 0,0 1 0,0 0 0,0 0 0,-1-1 0,1 1 0,-1-1 0,-1 0 0,1-10 0,-1 15 3,0 0 1,0 0-1,0-1 0,-1 1 1,1 0-1,0 0 1,-1 0-1,1 0 0,-1 0 1,1 0-1,-1 0 1,1 0-1,-1 0 0,0 0 1,1 0-1,-1 0 1,0 0-1,0 0 0,0 1 1,-1-2-1,0 1 2,0 0 0,0 1-1,-1-1 1,1 1 0,0 0 0,0-1 0,0 1-1,0 0 1,0 0 0,0 1 0,-1-1-1,1 0 1,0 1 0,0-1 0,-3 2-1,-8 3 8,-1 0 0,2 1 0,-1 0 0,1 1 0,0 0 0,0 1 0,-12 11-1,7-4 14,1 1 0,1 0 0,-26 34 0,36-42-15,-1-1 0,2 1 0,-1 1 0,1-1 0,0 1 0,1-1 0,0 1 0,1 0 0,-1 0 0,0 12 0,3-17-7,0 0 0,0 0 0,0 0-1,1 0 1,-1 0 0,1 0-1,0 0 1,1 0 0,-1 0 0,0 0-1,1 0 1,0-1 0,0 1-1,0 0 1,0-1 0,1 0 0,0 0-1,-1 0 1,1 0 0,0 0-1,0 0 1,0-1 0,1 1 0,-1-1-1,8 4 1,-5-3-19,1 0 0,0 0 0,1 0 0,-1-1 0,0 0 0,1 0 0,-1-1-1,1 0 1,0 0 0,-1-1 0,15-1 0,-10 0-18,0-2 0,0 1 0,0-2 0,-1 1 0,1-1 0,18-11-1,-4 0-42,0-1-1,-2-2 1,0 0-1,-1-2 1,24-24-1,-31 24 36,-13 17 41,-1-1 0,1 1 0,0-1 0,0 1 0,0 0 0,1 0 0,-1 1 0,0-1 0,1 1 0,0-1 0,0 1 0,7-3 0,-10 5 6,0 0 1,0 0-1,-1 0 0,1 0 1,0 0-1,-1 0 0,1 0 1,0 1-1,0-1 1,-1 0-1,1 0 0,0 1 1,-1-1-1,1 0 0,0 1 1,-1-1-1,1 1 0,-1-1 1,1 1-1,-1-1 0,1 1 1,-1-1-1,1 1 0,-1 0 1,1-1-1,-1 1 0,0 0 1,1-1-1,-1 1 0,0 0 1,0-1-1,1 1 0,-1 0 1,0 0-1,0 1 0,4 33 12,-4-27-12,0-4-10,0 0-1,0 0 0,1 0 1,-1 0-1,1 0 1,0 0-1,0 0 1,1-1-1,-1 1 0,1 0 1,0-1-1,0 1 1,0-1-1,0 0 1,0 1-1,1-1 1,-1 0-1,1 0 0,0-1 1,0 1-1,0-1 1,1 1-1,-1-1 1,0 0-1,1 0 1,-1 0-1,1-1 0,0 1 1,0-1-1,-1 0 1,1 0-1,0 0 1,0-1-1,0 1 0,0-1 1,7-1-1,10 0-238,1-1-1,-1-2 1,-1 0 0,1-1-1,-1-1 1,1-1-1,22-12 1,-9 5-386,37-9 1,-69 22 615,1 1 0,-1-1 1,0 0-1,1 1 1,-1 0-1,0-1 0,1 1 1,-1 0-1,0 0 1,1 0-1,-1 1 0,1-1 1,-1 1-1,0-1 1,3 2-1,-4-1 49,1 0-1,-1 0 1,0 1 0,0-1-1,0 0 1,0 1 0,0-1-1,-1 1 1,1-1 0,0 1-1,-1-1 1,1 1 0,-1 0-1,1-1 1,-1 1 0,0 0-1,1-1 1,-1 1 0,0 0-1,-1 1 1,1 27 494,-1-25-382,0-1-1,1 1 1,0 0 0,0 0-1,1 0 1,-1-1 0,1 1 0,2 8-1,-2-12-109,-1 0 0,1 0 0,-1 0-1,1 0 1,0 0 0,0-1-1,-1 1 1,1 0 0,0 0 0,0 0-1,0-1 1,0 1 0,0-1 0,0 1-1,0 0 1,0-1 0,1 1-1,1 0 8,0-1-1,0 0 0,-1 1 0,1-1 0,0 0 0,0 0 0,0 0 0,-1-1 0,6 0 0,25-8-64,-1-2-1,0 0 1,37-21-1,-23 11-209,-7 4 7,-18 6 29,0 1 1,0 2 0,1 0-1,1 1 1,-1 1 0,28-4-1,-48 10 203,0 0-1,0 0 1,0 0-1,1 0 1,-1 0 0,0 0-1,0 0 1,0 0-1,-1 1 1,1-1-1,0 1 1,0-1 0,0 1-1,0 0 1,0 0-1,0 0 1,-1 0-1,1 0 1,0 0-1,-1 1 1,1-1 0,-1 0-1,0 1 1,1-1-1,-1 1 1,0 0-1,0-1 1,0 1-1,0 0 1,0 0 0,0 0-1,0-1 1,-1 1-1,1 0 1,-1 0-1,1 2 1,0 7 188,-1 0 0,0 0 0,0 0 1,-1 0-1,-4 16 0,2-1 197,2-22-317,0 0-20,0 1 1,1-1-1,-1 0 0,1 0 1,0 0-1,0 0 1,0 1-1,1-1 1,0 0-1,0 0 0,0 0 1,0 0-1,0 0 1,1 0-1,2 4 0,-4-8-68,1 1 0,0-1 0,-1 1 0,1-1 0,0 0-1,0 1 1,0-1 0,-1 0 0,1 1 0,0-1 0,0 0-1,0 0 1,-1 0 0,1 0 0,0 0 0,0 0-1,0 0 1,0 0 0,-1 0 0,1-1 0,0 1 0,0 0-1,0 0 1,-1-1 0,1 1 0,0 0 0,0-1 0,-1 1-1,1-1 1,0 1 0,-1-1 0,1 1 0,0-2 0,27-23-40,-25 21-7,24-26-180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9.013"/>
    </inkml:context>
    <inkml:brush xml:id="br0">
      <inkml:brushProperty name="width" value="0.05" units="cm"/>
      <inkml:brushProperty name="height" value="0.05" units="cm"/>
    </inkml:brush>
  </inkml:definitions>
  <inkml:trace contextRef="#ctx0" brushRef="#br0">222 186 17628,'1'-3'191,"0"1"0,-1-1 0,1 0 0,0 0 1,-1 0-1,0 1 0,1-1 0,-1 0 0,0 0 0,-1 0 1,1 0-1,0 0 0,-1 0 0,-1-4 0,2 6-148,-1 1 0,1-1 0,0 1 0,-1-1 0,1 0 1,-1 1-1,1-1 0,-1 1 0,1-1 0,-1 1 0,1-1 0,-1 1 0,0 0 0,1-1 0,-1 1 0,0 0 0,1-1 0,-1 1 0,0 0 0,1 0 0,-1-1 0,0 1 0,0 0 0,-1 0 56,0 1-1,0-1 1,0 0-1,0 1 1,0-1-1,0 1 1,0 0-1,0 0 1,0-1-1,0 1 1,0 0-1,-2 2 1,-15 13 138,0 0 1,1 2 0,0 0-1,1 1 1,2 0-1,0 2 1,-19 32-1,31-48-227,0 0 3,0-1 0,0 2 0,1-1 1,0 0-1,0 1 0,0-1 0,0 1 0,-1 9 0,3-15-10,0 1-1,0-1 1,0 1-1,0-1 1,0 1-1,0-1 1,0 1 0,0-1-1,0 0 1,0 1-1,0-1 1,0 1-1,1-1 1,-1 1-1,0-1 1,0 1-1,1-1 1,-1 0-1,0 1 1,0-1-1,1 0 1,-1 1-1,0-1 1,1 0-1,-1 1 1,0-1 0,1 0-1,-1 0 1,1 1-1,0-1 1,16-2 52,20-17 15,11-17 114,-2-3 0,-1-1 0,-3-2 1,68-87-1,-100 117-107,-1 0 0,0-1 0,9-22 0,-15 22 62,-9 14-43,-13 17-63,5 3-37,1 1 1,0 0-1,2 0 1,0 1-1,2 1 1,0 0-1,2 0 1,0 0-1,-3 34 1,9-48 1,0 0 1,0 0 0,2 0-1,-1 0 1,1 0-1,1 0 1,0 0-1,0 0 1,4 10-1,-5-17 3,1 1 1,-1-1-1,1 1 1,0-1-1,0 1 1,0-1-1,1 0 1,-1 0-1,1 0 1,0-1-1,-1 1 0,1 0 1,1-1-1,-1 0 1,0 0-1,0 0 1,1 0-1,-1 0 1,1-1-1,0 1 0,-1-1 1,1 0-1,0 0 1,0-1-1,6 1 1,1-1 14,-1-1 0,1 0 1,-1 0-1,1-2 0,-1 1 1,0-1-1,0 0 0,0-1 0,-1-1 1,1 1-1,-1-1 0,0-1 1,0 0-1,-1 0 0,14-13 1,0-2 43,0-2 0,-2 0 0,0-1 0,16-28 0,-8 0 9,-14 23-11,-22 44-52,2 1 0,0 0 1,0 1-1,1-1 0,1 1 0,1 0 1,1 0-1,0 0 0,1 34 0,1-49-1,1 1 0,-1-1-1,0 1 1,1-1-1,0 0 1,-1 1-1,1-1 1,0 0-1,0 0 1,0 0-1,0 1 1,1-1 0,-1 0-1,1-1 1,-1 1-1,1 0 1,0 0-1,-1-1 1,1 1-1,3 2 1,-1-3 4,-1 1-1,1-1 1,0 0 0,-1 0 0,1 0 0,0-1 0,-1 1-1,1-1 1,0 0 0,0 0 0,7 0 0,3-3 25,0 0 1,-1 0 0,1-1-1,-1-1 1,24-12 0,-17 7 14,-1-2 1,-1 0-1,0-1 0,28-27 1,-38 33-28,0-1 1,-1 0 0,0 0 0,-1-1 0,0 0-1,0 0 1,-1-1 0,0 0 0,0 0-1,-1 0 1,4-16 0,-8 24-18,1 0-1,-1 0 1,1 0-1,-1 0 1,0 0 0,0 0-1,0 0 1,0 0 0,0 0-1,-1 0 1,1 0-1,-1 0 1,1 0 0,-1 0-1,-1-3 1,2 5-2,-1-1 0,0 0 1,1 1-1,-1-1 0,0 0 0,1 1 1,-1-1-1,0 1 0,0 0 0,0-1 1,1 1-1,-1-1 0,0 1 0,0 0 1,0 0-1,0-1 0,0 1 0,0 0 1,1 0-1,-1 0 0,0 0 0,0 0 1,-1 0-1,-2 1 1,0 0 1,0 0-1,0 1 1,0-1-1,0 1 1,1 0 0,-1 0-1,1 0 1,-1 0-1,1 1 1,0-1-1,-5 6 1,1 0 0,1 0-1,-1 0 1,2 1 0,-1-1 0,1 1 0,1 1 0,0-1 0,0 1-1,0 0 1,2-1 0,-1 1 0,1 1 0,-1 12 0,3-18-42,0 0 1,0 0-1,0-1 1,0 1-1,1 0 0,0-1 1,0 1-1,0-1 1,1 1-1,0-1 1,-1 1-1,2-1 1,-1 0-1,0 0 1,1 0-1,0 0 0,-1-1 1,2 1-1,-1-1 1,0 1-1,1-1 1,-1 0-1,1 0 1,0-1-1,0 1 0,0-1 1,0 0-1,1 0 1,-1 0-1,1-1 1,4 2-1,-1-1-202,0 0 1,1 0-1,-1-1 0,17 0 1,-21-1 193,0 0 1,0 0-1,1-1 1,-1 0-1,0 0 0,0 0 1,-1 0-1,1 0 1,0-1-1,0 0 1,-1 0-1,6-3 1,-3-1-79,0 0 1,0 0 0,8-11-1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9.381"/>
    </inkml:context>
    <inkml:brush xml:id="br0">
      <inkml:brushProperty name="width" value="0.05" units="cm"/>
      <inkml:brushProperty name="height" value="0.05" units="cm"/>
    </inkml:brush>
  </inkml:definitions>
  <inkml:trace contextRef="#ctx0" brushRef="#br0">17 1 19572,'-10'4'1857,"4"5"-1545,6 2-960,3 2 1704,3 4-872,-4-1-120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9.785"/>
    </inkml:context>
    <inkml:brush xml:id="br0">
      <inkml:brushProperty name="width" value="0.05" units="cm"/>
      <inkml:brushProperty name="height" value="0.05" units="cm"/>
    </inkml:brush>
  </inkml:definitions>
  <inkml:trace contextRef="#ctx0" brushRef="#br0">165 1 18228,'0'4'2104,"-3"8"-1343,-5 13-249,1 10 1160,-4 11-552,4 2-232,-1 11-440,-2-1-95,3-3-89,1-4-112,4-13-376,1-8-216,-1-10-433,-2-5-271,-7-15 320,-6-5 408,-12-12-272,-3-4-241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0.237"/>
    </inkml:context>
    <inkml:brush xml:id="br0">
      <inkml:brushProperty name="width" value="0.05" units="cm"/>
      <inkml:brushProperty name="height" value="0.05" units="cm"/>
    </inkml:brush>
  </inkml:definitions>
  <inkml:trace contextRef="#ctx0" brushRef="#br0">1 138 12739,'11'-12'509,"2"0"-1,-1 0 1,2 1 0,-1 1 0,2 0 0,-1 1 0,1 1-1,0 0 1,1 1 0,0 1 0,0 0 0,21-4-1,-9 4 167,-1 2-1,1 1 1,0 1-1,-1 1 1,35 4-1,-47-2-476,0 1 0,1 1 0,-1 0 0,0 1 0,-1 1 0,1 0 0,-1 1 0,0 0 0,0 2 0,23 15-1,-32-19-167,0 0-1,-1 0 1,0 0-1,0 1 1,0-1-1,0 1 1,-1 0-1,0 0 0,0 0 1,0 0-1,0 1 1,-1-1-1,2 8 1,-3-9-25,0 0 0,-1 0 0,0 0 0,1 0 1,-2 0-1,1 0 0,0 0 0,-1 1 0,1-1 1,-1 0-1,0 0 0,-1-1 0,1 1 0,-1 0 1,0 0-1,0-1 0,0 1 0,0-1 0,-4 6 1,-5 3 14,0-1 0,-1 0 0,0 0 0,-25 16 0,-62 30-308,67-39-169,-7 5-2072,47-26 1942,-1 0 1,0 0 0,1 0 0,-1-1 0,0 0-1,6-5 1,8-4-1070,0 0 358,-9 6 968,0 0-1,0 0 0,1 1 0,25-8 0,-37 14 386,0-1-1,0 1 0,0 0 0,0 0 1,1 0-1,-1 0 0,0 0 1,0 0-1,0 0 0,0 0 0,1 0 1,-1 1-1,0-1 0,0 0 1,0 1-1,0-1 0,0 1 0,0-1 1,0 1-1,0 0 0,0-1 1,1 2-1,-1 0 112,1 0 0,-1-1 0,0 1 0,1 0 0,-1 0 0,0 0 0,0 0 0,-1 1 0,1-1 0,1 4 0,-1 4 362,0-1 0,0 1 0,-1 0 0,0 11 0,-12 66 1734,8-64-1522,0-1 1,2 1 0,1 37 0,0-59-708,1-1 0,0 1 0,0 0 1,0-1-1,0 1 0,0 0 0,0-1 0,0 1 0,1-1 0,-1 1 0,0 0 0,0-1 1,0 1-1,1-1 0,-1 1 0,0-1 0,1 1 0,-1-1 0,0 1 0,1-1 0,-1 1 1,0-1-1,1 1 0,-1-1 0,1 0 0,0 1 0,0-1-4,0 0 0,0 0 1,-1 0-1,1 0 0,0-1 0,-1 1 0,1 0 0,0-1 0,-1 1 0,1 0 1,0-1-1,-1 1 0,1-1 0,-1 1 0,1-1 0,-1 1 0,1-1 0,0 0 1,2-4 58,1 0-1,-1 1 1,0-1 0,4-9 0,-1-5-54,-1 1 0,0-1 0,-1 0 0,-2 0 0,0-1 1,0 1-1,-2-1 0,-1 1 0,0 0 0,-5-23 0,20 52-1758,1-2 0,24 12 0,-22-15 1111,0-1 0,1 0-1,-1-2 1,0 1 0,34-2 0,4-2-550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0.686"/>
    </inkml:context>
    <inkml:brush xml:id="br0">
      <inkml:brushProperty name="width" value="0.05" units="cm"/>
      <inkml:brushProperty name="height" value="0.05" units="cm"/>
    </inkml:brush>
  </inkml:definitions>
  <inkml:trace contextRef="#ctx0" brushRef="#br0">264 24 13267,'0'-1'92,"0"0"1,0 0-1,0 1 0,0-1 1,0 0-1,0 0 0,0 0 1,0 1-1,0-1 1,0 0-1,0 0 0,0 0 1,0 1-1,-1-1 0,1 0 1,0 0-1,0 1 1,-1-1-1,1 0 0,-1 1 1,1-1-1,-1 0 0,1 1 1,-1-1-1,1 1 1,-1-1-1,1 1 0,-1-1 1,0 1-1,-1-1 0,1 0 52,-1 1 1,0 0-1,0 0 0,0 0 0,1 0 0,-1 0 0,0 0 0,0 0 0,0 1 0,1-1 0,-1 1 0,-3 1 0,-5 2 446,0 1 1,1 0-1,-16 11 0,5-1 92,0 2 1,1 0-1,-30 36 0,41-43-509,1 0 0,-1 1 0,2 0 1,0 0-1,0 0 0,1 1 1,0 0-1,1 0 0,-5 20 0,9-29-137,-1-1-1,1 1 1,0-1-1,-1 0 1,1 1-1,1-1 1,-1 1-1,0-1 1,0 1-1,1-1 1,-1 0-1,1 1 1,0-1-1,0 0 1,0 0-1,0 0 1,0 1-1,3 2 1,-2-3-13,-1-1-1,1 1 1,0-1 0,0 0 0,0 0-1,0 0 1,0 0 0,0 0 0,0-1-1,0 1 1,0 0 0,1-1 0,-1 0-1,0 1 1,0-1 0,0 0 0,1 0-1,-1 0 1,0-1 0,4 0 0,2-1 15,1 0 1,0-1-1,-1 0 1,1 0-1,-1-1 1,0 0-1,0-1 1,-1 0-1,1 0 1,-1 0-1,0-1 1,8-9-1,-3 3 21,-1-1-1,0 0 0,-1-1 1,-1 0-1,13-26 0,-13 22-4,9-31 0,-17 44-67,1-1 1,-1 0 0,0 0-1,0 0 1,0 0 0,-1 0-1,0 0 1,0 0 0,-2-10-1,2 15-17,0 0-1,0 0 1,-1 0-1,1 0 0,0 0 1,0 1-1,0-1 0,-1 0 1,1 0-1,0 0 1,-1 0-1,1 1 0,-1-1 1,1 0-1,-1 0 1,1 1-1,-1-1 0,0 0 1,1 1-1,-1-1 1,0 1-1,1-1 0,-1 1 1,0-1-1,0 1 0,0-1 1,1 1-1,-1 0 1,0-1-1,0 1 0,0 0 1,0 0-1,0 0 1,0 0-1,0-1 0,1 1 1,-1 1-1,0-1 1,0 0-1,0 0 0,0 0 1,0 0-1,0 1 0,0-1 1,1 0-1,-1 1 1,0-1-1,0 0 0,-1 2 1,0-1-211,0 1-1,-1 0 1,1 0 0,0 0 0,0 0-1,0 0 1,0 0 0,0 1 0,0-1-1,1 1 1,-1-1 0,1 1 0,0 0 0,-2 3-1,3-3 90,-1-1-1,1 0 0,0 1 0,0-1 0,0 1 1,0-1-1,0 0 0,0 1 0,0-1 1,1 1-1,-1-1 0,1 0 0,0 0 1,0 1-1,0-1 0,0 0 0,0 0 1,0 0-1,1 0 0,-1 0 0,3 2 1,13 9-883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1.215"/>
    </inkml:context>
    <inkml:brush xml:id="br0">
      <inkml:brushProperty name="width" value="0.05" units="cm"/>
      <inkml:brushProperty name="height" value="0.05" units="cm"/>
    </inkml:brush>
  </inkml:definitions>
  <inkml:trace contextRef="#ctx0" brushRef="#br0">226 145 14459,'11'-8'753,"-7"5"-552,1 0 0,-1 0-1,0 0 1,0 0 0,0-1 0,0 1 0,-1-1-1,1 0 1,-1 0 0,0 0 0,0-1 0,-1 1-1,1-1 1,1-5 0,-4 10-142,0-1-1,0 0 1,0 1 0,0-1 0,0 0-1,0 0 1,0 1 0,0-1-1,0 0 1,0 1 0,0-1 0,-1 0-1,1 1 1,0-1 0,-1 0-1,1 1 1,0-1 0,-1 1 0,1-1-1,-1 1 1,1-1 0,-1 1 0,1-1-1,-1 1 1,1-1 0,-1 1-1,1 0 1,-1-1 0,0 1 0,1 0-1,-1-1 1,0 1 0,1 0 0,-1 0-1,0 0 1,1-1 0,-1 1-1,0 0 1,0 0 0,1 0 0,-1 0-1,0 0 1,0 1 0,-4-1 142,0 0 1,0 0-1,1 1 1,-1-1-1,-7 3 1,-1 2 23,0 1 1,0 0 0,1 0 0,0 1 0,0 1-1,0 0 1,-15 14 0,13-9-45,0 1-1,1 0 1,1 1 0,-21 32 0,27-37-75,0 1 0,1 1 1,0-1-1,-3 15 1,7-23-75,0-1 1,0 1 0,0 0-1,1 0 1,-1 0-1,1-1 1,0 1 0,0 0-1,0 0 1,0 0 0,0 0-1,1-1 1,-1 1-1,1 0 1,0 0 0,0-1-1,0 1 1,0 0-1,0-1 1,1 1 0,-1-1-1,1 1 1,3 3 0,-3-5-11,0 0 1,0 1 0,0-1 0,0 0 0,1-1 0,-1 1 0,0 0-1,0-1 1,1 1 0,-1-1 0,0 0 0,1 0 0,-1 1 0,1-2-1,-1 1 1,0 0 0,1 0 0,-1-1 0,0 1 0,4-2 0,4-1 36,-1-1 0,1 0 1,12-8-1,5-4 83,0-2 1,-2-1-1,0-1 0,38-40 1,-24 18 6,56-83 1,-87 115-143,-5 6-13,0 0 1,0-1-1,-1 1 1,1 0-1,-1-1 1,2-6-1,-4 4-76,-7 10 24,-10 14-2,5-1 29,0 0-1,2 1 1,0 1 0,-11 25 0,16-32 34,1 0 1,1 0 0,0 0 0,0 1 0,1-1 0,0 1 0,1-1 0,0 1 0,2 13 0,-1-21 3,0-1 0,1 1 0,0 0 0,0 0 0,0-1 0,0 1 0,0-1 0,1 1 0,-1-1 0,1 0 1,0 1-1,0-1 0,0 0 0,1 0 0,-1 0 0,1-1 0,-1 1 0,1 0 0,0-1 0,0 0 1,0 0-1,0 0 0,1 0 0,-1 0 0,1-1 0,-1 1 0,1-1 0,-1 0 0,7 1 0,-1-1 14,0 0 1,0-1-1,-1 0 0,1 0 0,0-1 0,0 0 0,0-1 0,-1 0 0,1 0 0,-1-1 0,14-6 0,-2-1 3,-1 0 1,0-2-1,0 0 1,18-17-1,-28 22-17,0-2 0,0 1 0,-1-1 1,-1 0-1,1-1 0,-1 1 0,-1-2 0,0 1 0,5-13 0,-10 22-9,-1 1 0,0 0 0,1-1 1,-1 1-1,0 0 0,0-1 0,0 1 0,1-1 0,-1 1 0,0-1 0,0 1 0,0-1 0,0 1 0,0 0 0,0-1 0,0 1 0,0-1 0,0 1 0,0-1 0,0 1 0,0-1 0,0 1 0,0-1 0,0 1 0,0 0 0,-1-1 0,1 0 1,-11 7-32,-12 20-1,14-12 18,0 1 1,-12 30-1,18-40 19,2 0 0,-1-1-1,1 1 1,-1 0 0,1 0 0,1 0-1,-1 0 1,1 0 0,-1 0 0,2 0 0,-1 0-1,0 0 1,1 0 0,2 7 0,-2-10 1,0-1 0,0 1 0,0 0 1,0-1-1,1 1 0,-1 0 0,0-1 1,1 0-1,0 1 0,-1-1 0,1 0 0,0 0 1,-1 1-1,1-2 0,0 1 0,0 0 1,0 0-1,0 0 0,0-1 0,0 1 1,0-1-1,0 0 0,0 0 0,0 1 0,0-1 1,0-1-1,3 1 0,5-1 26,-1 0 1,1-1-1,-1 0 0,16-5 0,-2-3-8,0-1 0,-1 0 0,0-2 0,-1-1 0,0 0 0,-1-2 0,0 0 1,-2-1-1,0-1 0,21-27 0,-38 44-23,19-28-35,-19 27 29,0 1 0,0-1 0,0 1 0,0-1 0,-1 1 1,1-1-1,0 1 0,-1-1 0,0 0 0,1 1 0,-1-1 0,0 0 0,0 0 0,0 1 0,0-1 0,0 0 0,-1-1 0,1 3 5,-1-1-1,0 1 0,1 0 1,-1 0-1,0 0 0,0 0 0,1 0 1,-1 0-1,0 0 0,0 0 0,1 0 1,-1 0-1,0 0 0,0 0 1,1 0-1,-1 0 0,0 1 0,0-1 1,1 0-1,-1 1 0,0-1 1,1 0-1,-1 1 0,0-1 0,1 1 1,-1 0-1,-3 2-1,1 1-1,0 0 0,0 0 1,0 0-1,1 0 1,-1 0-1,1 0 1,0 0-1,0 1 1,1-1-1,-1 1 1,-1 9-1,2-6-34,-1 1 1,1-1-1,1 1 0,-1-1 0,2 1 0,1 12 0,-2-18-23,0 1 0,1-1 0,0 0 0,0 0 0,0 0 0,0 0 0,0 0 0,1 0 0,-1 0 0,1 0 0,0 0 0,0 0 0,0-1 0,0 1 0,0-1 0,1 0 0,-1 0 0,1 1 0,0-2 0,-1 1 0,1 0 0,0 0 0,0-1 0,0 0 0,0 1-1,0-1 1,0 0 0,1-1 0,-1 1 0,0 0 0,0-1 0,1 0 0,-1 0 0,0 0 0,1 0 0,4-1 0,27-9-401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2.365"/>
    </inkml:context>
    <inkml:brush xml:id="br0">
      <inkml:brushProperty name="width" value="0.05" units="cm"/>
      <inkml:brushProperty name="height" value="0.05" units="cm"/>
    </inkml:brush>
  </inkml:definitions>
  <inkml:trace contextRef="#ctx0" brushRef="#br0">57 1 16243,'2'1'196,"0"1"0,0 0 0,0 0-1,0 0 1,0 0 0,-1 0 0,1 0-1,-1 1 1,0-1 0,1 1 0,-1-1-1,0 1 1,0-1 0,-1 1 0,1-1-1,-1 1 1,1 0 0,-1-1 0,0 1-1,0 5 1,0 8 610,-1 0 1,-3 20-1,3-31-441,-9 53 1577,-22 64-1,7-28-1029,23-85-838,0-1 1,1 1-1,0 0 1,0 0 0,1 11-1,0-19-69,0 1 0,0-1 0,0 0 0,0 1 0,0-1-1,1 0 1,-1 1 0,1-1 0,-1 0 0,1 0 0,-1 0 0,1 1-1,-1-1 1,1 0 0,0 0 0,0 0 0,-1 0 0,1 0 0,0 0-1,0 0 1,0 0 0,0-1 0,0 1 0,1 0 0,-1-1 0,0 1 0,0 0-1,0-1 1,1 1 0,-1-1 0,0 0 0,0 1 0,1-1 0,-1 0-1,0 0 1,1 0 0,-1 0 0,0 0 0,1 0 0,-1 0 0,0 0-1,0-1 1,3 0 0,5-1 10,-1-1 1,1 0-1,-1-1 0,0 0 0,0 0 1,11-9-1,44-36 13,-47 36-26,-1 1-4,7-6-115,-1 0-1,36-41 1,-50 48-126,-16 15-92,-16 16-99,10-5 47,2 1 0,-23 32 1,30-39 154,1 0 0,0 0 0,0 0-1,1 1 1,1 0 0,-1-1 0,-2 20 0,5-28 195,1 0 0,0 0 0,-1 0 0,1 0 1,0 0-1,0 0 0,0 0 0,0 1 0,0-1 0,0 0 1,0 0-1,0 0 0,1 0 0,-1 0 0,0 0 0,0 0 0,1 0 1,-1 0-1,1 0 0,-1 0 0,1 0 0,0 0 0,-1 0 1,1-1-1,0 1 0,-1 0 0,1 0 0,0-1 0,0 1 0,0 0 1,0-1-1,0 1 0,-1-1 0,1 1 0,0-1 0,0 1 1,0-1-1,1 0 0,-1 1 0,0-1 0,0 0 0,0 0 0,0 0 1,0 0-1,0 0 0,0 0 0,0 0 0,0 0 0,0 0 1,0-1-1,0 1 0,2-1 0,5-1-224,0-1-1,0 0 1,0 0 0,0-1-1,9-5 1,5-6-914,-1-1-1,0 0 1,-1-2-1,-1 0 1,33-41-1,-17 12 2124,46-80 0,-9-13 3585,-112 265-1287,25-78-2795,2 0 0,3 1 0,1 0 0,3 0 0,-1 63 0,11-81-113,1-24-135,0-19-55,3-39-39,-3 1-1,-2-93 0,-3 109-233,1 38 98,-1 1 0,1-1-1,1 0 1,-1 0-1,0 0 1,1 0 0,-1 0-1,1 0 1,0 0-1,0 0 1,5 4-1,-1 0 10,1 0 0,-1-1 0,16 12 0,-9-11 26,1 1 1,0-2-1,1 0 0,-1-1 1,1 0-1,0-1 0,0-1 0,1 0 1,-1-1-1,31 0 0,-31-2 20,0-1-1,0 0 1,0-1-1,0 0 0,0-2 1,-1 1-1,1-2 1,-1 0-1,0-1 0,-1 0 1,19-11-1,-13 1 51,-18 16-73,0-1-1,0 0 1,0 1 0,-1-1-1,1 0 1,0 1 0,-1-1 0,1 0-1,0 0 1,-1 0 0,1 0-1,-1 0 1,1 1 0,-1-1 0,0 0-1,1 0 1,-1 0 0,0 0-1,1-2 1,-3 3 1,1 0-1,0 1 0,0-1 1,0 0-1,0 0 1,0 1-1,0-1 1,-1 0-1,1 1 0,0-1 1,0 1-1,0 0 1,0-1-1,1 1 0,-3 1 1,-4 4-6,1 0 0,-1 1 0,1 0 0,0 0 1,1 1-1,-1-1 0,2 1 0,-1 0 0,-3 10 0,3-6-7,0 0 0,1-1 0,0 1-1,1 0 1,1 1 0,-2 15-1,4-26-21,0 1 0,0-1 0,0 0 0,0 1 0,0-1 0,1 0 0,-1 1 0,1-1 0,0 0 0,-1 0 0,1 0 0,0 1 0,0-1 0,1 0 0,-1 0 0,0 0 0,2 1 0,-2-2-41,0 0-1,0-1 1,0 1-1,0 0 1,0-1-1,0 1 1,1-1-1,-1 0 1,0 1-1,0-1 1,0 0-1,1 0 1,-1 0-1,0 0 1,0 0-1,0 0 1,1 0-1,-1 0 1,0 0-1,0 0 1,0-1-1,1 1 1,-1 0-1,0-1 1,0 1-1,0-1 1,0 1-1,0-1 1,0 0-1,0 0 1,0 1-1,2-3 1,5-4-358,-1-1-1,0-1 1,0 1 0,0-1 0,-1 0 0,0 0-1,-1-1 1,6-14 0,-8 18 229,19-44-1024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3.079"/>
    </inkml:context>
    <inkml:brush xml:id="br0">
      <inkml:brushProperty name="width" value="0.05" units="cm"/>
      <inkml:brushProperty name="height" value="0.05" units="cm"/>
    </inkml:brush>
  </inkml:definitions>
  <inkml:trace contextRef="#ctx0" brushRef="#br0">13 0 14787,'-2'5'103,"0"1"-1,0-1 0,0 0 1,1 1-1,0-1 1,0 1-1,0-1 0,1 1 1,0-1-1,0 1 1,0 0-1,0-1 0,1 1 1,0-1-1,1 1 1,-1-1-1,1 0 0,0 1 1,0-1-1,0 0 1,1 0-1,0 0 0,0-1 1,0 1-1,1-1 0,-1 1 1,1-1-1,0 0 1,8 6-1,-2-3-233,0-1-1,-1 0 1,2-1-1,-1 0 1,1 0-1,-1-1 1,1 0-1,1-1 1,-1 0-1,0-1 1,1 0-1,-1-1 1,19 0-1,-23-2-122,11 2 2450,-17 3-602,-10 4-466,7-6-919,-21 16 1433,-21 20 0,39-33-1482,0 0-1,0 0 0,1 1 0,0-1 0,0 1 0,0 0 0,0 0 0,1 1 0,0-1 0,-2 8 1,5-13-132,0 0 1,-1 0-1,1 0 0,0 0 1,0 0-1,0 1 1,0-1-1,0 0 1,0 0-1,0 0 1,0 0-1,0 0 1,0 0-1,1 1 1,-1-1-1,0 0 1,1 0-1,-1 0 1,1 0-1,-1 0 1,1 0-1,0 0 1,-1 0-1,1-1 1,1 2-1,0 0 5,0-1 0,0 0 0,0 0 1,0 0-1,0 0 0,1 0 0,-1-1 0,0 1 0,0-1 0,1 1 0,3-1 0,4 0 34,1 0 0,-1-1 1,1 0-1,13-4 0,20-8 74,-1-2 1,46-22-1,-32 12-99,-56 24-41,1 0 1,0 1-1,0-1 1,0 0-1,0 1 1,0-1-1,0 1 1,0 0-1,3-1 1,-1 7 27,-7 7-7,1-8-30,0 0 1,0 0-1,1 0 0,-1 0 0,1 1 0,1-1 0,-1 0 0,1 1 1,0-1-1,0 0 0,0 1 0,1-1 0,1 6 0,-2-9-54,2 1 0,-1 0-1,0-1 1,0 1-1,1-1 1,-1 1-1,1-1 1,0 0 0,0 0-1,0 0 1,0 0-1,0 0 1,0 0 0,1-1-1,-1 1 1,0-1-1,1 1 1,-1-1 0,1 0-1,0 0 1,-1 0-1,1 0 1,0 0-1,0-1 1,0 1 0,4-1-1,6 1-401,1-1 0,-1-1-1,0 0 1,1 0 0,-1-1-1,0-1 1,0-1 0,0 0 0,24-10-1,-2-3-755,-1-1 0,38-27 0,4-10 458,-67 48 940,-1-1 0,0 0 0,0 0 0,0 0-1,-1-1 1,5-10 0,-11 18-99,0 0 1,0 0-1,0-1 0,-1 1 1,1 0-1,0 0 1,-1-1-1,1 1 0,-1 0 1,0-1-1,1 1 1,-1 0-1,0-1 0,0 1 1,0-1-1,0 1 1,0 0-1,0-1 0,0 1 1,-1-1-1,0-1 1,0 2 9,1 0 1,-1 0 0,0 0 0,0 0 0,0 1 0,0-1 0,0 0-1,0 1 1,0-1 0,0 1 0,0-1 0,0 1 0,0 0 0,-1-1-1,1 1 1,0 0 0,0 0 0,0 0 0,-3 0 0,-3 0 199,-1 0 0,1 1 0,-1 0 0,1 1 0,0 0-1,-12 4 1,14-4-219,-1 1 0,0-1 0,1 1 0,0 1 0,0-1 0,0 1 0,0 0 0,0 0 0,-5 6 0,9-8-66,0-1 0,0 0 1,1 1-1,-1-1 0,0 0 1,0 1-1,1-1 0,-1 1 0,1 0 1,-1-1-1,1 1 0,0-1 1,0 1-1,0 0 0,0-1 0,0 1 1,0-1-1,0 1 0,0 0 1,0-1-1,1 1 0,-1-1 0,1 1 1,-1-1-1,1 1 0,0-1 1,-1 1-1,1-1 0,0 1 0,0-1 1,0 0-1,0 0 0,0 1 1,0-1-1,1 0 0,-1 0 0,0 0 1,1 0-1,1 0 0,10 9-144,1-1 0,1-1 0,25 11 0,-28-15 62,-1 1-1,0 1 1,0 0-1,-1 0 1,1 1-1,-1 0 1,15 16-1,-23-22 100,-1 0 0,1 1 1,-1-1-1,0 1 0,0-1 0,1 1 0,-1-1 1,0 1-1,-1 0 0,1-1 0,0 1 1,0 0-1,-1 0 0,1 0 0,-1 0 0,1 0 1,-1-1-1,0 1 0,0 0 0,0 0 0,0 0 1,0 0-1,0 0 0,-1 0 0,1 0 0,-1 0 1,1-1-1,-1 1 0,0 0 0,0 0 0,1 0 1,-1-1-1,0 1 0,0-1 0,-1 1 0,1-1 1,0 1-1,-1-1 0,1 1 0,0-1 1,-1 0-1,0 0 0,-2 1 0,-4 4 116,-1-1 0,0-1 0,0 0 0,-1 0 1,1-1-1,-1 0 0,-10 2 0,14-4-70,1 0 0,0 0 0,-1 0 0,1-1-1,-1 1 1,1-1 0,-1-1 0,1 1 0,-1-1 0,1 0 0,0 0 0,-1-1 0,1 1 0,0-1 0,0 0 0,0-1 0,0 1 0,0-1 0,1 0 0,-8-6-1,-6-11 52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3.700"/>
    </inkml:context>
    <inkml:brush xml:id="br0">
      <inkml:brushProperty name="width" value="0.05" units="cm"/>
      <inkml:brushProperty name="height" value="0.05" units="cm"/>
    </inkml:brush>
  </inkml:definitions>
  <inkml:trace contextRef="#ctx0" brushRef="#br0">87 0 17028,'-7'8'698,"1"-1"0,0 1 0,1 1-1,-1-1 1,2 1 0,-1 0 0,1 0 0,-6 18 0,1-3 158,4-13-553,1 1-1,0 0 1,0 0 0,-3 22-1,7-31-272,-1 0-1,1 0 0,0 0 1,0 0-1,0 0 1,1 0-1,-1 0 1,1 0-1,-1 0 0,1-1 1,0 1-1,0 0 1,0 0-1,1 0 0,-1-1 1,0 1-1,1-1 1,0 1-1,0-1 1,0 0-1,0 1 0,0-1 1,0 0-1,0 0 1,4 1-1,5 3 2,1 0-1,1-1 1,-1-1 0,1 0-1,0-1 1,26 4 0,-27-6-11,0 1 1,0 1 0,0 0 0,0 0 0,0 1 0,-1 1 0,21 10-1,-30-14-16,-1 0-1,1 1 1,0-1-1,-1 0 1,1 1-1,0-1 0,-1 1 1,0-1-1,1 1 1,-1 0-1,0-1 0,0 1 1,0 0-1,0 0 1,0 0-1,0 0 1,0 0-1,-1 0 0,1 0 1,-1 0-1,1 2 1,-2-1 7,1 0 1,0-1 0,-1 1-1,0-1 1,0 1 0,0-1-1,0 1 1,0-1 0,0 0-1,0 1 1,-1-1-1,1 0 1,-1 0 0,-3 3-1,-2 2 32,0 0 0,0-1 0,-1 0-1,0-1 1,-1 0 0,1 0 0,-18 7 0,17-9 16,0 0 0,-1-1 0,1 0 0,0 0 0,-1-1 0,1 0 0,-19-2 0,25 1-123,1 0-1,-1 0 1,0-1 0,0 1-1,0-1 1,1 0 0,-1 0 0,1 0-1,-1 0 1,0 0 0,1-1-1,0 1 1,-1-1 0,1 0 0,0 1-1,0-1 1,0 0 0,0 0 0,0 0-1,0-1 1,1 1 0,-1 0-1,1-1 1,-1 1 0,1-1 0,0 1-1,0-1 1,0 0 0,0 1-1,0-6 1,1 3-77,0-1 0,0 0 1,0 1-1,1-1 0,0 1 0,0-1 0,1 1 0,-1 0 0,1 0 0,0-1 0,1 1 0,-1 0 1,1 1-1,0-1 0,0 0 0,5-4 0,17-19-723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4.105"/>
    </inkml:context>
    <inkml:brush xml:id="br0">
      <inkml:brushProperty name="width" value="0.05" units="cm"/>
      <inkml:brushProperty name="height" value="0.05" units="cm"/>
    </inkml:brush>
  </inkml:definitions>
  <inkml:trace contextRef="#ctx0" brushRef="#br0">116 147 17700,'11'1'764,"1"-1"-1,0-1 1,0 0 0,-1 0 0,1-1-1,14-4 1,-22 4-551,0 1-1,1-1 1,-1 0-1,0 0 1,0 0-1,0-1 1,-1 1-1,1-1 1,0 0-1,-1 0 1,0 0-1,0-1 1,0 1-1,0-1 1,0 1-1,-1-1 1,1 0-1,-1 0 1,2-5-1,-3 7-191,-1 0 0,1 0-1,0 0 1,-1 0 0,1 0-1,-1 0 1,0 0 0,1 0-1,-1 0 1,0 0 0,0 0-1,-1 0 1,1 0 0,0 0-1,-1 0 1,1 0-1,-1 0 1,1 0 0,-1 0-1,0 0 1,-1-2 0,0 2-15,0 0 0,0 0 0,0 1 0,0-1 0,0 0 0,0 1 0,0-1 0,-1 1 0,1-1 0,-1 1 0,1 0 0,-1 0 0,-5-1 0,-1 0-18,0 1 0,0 0 0,-1 0 0,1 1 0,0 0 0,-1 1 0,1-1 0,-12 4 0,10 0 11,0-1 1,0 2-1,0-1 0,1 2 0,0-1 1,0 1-1,0 1 0,1 0 0,-9 8 1,14-12-6,1 1 0,-1 0 0,1 0 1,0 0-1,0 0 0,1 0 1,-1 1-1,1-1 0,0 1 1,-2 5-1,3-6-6,1-1 0,-1 0 0,1 0 0,0 0 0,-1 1 0,2-1 0,-1 0 0,0 1 0,1-1 0,-1 0 0,1 0 0,0 0 0,0 0 0,0 0 0,1 0 0,-1 0 0,3 3 0,0 0-124,0-1 0,1 0 1,-1 0-1,1 0 0,1-1 1,-1 0-1,0 0 0,1 0 1,0 0-1,0-1 0,0 0 1,1-1-1,-1 1 0,0-1 1,1 0-1,11 1 1,4 1-184,-1-2 0,1 0 0,42-3 1,4-6-385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7.335"/>
    </inkml:context>
    <inkml:brush xml:id="br0">
      <inkml:brushProperty name="width" value="0.05" units="cm"/>
      <inkml:brushProperty name="height" value="0.05" units="cm"/>
    </inkml:brush>
  </inkml:definitions>
  <inkml:trace contextRef="#ctx0" brushRef="#br0">206 1 17836,'-5'9'540,"1"0"1,0 0 0,0 0-1,1 0 1,0 1-1,1 0 1,-3 19-1,-3 10 1134,-12 40-264,-73 330 692,91-393-2088,-1-7-11,2 0 0,-1 0-1,1 0 1,1 0 0,0 0-1,0 0 1,1 0 0,3 17 0,-4-25-5,1 1 0,0-1 1,-1 0-1,1 1 1,0-1-1,0 0 0,0 0 1,0 0-1,0 0 1,0 1-1,0-1 0,0-1 1,0 1-1,0 0 1,1 0-1,-1 0 0,0-1 1,0 1-1,1 0 1,-1-1-1,1 1 1,-1-1-1,1 0 0,-1 1 1,0-1-1,1 0 1,-1 0-1,1 0 0,-1 0 1,1 0-1,-1 0 1,1-1-1,-1 1 0,2-1 1,8-2-5,0 0 0,0 0 1,16-9-1,-10 5 1,-10 4 3,90-29-80,-87 29 46,-1 1 0,1 1-1,0-1 1,0 2 0,0-1 0,1 1 0,-1 1 0,11 2 0,-19-3 21,0 0-1,1 1 0,-1-1 1,0 1-1,1 0 0,-1 0 1,0 0-1,1 0 0,-1 0 1,0 0-1,0 0 0,0 1 1,0-1-1,0 1 0,-1 0 1,1-1-1,0 1 0,-1 0 1,1 0-1,-1 0 0,0 0 1,0 0-1,1 1 0,-1-1 1,-1 0-1,1 0 0,0 1 1,0-1-1,-1 1 0,0-1 0,1 0 1,-1 1-1,0-1 0,0 5 1,-1-1 10,0 0 0,-1 0 0,0 0 1,1 0-1,-2 0 0,1 0 0,-1-1 1,0 1-1,0-1 0,0 0 0,-1 0 0,-6 8 1,1-5 80,0 0 1,-1 0 0,0-1 0,0 0 0,-1 0 0,1-2-1,-1 1 1,-1-1 0,1-1 0,-1 0 0,1 0 0,-1-1-1,0-1 1,-22 2 0,25-3-84,-1-1-1,1 0 0,0 0 1,0-1-1,-1 0 1,1-1-1,0 0 1,0 0-1,0-1 0,1 0 1,-1 0-1,1-1 1,0 0-1,0-1 1,0 0-1,0 0 0,1-1 1,0 0-1,0 0 1,-7-8-1,12 12-35,0-1 0,0 0-1,0 0 1,0 0 0,1 0 0,-1 0-1,1 0 1,0 0 0,-1 0 0,2-1 0,-1 1-1,0 0 1,1-1 0,-1 1 0,1-1-1,0 1 1,0-1 0,0 1 0,1 0-1,-1-1 1,1 1 0,0 0 0,0-1-1,0 1 1,0 0 0,0 0 0,1 0-1,0 0 1,-1 0 0,1 0 0,0 0-1,4-3 1,32-25-472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04.508"/>
    </inkml:context>
    <inkml:brush xml:id="br0">
      <inkml:brushProperty name="width" value="0.05" units="cm"/>
      <inkml:brushProperty name="height" value="0.05" units="cm"/>
    </inkml:brush>
  </inkml:definitions>
  <inkml:trace contextRef="#ctx0" brushRef="#br0">217 103 19412,'-9'-1'270,"1"1"0,-1 0 0,1 1 0,-1-1 0,1 2 0,0-1 0,-1 1 0,1 1 1,0-1-1,0 2 0,0-1 0,1 1 0,-1 0 0,1 0 0,-10 8 0,11-7-150,0-1 1,0 2-1,0-1 0,0 1 1,1 0-1,0 0 0,0 0 1,1 0-1,0 1 0,0 0 1,0 0-1,1 0 0,0 1 1,0-1-1,1 1 0,-2 11 1,3-16-94,1 0-1,0-1 1,-1 1 0,1 0-1,1 0 1,-1 0 0,0 0-1,1 0 1,-1-1 0,1 1-1,0 0 1,0 0 0,0-1-1,0 1 1,1-1 0,-1 1-1,1-1 1,-1 1 0,1-1 0,0 0-1,0 0 1,0 0 0,0 0-1,0 0 1,1 0 0,-1-1-1,1 1 1,-1-1 0,1 0-1,-1 1 1,1-1 0,0 0-1,-1 0 1,5 0 0,1 1 2,0-1-1,0 0 1,0-1 0,0 0 0,0 0-1,0-1 1,0 0 0,-1 0 0,1-1-1,0 0 1,11-4 0,6-6 25,0 0-1,-1-2 1,-1-1 0,-1 0 0,0-2 0,23-22 0,-11 5 6,-1-1 0,47-65 0,-76 94-59,-2 5-3,-1-1 0,0 1 0,0-1-1,0 0 1,0 1 0,0-1 0,0 0 0,0 0-1,0 1 1,-1-1 0,1 0 0,-1 0 0,1 0-1,-1-4 1,0 6 2,0 0-1,0 0 1,0 0 0,0 0-1,0 0 1,0 0-1,0-1 1,0 1 0,0 0-1,0 0 1,0 0-1,0 0 1,0 0 0,0 0-1,0 0 1,0-1 0,-1 1-1,1 0 1,0 0-1,0 0 1,0 0 0,0 0-1,0 0 1,0 0-1,0 0 1,-1 0 0,1 0-1,0 0 1,0 0-1,0 0 1,0-1 0,0 1-1,0 0 1,-1 0-1,1 0 1,0 0 0,0 0-1,0 0 1,0 0-1,0 1 1,0-1 0,-1 0-1,1 0 1,0 0-1,0 0 1,0 0 0,0 0-1,0 0 1,-1 0 0,-9 6-7,-7 11-17,8-5-26,1 0 1,0 1 0,0 0 0,2 0 0,-1 1 0,-6 24 0,11-32-43,0 1-1,0-1 1,1 1-1,0-1 1,0 1-1,1-1 1,0 1-1,0 0 1,1-1-1,0 1 1,0-1-1,0 1 1,1-1-1,-1 1 1,2-1-1,-1 0 1,5 9-1,-5-12 51,1 0 0,-1 0 0,1 0 0,-1 0 0,1-1 0,6 5-1,22 8-333</inkml:trace>
  <inkml:trace contextRef="#ctx0" brushRef="#br0" timeOffset="1">769 308 18516,'1'17'2352,"-1"1"-1527,0-5-345,1-1 1792,5-4-2160,-6-6 424,0-14-424,2-3-168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7.279"/>
    </inkml:context>
    <inkml:brush xml:id="br0">
      <inkml:brushProperty name="width" value="0.05" units="cm"/>
      <inkml:brushProperty name="height" value="0.05" units="cm"/>
    </inkml:brush>
  </inkml:definitions>
  <inkml:trace contextRef="#ctx0" brushRef="#br0">297 149 17948,'0'-2'96,"0"0"1,1 0-1,-1 0 0,0 0 1,0 1-1,-1-1 0,1 0 1,0 0-1,0 0 0,-1 0 1,0 1-1,1-1 0,-1 0 1,0 0-1,0 1 0,1-1 1,-1 1-1,-1-1 0,1 1 1,0-1-1,0 1 0,-1-1 1,1 1-1,0 0 1,-1 0-1,1 0 0,-1 0 1,0 0-1,1 0 0,-1 0 1,0 0-1,1 1 0,-1-1 1,0 1-1,0-1 0,0 1 1,0 0-1,1 0 0,-1 0 1,0 0-1,-4 0 0,-2 0 113,1 1-1,-1 0 0,0 1 0,0 0 0,0 0 0,1 0 0,-1 1 1,-11 6-1,4 0-57,0 1 0,1 0 0,0 1 0,1 1 0,-15 16 0,20-19-118,0 1-1,1-1 0,0 1 1,0 0-1,1 1 0,1 0 1,0 0-1,-5 16 0,9-24-28,0-1 0,0 0-1,1 0 1,-1 1-1,1-1 1,-1 0-1,1 0 1,0 1 0,0-1-1,0 0 1,1 1-1,-1-1 1,0 0 0,1 1-1,-1-1 1,1 0-1,0 0 1,0 1-1,0-1 1,0 0 0,0 0-1,1 0 1,-1 0-1,0-1 1,3 3 0,-2-2-1,1-1 1,-1 0 0,1 1 0,0-1 0,0 0-1,0-1 1,0 1 0,0 0 0,0-1 0,0 1-1,0-1 1,0 0 0,0 0 0,0 0 0,0-1-1,0 1 1,0-1 0,0 1 0,4-3 0,9-2 13,0-2 0,0 1 1,0-2-1,-1 0 0,22-17 1,66-58 151,-72 55-32,35-40 0,-55 54-57,0 1 0,-1-2 0,-1 0 0,0 0 0,12-29 0,-17 28 47,-4 16-124,0-1 0,0 1 0,0 0-1,0 0 1,0 0 0,0 0 0,0 0 0,0 0 0,-1 0-1,1-1 1,0 1 0,0 0 0,0 0 0,0 0 0,0 0-1,0 0 1,0 0 0,0 0 0,0 0 0,0 0-1,-1-1 1,1 1 0,0 0 0,0 0 0,0 0 0,0 0-1,0 0 1,0 0 0,-1 0 0,1 0 0,0 0 0,0 0-1,0 0 1,0 0 0,0 0 0,0 0 0,-1 0-1,1 0 1,0 0 0,0 0 0,0 0 0,0 0 0,0 0-1,0 0 1,0 0 0,-1 1 0,1-1 0,0 0 0,0 0-1,0 0 1,0 0 0,-2 2 6,0-1 0,0 1 0,0 0 0,0 0 0,0 0 1,0 0-1,1 1 0,-1-1 0,0 3 0,-5 9-6,1 1 1,0 0-1,1 0 0,1 0 0,0 1 1,-2 25-1,5-29-4,0-1 1,1 1-1,1-1 0,-1 1 1,2-1-1,0 1 0,0-1 0,1 0 1,8 21-1,-9-27 12,0-1-1,1 1 1,-1 0 0,1-1-1,1 0 1,-1 0 0,0 0-1,1 0 1,0 0 0,0-1-1,0 0 1,0 0 0,1 0-1,-1 0 1,1-1 0,-1 1-1,1-1 1,0 0 0,0-1-1,0 1 1,0-1 0,0 0-1,1 0 1,-1-1 0,0 1-1,0-1 1,1 0-1,-1-1 1,0 1 0,7-3-1,3 0 30,1-1 0,-1-1 0,0-1-1,-1 0 1,0-1 0,0 0 0,0-1-1,24-19 1,-20 13 52,29-31 0,-41 39-78,-1-1 0,1 1-1,-2-1 1,1 0 0,-1-1 0,0 1 0,6-16 0,-10 23-14,1-1 0,-1 1 0,0-1-1,0 1 1,0-1 0,0 1 0,1-1 0,-1 1 0,0-1 0,0 1 0,0-1-1,0 1 1,0-1 0,0 1 0,0-1 0,0 1 0,-1-1 0,1 1 0,0-1-1,0 1 1,0-1 0,-1 0 0,-8 3-1,-10 13 0,11-5 0,0 0 1,0 1-1,1 0 0,1 0 1,0 0-1,0 1 1,2 0-1,-1 0 1,1 1-1,-3 20 1,6-28 11,0 1 0,1 0-1,0 0 1,0-1 0,0 1 0,0 0 0,1 0 0,0-1 0,1 1 0,-1-1 0,4 9 0,-3-10 7,0-1 1,1 1-1,-1-1 1,0 0-1,1 0 1,0 0-1,0 0 1,0-1-1,0 1 1,0-1 0,0 1-1,1-1 1,-1 0-1,1 0 1,-1-1-1,1 1 1,0-1-1,4 1 1,2 0 20,-1 0 0,1-1 0,-1-1-1,1 1 1,-1-2 0,1 1 0,-1-1 0,1-1 0,-1 0 0,0 0 0,0-1-1,0 0 1,0 0 0,0-1 0,9-5 0,2-2 24,-1-2 0,0 0 1,0 0-1,-1-2 0,17-19 1,-19 18-30,-2 0 1,0-1 0,17-30 0,-26 40-25,-1-1 0,0 0 0,0 0 0,-1 0 0,0-1 0,0 1 0,-1-1 0,-1 1 0,1-1 0,-1 0 1,0-13-1,-1 20-10,0 1 1,0-1-1,0 1 1,0-1 0,0 1-1,-1 0 1,1-1 0,0 1-1,-1-1 1,1 1-1,-1 0 1,1-1 0,-1 1-1,0 0 1,1 0 0,-1-1-1,0 1 1,0 0-1,0 0 1,0 0 0,0 0-1,0 0 1,0 0 0,-1 0-1,1 1 1,0-1-1,0 0 1,-1 1 0,1-1-1,0 0 1,-1 1 0,1 0-1,0-1 1,-1 1-1,1 0 1,-1 0 0,1 0-1,-1 0 1,1 0 0,0 0-1,-1 0 1,1 0-1,-1 1 1,1-1 0,0 0-1,-1 1 1,-2 1 0,-3 0-4,0 1-1,1 0 1,-1 1 0,1 0 0,-1 0 0,1 0 0,-10 9 0,8-4-4,0 0 0,1 1 1,0 0-1,1 0 0,0 0 1,0 1-1,1 0 0,0 0 0,-3 14 1,6-19-4,1-1 0,-1 0 1,1 1-1,0-1 1,1 1-1,-1-1 1,1 1-1,0-1 1,1 1-1,-1-1 1,1 1-1,0-1 0,0 1 1,1-1-1,0 0 1,0 1-1,0-1 1,0 0-1,1-1 1,0 1-1,6 8 1,-6-10-78,0 0 1,0-1 0,1 1-1,-1-1 1,1 1 0,-1-1-1,1 0 1,0 0 0,0-1-1,0 1 1,0-1 0,0 0-1,0 0 1,0 0 0,0-1-1,1 1 1,-1-1 0,0 0-1,0 0 1,0-1 0,1 1-1,-1-1 1,0 0 0,4-2-1,1 1-56,-1-1-1,0-1 1,-1 1-1,1-2 1,-1 1-1,1-1 1,-1 0-1,-1 0 1,1-1-1,10-12 1,14-25-587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7.653"/>
    </inkml:context>
    <inkml:brush xml:id="br0">
      <inkml:brushProperty name="width" value="0.05" units="cm"/>
      <inkml:brushProperty name="height" value="0.05" units="cm"/>
    </inkml:brush>
  </inkml:definitions>
  <inkml:trace contextRef="#ctx0" brushRef="#br0">6 18 21149,'-3'-16'1664,"0"15"-1336,5 4-88,5 10 168,3 1 1152,0 9-1304,0-2-87,4 0 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8.046"/>
    </inkml:context>
    <inkml:brush xml:id="br0">
      <inkml:brushProperty name="width" value="0.05" units="cm"/>
      <inkml:brushProperty name="height" value="0.05" units="cm"/>
    </inkml:brush>
  </inkml:definitions>
  <inkml:trace contextRef="#ctx0" brushRef="#br0">70 0 16628,'12'6'1976,"-7"8"-1200,-5 14-192,0 7 1145,-8 14-729,1 6-128,-2 5-280,-2 0-88,1-6-504,2-5-472,1-14-2440,0-11 2591,-3-20-359,0-7-264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8.495"/>
    </inkml:context>
    <inkml:brush xml:id="br0">
      <inkml:brushProperty name="width" value="0.05" units="cm"/>
      <inkml:brushProperty name="height" value="0.05" units="cm"/>
    </inkml:brush>
  </inkml:definitions>
  <inkml:trace contextRef="#ctx0" brushRef="#br0">1 94 18100,'10'-9'353,"1"0"0,-1 0 0,2 2 0,-1-1 0,1 1 0,0 1 0,1 0 0,0 1 0,0 0 0,0 1 0,0 0 0,20-2-1,-8 2 108,0 2 0,0 0 0,1 2-1,-1 1 1,47 7 0,-61-6-338,0 0 0,0 2 1,0-1-1,0 1 0,-1 1 0,0 0 1,0 0-1,16 12 0,-23-15-107,-1 0-1,0-1 1,0 1-1,0 0 1,0 0-1,0 0 1,0 1 0,-1-1-1,1 0 1,-1 1-1,1-1 1,-1 1-1,0-1 1,0 1 0,0-1-1,0 1 1,-1 0-1,1 0 1,-1-1-1,1 1 1,-1 0 0,0 0-1,0 0 1,0-1-1,-1 1 1,1 0-1,-1 0 1,1-1 0,-1 1-1,0 0 1,0-1-1,0 1 1,-1-1-1,1 1 1,0-1 0,-1 1-1,0-1 1,1 0-1,-1 0 1,-3 2-1,-4 5 3,0 0 0,-1-1 1,0 0-1,0-1 0,-1 0 0,0-1 0,0 0 0,-12 4 0,4-2-364,-32 22 0,50-30 328,1 0 0,0 0 0,-1 0-1,1 0 1,0 1 0,-1-1-1,1 0 1,0 0 0,0 0 0,-1 1-1,1-1 1,0 0 0,0 0 0,-1 1-1,1-1 1,0 0 0,0 1-1,0-1 1,-1 0 0,1 1 0,0-1-1,0 0 1,0 1 0,0-1 0,0 0-1,0 1 1,0-1 0,0 0-1,0 1 1,0-1 0,0 0 0,0 1-1,0-1 1,0 0 0,0 1 0,0-1-1,0 0 1,0 1 0,0-1-1,0 0 1,1 1 0,-1-1 0,0 0-1,0 1 1,0-1 0,1 0 0,-1 1-1,0-1 1,0 0 0,1 0-1,-1 0 1,0 1 0,0-1 0,1 0-1,0 1 1,24 8-405,-17-6 242,16 6-112,0 1 1,41 24 0,-59-31 289,-1 1 1,0-1 0,0 1 0,0 0 0,0 0-1,-1 1 1,0 0 0,0-1 0,0 1 0,0 1-1,-1-1 1,0 0 0,0 1 0,0 0 0,-1 0 0,0-1-1,3 12 1,-5-12 25,0-1 1,0 1-1,0-1 1,-1 1-1,1-1 0,-1 0 1,-1 1-1,1-1 0,0 0 1,-1 1-1,0-1 0,0 0 1,0 0-1,0-1 0,-1 1 1,0 0-1,0-1 0,0 1 1,0-1-1,-4 3 0,-6 5 123,0 0-1,0-2 0,-1 1 1,-17 7-1,1-2 123,-1 0-1,0-2 1,-1-2 0,-63 15 0,71-26-966,24 0 675,-1 0 0,1 0 0,-1-1 0,1 1 0,-1 0 0,1 0 0,-1-1 0,1 1-1,0 0 1,-1-1 0,1 1 0,-1 0 0,1-1 0,0 1 0,0-1 0,-1 1 0,1-1 0,0 1-1,0-1 1,-1 1 0,1-1 0,0 1 0,0-1 0,0 1 0,0-1 0,0 1 0,0-1 0,0 1-1,0-1 1,0 1 0,0-1 0,0 1 0,0-1 0,0 1 0,0-1 0,0 1 0,1-1 0,-1 1 0,0-1-1,0 1 1,0-1 0,1 1 0,-1 0 0,0-1 0,1 1 0,-1-1 0,1 1 0,18-26-355,8-6-152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8.913"/>
    </inkml:context>
    <inkml:brush xml:id="br0">
      <inkml:brushProperty name="width" value="0.05" units="cm"/>
      <inkml:brushProperty name="height" value="0.05" units="cm"/>
    </inkml:brush>
  </inkml:definitions>
  <inkml:trace contextRef="#ctx0" brushRef="#br0">12 13 18148,'2'9'386,"0"1"0,-1-1 0,1 1 0,-2-1 0,1 1 0,-2-1 0,1 1-1,-1-1 1,-2 11 0,-1 6 520,-3 49 707,4 95 0,8-135-1354,3-20-93,-8-15-161,0 0 1,0 1-1,1-1 1,-1 0-1,0 0 0,1 0 1,-1 0-1,0 0 0,1 1 1,-1-1-1,0 0 1,1 0-1,-1 0 0,0 0 1,1 0-1,-1 0 0,0 0 1,1 0-1,-1 0 1,1 0-1,-1 0 0,0 0 1,1 0-1,-1-1 0,0 1 1,1 0-1,-1 0 1,0 0-1,1 0 0,-1-1 1,0 1-1,0 0 0,1 0 1,-1-1-1,0 1 1,1-1-1,2-3 17,-1 0 0,1 0 0,-1 0 0,0-1 0,0 0-1,0 1 1,-1-1 0,1 0 0,-1 0 0,0 1 0,0-9 0,1-2 19,9-40-40,-2-1 1,-3-1-1,-2 1 0,-4-63 1,-3 105-106,0 11-373,2 5 402,1-1 1,-1 0 0,1 0-1,0 1 1,0-1 0,-1 0-1,1 0 1,0 1 0,0-1-1,0 0 1,0 0-1,1 1 1,-1-1 0,1 2-1,0 1-142,0 0-1,0 0 0,0 0 0,1 0 1,0 0-1,0 0 0,0 0 0,0 0 1,1-1-1,-1 1 0,1-1 0,0 0 1,4 4-1,-1-2-142,0-1 0,1 1-1,0-1 1,-1 0 0,1-1 0,14 5 0,0-2-400,-1-1 1,1-1 0,0-1 0,32 1-1,-37-3 617,1-1-1,-1 0 1,0-2-1,0 0 1,0 0-1,0-2 1,0 0-1,-1-1 1,30-13-1,-43 17 271,1-1-1,-1 0 0,0 1 0,0-1 0,0 0 0,0 0 0,0 0 0,0 0 0,-1-1 0,1 1 0,-1 0 0,3-5 0,-4 6-54,0 0-1,1 0 0,-1 0 0,0 0 0,0 0 1,0 0-1,1 1 0,-1-1 0,0 0 0,0 0 1,0 0-1,-1 0 0,1 0 0,0 0 0,0 0 1,0 1-1,-1-1 0,1 0 0,0 0 0,-1 0 1,1 0-1,-1 1 0,1-1 0,-1 0 0,1 0 1,-1 1-1,0-1 0,1 1 0,-1-1 1,0 0-1,1 1 0,-1-1 0,0 1 0,0-1 1,1 1-1,-1 0 0,0-1 0,0 1 0,0 0 1,-1-1-1,-3 0 117,0 0-1,0 1 1,0 0 0,0-1 0,0 1 0,-1 1 0,1-1-1,0 1 1,0 0 0,0 0 0,0 0 0,1 1-1,-1 0 1,0 0 0,0 0 0,1 0 0,-6 5 0,-2 1 68,0 0 0,0 1 0,1 1 1,-19 20-1,22-20-120,-1 0 1,2 1-1,-1 0 1,-8 18-1,14-24-92,0-1-1,0 1 1,0 0-1,1 0 1,-1 0-1,1 0 1,1 0-1,-1 0 1,1 0-1,-1 0 1,1 0-1,1 0 1,-1 0 0,3 9-1,-3-12-17,1 1 0,0-1 0,0 0 0,0 0 0,0 0 0,0 0 0,1 0 1,-1 0-1,1 0 0,-1-1 0,1 1 0,-1 0 0,1-1 0,0 1 0,0-1 0,0 0 0,0 0 0,3 2 0,-1-1 11,0-1-1,0 0 1,0 0-1,1 0 1,-1-1-1,0 0 1,0 1-1,0-1 1,8-1-1,0-1 26,0-1 0,-1 0 0,1 0 0,-1-1 0,1 0 0,13-9 0,-5 2 25,-2-1 1,0-1 0,0-1-1,-1 0 1,-1-1 0,0-1 0,-1-1-1,-1 0 1,-1-1 0,0 0-1,-1-1 1,12-28 0,-15 12 100,-9 35-183,0-1 0,0 1-1,0 0 1,0 0 0,0-1 0,0 1 0,0 0 0,0-1-1,0 1 1,0 0 0,0-1 0,0 1 0,0 0 0,0-1-1,0 1 1,0 0 0,0 0 0,0-1 0,-1 1-1,1 0 1,0-1 0,0 1 0,0 0 0,0 0 0,-1-1-1,1 1 1,0 0 0,0 0 0,-1-1 0,0 2 1,0-1 1,0 1-1,0-1 1,0 1-1,0-1 1,1 1-1,-1 0 1,0-1 0,0 1-1,1 0 1,-1 0-1,0 0 1,1-1-1,-2 3 1,-5 10-24,0 0 0,0 0 0,1 1 0,1 0 0,0 0 0,1 1 0,1-1 0,0 1 0,1-1 0,0 1 0,1 0 0,1 0 0,0 0 0,3 15 0,-2-26-169,-1 0-1,1 0 1,0 0 0,1 0 0,-1 0-1,1 0 1,0 0 0,-1 0 0,2-1-1,-1 1 1,0-1 0,4 4-1,-5-5 122,1-1 0,-1 0-1,1 0 1,-1 0 0,1 0-1,0 0 1,-1 0 0,1-1-1,0 1 1,-1 0-1,1-1 1,0 1 0,0-1-1,0 0 1,-1 1 0,1-1-1,0 0 1,0 0 0,0 0-1,0-1 1,-1 1 0,1 0-1,0-1 1,0 1-1,0-1 1,-1 1 0,1-1-1,0 0 1,2-1 0,25-20-842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49.486"/>
    </inkml:context>
    <inkml:brush xml:id="br0">
      <inkml:brushProperty name="width" value="0.05" units="cm"/>
      <inkml:brushProperty name="height" value="0.05" units="cm"/>
    </inkml:brush>
  </inkml:definitions>
  <inkml:trace contextRef="#ctx0" brushRef="#br0">0 28 16115,'9'-23'3342,"-2"18"-1766,-6 6-1468,-1-1 1,1 0 0,-1 1 0,1-1 0,-1 1 0,1-1 0,-1 1-1,0 0 1,1-1 0,-1 1 0,0-1 0,1 1 0,-1 0 0,0-1-1,0 1 1,0 0 0,1-1 0,-1 2 0,2 11 442,0-1 1,-1 1-1,0 0 1,-1 0-1,-2 15 1,1-15-388,0 1 1,1-1-1,1 0 1,3 24-1,-3-35-148,-1 0 0,1 0 0,0 0 0,0 0 0,0 0 0,0 0 0,0 0 0,0 0 0,0 0 0,0-1 0,1 1-1,-1 0 1,1-1 0,-1 1 0,1-1 0,0 0 0,0 0 0,-1 1 0,1-1 0,0 0 0,0 0 0,0-1 0,0 1 0,0 0-1,0-1 1,0 1 0,1-1 0,-1 1 0,0-1 0,0 0 0,0 0 0,0 0 0,4-1 0,4 0 24,0-1 0,0-1 0,0 1 0,0-2 0,16-6 0,7-8 70,-1-1-1,0-1 1,45-39-1,-70 54-87,-6 4-20,1 0 1,-1 0-1,0 0 0,0 0 0,1 0 1,-1 0-1,0 1 0,1-1 0,-1 0 1,1 1-1,-1 0 0,4-1 0,-5 1-1,0 0 0,1 0 0,-1 0-1,0 0 1,1 0 0,-1 0 0,0 1-1,1-1 1,-1 0 0,0 0 0,0 0 0,1 1-1,-1-1 1,0 0 0,0 0 0,1 1-1,-1-1 1,0 0 0,0 0 0,1 1-1,-1-1 1,0 0 0,0 1 0,0-1 0,0 0-1,0 1 1,0-1 0,0 1 0,1-1-1,-1 0 1,0 1 0,0-1 0,0 6 3,-1 0 1,1 0 0,-1 0 0,-3 10-1,3-11-5,-7 25-18,4-18-55,1 1 0,0 0 0,0 0 0,2 0 0,-1 0 0,2 0-1,1 20 1,-1-32 13,0 0-1,0 0 1,0-1 0,1 1-1,-1 0 1,0 0-1,1 0 1,-1-1 0,1 1-1,-1 0 1,1 0-1,-1-1 1,1 1 0,-1 0-1,1-1 1,0 1-1,-1-1 1,1 1-1,0-1 1,-1 1 0,1-1-1,0 1 1,0-1-1,0 0 1,-1 1 0,1-1-1,0 0 1,0 0-1,0 0 1,0 1-1,0-1 1,-1 0 0,1 0-1,0 0 1,0 0-1,0-1 1,0 1 0,0 0-1,1-1 1,3 0-283,0-1 1,0 0 0,0 0-1,-1 0 1,9-6-1,3-3-222,-1-2-1,21-21 0,5-7-455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0.093"/>
    </inkml:context>
    <inkml:brush xml:id="br0">
      <inkml:brushProperty name="width" value="0.05" units="cm"/>
      <inkml:brushProperty name="height" value="0.05" units="cm"/>
    </inkml:brush>
  </inkml:definitions>
  <inkml:trace contextRef="#ctx0" brushRef="#br0">203 253 16476,'-16'15'2397,"-9"6"-1324,0 1 1,2 1-1,-30 37 0,46-51-927,0 1 1,1-1-1,0 1 1,0 0-1,1 0 1,1 0 0,0 1-1,0 0 1,1 0-1,0 0 1,1 0-1,0 0 1,0 19-1,2-27-137,0 1-1,1-1 1,-1 0-1,1 0 1,-1 1-1,1-1 0,0 0 1,0 0-1,1 0 1,-1 0-1,0 0 1,1 0-1,0-1 0,0 1 1,0 0-1,0-1 1,0 0-1,0 1 1,1-1-1,-1 0 0,1 0 1,0 0-1,-1 0 1,1-1-1,0 1 1,0-1-1,0 0 0,0 0 1,0 0-1,0 0 1,1 0-1,-1 0 1,0-1-1,0 0 0,4 0 1,3 1-74,0-2 1,0 1 0,0-1-1,-1-1 1,1 0-1,0 0 1,-1-1-1,1 0 1,-1 0-1,14-8 1,-5-1-146,0 0 0,-1-1 0,0-1 0,-1 0 0,0-1 0,21-28 0,71-114-757,-77 109 833,-22 34 109,25-38 193,41-84-1,-72 131-100,-1 1-1,0-1 1,-1 0-1,1 0 1,-1 0-1,0 0 0,0-1 1,0-8-1,-1 13-41,0 0 1,-1 0-1,1 0 0,0 0 0,0 0 0,-1 0 1,1 0-1,0 0 0,-1 0 0,1 1 0,-1-1 1,1 0-1,-1 0 0,1 0 0,-1 1 0,0-1 1,0 0-1,1 0 0,-3 0 0,2 0 8,-1 0 0,0 1 1,0-1-1,0 0 0,0 1 0,0 0 0,0 0 0,0-1 1,0 1-1,0 0 0,0 0 0,1 1 0,-1-1 0,-2 1 1,-15 3 76,0 1 0,0 1 0,1 0 0,0 2 0,-17 9 0,-84 54-41,117-70-65,0 0-1,-84 61 148,79-57-125,1 1 0,0 0 1,0 0-1,0 0 1,1 1-1,-1 0 0,2 0 1,-1 0-1,-6 16 0,10-21-16,0 0-1,1-1 1,-1 1-1,1 0 1,0 0-1,-1 0 0,1 0 1,0 0-1,0 0 1,0 0-1,0 0 0,1 0 1,-1 0-1,0 0 1,1-1-1,0 1 1,-1 0-1,1 0 0,0 0 1,0-1-1,0 1 1,0 0-1,0-1 1,0 1-1,0-1 0,1 1 1,-1-1-1,0 1 1,1-1-1,-1 0 1,1 0-1,0 0 0,-1 0 1,1 0-1,0 0 1,2 0-1,5 3 27,0-1-1,1-1 1,-1 0-1,1 0 1,-1-1-1,12 1 1,18-3 35,0 0 1,61-12-1,26-2 44,-120 15-89,-1 0-1,0 0 0,0 0 1,0 1-1,0-1 0,1 1 1,-1 1-1,9 3 1,-12-5 2,0 1 0,0 0 0,-1 1 0,1-1 0,0 0 0,-1 0 0,1 1 0,-1-1 0,1 1 1,-1-1-1,0 1 0,0 0 0,0 0 0,0-1 0,0 1 0,0 0 0,0 0 0,0 0 0,-1 0 1,1 0-1,-1 0 0,0 0 0,1 0 0,-1 0 0,0 2 0,-1 8 138,-1-1 0,0 0 0,-1 0 0,0 0 0,0 0 0,-1 0 0,-1-1 0,0 1 0,-10 16 0,-15 34 172,29-61-394,1 1 0,0-1 0,-1 1 0,1-1 0,0 0 1,0 1-1,-1-1 0,1 1 0,0-1 0,0 1 0,0-1 0,0 1 0,0-1 0,-1 1 1,1-1-1,0 1 0,0-1 0,0 1 0,0-1 0,0 1 0,1-1 0,-1 1 0,0-1 1,0 1-1,0-1 0,0 0 0,0 1 0,1-1 0,-1 1 0,0-1 0,0 1 0,1-1 0,-1 0 1,0 1-1,1-1 0,-1 0 0,0 1 0,1-1 0,-1 0 0,1 1 0,-1-1 0,0 0 1,1 0-1,-1 1 0,1-1 0,-1 0 0,1 0 0,-1 0 0,1 0 0,-1 0 0,1 0 1,0 0-1,2 0-128,-1 0 0,1 0 1,-1-1-1,1 0 1,-1 1-1,1-1 0,-1 0 1,0 0-1,4-2 1,10-8-751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0.523"/>
    </inkml:context>
    <inkml:brush xml:id="br0">
      <inkml:brushProperty name="width" value="0.05" units="cm"/>
      <inkml:brushProperty name="height" value="0.05" units="cm"/>
    </inkml:brush>
  </inkml:definitions>
  <inkml:trace contextRef="#ctx0" brushRef="#br0">2 21 19468,'-1'-1'3415,"1"6"-2086,7 10-69,-2-9-1132,0-1-1,1 0 1,0 0 0,0 0 0,0-1-1,0 0 1,1 0 0,-1-1-1,1 0 1,0 0 0,0-1-1,1 1 1,-1-1 0,0-1-1,1 0 1,-1 0 0,1 0 0,7-1-1,-6 0-104,-1 0 0,1-1 0,-1 0 0,0 0 0,1-1 0,-1 0-1,10-4 1,-14 4-2,1 0-1,-1-1 1,1 1 0,-1-1-1,0 0 1,0 0-1,0 0 1,0 0-1,-1-1 1,0 1 0,1-1-1,3-6 1,-6 9-19,0-1 0,0 1-1,-1 0 1,1-1 0,0 1 0,-1-1 0,1 0 0,-1 1 0,1-1 0,-1 1 0,0-1-1,0 0 1,0 1 0,0-3 0,0 4-2,0-1 0,0 0 0,0 1 0,-1-1 0,1 0 1,0 1-1,-1-1 0,1 0 0,0 1 0,-1-1 0,1 1 0,-1-1 0,1 1 0,-1-1 0,1 1 0,-1-1 0,1 1 0,-1 0 0,0-1 0,1 1 1,-1 0-1,-1-1 0,0 0-7,-1 1 1,0-1-1,0 1 1,0 0 0,1 0-1,-1 0 1,0 0-1,0 0 1,0 1-1,1-1 1,-1 1 0,0 0-1,-4 1 1,-5 4-3,2 0 1,-1 0-1,1 1 0,0 1 1,0-1-1,1 2 1,0-1-1,1 1 1,0 1-1,0-1 0,1 1 1,0 1-1,-10 20 1,16-29 6,0 0 0,0 0 0,1 0 1,-1 0-1,1 0 0,-1 0 0,1 0 0,0 0 1,0 0-1,0 0 0,0 0 0,0 0 0,0 0 1,0-1-1,1 1 0,-1 0 0,1 0 0,0 3 1,0-4 1,0 0 0,0 1 0,0-1 0,1 0 0,-1 0 0,0 0 0,0 0 0,1 0 0,-1 0 0,0 0 0,1-1 0,-1 1 0,1 0 0,-1-1 0,1 1 0,-1-1 0,4 1 0,4 0 1,1-1 0,-1 0 0,0 0 1,1-1-1,-1 0 0,11-3 0,193-59-24,-48 11 45,-164 52-22,12-4 5,0 2 0,23-3-1,-33 5 4,0 0-1,-1 0 0,1 0 1,0 0-1,0 1 0,-1-1 0,1 1 1,4 1-1,-6-1-1,0-1 0,0 1-1,-1-1 1,1 1 0,0-1 0,0 1 0,-1 0 0,1-1 0,0 1 0,-1 0-1,1-1 1,-1 1 0,1 0 0,-1 0 0,1 0 0,-1 0 0,0-1 0,1 1-1,-1 0 1,0 0 0,1 0 0,-1 0 0,0 0 0,0 1 0,-1 7 45,0 0 0,0 0 0,-1 0 0,0 0 0,-1 0 0,0-1 1,-6 12-1,6-13-77,0-1 1,0 1-1,0 0 1,1 0-1,0 0 1,1 0-1,0 0 1,0 1-1,0-1 1,1 0-1,0 0 1,1 11-1,-1-18-13,0 1 0,0 0 0,0-1 0,1 1 0,-1 0 0,0-1 0,0 1 0,1-1 0,-1 1 0,1 0 0,-1-1 0,0 1 0,1-1 0,-1 1 1,1-1-1,-1 1 0,1-1 0,-1 1 0,1-1 0,0 0 0,-1 1 0,1-1 0,-1 0 0,1 0 0,0 1 0,-1-1 0,1 0 0,0 0 0,-1 0 0,1 0 0,0 0 0,-1 0 0,2 0 0,0 0 7,1 0 0,-1-1-1,0 0 1,0 1 0,1-1 0,-1 0 0,0 0-1,3-2 1,21-15-377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1.583"/>
    </inkml:context>
    <inkml:brush xml:id="br0">
      <inkml:brushProperty name="width" value="0.05" units="cm"/>
      <inkml:brushProperty name="height" value="0.05" units="cm"/>
    </inkml:brush>
  </inkml:definitions>
  <inkml:trace contextRef="#ctx0" brushRef="#br0">243 146 18140,'-15'-3'439,"0"1"0,-1 1-1,1 1 1,-1 0 0,1 1 0,-1 0 0,1 1 0,0 1 0,0 1-1,0 0 1,0 1 0,1 0 0,-27 15 0,36-19-276,5-3-57,9-9-14,15-14-32,-3 6-18,36-32 75,-49 45-109,-1 0 0,1 0 0,1 1 0,-1 1 0,13-6 0,-20 9-8,0 1 0,0 0 0,0-1 0,0 1 0,0 0 1,0-1-1,0 1 0,0 0 0,0 0 0,0 0 0,0 0 0,0 0 0,0 0 0,0 0 0,0 0 1,0 0-1,0 1 0,0-1 0,0 0 0,0 1 0,0-1 0,0 1 0,0-1 0,-1 1 0,1-1 1,0 1-1,0 0 0,0-1 0,-1 1 0,1 0 0,0-1 0,0 1 0,-1 0 0,1 0 0,-1 0 1,1 0-1,-1 0 0,1 0 0,-1 0 0,0 0 0,1 0 0,-1 2 0,1 4 0,0 0 0,0 0 0,-1 1-1,0 13 1,-1-20 1,-18 137 44,11-92 73,-4 60 0,12-105-110,0 1 0,0-1 1,0 0-1,-1 1 0,1-1 0,1 1 0,-1-1 0,0 0 0,0 1 0,0-1 0,1 0 0,-1 1 0,1-1 0,-1 0 0,1 1 0,0-1 0,-1 0 0,1 0 0,0 0 0,0 1 0,0-1 0,0 0 0,0 0 0,0 0 1,0-1-1,0 1 0,0 0 0,2 1 0,10 8 50,-13-10-56,1 1-1,-1 0 0,1-1 1,-1 1-1,0 0 0,1 0 1,-1 0-1,0-1 0,0 1 0,1 0 1,-1 0-1,0 0 0,0 0 1,0 0-1,0-1 0,0 1 0,0 0 1,0 0-1,0 0 0,-1 0 1,1-1-1,0 1 0,0 0 1,-1 0-1,1 0 0,-1-1 0,1 1 1,-1 0-1,1 0 0,-1-1 1,1 1-1,-1 0 0,-22 25 0,21-24-1,-11 11 6,-1 0 0,0-1 0,-1-1 0,0 0 0,0-1 0,-31 15 0,45-25-4,0 1 1,0-1 0,0 1-1,0-1 1,0 0-1,0 1 1,0-1-1,0 0 1,0 0 0,0 0-1,0 0 1,0 1-1,0-1 1,0-1-1,0 1 1,0 0-1,0 0 1,0 0 0,0 0-1,-1-1 1,2 0-1,-1 1 0,1-1 0,0 0 0,0 1 0,0-1 0,0 1 0,0-1 0,0 0 0,0 1 0,0-1 1,0 1-1,0-1 0,0 0 0,0 1 0,1-1 0,-1 1 0,0-1 0,0 0 0,1 1 0,-1-1 0,0 1 0,1-1 0,-1 0 0,28-35 37,239-205-9,-52 52-29,-190 166-1,-25 23 0,0 1 0,0-1 0,0 0 0,0 0 0,0 0-1,0 0 1,-1 0 0,1 0 0,0 0 0,0 0 0,0 0 0,0 0-1,0 0 1,0 0 0,0 0 0,0 0 0,1 1 0,-1-1 0,0 0 0,0 0-1,0 0 1,0 0 0,0 0 0,0 0 0,0 0 0,0 0 0,0 0-1,0 0 1,0 0 0,0 0 0,0 0 0,0 0 0,0 0 0,0 0 0,0 0-1,0 1 1,0-1 0,0 0 0,0 0 0,0 0 0,1 0 0,-1 0-1,0 0 1,0 0 0,0 0 0,0 0 0,0 0 0,0 0 0,0 0-1,0 0 1,0 0 0,0 0 0,0 0 0,0 0 0,0 0 0,1 0 0,-1 0-1,0-1 1,-9 17-16,-19 25-4,14-22 9,1 0-1,-14 29 0,27-47 13,-1-1 0,1 1 0,0 0 0,-1 0-1,1 0 1,0 0 0,-1-1 0,1 1-1,0 0 1,0 0 0,0 0 0,0 0 0,-1 0-1,1 0 1,1-1 0,-1 1 0,0 0-1,0 0 1,0 1 0,1-2 0,-1 0 1,1 1-1,-1-1 1,0 0-1,1 0 1,-1 0-1,1 0 1,-1 1-1,1-1 1,-1 0-1,0 0 1,1 0-1,-1 0 1,1 0-1,-1 0 1,1 0-1,-1-1 1,1 1-1,-1 0 1,0 0-1,1 0 1,-1 0-1,1 0 1,-1-1-1,1 1 1,4-3 17,0 0 1,0 0-1,-1 0 1,8-7 0,3-5 120,-1-1 1,-1 0-1,0-1 1,13-25-1,34-79 1409,-60 121-1540,1-1 0,-1 1 0,0 0 0,0-1 0,0 1 0,0 0 0,0-1 0,1 1 0,-1 0 0,0-1 0,0 1 0,1 0 0,-1 0 0,0-1 0,0 1 0,1 0 0,-1 0 0,0-1 1,1 1-1,-1 0 0,0 0 0,1 0 0,-1 0 0,0 0 0,1-1 0,-1 1 0,0 0 0,1 0 0,-1 0 0,1 0 0,-1 0 0,0 0 0,1 0 0,-1 0 0,0 0 0,1 0 0,0 1 0,12 8-115,-4-3-122,0-1-190,0-1 0,0-1 0,0 1-1,1-2 1,0 1 0,-1-2 0,16 2 0,-7-2-182,1 0 1,-1-2-1,21-3 0,0-3-397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7.880"/>
    </inkml:context>
    <inkml:brush xml:id="br0">
      <inkml:brushProperty name="width" value="0.05" units="cm"/>
      <inkml:brushProperty name="height" value="0.05" units="cm"/>
    </inkml:brush>
  </inkml:definitions>
  <inkml:trace contextRef="#ctx0" brushRef="#br0">1 220 19804,'0'0'68,"0"0"0,0 0 1,1 1-1,-1-1 0,0 0 0,1 0 0,-1 1 0,0-1 0,1 0 1,-1 0-1,0 0 0,1 0 0,-1 1 0,0-1 0,1 0 0,-1 0 0,0 0 1,1 0-1,-1 0 0,1 0 0,-1 0 0,0 0 0,1 0 0,-1 0 0,0 0 1,1 0-1,-1 0 0,1-1 0,-1 1 0,0 0 0,1 0 0,-1 0 1,1-1-1,16-4 262,6-4 426,-1-1 0,39-23-1,-53 28-696,-1 0 0,1-1-1,-1 0 1,1 0-1,-2-1 1,1 0-1,-1 0 1,0-1 0,0 1-1,5-12 1,-10 17-43,0 0 0,0 0 0,0 0 0,0 1 0,0-1 0,-1 0 0,1 0 0,-1 0 0,1 0 0,-1 0 0,0-1 0,0 1 0,0 0 0,0 0 0,0 0 0,0 0 0,0 0 0,-1 0 0,1 0 0,-1 0 0,0 0 0,1 0 0,-1 0 0,0 0 0,0 1 0,0-1 0,0 0 0,-1 1 0,1-1 0,0 0 0,-1 1 0,1-1 0,-1 1 0,0 0 0,-2-2 0,0 1 10,0 0-1,-1 0 1,1 1-1,0-1 1,-1 1-1,1 0 0,-1 0 1,1 1-1,-1-1 1,1 1-1,-1 0 1,0 1-1,1-1 1,-1 1-1,-7 1 1,6 0-21,0 1 0,0-1 0,0 1 0,0 0 1,0 0-1,0 1 0,1 0 0,0 0 0,0 0 0,0 1 0,0-1 0,1 1 1,0 0-1,-1 1 0,2-1 0,-1 1 0,-3 8 0,5-10-16,0 0-1,1 0 1,-1 0 0,1 0-1,0 0 1,1 0-1,-1 0 1,1 0-1,0 1 1,0-1 0,0 0-1,0 0 1,1 0-1,-1 1 1,1-1 0,0 0-1,1 0 1,-1 0-1,1 0 1,-1-1 0,1 1-1,0 0 1,1-1-1,-1 1 1,1-1-1,-1 0 1,1 0 0,6 5-1,3 2-100,0-1-1,1-1 1,0 0-1,1-1 1,0 0-1,0-1 1,0 0-1,18 3 1,127 23-888,-131-28 832,239 36-268,-270-41 693,-1-1 0,0 0 0,1 0 0,-1 0 1,1-1-1,-1 1 0,1-1 0,0 0 0,0 0 1,0 0-1,1 0 0,-1 0 0,1-1 0,-4-5 1,0-1-129,0 1 0,1-1 1,0-1-1,1 1 1,-4-14-1,3 6-114,2 0-1,0 0 1,1-1-1,1 0 1,0 1-1,2-1 1,4-32-1,-5 49-22,1 0-1,-1 0 1,1 0-1,0 0 1,0 0 0,-1 0-1,1 0 1,0 0-1,1 0 1,-1 1 0,0-1-1,0 1 1,1-1 0,-1 1-1,1-1 1,-1 1-1,1 0 1,0-1 0,-1 1-1,1 0 1,0 0-1,0 0 1,0 1 0,0-1-1,0 0 1,0 1-1,0-1 1,4 0 0,3 1-110,0 0 1,0 1 0,1-1 0,-1 2 0,11 2-1,2 0-407,-7-2 35,13 3-27,0-1-1,38-1 1,-11-8-46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2.317"/>
    </inkml:context>
    <inkml:brush xml:id="br0">
      <inkml:brushProperty name="width" value="0.05" units="cm"/>
      <inkml:brushProperty name="height" value="0.05" units="cm"/>
    </inkml:brush>
  </inkml:definitions>
  <inkml:trace contextRef="#ctx0" brushRef="#br0">112 203 13611,'-12'13'4862,"2"-3"-3253,0 0-1177,1 1 1,-1-1 0,2 2 0,0-1 0,0 1 0,1 0-1,0 0 1,1 1 0,1 0 0,-4 14 0,8-26-418,1 1-1,-1-1 1,1 1 0,0-1 0,0 1 0,0-1 0,0 1 0,0-1 0,0 0 0,0 1-1,0-1 1,0 1 0,1-1 0,-1 1 0,0-1 0,1 0 0,1 3 0,-2-3-6,1 0 1,0-1-1,0 1 1,-1 0-1,1-1 1,0 1-1,0-1 1,0 1-1,0-1 1,0 1-1,0-1 1,0 0 0,0 1-1,0-1 1,0 0-1,0 0 1,0 0-1,0 0 1,1 0-1,5 0 14,-1-1 0,0 0-1,0-1 1,1 1 0,-1-1-1,11-5 1,79-43 148,4-1-81,-96 49-92,-1 1-1,1-1 1,0 1-1,0 0 1,0 0-1,0 0 1,0 1-1,0-1 1,5 1-1,-8 0 3,0 0-1,0 0 0,-1 1 0,1-1 0,0 0 0,0 0 0,-1 1 0,1-1 0,0 0 0,-1 1 0,1-1 0,0 1 0,-1-1 1,1 1-1,0-1 0,-1 1 0,1-1 0,-1 1 0,1 1 0,0-1 0,0 1 1,-1-1-1,0 1 1,1-1-1,-1 1 0,0-1 1,1 1-1,-1 0 1,0-1-1,0 1 0,-1-1 1,1 1-1,-1 2 0,-4 15 34,-1 0-1,-1-1 0,-1 0 0,-1 0 0,0-1 1,-14 19-1,-1 5 77,-123 210 1652,143-241-1518,9-12-56,13-16-85,10-22-23,29-57 1,-17 29-67,114-172-34,-110 179 37,91-97-1,-127 150-15,-1 0-9,-1 1 1,1 0-1,0 1 0,1 0 1,0 0-1,-1 0 1,2 1-1,-1 0 0,14-5 1,-22 10 7,0-1 0,0 1 0,1 0 1,-1 0-1,0 0 0,0 0 0,0 0 1,0 0-1,1 0 0,-1 0 0,0 0 1,0 0-1,0 0 0,0 0 0,1 0 1,-1 0-1,0 0 0,0 0 0,0 0 1,1 0-1,-1 0 0,0 0 0,0 0 0,0 0 1,0 0-1,1 0 0,-1 0 0,0 0 1,0 0-1,0 0 0,0 0 0,0 1 1,1-1-1,-1 0 0,0 0 0,0 0 1,0 0-1,0 0 0,0 1 0,0-1 1,0 0-1,1 0 0,-1 0 0,0 0 0,0 1 1,0-1-1,-5 10-7,-9 8 6,-36 30-57,-36 38 9,84-84 46,0 0 0,0 1 0,0-1 1,1 1-1,-1-1 0,1 1 0,0-1 0,-2 6 0,2-7-17,1 0 0,0 0 0,0 0 1,0 0-1,0 0 0,0 0 0,0 0 0,0 0 0,0 0 0,0 0 0,1 0 0,-1 0 0,0 0 0,1 0 0,-1 0 0,0 0 0,1 0 0,0 0 1,2 2-52,-1-1 0,1 1 0,0-1 0,0 0 0,0 0 0,0-1 0,0 1 0,1 0 0,-1-1 0,0 0 0,1 0 0,4 1 0,41 10-592,34 10-418,-73-19 981,-1 1-1,0 0 1,0 0 0,0 1-1,0 0 1,10 9 0,-17-12 106,0-1 1,0 1-1,0 0 1,0 0 0,-1 0-1,1 0 1,0 0-1,-1 1 1,1-1-1,-1 0 1,0 1 0,0-1-1,0 1 1,0-1-1,0 1 1,-1 0 0,1-1-1,-1 1 1,1 0-1,-1 2 1,-1-1 34,1 0 0,-1 0 1,0 0-1,-1 0 0,1-1 0,0 1 1,-1 0-1,0-1 0,0 1 0,0-1 1,0 0-1,-4 4 0,-6 6 195,0-1 0,-1 0 0,-1-1 0,1-1 1,-18 10-1,9-6 274,-26 11 0,40-21-381,-1 0-1,0-1 1,0 0-1,0-1 1,0 0-1,-13 1 1,20-2-137,1-1 1,0 0-1,-1 0 1,1 0-1,0 0 1,-1 0-1,1 0 1,0 0-1,-1-1 1,1 1-1,0-1 1,-1 1-1,1 0 0,0-1 1,0 0-1,-1 1 1,1-1-1,0 0 1,0 0-1,0 1 1,0-1-1,0 0 1,-1-2-1,1 1 17,0 1 0,1-1 0,-1 0 0,1 1 0,-1-1 0,1 0 0,0 0 0,0 0 0,0 1 0,0-1 0,0 0 0,0 0 0,0 0 0,1 1 0,-1-3 0,3-5-15,0 1 0,0-1 0,1 1 0,-1 0 0,10-13 0,17-20-157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2.732"/>
    </inkml:context>
    <inkml:brush xml:id="br0">
      <inkml:brushProperty name="width" value="0.05" units="cm"/>
      <inkml:brushProperty name="height" value="0.05" units="cm"/>
    </inkml:brush>
  </inkml:definitions>
  <inkml:trace contextRef="#ctx0" brushRef="#br0">1 144 18604,'7'3'589,"1"1"0,-1-2 0,1 1 0,0-1 0,0 0 0,-1-1 0,1 1 0,1-2 0,-1 1 0,0-1 0,0 0 0,13-3 0,13-2 517,52-16 1,-76 18-1036,10-2 25,0-1 0,-1 0 0,0-2 1,0 0-1,0-1 0,32-23 0,-49 31-95,0-1 0,0 0-1,0 0 1,0 0-1,-1 0 1,1 0 0,-1 0-1,1 0 1,1-4 0,-3 5-2,0 1 0,1-1 0,-1 0 1,0 0-1,0 0 0,0 1 1,0-1-1,0 0 0,0 0 0,0 1 1,0-1-1,-1 0 0,1 0 1,0 0-1,0 1 0,-1-1 0,1 0 1,0 1-1,-1-1 0,1 0 1,-1 1-1,1-1 0,-1 0 1,1 1-1,-1-1 0,1 1 0,-1-1 1,1 1-1,-1-1 0,0 1 1,1-1-1,-1 1 0,0 0 0,0-1 1,1 1-1,-2 0 0,-5-3-8,-1 1-1,1 0 0,-1 0 1,1 1-1,-1 0 0,0 1 1,1-1-1,-1 1 1,-12 2-1,-4 1 1,-43 12 1,48-10-7,1 1 0,0 1 0,0 1 1,1 0-1,0 2 0,-24 17 0,34-22 10,-1 2 0,1-1-1,0 1 1,1 0 0,0 0 0,-8 14-1,11-16 3,0 0 0,0 1-1,1-1 1,0 0-1,0 1 1,1 0 0,-1-1-1,1 1 1,1 0-1,-1 0 1,1 10 0,0-11-26,1 0 0,0 0 0,0 1 1,1-1-1,-1 0 0,1 0 0,0 0 1,0 0-1,1-1 0,-1 1 1,1-1-1,0 1 0,1-1 0,-1 0 1,1 0-1,-1 0 0,1-1 1,0 1-1,1-1 0,-1 0 0,1 0 1,-1 0-1,1-1 0,0 0 1,8 3-1,-6-3-80,-1 0 0,0 0 0,1-1 0,-1 0 0,1 0 0,0 0 0,-1-1 0,1 0 1,-1 0-1,1-1 0,0 0 0,-1 0 0,1-1 0,-1 0 0,0 0 0,0 0 0,0-1 0,0 1 0,0-2 0,7-3 1,-7 2-13,0 0 1,0-1 0,8-10 0,8-20-528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3.121"/>
    </inkml:context>
    <inkml:brush xml:id="br0">
      <inkml:brushProperty name="width" value="0.05" units="cm"/>
      <inkml:brushProperty name="height" value="0.05" units="cm"/>
    </inkml:brush>
  </inkml:definitions>
  <inkml:trace contextRef="#ctx0" brushRef="#br0">0 106 21573,'23'-14'1864,"17"0"-1360,9 1-200,8 3 520,2-2-552,4 2 64,-7-4-111,-9-5-305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5.678"/>
    </inkml:context>
    <inkml:brush xml:id="br0">
      <inkml:brushProperty name="width" value="0.05" units="cm"/>
      <inkml:brushProperty name="height" value="0.05" units="cm"/>
    </inkml:brush>
  </inkml:definitions>
  <inkml:trace contextRef="#ctx0" brushRef="#br0">15 0 20036,'4'7'1361,"-5"9"-1153,-3 7-96,-1 1 232,2 5-304,1 0-440,-1-1-385,3-3 657,3-2-144,8-6-144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6.145"/>
    </inkml:context>
    <inkml:brush xml:id="br0">
      <inkml:brushProperty name="width" value="0.05" units="cm"/>
      <inkml:brushProperty name="height" value="0.05" units="cm"/>
    </inkml:brush>
  </inkml:definitions>
  <inkml:trace contextRef="#ctx0" brushRef="#br0">180 175 17364,'-4'0'98,"-1"0"1,0 1-1,0-1 1,0 1-1,1 0 1,-1 1-1,0-1 1,1 1-1,-1-1 1,1 1-1,-1 1 1,1-1-1,0 1 1,0-1-1,0 1 1,1 0-1,-1 1 1,1-1-1,-1 1 0,-3 5 1,-7 8 101,1 1-1,1 0 1,-11 23 0,19-32-121,0 0 1,0 1-1,1-1 0,0 1 1,1 0-1,-2 11 0,4-19-44,0 0-1,0 0 0,-1 0 0,2 0 1,-1 0-1,0 0 0,0 0 0,1-1 1,-1 1-1,1 0 0,-1 0 0,1 0 1,0 0-1,0 0 0,0-1 0,1 3 1,-1-3 6,1 0 0,-1 0 0,0 0 0,1 0 0,-1-1 0,1 1 1,-1-1-1,1 1 0,-1-1 0,1 1 0,0-1 0,-1 0 0,1 0 0,-1 1 0,1-1 1,0-1-1,-1 1 0,1 0 0,-1 0 0,1 0 0,0-1 0,-1 1 0,3-2 0,9-3 163,0 0 0,-1 0-1,0-2 1,0 1-1,-1-2 1,22-16-1,59-62 909,-62 57-728,-2-2 1,-1-2-1,-1 0 0,-2-2 1,32-59-1,-47 71-53,-9 23-324,1 0 0,-1-1 0,0 1 0,0 0 0,0 0 0,0-1 0,0 1 0,0 0 0,0 0 0,0-1 0,0 1 0,0 0 0,0 0 0,0-1 0,0 1 0,0 0 0,0 0 0,0-1 1,0 1-1,0 0 0,0 0 0,0-1 0,0 1 0,0 0 0,0 0 0,-1-1 0,1 1 0,0 0 0,0 0 0,0 0 0,0-1 0,-1 1 0,1 0 0,0 0 0,-9 3 102,-8 12-47,5 1-43,1 1 1,1 0-1,0 1 0,1 0 0,-12 35 1,16-38-30,0 0 1,2 1-1,0-1 1,0 1-1,2 0 1,0 0-1,2 31 1,-1-44-65,1 0-1,-1 0 1,1 1-1,0-1 1,0 0 0,0 0-1,1 0 1,-1-1-1,1 1 1,0 0 0,-1 0-1,1-1 1,0 1-1,0-1 1,1 0 0,4 4-1,-6-4 35,1-1 0,0 0 0,0-1 0,0 1 0,0 0 0,0 0 1,-1-1-1,1 1 0,0-1 0,1 0 0,-1 0 0,0 0 0,0 0 0,0 0 0,0 0 0,0 0 0,0 0 0,0-1 0,0 1 0,0-1 0,0 0 0,0 1 1,-1-1-1,1 0 0,0 0 0,0 0 0,2-3 0,13-9-446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6.715"/>
    </inkml:context>
    <inkml:brush xml:id="br0">
      <inkml:brushProperty name="width" value="0.05" units="cm"/>
      <inkml:brushProperty name="height" value="0.05" units="cm"/>
    </inkml:brush>
  </inkml:definitions>
  <inkml:trace contextRef="#ctx0" brushRef="#br0">53 78 19932,'0'1'135,"0"1"0,0-1 0,1 1 0,-1 0 0,1-1 0,-1 1 0,1-1 0,-1 1 0,1-1 0,0 0 0,0 1 0,-1-1 0,1 1 0,0-1 0,1 0 0,-1 0 0,0 0 0,0 0 0,0 0 0,1 0 0,-1 0 0,0 0 0,1 0 0,-1 0 0,1-1 0,-1 1 0,1-1 0,-1 1 0,1-1 0,2 1 0,3 0 36,-1 0 1,1 0-1,0-1 1,0 0-1,13-1 0,-9 0-26,-1-2 1,1 1-1,-1-1 0,0-1 0,14-6 0,-18 8-42,0-2-1,0 1 1,0-1 0,-1 0 0,1 0-1,-1 0 1,0-1 0,0 0-1,7-9 1,-11 13-78,0 0 0,-1-1 0,1 1 0,0 0 0,0-1 0,-1 1 0,1-1 0,-1 1 0,1-1 0,-1 1 0,0-1 0,1 1 0,-1-1 0,0 1 0,0-3 0,0 3-9,-1 1 0,1-1-1,0 0 1,0 0-1,-1 1 1,1-1 0,0 0-1,-1 0 1,1 1 0,-1-1-1,1 1 1,-1-1-1,1 0 1,-1 1 0,0-1-1,1 1 1,-1-1 0,0 1-1,1-1 1,-1 1-1,-1-1 1,-1 0 3,0 1 0,0-1-1,1 1 1,-1-1 0,0 1 0,0 0-1,0 0 1,0 0 0,0 0 0,0 1-1,0-1 1,0 1 0,0 0 0,0-1 0,-2 3-1,-9 3-10,2 1-1,-1 0 0,1 1 1,0 1-1,0 0 0,1 1 0,1 0 1,-14 15-1,9-7-15,1 1 0,0 1 1,2 0-1,-15 30 0,27-49 8,-4 8-9,0 0 0,0 0 1,1 0-1,-3 15 0,6-22 6,0-1 0,-1 0 0,1 1 0,0-1 0,0 1 0,0-1 0,0 0 0,0 1 0,0-1 0,0 1 0,1-1 0,-1 0 0,0 1 1,1-1-1,-1 0 0,1 0 0,0 1 0,-1-1 0,1 0 0,0 0 0,0 0 0,-1 1 0,1-1 0,0 0 0,0 0 0,0-1 0,0 1 0,1 0 0,-1 0 0,0 0 0,0-1 0,0 1 0,1 0 0,-1-1 0,0 0 0,1 1 0,-1-1 1,0 0-1,1 1 0,2-1 0,4 0-2,0 0 0,1-1 1,-1 1-1,0-2 0,0 1 1,0-1-1,0-1 0,0 1 1,9-6-1,71-38-33,-71 36 24,96-61 27,21-12 98,-134 83-111,24-10 18,-23 10-17,-1 0 0,0 0 0,1-1 0,-1 1 0,1 0 0,-1 0 0,1 0 0,-1 0 0,1 1 0,-1-1 0,1 0 0,-1 0 0,1 0-1,-1 0 1,0 0 0,1 0 0,-1 1 0,1-1 0,-1 0 0,0 0 0,1 1 0,-1-1 0,1 0 0,-1 1 0,0-1 0,0 0-1,1 1 1,-1-1 0,0 0 0,1 1 0,-1-1 0,0 1 0,0-1 0,0 1 0,0-1 0,1 0 0,-1 1 0,0-1 0,0 1 0,0-1-1,0 1 1,0-1 0,0 1 0,0-1 0,0 1 0,0-1 0,0 1 0,0-1 0,-1 0 0,1 1 0,0 0 0,-2 10 22,-1 0 0,0 0 1,-9 20-1,8-23-15,0 0 1,1 0-1,1 0 0,-1 0 0,1 1 1,1-1-1,-1 1 0,1 13 1,1-21-5,0 0 0,1-1 1,-1 1-1,0 0 0,0-1 0,1 1 1,-1 0-1,0-1 0,1 1 0,-1-1 1,1 1-1,-1-1 0,1 1 1,-1-1-1,1 1 0,-1-1 0,1 1 1,-1-1-1,1 0 0,0 1 1,-1-1-1,1 0 0,0 0 0,-1 1 1,1-1-1,0 0 0,-1 0 0,1 0 1,0 0-1,-1 0 0,1 0 1,0 0-1,0 0 0,-1 0 0,1 0 1,0 0-1,-1 0 0,1-1 1,0 1-1,-1 0 0,2-1 0,33-12 58,-30 11-59,51-27 59,-41 21-54,0 0 0,1 0-1,0 1 1,0 1 0,1 1 0,26-5 0,-42 9-10,0 1 0,0 0 0,0 0-1,1 0 1,-1 0 0,0 0 0,0 0 0,0 0-1,0 0 1,0 0 0,0 0 0,0 1 0,0-1-1,0 0 1,0 1 0,0-1 0,0 1 0,0-1 0,0 1-1,0-1 1,0 1 0,0 0 0,0-1 0,-1 1-1,1 0 1,0 0 0,0 0 0,-1 0 0,1 0-1,-1-1 1,1 1 0,-1 0 0,1 0 0,-1 1-1,0-1 1,1 0 0,-1 0 0,0 0 0,0 0 0,0 0-1,0 0 1,0 0 0,0 0 0,0 0 0,0 0-1,0 0 1,0 1 0,-1 0 0,-1 8-9,0 0 0,-1 0-1,-1 0 1,-4 10 0,3-9 15,-2 10-78,6-16-227,0 1 0,-1-1 0,0 0 0,0 0 0,0 0 0,-1 0 0,1 0 0,-1 0-1,0-1 1,-5 6 0,8-10 279,-1 0-1,1 0 0,0 0 0,0 0 1,0 1-1,-1-1 0,1 0 1,0 0-1,0 0 0,-1 0 0,1 0 1,0 0-1,0 0 0,-1 0 0,1 0 1,0 0-1,-1 0 0,1 0 1,0 0-1,0 0 0,-1 0 0,1 0 1,0 0-1,0 0 0,-1 0 0,1 0 1,0-1-1,0 1 0,0 0 1,-1 0-1,1 0 0,0 0 0,0-1 1,0 1-1,-1 0 0,1 0 0,0 0 1,0-1-1,-4-11-542,4-12-292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57.974"/>
    </inkml:context>
    <inkml:brush xml:id="br0">
      <inkml:brushProperty name="width" value="0.05" units="cm"/>
      <inkml:brushProperty name="height" value="0.05" units="cm"/>
    </inkml:brush>
  </inkml:definitions>
  <inkml:trace contextRef="#ctx0" brushRef="#br0">23 219 10786,'0'-1'241,"-1"0"1,0 0-1,0 1 0,1-1 0,-1 0 0,0 1 0,0-1 0,0 1 0,0-1 0,0 1 1,0-1-1,0 1 0,0-1 0,0 1 0,-1 0 0,-6-3 2318,9-2 950,33-27-2589,1 2-1,2 1 1,1 2 0,1 1-1,45-21 1,-81 45-899,1 0 0,0 1 0,-1 0 0,1 0 0,0 0 0,0 0 1,0 0-1,0 1 0,0-1 0,0 1 0,0 0 0,0 1 0,-1-1 0,7 2 1,-8-1-20,0 0 1,0 0-1,0 0 1,1 0 0,-1 1-1,0-1 1,-1 1 0,1-1-1,0 1 1,0 0-1,-1-1 1,1 1 0,-1 0-1,1 0 1,-1 0 0,0 1-1,0-1 1,0 0 0,0 0-1,0 1 1,0-1-1,-1 0 1,1 1 0,-1 3-1,2 9 10,-2 0-1,0-1 1,0 1-1,-2 0 0,0 0 1,0-1-1,-1 1 1,-9 23-1,12-38-9,0 0-1,0 0 1,0 0 0,0 0 0,0 0-1,0 1 1,0-1 0,0 0-1,0 0 1,0 0 0,0 0 0,0 0-1,0 0 1,0 0 0,0 0-1,1 0 1,-1 1 0,0-1 0,0 0-1,0 0 1,0 0 0,0 0-1,0 0 1,0 0 0,0 0 0,0 0-1,1 0 1,-1 0 0,0 0-1,0 0 1,0 0 0,0 0 0,0 0-1,0 0 1,0 0 0,1 0-1,-1 0 1,0 0 0,0 0 0,0 0-1,0 0 1,0 0 0,0 0-1,0 0 1,1 0 0,-1 0 0,0 0-1,0 0 1,0 0 0,0 0-1,0-1 1,0 1 0,0 0 0,0 0-1,0 0 1,0 0 0,0 0-1,1 0 1,-1 0 0,0 0 0,0 0-1,0-1 1,8-4 25,17-18-9,0 1 0,2 2 0,0 0 1,1 2-1,34-16 0,-61 33-17,0 1-1,0-1 0,0 0 1,0 1-1,1-1 1,-1 1-1,0 0 1,0-1-1,1 1 1,-1 0-1,0 0 1,0 0-1,1 0 1,-1 0-1,0 0 1,0 0-1,1 0 0,-1 0 1,0 1-1,0-1 1,1 1-1,-1-1 1,1 1-1,-1 0-2,0 0 0,-1 0 0,1 0 0,-1 0 0,1 0 0,-1 0 0,1 1 0,-1-1 0,0 0 0,1 0 0,-1 0 0,0 0 0,0 0 0,0 1 0,0-1 0,0 0 0,0 0 0,0 0 0,-1 2 0,-1 8-8,-1-1 0,0 0-1,-1 1 1,-5 9 0,-18 28 34,19-34-49,0 0 1,1 0 0,0 1 0,-5 18 0,12-33-3,0 1 0,0-1 0,-1 1 0,1-1 0,0 1 0,0-1 0,0 0 0,0 1 0,0-1 1,0 1-1,0-1 0,-1 1 0,1-1 0,1 1 0,-1-1 0,0 0 0,0 1 0,0-1 0,0 1 0,0-1 0,0 1 0,0-1 1,1 1-1,-1-1 0,0 0 0,0 1 0,1-1 0,-1 0 0,0 1 0,0-1 0,1 0 0,-1 1 0,1-1 0,-1 0 0,0 1 1,1-1-1,-1 0 0,0 0 0,1 0 0,0 1 0,1-1-26,-1 0 1,1 0-1,0-1 1,-1 1-1,1 0 1,0-1-1,-1 1 0,1-1 1,0 1-1,-1-1 1,1 0-1,1-1 1,27-19-263,5-10-144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1.389"/>
    </inkml:context>
    <inkml:brush xml:id="br0">
      <inkml:brushProperty name="width" value="0.05" units="cm"/>
      <inkml:brushProperty name="height" value="0.05" units="cm"/>
    </inkml:brush>
  </inkml:definitions>
  <inkml:trace contextRef="#ctx0" brushRef="#br0">143 14 14859,'11'-13'2294,"-11"24"565,-11 32 387,-41 76-420,24-57-2186,-21 67 1,46-118-618,0 0 1,0 1 0,2-1-1,-1 0 1,1 1 0,1 11 0,0-20-22,0 0 0,0 0 1,1 0-1,-1 0 0,1 0 1,-1 0-1,1 0 0,0 0 1,1 0-1,-1 0 0,0 0 1,1-1-1,-1 1 1,1-1-1,0 1 0,0-1 1,0 0-1,0 0 0,0 1 1,1-2-1,-1 1 0,1 0 1,-1 0-1,1-1 0,-1 1 1,1-1-1,3 1 1,4 1-120,0-1 0,0 0 0,0-1 0,0-1 0,0 1 0,0-1 0,0-1 0,0 0 0,0-1-1,0 1 1,0-2 0,-1 1 0,14-7 0,13-6-1101,-2-2 0,38-24 0,-43 24 893,19-11-642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1.892"/>
    </inkml:context>
    <inkml:brush xml:id="br0">
      <inkml:brushProperty name="width" value="0.05" units="cm"/>
      <inkml:brushProperty name="height" value="0.05" units="cm"/>
    </inkml:brush>
  </inkml:definitions>
  <inkml:trace contextRef="#ctx0" brushRef="#br0">258 1 17884,'-10'0'628,"0"1"0,0 1 0,1 0 0,-1 0 0,0 1 0,1 0 0,0 1 0,0 0 0,-13 8 1,5-2-187,0 1 1,1 1 0,-25 24 0,31-27-243,1 1 0,-15 21 0,22-29-178,0 0-1,1 1 1,-1-1-1,1 0 1,0 1 0,0-1-1,0 1 1,0-1-1,0 1 1,0-1 0,1 1-1,0 0 1,-1 0-1,1-1 1,0 1 0,0 0-1,0-1 1,0 1-1,1 0 1,-1-1 0,2 5-1,-1-5-13,1 0 1,-1-1-1,0 1 0,1-1 0,-1 1 0,1-1 1,-1 0-1,1 1 0,-1-1 0,1 0 0,0 0 1,0 0-1,0 0 0,-1-1 0,1 1 0,0 0 1,0-1-1,0 0 0,0 1 0,0-1 0,0 0 1,0 0-1,0 0 0,0 0 0,1 0 0,2-1 1,4 0 1,0-1 0,-1 0 0,1-1 0,14-5 0,11-9 13,-1-2 1,-2-1-1,0-1 0,-1-2 0,30-30 0,-38 35-48,-14 12-40,-10 13 19,-21 25 19,8-9 73,15-23-46,-4 4 18,1 1 0,0 0 0,1 0 0,-1 0 0,1 0 0,0 0 0,0 0 0,1 1 1,0-1-1,0 1 0,-1 8 0,2-13-9,0 0-1,0 0 1,0-1 0,1 1 0,-1 0 0,0 0 0,0-1-1,1 1 1,-1 0 0,0 0 0,1-1 0,-1 1-1,1 0 1,-1-1 0,1 1 0,0 0 0,-1-1-1,1 1 1,-1-1 0,1 1 0,0-1 0,-1 1-1,1-1 1,1 1 0,0 0 9,1-1-1,-1 1 1,1-1 0,-1 1 0,1-1-1,-1 0 1,1 0 0,3 0-1,5-2 42,1 1 0,19-7 0,-27 7-48,135-51 192,-102 36-203,0 2 1,1 1-1,40-7 1,-77 20-6,0-1 1,1 1-1,-1-1 0,0 1 1,1 0-1,-1 0 0,0 0 1,0 0-1,1 0 0,-1 0 1,0 0-1,1 0 1,-1 0-1,0 1 0,0-1 1,1 1-1,-1-1 0,0 1 1,0-1-1,0 1 0,1-1 1,-1 1-1,1 1 0,-1 0 4,0 0-1,-1-1 1,1 1-1,-1 0 1,1 0-1,-1 0 1,0-1-1,0 1 1,0 0-1,0 0 1,0 0-1,-1 2 1,2 22-24,-1-25 18,1 1 0,-1-1 0,1 0 0,0 0 0,-1 0 0,1-1 1,0 1-1,0 0 0,0 0 0,0 0 0,0-1 0,-1 1 0,1 0 0,1-1 0,-1 1 0,0-1 0,0 1 0,0-1 0,0 1 0,0-1 1,0 0-1,0 1 0,1-1 0,-1 0 0,0 0 0,0 0 0,0 0 0,1 0 0,-1 0 0,1-1 0,42-6-1458,-38 6 978,49-13-2004,-39 11 1656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3.044"/>
    </inkml:context>
    <inkml:brush xml:id="br0">
      <inkml:brushProperty name="width" value="0.05" units="cm"/>
      <inkml:brushProperty name="height" value="0.05" units="cm"/>
    </inkml:brush>
  </inkml:definitions>
  <inkml:trace contextRef="#ctx0" brushRef="#br0">286 228 15283,'-8'0'320,"1"0"0,-1 0 0,1 1 0,-1 0 1,1 1-1,-1-1 0,1 1 0,-1 1 0,1-1 0,-9 6 0,-10 5 691,-28 20 1,52-33-976,-8 7 249,-1-1 1,1 1-1,0 1 0,1 0 0,0 0 1,0 1-1,1 0 0,0 0 1,1 1-1,-9 13 0,16-22-241,-1 0 0,0 0 0,1 0 0,-1 0 0,1 0 1,-1 0-1,1 0 0,0 1 0,0-1 0,-1 0 0,1 0 0,0 0 0,0 0 0,0 0 0,0 1 0,0-1 0,0 0 0,0 0 0,1 0 0,-1 0 0,0 1 1,1 0-1,0-1-10,0-1 0,-1 1 0,1-1 0,0 1 0,0-1 1,0 1-1,0-1 0,-1 0 0,1 1 0,0-1 0,0 0 1,0 0-1,0 0 0,0 1 0,0-1 0,0 0 1,0 0-1,0 0 0,0-1 0,1 1 0,6-2 55,1 0 0,-1 0 1,-1 0-1,1-1 0,7-4 0,17-10 29,-2-2 1,0-1-1,-1-1 0,49-46 0,-41 29-99,-2-1 0,50-72 0,-76 98-30,-1 1 0,0-1 0,6-16 0,-13 17-18,-8 14 2,-11 17 3,-13 17 121,1 1 0,3 2-1,1 1 1,2 1 0,2 1 0,-19 49 0,38-84-62,1 1 1,0 0-1,0-1 1,0 1 0,1 0-1,0 0 1,1 0 0,0 0-1,2 16 1,-2-21-30,1 0 1,0 0 0,0 0-1,0-1 1,0 1 0,1 0-1,-1-1 1,1 1 0,-1-1-1,1 1 1,0-1 0,0 0-1,0 0 1,0 0 0,0 0-1,0 0 1,1 0 0,-1-1-1,1 1 1,-1-1 0,1 1-1,0-1 1,-1 0 0,1 0-1,0 0 1,0-1 0,0 1-1,0-1 1,5 1 0,2-1 0,-1 0 0,1-1 1,0 0-1,-1 0 0,1-1 1,-1 0-1,0-1 0,0 0 1,16-7-1,7-6 28,38-25 1,-52 30-26,5-4-3,60-38 78,-71 45-72,0-2-1,0 0 1,-1 0-1,12-15 1,-22 24-9,0 0 0,0 0-1,0 0 1,0 0 0,-1-1-1,1 1 1,0 0 0,0-1 0,-1 1-1,1-1 1,-1 1 0,0-1-1,1 1 1,-1 0 0,0-1 0,0-2-1,0 3-1,0 1 1,0-1-1,-1 1 0,1-1 0,0 0 0,-1 1 0,1-1 0,0 1 0,-1-1 0,1 1 1,-1-1-1,1 1 0,-1-1 0,1 1 0,-1 0 0,1-1 0,-1 1 0,0 0 0,1-1 0,-1 1 1,0 0-1,1 0 0,-1-1 0,0 1 0,0 0 0,-4-1-4,-1 1 1,1 0-1,0 0 0,-1 0 0,1 1 1,0-1-1,-10 4 0,3-1-7,-1 1 0,1 0 0,0 1 0,0 0 0,0 1 0,1 1 0,0 0 0,0 0 0,0 1 0,1 0 0,-16 18 0,24-25 9,1 1 0,0-1 0,0 1 1,0-1-1,0 1 0,0-1 0,0 1 0,0 0 0,1-1 0,-1 1 1,1 0-1,-1 0 0,1-1 0,-1 1 0,1 0 0,0 0 0,0 2 1,0-3-1,1 0 1,-1 0 0,1 0-1,0 0 1,-1 0 0,1 0-1,-1 0 1,1 0 0,0 0 0,0 0-1,0-1 1,0 1 0,-1 0-1,1 0 1,0-1 0,0 1-1,0-1 1,0 1 0,1-1-1,-1 1 1,0-1 0,0 0 0,0 1-1,0-1 1,0 0 0,0 0-1,1 0 1,0 0 0,18 1-10,1-1 1,-1 0-1,1-2 0,25-5 1,-30 4 11,1 0 1,0 1-1,0 1 1,0 1-1,0 0 1,0 1 0,21 4-1,-36-4 2,1 0-1,0 0 1,0 0 0,-1 0 0,1 0-1,0 0 1,-1 1 0,1-1 0,-1 1-1,0 0 1,1-1 0,-1 1-1,3 4 1,-2-2 18,-1 0-1,1 1 1,-1-1-1,0 1 1,-1-1 0,1 1-1,1 5 1,-3-9-12,0 0 1,0 0 0,0 0-1,0-1 1,1 1 0,-1 0-1,0 0 1,0 0-1,1-1 1,-1 1 0,1 0-1,-1 0 1,1-1 0,-1 1-1,1 0 1,-1-1-1,1 1 1,0-1 0,-1 1-1,1-1 1,0 1 0,-1-1-1,1 1 1,0-1-1,0 0 1,0 1 0,-1-1-1,1 0 1,1 1 0,0-2 3,0 1 0,-1 0 1,1-1-1,0 1 1,-1-1-1,1 0 1,-1 1-1,1-1 1,-1 0-1,1 0 1,-1 0-1,1 0 1,1-2-1,5-5 46,-1 0 0,1 0-1,8-13 1,12-29 30,-22 39-101,0 0 1,0 0-1,1 1 1,0 0-1,0 0 0,11-10 1,-15 18-10,0 0-1,1 0 1,-1 0-1,0 1 1,1-1 0,0 1-1,-1 0 1,1 0 0,0 0-1,0 0 1,-1 1-1,1 0 1,0-1 0,0 2-1,0-1 1,0 0-1,-1 1 1,1-1 0,7 3-1,6 2-19,-1 1 0,31 13 0,-39-15 34,0 0 0,-1 1 0,1-1 1,-1 1-1,1 1 0,-1-1 0,8 10 1,-12-11 0,1 0 0,-1 1 0,-1-1 0,1 1 0,-1 0 0,1-1 1,-1 1-1,0 0 0,-1 0 0,0 0 0,1 1 0,-1-1 0,0 8 0,-1-13-1,0 1-1,0 0 1,0 0-1,0-1 0,0 1 1,1 0-1,-1-1 0,0 1 1,0 0-1,1-1 1,-1 1-1,1-1 0,-1 1 1,0-1-1,1 1 0,-1 0 1,1-1-1,-1 0 1,1 1-1,-1-1 0,1 1 1,0-1-1,-1 0 0,1 1 1,-1-1-1,1 0 1,0 1-1,-1-1 0,1 0 1,0 0-1,0 0 0,-1 0 1,1 0-1,0 0 1,-1 0-1,1 0 0,0 0 1,-1 0-1,1 0 0,0 0 1,0 0-1,33-11-391,-28 9 305,12-5-148,-2 0 7,-1 2 0,1 0 0,0 0-1,0 2 1,22-3 0,-37 6 235,0 0 0,1 0 0,-1 0 0,0 0 0,0 0 0,1 0 0,-1 0 0,0 0-1,0 1 1,0-1 0,1 1 0,-1-1 0,0 1 0,0-1 0,0 1 0,0 0 0,0-1 0,0 1 0,0 0 0,0 0 0,0 0 0,0-1 0,0 1 0,-1 0 0,1 0 0,0 1-1,-1-1 1,1 0 0,-1 0 0,1 0 0,-1 0 0,1 0 0,-1 1 0,0-1 0,0 0 0,1 0 0,-1 1 0,0 1 0,0 1-15,0 1 0,-1-1 0,1 1 0,-1-1 0,0 0 0,0 1 0,0-1 0,-1 0 1,-2 5-1,4-9-11,1 0 1,-1-1-1,0 1 1,0 0-1,0 0 1,0 0-1,0-1 1,0 1-1,0 0 1,0 0-1,0 0 1,0-1-1,0 1 1,0 0-1,0 0 1,0 0-1,0-1 1,0 1-1,0 0 1,-1 0-1,1 0 1,0-1-1,0 1 1,0 0-1,0 0 1,0 0-1,0 0 1,0-1-1,-1 1 1,1 0 0,0 0-1,0 0 1,0 0-1,0 0 1,-1 0-1,1-1 1,0 1-1,0 0 1,0 0-1,-1 0 1,1 0-1,0 0 1,0 0-1,0 0 1,-1 0-1,1 0 1,0 0-1,0 0 1,0 0-1,-1 0 1,1 0-1,0 0 1,0 0-1,-1 0 1,1 0-1,0 0 1,0 1-1,0-1 1,0 0-1,-1 0 1,1 0-1,0 0 1,0 0-1,0 0 1,0 1-1,-1-1 1,1-11-384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9.033"/>
    </inkml:context>
    <inkml:brush xml:id="br0">
      <inkml:brushProperty name="width" value="0.05" units="cm"/>
      <inkml:brushProperty name="height" value="0.05" units="cm"/>
    </inkml:brush>
  </inkml:definitions>
  <inkml:trace contextRef="#ctx0" brushRef="#br0">482 86 15083,'22'-9'1010,"0"0"1,-1-1-1,0-1 0,0-2 0,22-17 1,-41 27 1349,-11 5-1453,-12 8-298,-3 7-441,1 2 0,1 0 0,0 1-1,2 1 1,1 1 0,0 1 0,-16 27-1,20-27-213,2 0-1,0 1 0,2 0 0,0 1 0,2 0 0,1 1 0,-9 51 0,15-61-7,1 0-1,1 0 1,0 0-1,1 0 1,1 0-1,1 0 0,0 0 1,8 22-1,7 8-160,33 62-1,-34-74 118,0 1-1,-2 0 1,16 58-1,-28-80 74,-1 0 1,0-1-1,0 1 1,-1 0-1,-1 0 1,0 0-1,-1 0 1,-1 0-1,-3 18 1,3-25 31,0 0 1,-1 0 0,1 0-1,-1-1 1,-1 1-1,1-1 1,-1 1-1,0-1 1,0-1-1,0 1 1,0 0 0,-1-1-1,0 0 1,0 0-1,0 0 1,-1-1-1,1 0 1,-1 0 0,1 0-1,-1-1 1,-8 3-1,-4 0 62,0-1-1,0 0 1,-1-1-1,1-1 0,-1-1 1,0-1-1,1-1 1,-26-3-1,32 3-49,1-1 0,-1-1 1,1 0-1,0 0 0,0-1 0,0 0 0,0-1 0,1-1 0,0 1 0,0-2 1,0 1-1,1-1 0,0-1 0,-12-12 0,17 16-31,1-1 0,0 0 1,0 0-1,0 0 0,1 0 0,-1-1 0,1 1 1,1 0-1,-1-1 0,1 0 0,0 1 0,0-1 0,0 0 1,1 0-1,0 1 0,0-1 0,1 0 0,-1 0 0,1 1 1,1-1-1,-1 0 0,1 1 0,2-7 0,3-4-28,1 1 0,0 0 0,1 0 0,1 1 0,0 0 0,23-24 0,-2 8-2,2 1 0,2 1 0,0 2 0,1 1 0,64-31 0,211-81 124,-283 126-63,-3 1-1,300-131 275,-310 134-255,1-2-1,-2 1 1,1-2 0,-1 0-1,0-1 1,-1 0 0,14-15-1,-25 24-29,-1 0 0,1 1 0,-1-1 0,1 0 0,-1 0 0,0 0 0,0 0 0,0-1 0,0 1 0,0 0 0,0 0 0,-1-1 0,1 1 0,-1 0 0,1-1 0,-1 1 0,0 0 0,0-1 0,0 1 0,0-1 0,-1 1 0,1 0 0,-1-1 0,1 1 0,-1 0 0,0-1 0,0 1 0,0 0 0,0 0 0,0 0 0,0 0 0,-1 0 0,-2-3 0,0 1 4,-1 0 1,1 1-1,-1-1 1,0 1-1,0 0 1,0 1-1,-1-1 1,1 1-1,0 0 0,-1 0 1,0 1-1,-9-2 1,-2 1-86,0 1 0,-1 1 0,1 1 0,0 0 0,0 1 0,-1 1 0,2 0 1,-1 2-1,0 0 0,-16 7 0,22-8-82,1 1 1,-1 0-1,1 1 1,0 0-1,0 1 1,1-1-1,0 2 1,0-1-1,1 1 1,0 1-1,0 0 1,1 0-1,0 0 1,1 1-1,-10 19 1,3 12-458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3.459"/>
    </inkml:context>
    <inkml:brush xml:id="br0">
      <inkml:brushProperty name="width" value="0.05" units="cm"/>
      <inkml:brushProperty name="height" value="0.05" units="cm"/>
    </inkml:brush>
  </inkml:definitions>
  <inkml:trace contextRef="#ctx0" brushRef="#br0">0 73 16956,'22'-18'2088,"21"2"-1192,10 3-368,10 0 1297,3 4-1193,10 7 16,1 2-160,-2-2-368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4.690"/>
    </inkml:context>
    <inkml:brush xml:id="br0">
      <inkml:brushProperty name="width" value="0.05" units="cm"/>
      <inkml:brushProperty name="height" value="0.05" units="cm"/>
    </inkml:brush>
  </inkml:definitions>
  <inkml:trace contextRef="#ctx0" brushRef="#br0">407 314 17940,'-1'-1'88,"1"1"1,0-1-1,-1 0 1,1 1-1,0-1 1,-1 1-1,1-1 1,-1 1-1,1-1 1,-1 1-1,1-1 1,-1 1 0,1-1-1,-1 1 1,1-1-1,-1 1 1,1 0-1,-1-1 1,0 1-1,1 0 1,-1 0-1,0 0 1,1-1-1,-1 1 1,0 0-1,1 0 1,-1 0-1,0 0 1,-1 0-1,-24 3 527,9 2-6,0 1 1,0 1 0,1 0-1,-29 17 1,-56 48 300,95-68-882,-2 2 1,1-1-1,0 1 1,0 0 0,0 1-1,1 0 1,0 0-1,0 1 1,-5 8-1,10-15-27,1-1-1,0 0 0,0 0 0,0 0 0,0 1 0,0-1 1,0 0-1,0 0 0,0 0 0,0 1 0,0-1 0,0 0 1,0 0-1,0 0 0,0 1 0,0-1 0,0 0 0,0 0 1,0 0-1,0 1 0,0-1 0,0 0 0,0 0 1,0 0-1,0 0 0,0 1 0,0-1 0,1 0 0,-1 0 1,0 0-1,0 0 0,0 1 0,0-1 0,0 0 0,1 0 1,-1 0-1,0 0 0,0 0 0,0 0 0,0 1 0,1-1 1,-1 0-1,0 0 0,0 0 0,0 0 0,1 0 0,-1 0 1,0 0-1,0 0 0,1 0 0,11-2-2,0-3-1,0-1 0,0 0-1,-1-1 1,0 0 0,0-1 0,0 0-1,-1-1 1,16-18 0,-11 12 0,-1 2 0,2 0 1,17-12-1,-33 25 1,1-1 0,0 1 0,0-1 1,0 0-1,0 1 0,0 0 0,0-1 0,0 1 0,0 0 0,0-1 0,0 1 0,0 0 0,0 0 1,0 0-1,0 0 0,0 0 0,0 0 0,1 0 0,-1 0 0,0 0 0,0 1 0,0-1 0,0 0 1,0 1-1,0-1 0,0 1 0,0-1 0,-1 1 0,1-1 0,0 1 0,0 0 0,0-1 0,0 1 1,-1 0-1,1 0 0,0 0 0,-1 0 0,1-1 0,-1 1 0,1 0 0,-1 0 0,1 0 0,-1 0 1,0 0-1,1 0 0,-1 2 0,3 7-13,0 1-1,-1-1 1,2 20 0,-4-21 0,4 33 34,-1 0 0,-3 0 0,-1 0 0,-11 62-1,7-78 94,-1 0-1,-1 0 1,-2 0-1,0-1 1,-2 0-1,0-1 0,-2 0 1,-19 25-1,31-46-98,-22 28 274,-28 31-1,45-55-245,0 0 0,-1-1 1,1 0-1,-2 0 0,1-1 1,-1 0-1,1 0 0,-1-1 1,-1 0-1,-12 5 1,19-8-41,0-1 0,0 0 1,0 1-1,1-1 1,-1 0-1,0 0 0,0 0 1,0 0-1,0 0 1,0 0-1,0-1 1,1 1-1,-1-1 0,0 1 1,0-1-1,1 0 1,-1 1-1,0-1 0,1 0 1,-1 0-1,0 0 1,1-1-1,0 1 1,-1 0-1,1-1 0,0 1 1,-1 0-1,1-1 1,0 1-1,0-1 0,0 0 1,0 1-1,1-1 1,-1 0-1,0 0 1,1 1-1,-1-4 0,-1-2-7,1 1-1,-1-1 0,2 0 0,-1 0 0,1 0 0,0 0 0,0 0 0,3-12 1,1 6-17,0 0 1,1 0 0,0 0 0,1 1 0,1 0-1,0 0 1,16-20 0,70-72-79,-79 90 91,86-81-56,120-87 0,-20 18-20,57-73-218,-242 223 263,-9 9 12,0 0 0,-1-1 0,1 1 1,-1-1-1,-1 0 0,1 0 0,-1-1 0,0 1 0,4-10 0,-8 16 24,1-1 0,-1 1 0,0-1 0,0 1-1,1-1 1,-1 1 0,0-1 0,0 1 0,0-1 0,0 1-1,0-1 1,0 1 0,0-1 0,0 1 0,0-1 0,0 1-1,0-1 1,0 0 0,0 1 0,0-1 0,0 1 0,0-1-1,-1 1 1,1-1 0,0 1 0,0 0 0,-1-1 0,1 1-1,0-1 1,-1 1 0,1-1 0,-1 0 0,0 1-3,-1 0 0,1-1 0,0 1 0,-1 0 0,1 0 0,0 0 0,0 0 0,-1 0 0,1 0 0,0 0 0,0 1 0,-1-1 0,-1 1 0,-6 2-27,0 0 0,0 1 0,-9 6 0,-19 12 9,1 1 0,2 2 1,0 1-1,2 2 0,0 1 1,3 2-1,0 1 0,-27 39 1,51-63 24,1-1 1,0 1-1,0 0 0,0 0 1,1 0-1,0 0 0,1 1 1,-1-1-1,0 16 0,2-21 1,1 1 1,1-1-1,-1 1 0,0-1 0,1 0 0,-1 1 1,1-1-1,0 0 0,0 1 0,1-1 0,-1 0 1,1 0-1,-1 0 0,1 0 0,0 0 0,0-1 0,0 1 1,1-1-1,-1 1 0,0-1 0,1 0 0,0 1 1,0-1-1,-1-1 0,1 1 0,0 0 0,5 1 0,1 1 3,0-1-1,0 0 0,0 0 0,0-1 0,0-1 0,1 1 0,-1-1 0,1-1 0,16-1 0,-11 0 3,0-2 0,0 0 0,0-1 0,0 0 0,22-10 0,-12 2 31,-1-1 0,0-1 0,-1-1 0,0-2-1,-2 0 1,26-26 0,-46 43-35,7-8 77,1 0 1,-2-1 0,1 0 0,11-19 0,-53 70 405,25-27-459,1 0 1,1 1-1,-7 24 1,11-33-25,2 0 1,-1-1-1,1 2 1,0-1-1,0 0 1,1 0-1,0 0 1,0 0-1,1 0 1,2 13-1,-2-18 0,-1 0-1,1 0 0,-1-1 0,1 1 1,0-1-1,0 1 0,0-1 0,0 1 1,0-1-1,0 1 0,0-1 0,0 0 1,1 0-1,-1 1 0,0-1 0,1 0 1,-1 0-1,1 0 0,-1-1 0,1 1 1,3 1-1,-2-1 2,1-1 0,-1 1 0,1-1 0,-1 0 0,1 0-1,-1 0 1,1 0 0,-1-1 0,1 1 0,4-2 0,6-3 9,0 0 0,-1-1 1,0 0-1,14-9 0,40-30 62,100-87-1,-113 87-52,-109 173-105,52-120-280,0 0 0,1 1-1,-1-1 1,2 1 0,-1-1-1,1 1 1,0 0 0,1-1 0,1 12-1,-1-19 329,0 0 0,0-1 0,0 1 0,0-1 0,1 1 0,-1 0 0,0-1 0,0 1 0,1-1 0,-1 1 0,1 0 0,-1-1 0,0 1 0,1-1 0,-1 1 0,1-1 0,-1 0 0,1 1 1,-1-1-1,1 0 0,0 1 0,-1-1 0,1 0 0,-1 1 0,1-1 0,0 0 0,-1 0 0,1 0 0,0 0 0,-1 1 0,1-1 0,0 0 0,-1 0 0,1 0 0,0 0 0,-1-1 0,1 1 0,-1 0 0,1 0 0,0 0 0,0-1 0,20-8-948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5.122"/>
    </inkml:context>
    <inkml:brush xml:id="br0">
      <inkml:brushProperty name="width" value="0.05" units="cm"/>
      <inkml:brushProperty name="height" value="0.05" units="cm"/>
    </inkml:brush>
  </inkml:definitions>
  <inkml:trace contextRef="#ctx0" brushRef="#br0">3 3 16772,'-2'-2'1024,"2"7"-1336,2 8 8,4 6 560,3 2-152,8 5-304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5.461"/>
    </inkml:context>
    <inkml:brush xml:id="br0">
      <inkml:brushProperty name="width" value="0.05" units="cm"/>
      <inkml:brushProperty name="height" value="0.05" units="cm"/>
    </inkml:brush>
  </inkml:definitions>
  <inkml:trace contextRef="#ctx0" brushRef="#br0">233 363 15451,'-1'0'110,"0"-1"0,0 1 0,0-1 0,0 1 0,0 0-1,0 0 1,0 0 0,1-1 0,-1 1 0,0 0 0,0 0 0,0 0 0,0 1-1,0-1 1,0 0 0,0 0 0,-2 1 0,2-1 23,-12 3 156,0 1 0,0 0-1,1 1 1,0 0 0,0 1 0,0 0-1,0 1 1,1 1 0,1-1-1,-1 2 1,1-1 0,0 2-1,1-1 1,0 1 0,1 1-1,-12 17 1,18-23-189,-1 0 0,1 0 0,0 0 0,0 0 0,-1 11 0,3-15-72,-1 0-1,1 1 1,0-1 0,0 1 0,0-1 0,0 1 0,0-1-1,0 1 1,1-1 0,-1 1 0,0-1 0,1 1 0,-1-1-1,1 1 1,-1-1 0,1 0 0,0 0 0,0 1-1,0-1 1,-1 0 0,1 0 0,0 0 0,0 0 0,1 0-1,-1 0 1,2 2 0,0-2 13,0 1 1,1-1-1,-1 0 0,1 0 0,0 0 0,-1-1 1,1 1-1,-1-1 0,1 0 0,0 0 1,-1 0-1,1-1 0,0 1 0,5-2 0,4-1 50,1-1 0,18-9 0,3-2-1,-1-2 0,-1-2 0,-1-1-1,0-1 1,-2-2 0,0-1 0,-2-1 0,0-2 0,-2 0-1,-1-2 1,-2-1 0,0-1 0,-2-1 0,-2 0 0,25-57 0,-41 81-86,0 0 1,0 0-1,0 0 1,-1-1-1,-1 1 1,1-1-1,-1-13 1,-1 21-7,0 0 1,0 0-1,0 0 1,0 0 0,0 0-1,0 0 1,0 0 0,-1 0-1,1 0 1,0 0-1,-1 0 1,1 0 0,0 0-1,-1 0 1,1 1-1,-1-1 1,0 0 0,1 0-1,-1 1 1,0-1-1,1 0 1,-1 1 0,0-1-1,0 1 1,-1-2 0,0 2-2,1 0 0,-1 0 0,1-1 0,-1 1 0,1 0 0,-1 1 1,0-1-1,1 0 0,-1 0 0,1 1 0,-1-1 0,1 1 0,0-1 1,-3 2-1,-6 3-14,1 1-1,0 0 1,-13 11 0,20-16 15,-24 21-61,1 0 0,1 1 0,1 2 0,1 0 0,-21 33-1,42-56 38,-1 0-1,1 1 1,0-1-1,-1 0 0,1 1 1,0-1-1,1 1 0,-1 0 1,0-1-1,1 1 1,-1 0-1,1 0 0,0-1 1,0 5-1,1-5-3,-1 0-1,1 0 1,0 0-1,0 0 1,0 0-1,0 0 1,0-1-1,0 1 1,1 0-1,-1-1 1,0 1-1,1-1 1,-1 1-1,1-1 1,0 0-1,-1 0 1,1 1-1,4 0 1,15 9-333,30 10 1,-31-13 174,34 17 1,-48-21 180,1 0 1,-1 1 0,0 0 0,0 0-1,-1 0 1,1 0 0,-1 1 0,8 11-1,-8-8 31,0-1 1,-1 1-1,0 0 0,0 1 0,-1-1 0,-1 1 0,1 0 0,-1-1 0,-1 1 0,0 0 0,0 0 0,-1 0 1,0 0-1,-1 0 0,-2 11 0,-2-7 38,0-11-11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5.928"/>
    </inkml:context>
    <inkml:brush xml:id="br0">
      <inkml:brushProperty name="width" value="0.05" units="cm"/>
      <inkml:brushProperty name="height" value="0.05" units="cm"/>
    </inkml:brush>
  </inkml:definitions>
  <inkml:trace contextRef="#ctx0" brushRef="#br0">288 4 15099,'24'-4'4313,"-36"8"-2703,-32 10 637,3-2-1346,0 2 1,-74 37 0,108-47-893,1 0 0,0 0 0,0 1 0,0 0 0,-10 11 0,14-15-15,1 0 1,0 0-1,0 0 1,1 0-1,-1 1 0,0-1 1,0 0-1,1 0 0,-1 1 1,0-1-1,1 1 0,0-1 1,-1 0-1,1 1 0,0-1 1,-1 1-1,1-1 0,0 1 1,0-1-1,0 1 1,1-1-1,-1 1 0,0-1 1,0 1-1,1-1 0,-1 0 1,1 1-1,-1-1 0,1 1 1,0-1-1,-1 0 0,1 0 1,0 1-1,0-1 0,0 0 1,0 0-1,2 2 1,8 4-29,0 0 1,1 0 0,0-1 0,0-1 0,0 0-1,0 0 1,21 3 0,10 6 6,-22-7 29,-8-3-2,0 1 0,0 0 1,0 0-1,-1 2 0,0-1 1,0 2-1,12 8 0,-24-15 6,1-1-1,0 1 0,0 0 0,-1-1 0,1 1 0,0 0 0,-1-1 0,1 1 0,0 0 0,-1 0 1,1 0-1,-1-1 0,0 1 0,1 0 0,-1 0 0,0 0 0,1 0 0,-1 0 0,0 0 0,0 0 0,0 0 1,0 0-1,0 0 0,0 0 0,0 0 0,0 0 0,0 0 0,0-1 0,-1 2 0,0 0 6,0 0-1,-1-1 0,1 1 1,0-1-1,-1 1 1,1-1-1,-1 0 0,0 1 1,1-1-1,-1 0 1,0 0-1,-3 1 0,-7 3 43,1-1-1,-1-1 1,-19 4-1,18-5-70,0 0 1,0-1-1,0-1 0,0 0 1,0-1-1,-1 0 0,-18-5 1,29 5-84,-1 0 0,0 0 0,1 0 0,-1 0 0,1-1 0,0 1 0,-1-1 0,1 0 0,0 0 0,0 0 0,0 0 0,0-1 0,1 1 0,-1-1 0,1 0 0,-1 0 0,1 0 0,0 0 0,0 0 0,0 0 0,1 0 0,-1-1 0,1 1 0,0-1 0,-1 1 0,2-1 0,-1 0 0,0 1 0,1-1 1,-1-5-1,5-22-500,9 0-193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6.687"/>
    </inkml:context>
    <inkml:brush xml:id="br0">
      <inkml:brushProperty name="width" value="0.05" units="cm"/>
      <inkml:brushProperty name="height" value="0.05" units="cm"/>
    </inkml:brush>
  </inkml:definitions>
  <inkml:trace contextRef="#ctx0" brushRef="#br0">134 87 19796,'6'-1'1005,"1"0"-1,-1-1 0,1 0 1,-1 0-1,0-1 0,10-5 1,-13 7-897,0-1 0,-1 1 1,1-1-1,-1 0 0,0 1 1,1-1-1,-1-1 0,0 1 1,0 0-1,0 0 0,-1-1 1,1 1-1,-1-1 0,1 1 1,-1-1-1,0 0 0,2-5 1,-3 8-110,0-1 0,0 0 0,0 0 0,0 1 0,0-1 0,0 0 0,0 0 0,0 1 0,0-1 0,0 0 0,0 1 0,0-1 0,0 0 0,-1 1 0,1-1 0,0 0 0,-1 1 0,1-1 0,0 0 0,-1 1 0,1-1 0,-1 1 0,1-1 0,-1 1 0,1-1 0,-1 1 0,0-1 0,0 0 0,-1 0-2,0 1-1,0-1 0,0 0 1,0 1-1,0-1 1,0 1-1,0 0 0,0 0 1,0 0-1,-2 0 1,-3 0-15,0 1 1,0 0 0,1 0 0,-1 1 0,-9 3 0,7 0 14,-1 0-1,1 1 0,1 0 1,-1 1-1,1 0 1,0 0-1,0 1 1,1 0-1,0 0 1,1 0-1,0 1 0,0 0 1,1 1-1,-5 9 1,5-9 2,1 0 0,0 1 0,1 0 0,0-1 0,1 1 1,0 0-1,0 0 0,1 0 0,1 0 0,0 0 0,0 1 0,1-1 1,4 16-1,-5-23-3,1 0 1,0-1 0,0 1 0,1 0-1,-1-1 1,1 1 0,0-1-1,0 1 1,0-1 0,0 0-1,1 0 1,-1 0 0,1 0-1,0 0 1,0-1 0,0 1-1,0-1 1,0 0 0,0 0 0,1 0-1,-1 0 1,1 0 0,0-1-1,-1 0 1,1 0 0,0 0-1,0 0 1,-1 0 0,6 0-1,0-1 1,1-1-1,-1 0 1,0 0-1,1-1 0,-1 0 1,0-1-1,0 0 1,0 0-1,-1-1 0,1 0 1,9-6-1,16-13-8,-1-1 0,-1-1 1,-1-1-1,-1-2 0,-2-2 0,44-58 0,-67 82-10,-1 0 0,1 0 0,-2-1-1,1 1 1,2-8 0,-6 14 21,0-1 0,0 1 0,1 0 0,-1 0 0,0 0 0,0 0 0,0-1 0,0 1 0,0 0 0,0 0 0,0 0 0,0-1 0,0 1 0,0 0 0,0 0 0,0 0 0,0 0 0,-1-1 0,1 1 0,0 0 0,0 0 0,0 0 0,0 0 0,0 0 0,0-1 0,0 1 0,0 0 0,0 0 0,-1 0 0,1 0 0,0 0 0,0 0 0,0-1 0,0 1 0,0 0 0,-1 0 0,1 0 0,0 0 0,0 0 0,0 0 0,0 0 0,-1 0 0,1 0 0,0 0 0,0 0 0,0 0 0,0 0 0,-1 0 0,1 0 0,0 0 0,0 0 0,0 0 0,-1 0 0,1 0 0,0 0 0,0 0 0,0 0 0,-12 6-46,1 3 53,0 0 1,1 1-1,0 1 1,1 0-1,0 0 1,0 1-1,1 0 1,1 0-1,0 1 1,1 0-1,0 0 1,1 1-1,1-1 1,-5 22-1,8-32 3,1 0 1,0 0-1,-1 0 0,1 0 0,1 0 1,-1 0-1,0 0 0,1 0 0,-1-1 1,1 1-1,0 0 0,0 0 0,0 0 1,0-1-1,0 1 0,1 0 1,-1-1-1,4 5 0,-2-5 3,-1 0 1,1 0-1,-1 0 0,1-1 1,0 1-1,0 0 0,0-1 0,0 0 1,0 0-1,0 0 0,0 0 1,0 0-1,0-1 0,0 1 1,1-1-1,-1 0 0,5 0 0,6-1 6,1-1-1,-1-1 1,0 0-1,0 0 1,0-2-1,0 1 1,16-9-1,92-54 81,-111 60-90,45-29 45,-29 17-42,36-17 0,-63 36-10,1-1 1,0 1 0,0-1 0,0 1 0,-1 0-1,1 0 1,0-1 0,0 1 0,0 0 0,0 0 0,0 0-1,-1 0 1,1 0 0,0 0 0,0 0 0,1 0-1,-2 0 1,1 1 0,-1-1 0,1 0-1,-1 1 1,0-1 0,1 0 0,-1 0-1,0 1 1,0-1 0,1 0-1,-1 1 1,0-1 0,0 1 0,1-1-1,-1 0 1,0 1 0,0-1 0,0 1-1,0-1 1,0 1 0,1-1 0,-1 1-1,0 5 14,-1-1-1,1 0 1,-1 0-1,-2 10 0,0 6 1,3-19-10,0 0 0,0-1 0,0 1 0,0 0 0,0-1 0,1 1 0,-1 0 0,1-1 0,-1 1 0,1 0 0,0-1 0,-1 1 0,1-1-1,0 0 1,0 1 0,0-1 0,0 0 0,1 1 0,-1-1 0,0 0 0,2 1 0,0 0 5,0 0 1,0-1-1,0 0 0,0 0 0,0 0 0,0 0 0,0 0 1,1 0-1,-1-1 0,5 0 0,6 0-11,1 0 0,-1-2-1,27-5 1,65-22-255,18-3-324,-120 31 532,-1 0 0,1 1 1,0-1-1,0 1 1,-1 0-1,1 0 0,0 0 1,6 2-1,-9-1 39,0-1 1,0 0-1,0 1 1,0 0-1,0-1 0,0 1 1,-1 0-1,1-1 1,0 1-1,0 0 1,-1 0-1,1-1 0,-1 1 1,1 0-1,-1 0 1,1 0-1,-1 0 1,1 0-1,-1 0 0,0 0 1,1 0-1,-1 0 1,0 0-1,0 0 1,0 0-1,0 0 0,0 0 1,0 0-1,0 0 1,0 0-1,0 0 1,-1 0-1,1 0 0,0 0 1,-1 1-1,-6 23-227,-1 0 0,-2-1 0,0 0 0,-15 23 0,14-32-856,5-14 606,2-12 104,3-13-180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7.167"/>
    </inkml:context>
    <inkml:brush xml:id="br0">
      <inkml:brushProperty name="width" value="0.05" units="cm"/>
      <inkml:brushProperty name="height" value="0.05" units="cm"/>
    </inkml:brush>
  </inkml:definitions>
  <inkml:trace contextRef="#ctx0" brushRef="#br0">5 252 19620,'-5'-15'2241,"5"7"1103,3 16-3320,4 5-664,-1 2 560,4 6-192,7 4-160</inkml:trace>
  <inkml:trace contextRef="#ctx0" brushRef="#br0" timeOffset="1">671 1 20076,'3'6'1825,"-3"14"-1113,-6 4-248,-5 18 1040,-5 5-376,-5 12-255,-1 2-185,1 5-96,1 0-88,2-4-136,5-3-136,6-6-328,2-2-848,2-11 832,3-4-112,5-14-120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17.573"/>
    </inkml:context>
    <inkml:brush xml:id="br0">
      <inkml:brushProperty name="width" value="0.05" units="cm"/>
      <inkml:brushProperty name="height" value="0.05" units="cm"/>
    </inkml:brush>
  </inkml:definitions>
  <inkml:trace contextRef="#ctx0" brushRef="#br0">19 0 21853,'-8'26'2072,"2"-10"-1440,1-3-304,7-5 537,1-4-849,0 1 264,0-4-232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45.777"/>
    </inkml:context>
    <inkml:brush xml:id="br0">
      <inkml:brushProperty name="width" value="0.05" units="cm"/>
      <inkml:brushProperty name="height" value="0.05" units="cm"/>
    </inkml:brush>
  </inkml:definitions>
  <inkml:trace contextRef="#ctx0" brushRef="#br0">126 159 16540,'17'-10'2519,"-23"22"-621,-9 16-913,-15 59-287,3 1 0,4 2 0,-18 158 1,41-247-611,3-5-80,3-12-66,40-158-1304,60-201-2058,-104 369 3399,15-39 23,-17 45 5,0 0 0,0 0-1,0 0 1,0 0-1,0 0 1,0 0 0,0 0-1,0 0 1,1 0 0,-1 0-1,0 1 1,0-1-1,0 0 1,0 0 0,0 0-1,0 0 1,0 0 0,0 0-1,0 0 1,0 0 0,0 0-1,0 0 1,0 0-1,0 0 1,0 0 0,0 0-1,0 0 1,0 0 0,0 0-1,0 0 1,0 0 0,0 0-1,0 0 1,0 0-1,0 0 1,1 0 0,-1 0-1,0 0 1,0 0 0,0 0-1,0 0 1,0 0-1,0 0 1,0 0 0,0 0-1,0 0 1,0 0 0,0 0-1,0 0 1,0 0 0,0 0-1,0 0 1,0 0-1,0 0 1,0 0 0,1 0-1,-1 0 1,0 0 0,0 0-1,0 0 1,0 0-1,0 0 1,1 9 262,0 16 142,2 45 390,3 0 0,3 0 1,3 0-1,36 115 0,-43-172-650,15 41 369,-19-51-471,1-1-1,0 1 1,-1 0-1,1 0 1,0-1-1,0 1 1,1-1-1,-1 0 1,0 1-1,1-1 1,0 0-1,-1-1 1,1 1-1,4 2 1,-5-4-21,-1 1 1,1-1-1,0 0 0,0 0 0,0 1 1,0-1-1,0-1 0,0 1 0,0 0 1,-1 0-1,1-1 0,0 1 0,0-1 1,0 1-1,-1-1 0,1 0 1,0 0-1,-1 0 0,1 0 0,0 0 1,-1 0-1,1 0 0,-1 0 0,0-1 1,1 1-1,0-2 0,6-6 77,-1 0 1,0 0-1,6-13 0,-10 18-61,20-38 67,-1 0-1,-2-2 1,-2-1-1,-2 0 1,-2-1 0,-2 0-1,-2-1 1,-2 0-1,4-88 1,-13 119-121,0 0 1,-6-31 0,12 64-631,0 0 1,13 26 0,0-2 319,-9-20-113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46.370"/>
    </inkml:context>
    <inkml:brush xml:id="br0">
      <inkml:brushProperty name="width" value="0.05" units="cm"/>
      <inkml:brushProperty name="height" value="0.05" units="cm"/>
    </inkml:brush>
  </inkml:definitions>
  <inkml:trace contextRef="#ctx0" brushRef="#br0">47 109 16107,'-2'-18'5458,"2"18"-5387,-1 0 0,1 0 0,0 0 0,0 0 0,0 0 0,-1 0 0,1 0 0,0 0 0,0 0 0,0 0 1,0 0-1,-1 0 0,1 0 0,0 0 0,0 0 0,0 0 0,-1 0 0,1 0 0,0 0 0,0 1 0,0-1 0,0 0 0,-1 0 0,1 0 0,0 0 0,0 0 0,0 0 0,0 0 0,0 1 0,-1-1 0,1 0 0,0 0 0,0 0 0,0 0 0,0 1 1,0-1-1,0 0 0,0 0 0,0 0 0,0 0 0,0 1 0,-15 31 1187,8-10-966,-6 32 1,12-46-252,0 0 1,0 0-1,0 0 0,1 0 1,0 0-1,1 0 1,2 13-1,-3-19-26,1-1-1,-1 0 1,0 1-1,1-1 1,-1 0-1,1 0 1,-1 0-1,1 1 1,0-1-1,-1 0 1,1 0-1,0 0 1,0 0 0,0 0-1,0 0 1,0 0-1,0-1 1,0 1-1,0 0 1,0 0-1,0-1 1,1 1-1,1 0 1,-1-1 5,0 0 1,1 1-1,-1-1 1,0-1-1,0 1 1,0 0-1,1 0 1,-1-1-1,0 0 1,0 1-1,0-1 0,0 0 1,2-1-1,6-3 51,-1-1 1,0 0-1,-1-1 0,15-13 0,-3-2 52,-1-1 1,-1-1 0,-1-1-1,-1-1 1,19-41-1,-35 67-120,-1 0-1,1 0 0,0 0 0,0 0 1,0 0-1,0 0 0,0 0 0,0 0 1,0-1-1,0 1 0,0 0 0,0 0 1,0 0-1,0 0 0,0 0 0,0 0 1,-1 0-1,1 0 0,0 0 0,0 0 1,0 0-1,0 0 0,0 0 0,0 0 1,0 0-1,0 0 0,0 0 0,0 0 1,0 0-1,0 0 0,0 0 0,0-1 1,-7 11 5,4-2-7,-1 1 0,2-1-1,-1 1 1,1 0 0,1 0-1,-1 0 1,1 0 0,1 13 0,0-18 4,1 0 1,-1-1-1,1 1 0,0 0 1,0-1-1,0 1 1,0-1-1,1 0 1,-1 1-1,1-1 1,0 0-1,0 0 0,0 0 1,0 0-1,1 0 1,-1 0-1,1-1 1,0 1-1,0-1 1,0 0-1,0 0 1,0 0-1,6 3 0,12 3 24,0-2 0,1 0 0,0-1 0,0-1 0,29 2-1,-24-3-6,0 0 0,-1 2 0,30 10 0,-46-12-28,0 1 0,0 1 0,0-1 0,-1 2 0,0-1 0,11 9 0,-17-11 35,0 0 1,0 0-1,0 0 1,0 0 0,-1 0-1,1 1 1,-1-1-1,0 1 1,0 0-1,0-1 1,0 1 0,-1 0-1,1 0 1,-1 0-1,0 1 1,0-1-1,-1 0 1,1 7 0,-12-312 1760,9 266-1901,1 19-29,0 10 3,0 1 1,1-1 0,-1 1-1,1-1 1,1 1 0,-1-1 0,1 1-1,0 0 1,2-8 0,-3 12 26,1 0 0,0 1 0,0-1 0,0 1 0,0-1 0,0 1 0,0-1 0,0 1 0,0-1 1,0 1-1,0 0 0,0-1 0,0 1 0,0 0 0,0 0 0,1 0 0,-1 0 0,0 0 0,0 0 0,0 0 1,2 1-1,28 5-1770,-25-4 1677,13 2-537,-2-1-158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2:51.281"/>
    </inkml:context>
    <inkml:brush xml:id="br0">
      <inkml:brushProperty name="width" value="0.05" units="cm"/>
      <inkml:brushProperty name="height" value="0.05" units="cm"/>
    </inkml:brush>
  </inkml:definitions>
  <inkml:trace contextRef="#ctx0" brushRef="#br0">0 1 24575,'8'1'0,"11"4"0,9 5 0,1 8 0,-5 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9.471"/>
    </inkml:context>
    <inkml:brush xml:id="br0">
      <inkml:brushProperty name="width" value="0.05" units="cm"/>
      <inkml:brushProperty name="height" value="0.05" units="cm"/>
    </inkml:brush>
  </inkml:definitions>
  <inkml:trace contextRef="#ctx0" brushRef="#br0">1 177 16980,'46'4'2008,"21"-5"-1288,26-21-232,13-1 953,13-3-601,4 1-24,-7 0-616,-2 2-392,-25 5 240,-25 6-88,-38 6-160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47.224"/>
    </inkml:context>
    <inkml:brush xml:id="br0">
      <inkml:brushProperty name="width" value="0.05" units="cm"/>
      <inkml:brushProperty name="height" value="0.05" units="cm"/>
    </inkml:brush>
  </inkml:definitions>
  <inkml:trace contextRef="#ctx0" brushRef="#br0">409 112 14387,'7'-5'633,"0"0"0,0-1 1,-1 0-1,0 0 0,7-10 0,-12 15-516,0 0 1,0 0-1,0 0 0,0 0 0,-1-1 1,1 1-1,0 0 0,-1 0 0,1-1 0,-1 1 1,0 0-1,1-1 0,-1 1 0,0-1 0,0 1 1,0 0-1,0-1 0,0 1 0,0-1 0,0 1 1,0 0-1,-1-1 0,1 1 0,-1-1 0,1 1 1,-1 0-1,1 0 0,-1-1 0,0 1 1,1 0-1,-1 0 0,0 0 0,0-1 0,0 1 1,0 0-1,0 1 0,0-1 0,0 0 0,0 0 1,-1 0-1,1 1 0,-2-2 0,-4-1 102,1 0-1,-1 1 1,0 0-1,0 0 1,0 1 0,0 0-1,0 0 1,0 0-1,-1 1 1,1 0-1,0 1 1,0-1-1,0 1 1,-11 3-1,-11 4 151,-57 22-1,80-27-322,-22 8 67,0 2 0,-32 19-1,52-27-94,0 0-1,1 1 0,-1 0 0,1 0 1,0 0-1,0 1 0,1 0 0,0 1 1,0-1-1,1 1 0,-7 12 1,12-19-17,-1 0 0,1 0 0,-1 1 0,1-1 0,0 0 0,-1 0 0,1 1 0,0-1 1,0 0-1,0 1 0,0-1 0,0 0 0,0 1 0,0-1 0,1 0 0,-1 1 0,0-1 0,1 0 1,-1 0-1,1 1 0,-1-1 0,1 0 0,-1 0 0,1 0 0,0 0 0,0 0 0,0 0 0,0 0 1,0 0-1,0 0 0,0 0 0,0 0 0,0-1 0,0 1 0,2 1 0,4 1 5,0 0 0,1 0-1,0 0 1,14 2-1,-11-2-3,61 15-5,83 23-18,-132-33 16,-1 1 0,-1 0 1,1 2-1,32 21 0,-47-27 2,0 1-1,0-1 1,0 1 0,-1 0-1,0 1 1,-1 0-1,1 0 1,5 10 0,-9-13 10,0 0 0,0 0 0,-1 0-1,1 0 1,-1 1 0,0-1 0,0 0 0,0 1 0,-1-1 0,0 1 0,1-1 0,-2 1 0,1-1 0,0 1 0,-1-1 0,0 1 0,-3 7 0,1-4 50,-1 0 1,-1 0-1,0 0 1,0-1 0,0 0-1,-1 0 1,0 0-1,0-1 1,-1 0 0,1 0-1,-1 0 1,-12 6-1,-2 0 218,0 0-1,-1-1 1,-33 11 0,32-14 0,-1-1 1,0-1 0,-26 2 0,38-6-184,-1-1 1,0-1 0,0 0-1,1-1 1,-1 0 0,0-1-1,-19-5 1,29 7-162,1-1 0,-1 0 0,1 0 0,0 0 0,-1 0 0,1 0 0,0 0 0,-1-1 0,1 1 0,0-1 0,0 0 0,0 1 0,1-1 0,-1 0 0,0 0 0,1 0 0,-1 0 0,1-1 0,-1 1 0,0-4 0,1 3-92,0-1 0,1 1 0,0 0 0,0 0 0,0-1-1,0 1 1,0 0 0,1 0 0,-1-1 0,1 1 0,0 0 0,0 0 0,0 0 0,0 0 0,3-4 0,13-26-566,4-4-210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48.445"/>
    </inkml:context>
    <inkml:brush xml:id="br0">
      <inkml:brushProperty name="width" value="0.05" units="cm"/>
      <inkml:brushProperty name="height" value="0.05" units="cm"/>
    </inkml:brush>
  </inkml:definitions>
  <inkml:trace contextRef="#ctx0" brushRef="#br0">1 95 18484,'1'-2'206,"1"-1"0,-1 0 0,1 1 0,0 0 0,0-1 0,0 1 0,0 0 0,0 0 0,0 0 0,0 0 0,1 0 0,-1 1 0,5-3 0,38-16 826,-36 16-503,5-1-173,-1-1 1,1 2-1,0 0 1,1 0 0,-1 1-1,1 1 1,-1 1-1,18 0 1,-31 0-341,0 1 1,0 0-1,0 0 1,0 0 0,0 1-1,0-1 1,0 0 0,0 0-1,1 0 1,-1 1 0,0-1-1,0 1 1,-1-1-1,1 1 1,0-1 0,0 1-1,0-1 1,0 1 0,0 0-1,0-1 1,-1 1 0,1 0-1,0 0 1,-1 0-1,1 0 1,-1 0 0,1-1-1,-1 1 1,1 0 0,-1 0-1,1 0 1,-1 0 0,0 0-1,0 1 1,1-1-1,-1 0 1,0 0 0,0 0-1,0 0 1,0 0 0,0 0-1,-1 0 1,1 2-1,-2 5 17,-1-1 0,0 0 0,0 0 0,0 0 0,-5 7 0,7-11-24,-31 51 106,15-27-76,2 0-1,1 1 1,1 0-1,-13 40 0,25-66-31,1 1 0,-1 0 1,0 0-1,1-1 0,0 1 0,-1 0 0,1 0 0,0 0 0,1 0 0,-1-1 1,0 1-1,1 0 0,0 0 0,-1 0 0,1-1 0,0 1 0,0 0 1,3 4-1,-2-6 2,0 1 1,-1-1-1,1 0 1,0 0 0,0 1-1,0-1 1,0 0 0,0-1-1,0 1 1,0 0-1,0-1 1,0 1 0,0-1-1,0 1 1,0-1-1,0 0 1,1 0 0,-1 0-1,0 0 1,0 0 0,0-1-1,0 1 1,0-1-1,0 1 1,4-3 0,11-2 52,0-2 1,-1-1 0,1 0 0,28-20 0,57-49 270,-101 77-332,98-85 293,-84 71-259,-1-1 0,0 0 0,-1-1 0,14-24 0,-25 35-4,-9 11-10,-9 17-23,3-1-9,1 1 0,-12 31 0,20-44 16,1-1 0,0 1 0,1 0 0,0 0 0,0 0 0,1 0 0,1 0 0,-1 0 0,3 12 0,-2-19 8,1 1 0,-1-1 0,1 0 0,0 0 0,0 1 0,1-1 0,-1 0 0,1 0 0,-1 0 1,1 0-1,0 0 0,0 0 0,0-1 0,1 1 0,-1-1 0,1 1 0,-1-1 0,1 0 0,0 0 0,0 0 0,0 0 0,0-1 0,0 1 1,0-1-1,0 0 0,1 0 0,-1 0 0,0 0 0,1 0 0,-1-1 0,0 0 0,1 1 0,-1-1 0,1-1 0,-1 1 0,1 0 0,-1-1 1,0 0-1,5-1 0,5-2 49,-1-1 0,0 0 0,-1 0 1,1-2-1,-1 1 0,0-1 0,-1-1 1,0 0-1,0 0 0,-1-1 0,0-1 1,11-13-1,-4 2 59,-1-1 0,0-1 0,-2 0 0,21-49 1,-31 64-110,0 0 0,-1 1 0,0-2 1,2-14-1,-6 14-26,-3 9-3,-6 10-13,7-3 22,0 1 0,0-1 0,1 0 0,0 1 0,0 0 0,1 0 0,-3 13 0,4-19 8,1 0 1,0 0 0,-1 0 0,1 0 0,0-1 0,0 1-1,0 0 1,0 0 0,0 0 0,1 0 0,-1 0 0,1-1-1,-1 1 1,1 0 0,0 0 0,-1-1 0,1 1 0,0 0-1,0-1 1,0 1 0,0-1 0,1 1 0,-1-1 0,0 1-1,0-1 1,1 0 0,-1 0 0,1 0 0,0 0 0,-1 0-1,1 0 1,-1 0 0,1 0 0,0-1 0,0 1 0,0-1-1,-1 1 1,1-1 0,2 1 0,4-1 4,-1 0-1,1-1 1,-1 0-1,1 0 1,-1 0-1,0-1 1,1 0-1,-1-1 1,0 0 0,-1 0-1,1 0 1,0-1-1,8-6 1,1-1 13,-1 0 0,-1-1 0,0-1-1,15-17 1,-20 17-21,-9 9-33,-1 4 30,-1 1-1,1-1 1,-1 1 0,1-1-1,0 1 1,0 0-1,0-1 1,-1 1-1,1 0 1,0 0-1,0 0 1,0 0-1,-2 2 1,-8 10-31,-1 0 1,-13 22-1,21-29 31,1-1 0,0 1 0,0 0 0,0 1 0,1-1 0,-1 0 0,2 1-1,-1-1 1,-1 9 0,3-13 7,0 0 0,0 0 0,0 0-1,0 0 1,1-1 0,-1 1 0,0 0 0,1 0-1,-1-1 1,1 1 0,0 0 0,0-1 0,-1 1-1,1 0 1,0-1 0,0 1 0,0-1 0,1 1-1,-1-1 1,0 0 0,1 0 0,-1 1 0,0-1-1,1 0 1,-1 0 0,1 0 0,0-1 0,-1 1-1,1 0 1,0 0 0,-1-1 0,1 1 0,2-1-1,6 2-1,0-1 0,0 0-1,0 0 1,18-2 0,-17 0-10,39-2 10,-30 1-3,0 1 0,1 1-1,-1 0 1,40 7 0,-56-6 0,0 0-1,0 1 1,0-1-1,0 1 1,-1 0-1,4 3 1,-5-5 11,-1 1-1,0 0 1,0 0 0,0 0 0,0 0 0,0 0-1,0 0 1,0 0 0,0 0 0,-1 0-1,1 0 1,0 0 0,0 1 0,-1-1-1,1 0 1,-1 1 0,1-1 0,-1 0 0,1 3-1,0-34 87,2 1-1,1 0 0,1 0 1,1 1-1,2 0 1,15-37-1,-22 63-98,0-1-1,0 1 1,0-1-1,0 0 1,0 1-1,1 0 1,-1-1-1,1 1 1,0 0 0,-1 0-1,1 0 1,0 0-1,0 0 1,1 0-1,-1 0 1,0 1-1,1-1 1,-1 1-1,0 0 1,1 0 0,0 0-1,-1 0 1,1 0-1,0 0 1,-1 1-1,1-1 1,0 1-1,0 0 1,-1 0 0,1 0-1,0 0 1,0 0-1,0 1 1,-1-1-1,1 1 1,3 1-1,44 12-701,-39-10 269,1 0 0,0-1-1,0 0 1,0-1 0,0 0-1,0-1 1,1 0-1,18-2 1,-14-5-419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48.842"/>
    </inkml:context>
    <inkml:brush xml:id="br0">
      <inkml:brushProperty name="width" value="0.05" units="cm"/>
      <inkml:brushProperty name="height" value="0.05" units="cm"/>
    </inkml:brush>
  </inkml:definitions>
  <inkml:trace contextRef="#ctx0" brushRef="#br0">3 8 17716,'-3'-7'1632,"3"10"-1224,4 4-144,9 10 552,7 2-696,10 3 105,9 7-225,11 3-161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49.214"/>
    </inkml:context>
    <inkml:brush xml:id="br0">
      <inkml:brushProperty name="width" value="0.05" units="cm"/>
      <inkml:brushProperty name="height" value="0.05" units="cm"/>
    </inkml:brush>
  </inkml:definitions>
  <inkml:trace contextRef="#ctx0" brushRef="#br0">194 367 18028,'-20'4'1197,"0"1"0,0 1 0,-24 11 0,37-14-834,-1 1 0,1 0 0,0 0 0,0 0 0,0 1 0,0 0 0,1 1 0,0-1 0,0 1-1,-8 11 1,13-15-314,0-1 0,0 0-1,0 0 1,1 0-1,-1 0 1,1 0 0,-1 1-1,1-1 1,-1 0-1,1 0 1,0 1 0,0-1-1,-1 0 1,1 1-1,0-1 1,0 0 0,1 3-1,-1-4-24,0 1-1,1 0 0,-1 0 1,1-1-1,-1 1 0,1 0 1,-1-1-1,1 1 0,-1 0 1,1-1-1,0 1 0,-1-1 1,1 1-1,0-1 0,-1 1 1,1-1-1,0 0 0,0 1 1,-1-1-1,2 0 1,4 2 24,-1-1 0,1-1 0,-1 1 0,1-1 1,0 0-1,-1-1 0,7 0 0,21-5 12,-1-2-1,0-1 0,0-2 0,-1-1 0,0-1 0,-1-2 0,-1-1 0,35-25 1,-30 16-8,0-1 0,-2-2 0,-1-2 0,-1 0 0,-2-2 1,-1-1-1,30-48 0,-50 69-26,-1 0 0,-1 0 0,0 0 1,4-16-1,-9 28-25,1 0 0,-1 0 0,0 0 0,0-1 0,0 1 0,0 0 0,0 0 0,0 0 0,0 0 0,0-1 0,0 1 0,1 0 0,-1 0 0,0 0 0,0 0 0,0-1 0,0 1 0,0 0 0,0 0 0,0 0 1,0-1-1,0 1 0,0 0 0,0 0 0,0 0 0,-1 0 0,1-1 0,0 1 0,0 0 0,0 0 0,0 0 0,0-1 0,0 1 0,0 0 0,0 0 0,-1 0 0,1 0 0,0 0 0,0 0 0,0-1 0,0 1 0,0 0 0,-1 0 0,1 0 1,0 0-1,0 0 0,0 0 0,0 0 0,-1 0 0,1 0 0,0 0 0,0 0 0,0 0 0,-1 0 0,1 0 0,0 0 0,0 0 0,0 0 0,0 0 0,-1 0 0,1 0 0,0 0 0,0 0 0,0 0 0,-1 0 0,1 0 0,0 0 0,0 0 0,-12 10 46,-2 6-39,1 2-1,0 0 0,2 0 1,0 2-1,1-1 0,1 1 1,1 0-1,0 1 0,2 0 1,0 0-1,2 0 0,0 1 1,0 25-1,4-38-88,0 1 0,1-1 0,0 0 0,0 0 0,1 0-1,0 0 1,1 0 0,0 0 0,7 14 0,-7-18 33,0 1-1,0-1 1,1-1 0,0 1-1,-1 0 1,2-1-1,-1 0 1,0 0 0,1 0-1,0-1 1,-1 1-1,2-1 1,-1 0 0,0 0-1,0-1 1,7 2-1,23 5-244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49.907"/>
    </inkml:context>
    <inkml:brush xml:id="br0">
      <inkml:brushProperty name="width" value="0.05" units="cm"/>
      <inkml:brushProperty name="height" value="0.05" units="cm"/>
    </inkml:brush>
  </inkml:definitions>
  <inkml:trace contextRef="#ctx0" brushRef="#br0">207 130 15979,'9'-6'766,"0"-1"-1,-1 1 0,0-1 0,0-1 1,-1 1-1,0-1 0,-1-1 0,1 1 0,5-12 1,-12 20-670,1-1-1,-1 0 1,0 0 0,0 1 0,1-1 0,-1 0-1,0 0 1,0 0 0,0 1 0,0-1 0,0 0-1,0 0 1,0 0 0,0 1 0,0-1 0,0 0-1,0 0 1,0 0 0,0 1 0,-1-1 0,1 0-1,0 0 1,-1 1 0,1-1 0,-1 0 0,1 1-1,-1-2 1,-1 1-6,1 0 0,0 0 0,-1 1-1,1-1 1,-1 0 0,1 1 0,-1-1 0,1 1 0,-1 0-1,1-1 1,-1 1 0,1 0 0,-3 0 0,-5 0 128,-1 0 1,1 1-1,-15 3 1,3 2-132,-1 0 0,1 1 0,1 1-1,-1 0 1,1 2 0,1 1 0,-22 15 0,39-24-85,-1-1 1,1 1 0,0 0-1,0 0 1,0 0-1,0 0 1,0 0 0,0 0-1,1 1 1,-1-1-1,-1 4 1,3-6-3,0 1 1,0-1-1,0 0 0,0 1 0,0-1 1,0 1-1,0-1 0,0 0 0,0 1 1,0-1-1,0 0 0,0 1 0,0-1 1,0 1-1,0-1 0,1 0 0,-1 1 1,0-1-1,0 0 0,0 1 0,0-1 1,1 0-1,-1 1 0,0-1 0,0 0 0,1 0 1,-1 1-1,0-1 0,1 1 0,1-1 3,-1 1-1,1 0 0,0-1 0,-1 0 0,1 1 0,0-1 0,0 0 0,-1 1 0,1-1 0,3-1 0,38-2 41,-1-3 0,45-12 1,8 0 13,-79 15-49,6-1 1,43-1 1,-60 4-14,-1 1 0,1 0 0,-1 1-1,0-1 1,1 1 0,-1 0 0,0 0 0,1 0 0,-1 1 0,0-1 0,0 1 0,0 0 0,0 0 0,0 0-1,-1 1 1,5 3 0,-6-4 1,-1 1-1,1-1 1,-1 0-1,1 1 1,-1-1-1,0 1 1,0-1-1,0 1 1,-1-1 0,1 1-1,0 0 1,-1-1-1,0 1 1,0 0-1,0 0 1,0-1-1,0 1 1,0 0-1,-1 0 1,0 3-1,-3 6-11,1-1 0,-1 1 0,-8 15 0,-11 16-15,-2 0 1,-2-1 0,-33 38-1,-102 110 188,160-188-154,-37 41 209,-68 58-1,94-92-84,12-9-126,1 0 0,0 0 0,0 0-1,0 0 1,0-1 0,0 1 0,0 0 0,0 0 0,-1 0-1,1 0 1,0 0 0,0 0 0,0 0 0,0 0-1,0 0 1,0 0 0,0-1 0,0 1 0,0 0-1,0 0 1,0 0 0,0 0 0,-1 0 0,1 0-1,0-1 1,0 1 0,0 0 0,0 0 0,0 0-1,0 0 1,0 0 0,0 0 0,0-1 0,0 1-1,0 0 1,0 0 0,1 0 0,-1 0 0,0 0-1,0 0 1,0-1 0,0 1 0,0 0 0,0 0-1,0 0 1,0 0 0,0 0 0,0 0 0,1 0-1,14-28 46,-12 22-64,60-99-316,107-137 0,-149 217 283,82-94-241,-86 101 241,2 1 1,0 1-1,0 0 1,26-14-1,-39 26 47,0 1-1,1 0 0,0 0 1,-1 1-1,1-1 0,14-1 1,-20 3 0,1 1 1,-1 0-1,0 0 0,1 0 1,-1 0-1,0 0 1,1 0-1,-1 0 0,1 0 1,-1 0-1,0 0 1,1 1-1,-1-1 0,0 1 1,1-1-1,-1 1 1,0-1-1,0 1 0,0 0 1,1 0-1,-1 0 1,0-1-1,0 1 1,0 0-1,0 0 0,0 0 1,-1 1-1,1-1 1,0 0-1,0 0 0,-1 0 1,1 1-1,-1-1 1,1 0-1,-1 0 0,1 1 1,-1-1-1,0 1 1,0-1-1,1 2 0,-2 10 4,1 0-1,-2 0 1,0 0-1,0-1 1,-1 1-1,-1 0 1,0-1-1,-1 0 1,-9 18-1,6-14 20,1 0 0,1 1 0,-7 32-1,13-48-11,-1 0 0,1 0 0,0 0 0,0 0 0,0 0-1,0 0 1,0 0 0,0 0 0,0 1 0,0-1 0,0 0-1,1 0 1,-1 0 0,0 0 0,1 0 0,-1 0-1,1 1 1,0-2-2,-1 1 0,1-1-1,-1 0 1,0 0 0,1 1 0,-1-1-1,1 0 1,-1 0 0,1 0 0,-1 0-1,1 1 1,-1-1 0,1 0 0,-1 0-1,1 0 1,-1 0 0,1 0 0,-1 0-1,1 0 1,-1-1 0,1 1-1,-1 0 1,1 0 0,-1 0 0,1-1-1,3-1 27,0 0 0,0 0 0,0 0 0,0-1 0,-1 0 0,1 0 0,2-3 0,20-22 130,-2-1 0,-1 0 1,-2-2-1,-1-1 0,-1 0 0,-1-1 1,-3-1-1,23-70 0,-27 51-511,-8 58 43,-1-1 0,1 0 0,0 0 0,1 0 0,-1 0 1,1 0-1,0-1 0,-1 1 0,2-1 0,-1 0 0,0 0 0,0-1 0,1 1 1,0-1-1,-1 0 0,10 2 0,4 2-729,0-2 0,-1 0 0,27 2 0,4-3-281,3-2-116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50.786"/>
    </inkml:context>
    <inkml:brush xml:id="br0">
      <inkml:brushProperty name="width" value="0.05" units="cm"/>
      <inkml:brushProperty name="height" value="0.05" units="cm"/>
    </inkml:brush>
  </inkml:definitions>
  <inkml:trace contextRef="#ctx0" brushRef="#br0">322 324 17668,'0'0'95,"0"0"1,0-1-1,0 1 1,-1-1-1,1 1 1,0 0-1,0-1 1,0 1-1,-1 0 1,1-1-1,0 1 1,0 0-1,-1 0 1,1-1-1,0 1 1,-1 0-1,1 0 1,0-1-1,-1 1 1,1 0-1,0 0 1,-1 0-1,1 0 1,-1-1-1,1 1 1,0 0-1,-1 0 1,1 0-1,-1 0 1,1 0-1,0 0 1,-1 0-1,1 0 1,-1 0-1,-18 2 228,18-1-87,-20 3 252,0 1 1,1 2 0,0 0 0,0 1 0,1 1 0,0 0 0,0 2 0,1 0 0,1 1-1,0 1 1,-21 20 0,33-28-416,0 1-1,0 0 1,0 0-1,1 0 1,0 0-1,-4 8 1,7-13-62,0 1 1,1-1-1,-1 0 0,1 1 0,-1-1 1,1 1-1,0-1 0,-1 1 1,1-1-1,0 1 0,0-1 1,0 1-1,0-1 0,0 0 1,0 1-1,0-1 0,1 1 1,-1-1-1,1 1 0,-1-1 0,1 0 1,-1 1-1,1-1 0,0 0 1,-1 1-1,1-1 0,0 0 1,0 0-1,0 0 0,0 0 1,0 0-1,0 0 0,1 0 1,-1 0-1,0 0 0,0 0 0,2 0 1,3 1 1,-1 0 0,1 0 0,-1-1 0,1 1 0,0-2 0,-1 1 0,1 0 0,0-1 0,0 0 0,-1-1 0,1 1 0,0-1 0,0 0 0,-1 0 0,1-1 0,8-3 0,9-5 38,0 0-1,30-20 1,-50 28-46,133-95 113,-42 28-292,-76 60-16,-18 9 185,0 0 0,0 0-1,1 0 1,-1 0 0,0 1-1,0-1 1,0 0 0,0 0-1,0 0 1,1 0 0,-1 1-1,0-1 1,0 0 0,0 0-1,0 0 1,0 0 0,0 1-1,0-1 1,0 0 0,0 0-1,0 0 1,0 1 0,0-1-1,0 0 1,0 0 0,0 0-1,0 1 1,0-1 0,0 0-1,0 0 1,0 0 0,0 1-1,0-1 1,0 0 0,0 0-1,-1 0 1,1 0 0,0 1-1,0-1 1,0 0 0,0 0-1,0 0 1,-1 0 0,-21 34-449,15-24 327,3-1-186,10-9 169,17-15 178,-4 3 116,-19 12-146,0 0 1,0 0 0,0 0 0,0 0-1,0 0 1,0 0 0,0 0 0,0 0-1,0 0 1,0 0 0,1 0 0,-1 0-1,0 0 1,0 0 0,0 0 0,0 0 0,0 0-1,0 0 1,0 0 0,0 0 0,0 0-1,0 0 1,1 0 0,-1 0 0,0 1-1,0-1 1,0 0 0,0 0 0,0 0-1,0 0 1,0 0 0,0 0 0,0 0 0,0 0-1,0 0 1,0 0 0,0 0 0,0 0-1,0 0 1,0 1 0,0-1 0,0 0-1,0 0 1,1 0 0,-1 0 0,0 0-1,0 0 1,0 0 0,0 0 0,0 0 0,-1 0-1,1 1 1,0-1 0,0 0 0,0 0-1,0 0 1,0 0 0,0 0 0,-2 10 121,-6 6 23,-26 54 311,-27 75 1,35-79-278,-15 37 35,-44 103 153,107-260 510,41-62-901,5 3 0,5 3 0,4 3 0,163-172 0,-208 246-163,1 2 1,1 0-1,68-45 1,-66 57 3,-35 19 175,-1-1-1,0 1 0,1 0 0,-1 0 1,1-1-1,-1 1 0,1 0 1,-1 0-1,1 0 0,-1 0 0,1 0 1,-1 0-1,1 0 0,-1 0 0,1 0 1,-1 0-1,1 0 0,-1 0 1,1 0-1,-1 0 0,1 0 0,-1 1 1,1-1-1,-1 0 0,1 0 0,-1 0 1,0 1-1,1-1 0,-1 0 1,1 1-1,-1 0 0,1-1 0,-1 1 0,0 0-1,0 0 1,0 0 0,0 0 0,0 0 0,0 0-1,0-1 1,0 1 0,0 0 0,0 0-1,0 0 1,-1 0 0,1 0 0,-1 1 0,-3 7-11,-1 0 1,0 0 0,0 0 0,-1-1 0,0 0 0,-8 9 0,-48 44 23,52-51-2,-31 25 38,28-24-6,-1 0 0,2 1 1,0 0-1,-12 15 1,24-26-38,-1 0 1,1-1 0,-1 1 0,1 0 0,0 0 0,-1-1-1,1 1 1,0 0 0,0 0 0,-1 0 0,1-1-1,0 1 1,0 0 0,0 0 0,0 0 0,0 0 0,0-1-1,0 1 1,0 0 0,1 0 0,-1 0 0,0-1-1,0 1 1,1 0 0,-1 0 0,0-1 0,1 1 0,-1 0-1,1-1 1,-1 1 0,1 0 0,-1-1 0,1 1 0,0-1-1,-1 1 1,1 0 0,0-1 0,-1 0 0,1 1-1,0-1 1,0 1 0,6 2-35,-1 0 0,0 0 0,1-1-1,6 2 1,-3-1 12,-10-3 21,17 5-50,-1 1 0,-1 0 0,1 2 1,25 15-1,-38-21 52,-1 0 0,1 0-1,-1 0 1,1 0 0,-1 0 0,0 0 0,0 0 0,0 1-1,0-1 1,0 1 0,-1 0 0,1-1 0,-1 1 0,1 0-1,-1 0 1,0 0 0,0 0 0,-1 0 0,1 0 0,-1 0-1,1 0 1,-1 0 0,0 0 0,0 0 0,0 1 0,0-1-1,-1 0 1,0 0 0,1 0 0,-1 0 0,0 0 0,0 0-1,-3 5 1,-2 1 59,0 1-1,-1-1 0,0-1 1,0 1-1,0-1 0,-1-1 1,-1 1-1,1-1 1,-14 8-1,6-5 109,-1 0 1,-1-1-1,0 0 1,-26 8-1,40-16-189,1 0-1,-1 0 1,0 0-1,1-1 1,-1 1-1,0-1 1,1 0-1,-1 0 1,0 0-1,0-1 1,1 1-1,-1-1 0,1 0 1,-8-2-1,10 2-28,-1 0-1,1 0 1,-1 0-1,1-1 1,-1 1-1,1 0 1,0-1-1,0 1 1,0 0-1,0-1 1,0 0-1,0 1 1,0-1-1,0 1 1,0-1-1,1 0 1,-1 0-1,1 0 1,0 1-1,-1-1 1,1 0-1,0 0 0,0 0 1,0 0-1,0 1 1,0-1-1,1 0 1,-1 0-1,0 0 1,1 1-1,1-4 1,10-23-357,7 0-155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51.287"/>
    </inkml:context>
    <inkml:brush xml:id="br0">
      <inkml:brushProperty name="width" value="0.05" units="cm"/>
      <inkml:brushProperty name="height" value="0.05" units="cm"/>
    </inkml:brush>
  </inkml:definitions>
  <inkml:trace contextRef="#ctx0" brushRef="#br0">47 213 18940,'9'0'1127,"5"-1"763,-1-1 1,22-4 0,-32 5-1752,-1 1 1,0-1-1,0 1 1,0-1-1,0 0 0,0 0 1,0 0-1,0 0 1,0 0-1,0 0 0,0-1 1,-1 1-1,1 0 1,0-1-1,-1 0 1,1 1-1,-1-1 0,0 0 1,0 0-1,1 0 1,-1 1-1,0-1 0,1-4 1,-2 5-129,0 0 0,0 0 0,0-1 1,0 1-1,0 0 0,0 0 0,0 0 1,0 0-1,0 0 0,0 0 0,-1 0 0,1 0 1,0 0-1,-1 0 0,1 0 0,-1 0 0,1 1 1,-1-1-1,0 0 0,1 0 0,-1 0 0,0 1 1,-1-2-1,0 0-5,-1 0 0,1 1 0,-1 0 0,1-1 0,-1 1 0,0 0 0,1 0 0,-6 0 1,-1-1-9,0 1 1,0 0 0,0 1 0,-16 1-1,18 1 9,0-1-1,0 1 1,0 0-1,-10 5 0,16-7-4,-1 1-1,1-1 0,0 1 0,0 0 0,0-1 0,0 1 0,0 0 0,0 0 0,0 0 0,0 0 0,0 0 0,1 0 0,-1 0 0,-1 2 1,2-2 0,0-1 1,0 1 0,0 0 0,0 0-1,0 0 1,0-1 0,0 1 0,0 0-1,0 0 1,0-1 0,1 1 0,-1 0-1,0 0 1,1-1 0,-1 1 0,0 0-1,1-1 1,-1 1 0,1 0 0,-1-1-1,1 1 1,-1-1 0,1 1 0,-1-1-1,1 1 1,0-1 0,0 1 0,7 4 18,1 0 1,-1-1 0,0 0-1,1-1 1,0 0 0,16 4-1,0 0-11,24 8 4,-1 3 0,56 27 0,-89-37 1,-1 0-1,0 1 1,0 1-1,-1 0 1,0 0-1,0 2 1,-1-1-1,-1 2 0,0-1 1,16 27-1,-25-35 39,0 0 0,0 0-1,-1 1 1,1-1-1,-1 1 1,1 6 0,0 1 657,-4-26-479,1-1 0,0 1 0,1-1 1,1 1-1,2-18 0,-1 7-91,2-29-244,2 0 0,2 0-1,22-76 1,-29 125 44,2-1 0,-1 1 0,1-1-1,-1 1 1,1 0 0,1 0 0,-1 0 0,5-4 0,-7 8 5,0 0 1,0 0-1,0 0 1,0 0-1,0 0 0,0 0 1,1 0-1,-1 1 1,0-1-1,1 1 0,-1-1 1,0 1-1,1-1 1,-1 1-1,0 0 1,1 0-1,-1-1 0,1 1 1,-1 0-1,1 0 1,-1 1-1,0-1 0,1 0 1,-1 0-1,1 1 1,-1-1-1,0 1 1,1-1-1,-1 1 0,0-1 1,0 1-1,1 0 1,-1 0-1,0 0 0,0-1 1,0 1-1,2 2 1,2 3-630,0-1 0,0 1 0,0 0 0,-1 0 0,5 10 0,-7-14 436,-1 0-1,0 1 1,1-1-1,-1 1 1,0 0-1,-1-1 1,1 1-1,0-1 1,-1 1-1,0 0 1,1 0-1,-1-1 1,0 1-1,0 0 1,-1 0-1,1-1 1,-2 6-1,-7 3-1258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51.706"/>
    </inkml:context>
    <inkml:brush xml:id="br0">
      <inkml:brushProperty name="width" value="0.05" units="cm"/>
      <inkml:brushProperty name="height" value="0.05" units="cm"/>
    </inkml:brush>
  </inkml:definitions>
  <inkml:trace contextRef="#ctx0" brushRef="#br0">1 61 18468,'14'1'2000,"19"-1"-1239,3-7-297,10 0 880,2 0-616,-3 0-2864,1-1 2256,-11 3-520,-3 0-313</inkml:trace>
  <inkml:trace contextRef="#ctx0" brushRef="#br0" timeOffset="1">433 12 19428,'-3'4'3345,"5"-4"-2801,7-1 1184,3-2-1056,8-1-95,3-1-233,9 3-472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52.178"/>
    </inkml:context>
    <inkml:brush xml:id="br0">
      <inkml:brushProperty name="width" value="0.05" units="cm"/>
      <inkml:brushProperty name="height" value="0.05" units="cm"/>
    </inkml:brush>
  </inkml:definitions>
  <inkml:trace contextRef="#ctx0" brushRef="#br0">141 2 22173,'0'0'74,"-1"0"1,1-1 0,-1 1 0,1 0-1,-1 0 1,0 0 0,1 0-1,-1 0 1,1 0 0,-1 0 0,0 0-1,1 0 1,-1 0 0,1 0-1,-1 0 1,1 1 0,-1-1 0,0 0-1,1 0 1,-1 1 0,1-1-1,-1 0 1,1 0 0,-1 1 0,1-1-1,0 1 1,-1-1 0,1 0-1,-1 1 1,1-1 0,0 1 0,-1-1-1,1 2 1,-15 20 360,-3 15 48,1 1 0,2 1 0,1 0 0,2 0 0,2 2 0,2-1 0,-5 70 0,12-99-426,1 0 0,0 0 1,1 0-1,0 0 1,1 0-1,0 0 0,4 12 1,-5-20-28,0 0 0,0 0 0,0 0 0,1-1 0,0 1 0,-1 0 0,1-1 0,0 1 0,0-1 0,0 0 0,0 1 0,1-1 0,-1 0 0,1-1 0,-1 1 0,1 0 0,0-1 0,-1 1 0,1-1 0,0 0 0,0 0 0,0 0 0,0 0 0,0 0 0,0-1 0,0 0 0,0 1 0,0-1 0,6-1-1,-2 0 38,1 0 0,0-1-1,0 0 1,0 0-1,-1-1 1,1 0 0,-1 0-1,0-1 1,0 0-1,0 0 1,-1-1-1,1 0 1,-1 0 0,0 0-1,-1-1 1,7-7-1,3-5 28,-1-1-1,-1-1 1,-1 1-1,14-29 1,-16 25-65,-1 0 1,-1 0-1,8-35 1,-13 45-130,-1-1 1,0 0-1,-1 1 0,0-1 1,-1 1-1,-1-1 0,-4-22 1,5 34 16,0 0 0,-1 0 0,1 0 0,-1 1 1,1-1-1,-1 0 0,0 0 0,0 1 0,0-1 1,0 0-1,0 1 0,0-1 0,0 1 0,0-1 0,-1 1 1,1 0-1,0 0 0,-1-1 0,1 1 0,-1 0 1,-2-1-1,2 2-311,0-1 1,-1 1 0,1 0-1,0-1 1,-1 1-1,1 1 1,0-1 0,-1 0-1,1 0 1,0 1-1,-1-1 1,1 1 0,0 0-1,0 0 1,-4 2-1,5-3 260,0 1 0,-1-1-1,1 0 1,0 1-1,0-1 1,-1 0 0,1 0-1,0 0 1,0 0 0,-1 0-1,1 0 1,0 0 0,0 0-1,-1-1 1,1 1-1,0 0 1,0-1 0,0 1-1,-1-1 1,1 1 0,0-1-1,0 1 1,0-1 0,0 0-1,0 0 1,0 0-1,-1-1 1,-16-13-1018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52.566"/>
    </inkml:context>
    <inkml:brush xml:id="br0">
      <inkml:brushProperty name="width" value="0.05" units="cm"/>
      <inkml:brushProperty name="height" value="0.05" units="cm"/>
    </inkml:brush>
  </inkml:definitions>
  <inkml:trace contextRef="#ctx0" brushRef="#br0">1 1 14523,'0'1'1752,"10"3"-759,6 1-353,11 0 1048,6 3-280,7 2-311,4-2-201,4 4-256,-1-1-312,-4-1-864,-4-1 600,-8-2-128,-5-1-64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9.872"/>
    </inkml:context>
    <inkml:brush xml:id="br0">
      <inkml:brushProperty name="width" value="0.05" units="cm"/>
      <inkml:brushProperty name="height" value="0.05" units="cm"/>
    </inkml:brush>
  </inkml:definitions>
  <inkml:trace contextRef="#ctx0" brushRef="#br0">121 1 21501,'-4'0'1840,"-6"13"-1472,-7 11-120,-2 9 744,0 10-600,2 10-120,3 7-47,1 5-17,9-8-176,1-2-120,4-8-345,2-5-295,4-17-592,3-15 744,5-25 184,2-14-264,6-10-64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8:52.941"/>
    </inkml:context>
    <inkml:brush xml:id="br0">
      <inkml:brushProperty name="width" value="0.05" units="cm"/>
      <inkml:brushProperty name="height" value="0.05" units="cm"/>
    </inkml:brush>
  </inkml:definitions>
  <inkml:trace contextRef="#ctx0" brushRef="#br0">279 0 20404,'-29'3'1393,"0"1"-1,-43 13 1,59-13-1027,1 0 0,-1 1 0,1 0 0,1 1 0,-1 0 0,1 1 0,-20 16 0,28-20-283,0-1-1,0 1 1,0 0 0,1 0 0,-1 1 0,1-1-1,0 1 1,0-1 0,0 1 0,0-1-1,1 1 1,-1 0 0,1 0 0,0 0 0,-1 6-1,2-7-44,0 0 0,0 0 0,1 0 1,-1 0-1,1 0 0,-1 0 0,1 0 0,0 0 0,0 0 0,0 0 0,1 0 0,-1 0 0,1-1 0,0 1 0,-1 0 0,1-1 0,0 1 0,0-1 0,1 0 0,3 3 0,4 2 19,0 0-1,0-1 1,1 0-1,0-1 1,0 0 0,0-1-1,1 0 1,-1 0-1,1-2 1,15 3-1,1-2 15,0 0-1,0-2 0,37-4 0,-53 2-45,1 0-1,-1-2 1,0 1 0,1-2 0,-2 1-1,1-2 1,0 1 0,16-11-1,-25 14-45,0-1 0,0 0-1,0 0 1,0 0-1,0-1 1,-1 1 0,1-1-1,-1 1 1,0-1-1,0 0 1,0 0 0,0 0-1,0 0 1,0 0-1,-1-1 1,0 1-1,0 0 1,1-1 0,-2 1-1,1-1 1,0 1-1,-1-1 1,0 1 0,0-1-1,0 1 1,0-1-1,0 0 1,-1 1 0,1-1-1,-1 1 1,0-1-1,0 1 1,-1 0 0,-1-4-1,-1-1-174,-1 1-1,0 0 1,-1 0 0,1 0 0,-1 1-1,-1 0 1,1 0 0,-1 0-1,0 1 1,-8-5 0,-8-7-217,6 2-194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1.337"/>
    </inkml:context>
    <inkml:brush xml:id="br0">
      <inkml:brushProperty name="width" value="0.05" units="cm"/>
      <inkml:brushProperty name="height" value="0.05" units="cm"/>
    </inkml:brush>
  </inkml:definitions>
  <inkml:trace contextRef="#ctx0" brushRef="#br0">384 26 17164,'0'-1'66,"0"0"-1,0 0 1,-1 0 0,1 0 0,0-1 0,0 1 0,-1 1 0,1-1 0,-1 0 0,1 0 0,-1 0-1,1 0 1,-1 0 0,1 0 0,-1 0 0,0 1 0,0-1 0,1 0 0,-1 0 0,0 1 0,0-1-1,0 1 1,0-1 0,-1 0 0,0 0 7,-1 1 0,1-1 0,-1 1 0,1-1 0,-1 1 0,1 0-1,-1 0 1,1 0 0,-6 1 0,-5 2 122,0 0 1,0 1-1,-14 6 0,21-8 6,-16 6 10,0 2 0,0 0 1,1 2-1,0 0 0,1 2 1,0 0-1,1 1 0,-32 33 0,48-45-197,1 0-1,-1 1 1,1-1-1,-1 1 1,1-1-1,0 1 1,1 0-1,-4 7 0,5-9-14,0-1 0,0 0-1,-1 1 1,1-1-1,0 0 1,0 1 0,0-1-1,1 0 1,-1 1-1,0-1 1,0 0 0,1 1-1,-1-1 1,1 0-1,-1 0 1,1 1-1,-1-1 1,1 0 0,0 0-1,0 0 1,-1 0-1,1 0 1,0 0 0,0 0-1,0 0 1,0 0-1,0 0 1,1 0 0,-1-1-1,1 2 1,10 3-52,-1-1-1,1 0 1,0 0 0,0-1 0,23 3 0,10 2-136,-30-5 120,-1 1 0,0 1 0,-1 0 0,1 1 0,-1 0 1,0 1-1,17 11 0,-26-15 60,-1 0 0,1 0 0,-1 0 0,0 0 0,0 1 0,0-1 0,0 1 1,-1 0-1,1 0 0,-1 0 0,0 0 0,0 0 0,-1 0 0,1 0 0,-1 1 0,0-1 0,0 1 1,0-1-1,-1 1 0,1-1 0,-1 1 0,0-1 0,-1 1 0,1-1 0,-1 1 0,0-1 0,-2 8 1,-1-2 100,0 0 1,-1-1-1,0 1 1,-1-1-1,0-1 1,0 1-1,-1-1 1,0 0-1,0 0 1,-1-1-1,0 0 1,0 0-1,0-1 1,-1 0-1,0-1 1,-16 8-1,15-9 63,0 0-1,0 0 1,0-1-1,0-1 1,-1 1-1,1-2 0,-16 2 1,19-3-80,0 0 0,0-1-1,0 0 1,0 0 0,0 0 0,0-1 0,1 0-1,-1 0 1,0-1 0,1 1 0,-11-8 0,16 9-120,-1 0-1,0 0 1,0 0 0,1 0 0,-1 0 0,1-1 0,-1 1 0,1-1 0,0 1-1,-1-1 1,1 1 0,0-1 0,0 0 0,0 0 0,0 1 0,0-1 0,1 0-1,-1 0 1,1 0 0,-1 0 0,1 0 0,-1 0 0,1 0 0,0 0 0,0 0-1,0 0 1,0 0 0,1 0 0,-1 0 0,0 0 0,1 0 0,-1 0 0,1 0-1,0 0 1,0 0 0,0 1 0,0-1 0,0 0 0,0 0 0,0 1-1,0-1 1,3-2 0,18-20-444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2.130"/>
    </inkml:context>
    <inkml:brush xml:id="br0">
      <inkml:brushProperty name="width" value="0.05" units="cm"/>
      <inkml:brushProperty name="height" value="0.05" units="cm"/>
    </inkml:brush>
  </inkml:definitions>
  <inkml:trace contextRef="#ctx0" brushRef="#br0">134 11 17236,'13'-11'1878,"-13"11"-1841,1 0 0,-1 0 0,0 0 1,0 0-1,0 0 0,0 0 1,0 0-1,1 0 0,-1 0 1,0 1-1,0-1 0,0 0 0,0 0 1,0 0-1,1 0 0,-1 0 1,0 0-1,0 0 0,0 0 1,0 0-1,0 0 0,0 1 0,0-1 1,1 0-1,-1 0 0,0 0 1,0 0-1,0 0 0,0 1 1,0-1-1,0 0 0,0 0 0,0 0 1,0 0-1,0 0 0,0 1 1,0-1-1,0 0 0,0 0 1,0 0-1,0 0 0,0 1 0,0-1 1,0 0-1,0 0 0,-7 32 2000,6-29-1983,-10 39 143,1 0-1,3 1 1,1 0 0,2 0 0,2 0 0,2 0 0,2 0 0,2 0 0,2 0 0,1 0 0,24 73 0,-60-176-2859,2-4 969,1 2 502,2 0 0,-19-80 1,42 138 1324,0 1-1,0-1 1,1 0 0,-1 0 0,1 1 0,0-1-1,1-5 1,-1 8-74,0 1 0,1-1 1,-1 0-1,0 0 0,1 0 0,0 0 0,-1 1 0,1-1 0,-1 0 0,1 1 0,0-1 0,-1 0 1,1 1-1,0-1 0,0 1 0,-1-1 0,1 1 0,0-1 0,0 1 0,0 0 0,0-1 1,0 1-1,0 0 0,0 0 0,-1-1 0,1 1 0,0 0 0,0 0 0,0 0 0,0 0 0,0 0 1,1 1-1,33 1 554,51 9 0,-18-2-846,-22-4 143,4-1-79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2.748"/>
    </inkml:context>
    <inkml:brush xml:id="br0">
      <inkml:brushProperty name="width" value="0.05" units="cm"/>
      <inkml:brushProperty name="height" value="0.05" units="cm"/>
    </inkml:brush>
  </inkml:definitions>
  <inkml:trace contextRef="#ctx0" brushRef="#br0">154 4 16019,'-5'-4'2998,"-10"4"-2702,13 0 43,-4 2-119,0-1-1,0 1 1,1-1 0,-1 2-1,0-1 1,1 1-1,-1-1 1,1 2-1,0-1 1,0 0 0,0 1-1,0 0 1,1 0-1,-1 1 1,1-1 0,0 1-1,0 0 1,-5 10-1,4-8-206,2-1-1,-1 1 1,1 0-1,0 0 0,0 0 1,1 1-1,0-1 1,0 1-1,1-1 0,0 1 1,0-1-1,1 1 1,0 0-1,1 13 0,0-18 3,-1 0-1,1 0 1,0-1-1,0 1 0,-1 0 1,2-1-1,-1 1 1,0-1-1,0 1 0,1-1 1,0 0-1,-1 1 0,1-1 1,0 0-1,0 0 1,0 0-1,0 0 0,1-1 1,-1 1-1,0-1 1,1 1-1,-1-1 0,1 0 1,-1 0-1,1 0 0,0 0 1,-1 0-1,1 0 1,0-1-1,0 0 0,-1 1 1,1-1-1,0 0 0,4-1 1,2 0 35,-1-1 1,1 1-1,-1-2 0,1 1 1,-1-2-1,0 1 0,0-1 1,0 0-1,-1 0 1,8-6-1,-3 1 31,0 0-1,-1-1 1,0 0 0,-1-1-1,0-1 1,0 1 0,-1-1-1,-1-1 1,0 0 0,-1 0 0,9-23-1,-15 35-71,0-1 0,-1 0 0,1 1 0,-1-1 0,0 0 0,0 0-1,1 1 1,-1-1 0,0 0 0,-1-2 0,1 3-7,0 1 0,0 0 0,0 0 0,0 0 0,0 0 0,0-1 0,-1 1 0,1 0 0,0 0 0,0 0 1,0 0-1,0-1 0,-1 1 0,1 0 0,0 0 0,0 0 0,0 0 0,-1 0 0,1 0 0,0 0 0,0 0 0,0 0 0,-1 0 0,1-1 0,0 1 0,0 0 0,-1 0 0,1 0 0,0 0 0,0 1 1,0-1-1,-1 0 0,1 0 0,0 0 0,0 0 0,-1 0 0,1 0 0,0 0 0,0 0 0,0 0 0,-1 1 0,-2 0 5,1 1 0,-1 0-1,1 0 1,-1 0 0,1 1 0,0-1 0,0 1 0,0-1-1,-2 4 1,1-1-2,-1 1 0,1 1 0,0-1 0,1 0 0,0 1-1,0-1 1,0 1 0,0 0 0,0 7 0,2-12-3,0 0 0,0 0 0,0 0 0,0 0 0,1 0-1,-1 0 1,0 0 0,1 0 0,-1 0 0,1-1 0,0 1 0,0 0 0,-1 0 0,1-1 0,0 1 0,1 0 0,-1-1 0,0 1 0,0-1-1,1 1 1,-1-1 0,1 0 0,-1 0 0,1 0 0,-1 1 0,1-2 0,0 1 0,-1 0 0,1 0 0,0 0 0,0-1 0,0 1 0,0-1 0,0 1-1,-1-1 1,3 0 0,6 1 4,0-1 0,0 0 0,0 0 0,0-1 0,-1-1 0,1 0 0,0 0 0,-1-1 0,0 0 0,1 0 0,9-6 0,13-8 48,49-34 0,-72 45-46,4-3 15,0 0 0,-1-1-1,17-18 1,-34 33-17,0 1 0,0 0-1,1 0 1,0 0 0,0 0 0,0 1 0,1 0 0,-1-1-1,2 1 1,-1 1 0,1-1 0,0 0 0,-1 13-1,2-18-2,1-1-1,1 0 0,-1 1 0,0-1 0,0 0 1,0 1-1,1-1 0,-1 0 0,1 1 0,-1-1 1,1 0-1,-1 0 0,1 0 0,0 1 0,-1-1 0,1 0 1,0 0-1,0 0 0,0 0 0,0 0 0,1 0 1,1 1 3,-1-1-1,0 0 1,0 0 0,1 0 0,-1-1 0,0 1 0,1 0 0,-1-1 0,1 0 0,4 1-1,1-1 15,0-1 0,0 0 0,0 0 0,0-1 0,0 0 0,10-3-1,-3-2 7,0-1-1,0 0 0,0 0 0,-1-2 1,-1 0-1,1 0 0,-2-1 0,1-1 0,-2 0 1,1-1-1,10-15 0,-28 36-31,1 1-1,0 0 0,1 0 1,0 1-1,1-1 1,0 1-1,0 0 1,1 0-1,0 0 1,1 0-1,0 0 0,1 11 1,0-19-8,1 0 1,-1 0-1,0 0 1,1-1-1,-1 1 0,1 0 1,0 0-1,0-1 1,-1 1-1,1 0 1,0-1-1,1 1 0,-1-1 1,0 1-1,0-1 1,1 0-1,-1 1 1,0-1-1,1 0 1,-1 0-1,4 1 0,-2 0-100,0-1-1,1 0 0,-1-1 1,0 1-1,1-1 1,-1 1-1,1-1 0,-1 0 1,1 0-1,-1 0 0,4-1 1,6-2-296,1-1 1,-1 0-1,-1 0 0,25-13 1,8-8-197,-1-2-203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3.557"/>
    </inkml:context>
    <inkml:brush xml:id="br0">
      <inkml:brushProperty name="width" value="0.05" units="cm"/>
      <inkml:brushProperty name="height" value="0.05" units="cm"/>
    </inkml:brush>
  </inkml:definitions>
  <inkml:trace contextRef="#ctx0" brushRef="#br0">86 286 14483,'-7'4'526,"1"-1"0,-1 1 0,1 0 0,0 0-1,0 1 1,0 0 0,1 0 0,0 0 0,0 1 0,-7 9 0,10-12-402,0 0 1,1 0-1,-1 0 0,1 0 1,-1 1-1,1-1 1,0 0-1,0 1 1,0-1-1,0 7 1,1-8-78,0 0 1,1 1 0,-1-1-1,0 0 1,1 0-1,-1 0 1,1 0-1,0 0 1,0 0 0,0 0-1,0 0 1,0 0-1,0 0 1,0 0 0,1-1-1,-1 1 1,1 0-1,2 2 1,0-2 19,-1 1 0,2-1 0,-1 1 0,0-1 0,0 0 0,1-1 0,-1 1 0,0-1 0,1 0 0,0 0 1,-1 0-1,1-1 0,0 1 0,-1-1 0,1 0 0,0 0 0,8-2 0,-1-1 55,1 1 0,-1-2 0,0 0 0,0 0 0,17-9 0,-8 1 41,0 0 0,0-2 0,-1 0 0,-1-2 0,-1 0 0,25-27 0,-32 30-111,0 0-1,-2 0 1,1-1-1,-1-1 0,-1 0 1,-1 0-1,0 0 1,-1-1-1,-1 0 1,5-23-1,-9 34-40,0 0 1,-1 0-1,1 0 1,-1-1-1,0 1 1,-1 0-1,0 0 1,1-1-1,-1 1 1,-1 0-1,1 0 1,-3-5-1,3 8-7,-1-1 0,1 1-1,0 0 1,-1 0 0,0 0 0,1 0 0,-1 0-1,0 0 1,0 0 0,0 1 0,0-1 0,0 1-1,-1 0 1,1-1 0,0 1 0,-1 0 0,1 0 0,-1 0-1,1 1 1,-1-1 0,1 1 0,-1-1 0,1 1-1,-1 0 1,-4 0 0,-1 1 2,0 0 0,1 1-1,-1 0 1,1 0 0,-1 0 0,1 1-1,0 1 1,0-1 0,0 1 0,0 0-1,1 1 1,-1-1 0,-6 8 0,7-7-3,0 1 0,0 0 0,0 0 0,1 0 0,0 0 0,1 1 0,-1 0 0,1 0 0,1 0 0,-1 1 0,1-1 0,-4 15 0,7-20-14,0 0 1,-1 0-1,1 1 1,0-1-1,0 0 1,0 0-1,1 0 1,-1 1-1,1-1 1,-1 0-1,1 0 1,-1 0-1,1 0 0,0 0 1,0 0-1,0 0 1,0 0-1,1 0 1,-1 0-1,0 0 1,1-1-1,-1 1 1,1-1-1,0 1 1,0-1-1,-1 1 0,1-1 1,4 2-1,4 2-108,0-1 1,1 0-1,0-1 0,18 4 0,-7-2-49,-17-4 132,9 3-134,-1-1-1,0 2 0,25 11 1,-35-14 161,0-1 0,0 1 1,-1 0-1,1 0 0,-1 0 1,1 0-1,-1 1 0,0-1 1,0 0-1,0 1 0,0 0 1,0-1-1,0 1 0,-1 0 1,0 0-1,1 0 0,-1 0 1,0 0-1,0 0 0,-1 0 1,1 1-1,0 4 0,-9 70 145,8-78-164,0 1 0,0-1-1,0 0 1,0 1-1,0-1 1,0 1 0,0-1-1,0 0 1,0 1-1,0-1 1,1 1 0,-1-1-1,0 0 1,0 1 0,0-1-1,1 0 1,-1 1-1,0-1 1,0 0 0,1 1-1,-1-1 1,0 0-1,0 0 1,1 1 0,-1-1-1,0 0 1,1 0 0,-1 0-1,0 1 1,1-1-1,0 0 1,15-2-913,14-12-501,-10-1 363,0-1 0,0-1 1,-2 0-1,0-2 0,15-20 0,70-106-1416,-99 140 2553,20-34 635,-15 23 559,1 0 0,1 1 0,14-16 0,-39 82 4031,8-26-5036,0 1 0,2 0 1,1 0-1,2 0 0,0 1 0,2-1 1,0 0-1,2 0 0,1 0 0,1 0 1,14 42-1,-9-37-430,16 58-1642,-27-87 368,-3-5 1027,-5-7 85,-38-59-910,-41-64 1596,83 125-179,1 0 1,0 0-1,0 0 1,-4-15 0,8 22-133,0 0 0,-1 0 0,1-1 0,0 1 0,-1 0 0,1 0 0,0-1 0,0 1 1,0 0-1,0 0 0,0-1 0,0 1 0,1 0 0,-1 0 0,0 0 0,0-1 0,1 1 1,-1 0-1,1 0 0,-1 0 0,1 0 0,0 0 0,-1 0 0,1 0 0,0 0 1,0 0-1,0 0 0,0 0 0,0 0 0,0 0 0,0 1 0,0-1 0,0 0 0,0 1 1,0-1-1,0 1 0,0-1 0,0 1 0,1 0 0,-1-1 0,2 1 0,13-1-114,-1 0 0,1 1-1,-1 1 1,1 0 0,-1 1-1,0 1 1,0 0 0,29 11 0,-8-1-147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4.476"/>
    </inkml:context>
    <inkml:brush xml:id="br0">
      <inkml:brushProperty name="width" value="0.05" units="cm"/>
      <inkml:brushProperty name="height" value="0.05" units="cm"/>
    </inkml:brush>
  </inkml:definitions>
  <inkml:trace contextRef="#ctx0" brushRef="#br0">150 319 16628,'3'-3'402,"0"1"1,0-1 0,0 0 0,-1 0-1,0 0 1,1 0 0,-1 0 0,0-1 0,0 1-1,2-8 1,-4 10-290,1 0 0,-1-1 0,0 1 1,0 0-1,1-1 0,-1 1 0,0 0 0,-1-1 0,1 1 0,0 0 0,0-1 0,0 1 0,-1 0 0,1-1 1,-1 1-1,1 0 0,-1 0 0,1-1 0,-1 1 0,0 0 0,1 0 0,-1 0 0,0 0 0,0 0 0,0 0 0,0 0 1,0 0-1,0 0 0,0 1 0,0-1 0,0 0 0,-1 1 0,1-1 0,0 1 0,-2-2 0,-1 1-47,0 0 0,0 0 0,0 0 0,0 1 0,0-1-1,-1 1 1,1 0 0,0 0 0,0 0 0,0 1 0,0-1-1,0 1 1,0 0 0,0 0 0,0 0 0,0 1 0,1 0-1,-1-1 1,0 1 0,1 1 0,-1-1 0,1 0 0,0 1-1,-5 4 1,2-1-68,1-1-1,0 1 1,0 0-1,0 0 0,1 0 1,0 1-1,0-1 1,1 1-1,0 0 0,0 1 1,0-1-1,-2 10 1,5-13 3,-1 0 1,1-1-1,-1 1 1,1 0-1,0 0 1,0 0-1,1-1 0,-1 1 1,1 0-1,0-1 1,0 1-1,0 0 1,0-1-1,1 1 1,-1-1-1,1 1 1,0-1-1,0 0 1,0 0-1,1 0 1,3 4-1,-2-4 6,0 0 0,0 0 0,0-1 1,0 1-1,1-1 0,-1 0 0,1 0 0,-1-1 0,1 1 0,0-1 0,-1 0 0,1 0 1,0-1-1,0 0 0,-1 1 0,10-2 0,1-1 15,0-1 0,-1 0 0,0-1-1,0-1 1,0 0 0,0-1 0,-1 0 0,24-16-1,-20 10 16,0 0 0,0-1 0,-2 0 0,0-2 0,24-28 0,-33 34-41,-7 9-7,-12 16 1,2 1-89,0 0-1,-7 21 0,14-30-84,1 0 1,0 1-1,0 0 1,1 0-1,0-1 0,1 1 1,-1 12-1,2-19 97,0-1 0,0 1 0,0 0 0,1-1 0,-1 1 0,0 0 0,1-1 0,-1 1 0,1 0-1,-1-1 1,1 1 0,0-1 0,0 1 0,-1-1 0,1 1 0,2 1 0,-2-3-5,0 1-1,0 0 1,0-1-1,0 1 1,0 0 0,1-1-1,-1 1 1,0-1-1,0 0 1,1 1-1,-1-1 1,0 0 0,1 0-1,-1 0 1,0 0-1,1 0 1,-1 0 0,0 0-1,0-1 1,1 1-1,-1 0 1,0-1-1,2 0 1,5-2-257,-1 0-1,0-1 1,0 0 0,0 0 0,0-1-1,0 1 1,-1-2 0,0 1 0,6-7-1,7-9-657,23-32-1,58-106-472,-77 114 2492,31-81 0,-47 96 218,-10 22-350,-8 15 70,1 3-473,1 0 0,1 0 1,0 1-1,0 1 1,-9 18-1,13-23-387,1-1-1,0 1 1,1 0-1,-1 0 0,1 0 1,1 1-1,-1-1 1,1 0-1,0 1 1,1-1-1,0 14 1,1-18-66,0 0-1,0 0 1,0-1 0,0 1 0,1 0 0,-1 0 0,1-1 0,-1 1-1,1-1 1,0 1 0,0-1 0,0 0 0,0 0 0,1 0 0,-1 0-1,1 0 1,-1 0 0,1-1 0,-1 1 0,5 1 0,7 2-17,0 0 0,0 0 0,15 2 0,-1 1 17,-20-6-16,-1 0 0,1 1 0,-1 0 0,0 1 0,0-1 0,0 2 0,0-1 0,6 6 0,-11-8 10,0-1 0,-1 1-1,1 0 1,-1-1 0,0 1-1,0 0 1,1 0 0,-1 0-1,0 0 1,-1 0 0,1 0-1,0 0 1,-1 0 0,1 0-1,-1 0 1,1 1 0,-1-1-1,0 0 1,0 0 0,0 0 0,0 1-1,0-1 1,-1 0 0,1 0-1,-1 0 1,1 0 0,-1 0-1,0 0 1,0 0 0,0 0-1,0 0 1,0 0 0,0 0-1,-3 2 1,0 2 90,-2 0 0,1 0 0,-1-1 0,1 1 0,-1-1 0,-1-1 0,1 1 0,-1-1 0,-8 4 0,10-5-38,-1-1 1,1 0-1,-1 0 1,0 0-1,0 0 1,0-1-1,0 0 1,0 0-1,0-1 1,0 1-1,0-1 1,-7-1-1,11 1-119,1-1-1,-1 1 0,1 0 0,-1 0 1,1-1-1,-1 1 0,1-1 0,0 0 0,-1 1 1,1-1-1,-1 0 0,1 0 0,0 0 1,0 0-1,0 0 0,0 0 0,-1 0 0,1 0 1,0 0-1,1 0 0,-1-1 0,0 1 0,0 0 1,1-1-1,-1 1 0,0-1 0,1 1 1,-1-1-1,1 1 0,0-1 0,0 1 0,-1-1 1,1 1-1,0-1 0,0 1 0,0-1 1,1 1-1,-1-1 0,0 1 0,1-1 0,-1 1 1,0-1-1,1 1 0,0-2 0,2-4-171,0 0 0,0 1 0,1-1-1,0 1 1,0 0 0,0 0-1,1 0 1,5-5 0,19-11-655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4.894"/>
    </inkml:context>
    <inkml:brush xml:id="br0">
      <inkml:brushProperty name="width" value="0.05" units="cm"/>
      <inkml:brushProperty name="height" value="0.05" units="cm"/>
    </inkml:brush>
  </inkml:definitions>
  <inkml:trace contextRef="#ctx0" brushRef="#br0">50 130 15667,'13'5'1029,"1"-1"0,-1 0 0,1 0 0,18 1 0,-29-4-837,0-1-1,0 1 1,0-1 0,-1 0-1,1 0 1,0 0-1,0-1 1,0 1 0,-1-1-1,1 1 1,0-1-1,0 0 1,-1 0-1,1 0 1,-1-1 0,1 1-1,-1-1 1,1 1-1,-1-1 1,0 0 0,0 0-1,0 0 1,0 0-1,0 0 1,0 0 0,0 0-1,-1-1 1,3-3-1,-4 4-171,1 1-1,-1 0 0,1 0 1,-1-1-1,0 1 1,1 0-1,-1 0 0,0-1 1,0 1-1,0 0 1,0-1-1,0 1 0,0 0 1,0-1-1,-1 1 1,1 0-1,0 0 0,-1-1 1,1 1-1,-1 0 0,1 0 1,-1 0-1,0 0 1,1-1-1,-1 1 0,0 0 1,0 0-1,0 0 1,0 1-1,0-1 0,0 0 1,0 0-1,0 0 1,0 1-1,0-1 0,0 0 1,0 1-1,-1-1 1,1 1-1,0 0 0,0-1 1,-1 1-1,-1 0 0,-6-2-5,1 0 0,-1 1-1,0 0 1,0 1 0,-10 0-1,11 0-16,0 0-1,0 1 1,0 0 0,0 1-1,0-1 1,0 2-1,0-1 1,0 1 0,1 0-1,0 0 1,-1 1 0,-9 7-1,16-11 2,1 1-1,-1-1 1,0 1-1,1 0 1,-1-1-1,1 1 1,-1-1-1,1 1 1,-1 0-1,1-1 1,-1 1 0,1 0-1,-1 0 1,1-1-1,0 1 1,0 0-1,-1 0 1,1 0-1,0-1 1,0 1-1,0 0 1,0 0-1,0 0 1,0 0-1,0-1 1,0 1 0,0 2-1,1-2-1,0 0 1,0 1-1,0-1 0,0 0 1,0 0-1,0 0 0,1 0 1,-1 0-1,0 0 0,0 0 0,1 0 1,-1 0-1,3 1 0,7 2-10,0 0 0,1-1-1,12 3 1,-20-6 11,39 8-4,1-2 1,1-2 0,75-3-1,-117-1 43,0 0 0,0 0 0,1 0 0,-1-1 0,0 1 0,0-1 0,0 0 0,0 0 0,0 0 0,0 0-1,0-1 1,0 1 0,0-1 0,0 1 0,-1-1 0,1 0 0,3-4 0,-4 3 30,-1 0 0,1 0 0,-1 0-1,1 0 1,-1 0 0,0-1 0,0 1 0,-1 0 0,1-1 0,-1 1 0,1-1 0,-1 1 0,0 0 0,0-1 0,-1 1 0,0-4-1,-4-22 351,3 22-428,1-1 0,0 1 0,0-1 0,0 1 0,2-12 1,-1 19-25,0-1 0,0 1 0,0-1 1,1 1-1,-1-1 0,0 1 0,0 0 0,0-1 1,1 1-1,-1 0 0,0-1 0,1 1 1,-1 0-1,0-1 0,1 1 0,-1 0 1,0 0-1,1-1 0,-1 1 0,1 0 1,-1 0-1,0-1 0,1 1 0,-1 0 0,1 0 1,-1 0-1,1 0 0,-1 0 0,1 0 1,-1 0-1,0 0 0,1 0 0,-1 0 1,1 0-1,-1 0 0,1 0 0,-1 0 1,1 1-1,-1-1 0,1 0 0,21 9-1484,-17-7 1097,50 18-1007,-7-9 631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5.980"/>
    </inkml:context>
    <inkml:brush xml:id="br0">
      <inkml:brushProperty name="width" value="0.05" units="cm"/>
      <inkml:brushProperty name="height" value="0.05" units="cm"/>
    </inkml:brush>
  </inkml:definitions>
  <inkml:trace contextRef="#ctx0" brushRef="#br0">17 57 18396,'7'-2'798,"18"-4"822,-24 6-1560,-1 0-1,1 0 1,0 0-1,-1 0 1,1 0-1,-1 0 0,1 0 1,-1 1-1,1-1 1,-1 0-1,1 0 1,-1 1-1,1-1 1,-1 0-1,1 1 0,-1-1 1,1 1-1,-1-1 1,1 0-1,-1 1 1,0-1-1,1 1 1,-1-1-1,0 1 0,0-1 1,1 1-1,-1-1 1,0 1-1,0 0 1,0-1-1,0 1 1,1-1-1,-1 1 0,0 0 1,0-1-1,0 1 1,0-1-1,0 1 1,-1-1-1,1 2 1,-2 11 402,0 0 1,-1 0 0,0 0 0,-8 18 0,-4 15-174,8-23-179,-9 45 124,15-63-214,0 0 1,0 0 0,1 0-1,0 0 1,0 0-1,1 0 1,-1 1 0,1-1-1,0 0 1,3 6 0,-3-9-10,0 0 0,0 0 0,0 0 0,0 0 0,0-1 0,1 1 0,-1 0 0,1-1 0,-1 0 0,1 1 0,-1-1 0,1 0 0,0 0-1,0 1 1,0-2 0,-1 1 0,1 0 0,0 0 0,0 0 0,0-1 0,1 1 0,-1-1 0,0 0 0,0 0 0,0 1 0,0-1 0,0-1 0,0 1 0,4-1 0,1 0 16,0 0-1,1-1 0,-1-1 1,0 1-1,0-1 0,0 0 0,8-5 1,14-11 31,-1 0 1,0-2 0,-2-1-1,0-2 1,-2 0 0,0-1 0,32-46-1,-41 41-68,-14 20 11,-1 10-2,-1 0-1,0 1 1,1-1 0,-1 0 0,0 0 0,1 0 0,-1 0 0,0 1 0,1-1-1,-1 0 1,0 1 0,1-1 0,-1 0 0,1 1 0,-1-1 0,1 1 0,-1-1-1,1 1 1,-1 0 0,-7 5-4,1 1-1,1 0 1,-1 0-1,1 1 1,0 0 0,1 0-1,0 0 1,0 0-1,1 1 1,0 0-1,0 0 1,-3 12 0,7-20 4,0 1 1,-1-1-1,1 1 1,0-1-1,0 1 1,0 0-1,0-1 1,0 1-1,0-1 1,0 1-1,0-1 1,1 1-1,-1 0 1,0-1-1,1 1 1,0-1 0,-1 0-1,1 1 1,0-1-1,0 1 1,0-1-1,1 2 1,0-2 1,0 0 1,-1 0-1,1 0 1,0 0-1,0 0 1,0-1-1,0 1 1,-1-1-1,1 1 1,0-1-1,0 0 1,0 1-1,0-1 1,0 0 0,3-1-1,4 0 7,-1 0 0,1-1 0,-1 0-1,0-1 1,1 0 0,-1 0 0,8-5 0,0-1 12,-1-2 0,0 1 0,-1-2 0,0 0 0,0 0 0,-2-1 0,1-1 0,-2 0 0,20-31 0,-41 62-37,6-9 18,0 0 0,0 0 0,0 0 1,-3 13-1,6-17 1,0 1 1,0 0-1,0 0 1,1-1-1,-1 1 1,1 0-1,0 0 1,1-1-1,-1 1 1,1 0-1,0 0 0,0-1 1,1 1-1,-1-1 1,1 1-1,2 4 1,-1-6 1,-1 0-1,1 0 1,-1 0 0,1 0 0,0-1-1,0 1 1,0-1 0,0 1 0,1-1 0,-1 0-1,0-1 1,1 1 0,0-1 0,-1 1 0,1-1-1,0 0 1,0 0 0,0-1 0,-1 1-1,6-1 1,3 1 7,1-2 0,-1 1 0,0-2 0,0 1 0,0-2 0,0 0 0,0 0-1,0-1 1,20-10 0,-23 10-2,1-1 0,-1-1-1,0 0 1,-1 0 0,1 0-1,-1-1 1,0 0 0,-1-1 0,0 0-1,0 0 1,9-15 0,-13 12 9,-9 10 2,-13 13-20,17-11 1,0 1 1,0 0-1,0 1 0,1-1 0,-1 0 0,0 0 1,1 1-1,0-1 0,-1 1 0,1 0 0,0-1 1,0 1-1,1 0 0,-1-1 0,1 1 0,-1 0 0,1 0 1,0-1-1,0 1 0,0 0 0,0 0 0,0 0 1,1-1-1,-1 1 0,2 3 0,0-3-3,0 1 0,0-1-1,0 1 1,1-1 0,-1 0 0,1 0 0,0 0-1,0 0 1,0 0 0,0-1 0,0 0-1,1 1 1,-1-1 0,1 0 0,-1-1-1,1 1 1,4 1 0,14 4 12,1-1 0,0 0-1,0-2 1,1-1 0,-1 0 0,1-2 0,43-3 0,-65 2 0,0 0 0,0 0 0,0 0 0,0-1 0,0 1 0,0 0 0,-1-1 0,1 0 0,0 1 0,0-1 0,0 0 0,0 0 0,-1 0 0,1 0 0,0 0 0,-1 0 0,1 0 0,-1-1 0,1 1 0,-1-1 0,0 1 0,1-1 0,-1 1 0,0-1 0,0 0 1,1-3-1,-1 0 18,0 0 1,-1 0-1,0 1 1,0-1 0,0 0-1,0 0 1,-1 0-1,0 0 1,0 1 0,-2-6-1,-3-10 99,1 2-69,0-1 0,1 0 0,-1-21 0,4 36-58,1 0 1,0 1-1,0-1 1,0 0 0,0 0-1,0 1 1,1-1-1,0 1 1,0-1-1,0 0 1,0 1-1,0 0 1,1-1-1,0 1 1,-1 0-1,1 0 1,0-1-1,1 2 1,-1-1-1,0 0 1,1 0-1,5-3 1,-5 4-10,0 1-1,0 0 1,0 0 0,0 0 0,0 0 0,0 0-1,1 0 1,-1 1 0,0 0 0,0 0 0,1 0-1,-1 0 1,0 0 0,1 1 0,-1-1 0,5 3-1,7 1-339,-1 1 0,18 9-1,-24-11 45,66 38-1797,-56-33 1442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7.319"/>
    </inkml:context>
    <inkml:brush xml:id="br0">
      <inkml:brushProperty name="width" value="0.05" units="cm"/>
      <inkml:brushProperty name="height" value="0.05" units="cm"/>
    </inkml:brush>
  </inkml:definitions>
  <inkml:trace contextRef="#ctx0" brushRef="#br0">55 15 17500,'1'-15'1893,"-3"27"-258,-3 14-633,-6 25 550,-25 138 813,36-184-2323,-1 0 0,1 0 1,0 0-1,0 0 0,0 0 0,1 0 0,0 0 1,0-1-1,2 6 0,-3-8-32,1-1 0,0 1 0,0-1 0,0 0 1,0 1-1,0-1 0,0 0 0,0 0 0,0 0 0,1 1 0,-1-1 0,0 0 0,1-1 1,-1 1-1,1 0 0,-1 0 0,1-1 0,-1 1 0,1-1 0,0 1 0,-1-1 0,1 0 1,-1 1-1,1-1 0,0 0 0,-1 0 0,1 0 0,0 0 0,1-1 0,7 0 15,0-1-1,0 0 0,0-1 1,-1 0-1,1 0 0,12-7 0,56-35 170,-42 23-79,-22 14-62,33-17 93,-44 23-134,0 1-1,0 0 1,0 0-1,0 0 1,0 0-1,0 0 1,0 1-1,0 0 1,0-1-1,0 1 1,0 0-1,1 1 1,3 0-1,-7-1-6,1 0 0,0 1-1,0-1 1,0 1 0,0-1 0,-1 1-1,1-1 1,0 1 0,0-1 0,-1 1 0,1 0-1,-1 0 1,1-1 0,-1 1 0,1 0-1,-1 0 1,1 0 0,-1-1 0,1 1-1,-1 0 1,0 0 0,1 1 0,2 27 39,-3-26-42,0 1 0,0-1 0,1 1-1,-1 0 1,1-1 0,0 1 0,0-1 0,2 5-1,-2-7 1,-1 0-1,1 0 0,0 0 0,0 0 1,0-1-1,0 1 0,0 0 0,0-1 1,0 1-1,0-1 0,0 1 1,0-1-1,0 0 0,0 1 0,0-1 1,1 0-1,-1 0 0,0 1 0,0-1 1,0 0-1,0 0 0,0 0 1,1-1-1,-1 1 0,0 0 0,0 0 1,0-1-1,0 1 0,0 0 0,0-1 1,2-1-1,13-4 2,0-2 0,0 0 0,-1-1 0,20-14 0,-24 14-5,0 1 0,1 0 1,1 1-1,-1 1 0,1 0 1,0 0-1,20-4 0,-32 9 2,1 1-1,-1 0 1,0 0-1,1-1 1,-1 1-1,0 0 1,0 0-1,1 1 1,-1-1-1,0 0 1,1 0-1,-1 0 1,0 1-1,1-1 0,-1 1 1,0-1-1,0 1 1,0 0-1,0-1 1,1 1-1,-1 0 1,0 0-1,1 1 1,0 0 3,-1 0-1,0 0 1,0 0 0,0 0-1,0 1 1,0-1 0,-1 0-1,1 0 1,-1 1 0,1-1 0,-1 0-1,0 4 1,0 3-134,0-1 1,-1 1-1,0 0 0,0-1 0,-1 1 1,-4 10-1,-2-6-566,8-12 680,-1-1 0,1 0 0,0 0 0,0 1 0,-1-1 0,1 0 0,0 0 1,-1 1-1,1-1 0,0 0 0,-1 0 0,1 0 0,0 1 0,-1-1 0,1 0 1,-1 0-1,1 0 0,0 0 0,-1 0 0,1 0 0,-1 0 0,1 0 0,0 0 0,-1 0 1,1 0-1,-1 0 0,1 0 0,0 0 0,-1 0 0,1 0 0,-1-1 0,1 1 1,0 0-1,-1 0 0,1 0 0,0-1 0,-1 1 0,-4-9-406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7.734"/>
    </inkml:context>
    <inkml:brush xml:id="br0">
      <inkml:brushProperty name="width" value="0.05" units="cm"/>
      <inkml:brushProperty name="height" value="0.05" units="cm"/>
    </inkml:brush>
  </inkml:definitions>
  <inkml:trace contextRef="#ctx0" brushRef="#br0">9 0 20172,'-6'0'2169,"3"2"-1513,3 0 1088,5 0-1208,-1 1-31,4 0-441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30.276"/>
    </inkml:context>
    <inkml:brush xml:id="br0">
      <inkml:brushProperty name="width" value="0.05" units="cm"/>
      <inkml:brushProperty name="height" value="0.05" units="cm"/>
    </inkml:brush>
  </inkml:definitions>
  <inkml:trace contextRef="#ctx0" brushRef="#br0">233 0 20852,'-105'75'2896,"92"-64"-2731,1 0-1,0 0 0,1 1 1,0 0-1,-15 23 1,25-32-156,-1-1 1,0 1-1,1 0 1,0 0-1,-1 0 1,1 0-1,0 0 1,1 0-1,-1 0 1,0 0-1,1 0 1,0 0-1,-1 1 1,1-1-1,1 5 1,0-5-27,0 0 0,0-1 0,0 1 0,1-1 0,-1 1 0,1-1 0,-1 1 1,1-1-1,0 0 0,0 0 0,0 0 0,0 0 0,0 0 0,1-1 0,-1 1 0,0 0 1,5 1-1,15 8-281,1-2 1,47 15 0,-39-15 32,30 14 0,-51-19 236,-1 1-1,-1 0 0,1 0 1,0 1-1,-1 0 1,0 1-1,10 10 1,-16-15 38,0 0-1,0 0 1,0 1 0,0-1-1,-1 0 1,1 1 0,-1 0-1,1-1 1,-1 1 0,0 0 0,0-1-1,0 1 1,0 0 0,-1 0-1,1 0 1,-1 0 0,0 0-1,0 0 1,0 0 0,0 0 0,0 0-1,-1 0 1,1 0 0,-1 0-1,0-1 1,0 1 0,0 0-1,0 0 1,0-1 0,-1 1-1,1 0 1,-1-1 0,-2 4 0,-2 1 33,-1 0 0,0-1 0,0 0 0,0 0 0,0-1 0,-1 0 0,0 0 0,0 0 0,-14 4 0,10-4-54,0-1 0,-1 0 0,1-1 0,-1-1 0,0 0 0,1 0 0,-1-1 0,0-1 0,0 0 0,-17-3 0,25 2-30,-1 0 0,1 0 0,-1-1 0,1 0 0,0 0 0,-1 0-1,1 0 1,0-1 0,1 0 0,-1 0 0,0 0 0,1-1 0,0 0 0,0 0-1,0 0 1,0 0 0,1 0 0,-1-1 0,1 1 0,0-1 0,1 0 0,-1 0-1,1 0 1,0-1 0,-3-9 0,3 5-40,1-1 0,0 1 0,0-12-1,1 22 83</inkml:trace>
  <inkml:trace contextRef="#ctx0" brushRef="#br0" timeOffset="1">415 2 18468,'45'10'1832,"-1"-2"-1344,-2-5-960,6 3 1505,1-10-705,-6-11-40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8.138"/>
    </inkml:context>
    <inkml:brush xml:id="br0">
      <inkml:brushProperty name="width" value="0.05" units="cm"/>
      <inkml:brushProperty name="height" value="0.05" units="cm"/>
    </inkml:brush>
  </inkml:definitions>
  <inkml:trace contextRef="#ctx0" brushRef="#br0">97 28 15563,'1'-3'719,"7"-18"1780,-4 17-1194,-2 12 730,-1 17-936,-2 1 0,0 0 0,-10 44 1,5-29-775,-1 9-145,-16 99-896,23-147 614,-1 0 0,1 0 0,0 0 0,-1 0 0,1 0 0,-1 0 0,1-1 0,-1 1 0,0 0 0,0 0 0,0-1 0,0 1 0,0 0 0,0-1 0,0 1 0,0-1 0,-1 0 0,1 1 0,-1-1 0,1 0 0,-1 0 0,1 0 0,-1 0 0,0 0 0,0 0 0,1 0 1,-1-1-1,0 1 0,0-1 0,0 1 0,-2 0 0,-19-1-689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8.573"/>
    </inkml:context>
    <inkml:brush xml:id="br0">
      <inkml:brushProperty name="width" value="0.05" units="cm"/>
      <inkml:brushProperty name="height" value="0.05" units="cm"/>
    </inkml:brush>
  </inkml:definitions>
  <inkml:trace contextRef="#ctx0" brushRef="#br0">1 65 18396,'6'-7'307,"1"1"0,1 1 0,-1-1 0,1 1 0,0 1 0,0-1 0,0 2 0,1-1 0,-1 1 0,1 0 0,0 0 0,0 1 0,10-1 0,4 0 75,0 2 0,0 0-1,0 1 1,25 3 0,-23 1-252,-1 0 0,1 2 0,-1 0 1,0 2-1,0 1 0,-1 0 1,0 2-1,-1 1 0,39 27 0,-48-29-117,0 1 0,0 0-1,-1 1 1,-1 0 0,0 1-1,16 25 1,-21-27-9,0 0 0,-1 1 0,0-1 0,0 1 0,-2 0 0,1 0 0,-2 1 0,1-1 0,0 23 0,-3-28 17,0 1 1,-1-1 0,0 0 0,-1 0-1,1 1 1,-1-1 0,-1 0 0,1 0-1,-1-1 1,0 1 0,-1-1 0,0 1-1,0-1 1,0 0 0,0 0 0,-1-1 0,0 0-1,0 1 1,-1-1 0,-10 6 0,-3 3 119,-1-2 0,0-1 0,-1 0 0,-1-2 0,-25 9-1,3-4 185,-61 13-1,87-23-282,-1-1-1,0-1 1,0-1 0,0-1 0,0 0 0,-19-4 0,33 3-82,0 1-1,1-2 1,-1 1-1,1 0 1,0-1-1,-1 0 1,1 0 0,0 0-1,0-1 1,0 0-1,-6-5 1,9 7-36,0 0 0,0 0 0,0 0 0,1 0 0,-1-1 0,0 1 0,0-1 0,1 1 1,-1 0-1,1-1 0,-1 1 0,1-1 0,0 1 0,-1-1 0,1 1 0,0-1 0,0 1 0,0-1 0,0 1 0,0-1 1,1 0-1,-1 1 0,0-1 0,1 1 0,-1 0 0,1-1 0,-1 1 0,1-1 0,0 1 0,-1 0 0,1-1 0,0 1 1,0 0-1,0 0 0,0 0 0,0 0 0,2-2 0,0 1-29,-1-1-1,1 0 1,0 1-1,0 0 1,0 0-1,1-1 1,-1 2-1,1-1 1,-1 0-1,1 1 1,5-2-1,21-4-667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28.995"/>
    </inkml:context>
    <inkml:brush xml:id="br0">
      <inkml:brushProperty name="width" value="0.05" units="cm"/>
      <inkml:brushProperty name="height" value="0.05" units="cm"/>
    </inkml:brush>
  </inkml:definitions>
  <inkml:trace contextRef="#ctx0" brushRef="#br0">118 12 19196,'11'-11'1789,"-11"11"-1761,0 0 1,0 0 0,0 0-1,0 0 1,0 0-1,0 0 1,1 0 0,-1 0-1,0 0 1,0 0 0,0 0-1,0 0 1,0 0 0,0 0-1,0 0 1,0 0-1,1 0 1,-1 0 0,0 0-1,0 0 1,0 0 0,0 0-1,0 0 1,0 0 0,0 0-1,0 0 1,0 1-1,0-1 1,0 0 0,1 0-1,-1 0 1,0 0 0,0 0-1,0 0 1,0 0 0,0 0-1,0 0 1,0 1-1,0-1 1,0 0 0,0 0-1,0 0 1,0 0 0,0 0-1,0 0 1,0 0 0,0 0-1,0 1 1,0-1-1,0 0 1,0 0 0,0 0-1,0 0 1,0 0 0,-1 0-1,-6 29 2021,5-19-1878,-43 137 1145,-27 109-430,71-252-840,0-1 0,0 1-1,1-1 1,-1 0 0,1 1 0,0-1 0,0 1 0,0-1 0,1 1 0,0 3 0,-1-6-29,0-1 0,1 1 0,-1-1 0,0 1 0,0-1 0,1 1 0,-1-1 0,1 1 0,-1-1 0,0 1 0,1-1 0,-1 1 0,1-1 0,-1 0 0,1 1 0,-1-1 0,1 0 0,0 1 0,-1-1 0,1 0 0,-1 0 0,2 0 0,-1 1 12,1-1 0,0 0 0,0 0 0,0-1 0,0 1 1,-1 0-1,1 0 0,0-1 0,0 1 0,-1-1 0,3-1 0,11-5 111,0-2 0,0 0-1,-1 0 1,15-14 0,1 1 24,47-35-525,133-125 1,-207 180 214,-1-1 0,1 1 0,-1-1 0,0 0 0,0 0 0,0 0 1,0-1-1,1-3 0,-2 6 112,-1 0 0,0 0 0,0 0 1,0-1-1,0 1 0,1 0 0,-1 0 1,-1-1-1,1 1 0,0 0 0,0 0 0,0 0 1,-1-1-1,1 1 0,-1 0 0,1 0 1,-1 0-1,1 0 0,-1 0 0,1 0 0,-1 0 1,0 0-1,0 0 0,0 0 0,1 0 1,-1 0-1,0 0 0,-2 0 0,-19-12-657</inkml:trace>
  <inkml:trace contextRef="#ctx0" brushRef="#br0" timeOffset="1">203 397 18948,'7'30'2104,"6"-8"-1303,1-2-345,5-3 1040,2 0-320,-1-1-1040,0 1-904,-7-1 704,-1 0-232,-5-5-144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30.289"/>
    </inkml:context>
    <inkml:brush xml:id="br0">
      <inkml:brushProperty name="width" value="0.05" units="cm"/>
      <inkml:brushProperty name="height" value="0.05" units="cm"/>
    </inkml:brush>
  </inkml:definitions>
  <inkml:trace contextRef="#ctx0" brushRef="#br0">211 462 15715,'2'-4'514,"0"-1"0,0 1 0,0-1 0,-1 1 0,0-1 0,0 0 0,0 0 0,0-6 0,-1 9-402,0 1 0,0 0 0,0-1 1,0 1-1,0 0 0,-1-1 1,1 1-1,-1 0 0,1 0 0,-1 0 1,1-1-1,-1 1 0,0 0 0,1 0 1,-1 0-1,0 0 0,0 0 1,0 0-1,0 0 0,0 0 0,0 0 1,0 1-1,0-1 0,0 0 1,0 0-1,-1 1 0,1-1 0,0 1 1,0-1-1,-1 1 0,1 0 0,0 0 1,-1-1-1,1 1 0,-2 0 1,-3 0 26,0 0 1,1 1 0,-1-1 0,1 1 0,-1 1 0,1-1 0,-1 1 0,1-1 0,0 2-1,0-1 1,-9 6 0,2-1-78,0 1 0,1 0 0,-16 16-1,19-16-55,1 0-1,0 0 0,0 1 1,-6 10-1,11-16-6,0 1 1,1-1-1,-1 0 0,1 1 1,-1 0-1,1-1 0,0 1 1,0 0-1,1-1 0,-1 1 1,1 0-1,0 0 0,0-1 1,0 1-1,1 5 0,-1-7 1,1-1 1,-1 1-1,1-1 0,0 1 0,-1-1 0,1 1 0,0-1 0,0 0 1,0 1-1,0-1 0,0 0 0,0 0 0,1 0 0,-1 0 1,0 0-1,1 0 0,-1 0 0,2 1 0,0-1 3,1 1 0,-1-1 0,1 0 1,0 0-1,0 0 0,-1-1 0,7 1 0,2-1 3,1 0 0,-1-1 1,0-1-1,13-3 0,4-3 83,-2-2 0,1-1 0,-1-1 0,-1-1 0,0-1 0,-1-1 0,-1-2 0,0 0-1,-1-1 1,-1-2 0,-1 0 0,34-42 0,-53 60-40,-1-1-1,1 0 1,0 1-1,0-1 1,-1 0-1,0 0 1,2-6-1,-3 9-45,0 0 0,0 0 0,0 0 0,0 0 0,0 0 1,0 0-1,0 0 0,0 0 0,0-1 0,0 1 0,0 0 0,0 0 0,0 0 0,0 0 0,0 0 1,0 0-1,0 0 0,0 0 0,0 0 0,0 0 0,-1 0 0,1 0 0,0 0 0,0 0 0,0 0 1,0 0-1,0 0 0,0 0 0,0 0 0,0 0 0,0 0 0,0 0 0,-1 0 0,1 0 0,0 0 0,0 0 1,0 0-1,0 0 0,0 0 0,0 0 0,0 0 0,0 0 0,0 0 0,0 0 0,0 0 0,-1 0 1,1 0-1,0 0 0,0 0 0,0 0 0,0 0 0,0 0 0,0 0 0,0 0 0,0 0 0,0 0 1,0 1-1,0-1 0,0 0 0,0 0 0,0 0 0,0 0 0,0 0 0,0 0 0,0 0 0,0 0 1,0 1-1,-12 13 74,1 2-29,2 1-1,-12 25 0,17-33-49,0 0 0,1 0 0,0 1-1,1-1 1,0 1 0,-1 18 0,3-26 2,0-1 0,0 1 0,0 0 0,0 0 0,0-1 0,1 1 0,-1 0 0,1-1 0,-1 1 0,1 0 0,-1-1 0,1 1 0,0-1 0,0 1 0,0-1 0,0 1 0,0-1 0,0 1 0,0-1 0,0 0 0,1 0 0,-1 0 0,0 0 0,3 2 0,-1-2 2,0 0-1,1 0 1,-1 0 0,0 0-1,0-1 1,1 1 0,-1-1-1,1 0 1,-1 0 0,0 0-1,7-1 1,5-2 5,0-1 0,-1 0 1,0-1-1,24-12 0,-18 6 22,0 0 0,28-22-1,-39 25-15,0 1 0,0-1-1,-1-1 1,0 1 0,0-2-1,10-16 1,-17 26-12,-1-1 0,1 1 0,-1-1 1,1 0-1,-1 1 0,0-1 0,1 0 1,-1 0-1,0 1 0,0-1 0,0 0 0,1 0 1,-1 1-1,0-1 0,0 0 0,0 0 0,0-1 1,-9 4 16,-16 16-13,14-5-19,1 0 0,-16 24 1,23-31 11,-1 0 1,1 0 0,0 1-1,0-1 1,1 1 0,0 0-1,0 0 1,-1 13 0,3-19 1,0 0 0,0 0 0,0 0 0,0 0 0,0 0 1,0 1-1,0-1 0,0 0 0,1 0 0,-1 0 0,0 0 0,1 0 0,-1 0 1,1 0-1,0 0 0,-1 0 0,1 0 0,-1-1 0,1 1 0,0 0 1,0 0-1,0 0 0,-1-1 0,3 2 0,-1-1 2,0 0-1,0-1 1,0 1 0,0 0 0,1-1-1,-1 0 1,0 1 0,1-1-1,-1 0 1,0 0 0,4-1-1,3 0 5,-1-1 0,1 0-1,0 0 1,-1-1 0,12-5-1,-1-2 4,0 0 0,-1-1 0,0-1 0,-1-1 0,-1-1-1,0 0 1,-1-1 0,0 0 0,-1-1 0,-1-1 0,14-23 0,-48 70-16,-16 27-16,33-51 22,1 0-1,0 1 0,0-1 1,1 1-1,-1-1 0,2 1 1,-3 10-1,4-17 1,0 1 0,0 0 0,0 0 0,0-1 0,0 1 0,0 0 0,1-1 0,-1 1 0,0 0-1,0 0 1,0-1 0,1 1 0,-1 0 0,0-1 0,1 1 0,-1-1 0,1 1 0,-1 0 0,1-1 0,-1 1 0,1-1 0,-1 1 0,1-1 0,-1 1 0,1-1-1,0 0 1,-1 1 0,1-1 0,0 0 0,-1 1 0,1-1 0,0 0 0,-1 0 0,1 0 0,0 0 0,-1 1 0,1-1 0,0 0 0,0 0 0,-1 0-1,2-1 1,3 1-4,-1 0 0,0-1-1,1 1 1,-1-1-1,8-3 1,2-2 12,0 0 0,0-2 0,-1 1 0,0-2-1,0 1 1,-1-2 0,13-11 0,72-85 44,-75 80-29,210-260-74,-226 276-2,-10 9 41,-11 9 9,4 2-9,0 1-1,0 0 0,1 1 1,0 0-1,1 0 1,-9 18-1,2-1-7,-22 56 0,23-41 11,1 0 0,3 0 1,-6 50-1,-6 139-12,-8 49 57,25-247 3,-14 66 74,17-91-89,0 0 0,-1 0-1,0 0 1,-1-1-1,0 1 1,0-1 0,-8 10-1,12-17-16,0-1 0,0 0 0,0 0-1,0 1 1,0-1 0,0 0 0,0 0 0,0 0 0,0 0-1,-1 0 1,1-1 0,0 1 0,-1 0 0,1 0 0,0-1-1,-1 1 1,1-1 0,-1 1 0,1-1 0,-1 0-1,1 0 1,-1 0 0,1 1 0,-1-1 0,1-1 0,-1 1-1,1 0 1,-1 0 0,1 0 0,-1-1 0,1 1 0,-1-1-1,1 1 1,-1-1 0,1 0 0,0 0 0,-3-1-1,1-1 6,-1-1-1,0 0 0,1 1 1,0-2-1,0 1 0,0 0 1,0 0-1,1-1 0,-1 0 1,-2-8-1,-2-10-34,1 0-1,1 0 1,0 0 0,2 0-1,1-1 1,1 1 0,1-1-1,1 0 1,1 1 0,1-1-1,1 1 1,10-30 0,-9 36-28,1 0 0,1 1 1,1 0-1,0 0 0,1 1 1,1 0-1,16-20 0,-17 25-28,1 0-1,0 1 1,0 0-1,1 0 0,0 1 1,1 0-1,0 1 0,0 1 1,0 0-1,18-6 1,6 2-371,70-11 1,-3 2 129,-21-8-16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7.591"/>
    </inkml:context>
    <inkml:brush xml:id="br0">
      <inkml:brushProperty name="width" value="0.05" units="cm"/>
      <inkml:brushProperty name="height" value="0.05" units="cm"/>
    </inkml:brush>
  </inkml:definitions>
  <inkml:trace contextRef="#ctx0" brushRef="#br0">310 108 18188,'8'-10'1011,"22"-32"810,-29 39-1655,1 1 1,-1 0 0,0-1-1,0 1 1,0-1 0,0 1-1,0-1 1,0 0 0,-1 1-1,0-1 1,1 0 0,-1 1-1,0-1 1,0-5 0,-1 7-102,1 1 0,0-1 0,-1 0 0,1 1 0,-1-1 0,1 1 0,-1-1 0,1 0 0,-1 1 0,1-1 0,-1 1 0,1-1 0,-1 1 0,0-1 0,1 1 0,-1 0 0,0-1 0,1 1 0,-1 0 0,0 0 0,1-1 0,-1 1 0,0 0 0,0 0 0,1 0 0,-1 0 0,0 0 0,0 0 0,0 0 0,1 0 0,-1 0 0,0 0 0,0 0 0,1 1 0,-1-1 0,-1 1 0,-28 11 741,1 6-680,1 2-1,0 1 1,1 1-1,2 1 1,0 1-1,-26 35 1,47-55-128,-18 27-26,21-30 24,0 1-1,0-1 1,0 1-1,0-1 1,0 1 0,1-1-1,-1 1 1,1 0-1,-1-1 1,1 1 0,0 0-1,0-1 1,0 1-1,-1 0 1,2 0-1,-1-1 1,0 3 0,1-3-1,-1-1 1,1 1 0,-1 0 0,1-1 0,-1 1 0,1 0-1,-1-1 1,1 1 0,0-1 0,-1 1 0,1-1 0,0 1-1,0-1 1,-1 0 0,1 1 0,0-1 0,0 0 0,0 0-1,-1 1 1,1-1 0,0 0 0,0 0 0,1 0 0,24 0-80,-18-1 49,25 0-86,-10-1 7,41 3 1,-59 0 99,1 0 0,0 0 0,0 0 0,-1 0 0,1 1 0,-1 0 0,1 0 0,-1 0 0,0 1 0,0 0 0,0 0 0,5 4 0,-8-5 18,-1-1 0,1 1 1,-1-1-1,1 1 0,-1 0 0,0-1 0,0 1 0,0 0 0,0 0 0,0 0 0,-1 0 0,1 0 0,0 0 0,-1 0 0,1 0 0,-1 0 0,0 0 0,0 0 0,0 0 0,0 1 0,0-1 0,0 0 0,-1 0 0,1 0 0,-1 0 1,1 0-1,-1 0 0,0 0 0,0 0 0,0 0 0,0 0 0,-1 2 0,-3 3 43,-1 1 0,1-1 1,-1-1-1,0 1 0,-1-1 0,-7 7 0,-9 5 196,0-2 0,-43 24 0,51-33-174,0 0 0,0-1 0,0 0 0,-1-2 0,0 0 0,-19 3-1,34-7-79,0 0 0,0 1-1,0-1 1,0 0-1,0 0 1,0 0-1,0 0 1,-1 0-1,1-1 1,0 1 0,0 0-1,0 0 1,0-1-1,0 1 1,0-1-1,0 1 1,-2-2 0,3 2-27,0-1 1,-1 1-1,1-1 1,0 1-1,0-1 1,-1 1-1,1-1 1,0 1-1,0-1 1,0 1-1,0-1 1,0 0-1,0 1 1,0-1-1,0 1 1,0-1-1,0 1 1,0-1-1,0 1 1,0-1-1,1 0 1,-1 1-1,0-1 1,1 0-1,2-4-320,0-1 1,0 1-1,1 0 1,8-9-1,60-61-907,-26 25 407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8.026"/>
    </inkml:context>
    <inkml:brush xml:id="br0">
      <inkml:brushProperty name="width" value="0.05" units="cm"/>
      <inkml:brushProperty name="height" value="0.05" units="cm"/>
    </inkml:brush>
  </inkml:definitions>
  <inkml:trace contextRef="#ctx0" brushRef="#br0">166 3 17324,'0'0'48,"0"-1"0,1 1 0,-1 0 0,0 0 0,1 0 1,-1-1-1,0 1 0,1 0 0,-1 0 0,1 0 0,-1 0 0,0 0 1,1 0-1,-1 0 0,0 0 0,1 0 0,-1 0 0,1 0 0,-1 0 1,0 0-1,1 0 0,-1 0 0,0 0 0,1 0 0,-1 0 0,1 0 1,-1 1-1,0-1 0,1 0 0,-1 0 0,0 0 0,0 1 0,1-1 1,-1 0-1,0 0 0,1 1 0,-1-1 0,0 0 0,0 1 0,0-1 0,1 0 1,-1 1-1,0-1 0,0 0 0,0 1 0,0-1 0,0 1 0,0-1 1,1 0-1,-1 1 0,0-1 0,0 0 0,0 1 0,0-1 0,0 1 1,-1 0-1,-9 27 1068,8-25-998,-33 71 2650,-45 107 239,67-149-2691,3 0-1,0 1 1,-8 57-1,18-87-299,-1 0 1,1 0-1,0 1 0,0-1 0,0 0 0,0 0 0,1 0 0,-1 1 0,1-1 0,0 0 0,0 0 1,2 5-1,-2-7-6,0 0 1,0 0 0,0 0-1,0 0 1,0 0 0,0 0-1,1 0 1,-1 0 0,1 0-1,-1 0 1,0 0 0,1-1-1,-1 1 1,1-1 0,-1 1-1,1-1 1,0 0 0,-1 1-1,1-1 1,-1 0 0,1 0-1,0 0 1,-1 0 0,1-1-1,3 0 1,9-1 38,0-2 0,1 0-1,-1-1 1,-1 0 0,1-1 0,-1 0 0,17-12-1,84-62 248,1-19-392,-103 88-300,-1-1 1,0-1-1,-1 0 1,0-1-1,-1 0 1,14-29-1,-22 40 304,0 0 1,0-1-1,0 1 0,0 0 0,0-1 1,-1 1-1,1-1 0,-1 1 1,0 0-1,0-1 0,-1 1 0,0-6 1,-9-2-735</inkml:trace>
  <inkml:trace contextRef="#ctx0" brushRef="#br0" timeOffset="1">197 453 17572,'-4'27'2008,"13"-8"-1144,6-6-344,17-3 953,2-5-417,6 1-1200,1-3-432,-1 0 576,1 0-272,-6 0-272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8.444"/>
    </inkml:context>
    <inkml:brush xml:id="br0">
      <inkml:brushProperty name="width" value="0.05" units="cm"/>
      <inkml:brushProperty name="height" value="0.05" units="cm"/>
    </inkml:brush>
  </inkml:definitions>
  <inkml:trace contextRef="#ctx0" brushRef="#br0">96 51 19204,'-4'0'277,"0"-1"1,1 1-1,-1 1 1,0-1-1,1 0 0,-1 1 1,0 0-1,1-1 0,-1 2 1,1-1-1,-1 0 0,1 1 1,0-1-1,-1 1 0,1 0 1,-4 4-1,4-5-167,1 1-1,0-1 1,-1 1 0,1 0-1,0 0 1,1 0 0,-1 0-1,0 0 1,0 1-1,1-1 1,-1 0 0,1 1-1,0-1 1,0 1-1,0-1 1,0 1 0,0 0-1,1 0 1,-1-1-1,1 1 1,-1 0 0,1 4-1,0-7-91,1 1 0,-1 0 0,0-1 0,0 1 0,1 0 0,-1-1-1,0 1 1,1 0 0,-1-1 0,0 1 0,1-1 0,-1 1 0,1 0-1,-1-1 1,1 1 0,-1-1 0,1 0 0,0 1 0,-1-1 0,1 1 0,-1-1-1,1 0 1,0 1 0,0-1 0,23 2 186,22-13-89,-15-2-63,0-1 0,-2-1 0,1-2-1,41-30 1,-35 22-7,-42 31-57,1 0-1,0 0 1,0 0 0,1 0-1,0 1 1,0-1 0,0 1-1,1 0 1,0 1 0,0-1-1,-2 12 1,4-16-88,1-1 0,-1 1 0,1 0 0,-1 0 0,1 0 0,0 0 0,0-1 0,1 1 0,-1 0 0,1 0 0,-1 0 0,1 0 0,1 4 0,-1-5 66,1-1 0,-1 1 0,0 0 0,0-1 0,1 1-1,-1-1 1,1 0 0,-1 1 0,1-1 0,0 0 0,-1 0 0,1 0-1,0 0 1,0 0 0,0-1 0,0 1 0,-1 0 0,1-1 0,0 1 0,3-1-1,29 2-413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8.923"/>
    </inkml:context>
    <inkml:brush xml:id="br0">
      <inkml:brushProperty name="width" value="0.05" units="cm"/>
      <inkml:brushProperty name="height" value="0.05" units="cm"/>
    </inkml:brush>
  </inkml:definitions>
  <inkml:trace contextRef="#ctx0" brushRef="#br0">76 1 16187,'0'0'108,"0"0"0,1 0 1,-1 1-1,1-1 0,-1 0 0,1 1 0,-1-1 0,0 0 0,1 1 0,-1-1 0,0 0 0,1 1 0,-1-1 0,0 1 0,1-1 0,-1 1 0,0-1 0,0 1 0,0-1 0,1 1 0,-1-1 0,0 1 0,0-1 0,0 1 0,0-1 0,0 1 0,0-1 0,0 1 0,0-1 0,0 1 0,0-1 0,0 1 0,-1 0 0,1 24 912,-13 82 3384,-16 54-1913,-5 31-1360,33-181-1127,-1-4-70,1 1 0,0-1 0,1 0 0,0 1 0,0-1 0,2 12-1,-2-19 18,0 0-1,0 0 0,0 0 0,0 1 0,0-1 1,0 0-1,0 0 0,0 0 0,0 1 0,0-1 1,1 0-1,-1 0 0,0 0 0,0 0 0,0 0 0,0 1 1,0-1-1,0 0 0,0 0 0,1 0 0,-1 0 1,0 0-1,0 1 0,0-1 0,0 0 0,0 0 1,1 0-1,-1 0 0,0 0 0,0 0 0,0 0 1,0 0-1,1 0 0,-1 0 0,0 0 0,0 0 1,1 0-1,6-5-1246,7-15 23,-12 17 1141,10-16-893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9.327"/>
    </inkml:context>
    <inkml:brush xml:id="br0">
      <inkml:brushProperty name="width" value="0.05" units="cm"/>
      <inkml:brushProperty name="height" value="0.05" units="cm"/>
    </inkml:brush>
  </inkml:definitions>
  <inkml:trace contextRef="#ctx0" brushRef="#br0">0 103 19116,'3'2'272,"-1"1"-1,0-1 1,1 0-1,-1 0 1,1 0-1,-1 0 1,1-1-1,0 1 1,0-1-1,0 0 1,0 1-1,0-1 1,0 0-1,0-1 1,0 1-1,7 0 1,-5-1-61,0 0 1,0-1 0,1 1-1,-1-1 1,0 0 0,0-1-1,0 1 1,0-1 0,0 0-1,5-3 1,-6 3-169,1 0 0,0-1-1,-1 0 1,0 0 0,0 0 0,0 0-1,0-1 1,0 0 0,0 0 0,-1 0-1,0 0 1,0 0 0,0-1 0,0 1-1,-1-1 1,0 0 0,0 0-1,0 1 1,0-2 0,-1 1 0,1-8-1,-2 12-40,0 0-1,1 0 0,-1 1 1,-1-1-1,1 0 0,0 1 0,0-1 1,0 0-1,0 1 0,0-1 1,-1 0-1,1 1 0,0-1 0,0 1 1,-1-1-1,1 0 0,-1 1 1,1-1-1,0 1 0,-1-1 0,1 1 1,-1-1-1,1 1 0,-1-1 1,0 1-1,1 0 0,-1-1 0,1 1 1,-1 0-1,0-1 0,1 1 1,-1 0-1,0 0 0,1 0 0,-1 0 1,0-1-1,1 1 0,-1 0 0,0 0 1,1 0-1,-1 0 0,0 1 1,1-1-1,-1 0 0,0 0 0,1 0 1,-2 1-1,-2 0 2,1 0-1,-1 0 1,0 1 0,1 0-1,-1-1 1,1 1-1,-5 4 1,-1 1 5,1 1 0,-1 1 0,2-1 0,-1 1 0,-6 11 0,11-15-3,0-1-1,0 1 1,0 0-1,1 0 0,0 0 1,0 0-1,0 1 1,1-1-1,-1 0 0,1 1 1,1-1-1,-1 11 0,1-14 1,0-1-1,0 0 1,1 0-1,-1 0 0,0 0 1,1 0-1,-1 0 0,1 0 1,-1 0-1,1 0 1,-1 0-1,1 0 0,0 0 1,0 0-1,-1 0 0,1 0 1,0-1-1,0 1 1,0 0-1,0-1 0,1 2 1,1-1 2,0 0 0,-1 0 1,1 0-1,0 0 0,0 0 1,0-1-1,0 0 0,4 1 1,6-1 18,0-1 1,25-5 0,-35 6-24,43-11 78,77-29 0,-22 6 0,-98 33-83,4-1 9,0 0 0,1 0 0,-1 1 0,1 0 0,9 0 1,-16 1 3,0 0 1,0 0 0,0 0 0,0 0-1,0 0 1,0 0 0,1 1 0,-1-1-1,0 1 1,0-1 0,0 0 0,0 1-1,0 0 1,-1-1 0,1 1 0,0 0-1,0-1 1,0 1 0,0 0 0,-1 0 0,1 0-1,0-1 1,-1 1 0,1 0 0,-1 0-1,1 0 1,-1 0 0,1 0 0,-1 0-1,0 1 1,1-1 0,-1 0 0,0 0-1,0 0 1,0 0 0,0 0 0,0 0 0,0 0-1,0 0 1,0 1 0,0-1 0,-1 1-1,-5 26 319,5-22-180,-1 1-1,1-1 0,0 1 0,0 11 1,1-17-138,0-1 0,0 1 0,0-1 1,1 1-1,-1-1 0,0 1 0,0 0 1,0-1-1,0 1 0,1-1 0,-1 1 1,0-1-1,0 1 0,1-1 0,-1 0 1,0 1-1,1-1 0,-1 1 0,0-1 1,1 0-1,-1 1 0,1-1 0,-1 0 1,1 1-1,-1-1 0,1 0 0,-1 0 1,1 1-1,-1-1 0,1 0 0,-1 0 1,1 0-1,-1 0 0,1 0 0,-1 0 0,1 0 1,0 0-1,-1 0 0,1 0 0,-1 0 1,1 0-1,0 0 0,28-10-606,-18 5 379,-4 4-12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0.017"/>
    </inkml:context>
    <inkml:brush xml:id="br0">
      <inkml:brushProperty name="width" value="0.05" units="cm"/>
      <inkml:brushProperty name="height" value="0.05" units="cm"/>
    </inkml:brush>
  </inkml:definitions>
  <inkml:trace contextRef="#ctx0" brushRef="#br0">8 153 15339,'-1'4'539,"0"-1"-1,1 1 1,0 0-1,0-1 0,0 1 1,0-1-1,1 1 1,1 6-1,-2-9-421,1-1 1,-1 1-1,0 0 0,1-1 1,-1 1-1,1-1 0,-1 1 1,1-1-1,-1 1 1,1-1-1,-1 1 0,1-1 1,-1 0-1,1 1 0,0-1 1,-1 0-1,1 1 0,0-1 1,1 0-1,0 1 75,0-1 0,0 0 0,0 0-1,0 0 1,0-1 0,0 1 0,0 0 0,0-1 0,3 0 0,3-2 100,0-1 0,0 0 0,-1 0 0,1 0 0,-1-1 0,0 0 1,-1-1-1,1 1 0,-1-1 0,0 0 0,5-9 0,-6 10-205,-1 0 0,0-1 0,0 0 0,-1 0 0,1 0 0,-1-1 0,-1 1 0,1-1 0,-1 1 0,0-1 0,-1 0 0,0 0 0,1-13 0,-2 19-81,0 0-1,0-1 1,0 1-1,0 0 1,0 0-1,0-1 1,-1 1-1,1 0 0,0 0 1,-1 0-1,1 0 1,-1-1-1,1 1 1,-1 0-1,0 0 1,0 0-1,1 0 1,-1 0-1,0 0 1,0 1-1,0-1 1,0 0-1,0 0 0,0 1 1,0-1-1,0 0 1,0 1-1,0-1 1,0 1-1,-1-1 1,1 1-1,0 0 1,0 0-1,-1-1 1,1 1-1,0 0 1,0 0-1,-1 0 1,1 0-1,0 0 0,0 1 1,0-1-1,-1 0 1,1 1-1,0-1 1,0 0-1,-2 2 1,-3 0 2,-1 0 0,1 1 0,0 0 1,0 0-1,0 1 0,0 0 0,-8 7 0,5-2-4,0 0 0,0 1-1,1 0 1,1 0-1,-8 14 1,13-21-6,0 1 0,0 0 0,0 0 0,0 1-1,1-1 1,-1 0 0,1 0 0,0 1 0,0-1 0,1 1 0,-1-1 0,1 1 0,0-1 0,0 1 0,1-1-1,-1 1 1,3 8 0,-1-11 3,-1 1-1,1-1 1,0 1 0,0-1-1,0 0 1,0 0-1,0 0 1,0 0 0,0 0-1,1 0 1,-1 0-1,1-1 1,-1 1-1,1-1 1,0 0 0,0 0-1,-1 0 1,1 0-1,5 1 1,7 0-12,0 1 0,23-1 0,-31-2 10,58 0 28,70-9 1,-69 3-2,-66 6-23,1 0-1,-1 0 1,0 0-1,0 0 1,0 0 0,1 0-1,-1 0 1,0 0-1,0 0 1,0 0 0,0 0-1,1 0 1,-1 0-1,0 0 1,0 0 0,0 0-1,1 0 1,-1 0-1,0 0 1,0 0 0,0 0-1,0 0 1,1 0 0,-1-1-1,0 1 1,0 0-1,0 0 1,0 0 0,0 0-1,0 0 1,1-1-1,-1 1 1,0 0 0,0 0-1,0 0 1,0 0-1,0-1 1,0 1 0,0 0-1,0 0 1,0 0-1,0-1 1,0 1 0,0 0-1,0 0 1,0 0-1,0-1 1,0 1 0,0 0-1,0 0 1,0 0-1,0 0 1,0-1 0,0 1-1,0 0 1,0 0-1,-1 0 1,1 0 0,0-1-1,-7-7 141,-6 0-19,1-1 0,1 0 0,0-1 0,0 0 0,1-1 1,0 0-1,1-1 0,0 0 0,1-1 0,-10-20 0,18 33-128,-1 0 0,1-1 0,0 1-1,0 0 1,0 0 0,-1-1 0,1 1-1,0-1 1,0 1 0,0 0 0,0-1-1,0 1 1,0 0 0,-1-1 0,1 1-1,0 0 1,0-1 0,0 1 0,0-1-1,0 1 1,1 0 0,-1-1 0,0 1-1,0-1 1,0 1 0,0 0 0,0-1 0,0 1-1,1 0 1,-1-1 0,0 1 0,0 0-1,0-1 1,1 1 0,-1 0 0,0 0-1,0-1 1,1 1 0,-1 0 0,0 0-1,1 0 1,-1-1 0,0 1 0,1 0-1,-1 0 1,0 0 0,1 0 0,-1 0-1,1-1 1,-1 1 0,0 0 0,1 0-1,-1 0 1,0 0 0,1 0 0,-1 0-1,1 0 1,-1 1 0,1-1 0,26 7-547,-24-6 448,47 14-2933,93 17 0,-101-26 1876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31.037"/>
    </inkml:context>
    <inkml:brush xml:id="br0">
      <inkml:brushProperty name="width" value="0.05" units="cm"/>
      <inkml:brushProperty name="height" value="0.05" units="cm"/>
    </inkml:brush>
  </inkml:definitions>
  <inkml:trace contextRef="#ctx0" brushRef="#br0">52 458 15851,'-52'20'1251,"52"-20"-1248,0 0 0,1 0 0,-1 0 0,0 0 0,0 0 0,0 0 0,0 0 0,0 0 0,0 1 0,0-1 0,0 0 0,0 0 0,0 0 0,0 0 0,1 0 0,-1 0 0,0 0 0,0 0 0,0 0 0,0 0 0,0 0 0,0 1 0,0-1 0,0 0 0,0 0 0,0 0 0,0 0 0,0 0 0,0 0 0,0 0 0,0 0 0,0 0 0,0 1 0,0-1 0,0 0 0,0 0 0,0 0 0,0 0 0,0 0 0,0 0 0,0 0 0,0 0 0,0 0 0,0 1 0,-1-1 0,1 0 0,0 0 0,40 5 274,0-1-1,70-3 0,-44-1-210,809-31 393,4-48-291,871-143 590,-1515 189-518,1083-85-1123,-1236 114 559,-14-1-119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0.431"/>
    </inkml:context>
    <inkml:brush xml:id="br0">
      <inkml:brushProperty name="width" value="0.05" units="cm"/>
      <inkml:brushProperty name="height" value="0.05" units="cm"/>
    </inkml:brush>
  </inkml:definitions>
  <inkml:trace contextRef="#ctx0" brushRef="#br0">95 0 16700,'-5'34'4754,"-12"31"-1819,4-18-1921,-6 31 148,3 1 1,-8 134-1,23-207-1117,1 0 1,0 0-1,1 1 0,-1-1 0,1 0 1,0 0-1,1-1 0,0 1 0,4 11 1,-5-16-30,0 1 0,0-1 0,0 1 1,0-1-1,0 0 0,0 1 1,1-1-1,-1 0 0,0 0 0,1 0 1,-1 0-1,1 0 0,-1 0 1,1-1-1,2 2 0,-1-1-3,-1-1-1,1 0 1,0 1 0,0-1-1,0 0 1,-1 0 0,1 0-1,0-1 1,0 1 0,-1-1-1,1 0 1,4-1 0,6-4 39,0 0-1,0-1 1,-1 0 0,0-1 0,0 0 0,20-19 0,-7 3 83,38-48 0,-58 66-125,16-22 57,-20 27-65,-1 0 0,1 0 0,0-1 0,0 1 0,-1 0 0,1-1 0,-1 1 0,1 0 0,-1-1 0,0 1 0,1-1-1,-1 1 1,0-1 0,0 1 0,0-1 0,0 1 0,-1-3 0,0 4-79,0 1 1,-1-1-1,1 1 0,-1-1 0,1 1 1,0 0-1,-1-1 0,1 1 1,0 0-1,0 0 0,-1 0 0,-1 2 1,3-3 6,-13 11-1370,8-8 854,1 0 0,0 1 0,0-1 0,0 1 0,1 0 0,-4 4 0,4-1-385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2.298"/>
    </inkml:context>
    <inkml:brush xml:id="br0">
      <inkml:brushProperty name="width" value="0.05" units="cm"/>
      <inkml:brushProperty name="height" value="0.05" units="cm"/>
    </inkml:brush>
  </inkml:definitions>
  <inkml:trace contextRef="#ctx0" brushRef="#br0">72 47 11883,'-4'-1'605,"-6"-2"702,0 0 0,-19-3 0,10 8 2790,21 0-3802,-1-1 1,0 0 0,0 1-1,1-1 1,-1 0-1,1 0 1,-1 0 0,1 0-1,0 0 1,-1 0 0,4 0-1,13 2 69,1 0 1,-1-2-1,0 0 0,1-2 0,-1 1 1,28-7-1,77-14 575,-69 10-883,74-5 0,-126 15-105,0 1 0,0 0 0,0 0 0,0 0 0,0 0 0,0 0 0,0 0 0,-1 1 0,1-1 0,0 0 0,0 1-1,0 0 1,0-1 0,0 1 0,-1 0 0,1 0 0,0 0 0,-1 0 0,1 0 0,-1 1 0,1-1 0,-1 0 0,0 1 0,1-1 0,0 3 0,2 3-332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2.855"/>
    </inkml:context>
    <inkml:brush xml:id="br0">
      <inkml:brushProperty name="width" value="0.05" units="cm"/>
      <inkml:brushProperty name="height" value="0.05" units="cm"/>
    </inkml:brush>
  </inkml:definitions>
  <inkml:trace contextRef="#ctx0" brushRef="#br0">64 0 15043,'0'5'1150,"-1"0"-1,1-1 1,-1 1 0,-1-1-1,-2 9 1,-15 30 1804,-9 27-2155,26-64-660,0 0 0,1 1 0,0-1 0,0 0 0,0 1 0,1-1 0,-1 0 0,2 1 0,0 6 0,-1-13-118,0 1-1,0-1 0,0 1 0,0 0 0,0-1 0,0 1 1,0-1-1,0 1 0,0 0 0,0-1 0,0 1 0,1-1 1,-1 1-1,0-1 0,0 1 0,1-1 0,-1 1 0,0-1 1,1 1-1,-1-1 0,1 1 0,-1-1 0,0 0 0,1 1 1,-1-1-1,1 0 0,-1 1 0,1-1 0,-1 0 0,1 1 1,-1-1-1,1 0 0,0 0 0,-1 0 0,1 0 0,-1 0 0,1 1 1,-1-1-1,1 0 0,0 0 0,-1 0 0,1-1 0,-1 1 1,1 0-1,0 0 0,-1 0 0,1 0 0,-1 0 0,1-1 1,-1 1-1,1 0 0,-1-1 0,1 1 0,-1 0 0,1-1 1,-1 1-1,1 0 0,-1-1 0,0 1 0,1-1 0,3-2 100,-1 0 0,0-1 0,0 1 0,-1 0-1,1-1 1,3-6 0,-4 5-83,1 0 0,-1-1 0,-1 1 1,1-1-1,-1 1 0,1-1 0,-1-9 0,-7 17-1476,-6 1-3617,16-13 1843,2 6 2427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4.180"/>
    </inkml:context>
    <inkml:brush xml:id="br0">
      <inkml:brushProperty name="width" value="0.05" units="cm"/>
      <inkml:brushProperty name="height" value="0.05" units="cm"/>
    </inkml:brush>
  </inkml:definitions>
  <inkml:trace contextRef="#ctx0" brushRef="#br0">88 0 14243,'-3'2'671,"1"0"-1,0 0 1,0 1-1,0-1 1,0 0 0,0 1-1,1-1 1,-1 1-1,1-1 1,-1 1 0,-1 5-1,-9 37 1963,6-24-1868,-3 11-53,-4 12 149,-10 66-1,23-110-851,0-1 1,0 1-1,0 0 1,0 0-1,0 0 0,0 0 1,0 0-1,0 0 1,0 0-1,0 0 1,0 0-1,0 0 1,0 0-1,1 0 1,-1-1-1,0 1 0,0 0 1,0 0-1,0 0 1,0 0-1,0 0 1,0 0-1,0 0 1,0 0-1,0 0 1,0 0-1,1 0 0,-1 0 1,0 0-1,0 0 1,0 0-1,0 0 1,0 0-1,0 0 1,0 0-1,0 0 1,0 0-1,0 0 0,1 0 1,-1 0-1,0 0 1,0 0-1,0 0 1,0 0-1,0 0 1,0 0-1,0 1 1,0-1-1,0 0 1,0 0-1,0 0 0,0 0 1,0 0-1,1 0 1,9-14 197,10-20-7,-2-2-72,-2-2 1,-1 0 0,15-61-1,-30 101-196,0-1-1,0 1 0,0-1 0,0 0 0,1 1 1,-1-1-1,0 1 0,1-1 0,-1 0 1,1 1-1,0-1 0,-1 0 0,1 1 1,0-1-1,0 0 0,0 0 0,0 0 1,0 0-1,0 0 0,0 0 0,0 0 0,0 0 1,1 0-1,-1-1 0,0 1 0,1 0 1,-1-1-1,2 1 0,3 2-475,0 0-1,1-1 1,-1 1-1,1-1 1,8 1-1,10 0-829,0-1-1,0-1 0,0-1 1,0-1-1,0-1 0,0-1 1,41-11-1,-65 13 1462,0 1 1,1 0-1,-1 0 0,0-1 0,0 1 0,0 0 0,0-1 0,0 1 1,0-1-1,0 1 0,0-1 0,-1 0 0,1 1 0,0-1 1,0 0-1,0 0 0,-1 1 0,1-1 0,0 0 0,-1 0 1,1 0-1,-1 0 0,1 0 0,-1 0 0,1 0 0,-1-2 1,0 3 25,0-1 1,0 1 0,0 0-1,0-1 1,-1 1 0,1 0 0,0-1-1,0 1 1,-1 0 0,1-1-1,0 1 1,0 0 0,-1 0 0,1-1-1,0 1 1,-1 0 0,1 0-1,0 0 1,-1-1 0,1 1 0,-1 0-1,1 0 1,0 0 0,-1 0-1,-19 1 1761,12 1-1555,0 0-1,0 1 1,1 0 0,0 1 0,-1 0 0,1 0 0,0 0 0,1 1 0,-1 0 0,1 0-1,0 1 1,0-1 0,1 2 0,-1-1 0,2 0 0,-6 9 0,9-14-285,0 1 0,1-1 0,-1 0 0,0 1 0,1-1 0,-1 0 1,1 1-1,0-1 0,-1 1 0,1-1 0,0 1 0,0-1 0,0 1 0,0-1 0,0 1 1,0-1-1,1 3 0,-1-3-12,1 0 1,-1 0-1,1 0 1,-1 0-1,1-1 0,0 1 1,-1 0-1,1 0 1,0 0-1,0-1 1,0 1-1,0 0 1,0-1-1,-1 1 0,1-1 1,0 1-1,0-1 1,2 1-1,2 0 18,-1 1-1,1-2 1,0 1 0,0 0-1,0-1 1,0 0-1,0 0 1,0-1 0,6-1-1,10-3 15,0-2 0,0 0 0,-1-2 0,0 0 0,-1-1 0,0-1 0,0-1 0,-1-1 0,-1 0 0,29-29 0,-69 89-106,21-43 48,0-1 0,1 1 0,0 0 0,0-1 0,0 1 0,0 0 0,0 8 0,1-12 3,0 1 0,0 0 0,0 0 0,0-1 0,0 1 0,0 0 0,1-1 0,-1 1 0,0 0 0,1-1 0,-1 1 1,0-1-1,1 1 0,-1 0 0,0-1 0,1 1 0,-1-1 0,1 1 0,1 0 0,-1-1-3,0 1 1,0-1-1,0 1 0,1-1 1,-1 1-1,0-1 0,1 0 1,-1 0-1,0 0 1,1 0-1,-1 0 0,0 0 1,1 0-1,1-1 0,19-4-231,0-1 1,-1-1-1,0-1 0,33-18 0,-35 16-225,0 1 0,1 0 0,1 2 0,39-10 0,-59 17 447,-1 0-1,1 0 1,-1-1-1,1 1 1,-1 0-1,1 0 1,-1 0 0,1 0-1,-1 0 1,1-1-1,-1 1 1,1 0-1,-1 0 1,1 0-1,-1 1 1,1-1-1,-1 0 1,1 0 0,-1 0-1,1 0 1,-1 0-1,1 1 1,-1-1-1,1 0 1,-1 0-1,1 1 1,-1-1-1,0 0 1,1 1 0,-1-1-1,1 0 1,-1 1-1,0-1 1,1 0-1,-1 1 1,0-1-1,0 1 1,1-1-1,-1 1 1,0-1 0,0 1-1,0-1 1,0 1-1,1-1 1,-1 1-1,0-1 1,0 1-1,0-1 1,0 1-1,0-1 1,0 1 0,0-1-1,-1 1 1,1-1-1,0 1 1,0-1-1,0 1 1,0-1-1,-1 1 1,1-1-1,0 1 1,0-1 0,-1 1-1,1 0 1,-23 33 402,20-30-309,-6 9 342,0 0 0,0 0 1,-12 29-1,19-37-317,0 1 0,0 0 0,1-1 0,0 1 1,0 0-1,0 0 0,1 0 0,0 0 0,0 0 0,0 0 0,1 0 0,0-1 1,0 1-1,2 6 0,27 65 151,-18-49-239,-1 0-1,11 46 1,-20-66-21,-1 1 1,0-1 0,0 0-1,-1 0 1,0 1 0,0-1-1,-1 0 1,0 0 0,0 0-1,-1 0 1,0 0 0,-1 0-1,0 0 1,-4 7 0,6-12 10,0 0 0,-1-1 0,0 1 0,0 0 0,0-1 0,0 0 0,0 0 0,0 1 0,-1-1 0,1-1 0,-1 1 0,1 0 0,-1 0 0,0-1 0,-3 2 0,5-3-1,1 0-1,-1 0 1,0 1-1,0-1 0,0 0 1,0 0-1,0 0 1,0 0-1,1 0 0,-1-1 1,0 1-1,0 0 1,0 0-1,0 0 0,0-1 1,1 1-1,-1 0 1,0-1-1,0 1 0,0-1 1,0 0-1,0-1-1,-1 1 1,1-1-1,0 1 0,0-1 0,0 1 0,0-1 0,0 0 0,1 0 1,-1 0-1,0 1 0,1-1 0,-1 0 0,1-4 0,-2-8-2,2 0 0,0-1 1,0 1-1,1 0 0,1-1 0,1 1 0,0 0 0,0 0 0,2 0 1,6-15-1,2-1-56,2 1 1,0 1-1,30-39 1,-26 43 26,1 0 0,1 2 0,1 0 0,1 2 0,1 0 0,1 2 0,0 0 0,29-14 0,-52 32 29,-1-1 1,1 1 0,-1-1-1,1 0 1,-1 0-1,0 0 1,1 0-1,-1 0 1,0 0 0,0 0-1,0 0 1,0-1-1,2-1 1,-4 3-1,1-1 1,-1 1-1,1 0 0,-1 0 1,1-1-1,-1 1 1,0 0-1,1 0 0,-1 0 1,1 0-1,-1-1 1,0 1-1,1 0 0,-1 0 1,1 0-1,-1 0 1,0 0-1,1 1 0,-1-1 1,1 0-1,-1 0 1,0 0-1,-49 12 119,4 8 30,42-18-130,0 0-1,1 0 0,-1 1 1,1-1-1,-1 1 0,1 0 1,0 0-1,0 0 0,-4 5 1,7-7-13,-1 0 0,1 0 0,-1 0 0,1 0-1,0 0 1,0 0 0,0 0 0,-1-1 0,1 1 0,0 0 0,0 0 0,0 0 0,0 0 0,0 0 0,1 0 0,-1 0 0,0 0 0,0 0 0,1 0 0,-1-1 0,0 1 0,1 0 0,-1 0 0,1 0 0,-1 0 0,1-1 0,-1 1 0,1 0 0,0-1 0,-1 1 0,1 0 0,0-1 0,0 1 0,-1-1 0,1 1 0,0-1 0,0 1 0,0-1 0,0 0 0,0 1 0,6 2 18,-1-1 0,0 1 1,1-1-1,8 2 0,1-1-208,0 0 0,0-1 0,0-1-1,0 0 1,0-1 0,0 0 0,0-2-1,25-5 1,-23-4-1217,-17 11 1376,-1 0 1,0-1-1,0 1 1,1-1-1,-1 1 1,0 0 0,0-1-1,0 1 1,0-1-1,1 1 1,-1-1 0,0 1-1,0-1 1,0 1-1,0-1 1,0 1-1,0-1 1,0 1 0,0-1-1,0 1 1,-1 0-1,1-1 1,0 1 0,0-1-1,0 1 1,0-1-1,-1 1 1,1 0-1,0-1 1,-1 1 0,1-1-1,0 1 1,0 0-1,-1-1 1,1 1 0,-1 0-1,1 0 1,0-1-1,-1 1 1,1 0 0,-1 0-1,1-1 1,0 1-1,-1 0 1,1 0-1,-1 0 1,1 0 0,-2 0-1,-32-13-769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4.505"/>
    </inkml:context>
    <inkml:brush xml:id="br0">
      <inkml:brushProperty name="width" value="0.05" units="cm"/>
      <inkml:brushProperty name="height" value="0.05" units="cm"/>
    </inkml:brush>
  </inkml:definitions>
  <inkml:trace contextRef="#ctx0" brushRef="#br0">9 59 18132,'-8'-16'2128,"9"2"-1368,19 7-295,7 1 1231,16 5-1080,0 1-576,3-3 88,-6 0-40,-7-6-192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4.940"/>
    </inkml:context>
    <inkml:brush xml:id="br0">
      <inkml:brushProperty name="width" value="0.05" units="cm"/>
      <inkml:brushProperty name="height" value="0.05" units="cm"/>
    </inkml:brush>
  </inkml:definitions>
  <inkml:trace contextRef="#ctx0" brushRef="#br0">45 1 18532,'2'17'959,"-1"1"-1,-1-1 1,0 0 0,-2 1-1,-6 31 1,4-20-139,-8 45 216,4-31-558,1 0 1,0 72-1,7-112-454,0 0-1,0-1 1,1 1-1,-1 0 1,0 0 0,1 0-1,0-1 1,-1 1-1,1 0 1,0-1-1,0 1 1,1-1 0,-1 1-1,1-1 1,-1 1-1,1-1 1,0 0-1,2 2 1,-2-2 0,1-1-1,-1 0 1,1 0 0,-1 0-1,1 0 1,0 0 0,-1-1-1,1 1 1,0-1 0,-1 0-1,1 0 1,0 0 0,0 0-1,-1 0 1,1-1 0,0 1-1,0-1 1,4-1 0,12-4 56,0-1 0,0-1 0,0-1 0,-1 0 0,-1-1 0,17-13 0,96-80 227,-127 100-298,29-24-39,-2-1 0,-1-1 0,-1-2-1,37-55 1,-61 81-151,-1-1-1,1 0 0,-1 0 0,0-1 1,-1 1-1,3-9 0,-5 14 100,0 0-1,1-1 1,-1 1-1,0 0 1,0 0-1,0-1 1,0 1-1,0 0 1,0-1-1,-1 1 1,1 0-1,0-1 1,-1 1-1,1 0 1,-1 0-1,1 0 1,-1-1 0,1 1-1,-1 0 1,0 0-1,0 0 1,1 0-1,-1 0 1,0 0-1,0 0 1,0 0-1,0 1 1,0-1-1,0 0 1,0 0-1,-1 1 1,1-1-1,0 1 1,0-1-1,0 1 1,-1-1-1,-1 1 1,-23-4-676,-4 7-223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5.357"/>
    </inkml:context>
    <inkml:brush xml:id="br0">
      <inkml:brushProperty name="width" value="0.05" units="cm"/>
      <inkml:brushProperty name="height" value="0.05" units="cm"/>
    </inkml:brush>
  </inkml:definitions>
  <inkml:trace contextRef="#ctx0" brushRef="#br0">0 0 13755,'4'27'2160,"7"-2"-1063,3-8-441,6-4 2080,4-2-1575,9-6-689,3-3-384,9-4-872,0-6 2032,3-6-1344,-1-4-88,-1-7-72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6.037"/>
    </inkml:context>
    <inkml:brush xml:id="br0">
      <inkml:brushProperty name="width" value="0.05" units="cm"/>
      <inkml:brushProperty name="height" value="0.05" units="cm"/>
    </inkml:brush>
  </inkml:definitions>
  <inkml:trace contextRef="#ctx0" brushRef="#br0">200 1 16980,'-20'8'884,"1"1"0,0 2 0,-28 18 0,35-20-450,1 0 0,0 0 0,1 1 0,0 0 0,0 0 0,-10 16 0,19-24-352,0 0 0,-1 0-1,1 1 1,0-1-1,0 0 1,0 0 0,1 1-1,-1-1 1,1 1-1,-1-1 1,1 4-1,0-5-52,0 0 0,0 0-1,0 0 1,1 0-1,-1 0 1,0 0 0,1 0-1,-1 0 1,0 0-1,1 0 1,0-1-1,-1 1 1,1 0 0,-1 0-1,1 0 1,0-1-1,0 1 1,-1 0 0,1-1-1,0 1 1,0-1-1,0 1 1,0-1-1,-1 1 1,1-1 0,0 1-1,0-1 1,0 0-1,0 0 1,0 1 0,1-1-1,7 1 62,0 0 0,0-1 0,0 0 1,0 0-1,0-1 0,0 0 0,10-3 0,67-20 134,-58 16-155,54-20 94,-52 16-134,0 2 1,1 1-1,0 1 1,43-4-1,-72 12-28,1-1-1,-1 1 1,0 0 0,1 0-1,-1 1 1,1-1-1,-1 0 1,1 1-1,-1-1 1,0 1-1,1 0 1,-1 0-1,0 0 1,4 2-1,-5-2 6,0 0-1,0 0 0,-1 1 1,1-1-1,0 0 0,-1 0 0,1 0 1,-1 0-1,1 1 0,-1-1 1,0 0-1,1 1 0,-1-1 0,0 0 1,0 1-1,0-1 0,0 0 1,0 1-1,0-1 0,0 0 0,0 0 1,-1 1-1,1-1 0,0 0 1,-1 1-1,1-1 0,-2 2 0,-20 33 208,18-31-125,1 0-1,-1 1 1,1-1 0,0 1 0,-2 6-1,5-11-75,0-1 0,0 1 0,0-1-1,0 1 1,0-1 0,1 0 0,-1 1 0,0-1-1,0 1 1,0-1 0,1 0 0,-1 1 0,0-1-1,1 0 1,-1 1 0,0-1 0,1 0 0,-1 1-1,0-1 1,1 0 0,-1 0 0,0 0-1,1 1 1,-1-1 0,1 0 0,-1 0 0,1 0-1,-1 0 1,0 0 0,1 0 0,-1 1 0,1-1-1,-1 0 1,1 0 0,-1-1 0,1 1 0,-1 0-1,0 0 1,1 0 0,-1 0 0,1 0 0,0-1-1,25-2 202,5-5-83,-1-2 0,30-14-1,-35 13-179,-1 1 0,1 2 0,52-11-1,-76 18 37,1 1 0,-1 0 0,0 0 0,1 0 0,-1 0-1,1 0 1,-1 0 0,1 0 0,-1 1 0,1-1-1,-1 0 1,0 1 0,2 0 0,-2-1 6,-1 1 1,1-1 0,-1 1-1,1-1 1,-1 0-1,1 1 1,-1-1-1,0 1 1,1 0-1,-1-1 1,0 1 0,1-1-1,-1 1 1,0-1-1,0 1 1,1 0-1,-1-1 1,0 1-1,0 0 1,0 1-1,0 3-18,-1 0-1,0 0 0,0 0 0,0 0 1,-1 0-1,-2 6 0,2-7 24,1 0 1,-1 0-1,1 0 0,0 0 0,0 0 1,1 0-1,-1 5 0,1-9 0,0 1-1,1 0 1,-1 0-1,1-1 1,-1 1-1,1 0 1,-1-1-1,1 1 0,-1-1 1,1 1-1,0-1 1,-1 1-1,1-1 1,0 1-1,-1-1 1,1 0-1,0 1 1,0-1-1,-1 0 0,1 0 1,0 1-1,0-1 1,0 0-1,-1 0 1,1 0-1,0 0 1,0 0-1,0 0 1,-1 0-1,1 0 0,0-1 1,0 1-1,0 0 1,-1 0-1,1-1 1,1 1-1,31-11-389,57-34-966,-66 32 793,1 0 1,1 1 0,32-9-1,-58 20 573,0 1-1,1 0 0,-1 0 0,0 0 0,1-1 0,-1 1 0,1 0 0,-1 0 0,0 0 0,1 0 0,-1 0 0,1-1 1,-1 1-1,0 0 0,1 0 0,-1 0 0,1 0 0,-1 0 0,1 1 0,-1-1 0,0 0 0,1 0 0,-1 0 0,1 0 1,-1 0-1,0 1 0,1-1 0,-1 0 0,1 0 0,-1 0 0,0 1 0,1-1 0,-1 0 0,0 1 0,0-1 1,1 0-1,-1 1 0,0-1 0,0 0 0,1 1 0,-1-1 0,0 0 0,0 1 0,0-1 0,0 1 0,0-1 0,1 0 1,-1 1-1,0-1 0,0 1 0,0-1 0,0 1 0,0-1 0,0 0 0,0 1 0,-1-1 0,1 1 0,0-1 0,0 1 1,0-1-1,0 0 0,0 1 0,-1-1 0,1 0 0,0 1 0,0-1 0,-1 1 0,-19 35 921,13-25-558,7-10-332,-1 0 0,1-1-1,-1 1 1,1 0 0,-1 0 0,1 0-1,0 0 1,0 0 0,-1 0-1,1 0 1,0 0 0,0 0 0,0-1-1,0 1 1,0 0 0,0 0 0,0 0-1,0 0 1,1 0 0,-1 0 0,0 0-1,0 0 1,1 0 0,0 1 0,0-1-10,0 0 1,0-1 0,0 1-1,0 0 1,0-1 0,0 1-1,0-1 1,0 0 0,0 1-1,1-1 1,-1 0 0,0 1-1,0-1 1,0 0 0,1 0-1,1 0 1,7-1 41,1 0 0,-1-1 0,15-4 1,-21 5-54,51-15-35,-26 7-134,0 2-1,1 0 1,51-4 0,-79 11 140,-1 0 1,0-1-1,0 1 1,1 0-1,-1 0 0,0 0 1,0 1-1,1-1 1,-1 0-1,0 0 1,0 1-1,0-1 1,1 0-1,-1 1 1,0-1-1,0 1 1,0 0-1,0-1 1,0 1-1,0 0 0,1 1 1,-1 0 7,0-1 0,-1 1 0,1 0 0,-1 0 0,1 0 0,-1 0 0,0 0 0,0 0 0,0 0 0,0 3 0,0 1 57,0-5-42,0 0-1,0 0 1,0 0-1,1 0 1,-1-1 0,1 1-1,-1 0 1,0 0-1,1 0 1,-1 0-1,1 0 1,0-1 0,-1 1-1,1 0 1,0-1-1,-1 1 1,1 0 0,0-1-1,0 1 1,0-1-1,-1 1 1,1-1 0,0 1-1,0-1 1,0 0-1,0 1 1,0-1-1,0 0 1,0 0 0,0 0-1,0 1 1,0-1-1,0 0 1,0 0 0,0-1-1,0 1 1,0 0-1,1 0 1,42-8 167,-43 8-172,115-37 47,34-7-407,-148 44 353,-1-1 0,1 1-1,0-1 1,0 1-1,0 0 1,0 0-1,0 0 1,0 0 0,0 0-1,0 0 1,-1 0-1,1 1 1,4 0 0,-6 0 18,1 0 1,0 0-1,0 0 1,-1 0 0,1 0-1,-1 0 1,1 0-1,-1 1 1,0-1 0,1 0-1,-1 0 1,0 0-1,0 1 1,0-1 0,0 0-1,0 0 1,0 0-1,0 1 1,0-1 0,-1 2-1,1-1 6,0 0 0,1 0 0,-1 0 0,0 0 0,0 0 0,1-1 0,-1 1 0,1 0 0,0 0 0,0 0 0,-1 0 0,1-1 0,0 1 0,0 0 0,1-1 0,-1 1 0,0-1 0,1 1 0,-1-1 0,0 0 0,1 1 0,0-1 0,-1 0 0,1 0 0,0 0 0,-1 0 0,1 0 0,0-1 0,0 1 0,0-1 0,2 1 0,8 2 26,0-1-1,0 0 0,-1-1 1,14 0-1,-16-1-25,51-1-104,78-11 0,-39 1-1010,-99 11 1063,0 0 0,0 0 0,0 0 0,0 1 0,1-1 0,-1 0 0,0 0 0,0 0 0,0 0 0,0 0 0,0 0 0,0 0 0,0 0 0,0 0 0,0 0 0,0 0 0,1 0 0,-1 0 0,0 0 0,0 0 0,0 0 0,0 0 0,0 0 0,0 0 0,0 0 0,0-1 0,0 1 0,0 0 0,0 0 0,1 0 0,-1 0 0,0 0 0,0 0 0,0 0 0,0 0 0,0 0 0,0 0 0,0 0 0,0 0 0,0 0 0,0 0 0,0-1 0,0 1 0,0 0 0,0 0 0,0 0 0,0 0 0,0 0 0,0 0 1,0 0-1,0 0 0,0 0 0,0 0 0,0-1 0,0 1 0,0 0 0,0 0 0,0 0 0,0 0 0,0 0 0,0 0 0,0 0 0,0 0 0,0 0 0,0 0 0,0 0 0,0-1 0,0 1 0,0 0 0,-10-6-190,-21-8 150,-11-4-239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6.436"/>
    </inkml:context>
    <inkml:brush xml:id="br0">
      <inkml:brushProperty name="width" value="0.05" units="cm"/>
      <inkml:brushProperty name="height" value="0.05" units="cm"/>
    </inkml:brush>
  </inkml:definitions>
  <inkml:trace contextRef="#ctx0" brushRef="#br0">17 0 18828,'-16'2'2048,"30"0"-1055,9 0-417,22-1 968,6 1-288,6 1-447,5-1-457,-7 3-96,-5 0-88,-12 0-256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3:59.585"/>
    </inkml:context>
    <inkml:brush xml:id="br0">
      <inkml:brushProperty name="width" value="0.05" units="cm"/>
      <inkml:brushProperty name="height" value="0.05" units="cm"/>
    </inkml:brush>
  </inkml:definitions>
  <inkml:trace contextRef="#ctx0" brushRef="#br0">184 43 15019,'66'-43'3149,"-71"60"-1122,-52 96 98,-78 116 0,99-178-1513,36-51-605,0 0 0,0 0 0,0-1 0,0 1 0,0 0 0,0 0 0,0 0 0,0 0 0,0 0 0,0-1 0,0 1 0,0 0 0,0 0 0,0 0 0,0 0 0,0 0 0,0-1 0,0 1 0,-1 0 1,1 0-1,0 0 0,0 0 0,0 0 0,0 0 0,0 0 0,0-1 0,-1 1 0,1 0 0,0 0 0,0 0 0,0 0 0,0 0 0,0 0 0,-1 0 0,1 0 0,0 0 0,0 0 0,0 0 0,0 0 0,0 0 0,-1 0 0,1 0 0,0 0 0,0 0 0,0 0 0,0 0 0,-1 0 0,1 0 0,0 0 0,0 1 0,6-21-3,1 0-1,1 1 1,1 0 0,13-22 0,-3 7-30,4-13-8,36-64-87,-59 111 119,0-1 0,1 1-1,-1-1 1,0 0-1,0 1 1,1-1 0,-1 1-1,1-1 1,-1 1 0,0-1-1,1 1 1,-1-1-1,1 1 1,-1-1 0,1 1-1,0-1 1,-1 1-1,1 0 1,-1-1 0,1 1-1,0 0 1,-1 0 0,1-1-1,1 1 1,-2 1 0,1-1 0,-1 1 1,1-1-1,-1 1 0,0-1 1,1 1-1,-1-1 0,1 1 1,-1 0-1,0-1 0,0 1 0,1 0 1,-1-1-1,0 1 0,0 0 1,0-1-1,0 1 0,0 0 1,0 0-1,2 49-29,-3-41 22,1 30-7,-1 8 1,2-1 0,2 1 0,10 49 0,-13-95 14,0 1 1,1 0-1,-1-1 1,1 1-1,-1 0 1,1-1-1,0 1 0,0-1 1,0 1-1,0-1 1,0 1-1,0-1 0,0 0 1,0 1-1,2 1 1,-3-3 0,1 0 0,-1 0 0,0 0 0,1 0 0,-1 0 0,0 0 0,1 0 0,-1 0 0,0 0 0,1 0 0,-1 0 0,1 0 0,-1 0 0,0 0 0,1 0 0,-1 0 0,0 0 0,1 0 0,-1 0 0,0 0 0,1 0 0,-1-1 0,0 1 0,0 0 0,1 0 0,-1 0 0,1-1 0,8-15 14,-6 6-7,-1 0 0,0 0 0,0 0 1,-1 0-1,0-1 0,-1 1 0,0 0 0,0-1 0,-1 1 0,-1 0 0,0 0 0,0 0 0,-1 0 0,0 0 0,-1 0 0,-7-13 0,8 16-11,-1 1 0,1 0 0,-1 1 0,-1-1 0,1 1 0,-1-1 0,0 1 0,0 0 0,-1 1 0,1 0 0,-1 0 0,0 0 0,0 0 0,-1 1 0,1 0 0,0 0 0,-1 1 0,0 0 0,0 0 0,0 0 0,0 1 0,0 0 0,0 0 0,-12 1 0,16 0 0,-1 1 0,1-1 0,0 0 0,0 1 0,-1 0 0,1 0 0,0 0-1,0 0 1,0 0 0,0 1 0,0 0 0,0-1 0,1 1 0,-1 0 0,0 0 0,-2 3-1,4-3 2,0-1-1,0 0 1,1 1 0,-1-1-1,0 1 1,1-1-1,-1 1 1,1-1-1,0 1 1,-1 0-1,1-1 1,0 1-1,0-1 1,0 1-1,0 0 1,0-1-1,0 1 1,1-1-1,-1 1 1,0 0-1,1-1 1,0 1-1,-1-1 1,1 1-1,0-1 1,-1 0-1,1 1 1,0-1-1,0 0 1,0 1-1,0-1 1,1 0-1,-1 0 1,2 1-1,6 7 0,1-1 0,0-1 0,0 0 0,0 0 0,1-1 0,0 0 0,0-1 0,1 0 0,0-1 0,22 5 0,-9-4-14,0-1 0,0-1 1,0-1-1,35-2 0,-56 0-37,0 0 1,0-1-1,0 1 1,0-1-1,-1 0 1,1 0-1,0 0 0,0-1 1,5-2-1,-9 4 60,1-1-1,-1 1 1,1-1-1,-1 1 1,1-1-1,-1 1 1,1-1-1,-1 1 1,1-1-1,-1 1 1,0-1 0,1 1-1,-1-1 1,0 0-1,0 1 1,1-1-1,-1 0 1,0 1-1,0-1 1,0 0-1,0 1 1,0-2-1,0 0 6,-1 1 0,1-1 0,-1 1 0,1-1 0,-1 1 0,0 0-1,1-1 1,-1 1 0,0 0 0,0 0 0,0-1 0,0 1 0,0 0 0,-2-1 0,-17-13-104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42:09.729"/>
    </inkml:context>
    <inkml:brush xml:id="br0">
      <inkml:brushProperty name="width" value="0.05" units="cm"/>
      <inkml:brushProperty name="height" value="0.05" units="cm"/>
    </inkml:brush>
  </inkml:definitions>
  <inkml:trace contextRef="#ctx0" brushRef="#br0">6132 379 12435,'-74'-43'337,"-1"3"0,-2 3 0,-1 4 0,-92-26 0,-357-62 12,385 100-471,-253-4 1,207 31 160,2 7 1,-276 55 0,208-10-55,-305 110 0,270-62-335,-505 265 0,302-80 184,345-192 120,-163 144-1,56-10-10,190-167 29,-97 130 0,105-115 12,3 2 1,5 3 0,3 2-1,4 2 1,4 1 0,3 2-1,6 2 1,3 0 0,-24 190-1,34-98-72,12 307 0,14-352 48,5 0 0,62 245 0,-50-295 42,3-1-1,5-2 1,4-1-1,3-3 0,78 116 1,-58-110 35,5-4 0,3-2 1,4-4-1,125 105 0,-70-83-9,5-6 0,3-6 0,5-5-1,3-8 1,4-5 0,2-7 0,252 72 0,-205-85-20,1-9 0,3-8 1,271 13-1,-192-40 68,-1-13 0,0-11 0,-1-13 0,-1-12 0,395-109 0,-498 96-17,-3-8-1,-2-8 0,-4-6 1,177-110-1,-192 91-33,-4-6 0,245-216 0,-252 176 23,-5-6-1,-7-6 1,133-204 0,-151 177 70,167-365 1,-237 446-85,-3-1-1,-5-1 1,-5-2 0,-4-2-1,16-152 1,-35 185 9,-3-1 0,-4 1 0,-14-107 1,6 122 20,-2 0 1,-3 1-1,-2 0 1,-46-99 0,32 95 24,-2 1 1,-3 2-1,-54-65 1,31 52 86,-127-114 0,55 77-71,-5 6 1,-175-98-1,118 90-358,-5 8 0,-242-85-1,232 119 98,-6 20-56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0.053"/>
    </inkml:context>
    <inkml:brush xml:id="br0">
      <inkml:brushProperty name="width" value="0.05" units="cm"/>
      <inkml:brushProperty name="height" value="0.05" units="cm"/>
    </inkml:brush>
  </inkml:definitions>
  <inkml:trace contextRef="#ctx0" brushRef="#br0">696 82 14627,'-15'-10'366,"-1"0"0,0 1 0,-1 1 0,0 0-1,0 1 1,-1 1 0,1 1 0,-1 0 0,-26-3 0,18 5-169,0 2 0,0 0 1,-1 2-1,1 0 0,-52 11 0,63-8-162,0 0-1,1 1 0,-1 0 0,1 1 1,0 1-1,1 1 0,-1 0 0,1 0 0,1 1 1,0 1-1,0 0 0,1 1 0,0 0 0,1 0 1,0 1-1,1 1 0,-10 17 0,10-13 9,0 0 0,1 1-1,2 0 1,-1 0 0,2 1-1,1-1 1,0 1 0,1 0 0,1 1-1,1-1 1,1 0 0,0 1-1,5 28 1,-1-26-14,1 0 0,2 0 0,0-1 0,1 0 0,0 0-1,2-1 1,1 0 0,0-1 0,2 0 0,0-1 0,1 0 0,0-1 0,2-1-1,0 0 1,35 25 0,-36-30 4,1-1-1,0 0 0,0-1 0,1-1 0,0-1 1,0-1-1,1 0 0,0-1 0,0-1 1,0 0-1,1-1 0,-1-2 0,1 0 1,-1 0-1,1-2 0,-1 0 0,1-2 1,-1 0-1,30-9 0,-30 5 84,1-1 0,-1 0 0,-1-2-1,0 0 1,0-1 0,-1 0 0,-1-2 0,0 0 0,0 0 0,-1-2-1,-1 1 1,-1-2 0,0 0 0,17-31 0,-16 25 23,-2 0-1,-1-1 1,0 0 0,-2-1-1,-1 0 1,-1 0 0,-1-1-1,-1 0 1,-1 0 0,-1 0-1,-2-33 1,-1 46-141,0 0 0,-1 0-1,-1 0 1,0 0 0,0 0 0,-1 0 0,-1 1-1,-9-18 1,10 23-97,1 0-1,-1 0 1,-1 1-1,1 0 1,-1 0-1,0 0 1,0 0-1,-1 1 1,1 0-1,-1 0 1,0 0-1,0 1 1,0 0-1,0 0 1,-1 0 0,-10-2-1,9 3-143,-1 0 1,0 1-1,1 0 1,-1 1-1,0 0 1,1 0-1,-1 1 1,0 0-1,1 0 1,-1 1-1,1 0 1,0 0-1,-17 8 1,-5 8-712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1.512"/>
    </inkml:context>
    <inkml:brush xml:id="br0">
      <inkml:brushProperty name="width" value="0.05" units="cm"/>
      <inkml:brushProperty name="height" value="0.05" units="cm"/>
    </inkml:brush>
  </inkml:definitions>
  <inkml:trace contextRef="#ctx0" brushRef="#br0">221 133 14011,'83'-88'3704,"-51"52"-953,-23 28-1566,-6 9 29,-11 22 229,-141 240 306,128-227-1634,-33 50 28,-61 109-26,157-252-453,198-308-1143,-224 339 1371,-9 14 49,0 0-1,1 0 1,0 1-1,0 1 1,2-1-1,-1 2 1,13-11-1,-22 19 60,1 1 0,-1 0-1,0-1 1,0 1 0,0 0-1,1 0 1,-1-1 0,0 1 0,0 0-1,1 0 1,-1-1 0,0 1-1,1 0 1,-1 0 0,0 0 0,1 0-1,-1 0 1,0-1 0,1 1-1,-1 0 1,0 0 0,1 0-1,-1 0 1,0 0 0,1 0 0,-1 0-1,0 0 1,1 0 0,-1 0-1,0 0 1,1 1 0,-1-1 0,0 0-1,1 0 1,-1 0 0,0 0-1,1 0 1,-1 1 0,0-1 0,1 0-1,-1 0 1,0 1 0,0-1-1,1 0 1,-1 0 0,0 1 0,0-1-1,0 0 1,1 0 0,-1 1-1,0-1 1,0 0 0,0 1 0,0-1-1,0 0 1,0 1 0,0-1-1,0 1 1,0-1 0,0 0 0,0 1-1,0-1 1,0 0 0,0 1-1,0-1 1,0 1 0,-5 30 30,5-28-24,-39 141 434,-3 17 213,36-133-469,2 0-1,1 0 0,1 52 0,2-75-158,0-3-22,0-1 0,0 0 0,0 0 0,0 0 0,0 1 1,0-1-1,0 0 0,0 0 0,0 0 0,1 1 1,-1-1-1,1 0 0,-1 0 0,1 0 0,-1 0 0,1 0 1,-1 0-1,1 0 0,1 1 0,-2-2-3,0 0 0,0 0-1,0 0 1,1 0 0,-1 0-1,0-1 1,0 1 0,0 0 0,1 0-1,-1 0 1,0 0 0,0 0-1,0 0 1,0-1 0,0 1-1,1 0 1,-1 0 0,0 0 0,0 0-1,0-1 1,0 1 0,0 0-1,0 0 1,0 0 0,0-1-1,0 1 1,0 0 0,0 0 0,0 0-1,0-1 1,0 1 0,0 0-1,0 0 1,0-1 0,0 1-1,0 0 1,0 0 0,0 0 0,0-1-1,0 1 1,0 0 0,-1-13-18,-1-9-18,-2 0 0,-1 0 0,0 0 0,-2 1 0,0 0 0,-2 0 1,0 1-1,-21-34 0,30 53 35,-1 1-1,1-1 1,-1 0 0,0 0 0,1 0-1,-1 1 1,0-1 0,0 0 0,0 0-1,1 1 1,-1-1 0,0 1 0,0-1 0,0 1-1,0-1 1,0 1 0,-2-1 0,1 5 7,9 6 8,-2-5-8,0-1 0,0 1 0,1-1 0,-1 0 0,1 0 0,0-1 0,0 1 0,1-1 0,-1-1 0,0 1 0,1-1 0,9 2 0,-5-3 0,-1 0-1,1 0 1,-1-1-1,0 0 1,1 0 0,-1-2-1,20-3 1,-17 1 4,-1 1 0,1-2 0,-1 0 0,0 0-1,0-1 1,0-1 0,-1 0 0,0-1 0,-1 0 0,1 0 0,-1-1 0,-1 0 0,13-17 0,-19 23 0,-1 1 1,0-1-1,-1 0 0,1-1 1,0 1-1,-1 0 0,0 0 1,2-5-1,-5 7 72,-3 7-37,-6 12 0,5-5-2,1 1-1,1 0 0,-4 24 1,7-31-19,0-1 0,1 1-1,-1-1 1,1 1 0,1-1 0,-1 1 0,1-1 0,0 1 0,1-1-1,3 11 1,-4-15-15,-1 0 0,1-1-1,0 1 1,0 0 0,1-1 0,-1 1-1,0-1 1,0 1 0,1-1-1,-1 1 1,1-1 0,-1 0-1,1 0 1,0 0 0,-1 0 0,1 0-1,0 0 1,0 0 0,0-1-1,2 1 1,0 0 6,0-1 0,-1 0 0,1 1-1,0-2 1,0 1 0,0 0 0,-1-1 0,1 0-1,7-2 1,1-2 17,-1 0 1,0 0-1,0-1 0,0-1 0,14-11 0,-6 3 3,-1-1 0,-1 0-1,-1-1 1,0-1 0,-1 0 0,-1-2-1,21-37 1,-44 78-9,1 0 0,-9 38 0,15-49-23,0 0 0,1 0 0,0 0 0,0 0 0,1 0-1,0 0 1,1 0 0,3 17 0,-3-24-48,0 0 0,0-1 0,0 1 0,0 0 0,0-1 0,1 1 0,-1-1 0,1 0 0,-1 1 0,4 2 1,-3-4-67,-1 0 0,0 0 0,0 0 0,0 0 1,1 0-1,-1-1 0,0 1 0,1 0 0,-1-1 1,1 0-1,-1 1 0,1-1 0,-1 0 1,1 0-1,1 1 0,2-2-50,-1 0 1,1 0-1,-1 0 0,0 0 1,0-1-1,0 1 0,0-1 1,0 0-1,0-1 0,0 1 1,-1-1-1,5-3 0,20-17-672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2.790"/>
    </inkml:context>
    <inkml:brush xml:id="br0">
      <inkml:brushProperty name="width" value="0.05" units="cm"/>
      <inkml:brushProperty name="height" value="0.05" units="cm"/>
    </inkml:brush>
  </inkml:definitions>
  <inkml:trace contextRef="#ctx0" brushRef="#br0">181 254 19076,'17'-45'-2100,"16"-43"3032,-7-3 1966,-19 61 724,-89 326-605,80-293-2670,1-10-164,-1-11-55,2 17-122,-1 1 0,1 0 0,0-1 0,0 1 1,0-1-1,0 1 0,0-1 0,0 1 0,-1-1 0,1 1 0,0-1 0,0 1 0,-1 0 1,1-1-1,0 1 0,-1 0 0,1-1 0,0 1 0,-1 0 0,1-1 0,-1 1 0,1 0 0,0-1 1,-1 1-1,1 0 0,-1 0 0,0-1 0,0 2-3,0-1 0,1 0 0,-1 1 0,0-1 0,1 0 0,-1 1 0,0-1 0,1 0 0,-1 1 0,0-1 0,1 1 0,-1 0 0,1-1 0,-1 1 0,1-1 0,-1 1 0,1 0 0,0-1 0,-1 1 0,1 0 0,-1 1 0,-7 20 7,6-18-2,-14 53 72,2 0 1,3 0-1,-5 65 1,2 176 355,22-123-148,-15-219-313,-22-71 0,17 79-173,3 0-1,1 0 0,1-1 0,-2-63 1,9 96 185,0 1 0,0 0 0,1 0 0,-1 0 0,1 0-1,-1 0 1,1 0 0,0 0 0,0 0 0,1 1 0,-1-1 0,0 0 0,1 0 0,0 1 0,4-5 0,-3 4-10,0 0 1,1 1-1,-1-1 1,1 1-1,0 0 0,-1 0 1,1 1-1,0-1 0,0 1 1,1 0-1,4-1 1,19-2-1085,1 1 1,52 2-1,-50 2-696,0-1-1,51-8 1,-74 6 1417,1 1 1,-1-2-1,0 1 1,0-1 0,0 0-1,-1-1 1,1 0-1,-1 0 1,0-1 0,0 0-1,0 0 1,-1 0-1,0-1 1,8-8 0,7-20 2008,-20 32-1402,0 0-1,0 0 1,0 0-1,0 0 1,-1 0-1,1 0 0,-1 0 1,1-1-1,-1 1 1,0 0-1,0 0 1,0 0-1,0-1 0,-1-3 1,1 5-91,-1 1 1,1-1-1,-1 0 1,1 1-1,-1-1 1,1 1-1,-1-1 1,1 1-1,-1-1 1,0 1-1,1-1 1,-1 1-1,1 0 0,-1-1 1,0 1-1,0 0 1,1-1-1,-1 1 1,0 0-1,1 0 1,-1 0-1,0 0 1,0 0-1,1 0 1,-1 0-1,0 0 1,0 0-1,1 0 0,-1 0 1,0 0-1,0 0 1,1 1-1,-1-1 1,0 0-1,0 1 1,-26 13 1853,22-10-1828,-1 0 0,0 1 0,1 0-1,0 0 1,0 1 0,0-1 0,1 1-1,0 0 1,0 0 0,0 1 0,1-1-1,0 1 1,-4 11 0,7-18-154,0 1 1,0 0-1,-1-1 0,1 1 1,0 0-1,0-1 0,0 1 1,0 0-1,0 0 0,1-1 1,-1 1-1,0 0 1,0-1-1,0 1 0,0 0 1,1-1-1,-1 1 0,0-1 1,1 1-1,-1 0 1,1-1-1,-1 1 0,0-1 1,1 1-1,-1-1 0,2 1 1,-1 0-10,1 0 1,-1 0-1,1-1 0,-1 1 1,1-1-1,-1 0 0,1 1 1,0-1-1,-1 0 0,1 0 1,2 0-1,6-1-65,0 0 0,0-1 0,10-3 0,-14 4 32,2-1-7,0 0 0,1 1 0,-1 0 0,0 0 0,0 1 0,0 0 0,9 1 0,-14-1 40,-1 1 0,1 0 0,-1-1 0,1 1 0,-1 0 0,0 1 0,1-1 0,-1 0 0,0 0 0,0 1 0,0 0 0,0-1 0,0 1 0,0 0 0,0 0 0,-1 0 0,1 0 0,-1 0 0,1 0 0,-1 0 1,0 1-1,0-1 0,0 0 0,0 1 0,0-1 0,0 4 0,1 3 22,-1 0 1,0 0 0,-1 0-1,1 0 1,-2 1 0,1-1-1,-1 0 1,-3 11 0,-24 71 397,19-63-258,-45 102 1047,67-162-1292,22-38 0,-21 45 10,4-11-20,-6 11-40,1 1 0,1 0 1,1 0-1,31-36 0,-43 57 124,0 0 1,1 1-1,-1-1 0,0 1 1,1 0-1,0 0 1,-1 0-1,1 0 1,0 0-1,0 1 0,0 0 1,0 0-1,0 0 1,0 0-1,5 1 0,6-1-18,0 2 0,30 4-1,9 1-104,-25-7-281,1-2 0,-1 0 0,50-14 1,13-2-1376,-68 21 327,-22-1 1262,1-1 1,-1 0-1,0 1 0,1-1 0,-1 0 1,0 0-1,1 0 0,-1-1 1,4 0-1,10-5-221,7-6-117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3.192"/>
    </inkml:context>
    <inkml:brush xml:id="br0">
      <inkml:brushProperty name="width" value="0.05" units="cm"/>
      <inkml:brushProperty name="height" value="0.05" units="cm"/>
    </inkml:brush>
  </inkml:definitions>
  <inkml:trace contextRef="#ctx0" brushRef="#br0">97 126 15515,'-14'15'1827,"0"0"0,-16 26 0,24-33-1491,1 1 0,0-1 0,1 1-1,0 0 1,0 0 0,1 1 0,-3 10-1,6-18-307,0-1 0,-1 1 0,1 0-1,0-1 1,0 1 0,-1 0 0,1-1-1,1 1 1,-1 0 0,0-1 0,0 1-1,1 0 1,-1-1 0,1 1-1,-1 0 1,1-1 0,-1 1 0,1-1-1,0 1 1,0-1 0,0 0 0,1 2-1,0-2-15,0 0 0,-1 0 0,1 0 0,0 0-1,0 0 1,-1-1 0,1 1 0,0-1 0,0 1-1,0-1 1,0 0 0,0 0 0,0 0 0,0 0-1,0 0 1,2-1 0,7-1-2,-1 0 1,0-1-1,0-1 1,0 1-1,18-10 1,0-4 8,0-1 0,-1-2 1,42-38-1,-28 18 63,47-62 0,-83 96-51,-3 4-7,0 0 0,0-1 0,0 1 0,-1-1 1,1 1-1,0-1 0,-1 0 0,0 1 0,0-1 0,1-4 0,-2 7-19,0 0 0,0 0 0,0 0 0,0 0 0,0-1 0,0 1 0,0 0 0,0 0 0,0 0 0,0 0 0,0 0 0,0-1 0,0 1-1,0 0 1,0 0 0,0 0 0,0 0 0,-1 0 0,1 0 0,0-1 0,0 1 0,0 0 0,0 0 0,0 0 0,0 0 0,0 0 0,-1 0 0,1 0 0,0 0-1,0 0 1,0-1 0,0 1 0,0 0 0,-1 0 0,1 0 0,0 0 0,0 0 0,0 0 0,0 0 0,-1 0 0,1 0 0,0 0 0,0 0 0,0 0 0,0 0-1,0 0 1,-1 1 0,1-1 0,0 0 0,0 0 0,0 0 0,0 0 0,0 0 0,0 0 0,-1 0 0,1 0 0,0 0 0,0 0 0,0 1 0,-10 4 134,0 3 5,1 1-1,0-1 1,0 1-1,1 1 1,1 0-1,-9 13 0,10-15-84,2 1 0,-1-1-1,1 1 1,1 0-1,-1 0 1,2 0-1,-1 0 1,-1 18-1,3-23-96,1-1 0,0 1 0,0 0 0,1 0 0,-1 0 0,1-1 0,0 1 0,0 0 0,0 0 0,1-1 0,-1 1 0,1-1 0,0 1 0,0-1 0,0 0 0,3 4 0,-1-4-1,-1 1 1,2 0-1,-1-1 0,0 0 0,0 0 1,1 0-1,0 0 0,-1-1 1,1 0-1,0 0 0,6 1 1,27 7-239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4.123"/>
    </inkml:context>
    <inkml:brush xml:id="br0">
      <inkml:brushProperty name="width" value="0.05" units="cm"/>
      <inkml:brushProperty name="height" value="0.05" units="cm"/>
    </inkml:brush>
  </inkml:definitions>
  <inkml:trace contextRef="#ctx0" brushRef="#br0">173 290 18340,'5'-4'497,"-1"0"-1,0 0 1,0 0 0,-1-1 0,5-7-1,-7 11-429,-1 1-1,1-1 0,-1 0 1,1 1-1,-1-1 0,0 0 1,1 1-1,-1-1 0,0 0 1,0 0-1,0 1 0,1-1 1,-1 0-1,0 0 0,0 1 1,0-1-1,0 0 0,0 0 1,-1 1-1,1-1 0,0 0 1,0 0-1,0 1 0,-1-1 1,1 0-1,0 1 0,-1-1 1,1 0-1,0 1 0,-1-1 0,1 0 1,-1 1-1,1-1 0,-1 1 1,1-1-1,-1 1 0,0-1 1,1 1-1,-1-1 0,1 1 1,-1 0-1,0-1 0,0 1 1,1 0-1,-1 0 0,0-1 1,0 1-1,1 0 0,-1 0 1,0 0-1,0 0 0,1 0 1,-1 0-1,0 0 0,0 0 1,-6 0 85,1 1 0,0-1 0,-1 1 0,1 0 0,0 0 0,0 1 0,0 0 0,0 0 0,0 0 0,0 1 0,1 0 0,-1 0 0,-8 7 0,5-3-146,-1 0 0,1 1 1,1 0-1,0 0 0,0 1 0,-10 14 0,15-18-8,0 0-1,0 1 1,0-1 0,1 1-1,0-1 1,-1 7 0,2-11 2,1 0 0,0 0 1,0 0-1,-1 0 0,1 0 1,0 0-1,0 0 0,0 0 1,0 0-1,0 0 0,0 0 1,0 0-1,1 0 0,-1 0 1,0 0-1,0 0 0,1 0 1,-1 0-1,1 0 0,-1 0 1,1 0-1,-1 0 0,1-1 1,-1 1-1,1 0 0,0 0 1,-1-1-1,1 1 0,0 0 1,0-1-1,0 1 0,0-1 1,-1 1-1,1-1 0,0 1 1,0-1-1,0 1 0,0-1 1,0 0-1,0 0 0,0 0 1,0 1-1,1-1 0,8 0 4,-1-1 0,0 0 0,0 0-1,0-1 1,0 0 0,-1-1-1,1 0 1,0 0 0,13-7-1,4-4 18,43-30 0,-27 12-2,-2-1 0,-1-3-1,-2-1 1,-1-1 0,37-53-1,-50 56-46,-18 20 2,-5 15 26,0 0-1,0-1 1,0 1 0,0 0-1,0 0 1,-1 0-1,1 0 1,0-1 0,0 1-1,0 0 1,0 0 0,0 0-1,0 0 1,0-1-1,0 1 1,0 0 0,0 0-1,-1 0 1,1 0-1,0 0 1,0 0 0,0-1-1,0 1 1,0 0-1,-1 0 1,1 0 0,0 0-1,0 0 1,0 0-1,0 0 1,-1 0 0,1 0-1,0 0 1,0 0-1,0 0 1,0 0 0,-1 0-1,1 0 1,0 0-1,0 0 1,0 0 0,0 0-1,-1 0 1,1 0-1,0 0 1,0 0 0,0 0-1,0 0 1,-1 0 0,1 0-1,0 0 1,0 1-1,0-1 1,0 0 0,0 0-1,0 0 1,-1 0-1,1 0 1,0 0 0,0 1-1,0-1 1,0 0-1,0 0 1,0 0 0,0 1-1,-9 7-17,2 1 0,-1 0-1,1 1 1,1-1 0,-11 22 0,4-8 6,-4 5 10,-14 33 0,26-51 12,1 0 0,1 0-1,0 1 1,0-1 0,1 1 0,1 0 0,-1 13-1,1-21-5,1-1 0,1 0 0,-1 1-1,0-1 1,0 0 0,1 1 0,0-1-1,-1 0 1,1 0 0,0 1 0,0-1-1,0 0 1,0 0 0,1 0 0,-1 0-1,0 0 1,1 0 0,-1-1 0,1 1-1,0 0 1,2 1 0,0-1 4,-1 0-1,0-1 1,0 0-1,1 1 1,-1-1 0,1 0-1,-1-1 1,1 1 0,0-1-1,-1 1 1,1-1 0,-1 0-1,6-1 1,2 0 3,0-1 0,0-1 0,0 0 1,0 0-1,-1-1 0,0-1 0,1 0 0,-1 0 0,-1 0 1,1-2-1,-1 1 0,16-15 0,-25 21-11,0-1-1,0 1 1,1 0-1,-1 0 1,0-1-1,0 1 1,1 0-1,-1 0 1,0 0-1,0 0 1,1-1-1,-1 1 1,0 0-1,1 0 1,-1 0-1,0 0 1,1 0-1,-1 0 1,0 0-1,1 0 1,-1 0-1,0 0 1,1 0-1,-1 0 1,0 0-1,0 0 1,1 0-1,-1 0 1,0 0-1,1 0 1,-1 0-1,0 0 1,1 1-1,-1-1 1,0 0-1,0 0 1,1 0-1,-1 1 1,0-1-1,0 0 1,1 0-1,-1 0 1,0 1-1,0-1 1,0 0-1,0 1 1,1-1-1,-1 0 1,0 0-1,0 1 1,0-1-1,0 0 1,0 1-1,0-1 1,0 0-1,0 1 1,0-1-1,5 30-21,-2-13 12,-2-12 10,1 0 0,0 0 0,1-1 0,-1 1 0,1-1 0,0 0 0,0 0 0,0 0 0,0 0 0,1 0 0,0-1 0,0 1 0,0-1 0,0 0 0,0 0 0,1-1 0,-1 1 0,1-1 0,-1 0 0,9 3 0,-7-4 3,0 1 1,0-1-1,0 0 0,-1 0 0,1 0 1,0-1-1,0 0 0,0 0 0,0-1 1,0 1-1,0-1 0,0-1 0,-1 1 1,1-1-1,0 0 0,-1 0 0,10-6 1,-13 7 23,1-1 0,-1 1 0,0-1 0,0 0 0,0 0 0,0 0 0,-1 0 0,1 0 0,-1 0-1,1-1 1,-1 1 0,0-1 0,1 1 0,-1-1 0,0 1 0,-1-1 0,1 1 0,0-1 0,-1 0 0,0 1 0,1-1 0,-1 0 0,0 0 0,0 1 0,-1-1 0,1 0 0,-1 1 0,1-1 0,-1 0 0,0 1 0,-1-4 0,-4-8 132,0 0 0,-1 1-1,-1 0 1,-12-17 0,11 16-35,-1 1-29,7 10-80,1 0 0,0-1 1,-1 1-1,1-1 0,0 0 0,-2-5 1,6 9-64,0 0 1,-1 0 0,1 0-1,-1 0 1,1 0 0,0 0 0,-1 1-1,1-1 1,-1 1 0,1-1-1,-1 1 1,1 0 0,-1-1-1,2 2 1,1 0-201,109 46-2148,-59-30 1755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4.811"/>
    </inkml:context>
    <inkml:brush xml:id="br0">
      <inkml:brushProperty name="width" value="0.05" units="cm"/>
      <inkml:brushProperty name="height" value="0.05" units="cm"/>
    </inkml:brush>
  </inkml:definitions>
  <inkml:trace contextRef="#ctx0" brushRef="#br0">340 60 18548,'0'0'52,"24"-22"2626,-23 21-2615,-1 1 1,1-1 0,-1 1 0,1-1-1,-1 0 1,0 1 0,1-1 0,-1 1 0,0-1-1,1 0 1,-1 1 0,0-1 0,0 0-1,1 0 1,-1 1 0,0-1 0,0 0-1,0 1 1,0-1 0,0 0 0,0 0 0,0 1-1,0-1 1,0 0 0,0 0 0,-1 1-1,1-1 1,0 0 0,0 1 0,-1-1 0,1 0-1,0 1 1,-1-1 0,1 1 0,-1-1-1,1 0 1,-1 1 0,1-1 0,-1 1-1,1-1 1,-1 1 0,0-1 0,-3-1 131,0 1 0,0-1 1,0 1-1,0 0 1,0 0-1,-1 1 0,1-1 1,0 1-1,0 0 0,0 0 1,-1 0-1,-6 2 0,-56 13 311,58-13-408,-14 5-51,0 1 0,0 1 0,-22 11 0,34-13-40,0-1 1,0 1 0,0 0 0,1 1 0,0 1 0,1 0 0,-13 14 0,20-20-12,0-1 0,0 0 1,1 1-1,-1-1 0,1 1 0,0 0 0,0-1 1,0 1-1,-1 3 0,2-5 3,0 0-1,0 1 0,0-1 1,0 0-1,0 0 0,0 0 1,0 0-1,0 0 0,1 0 0,-1 0 1,0 0-1,1 0 0,-1 0 1,1 0-1,-1 0 0,1-1 1,-1 1-1,1 0 0,0 0 1,0 0-1,-1 0 0,1-1 1,0 1-1,0 0 0,0-1 1,0 1-1,-1-1 0,1 1 1,0-1-1,1 1 1,13 4-11,-1-1 0,1-1 1,0 0-1,0-1 1,0 0-1,29-2 1,-3 2 2,-11 0-5,-2-2 5,-1 2 1,0 2-1,0 0 0,36 11 1,-61-15 6,1 1 1,-1 0-1,0 0 1,1 0-1,-1 0 1,0 0-1,0 1 1,0-1-1,0 1 1,0-1-1,0 1 1,0 0-1,0-1 1,-1 1-1,1 0 1,-1 0-1,1 1 1,1 2-1,-3-3-1,1 0 0,-1 0 1,0 0-1,0 0 0,0 1 0,0-1 0,0 0 1,0 0-1,0 0 0,-1 0 0,1 0 1,-1 0-1,0 0 0,1 0 0,-1 0 0,0 0 1,-1 2-1,-5 5-7,1 0 0,-1 0 0,0-1 0,-1 0 0,0-1 1,-16 13-1,4-6-33,-34 21-1,49-33 18,0 1-1,0-1 0,0 1 0,0-2 0,0 1 0,-1 0 0,1-1 0,0 0 0,-1-1 1,1 1-1,-1-1 0,1 0 0,-10-1 0,13 1-37,0-1 0,1 1-1,-1-1 1,0 0 0,1 1 0,-1-1 0,1 0 0,0 0-1,-1 0 1,1 0 0,0 0 0,-1 0 0,1-1-1,0 1 1,0 0 0,0 0 0,0-1 0,0 1 0,0-1-1,0 1 1,1-1 0,-1 0 0,1 1 0,-1-1-1,1 1 1,-1-1 0,1-2 0,-1-3-160,1 1 0,0 0 0,0 0 0,1 0 0,0-1 0,2-6 0,4-12-133,1 1 0,1 0 0,17-31 0,14-24-677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5.463"/>
    </inkml:context>
    <inkml:brush xml:id="br0">
      <inkml:brushProperty name="width" value="0.05" units="cm"/>
      <inkml:brushProperty name="height" value="0.05" units="cm"/>
    </inkml:brush>
  </inkml:definitions>
  <inkml:trace contextRef="#ctx0" brushRef="#br0">52 15 15571,'2'-1'114,"0"-1"109,1 0-1,-1 1 0,1-1 1,0 0-1,0 1 0,5-2 1,-7 3-186,-1 0 0,1 0 0,0 0 1,-1 0-1,1 0 0,0 0 0,-1 0 0,1 0 1,0 0-1,-1 0 0,1 1 0,0-1 0,-1 0 1,1 0-1,0 1 0,-1-1 0,1 0 0,-1 1 1,1-1-1,-1 0 0,1 1 0,-1-1 0,1 1 1,-1-1-1,1 1 0,-1-1 0,0 1 0,1 0 1,-1-1-1,0 1 0,1-1 0,-1 1 0,0 0 1,0-1-1,1 1 0,-1 0 0,0-1 0,0 1 1,0 0-1,0-1 0,0 1 0,0 1 0,0 16 534,0 0 0,-1 0-1,-1 0 1,-1 0 0,-1 0 0,-7 24-1,0 3 91,-7 31 149,-16 85 148,29-129-835,1 1-1,1 63 0,3-94-111,0 1-1,1 0 1,-1 0 0,1-1-1,-1 1 1,1 0 0,0-1-1,0 1 1,0-1 0,3 5-1,-4-6-4,1-1 1,-1 1-1,1-1 0,-1 1 0,1-1 0,0 1 1,-1-1-1,1 1 0,0-1 0,-1 0 0,1 1 1,0-1-1,0 0 0,-1 0 0,1 1 0,0-1 0,0 0 1,-1 0-1,1 0 0,0 0 0,0 0 0,0 0 1,-1 0-1,1 0 0,0 0 0,0-1 0,-1 1 1,1 0-1,0 0 0,0-1 0,-1 1 0,1-1 0,0 1 1,-1 0-1,1-1 0,0 1 0,-1-1 0,1 1 1,-1-1-1,2-1 0,5-4 49,-1-2 1,1 1-1,-1-1 1,0 0-1,-1 0 0,0 0 1,0-1-1,4-12 1,3-7 107,9-40 0,-12 29-49,-10 35-100,-1 5-18,-2 10-9,3-4 3,0 1 0,0-1 0,1 1 0,0-1 0,0 1 0,1 0 0,0-1 1,2 12-1,-1-15 8,-1-1 0,1 1 0,-1 0 0,1-1 0,0 1 0,0-1 0,1 0 0,-1 0 0,1 0 0,-1 0 0,1 0 0,0 0 0,0-1 0,0 1 0,1-1 0,-1 0 0,1 0 0,4 2 0,2 0 8,0-1-1,0 0 0,0-1 1,0 0-1,1-1 0,-1 0 1,1-1-1,-1 0 0,1 0 1,-1-1-1,20-5 0,-10 2 19,-2-2-1,1 0 1,0-1 0,-1 0-1,25-16 1,-32 16 0,0 0-1,-1-1 1,0 0 0,0-1 0,0 0-1,-2 0 1,1-1 0,-1-1 0,0 1-1,6-14 1,-13 24-21,-1-1 0,1 0-1,-1 0 1,0 0 0,1 1-1,-1-1 1,0 0 0,0 0-1,1 0 1,-1 0 0,0 0 0,0 0-1,0 1 1,0-1 0,0-2-1,-1 3 0,1 0 0,0 0-1,0-1 1,0 1 0,0 0 0,-1 0-1,1 0 1,0-1 0,0 1-1,-1 0 1,1 0 0,0 0-1,0 0 1,-1 0 0,1-1-1,0 1 1,0 0 0,-1 0-1,1 0 1,0 0 0,-1 0-1,1 0 1,0 0 0,0 0-1,-1 0 1,1 0 0,0 0 0,-1 0-1,1 0 1,-2 1 3,0-1 0,0 1 0,0 0 0,0 0 0,0 0 0,1 0 0,-1 0 0,0 0 0,1 0 0,-1 0 0,-2 3 0,-2 4 4,0 0 0,0 1 1,1-1-1,1 1 1,-5 10-1,7-15-4,1 0 0,-1 0 0,1 0 0,0 1 1,0-1-1,0 0 0,0 0 0,1 0 0,0 1 0,0-1 0,0 0 1,0 1-1,1-1 0,1 6 0,-1-8 2,1 0-1,-1 1 1,1-1-1,0 0 1,0 0 0,0 0-1,0 0 1,0 0-1,1 0 1,-1-1 0,1 1-1,-1-1 1,1 1 0,-1-1-1,1 0 1,0 0-1,0 0 1,-1-1 0,1 1-1,0-1 1,0 1 0,5-1-1,4 1 8,0-1 1,-1-1-1,1 0 1,17-3-1,-12 0-1,0-1 0,0-1 0,22-9 0,-31 10-10,1 1-1,-1-1 1,0 0-1,0 0 1,-1-1-1,1 0 0,11-14 1,-12 9 5,-14 11-2,-14 14 3,18-11-67,-1 1 1,1-1-1,0 1 0,0 0 1,1 0-1,-1 0 1,1 1-1,0-1 1,0 1-1,0-1 1,1 1-1,-2 6 0,3-11-4,0 0 0,1 0 0,-1 0 0,0 0 0,0 0 0,0 0 0,0 0-1,0 0 1,0 0 0,0 0 0,0 0 0,0 0 0,0 0 0,5-7-2343,-4-5 1628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5.850"/>
    </inkml:context>
    <inkml:brush xml:id="br0">
      <inkml:brushProperty name="width" value="0.05" units="cm"/>
      <inkml:brushProperty name="height" value="0.05" units="cm"/>
    </inkml:brush>
  </inkml:definitions>
  <inkml:trace contextRef="#ctx0" brushRef="#br0">1 1 20564,'7'8'1625,"3"1"-1281,3 1-128,4 3 584,1 3-520,4 4-1152,2 3 864,-4 1-192,0 0-112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6.255"/>
    </inkml:context>
    <inkml:brush xml:id="br0">
      <inkml:brushProperty name="width" value="0.05" units="cm"/>
      <inkml:brushProperty name="height" value="0.05" units="cm"/>
    </inkml:brush>
  </inkml:definitions>
  <inkml:trace contextRef="#ctx0" brushRef="#br0">191 0 17252,'-6'10'942,"-1"1"1,0-2 0,0 1-1,-16 14 1,16-17-594,0 0 0,1 1 0,-1 0 0,1 0 0,1 0 0,0 0 1,0 1-1,-4 9 0,5 1-247,0-1 0,1 0 0,1 1 0,1 0 1,0-1-1,4 30 0,-2 15-78,-6 37 11,3-88-20,0 0-1,0 0 0,-1 0 1,-1-1-1,0 1 0,-6 12 1,9-23-13,1 0 1,0 0 0,-1 0 0,1 0 0,0 0 0,-1 0 0,1-1 0,-1 1 0,0 0-1,1 0 1,-1-1 0,1 1 0,-1 0 0,0-1 0,0 1 0,1 0 0,-1-1-1,0 1 1,0-1 0,0 1 0,0-1 0,1 0 0,-1 1 0,0-1 0,0 0 0,0 0-1,0 0 1,0 0 0,0 1 0,0-1 0,-2-1 0,2 1-6,0-1 0,0 0 0,0 0 0,0 0 0,0 0 0,0-1 0,0 1 0,0 0 0,0 0 1,0 0-1,1-1 0,-1 1 0,0 0 0,1-1 0,0 1 0,-1-1 0,1 1 0,0 0 0,-1-1 0,1-2 0,-1-10-54,1 1 0,1 0 0,-1-1 0,2 1-1,0 0 1,1-1 0,0 1 0,1 1 0,0-1 0,1 0-1,1 1 1,8-14 0,1 0-68,1 1 1,1 1-1,2 1 0,29-30 0,-11 20 92,0 2 0,52-33-1,-70 52 86,-13 8-3,-5 3-33,1 1 0,-1-1-1,0 0 1,0 1 0,0-1 0,0 0 0,0 1-1,-1-1 1,1 0 0,0 0 0,0 0 0,0 0-1,-1 0 1,1 0 0,1-2 0,-12 7 395,-4 7-250,11-8-115,-6 5 85,0 2-1,-10 12 0,17-20-114,0 1-1,1-1 0,-1 0 1,1 1-1,0-1 1,0 1-1,0 0 0,0-1 1,0 1-1,0 0 1,1-1-1,-1 1 1,1 0-1,0 0 0,-1 0 1,2 0-1,-1 2 1,1-3-7,-1-1 1,1 1-1,0-1 1,0 0-1,0 1 1,0-1-1,0 0 1,0 0-1,0 1 1,0-1-1,0 0 1,1 0-1,-1 0 1,0 0 0,1-1-1,-1 1 1,1 0-1,-1-1 1,1 1-1,-1 0 1,1-1-1,-1 0 1,1 1-1,0-1 1,-1 0-1,4 0 1,7 1 48,-1-1-1,20-2 1,-25 2-43,126-20 275,-93 12-227,2 2 1,68-1-1,-107 7-146,1 0-1,-1 0 1,1 0-1,-1 0 1,1 1 0,-1-1-1,0 1 1,1 0-1,-1-1 1,0 1 0,1 0-1,-1 0 1,0 1-1,0-1 1,0 0-1,0 1 1,0-1 0,0 1-1,2 2 1,-3-3-74,0 0 0,0 0 0,0-1 0,0 1 0,1-1 1,-1 1-1,0-1 0,0 1 0,0-1 0,1 0 0,-1 1 0,0-1 1,1 0-1,-1 0 0,0 0 0,0 0 0,1 0 0,-1 0 0,0 0 1,2-1-1,27-8-1076,-27 7 1124,29-12-784,3-3-185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06.756"/>
    </inkml:context>
    <inkml:brush xml:id="br0">
      <inkml:brushProperty name="width" value="0.05" units="cm"/>
      <inkml:brushProperty name="height" value="0.05" units="cm"/>
    </inkml:brush>
  </inkml:definitions>
  <inkml:trace contextRef="#ctx0" brushRef="#br0">122 115 20020,'-50'34'2964,"38"-26"-2291,1-1 1,0 2-1,-17 14 0,28-22-629,-1-1 0,0 0-1,1 1 1,-1-1-1,0 1 1,1 0 0,-1-1-1,1 1 1,-1-1-1,1 1 1,-1 0 0,1 0-1,-1-1 1,1 1-1,0 0 1,0-1-1,-1 1 1,1 0 0,0 0-1,0 0 1,0-1-1,0 1 1,0 0 0,0 0-1,0 0 1,0-1-1,0 3 1,1-3-15,0 1 1,0-1 0,0 1-1,0-1 1,0 1-1,0-1 1,0 1-1,0-1 1,0 0-1,0 0 1,0 0 0,0 1-1,0-1 1,0 0-1,0 0 1,0 0-1,2-1 1,8 0 41,1-1-1,16-4 1,4-5-123,-2-1 1,1-1-1,-2-2 1,0-1-1,0-1 1,-2-2-1,39-34 1,-59 48-14,-1 0 1,-1 0-1,1-1 1,-1 0 0,9-13-1,-11 10-104,-10 10 62,-15 14 59,2 3 162,1 2 1,-23 28-1,38-43-73,-1 1 0,1 0 0,0 0 0,1 0-1,0 0 1,0 1 0,0-1 0,1 1 0,0 0 0,0 0 0,0 0 0,1 0-1,0 0 1,0 12 0,2-17-23,-1 1-1,1-1 1,-1 1 0,1 0-1,0-1 1,0 1-1,0-1 1,0 0 0,0 1-1,0-1 1,1 0-1,-1 0 1,1 0-1,0 0 1,-1 0 0,1 0-1,3 2 1,-1-1-5,0-1 0,0 0 0,0 1 1,0-1-1,1-1 0,-1 1 0,1-1 1,8 2-1,2-1-7,0-1-1,-1 0 1,1-1-1,0-1 1,17-3 0,-12 0-34,0-1 0,0 0 0,0-2 0,34-16 0,-59 27 24,0 0 0,0 0-1,0 0 1,-5 7 0,8-9 17,0 0 0,0 1 0,0-1 0,0 0 0,1 0 0,-1 1 0,1-1 0,0 1 0,-1 0 0,1-1 0,1 1 0,-1 0 0,0 0 0,0 4 0,1-7-6,0 1 0,1 0 0,-1 0 0,1-1-1,-1 1 1,0 0 0,1-1 0,-1 1 0,1 0-1,0-1 1,-1 1 0,1-1 0,-1 1 0,1-1 0,0 1-1,-1-1 1,1 1 0,0-1 0,0 0 0,-1 1-1,1-1 1,0 0 0,0 0 0,0 1 0,-1-1-1,1 0 1,0 0 0,1 0 0,25 0 125,-27 0-132,36-5 4,54-13 1,-57 10-176,69-7 1,-100 14 169,0 1 0,0 0 1,0 0-1,0 0 1,0 0-1,0 0 0,0 0 1,-1 0-1,1 1 1,0-1-1,0 1 1,0-1-1,0 1 0,0 0 1,-1 0-1,1 0 1,0 0-1,-1 0 0,1 0 1,1 2-1,-1 0 61,-1-1-1,0 1 1,0 0 0,0-1-1,0 1 1,0 0 0,-1 0-1,1 0 1,-1 0 0,0 0-1,0 0 1,0 4-1,0-7-99,0 1 0,0-1-1,1 1 1,-1-1-1,0 1 1,0-1 0,1 1-1,-1-1 1,1 1-1,-1-1 1,0 1-1,1-1 1,-1 0 0,1 1-1,-1-1 1,1 0-1,-1 1 1,1-1-1,-1 0 1,1 0 0,-1 1-1,1-1 1,-1 0-1,1 0 1,-1 0 0,1 0-1,0 0 1,-1 0-1,1 0 1,-1 0-1,1 0 1,-1 0 0,1 0-1,-1 0 1,1 0-1,0 0 1,-1-1-1,1 1 1,-1 0 0,1 0-1,-1-1 1,1 1-1,-1 0 1,1-1 0,-1 1-1,0 0 1,1-1-1,-1 1 1,1-1-1,-1 1 1,0-1 0,1 1-1,-1-1 1,0 0-1,2-3-453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6:14:15.675"/>
    </inkml:context>
    <inkml:brush xml:id="br0">
      <inkml:brushProperty name="width" value="0.05" units="cm"/>
      <inkml:brushProperty name="height" value="0.05" units="cm"/>
    </inkml:brush>
  </inkml:definitions>
  <inkml:trace contextRef="#ctx0" brushRef="#br0">0 0 13123,'5'3'147,"0"-1"0,0 0 0,1-1 0,-1 0 0,0 1 0,1-2 0,-1 1 0,1-1 0,-1 1 0,0-1 0,9-2 0,-13 2-125,0 0-1,0 1 1,0-1 0,0 0-1,0 0 1,0 0 0,0 1-1,-1-1 1,1 1 0,0-1-1,0 0 1,0 1 0,-1-1-1,1 1 1,0 0-1,-1-1 1,1 1 0,0 0-1,-1-1 1,1 1 0,-1 0-1,1 0 1,-1-1 0,1 1-1,-1 0 1,0 0 0,1 0-1,-1 0 1,0-1-1,0 1 1,0 0 0,1 0-1,-1 0 1,0 0 0,0 0-1,0 0 1,-1 1 0,-1 43 294,1-36-271,-9 82 62,4-50-195,2 0 1,2 0 0,4 55 0,-2-90 65,1 0 1,0 0 0,1 0 0,-1-1-1,1 1 1,0-1 0,1 1 0,-1-1-1,6 9 1,-6-11 10,1-1-1,-1 1 1,0-1-1,1 1 1,0-1 0,-1 0-1,1 0 1,0 0-1,0 0 1,0 0 0,1-1-1,-1 0 1,0 1-1,0-1 1,1 0 0,-1-1-1,1 1 1,4 0-1,4-1-8,-1 0 0,1-1-1,-1-1 1,1 1 0,-1-2-1,0 0 1,1 0 0,-2-1-1,22-10 1,10-8-21,43-31 0,-52 32 26,86-61 13,-67 44 35,106-58 0,-149 92-19,1-1-1,0 2 1,0-1-1,0 2 1,0-1-1,0 1 1,1 1-1,14-1 1,-19 2 0,-1 0-1,1 1 1,0 0-1,0 0 1,-1 0-1,1 0 1,0 1-1,-1 0 1,0 0-1,1 1 1,-1 0 0,0 0-1,0 0 1,-1 0-1,1 1 1,6 6-1,-2 0 17,-1 0 0,0 1 0,0 0 0,-1 1 0,-1 0 0,8 19 0,24 80 113,-28-75-108,1 0 5,-2-5-18,1-1-1,1 0 0,26 48 1,-33-70-18,0-1 0,1 0 0,0-1 0,0 1-1,1-1 1,0 0 0,0 0 0,1-1 0,-1 1 0,1-2 0,0 1 0,0-1 0,1 0 0,-1 0 0,1-1 0,0 0 0,0 0 0,0-1 0,9 2-1,-9-3 6,1 1 0,-1 0 0,0 0 0,1 1 0,-1 1 0,-1-1 0,1 1 0,0 0 0,-1 1 0,0 0 0,0 0 0,-1 0 0,1 1 0,-1 0 0,7 9 0,1 0-1,0-1 0,0 0 0,2-1 0,-1-1-1,23 14 1,-30-22-20,1 0 1,-1 0-1,1-1 0,0 0 1,1 0-1,-1-1 0,0-1 0,1 1 1,-1-1-1,1-1 0,-1 0 1,1 0-1,10-2 0,-11 0-9,0 1 0,0-2 0,0 1 0,0-1 0,0 0 0,-1-1 0,0 0 0,0 0 0,0-1 0,0 0 0,-1 0 0,1-1 0,-1 0 0,-1 0-1,1 0 1,-1-1 0,6-9 0,-4 2-8,0 0 0,6-18 0,-14 31 28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7.839"/>
    </inkml:context>
    <inkml:brush xml:id="br0">
      <inkml:brushProperty name="width" value="0.05" units="cm"/>
      <inkml:brushProperty name="height" value="0.05" units="cm"/>
    </inkml:brush>
  </inkml:definitions>
  <inkml:trace contextRef="#ctx0" brushRef="#br0">259 309 13539,'-1'-2'176,"1"0"-1,0 0 1,-1 0 0,1 0-1,-1 1 1,0-1 0,0 0-1,0 0 1,0 1 0,0-1-1,0 1 1,0-1 0,0 1-1,0-1 1,-1 1 0,1 0-1,-1-1 1,1 1 0,-1 0-1,1 0 1,-1 0 0,0 0-1,1 1 1,-1-1 0,0 0-1,0 1 1,1-1 0,-1 1-1,0-1 1,0 1 0,0 0-1,0 0 1,0 0 0,0 0-1,0 0 1,1 1 0,-1-1-1,0 0 1,0 1 0,-2 0-1,-5 2 147,0 0 0,0 1 0,1 0 0,0 0 0,0 1-1,-15 11 1,10-6-226,1 1-1,0 0 1,0 0-1,1 1 1,1 1-1,0 0 1,1 0 0,0 1-1,1 0 1,-7 17-1,14-30-89,1 1 0,-1-1 0,1 1 0,-1 0 0,1-1-1,0 1 1,-1 0 0,1-1 0,0 1 0,0 0 0,0-1 0,0 1 0,1 0-1,-1 2 1,1-3-2,-1-1 0,0 0-1,1 1 1,-1-1 0,0 1-1,1-1 1,-1 0 0,1 1 0,-1-1-1,0 0 1,1 1 0,-1-1-1,1 0 1,-1 0 0,1 1-1,-1-1 1,1 0 0,-1 0-1,1 0 1,0 0 0,-1 0-1,1 0 1,-1 0 0,1 0-1,-1 0 1,1 0 0,-1 0 0,2 0-1,2-1 10,1-1-1,-1 1 1,0-1 0,0 0-1,0 0 1,0-1 0,0 1-1,0-1 1,5-4 0,33-35 106,-2-1 0,-2-2 0,-1-2 0,-3-1 0,47-88 0,-37 43 457,-39 78-339,-7 11 39,-12 18 20,-1 14-242,1 0 1,1 2-1,1-1 1,2 2-1,1-1 1,-9 55-1,18-84-54,-4 21 15,-1 29 0,5-45-11,0 0 0,1 0 0,-1 0 0,1 0 0,0 0 0,1 0 0,-1 0-1,1-1 1,4 10 0,-5-14-2,0 1-1,0-1 1,0 1-1,0-1 0,0 0 1,0 0-1,0 1 1,0-1-1,1 0 0,-1 0 1,0 0-1,1 0 1,-1 0-1,1 0 0,-1-1 1,1 1-1,0 0 1,-1-1-1,1 1 0,0-1 1,-1 0-1,1 0 0,0 1 1,-1-1-1,1 0 1,0 0-1,0-1 0,-1 1 1,1 0-1,0 0 1,-1-1-1,1 1 0,-1-1 1,1 0-1,0 1 1,2-3-1,4-1 9,1-1 1,-1 0-1,0-1 0,0 1 0,8-10 1,16-18 8,43-56-1,-27 30-7,-48 58-14,1 0 0,0 0 1,-1 1-1,1-1 0,0 0 0,-1 0 1,1 1-1,0-1 0,0 0 1,0 1-1,-1-1 0,1 1 0,0-1 1,0 1-1,0-1 0,0 1 1,2-1-1,-3 2 2,0-1-1,1 0 1,-1 0 0,0 1 0,1-1 0,-1 0-1,0 1 1,1-1 0,-1 0 0,0 1-1,0-1 1,1 0 0,-1 1 0,0-1 0,0 1-1,0-1 1,1 0 0,-1 1 0,0-1 0,0 1-1,0-1 1,0 1 0,0-1 0,0 1 0,0-1-1,0 0 1,0 1 0,-5 46-37,3-35 29,0 3 0,1-1 0,1 1 0,0 0 0,3 18-1,-3-30 12,1 0 0,0 0 0,0 1 0,0-1 1,0 0-1,0 0 0,1 0 0,-1 0 0,1-1 0,0 1 0,2 3 0,-2-5 1,-1 0 0,1 1-1,0-1 1,-1 0 0,1 0 0,0 0 0,0 0 0,0 0 0,0-1 0,0 1-1,0 0 1,0-1 0,0 0 0,0 1 0,0-1 0,0 0 0,0 0 0,0 0 0,3-1-1,4 0 9,-1-1 0,0-1 0,0 0 0,0 0 0,0 0 0,-1-1 0,1 0 0,-1-1 0,0 0 0,0 0 0,-1 0-1,9-9 1,3-4 26,0-1 0,26-39-1,-38 50-24,0-1 0,0 0-1,-1-1 1,0 1-1,4-15 1,-19 33 21,-6 16 22,2 1 0,0 0 1,2 1-1,0 0 0,-13 54 0,24-79-46,1 0-1,-1 0 1,1 0 0,0 0 0,-1 0-1,1 0 1,0 0 0,0 0 0,0 0-1,1 0 1,-1-1 0,0 1 0,1 0-1,-1 0 1,1 0 0,1 2 0,-1-3-3,-1 0 1,1-1 0,0 1-1,-1-1 1,1 1 0,0-1-1,0 1 1,-1-1-1,1 1 1,0-1 0,0 0-1,0 1 1,0-1 0,0 0-1,0 0 1,-1 0-1,1 0 1,0 0 0,0 0-1,0 0 1,0 0 0,0 0-1,2 0 1,3-2 9,1-1 1,-1 1-1,1-1 1,-1 0-1,0 0 1,0-1-1,7-5 1,11-9-25,32-35 0,-95 105-253,73-86-825,-34 32 916,1 0-1,-1 1 1,1-1 0,-1 0-1,0 0 1,1 1 0,-1-1-1,0 0 1,0 1 0,0-1-1,-1 0 1,1-1 0,-1-5-112,1-12-220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8.645"/>
    </inkml:context>
    <inkml:brush xml:id="br0">
      <inkml:brushProperty name="width" value="0.05" units="cm"/>
      <inkml:brushProperty name="height" value="0.05" units="cm"/>
    </inkml:brush>
  </inkml:definitions>
  <inkml:trace contextRef="#ctx0" brushRef="#br0">2 324 12467,'0'0'163,"0"1"-1,0-1 1,-1 0 0,1 1 0,0-1 0,0 0 0,0 1-1,0-1 1,0 0 0,0 1 0,0-1 0,0 0 0,0 1 0,0-1-1,0 0 1,0 1 0,0-1 0,0 1 0,0-1 0,0 0 0,0 1-1,0-1 1,0 0 0,0 1 0,1-1 0,-1 0 0,0 1 0,0-1-1,1 1 1,9-8 3914,-5 3-3929,2-2 179,-1 0 0,0 0 0,0-1 0,0 1 1,-1-1-1,0 0 0,-1-1 0,1 1 0,-1-1 0,-1 0 1,4-12-1,3-3-360,24-41 0,-26 50 100,0 0 1,0 0-1,-1-1 1,-1-1-1,-1 1 1,6-27 0,-11 32 554,-5 15-274,-6 17-58,3-4-221,-47 120 474,47-115-390,1 1 0,1 0 0,-6 48 0,12-70-185,0 0-1,0 0 1,0 0 0,0 1-1,0-1 1,0 0 0,0 0-1,1 0 1,-1 0 0,1 0-1,0 0 1,-1 0 0,1 0-1,2 2 1,-3-3-65,1-1-1,0 1 1,0-1 0,0 1-1,-1-1 1,1 1-1,0-1 1,0 0 0,0 0-1,0 1 1,0-1 0,0 0-1,0 0 1,0 0 0,0 0-1,0 0 1,0 0-1,-1 0 1,1 0 0,0 0-1,0-1 1,0 1 0,0 0-1,0-1 1,0 1 0,0-1-1,-1 1 1,1 0-1,0-1 1,0 0 0,0 1-1,-1-1 1,2-1 0,1 0-83,0-1 1,0 0 0,0 0 0,0 0 0,0 0-1,-1-1 1,3-3 0,9-14-765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19.104"/>
    </inkml:context>
    <inkml:brush xml:id="br0">
      <inkml:brushProperty name="width" value="0.05" units="cm"/>
      <inkml:brushProperty name="height" value="0.05" units="cm"/>
    </inkml:brush>
  </inkml:definitions>
  <inkml:trace contextRef="#ctx0" brushRef="#br0">12 299 14515,'-4'15'1672,"2"-11"-1243,1 0 1,0-1-1,0 1 0,0 0 1,0 0-1,1 0 0,-1 8 1,1-12-375,0 0 1,0 0 0,1 0 0,-1 1 0,0-1 0,0 0 0,0 0 0,0 0 0,0 1 0,1-1 0,-1 0 0,0 0 0,0 0 0,0 0 0,1 0 0,-1 0-1,0 1 1,0-1 0,1 0 0,-1 0 0,0 0 0,0 0 0,0 0 0,1 0 0,-1 0 0,0 0 0,0 0 0,1 0 0,-1 0 0,0 0 0,0 0 0,1 0 0,-1 0-1,0 0 1,0 0 0,0-1 0,1 1 0,-1 0 0,0 0 0,0 0 0,0 0 0,1 0 0,-1 0 0,0-1 0,0 1 0,12-8 767,-10 6-661,10-8 214,0-1 0,-1 0 1,0-1-1,-1-1 1,-1 1-1,10-18 0,43-86 822,-37 58-710,-23 53-426,-1 0 1,1-1-1,-1 1 0,0 0 0,0 0 0,-1-1 0,0 1 1,0 0-1,0-7 0,0 11-56,0 1-1,0-1 1,0 1-1,-1-1 1,1 1 0,0-1-1,0 1 1,0-1 0,0 1-1,-1 0 1,1-1-1,0 1 1,0-1 0,-1 1-1,1 0 1,0-1 0,-1 1-1,1 0 1,0-1-1,-1 1 1,1 0 0,-1-1-1,1 1 1,0 0-1,-1 0 1,1 0 0,-1-1-1,1 1 1,-1 0 0,1 0-1,-1 0 1,1 0-1,-1 0 1,1 0 0,-1 0-1,1 0 1,0 0-1,-1 0 1,1 0 0,-1 0-1,1 0 1,-1 0 0,1 1-1,-1-1 1,1 0-1,-1 1 1,-19 12 61,10-3-47,0 0 0,1 1 0,1 0 0,-1 1 0,2 0 0,-11 22 0,5-6-32,2 0 1,-8 33-1,13-39 8,1 1 0,-3 25 0,7-42-8,1 0 0,-1-1 0,1 1 0,1 0-1,-1 0 1,1-1 0,0 1 0,0-1 0,0 1 0,1-1 0,0 1 0,0-1 0,1 0 0,3 6 0,-4-8-52,0-1-1,1 1 1,0-1 0,-1 0 0,1 0 0,0 0-1,0 0 1,0 0 0,0-1 0,0 1 0,0-1-1,0 0 1,1 0 0,-1 0 0,0 0 0,1-1-1,-1 0 1,1 1 0,-1-1 0,1 0 0,4-1 0,-1 0-31,-1 0 1,1 0 0,-1 0 0,0-1 0,0 0 0,0-1 0,0 1 0,0-1 0,0 0 0,8-6 0,11-12-355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0.064"/>
    </inkml:context>
    <inkml:brush xml:id="br0">
      <inkml:brushProperty name="width" value="0.05" units="cm"/>
      <inkml:brushProperty name="height" value="0.05" units="cm"/>
    </inkml:brush>
  </inkml:definitions>
  <inkml:trace contextRef="#ctx0" brushRef="#br0">66 50 15003,'15'-14'1960,"-11"9"-1347,0 0-1,0 1 1,1 0-1,0 0 1,0 0 0,9-5-1,-13 9-503,-1 0-1,1 1 0,-1-1 1,0 0-1,1 1 0,-1-1 1,0 0-1,0 1 0,1-1 1,-1 1-1,0-1 0,0 1 1,0-1-1,0 1 0,0-1 1,1 1-1,-1-1 0,0 1 1,0-1-1,0 1 0,0-1 1,0 0-1,0 1 0,-1-1 1,1 1-1,0-1 0,0 1 1,0-1-1,0 1 0,-1 0 1,-2 18 617,-16 55 423,-24 112 24,35-142-1154,2-1-1,0 59 1,7-85-2199,-10-40 567,-5-6 933,-4-6-164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0.490"/>
    </inkml:context>
    <inkml:brush xml:id="br0">
      <inkml:brushProperty name="width" value="0.05" units="cm"/>
      <inkml:brushProperty name="height" value="0.05" units="cm"/>
    </inkml:brush>
  </inkml:definitions>
  <inkml:trace contextRef="#ctx0" brushRef="#br0">58 92 16796,'-1'-18'2312,"2"0"-1352,9 7-360,7-1 1313,11 5-545,6 0-248,12 1-552,4 1-143,7 0-233,1 3-120,-5 2-416,-6 0-321,-10 2-623,-9 3 2064,-16 2-984,-3 4-128,-9 2-104</inkml:trace>
  <inkml:trace contextRef="#ctx0" brushRef="#br0" timeOffset="0.83">1 317 19260,'16'5'2377,"8"-10"-1497,15-10-264,5-3 1288,12-2-807,1 0-153,2 2-232,-4 0-336,-11 8-1080,-8 5 1368,-10 3-672,-9 2-136,-16 0-24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1.447"/>
    </inkml:context>
    <inkml:brush xml:id="br0">
      <inkml:brushProperty name="width" value="0.05" units="cm"/>
      <inkml:brushProperty name="height" value="0.05" units="cm"/>
    </inkml:brush>
  </inkml:definitions>
  <inkml:trace contextRef="#ctx0" brushRef="#br0">38 72 13411,'2'-6'911,"1"-8"2303,-1 0 1,1-24-1,-10 46-1448,2 5-1572,1 1 1,0 0 0,1 0-1,-3 19 1,1-3-47,0-7-22,1 0 0,2 1-1,0-1 1,2 42 0,0-64-113,0 1 0,0-1 0,0 1-1,0-1 1,0 0 0,0 1 0,1-1 0,-1 1 0,1-1 0,-1 0 0,1 1 0,-1-1 0,1 0 0,0 1 0,0-1 0,-1 0 0,1 0 0,0 0 0,0 0 0,0 0 0,0 0 0,1 0 0,-1 0 0,0 0 0,0 0 0,0-1 0,1 1 0,-1 0 0,0-1 0,1 1 0,-1-1 0,1 0 0,-1 1 0,0-1 0,1 0 0,-1 0 0,1 0 0,-1 0 0,1 0 0,-1 0 0,0 0 0,1-1 0,-1 1 0,3-1 0,4-2 35,1 0 1,-1-1-1,1 0 1,-1-1-1,12-8 0,44-34 121,-39 27-103,1 1 0,53-28 0,-77 46-64,1 0 1,0 0-1,-1 0 1,1 0-1,0 0 0,-1 1 1,1-1-1,0 1 0,0-1 1,4 1-1,-5 1 0,-1-1-1,0 0 1,1 1 0,-1-1-1,0 0 1,0 1 0,0 0-1,1-1 1,-1 1 0,0 0-1,0-1 1,0 1 0,0 0-1,0 0 1,0 0 0,1 2-1,1 2 6,0 0-1,-1 1 1,0 0-1,0-1 1,0 1 0,0 0-1,0 11 1,6 17 13,-8-33-16,1 0 0,-1 1 1,0-1-1,1 0 0,-1 0 1,1 0-1,0 0 0,-1 0 1,1 0-1,0 0 0,-1-1 1,1 1-1,0 0 0,0 0 0,0 0 1,0-1-1,0 1 0,0-1 1,0 1-1,0 0 0,0-1 1,0 0-1,0 1 0,2-1 1,-1 1-1,1-1 0,-1 0 1,1-1-1,-1 1 1,1 0-1,-1-1 1,1 1-1,-1-1 1,0 0-1,1 0 1,2-1-1,8-5 16,0-1-1,0-1 0,13-12 0,-14 12 22,4-3-24,0-1 21,33-20-1,-45 31-36,-1 0 0,1 0 0,-1 1 0,1-1 0,0 1-1,0 0 1,0 0 0,0 0 0,0 0 0,0 1 0,0-1 0,0 1 0,0 0-1,0 0 1,8 2 0,-10-1 1,0 0-1,0 0 1,1 0 0,-1 0-1,0 0 1,0 1-1,0-1 1,0 1 0,0-1-1,0 1 1,-1 0 0,1 0-1,-1 0 1,3 3-1,14 34-14,-17-34 18,1 1 0,0-1 0,1 0 0,-1 0 0,1 0 0,0 0 0,5 6 0,-6-10 0,-1 0 1,0 0-1,1 0 0,-1 0 0,0 0 1,1-1-1,-1 1 0,1 0 1,-1-1-1,1 1 0,0-1 1,-1 0-1,1 1 0,0-1 1,-1 0-1,1 0 0,-1 0 1,1 0-1,0 0 0,-1-1 1,1 1-1,0 0 0,-1-1 0,3 0 1,4-3 5,0 1 1,0-1-1,10-8 1,-10 8 14,23-16 26,-15 9-56,1 0 0,-1 1 0,2 1 0,0 1 0,0 0 0,33-8 0,-48 15-3,1 1 0,0-1 0,-1 1 0,1 0 0,0 0 0,-1 0-1,1 1 1,0 0 0,-1-1 0,1 1 0,-1 0 0,1 1 0,-1-1 0,1 1 0,-1-1-1,0 1 1,0 0 0,0 0 0,0 0 0,0 1 0,0-1 0,-1 1 0,1-1-1,-1 1 1,0 0 0,4 6 0,-2-2-56,0 1-1,0 0 1,-1 0 0,0 0-1,-1 0 1,0 0-1,0 0 1,-1 1 0,1-1-1,-1 14 1,2-88-1539,1 28 1185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1.821"/>
    </inkml:context>
    <inkml:brush xml:id="br0">
      <inkml:brushProperty name="width" value="0.05" units="cm"/>
      <inkml:brushProperty name="height" value="0.05" units="cm"/>
    </inkml:brush>
  </inkml:definitions>
  <inkml:trace contextRef="#ctx0" brushRef="#br0">12 8 22549,'-12'-3'2112,"14"3"-1504,-1 0-248,8-3 809,1 1-961,4 2 120,-1 3-128,-3 2-392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2.554"/>
    </inkml:context>
    <inkml:brush xml:id="br0">
      <inkml:brushProperty name="width" value="0.05" units="cm"/>
      <inkml:brushProperty name="height" value="0.05" units="cm"/>
    </inkml:brush>
  </inkml:definitions>
  <inkml:trace contextRef="#ctx0" brushRef="#br0">48 139 13699,'19'0'1651,"0"-1"0,0-1 0,0-1 0,26-7 0,-37 8-1298,-1 0 0,0-1 0,1 0 1,-1 0-1,-1-1 0,1 0 0,0 0 1,-1 0-1,0-1 0,0 0 0,0 0 1,-1 0-1,8-10 0,-12 14-327,0 0-1,0 0 1,0 0 0,-1 0-1,1 0 1,0 0 0,-1-1-1,1 1 1,-1 0 0,1 0-1,-1 0 1,0-1-1,1 1 1,-1 0 0,0-1-1,0 1 1,0 0 0,0 0-1,0-1 1,0 1 0,0 0-1,0 0 1,-1-1 0,1 1-1,0 0 1,-1 0-1,1-1 1,-1 1 0,0 0-1,1 0 1,-1 0 0,0 0-1,1 0 1,-1 0 0,0 0-1,0 0 1,0 0 0,0 0-1,0 1 1,0-1-1,0 0 1,0 1 0,0-1-1,-1 0 1,1 1 0,-2-1-1,-2-1-9,-1 0-1,1 1 1,0 0 0,-1 0-1,1 0 1,0 1-1,-1 0 1,1 0-1,-1 0 1,-5 1-1,1 2-8,0 0-1,0 0 0,0 1 0,1 1 0,-1-1 1,1 2-1,0-1 0,1 1 0,0 0 1,-1 1-1,2 0 0,-13 14 0,14-14-5,-1 1-1,2 0 1,-1 0 0,1 0-1,0 1 1,1-1-1,0 1 1,0 0 0,1 1-1,0-1 1,1 1-1,0-1 1,-2 17 0,4-24-4,0 1 0,0 0 0,0-1 0,0 1 0,0-1 0,1 1 0,-1-1 0,1 1 0,0-1 0,-1 1 0,1-1 0,0 0 0,0 1 0,1-1 0,-1 0 0,0 0 0,1 0 0,0 0 0,-1 0 0,1 0 0,0 0 0,0 0 0,0-1 0,0 1 0,0-1 0,0 1 0,1-1 0,-1 0 0,0 0 0,1 0 0,-1 0 0,0-1 0,1 1 0,0-1 0,-1 1 0,4-1 0,7 1 1,0-1 0,0-1 0,0 0 1,0-1-1,0 0 0,0-1 0,-1 0 0,1-1 0,20-10 0,14-9-31,47-30 1,-80 44 28,131-82 23,-142 89-28,0 0 0,0 1-1,0-1 1,0 0 0,0 1 0,0 0 0,1 0 0,3-1 0,-6 2 9,0 0 0,0 0-1,-1 0 1,1 0 0,0 1 0,-1-1 0,1 0-1,0 0 1,-1 1 0,1-1 0,0 1 0,-1-1-1,1 1 1,0-1 0,-1 1 0,1-1 0,-1 1-1,1-1 1,-1 1 0,0-1 0,1 1 0,-1 0-1,1-1 1,-1 1 0,0 0 0,0-1 0,1 1-1,-1 0 1,0 0 0,0-1 0,0 1 0,0 0-1,0 0 1,0-1 0,0 1 0,0 0 0,0 1-1,0 15 14,0-13-7,0 0 0,0 1 0,0-1 0,1 0 0,-1 1 0,3 7-1,-3-12-3,0 1 0,1-1-1,-1 0 1,0 1 0,0-1-1,1 0 1,-1 1 0,0-1-1,1 0 1,-1 1 0,0-1-1,1 0 1,-1 1 0,0-1-1,1 0 1,-1 0 0,1 0-1,-1 1 1,0-1 0,1 0-1,-1 0 1,1 0 0,-1 0-1,1 0 1,-1 0 0,0 0-1,1 0 1,1 0 4,0-1 1,-1 1-1,1-1 0,0 1 1,-1-1-1,1 0 1,-1 0-1,1 0 0,-1 0 1,1 0-1,1-1 1,31-27 31,35-28 52,-61 52-81,0 0 0,1 0 1,-1 0-1,1 1 0,0 0 1,16-4-1,-23 7-9,0 1 0,0-1-1,0 1 1,1 0 0,-1 0 0,0 0-1,0 0 1,0 0 0,0 0 0,1 0 0,-1 1-1,0-1 1,0 1 0,0 0 0,0 0-1,0-1 1,0 1 0,0 0 0,3 3-1,-2-2 3,-1 1-1,0-1 1,0 1-1,0-1 1,-1 1-1,1 0 1,0 0-1,-1-1 1,0 1-1,0 0 0,0 0 1,1 4-1,1 8-9,-2 0 0,1 1-1,-2-1 1,-1 22 0,1-30-10,0-7-4,-1 0 1,1 0 0,0 1-1,0-1 1,0 0-1,0 1 1,0-1 0,0 0-1,0 1 1,-1-1 0,1 0-1,0 1 1,0-1 0,0 0-1,0 0 1,1 1-1,-1-1 1,0 0 0,0 1-1,0-1 1,0 0 0,0 1-1,0-1 1,0 0-1,1 0 1,-1 1 0,0-1-1,0 0 1,0 1 0,0-1-1,1 0 1,-1 0-1,0 0 1,1 1 0,1-14-317,-3-9 145,-1-7-87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4.045"/>
    </inkml:context>
    <inkml:brush xml:id="br0">
      <inkml:brushProperty name="width" value="0.05" units="cm"/>
      <inkml:brushProperty name="height" value="0.05" units="cm"/>
    </inkml:brush>
  </inkml:definitions>
  <inkml:trace contextRef="#ctx0" brushRef="#br0">0 228 16596,'7'-8'1481,"9"-10"2262,-16 18-3701,0 0 0,0 0 0,0 0 0,0 0-1,0 0 1,0 0 0,1 0 0,-1 0 0,0 0 0,0 0 0,0 0 0,0 0 0,0 0-1,1 0 1,-1 0 0,0 0 0,0 0 0,0 0 0,0 0 0,0 0 0,1 0-1,-1 0 1,0 0 0,0 0 0,0 0 0,0 0 0,0 0 0,0 0 0,1 0-1,-1 0 1,0 1 0,0-1 0,0 0 0,0 0 0,0 0 0,0 0 0,0 0 0,0 0-1,0 1 1,1-1 0,-1 0 0,0 0 0,0 0 0,1 16 1607,-11 63 335,5-41-1604,0 40 1,4-76-378,1 0 1,0 0 0,0 0-1,0-1 1,0 1 0,1 0 0,-1 0-1,0-1 1,1 1 0,-1 0-1,1 0 1,0-1 0,0 1-1,-1-1 1,1 1 0,0-1 0,0 1-1,2 1 1,-2-2-2,1 0 0,-1-1 0,0 1-1,0-1 1,0 0 0,0 1 0,0-1 0,1 0 0,-1 0 0,0 1 0,0-1 0,1 0-1,-1 0 1,0-1 0,0 1 0,0 0 0,1 0 0,-1 0 0,0-1 0,2 0-1,6-3 6,-1 0-1,1-1 0,-1 0 0,1-1 1,6-6-1,-13 11-5,22-19 3,-18 14 5,0 0 1,0 1-1,1 0 0,0 0 0,0 1 1,14-7-1,-20 11-9,-1 0 0,1-1-1,0 1 1,-1 0 0,1 0 0,0 0 0,-1 0-1,1 0 1,0 0 0,-1 1 0,1-1 0,0 0-1,-1 0 1,1 0 0,0 1 0,-1-1-1,1 0 1,0 1 0,-1-1 0,1 0 0,-1 1-1,1-1 1,-1 1 0,1-1 0,-1 1 0,1-1-1,-1 1 1,1-1 0,-1 1 0,0 0 0,1-1-1,-1 1 1,0 0 0,0-1 0,1 2 0,5 25 4,-6-26-6,1 8-2,0-3-5,0-1 1,-1 0-1,2 1 0,-1-1 1,3 7-1,-3-11 9,-1 0-1,0 0 1,1 0 0,-1 0-1,1-1 1,-1 1 0,1 0-1,0 0 1,-1-1-1,1 1 1,0 0 0,0-1-1,-1 1 1,1-1 0,0 1-1,0-1 1,0 1 0,0-1-1,-1 0 1,1 1-1,0-1 1,0 0 0,0 0-1,0 0 1,0 1 0,0-1-1,0 0 1,0 0 0,0-1-1,0 1 1,0 0 0,0 0-1,0 0 1,0-1-1,0 1 1,-1 0 0,2-1-1,7-4 16,-1-1 0,0 1 0,0-1 0,0-1 0,-1 1 0,0-1 0,0-1 0,-1 1 0,8-12 0,0 0 45,61-81 206,-75 99-266,0 1 0,0 0 0,0 0 0,0 0 0,0 0 0,0 0 0,1 0 0,-1-1 0,0 1 0,0 0 0,0 0-1,0 0 1,0 0 0,0 0 0,0 0 0,0-1 0,0 1 0,0 0 0,1 0 0,-1 0 0,0 0 0,0 0 0,0 0-1,0 0 1,0 0 0,0 0 0,1 0 0,-1 0 0,0 0 0,0 0 0,0 0 0,0 0 0,0 0 0,1 0 0,-1 0 0,0 0-1,0 0 1,0 0 0,0 0 0,0 0 0,1 0 0,-1 0 0,0 0 0,0 0 0,0 0 0,0 0 0,0 0 0,0 0-1,1 0 1,-1 0 0,0 1 0,0-1 0,0 0 0,0 0 0,0 0 0,0 0 0,1 13-17,-6 20-30,5-31 42,-2 10-9,-10 71-41,12-76 57,-1 0 0,1 0 0,0 0 1,1 1-1,0-1 0,0 0 0,1 0 1,4 13-1,-5-18 0,-1-1 1,1 0-1,0 1 1,-1-1-1,1 0 1,0 0-1,0 0 1,0 1-1,0-1 1,0 0-1,0 0 0,0 0 1,0 0-1,1-1 1,-1 1-1,0 0 1,0 0-1,1-1 1,-1 1-1,0-1 1,1 1-1,-1-1 1,1 0-1,-1 1 1,1-1-1,-1 0 1,1 0-1,-1 0 1,1 0-1,-1 0 0,1 0 1,-1-1-1,0 1 1,1 0-1,-1-1 1,1 1-1,-1-1 1,0 0-1,1 1 1,-1-1-1,1-1 1,6-2 3,-1-1 1,-1 0 0,1 0-1,-1-1 1,10-10 0,59-82 39,-50 61-63,-25 37 16,0 0 0,0 0 0,0-1 0,1 1 1,-1 0-1,0 0 0,0 0 0,0 0 0,0-1 0,0 1 0,0 0 0,0 0 0,0 0 0,0 0 0,0 0 1,1-1-1,-1 1 0,0 0 0,0 0 0,0 0 0,0 0 0,0 0 0,1 0 0,-1 0 0,0-1 0,0 1 1,0 0-1,0 0 0,1 0 0,-1 0 0,0 0 0,0 0 0,0 0 0,0 0 0,1 0 0,-1 0 0,0 0 0,0 0 1,0 0-1,0 0 0,1 0 0,-1 0 0,0 0 0,0 0 0,0 0 0,0 1 0,1-1 0,0 11-15,-5 17-23,4-24 37,-4 17-34,-2 34 1,6-50 37,0 0 0,0 0 0,0 0 0,1 0 0,0-1 0,0 1 1,0 0-1,0 0 0,1-1 0,0 1 0,0-1 0,0 1 0,3 4 0,-3-7 0,-1-1-1,0 1 0,1-1 0,-1 0 0,1 1 1,-1-1-1,1 0 0,0 0 0,-1 0 0,1 0 1,0 0-1,0-1 0,-1 1 0,1-1 0,0 1 1,0-1-1,3 1 0,-1-1 3,1 0 0,-1 0-1,0-1 1,0 1 0,0-1 0,0 0 0,0 0-1,4-2 1,5-3 16,-1 0-1,1-1 0,21-17 1,-5 2-17,-1-2 0,-1-1 0,-1-2 0,-1 0 0,-2-2 0,-1 0 0,-1-1 0,-2-2 0,0 0 0,20-53 0,-36 78-14,0 0-1,0 0 1,-1-1 0,-1 1-1,1-1 1,-1 1 0,0-1-1,-1 1 1,0-10 0,0 1 22,-1 8-94,-6 20 17,-13 31 131,2 0 1,3 1-1,1 0 0,2 1 0,2 1 0,2 0 0,3 0 0,-1 56 0,6-95-46,-1-2-8,1 1 0,0-1 0,1 1 0,-1-1 0,1 1 0,0-1 0,0 0 0,1 1 0,-1-1 0,1 0 0,0 0 1,5 7-1,-7-11-9,0-1 0,0 1 0,0-1 0,1 0 1,-1 1-1,0-1 0,0 0 0,0 1 1,1-1-1,-1 0 0,0 1 0,1-1 0,-1 0 1,0 0-1,1 1 0,-1-1 0,0 0 1,1 0-1,-1 0 0,0 0 0,1 1 0,-1-1 1,0 0-1,1 0 0,-1 0 0,1 0 1,-1 0-1,0 0 0,1 0 0,-1 0 0,1 0 1,-1 0-1,0 0 0,1 0 0,-1 0 1,1 0-1,-1-1 0,8-15 50,-5-26-142,-5 23-91,0 1-1,-2-1 0,0 1 0,-1-1 0,-1 1 1,-12-26-1,1 9-312,-1 2-1,-29-41 1,46 73 503,1 1 0,-1-1 0,0 0 1,1 0-1,-1 0 0,1 0 0,-1 0 0,1 0 0,0 0 0,-1 0 1,1 0-1,0 0 0,0 0 0,0 0 0,-1 0 0,1 0 0,0 0 1,1-2-1,-1 3 3,0-1 0,1 0 0,-1 1 0,0-1 0,1 0 1,-1 1-1,1-1 0,-1 1 0,1-1 0,0 1 0,-1-1 0,1 1 0,-1 0 1,1-1-1,0 1 0,-1 0 0,1-1 0,0 1 0,-1 0 0,2-1 1,4 0 74,1 0 1,0 0 0,-1 1-1,12 1 1,-8-1-49,29 1 80,-19 0-1474,0-1 0,33-4 1,-52 4 1260,0 0 0,0-1 1,0 1-1,0 0 0,0 0 0,1-1 1,-1 1-1,0 0 0,0-1 1,0 1-1,0-1 0,0 0 1,-1 1-1,1-1 0,0 0 0,0 1 1,0-1-1,1-1 0,-2-6-1013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4.465"/>
    </inkml:context>
    <inkml:brush xml:id="br0">
      <inkml:brushProperty name="width" value="0.05" units="cm"/>
      <inkml:brushProperty name="height" value="0.05" units="cm"/>
    </inkml:brush>
  </inkml:definitions>
  <inkml:trace contextRef="#ctx0" brushRef="#br0">31 10 19556,'-17'-8'1881,"9"8"-1241,3-2-392,8 2 248,7 3 160,1 0-328,1 3-216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6:26:55.929"/>
    </inkml:context>
    <inkml:brush xml:id="br0">
      <inkml:brushProperty name="width" value="0.05" units="cm"/>
      <inkml:brushProperty name="height" value="0.05" units="cm"/>
    </inkml:brush>
  </inkml:definitions>
  <inkml:trace contextRef="#ctx0" brushRef="#br0">2 0 15579,'-1'0'1089,"1"6"-841,1 10-72,6 18 656,1 8-504,3 15-160,4 6 8,3 7 16,2 3 8,0-5-64,4-5-48,-2-13-144,-2-8-128,-2-10-392,-4-8-152,-8-13 568,-6-9-136,-3 4-120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5.148"/>
    </inkml:context>
    <inkml:brush xml:id="br0">
      <inkml:brushProperty name="width" value="0.05" units="cm"/>
      <inkml:brushProperty name="height" value="0.05" units="cm"/>
    </inkml:brush>
  </inkml:definitions>
  <inkml:trace contextRef="#ctx0" brushRef="#br0">0 110 15987,'14'-8'1059,"-4"3"-339,0 0-1,0 0 0,0 1 0,21-6 0,-29 9-614,-1 1 0,1 0 0,0-1 0,-1 1 0,1 0 0,0 0 0,0 0-1,-1 0 1,1 0 0,0 1 0,-1-1 0,1 0 0,0 1 0,-1-1 0,1 1 0,0 0 0,-1-1-1,1 1 1,-1 0 0,1 0 0,-1 0 0,0 0 0,1 0 0,-1 0 0,0 1 0,0-1 0,0 0-1,0 1 1,0-1 0,0 1 0,0-1 0,0 1 0,-1-1 0,1 1 0,0-1 0,-1 1-1,1 0 1,-1 3 0,2 4 125,-1 1 1,0-1-1,0 1 0,-1 0 0,-1-1 0,-2 16 0,-16 58 493,12-58-420,-7 46 1,14-71-302,-1 1 0,1-1 1,0 1-1,0-1 0,0 1 0,0-1 0,0 1 1,0-1-1,0 1 0,0 0 0,0-1 1,0 1-1,0-1 0,0 1 0,0-1 0,0 1 1,0-1-1,1 1 0,-1-1 0,0 1 1,0-1-1,1 1 0,-1-1 0,0 0 0,1 1 1,-1-1-1,0 1 0,1-1 0,-1 0 0,0 1 1,1-1-1,-1 0 0,1 1 0,0-1 1,1 0-1,-1 0 0,0 0 1,1 0-1,-1-1 1,0 1-1,1-1 0,-1 1 1,0-1-1,0 1 1,1-1-1,-1 0 1,0 0-1,1 0 0,36-33 15,138-169-109,-175 202 89,-1 1 1,1-1-1,-1 0 1,1 1-1,-1-1 1,1 0 0,0 1-1,-1-1 1,1 1-1,0-1 1,-1 1-1,1-1 1,0 1-1,0 0 1,-1-1-1,1 1 1,0 0-1,0 0 1,0 0-1,-1-1 1,1 1-1,0 0 1,2 0-1,-3 1 0,1-1 0,-1 1-1,1-1 1,-1 1-1,1 0 1,-1-1 0,1 1-1,-1 0 1,1-1 0,-1 1-1,0 0 1,0 0 0,1-1-1,-1 1 1,0 0-1,0 0 1,0-1 0,0 1-1,0 2 1,1 7-17,-2 1 0,-2 17 1,3-25 24,-6 35 85,-4 27 126,9-59-170,1 0 0,0 0 0,0 0 1,1 0-1,-1 1 0,2-1 0,2 11 1,-4-16-34,1-1 0,-1 1-1,0 0 1,1 0 0,-1 0 0,1 0 0,-1-1 0,1 1 0,-1 0 0,1 0 0,-1-1 0,1 1-1,0-1 1,0 1 0,-1 0 0,1-1 0,0 1 0,0-1 0,0 0 0,-1 1 0,1-1 0,0 0 0,0 1-1,0-1 1,0 0 0,0 0 0,0 0 0,0 0 0,0 0 0,-1 0 0,1 0 0,0 0 0,0 0-1,0 0 1,0 0 0,0-1 0,0 1 0,0 0 0,-1-1 0,1 1 0,0-1 0,0 1 0,1-1-1,4-3 38,1-1 0,-1 1 0,0-1 0,6-6 0,-9 8-46,32-33 150,-2-2 0,49-71-1,-61 79-148,-7 13-3,-14 25 33,-4 8-40,-2 0-3,1 1 1,0 1-1,1-1 0,1 1 1,1-1-1,0 1 1,2 0-1,1 25 1,-1-39 5,1-1 0,-1 0 0,1 0 1,0 0-1,0 0 0,0 0 0,0-1 0,0 1 1,1 0-1,-1 0 0,1-1 0,0 1 1,0-1-1,0 1 0,0-1 0,0 0 1,0 0-1,1 0 0,-1 0 0,1 0 0,-1 0 1,1-1-1,0 1 0,-1-1 0,1 0 1,0 0-1,0 0 0,0 0 0,6 0 0,-2 0 6,0-1-1,1 0 0,-1 0 0,0-1 0,0 0 0,0-1 0,0 1 0,-1-1 0,1 0 0,0-1 0,-1 0 0,9-4 0,5-6 8,-1-1 0,0-1 0,0 0 0,-2-2 0,0 0 0,-1 0 0,0-2 0,-2 0 0,0-1 0,-1 0 0,-1-1 0,-1 0 0,11-31 0,-20 44-1,1 0 1,-1 1-1,-1-1 1,2-16 0,-3 23-9,0-1 1,0 1 0,0 0 0,0-1 0,0 1-1,0 0 1,-1 0 0,1-1 0,0 1-1,-1 0 1,1 0 0,-1 0 0,1 0 0,-1-1-1,0 1 1,-1-1 0,1 1-2,1 1 0,-1-1 0,0 1 0,0 0 0,0-1 1,0 1-1,0 0 0,0 0 0,0 0 0,0 0 0,0 0 0,0 0 0,0 0 1,0 0-1,0 0 0,0 0 0,0 0 0,0 1 0,1-1 0,-1 0 0,0 1 1,0-1-1,0 1 0,0-1 0,-1 2 0,-3 1-3,-1 1 0,1-1 0,1 2 0,-1-1 0,1 0-1,-1 1 1,1 0 0,0 0 0,1 0 0,-7 11 0,5-5-2,-1 1 0,1-1 0,1 1 0,-4 19 0,6-21 9,0 1-1,1-1 0,1 1 0,0-1 0,0 1 1,1 0-1,0-1 0,1 1 0,4 12 0,-4-17-23,-1-1-1,1 0 1,0 0-1,0 0 0,1 0 1,0 0-1,0-1 1,0 1-1,0-1 1,1 0-1,-1 1 0,1-2 1,0 1-1,0 0 1,1-1-1,-1 0 1,1 0-1,0 0 0,8 3 1,-12-5-46,1-1 0,-1 1 0,1-1 0,-1 1 1,1-1-1,0 0 0,-1 0 0,1 0 0,-1 1 0,1-2 0,-1 1 0,1 0 1,0 0-1,-1 0 0,1-1 0,-1 1 0,1-1 0,-1 1 0,0-1 1,1 0-1,-1 0 0,1 1 0,-1-1 0,0 0 0,0 0 0,0 0 0,1 0 1,-1 0-1,0-1 0,0 1 0,0 0 0,-1 0 0,1-1 0,0 1 0,0-1 1,-1 1-1,1-1 0,-1 1 0,1-1 0,-1-1 0,3-7-218,-1 0 0,0 0 1,-1 0-1,0-17 0,-1-16-507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5.569"/>
    </inkml:context>
    <inkml:brush xml:id="br0">
      <inkml:brushProperty name="width" value="0.05" units="cm"/>
      <inkml:brushProperty name="height" value="0.05" units="cm"/>
    </inkml:brush>
  </inkml:definitions>
  <inkml:trace contextRef="#ctx0" brushRef="#br0">3 0 18812,'-2'3'1896,"2"6"-1431,8 2-225,5 4 992,6 0-1032,1 0-560,6-1 368,4 2-120,0-2-144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6.039"/>
    </inkml:context>
    <inkml:brush xml:id="br0">
      <inkml:brushProperty name="width" value="0.05" units="cm"/>
      <inkml:brushProperty name="height" value="0.05" units="cm"/>
    </inkml:brush>
  </inkml:definitions>
  <inkml:trace contextRef="#ctx0" brushRef="#br0">124 121 18196,'-16'16'1130,"0"-1"1,1 2-1,-20 26 1,29-35-850,2 0 0,-1 0 0,1 0 0,0 0 0,0 0 0,1 1 0,0 0 0,1-1 0,0 1 0,0 0 0,0 10 0,1-17-251,1 0 0,0 0 0,0 0 0,0 0 0,0 0 0,1-1 0,-1 1 0,0 0 0,1 0 0,-1 0 0,1 0 0,0-1 0,-1 1 0,1 0 0,0-1 0,0 1 0,0 0 0,0-1 0,0 1 0,1-1 0,-1 0 0,0 1 0,1-1 0,-1 0 0,1 0 0,-1 0 0,1 0 0,0 0 0,-1 0 0,1 0 1,0-1-1,0 1 0,0-1 0,-1 1 0,1-1 0,0 0 0,0 1 0,0-1 0,0 0 0,0 0 0,0 0 0,-1-1 0,1 1 0,2-1 0,6 0-4,-1-1-1,1-1 1,-1 0-1,0 0 1,1-1 0,-2 0-1,11-6 1,4-5-5,0-1 1,-1-1 0,-1-1-1,-1-1 1,0-1-1,-2 0 1,0-2-1,-1 0 1,-2-1-1,0-1 1,-1 0-1,14-36 1,-27 57-28,1 0 0,-1 0 0,-1-1-1,1 1 1,0 0 0,-1-1 0,0 1 0,0-5 0,0 8 4,0-1 1,0 1 0,0 0 0,0 0 0,0-1-1,0 1 1,0 0 0,0-1 0,0 1 0,-1 0-1,1-1 1,0 1 0,0 0 0,0 0 0,0-1-1,-1 1 1,1 0 0,0 0 0,0 0-1,-1-1 1,1 1 0,0 0 0,0 0 0,-1 0-1,1 0 1,0-1 0,0 1 0,-1 0 0,1 0-1,0 0 1,-1 0 0,0 0-3,0 0 1,-1 1-1,1-1 1,0 0-1,0 1 1,0-1-1,0 1 0,0-1 1,0 1-1,0 0 1,0-1-1,0 1 1,-1 1-1,-9 8 7,1 1 1,0 0-1,0 0 1,1 1-1,-10 18 1,13-20 38,0 0 0,1 0-1,0 1 1,1 0 0,1 0 0,-1 0 0,-2 17 0,6-26-35,0 0-1,0 0 1,0 0-1,0 0 1,0 0-1,0 0 1,0 0 0,1 0-1,-1 0 1,1 0-1,0 0 1,-1 0-1,1 0 1,0-1 0,0 1-1,0 0 1,0 0-1,0-1 1,1 1 0,-1-1-1,0 1 1,1-1-1,-1 1 1,1-1-1,-1 0 1,1 0 0,0 0-1,0 0 1,-1 0-1,1 0 1,0 0-1,0-1 1,0 1 0,0-1-1,0 1 1,0-1-1,0 0 1,2 0-1,9 1-44,0 0-1,0-2 0,0 1 0,21-5 1,-27 4-10,13-3 1,-10 2-42,0 0 0,1 1 0,-1 0 1,1 0-1,14 2 0,-23-1 92,0 1 1,0-1-1,0 1 1,0-1-1,0 1 0,0-1 1,-1 1-1,1 0 0,0 0 1,0 0-1,-1 0 1,1 0-1,-1 1 0,1-1 1,-1 0-1,0 1 0,1-1 1,-1 1-1,0-1 1,0 1-1,0 0 0,0-1 1,0 1-1,0 0 0,-1 0 1,1 0-1,0 0 1,-1 0-1,0-1 0,1 1 1,-1 0-1,0 0 0,0 0 1,0 4-1,1 0 752,3-8-221,10-20 56,12-36-40,-26 58-546,13-27 210,-4 8-86,9-29 1,0 82-229,-16-31 98,1-1 1,0 1 0,0-1 0,1 1 0,-1-1 0,0 0-1,1 0 1,-1-1 0,1 1 0,0-1 0,-1 0-1,1 1 1,0-2 0,0 1 0,0 0 0,0-1 0,0 0-1,0 0 1,0 0 0,5-1 0,6-1 12,0 0 0,0-1-1,0-1 1,14-6 0,-4 0 0,-1-2 1,0-1 0,25-18-1,-33 21-16,-24 17-18,-1 0-1,2 0 0,-1 1 1,1 1-1,0-1 0,0 1 1,1 0-1,-5 11 1,0 0-73,2 0 0,0 0 1,-9 30-1,13-15-825,8-22-282,-2-13 1140,-1 0 0,1 0 0,-1 0 0,1 0 0,-1 0 0,1 0 0,-1 0 0,0 0 0,1 0 0,-1 0 0,1 0 0,-1 0 0,1-1-1,-1 1 1,0 0 0,1 0 0,-1 0 0,1-1 0,-1 1 0,0 0 0,1-1 0,-1 1 0,0 0 0,1-1 0,-1 1 0,0 0 0,0-1-1,1 1 1,-1 0 0,0-1 0,0 0 0,15-18-653,2-6-271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6.405"/>
    </inkml:context>
    <inkml:brush xml:id="br0">
      <inkml:brushProperty name="width" value="0.05" units="cm"/>
      <inkml:brushProperty name="height" value="0.05" units="cm"/>
    </inkml:brush>
  </inkml:definitions>
  <inkml:trace contextRef="#ctx0" brushRef="#br0">5 8 21253,'-3'-8'1560,"2"8"-2248,8 2 1160,6-2-240,1 0-360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7.730"/>
    </inkml:context>
    <inkml:brush xml:id="br0">
      <inkml:brushProperty name="width" value="0.05" units="cm"/>
      <inkml:brushProperty name="height" value="0.05" units="cm"/>
    </inkml:brush>
  </inkml:definitions>
  <inkml:trace contextRef="#ctx0" brushRef="#br0">218 156 18620,'1'-3'277,"-1"-1"1,0 1-1,0-1 1,0 1-1,-1-1 1,1 1-1,-1 0 1,1-1-1,-1 1 1,0 0-1,0 0 1,-1-1-1,1 1 1,-1 0-1,1 0 1,-1 0-1,0 1 1,-3-4 0,3 5-161,0-1 1,0 1-1,0-1 1,0 1-1,0 0 1,-1 0-1,1 0 1,0 1-1,-1-1 1,1 0-1,-1 1 1,1 0-1,-1-1 1,1 1 0,-1 0-1,1 0 1,-1 1-1,1-1 1,-1 0-1,1 1 1,-1-1-1,1 1 1,0 0-1,-1 0 1,-3 2-1,-2 1-64,0 0 0,-1 1 0,1 0 0,1 0-1,-1 1 1,1 0 0,0 0 0,0 1-1,-11 14 1,14-15-61,0-1-1,1 1 1,-1 0-1,1 0 1,0 0-1,1 0 1,0 0-1,0 1 1,0-1-1,0 1 1,1-1-1,0 1 1,1 0-1,0 11 1,0-16 2,0 0 0,1 0 0,-1-1 0,0 1 0,1 0 0,0 0 0,-1-1 0,1 1 0,0 0 0,0-1 0,0 1 1,0-1-1,0 1 0,0-1 0,0 1 0,1-1 0,-1 0 0,1 0 0,-1 0 0,1 0 0,-1 0 0,1 0 1,-1 0-1,1 0 0,0 0 0,3 0 0,4 2-19,0-2 0,1 1 0,-1-1-1,14 0 1,-15-1 9,0 0 0,1 1-1,14 3 1,-19-3 13,-1 1 1,1-1-1,0 1 1,-1 0-1,0 0 0,1 0 1,-1 1-1,0-1 1,0 1-1,0-1 1,0 1-1,-1 0 0,1 0 1,-1 1-1,4 4 1,-4-2 0,1 0-1,-1 0 1,0 0 0,0 0 0,-1 0-1,0 1 1,0-1 0,0 0 0,-1 7-1,0 1 41,-1-2 1,0 1-1,-1 0 0,-1 0 0,0 0 0,-1-1 0,0 0 1,-12 24-1,9-24 73,0 0 0,-1-1 0,-1 0 0,0 0 1,-13 12-1,17-18-38,0-1 0,0 0 1,-1 0-1,1 0 0,-1-1 1,1 1-1,-1-1 0,0-1 1,-1 1-1,1-1 1,0 0-1,-1-1 0,-7 2 1,13-3-69,0 0 0,-1 0 0,1 1 0,0-1 0,-1 0 0,1 0 0,0-1 0,0 1 0,-1 0 1,1 0-1,0-1 0,0 1 0,-1 0 0,1-1 0,0 1 0,0-1 0,0 0 0,0 1 0,-1-1 0,1 0 1,0 0-1,0 0 0,1 0 0,-1 1 0,0-1 0,0-1 0,0 1 0,1 0 0,-1 0 0,0 0 1,1 0-1,-1 0 0,1-1 0,-1 1 0,1 0 0,0 0 0,0-1 0,-1 1 0,1 0 0,0-1 1,0-1-1,1-3-22,-1 0-1,1 1 1,0-1 0,1 0 0,-1 1 0,1-1 0,0 1 0,4-7 0,8-12-81,1-1 1,1 2 0,32-36 0,67-57-87,-44 46 134,114-139 3,-182 205 41,-1 2 1,0 0 1,-1-1-1,1 1 1,0 0-1,-1 0 1,0-1-1,1 1 1,-1-1-1,0 1 1,0-1-1,0 1 1,-1-1-1,1 0 1,-1 1-1,1-1 1,-1-3-1,0 6 4,0-1 0,-1 1 0,1-1 0,0 1 0,0-1 0,-1 1 0,1-1 0,0 1 0,-1-1 0,1 1 0,-1 0 0,1-1 0,0 1 0,-1 0 0,1-1 0,-1 1 0,1 0 0,-1-1 0,1 1 0,-1 0 0,1 0 0,-1 0 0,0 0 0,1-1 0,-1 1 0,1 0 0,-1 0-1,1 0 1,-1 0 0,1 0 0,-1 0 0,0 1 0,1-1 0,-1 0 0,1 0 0,-1 0 0,1 0 0,-1 1 0,1-1 0,-1 0 0,1 0 0,-1 1 0,0 0 0,-25 14-40,13-5 15,0 1-1,0 0 1,-16 20 0,24-25 27,1 0 1,-1 0-1,1 1 0,0-1 0,0 1 1,1 0-1,0 0 0,0 0 0,1 0 1,-3 10-1,5-15 4,0-1 0,0 1-1,-1 0 1,1 0 0,0-1 0,1 1 0,-1 0-1,0-1 1,0 1 0,1 0 0,-1-1 0,1 1-1,-1 0 1,1-1 0,0 1 0,0-1 0,0 1-1,0-1 1,0 1 0,0-1 0,0 0-1,2 3 1,0-3 1,0 1 1,0 0-1,0-1 0,0 1 0,0-1 0,0 0 0,0 0 1,0 0-1,0-1 0,1 1 0,3-1 0,10 1 12,0-2-1,0 0 1,28-6 0,-39 6-16,43-9 37,-29 5-45,0 1-1,1 1 1,0 1-1,26 0 1,-22 7 81,-25-4-59,1-1 0,0 1 0,0-1 0,-1 0 0,1 1 0,-1 0 0,1-1 0,-1 1 0,1-1 0,0 1 0,-1 0 0,0-1 0,1 1 0,-1 0 0,1 0 0,-1-1 0,0 1 0,0 0 0,1 0 0,-1 0 0,0-1 0,0 1 0,0 0 0,0 1 0,-10-13 501,5-6-443,0 0 1,2 0-1,0-1 0,-1-30 0,59 84-441,-47-32 358,0-2-1,0 1 0,0-1 0,0 0 1,0-1-1,1 0 0,-1 0 0,0-1 1,1 0-1,-1 0 0,0-1 0,1 0 1,-1 0-1,0-1 0,16-5 0,-16 4 17,1-1-1,-1 1 0,0-2 1,0 1-1,0-1 0,0 0 1,-1 0-1,0-1 0,0 0 0,0-1 1,-1 1-1,0-1 0,0 0 1,7-12-1,-13 18-6,1 0 1,0 0-1,0 0 1,-1-1 0,1 1-1,-1 0 1,1 0-1,-1-1 1,0 1-1,1 0 1,-1-1-1,0 1 1,0 0-1,0-1 1,0 1-1,0 0 1,0-1-1,0 1 1,-1 0-1,1-2 1,-1 2 0,0 0 0,1 1 0,-1-1 0,0 0 0,1 1 0,-1-1 0,0 1 0,0-1 0,1 1 0,-1-1 0,0 1 0,0 0 0,0-1-1,0 1 1,0 0 0,0 0 0,0-1 0,0 1 0,1 0 0,-1 0 0,-2 0 0,-2 1 2,0-1 0,0 1 0,0 0 0,0 0 0,0 0 0,0 1 1,0 0-1,0 0 0,-5 3 0,2 1 2,0-1 1,1 1 0,0 1 0,0-1 0,1 1 0,0 1-1,-10 13 1,14-18-3,1 0 0,-1 1-1,0-1 1,1 1 0,0-1 0,0 1-1,0-1 1,0 1 0,0 0-1,1 4 1,0-6-2,0 0-1,0 0 1,0 1-1,1-1 0,-1 0 1,1 0-1,0 0 1,0 0-1,-1 0 1,1 0-1,1 0 1,-1 0-1,0-1 1,0 1-1,1 0 1,-1-1-1,0 1 1,4 2-1,-2-2 3,1 0 0,-1 0 0,1 0 0,-1 0 0,1-1 0,-1 0 0,1 0 0,0 0 0,0 0 0,-1 0 0,1-1 0,0 1 0,0-1 0,0 0 0,0 0 0,-1-1 0,1 1 0,0-1-1,4-1 1,10-3 11,-1-1-1,30-14 0,-26 11 4,4-2 1,-14 5-27,0 0 0,1 2 0,0-1 0,0 1 0,0 1 0,1 0-1,15-1 1,-28 4 8,1 0 0,0 0 0,0 0-1,0 0 1,-1 0 0,1 0 0,0 1 0,0-1-1,-1 0 1,1 0 0,0 1 0,0-1 0,-1 1-1,1-1 1,0 0 0,-1 1 0,1-1 0,-1 1-1,1 0 1,0-1 0,-1 1 0,1-1 0,-1 1-1,0 0 1,1-1 0,-1 1 0,1 0 0,-1 0-1,0-1 1,0 1 0,1 0 0,-1 0-1,0-1 1,0 1 0,0 0 0,0 0 0,0 0-1,0-1 1,0 1 0,0 0 0,0 0 0,0 0-1,-1-1 1,1 1 0,0 1 0,-2 6-10,-1 0-1,1 0 1,-7 12 0,4-7-30,4-10 39,0 0 6,0 1 0,-1 0-1,2-1 1,-1 1 0,0-1 0,0 9-1,1-12-2,0 1 0,0-1 0,1 1 0,-1-1 0,0 0 0,0 1 0,0-1-1,0 1 1,1-1 0,-1 1 0,0-1 0,0 1 0,1-1 0,-1 0 0,0 1 0,1-1-1,-1 0 1,1 1 0,-1-1 0,0 0 0,1 1 0,0-1 0,0 1-1,0-1 1,1 0-1,-1 1 1,0-1 0,1 0-1,-1 0 1,0 0-1,1 0 1,-1 0-1,0 0 1,1-1-1,0 1 1,10-3 22,-1-1 0,19-8 1,-22 8-251,-1 1 0,1 0 0,0 0 1,0 1-1,1 0 0,-1 0 0,10 0 1,-12 3-517,-6-2 279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8.488"/>
    </inkml:context>
    <inkml:brush xml:id="br0">
      <inkml:brushProperty name="width" value="0.05" units="cm"/>
      <inkml:brushProperty name="height" value="0.05" units="cm"/>
    </inkml:brush>
  </inkml:definitions>
  <inkml:trace contextRef="#ctx0" brushRef="#br0">259 154 19156,'-5'18'1572,"0"-1"0,-3 34 0,1-12-181,-7 59 139,-4 25-1575,9-101-649,9-22 609,0 1 0,-1-1-1,1 1 1,0-1 0,-1 1 0,1-1-1,-1 1 1,1-1 0,-1 1-1,1-1 1,-1 0 0,0 1-1,1-1 1,-1 0 0,1 0 0,-1 1-1,0-1 1,1 0 0,-2 0-1,0 0-93,0-1 0,0 1-1,0-1 1,0 0-1,0 0 1,0 0-1,0 0 1,0 0-1,1 0 1,-1 0 0,0-1-1,1 1 1,-1-1-1,1 1 1,-1-1-1,0-1 1,-19-20-922,2 0 0,0-2 0,2 0 0,-20-37 0,31 51 1209,1-1 0,-1 0-1,2-1 1,0 1 0,0-1 0,1 0 0,1 0 0,0 0 0,1 0 0,0 0 0,1 0 0,2-21 0,0 25 229,1 0 0,-1 1 1,1 0-1,1 0 0,-1-1 0,1 2 1,1-1-1,0 0 0,0 1 0,0 0 1,1 0-1,0 1 0,0 0 1,0 0-1,1 0 0,0 0 0,0 1 1,1 1-1,0-1 0,-1 1 1,1 0-1,15-4 0,-16 5-218,1 1 1,-1 0-1,1 1 0,0 0 0,0 0 0,-1 0 1,1 1-1,0 0 0,0 1 0,0 0 0,-1 0 1,1 0-1,0 1 0,-1 0 0,1 1 1,-1 0-1,0 0 0,0 0 0,0 1 0,0 0 1,-1 1-1,0-1 0,0 1 0,0 0 0,9 10 1,-13-12-116,0-1 1,0 1 0,0 0 0,0 0-1,0 0 1,0 0 0,-1 0 0,0 0 0,1 0-1,-1 1 1,-1-1 0,1 0 0,0 1-1,-1-1 1,1 1 0,-1-1 0,0 1-1,-1 4 1,0-3 2,0-1 0,-1 1 0,1 0-1,-1-1 1,0 0 0,-1 1 0,1-1 0,-1 0-1,0 0 1,0 0 0,-6 6 0,-3 1 12,0-1 0,-1 0 0,0-1 1,-1 0-1,0-1 0,-27 12 0,31-16-393,0 0 0,0-1 0,0 0 0,0 0 0,0-1 0,0-1 0,-18 2 0,19-8-1404,9 5 1739,0 0 1,0-1-1,0 1 0,0 0 0,1 0 0,-1-1 1,0 1-1,0 0 0,0 0 0,0-1 0,1 1 1,-1 0-1,0 0 0,0-1 0,1 1 0,-1 0 1,0 0-1,1 0 0,-1 0 0,0-1 0,0 1 1,1 0-1,-1 0 0,0 0 0,1 0 0,-1 0 1,0 0-1,1 0 0,-1 0 0,0 0 0,1 0 1,-1 0-1,1 0 0,18-2-1090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9.131"/>
    </inkml:context>
    <inkml:brush xml:id="br0">
      <inkml:brushProperty name="width" value="0.05" units="cm"/>
      <inkml:brushProperty name="height" value="0.05" units="cm"/>
    </inkml:brush>
  </inkml:definitions>
  <inkml:trace contextRef="#ctx0" brushRef="#br0">35 17 17716,'2'7'602,"-1"0"-1,1 0 1,-2 1 0,1-1-1,-1 0 1,0 0 0,-2 14 0,-13 50 2103,6-37-1490,5-15-779,1-12-333,1 0-1,0 0 0,1 0 1,0 0-1,0 1 1,0-1-1,1 0 0,0 1 1,2 7-1,-2-14-100,0-1-1,0 0 1,0 0 0,0 0-1,0 0 1,0 0 0,0 0-1,0 1 1,0-1 0,0 0-1,0 0 1,0 0 0,1 0-1,-1 0 1,0 0 0,0 1-1,0-1 1,0 0 0,0 0-1,0 0 1,0 0 0,1 0-1,-1 0 1,0 0 0,0 0-1,0 0 1,0 0 0,0 0-1,1 0 1,-1 0 0,0 0-1,0 0 1,0 0 0,0 0-1,0 0 1,1 0 0,-1 0-1,0 0 1,0 0 0,0 0 0,0 0-1,0 0 1,1 0 0,-1 0-1,0 0 1,8-8 27,2-8 1,1-8 3,-1-1 0,-1 0 0,-2-1 0,0 1 0,-2-2 0,3-30 0,-8 61-32,0 1 0,0 0-1,1-1 1,-1 1 0,1-1 0,0 1 0,0-1 0,1 1 0,0-1 0,-1 0 0,1 1 0,0-1 0,1 0 0,-1 0-1,1-1 1,0 1 0,0-1 0,0 1 0,0-1 0,1 0 0,-1 0 0,1 0 0,0 0 0,0-1 0,0 0-1,0 0 1,0 0 0,0 0 0,1 0 0,-1-1 0,1 0 0,-1 0 0,1 0 0,8 0 0,0-2 33,-1 0-1,1 0 1,-1-1 0,0-1 0,0 0 0,0-1-1,0 0 1,0-1 0,19-11 0,-15 6 17,0 0 1,0-1-1,-1 0 1,-1-1-1,23-25 1,-20 8-21,-17 29-29,1-1 0,-1 1 1,0-1-1,0 1 0,0-1 1,0 1-1,1-1 0,-1 1 0,0-1 1,0 0-1,0 1 0,0-1 0,0 1 1,0-1-1,-1 1 0,1-1 0,0 1 1,0-1-1,0 1 0,-1-1 1,1 0 1,-1 1 0,1 0 0,-1 0 0,1-1 0,-1 1 0,0 0 1,1 0-1,-1 0 0,1 0 0,-1 0 0,0 0 0,1 0 1,-1 0-1,1 0 0,-1 0 0,1 0 0,-1 0 0,0 1 0,1-1 1,-1 0-1,1 0 0,-1 0 0,0 1 0,-5 2 7,0 0 0,1 1 0,-1 0 0,1-1 0,0 2 0,0-1-1,1 0 1,-1 1 0,1 0 0,0 0 0,-5 9 0,5-8-9,0 1 0,0 0-1,1-1 1,0 1 0,0 0 0,1 0 0,0 1 0,0-1 0,-1 14 0,3-19-1,0-1 0,0 1 0,0 0-1,0-1 1,0 1 0,0-1 0,0 1 0,1 0 0,-1-1 0,1 1 0,-1-1 0,1 1 0,0-1 0,-1 1 0,1-1 0,0 1 0,0-1 0,0 0 0,0 0 0,0 1 0,0-1 0,1 0 0,-1 0 0,0 0 0,0 0 0,1 0 0,-1 0 0,1-1 0,-1 1 0,1 0 0,-1-1 0,1 1 0,-1-1 0,1 0 0,0 1 0,-1-1 0,1 0 0,0 0 0,2 0 0,3 0 10,0-1 0,1 0 0,-1 0 0,0-1-1,0 0 1,0 0 0,10-4 0,14-10 22,-1-1 0,-1-1 0,33-27-1,11-7-93,-71 51 48,-1 0 1,0 0 0,1 0 0,-1 0 0,0 0-1,1 0 1,-1 1 0,1-1 0,-1 1-1,1-1 1,0 1 0,-1-1 0,1 1 0,2 0-1,0 7-97,-8 11 69,-6 13-60,1-6-36,0 1 0,2 0 0,2 0 0,-6 48 0,11-73 71,0 0-1,0 0 1,-1 0 0,1 0-1,0 0 1,0 0-1,0 0 1,0 0-1,0 0 1,0 0-1,1 0 1,-1 0-1,0 0 1,0 0-1,1 0 1,-1 0 0,1 0-1,-1 0 1,1 0-1,-1-1 1,1 1-1,-1 0 1,1 0-1,0 0 1,-1-1-1,1 1 1,2 1-1,-2-3 9,0 1 0,0 0-1,1-1 1,-1 1-1,0-1 1,0 0 0,0 1-1,1-1 1,-1 0-1,0 0 1,0 1 0,0-1-1,0 0 1,0 0-1,-1 0 1,1 0-1,0 0 1,0-1 0,-1 1-1,1 0 1,0-2-1,14-23-669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9.550"/>
    </inkml:context>
    <inkml:brush xml:id="br0">
      <inkml:brushProperty name="width" value="0.05" units="cm"/>
      <inkml:brushProperty name="height" value="0.05" units="cm"/>
    </inkml:brush>
  </inkml:definitions>
  <inkml:trace contextRef="#ctx0" brushRef="#br0">8 0 21701,'-4'7'1648,"2"9"-1312,1 0-136,1 5 344,4-2-496,1 0-704,-3-2-304,6-6-488,-1 1 1039,3-8-319,1-1-344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29.955"/>
    </inkml:context>
    <inkml:brush xml:id="br0">
      <inkml:brushProperty name="width" value="0.05" units="cm"/>
      <inkml:brushProperty name="height" value="0.05" units="cm"/>
    </inkml:brush>
  </inkml:definitions>
  <inkml:trace contextRef="#ctx0" brushRef="#br0">62 1 18020,'-4'8'774,"0"-1"0,0 1 0,-1-1 0,-6 7 0,-14 24 1452,23-35-2062,1-1 0,0 1 0,0 0 0,0-1 0,0 1 0,1 0 0,-1 0 0,1 0 0,-1-1 0,1 1 0,0 0 0,1 4 0,-1-6-138,0 0 0,1 1 0,-1-1-1,0 0 1,1 0 0,-1 0 0,1 0 0,0-1-1,-1 1 1,1 0 0,0 0 0,-1 0 0,1 0-1,0-1 1,0 1 0,0 0 0,0-1 0,0 1-1,0-1 1,0 1 0,0-1 0,0 1 0,0-1-1,0 1 1,0-1 0,0 0 0,0 0-1,0 0 1,2 0 0,37-1-177,-27 0 110,18-1-73,-12 0-15,0 1 0,32 2 0,-47-1 126,1 1-1,-1 0 1,1 0-1,-1 0 0,0 0 1,0 1-1,0-1 1,1 1-1,-1 0 0,-1 0 1,1 1-1,0-1 1,-1 1-1,1 0 0,-1 0 1,6 5-1,-8-5 26,0-1-1,1 0 1,-1 1 0,0-1-1,0 1 1,-1 0 0,1-1-1,0 1 1,-1-1-1,1 1 1,-1 0 0,0-1-1,0 1 1,0 0-1,0 0 1,-1-1 0,1 1-1,-1 0 1,0-1-1,1 1 1,-1-1 0,0 1-1,0-1 1,-1 1 0,-1 1-1,-2 6 88,-1-1-1,-1 0 1,0 0-1,-13 12 1,9-10-4,-1 0 1,0-1 0,-19 12 0,27-19-209,1-1-1,0 0 1,-1 0 0,1-1 0,-1 1-1,0-1 1,0 1 0,1-1-1,-1 0 1,0-1 0,0 1 0,0-1-1,0 0 1,0 0 0,0 0-1,0 0 1,0 0 0,-7-3 0,9 2 65,1 0 0,-1 0 1,1 0-1,-1 0 1,1 0-1,0-1 1,-1 1-1,1 0 1,0-1-1,0 1 0,0-1 1,0 1-1,0-1 1,1 0-1,-1 1 1,0-1-1,1 0 1,-1 1-1,1-1 0,-1 0 1,1 0-1,0 0 1,0 1-1,0-4 1,3-25-573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0.342"/>
    </inkml:context>
    <inkml:brush xml:id="br0">
      <inkml:brushProperty name="width" value="0.05" units="cm"/>
      <inkml:brushProperty name="height" value="0.05" units="cm"/>
    </inkml:brush>
  </inkml:definitions>
  <inkml:trace contextRef="#ctx0" brushRef="#br0">38 112 19212,'7'-3'530,"0"1"-1,0-1 1,0 0-1,0-1 1,-1 0-1,1 0 1,7-7-1,-11 10-342,-1-1-1,0 0 1,1 0 0,-1 0-1,0 0 1,0 0 0,-1-1-1,1 1 1,0 0-1,-1-1 1,1 0 0,-1 1-1,0-1 1,0 0 0,0 1-1,0-1 1,0 0-1,-1 0 1,1 0 0,-1 0-1,0-5 1,0 7-167,0 0-1,-1 0 1,1 1-1,0-1 1,-1 0 0,1 0-1,-1 0 1,1 0 0,-1 0-1,1 1 1,-1-1-1,1 0 1,-1 0 0,0 1-1,1-1 1,-1 0 0,0 1-1,0-1 1,0 1-1,1-1 1,-1 1 0,0 0-1,0-1 1,0 1 0,0 0-1,0-1 1,0 1-1,0 0 1,0 0 0,0 0-1,0 0 1,0 0 0,0 0-1,0 0 1,1 0-1,-1 0 1,0 1 0,0-1-1,0 0 1,0 1 0,0-1-1,0 0 1,-1 2-1,-3 0 3,-1 0-1,1 0 1,0 1-1,0 0 1,-8 6-1,7-3-6,0-1 0,1 1 0,0 0 0,0 0 0,1 0 0,0 0 0,-6 12 0,8-14-3,0 1-1,0-1 1,1 1-1,-1 0 1,1-1-1,0 1 1,0 0-1,1 0 1,-1 0-1,1 0 1,0 0-1,1-1 1,0 7-1,-1-10 0,1 1 0,-1 0-1,1 0 1,0-1 0,-1 1-1,1-1 1,0 1 0,0 0-1,0-1 1,0 1 0,1-1-1,-1 0 1,0 1 0,0-1-1,1 0 1,-1 0 0,1 0-1,-1 0 1,2 1 0,1-1 6,-1 0 1,0 1 0,1-2 0,-1 1 0,1 0 0,0-1 0,-1 1 0,1-1 0,3 0-1,8-2 29,0 0 0,0-1 0,23-7-1,-35 9-43,87-29 100,-49 16-70,0 1 0,48-9 0,-86 22-33,0-1 0,0 1 0,0-1-1,0 1 1,0 0 0,0 0 0,0 0 0,-1 0-1,1 1 1,0-1 0,0 1 0,0 0 0,0-1-1,-1 1 1,6 3 0,-7-3 5,0 1 0,0-1 0,0 1 0,0 0 0,0-1 0,0 1 0,0 0 0,-1 0 0,1-1 0,-1 1 0,1 0 0,-1 0 0,1 0 0,-1 0 0,0 0 0,0 0 0,0-1-1,0 1 1,-1 0 0,1 0 0,0 0 0,-1 0 0,0 3 0,-3 8 15,3-9 23,0 0-1,0 0 0,0 0 1,1 0-1,-1 0 0,1 0 1,0 5-1,0-8-34,0-1 1,0 0-1,0 1 1,1-1-1,-1 1 1,0-1-1,0 0 1,0 1-1,0-1 0,1 1 1,-1-1-1,0 0 1,1 1-1,-1-1 1,0 0-1,1 0 1,-1 1-1,0-1 0,1 0 1,-1 0-1,0 1 1,1-1-1,-1 0 1,1 0-1,-1 0 1,0 0-1,1 1 0,1-1 8,0 0-1,0-1 1,0 1-1,-1 0 1,1 0-1,0-1 1,0 1-1,-1-1 1,1 0-1,3-1 1,25-16 141,-26 15-154,0 0 0,1 0 0,-1 0 1,1 1-1,-1-1 0,1 1 0,0 0 0,0 1 0,0-1 0,0 1 0,8-1 0,-12 2-17,0 0 1,-1 0-1,1 0 0,0 0 0,-1 0 0,1 1 1,0-1-1,-1 0 0,1 0 0,-1 1 0,1-1 0,0 0 1,-1 1-1,1-1 0,-1 0 0,1 1 0,-1-1 1,1 1-1,-1-1 0,0 1 0,1-1 0,-1 1 0,1-1 1,-1 1-1,0 0 0,0-1 0,1 1 0,-1-1 1,0 1-1,0 0 0,0-1 0,1 2 0,-2 25-999,0-8 269,5-16 378,5-7-109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4T06:26:56.273"/>
    </inkml:context>
    <inkml:brush xml:id="br0">
      <inkml:brushProperty name="width" value="0.05" units="cm"/>
      <inkml:brushProperty name="height" value="0.05" units="cm"/>
    </inkml:brush>
  </inkml:definitions>
  <inkml:trace contextRef="#ctx0" brushRef="#br0">15 281 15251,'-13'-5'1489,"12"7"-913,1-4-224,10-7 864,7-4-480,14-10-216,5-5-120,7-5-768,5-2-336,3-9 624,-3-2-128,3 1-160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0.947"/>
    </inkml:context>
    <inkml:brush xml:id="br0">
      <inkml:brushProperty name="width" value="0.05" units="cm"/>
      <inkml:brushProperty name="height" value="0.05" units="cm"/>
    </inkml:brush>
  </inkml:definitions>
  <inkml:trace contextRef="#ctx0" brushRef="#br0">245 64 16484,'1'-2'130,"0"1"1,-1-1 0,1 0-1,0 1 1,-1-1 0,1 0-1,-1 0 1,0 1 0,0-1 0,0 0-1,0 0 1,0 1 0,0-1-1,0 0 1,0 0 0,0 0 0,-1 1-1,1-1 1,-1 0 0,0 1-1,1-1 1,-1 0 0,0 1-1,0-1 1,0 1 0,0-1 0,0 1-1,0 0 1,-1-1 0,1 1-1,0 0 1,-1 0 0,1 0-1,0 0 1,-1 0 0,0 0 0,1 0-1,-1 1 1,1-1 0,-1 0-1,0 1 1,0-1 0,1 1 0,-1 0-1,-3-1 1,-3 0 148,0 1 0,0 0 0,0 0 0,0 0 0,0 1 0,0 0 0,1 0 0,-1 1-1,-9 3 1,6 0-101,0 0-1,1 0 0,-1 1 0,2 0 0,-15 12 1,20-15-140,0 1 0,0-1 0,0 1 0,1 0 0,-1 0 0,1 1 0,0-1 1,1 0-1,-1 1 0,1 0 0,0-1 0,0 1 0,0 0 0,-1 9 0,2-13-37,1-1 0,0 1-1,0-1 1,0 1 0,0 0-1,0-1 1,0 1 0,0 0-1,0-1 1,0 1 0,1-1-1,-1 1 1,0 0 0,0-1-1,0 1 1,1-1 0,-1 1-1,0-1 1,1 1 0,-1 0-1,0-1 1,1 1 0,-1-1-1,1 0 1,-1 1 0,1-1-1,-1 1 1,1-1 0,-1 0-1,1 1 1,-1-1 0,1 0-1,-1 0 1,1 1 0,0-1-1,-1 0 1,1 0 0,-1 0-1,1 0 1,0 0 0,-1 0-1,1 0 1,-1 0 0,1 0-1,0 0 1,-1 0 0,1 0-1,0 0 1,-1 0 0,1-1-1,-1 1 1,1 0 0,-1 0-1,2-1 1,34-15 8,-18 5 11,33-28-1,-37 27 0,0 1-1,0 1 0,21-12 0,-34 22-14,0-1 0,0 0-1,0 1 1,0-1 0,1 1 0,-1-1 0,0 1 0,0 0 0,0-1 0,0 1-1,1 0 1,-1 0 0,0 0 0,0 0 0,0 0 0,1 0 0,-1 0 0,0 0 0,0 1-1,0-1 1,1 0 0,-1 1 0,0-1 0,0 1 0,0-1 0,0 1 0,0 0 0,0-1-1,0 1 1,0 0 0,0 0 0,0-1 0,0 1 0,-1 0 0,1 0 0,0 0-1,0 0 1,-1 0 0,1 0 0,-1 1 0,1-1 0,0 1 0,1 7 21,1 0 0,-1 1 0,-1-1 1,1 17-1,1-3 17,-2-17-21,0 0 0,0 0 0,1 0 0,0 0 0,0 0 0,1-1 0,4 9 0,-6-12-6,1 0 0,0 0 0,-1 0 0,1 0 0,0-1 0,0 1 0,0 0 0,0-1 0,0 0 0,0 1 0,0-1 0,0 0 0,1 0 0,-1 0 0,0 0 0,1-1 0,-1 1 0,1-1 0,-1 1 0,1-1 0,3 0 0,2 0 22,0-1 0,0-1 1,0 1-1,0-1 0,0 0 0,0-1 0,14-7 0,52-32 178,-57 31-165,39-26 122,-31 19-152,42-22 0,-67 40-22,1-1 1,0 0-1,0 1 1,0-1 0,-1 1-1,1 0 1,0-1-1,0 1 1,0-1-1,0 1 1,0 0 0,0 0-1,0 0 1,0 0-1,0 0 1,0 0-1,0 0 1,0 0-1,0 0 1,0 0 0,0 0-1,0 0 1,0 1-1,0-1 1,-1 0-1,1 1 1,0-1 0,0 1-1,0-1 1,0 1-1,0-1 1,-1 1-1,1 0 1,0-1-1,-1 1 1,1 0 0,0 0-1,-1-1 1,1 1-1,-1 0 1,1 0-1,-1 0 1,1 0 0,-1 0-1,0 0 1,0 0-1,1-1 1,-1 1-1,0 2 1,1 6-60,0 0 0,-1 0 0,0 0 0,-2 14 0,1-7-281,3-1-692,4-11-864,-5-4 1749,1-1 0,0 0 0,0 0 0,0 0 0,0 0 0,-1-1 0,1 1 0,-1 0 0,1-1 1,2-2-1,14-14-762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1.755"/>
    </inkml:context>
    <inkml:brush xml:id="br0">
      <inkml:brushProperty name="width" value="0.05" units="cm"/>
      <inkml:brushProperty name="height" value="0.05" units="cm"/>
    </inkml:brush>
  </inkml:definitions>
  <inkml:trace contextRef="#ctx0" brushRef="#br0">217 192 20604,'0'-2'144,"-1"0"-1,1-1 0,-1 1 1,1 0-1,-1 0 0,0 0 1,0 0-1,0 0 0,0 0 0,0 1 1,0-1-1,-1 0 0,1 1 1,0-1-1,-1 0 0,0 1 1,1 0-1,-1-1 0,0 1 0,0 0 1,1 0-1,-1 0 0,0 0 1,0 0-1,0 0 0,0 1 1,-1-1-1,1 1 0,0-1 1,0 1-1,-4 0 0,0-1-17,0 1-1,0 0 1,0 1 0,0 0-1,0 0 1,1 0 0,-1 0-1,0 1 1,1 0 0,-10 4-1,6 0-74,1-1 1,0 1-1,0 0 0,1 1 0,-13 13 0,16-16-39,1 0-1,0 1 1,-1-1 0,2 1 0,-1-1 0,0 1-1,1 0 1,0 0 0,0 0 0,1 1 0,-3 9-1,4-14-5,0-1-1,0 1 1,0 0-1,0-1 1,0 1-1,0 0 1,0-1-1,0 1 0,0 0 1,1 0-1,-1-1 1,0 1-1,0-1 1,1 1-1,-1 0 0,0-1 1,1 1-1,-1-1 1,1 1-1,-1-1 1,1 1-1,-1-1 1,1 1-1,-1-1 0,1 1 1,-1-1-1,1 0 1,-1 1-1,1-1 1,0 0-1,-1 1 1,1-1-1,0 0 0,-1 0 1,1 0-1,0 0 1,-1 0-1,1 1 1,0-1-1,-1 0 0,2-1 1,28-4 111,-4-4-44,0-1 1,-1-2 0,0 0-1,35-25 1,84-73 239,-144 109-312,15-10 87,-1-2 0,0 0 1,-1 0-1,20-27 0,-30 29 69,-10 12-40,-13 11-22,6 0-81,0 1 0,1 1 0,0 0 0,2 1 0,-1 0-1,2 1 1,0 0 0,1 0 0,1 1 0,0 1 0,1-1 0,1 1-1,1 0 1,-5 28 0,9-40-16,0 0 0,1 1 0,0 0-1,0-1 1,1 1 0,-1-1 0,1 0-1,1 1 1,-1-1 0,3 7 0,-3-10 5,1-1 0,-1 1 0,1 0 0,-1-1 0,1 1 0,0-1 0,0 1 0,0-1 0,0 0 0,0 0 1,1 0-1,-1 0 0,1 0 0,-1-1 0,1 1 0,-1-1 0,1 1 0,0-1 0,0 0 0,0 0 0,0 0 0,0-1 0,3 1 1,2 0-1,0-1 1,0-1 0,0 1-1,0-1 1,-1-1 0,1 1-1,-1-1 1,1-1 0,-1 1-1,1-1 1,-1-1 0,0 1 0,0-1-1,-1-1 1,7-4 0,6-6 26,0 0-1,-1-2 1,24-28 0,-26 26-5,22-35 0,-33 47-22,-1 0 0,-1 0 0,1-1 0,-1 0 0,0 1 0,-1-1 0,0 0 1,2-13-1,-4 20-3,1 0 0,-1 0 0,0 0 0,0 0 0,0 0 0,0 1 0,0-1 0,0 0 0,-1 0 0,1 0 0,0 0 0,0 0 1,0 1-1,-1-1 0,1 0 0,-1 0 0,1 0 0,-1 1 0,1-1 0,-1 0 0,1 1 0,-1-1 0,1 0 0,-1 1 0,0-1 0,1 1 1,-1-1-1,0 1 0,0-1 0,1 1 0,-1-1 0,0 1 0,0 0 0,0-1 0,0 1 0,1 0 0,-1 0 0,0 0 0,0 0 0,0 0 0,0 0 1,0 0-1,0 0 0,1 0 0,-1 0 0,0 0 0,-1 1 0,-3 0 0,0 0 0,0 1 0,0-1 0,0 1-1,0 0 1,-7 5 0,2 0 13,0 0 0,0 1-1,1 1 1,-17 17 0,22-21-5,-1 1 0,1 0 0,0 0 1,0 0-1,1 0 0,0 1 0,0-1 0,0 1 0,-2 13 1,4-19-6,1 1 0,0-1 0,0 0 0,0 1 0,0-1 0,0 0 0,0 0 0,0 1 0,0-1 0,1 0 0,-1 0 1,0 1-1,1-1 0,-1 0 0,1 0 0,-1 0 0,1 0 0,0 1 0,-1-1 0,1 0 0,0 0 0,0 0 0,1 1 0,0-1 4,0 0-1,1 1 0,-1-1 0,1 0 0,-1 0 0,0 0 0,1 0 0,0-1 0,-1 1 0,6 0 0,5-1 27,-1 0 0,1-1 0,21-3-1,-34 4-31,56-12 27,-42 8-23,-1 1-1,1 0 1,0 0 0,0 2-1,0 0 1,0 0 0,0 1 0,15 3-1,-27-3-3,0 1 0,0-1 0,0 1-1,0 0 1,0 0 0,0 0 0,0 0 0,0 0-1,0 0 1,-1 1 0,1-1 0,0 0-1,-1 1 1,1 0 0,-1-1 0,0 1 0,3 3-1,-1 1 7,-1-1 0,0 1 0,0 0 0,2 11 0,-3-12 0,0 0 0,1 0 0,-1 0 0,1 0 0,0 0 0,4 6-1,-5-9-3,1 0-1,-1-1 0,1 1 0,-1-1 0,1 1 0,-1-1 1,1 0-1,0 0 0,0 0 0,0 0 0,0 0 1,0 0-1,0 0 0,0 0 0,0-1 0,0 1 0,0-1 1,0 0-1,0 1 0,3-1 0,4 0 17,0 0 0,0-1 0,0 0 0,0 0 0,0-1 0,0 0 0,8-4 0,8-4 10,24-14 0,-30 14-104,1 1 0,30-10 0,-33 18-76,-17 1 132,1 0 1,-1 0-1,1 0 0,-1 1 0,0-1 0,0 0 0,1 0 1,-1 1-1,0-1 0,1 0 0,-1 0 0,0 1 0,0-1 1,1 0-1,-1 1 0,0-1 0,0 0 0,0 1 0,0-1 1,0 1-1,1-1 0,-1 0 0,0 1 0,0 0 0,0 2-151,-1 0 0,1 0 0,-1 1-1,0-1 1,0 0 0,-2 6 0,-1 3-204,5-11 57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2.545"/>
    </inkml:context>
    <inkml:brush xml:id="br0">
      <inkml:brushProperty name="width" value="0.05" units="cm"/>
      <inkml:brushProperty name="height" value="0.05" units="cm"/>
    </inkml:brush>
  </inkml:definitions>
  <inkml:trace contextRef="#ctx0" brushRef="#br0">148 123 21277,'-21'30'558,"2"1"1,1 1-1,1 0 1,2 2-1,1 0 0,2 0 1,1 1-1,-7 40 1,17-69-472,0 1 0,1-1 0,0 0 0,0 1 0,1 8 0,-1-14-70,0 0-1,0-1 1,1 1-1,-1 0 1,0 0-1,0 0 0,1-1 1,-1 1-1,1 0 1,-1-1-1,0 1 1,1 0-1,-1-1 0,1 1 1,0 0-1,-1-1 1,1 1-1,-1-1 1,2 2-1,-1-2 0,0 0-1,0 0 1,0 0 0,0 0-1,0 0 1,0 0-1,0 0 1,0 0 0,0 0-1,0-1 1,0 1 0,0 0-1,0-1 1,0 1-1,0-1 1,0 1 0,0-1-1,0 1 1,-1-1 0,1 1-1,1-2 1,3-3 43,1 0 0,-1-1 0,0 1 0,0-1 0,-1 0 0,0-1 0,0 1 0,0-1 0,3-10 0,2-6 109,10-41 1,7-68 66,-24 111-219,0 1 1,-2 0-1,0-1 1,-5-31-1,4 49-19,1 0 0,-1 0 0,0 0 0,0 0 0,0 0 0,-1 0 1,1 0-1,-1 1 0,-3-6 0,5 8 1,0 0 1,-1-1-1,1 1 1,0 0-1,-1-1 1,1 1-1,-1 0 1,1 0-1,0-1 1,-1 1-1,1 0 1,-1 0-1,1 0 1,0-1-1,-1 1 1,1 0-1,-1 0 1,1 0-1,-1 0 1,1 0-1,-1 0 1,1 0-1,0 0 1,-1 0-1,0 0 1,0 1-1,0 0-1,0-1 1,1 1-1,-1-1 1,0 1-1,0 0 1,1 0 0,-1 0-1,1-1 1,-1 1-1,0 0 1,1 0-1,0 0 1,-1 0 0,1 0-1,-1 1 1,-1 3-4,1-1 1,0 1 0,0-1 0,0 1-1,0 0 1,1-1 0,0 1-1,0 0 1,0-1 0,0 1-1,2 6 1,-1-8 10,0 0-1,0 0 1,0-1-1,0 1 0,0 0 1,1 0-1,-1-1 1,1 1-1,-1-1 1,1 0-1,0 1 1,0-1-1,0 0 0,1 0 1,-1 0-1,0 0 1,1-1-1,-1 1 1,5 2-1,1-2 35,0 1 0,1-1 0,-1 0 0,0-1 0,1 0 0,-1 0-1,0-1 1,1 0 0,-1-1 0,1 1 0,14-5 0,-4 1 60,1-1-1,-1-2 1,34-15 0,-37 14-51,-1 0 0,0-2 0,0 1 0,-1-2 0,0 0 0,-1 0 1,0-2-1,-1 1 0,0-2 0,14-21 0,-24 29 10,-10 15-38,-15 20-15,1 7-6,2 1 0,-27 69-1,39-85-172,2 0-1,0 0 0,1 1 0,2-1 0,0 1 0,1 0 0,1 25 0,1-41-85,1 0 0,0-1 1,0 1-1,0-1 0,4 11 0,-5-15 195,1 1 0,-1-1 0,1 0 0,0 1 0,0-1 0,-1 0 0,1 1 0,0-1 0,0 0 0,0 0 0,1 0 0,-1 0 0,0 0 0,0 0 0,1 0 0,-1 0 0,0-1 0,1 1 0,-1 0 0,1-1 0,-1 1 0,0-1 0,1 0 0,0 1 0,-1-1 0,3 0 0,-1 0-17,0-1-1,0 1 1,-1-1 0,1 0 0,0 1-1,0-1 1,-1 0 0,4-2 0,25-16-916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3.531"/>
    </inkml:context>
    <inkml:brush xml:id="br0">
      <inkml:brushProperty name="width" value="0.05" units="cm"/>
      <inkml:brushProperty name="height" value="0.05" units="cm"/>
    </inkml:brush>
  </inkml:definitions>
  <inkml:trace contextRef="#ctx0" brushRef="#br0">176 403 18324,'-22'15'979,"2"1"0,0 0 1,1 1-1,1 2 0,0 0 0,-21 30 1,37-45-830,-1 0 1,0 0 0,1 0 0,0 0-1,0 0 1,0 0 0,-1 7 0,3-10-120,0-1 0,0 1-1,-1 0 1,1-1 0,0 1 0,0 0 0,0-1 0,1 1 0,-1 0 0,0-1 0,0 1 0,0 0 0,0-1 0,1 1 0,-1-1 0,0 1 0,0 0 0,1-1 0,-1 1 0,1-1 0,0 2 0,0-2-9,0 1 0,0-1 1,0 1-1,0-1 0,0 1 1,0-1-1,0 0 1,0 1-1,1-1 0,-1 0 1,0 0-1,0 0 0,0 0 1,0 0-1,1 0 0,1-1 1,15-2 45,-1-1 0,0-2 0,0 1 1,0-2-1,21-11 0,-25 11-52,0 1 0,0 0 0,1 1-1,0 0 1,0 1 0,0 0 0,1 1 0,28-1 0,-42 4-14,0 0 1,1 0-1,-1 0 1,0 0-1,1 0 1,-1 0-1,0 0 1,1 1-1,-1-1 1,0 1-1,0-1 1,0 1-1,1-1 1,-1 1-1,0 0 1,0 0-1,0-1 1,0 1-1,0 0 0,1 1 1,-1 0 14,0 0 1,0 0-1,-1 0 0,1 1 1,0-1-1,-1 0 0,0 0 1,1 0-1,-1 1 0,0-1 1,0 3-1,1-23 10,1 0-1,1 1 1,0-1-1,2 0 1,0 1-1,1 0 1,10-22-1,-14 35-113,0 1 1,-1 0-1,1 0 0,0 0 0,0 1 1,1-1-1,-1 0 0,0 1 1,1-1-1,0 1 0,-1 0 0,1 0 1,0 0-1,0 0 0,5-2 0,0 2-515,0 0 0,0 0 0,0 1-1,0 0 1,13 0 0,-2 0-813,-1-1 1,1-1-1,0 0 0,-1-2 1,0 0-1,28-12 0,-38 14 1166,-1-1-1,-1 0 0,1 0 0,-1-1 0,1 1 0,-1-2 0,-1 1 0,7-7 0,-9 8 410,0-1 0,1 0 0,-2 1 0,1-1 0,-1 0 0,1-1 0,-1 1 0,-1 0 0,1-1 0,-1 1 0,0-1 0,1-8 1,-2 13 19,0-1 1,0 1-1,0-1 1,0 0-1,0 1 1,0-1 0,0 1-1,-1-1 1,1 1-1,0-1 1,-1 1-1,0 0 1,1-1 0,-1 1-1,0-1 1,1 1-1,-1 0 1,-2-2-1,2 2-62,0 1-1,0-1 0,0 1 1,0-1-1,0 1 0,0 0 1,0 0-1,0-1 0,0 1 1,0 0-1,0 0 0,0 0 1,0 0-1,0 0 0,0 0 1,0 1-1,0-1 0,0 0 1,0 0-1,0 1 0,0-1 1,0 1-1,0-1 0,0 1 1,0-1-1,0 1 0,0-1 1,-1 2-1,-5 4 186,0 0-1,0 1 1,1-1-1,0 1 1,0 0 0,0 1-1,1-1 1,-7 15 0,1-1-43,2 1-1,-9 27 1,12-31-208,1 1-1,1-1 0,1 1 1,-2 30-1,5-42-77,0 0 0,1-1 0,0 1 0,0 0 0,0-1-1,1 1 1,3 8 0,-4-12-18,1 0 0,0 0-1,-1 0 1,1 0-1,0 0 1,1 0 0,-1-1-1,0 1 1,1-1 0,0 1-1,-1-1 1,1 0 0,0 0-1,6 3 1,-5-4-5,1 1-1,0-1 1,-1 0 0,1-1 0,0 1-1,0-1 1,-1 0 0,1 0-1,0 0 1,0 0 0,0-1 0,-1 0-1,1 0 1,0-1 0,-1 1-1,1-1 1,-1 0 0,0 0 0,5-3-1,11-6-59,-1-2-1,28-22 1,-43 32 108,31-27 111,-1-2-1,-1-2 1,-2-1-1,-2-1 1,-1-1 0,-1-2-1,-3 0 1,-1-2-1,-2-1 1,21-60 0,-36 82 190,-15 40 78,-23 65 295,-32 136 0,55-182-385,2 1 0,2 0 0,1 0 0,3 1 0,6 79 0,-5-117-261,8 38 226,-7-38-232,-1-1 0,1 0 0,0 0 0,0 1 0,0-1 0,0 0 0,0 0 0,0 0 0,1 0 0,-1 0 0,1-1 0,-1 1 0,1 0 0,2 1 0,-4-3-17,0 0-1,1 1 0,-1-1 0,0 0 1,0 0-1,0 0 0,1 0 1,-1 0-1,0 0 0,0 0 1,1 0-1,-1 0 0,0 0 1,0 0-1,0 0 0,1 0 1,-1 0-1,0 0 0,0 0 1,1 0-1,-1 0 0,0 0 1,0 0-1,0 0 0,1 0 1,-1 0-1,0-1 0,0 1 0,0 0 1,1 0-1,-1 0 0,0 0 1,0 0-1,0-1 0,0 1 1,1 0-1,-1 0 0,0 0 1,0-1-1,0 1 0,4-14 35,-2-17-57,-3 11-74,-2 1 0,1-1 0,-2 1 0,-1 0 0,0 1 0,-2-1 0,-12-27 1,3 17-90,0 0 0,-1 1 1,-37-45-1,52 71 209,1 1-1,-1-1 0,1 0 1,0 0-1,-1 0 0,1 0 1,0 0-1,-1-4 0,5-1 206,11 7-58,53 14-142,24 3-340,-52-15 187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4.529"/>
    </inkml:context>
    <inkml:brush xml:id="br0">
      <inkml:brushProperty name="width" value="0.05" units="cm"/>
      <inkml:brushProperty name="height" value="0.05" units="cm"/>
    </inkml:brush>
  </inkml:definitions>
  <inkml:trace contextRef="#ctx0" brushRef="#br0">105 109 19732,'-1'-3'244,"-1"-1"1,0 0-1,1 1 0,-1-1 0,-1 1 0,1 0 1,-1-1-1,1 1 0,-1 1 0,0-1 0,0 0 1,0 1-1,-4-4 0,5 5-186,0 1 1,1-1-1,-1 0 0,0 1 0,1-1 0,-1 1 1,0-1-1,0 1 0,0 0 0,0 0 1,1 0-1,-1 0 0,0 0 0,0 0 1,0 1-1,1-1 0,-1 0 0,0 1 1,0 0-1,1-1 0,-1 1 0,0 0 1,1 0-1,-1 0 0,1 0 0,-1 0 1,1 0-1,-1 0 0,1 0 0,0 1 0,-2 1 1,2-2-57,0 0-1,0 0 1,0 0 0,0 0 0,0 1 0,0-1 0,0 0 0,1 0 0,-1 1 0,0-1-1,1 1 1,-1-1 0,1 0 0,-1 1 0,1-1 0,0 1 0,0-1 0,0 1-1,0-1 1,0 1 0,0 0 0,0-1 0,0 1 0,0-1 0,1 0 0,-1 1 0,1 1-1,0-2-6,0 1 0,0-1 0,0 0 0,0 1-1,1-1 1,-1 0 0,0 0 0,1 0 0,-1 0-1,0 0 1,1 0 0,-1-1 0,1 1 0,0 0-1,-1-1 1,1 1 0,-1-1 0,1 1 0,0-1-1,-1 0 1,1 0 0,0 0 0,2 0 0,-2 0 1,1 0 1,0 0 0,0 1-1,0-1 1,0 0-1,0 1 1,0 0 0,-1 0-1,1 0 1,0 0 0,-1 0-1,1 1 1,-1-1 0,1 1-1,-1-1 1,0 1-1,1 0 1,-1 0 0,0 0-1,3 4 1,-1 0 3,-1 0 0,0 0 0,0 1 1,-1-1-1,1 0 0,-1 1 0,2 12 0,3 27 214,-1-1-1,-2 1 0,-2-1 0,-2 1 0,-2 0 1,-2 0-1,-11 45 0,14-84-109,0-1-1,0-1 0,0 0 0,0 0 0,-1 0 0,1 0 1,-1 0-1,0 0 0,-1 0 0,1-1 0,-1 1 0,0-1 0,0 1 0,-6 5 0,8-9-83,1-1 1,-1 1-1,1-1 0,-1 0 1,1 1-1,-1-1 1,0 0-1,1 1 0,-1-1 1,0 0-1,1 0 0,-1 0 1,0 1-1,1-1 0,-1 0 1,0 0-1,1 0 0,-1 0 1,0 0-1,1 0 0,-1 0 1,0-1-1,1 1 1,-1 0-1,1 0 0,-1 0 1,-1-1-1,1 0 0,0 0 1,0 0-1,0 0 0,0 0 1,1 0-1,-1 0 0,0-1 1,0 1-1,1 0 0,-1 0 1,1-1-1,-2-1 0,0-5-16,0 0 0,1 0 0,-1-13 0,0-14-194,2 1 1,2-1-1,9-61 1,-6 72 72,1 0 0,1 1 1,1 0-1,1 0 0,0 0 0,17-25 1,-20 39 94,1 0 0,0 0 0,0 0 1,1 1-1,0 0 0,0 1 1,13-9-1,6-2 18,35-16-1,-39 22 18,0-1-1,39-30 0,-60 42-9,0-1 1,0 1-1,-1-1 0,1 1 0,-1-1 0,1 0 0,-1 0 1,0 0-1,1 0 0,-1 0 0,0 0 0,0 0 0,0 0 1,-1 0-1,1 0 0,-1-1 0,1 1 0,-1 0 1,1-5-1,-2 6 2,1-1 0,-1 1 0,1-1 0,-1 1 0,1-1 0,-1 1 0,0 0 0,0-1 1,0 1-1,0 0 0,0 0 0,0 0 0,0 0 0,0-1 0,0 2 0,-1-1 0,1 0 0,0 0 0,-1 0 0,1 0 0,0 1 1,-1-1-1,1 1 0,-1-1 0,1 1 0,-1 0 0,1-1 0,-1 1 0,-2 0 0,-2 0 10,0-1 0,1 2 0,-1-1 0,0 1-1,0-1 1,0 2 0,0-1 0,1 1 0,-1-1 0,1 2-1,-1-1 1,1 0 0,0 1 0,0 0 0,0 1 0,0-1-1,0 1 1,1 0 0,0 0 0,0 0 0,-7 8 0,8-8-20,0 0 1,1-1-1,-1 1 0,1 0 1,0 0-1,0 1 1,0-1-1,0 0 1,1 1-1,-1-1 0,1 1 1,0-1-1,1 1 1,-1 0-1,1-1 1,0 1-1,0 0 1,1-1-1,-1 1 0,1 0 1,0-1-1,0 1 1,0-1-1,1 1 1,0-1-1,0 0 1,4 7-1,-3-7-110,0 0-1,1 0 1,0-1 0,-1 0 0,1 1-1,0-1 1,0-1 0,1 1 0,-1-1-1,1 1 1,-1-1 0,1-1 0,0 1 0,0-1-1,-1 1 1,1-2 0,0 1 0,0 0-1,0-1 1,0 0 0,0 0 0,0 0-1,9-2 1,3-1-218,-1-1-1,0 0 1,0-1-1,0 0 1,28-16 0,11-10-534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4.949"/>
    </inkml:context>
    <inkml:brush xml:id="br0">
      <inkml:brushProperty name="width" value="0.05" units="cm"/>
      <inkml:brushProperty name="height" value="0.05" units="cm"/>
    </inkml:brush>
  </inkml:definitions>
  <inkml:trace contextRef="#ctx0" brushRef="#br0">155 1 19740,'-1'0'86,"0"0"1,0-1-1,0 1 0,0 0 0,0 0 1,0 1-1,0-1 0,0 0 0,0 0 0,1 0 1,-1 1-1,0-1 0,0 0 0,0 1 1,0-1-1,1 1 0,-1-1 0,0 1 1,0-1-1,1 1 0,-1 0 0,0-1 0,1 1 1,-1 0-1,1-1 0,-1 1 0,0 1 1,-18 28 339,17-28-281,-17 36 470,1 1-1,2 0 1,2 1 0,2 1-1,1 0 1,-7 62-1,17-94-549,0 0-1,1-1 1,0 1-1,0 0 1,1 0-1,3 14 1,-4-21-58,0-1 0,1 1 0,-1-1 1,1 1-1,-1-1 0,1 1 0,0-1 0,0 1 1,0-1-1,-1 0 0,1 1 0,1-1 1,-1 0-1,0 0 0,0 0 0,0 0 0,1 0 1,-1 0-1,0 0 0,1 0 0,-1-1 0,1 1 1,-1 0-1,1-1 0,-1 1 0,1-1 1,-1 0-1,1 1 0,-1-1 0,1 0 0,0 0 1,-1 0-1,1 0 0,-1 0 0,1 0 0,0-1 1,-1 1-1,1-1 0,-1 1 0,1-1 1,-1 1-1,3-2 0,6-3 22,0 0-1,0-1 1,0 0-1,-1-1 1,1 0 0,14-16-1,-12 11 1,1 2-1,19-14 0,-31 23-27,-1 1-1,0 0 0,1 0 1,-1-1-1,0 1 0,1 0 1,-1 0-1,0 0 0,1 0 1,-1-1-1,0 1 0,1 0 0,-1 0 1,0 0-1,1 0 0,-1 0 1,1 0-1,-1 0 0,0 0 1,1 0-1,-1 0 0,1 0 1,-1 0-1,0 0 0,1 0 1,-1 0-1,0 0 0,1 1 1,-1-1-1,0 0 0,1 0 1,-1 0-1,0 1 0,1-1 1,-1 0-1,0 0 0,1 1 0,2 17 5,-10 27-18,7-42 9,-10 37-15,5-20-465,-5 38-1,10-58 435,0 0-1,0 1 0,0-1 1,0 0-1,0 0 1,0 0-1,0 1 1,0-1-1,0 0 1,0 0-1,0 1 0,0-1 1,0 0-1,0 0 1,0 0-1,0 1 1,0-1-1,0 0 1,0 0-1,0 1 0,0-1 1,0 0-1,1 0 1,-1 0-1,0 0 1,0 1-1,0-1 1,0 0-1,0 0 0,1 0 1,-1 0-1,0 1 1,0-1-1,0 0 1,1 0-1,-1 0 1,8-5-845,6-13 155,-2-2-117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5.382"/>
    </inkml:context>
    <inkml:brush xml:id="br0">
      <inkml:brushProperty name="width" value="0.05" units="cm"/>
      <inkml:brushProperty name="height" value="0.05" units="cm"/>
    </inkml:brush>
  </inkml:definitions>
  <inkml:trace contextRef="#ctx0" brushRef="#br0">0 33 16916,'8'4'641,"5"2"486,0 0 1,1-1-1,0 0 0,17 3 1,-29-7-1002,1-1 1,-1 1-1,1-1 1,0 0 0,-1 0-1,1 0 1,-1 0-1,1 0 1,0 0-1,-1-1 1,1 1 0,-1-1-1,1 0 1,-1 0-1,1 0 1,-1 0 0,0 0-1,0 0 1,1-1-1,-1 1 1,0-1 0,0 1-1,0-1 1,0 0-1,-1 0 1,1 0-1,0 0 1,-1 0 0,0 0-1,3-5 1,-4 7-113,1-1 0,-1 0 0,1 0 1,-1 1-1,1-1 0,-1 0 0,0 0 0,1 0 1,-1 0-1,0 0 0,0 1 0,1-1 0,-1 0 1,0 0-1,0 0 0,0 0 0,0 0 0,0 0 1,-1 0-1,1 0 0,0 0 0,0 1 0,-1-1 1,1 0-1,0 0 0,-1 0 0,1 0 0,-1 1 1,1-1-1,-1 0 0,1 0 0,-1 1 0,1-1 1,-1 0-1,0 1 0,1-1 0,-1 1 0,-2-2 1,1 2-14,0-1 1,0 1 0,0-1 0,0 1 0,0 0-1,-1 0 1,1 0 0,0 0 0,0 0 0,0 1 0,0-1-1,0 1 1,0-1 0,0 1 0,-4 1 0,-2 3-10,1-1 0,-1 1 0,1 1 0,0-1 0,0 1 1,0 0-1,1 1 0,-9 12 0,10-14-2,1 1 1,0 1-1,0-1 0,0 1 1,1-1-1,0 1 0,0 0 0,1 0 1,0 0-1,-2 14 0,4-19 9,-1-1 0,1 1-1,0-1 1,0 1-1,1 0 1,-1-1 0,0 1-1,0-1 1,1 1 0,-1-1-1,1 1 1,-1-1 0,1 1-1,0-1 1,0 1 0,-1-1-1,1 0 1,0 0 0,0 1-1,0-1 1,1 0 0,-1 0-1,0 0 1,2 1 0,0-1-1,0 1 1,0-1 0,0 0 0,0 0 0,0 0 0,0-1 0,0 1 0,1-1-1,-1 1 1,0-1 0,4-1 0,7 0 10,-1-1-1,1 0 1,-1-2 0,21-6-1,5-7 201,72-44-1,-72 38-59,-12 12-9,-27 11-134,1 0-1,-1-1 0,1 1 1,-1 0-1,1 0 1,-1 0-1,1 0 1,-1 1-1,0-1 1,1 0-1,-1 0 1,1 0-1,-1 0 1,1 0-1,-1 0 1,0 1-1,1-1 1,-1 0-1,1 0 1,-1 1-1,0-1 1,1 0-1,-1 1 1,0-1-1,0 0 1,1 1-1,-1-1 1,0 0-1,0 1 1,1-1-1,-1 1 1,0-1-1,0 0 1,0 1-1,0-1 1,1 1-1,-1-1 1,0 1-1,0-1 1,0 1-1,0-1 1,0 0-1,0 1 1,0-1-1,0 1 1,-1-1-1,1 1 1,0-1-1,0 1 1,0-1-1,0 0 1,-1 1-1,1-1 1,0 1-1,-11 31 195,8-27-142,1-1-1,0 1 1,0 0-1,1 0 1,-1 0-1,1 1 1,0-1-1,1 0 1,-1 0-1,1 1 0,1 7 1,-1-12-42,1 0 1,0 0-1,-1 1 1,1-1-1,0-1 1,-1 1-1,1 0 1,0 0-1,0 0 1,0 0-1,0 0 1,0-1-1,0 1 0,0-1 1,0 1-1,0 0 1,0-1-1,1 0 1,-1 1-1,0-1 1,0 0-1,0 1 1,1-1-1,-1 0 1,0 0-1,0 0 0,0 0 1,1 0-1,-1 0 1,2-1-1,40-8 210,-2-5-148,47-21 0,7-4-186,-65 32-80,-29 7 182,-1 0 0,1 0 0,-1 0 1,0 0-1,1 0 0,-1 0 0,1 0 0,-1 0 0,0 0 1,1 1-1,-1-1 0,0 0 0,1 0 0,-1 0 0,0 1 1,1-1-1,-1 0 0,0 0 0,1 0 0,-1 1 0,0-1 1,1 0-1,-1 1 0,0 0 0,1-1 1,-1 1 0,0 0-1,0 0 1,0 0 0,0 0 0,-1-1 0,1 1-1,0 0 1,0 0 0,0 0 0,-1-1-1,1 1 1,0 0 0,-1 0 0,1-1-1,0 1 1,-2 1 0,-25 39-192,16-24-723,-18 32 1,29-49 840,0 1 0,0-1 1,-1 0-1,1 0 1,0 1-1,0-1 1,0 0-1,0 1 1,-1-1-1,1 0 0,0 0 1,0 1-1,0-1 1,0 0-1,0 1 1,0-1-1,0 0 1,0 1-1,0-1 1,0 0-1,0 1 0,0-1 1,0 0-1,0 1 1,0-1-1,0 0 1,0 0-1,1 1 1,-1-1-1,0 0 0,0 1 1,0-1-1,0 0 1,1 0-1,-1 1 1,0-1-1,13-2-860,16-15 78,2-7-260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35.771"/>
    </inkml:context>
    <inkml:brush xml:id="br0">
      <inkml:brushProperty name="width" value="0.05" units="cm"/>
      <inkml:brushProperty name="height" value="0.05" units="cm"/>
    </inkml:brush>
  </inkml:definitions>
  <inkml:trace contextRef="#ctx0" brushRef="#br0">187 33 20908,'14'-29'1969,"-11"25"-1337,-4 8-288,-11 21 1056,-2 8-199,0 13-705,-4 4-264,3 10-424,-3 3-240,6 0 416,-3-4-32,9-2-112,1-2-80</inkml:trace>
  <inkml:trace contextRef="#ctx0" brushRef="#br0" timeOffset="1">8 857 17868,'-5'16'2792,"4"-3"-1559,0-9 2295,1-8-2359,0-3-609,2-6-152,6 0-176,0-6-344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4:53.230"/>
    </inkml:context>
    <inkml:brush xml:id="br0">
      <inkml:brushProperty name="width" value="0.05" units="cm"/>
      <inkml:brushProperty name="height" value="0.05" units="cm"/>
    </inkml:brush>
  </inkml:definitions>
  <inkml:trace contextRef="#ctx0" brushRef="#br0">1170 430 11378,'-12'-4'309,"-1"-1"0,1-1 0,0 0 0,-23-14 0,30 15-257,-1 1 1,1-1-1,0 0 1,0-1-1,1 1 1,-1-1-1,1 0 0,0 0 1,1 0-1,-1 0 1,-2-9-1,-18-60 146,16 48-170,-1 1 1,-14-28-1,19 45-19,-1 1 0,0 0 0,0 0 0,-1 0-1,0 1 1,0 0 0,-1 0 0,0 0 0,0 1-1,-10-6 1,8 6 12,-2 0-1,1 1 1,0 0-1,-1 1 1,0 0-1,0 0 1,0 1-1,-1 1 1,1 0-1,-17-1 1,11 3 14,0 0 1,0 2 0,0 0-1,1 0 1,-1 2 0,-23 8 0,3 2 27,1 2 0,0 2 0,2 1 0,0 2 0,-42 33 0,23-14-36,1 2 0,-71 77 1,109-103-32,0 0 1,1 1-1,1 1 1,1 0-1,0 1 1,1 0-1,1 1 1,1-1-1,1 2 0,0-1 1,2 1-1,-3 23 1,5-19 24,2 0 0,0 0 0,2-1 0,1 1 1,0 0-1,2-1 0,14 47 0,-12-53-7,1 0 0,1-1 0,1 0 1,0-1-1,1 0 0,1 0 0,0-1 0,1 0 0,1-1 0,0-1 0,16 13 1,-3-7-54,0-1 0,2-1 0,0-1 0,1-2 0,0-1 0,1-1 1,1-1-1,0-2 0,0-1 0,44 5 0,-16-7-63,1-2 1,0-2-1,0-3 0,99-15 0,-119 9 109,0 0-1,-1-3 0,0-1 0,-1-3 1,0 0-1,59-34 0,-74 34 83,0 0 0,-2-2 0,0-1-1,0-1 1,-2 0 0,0-1 0,-2-2 0,0 1-1,-1-2 1,-1 0 0,12-25 0,-20 34 11,0-1 1,-2 1-1,0-1 0,0 0 1,-1-1-1,-1 1 1,-1-1-1,0 0 0,0 0 1,-2 1-1,0-1 0,-3-26 1,1 29-49,-1 0 1,0 1-1,-1-1 1,-1 0-1,1 1 1,-2 0-1,1 0 1,-2 1-1,1-1 1,-2 1-1,1 1 1,-1-1-1,0 1 0,-1 1 1,-18-14-1,13 12-101,0 1-1,-1 0 0,0 1 1,0 1-1,-1 1 1,0 0-1,-17-4 0,-3 2-28,0 2 0,-43-2-1,-18 3-123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5:01.295"/>
    </inkml:context>
    <inkml:brush xml:id="br0">
      <inkml:brushProperty name="width" value="0.05" units="cm"/>
      <inkml:brushProperty name="height" value="0.05" units="cm"/>
    </inkml:brush>
  </inkml:definitions>
  <inkml:trace contextRef="#ctx0" brushRef="#br0">202 150 9898,'-18'-1'1747,"16"1"-1619,0-1-1,1 1 1,-1 0-1,0 0 0,0 0 1,0 0-1,1 0 1,-1 0-1,0 0 1,0 1-1,1-1 1,-1 0-1,0 1 1,0 0-1,1-1 1,-1 1-1,1 0 1,-1 0-1,1 0 1,-1 0-1,-1 2 1,1-1-118,1-1 0,-1 0 1,0 1-1,1-1 0,-1 0 1,0 0-1,0 0 0,0 0 1,0 0-1,0 0 0,0 0 1,0-1-1,0 1 0,0-1 1,0 1-1,0-1 0,-4 0 1,4-1 2,1 1-1,-1-1 1,0 1 0,1-1 0,-1 0-1,1 0 1,0 0 0,-1 0 0,1 0 0,0 0-1,-1 0 1,1-1 0,0 1 0,0 0 0,0-1-1,0 1 1,0-1 0,0 1 0,1-1 0,-1 1-1,0-1 1,0-3 0,-2-3 81,1 0 86,-1-1-1,0 1 1,-8-13-1,11 21-156,0-1-1,0 0 0,-1 0 0,1 1 0,0-1 0,-1 0 0,1 1 0,-1-1 0,1 0 0,-1 1 0,1-1 0,-1 1 0,0-1 0,1 1 1,-1-1-1,0 1 0,1-1 0,-1 1 0,0 0 0,0-1 0,1 1 0,-1 0 0,0 0 0,0-1 0,1 1 0,-1 0 0,0 0 1,0 0-1,0 0 0,1 0 0,-1 0 0,0 0 0,0 0 0,0 1 0,1-1 0,-1 0 0,0 0 0,0 1 0,1-1 0,-1 0 1,0 1-1,1-1 0,-1 1 0,0-1 0,1 1 0,-1-1 0,0 1 0,1-1 0,-1 2 0,-2 2 24,0 0-1,0 1 1,1-1-1,0 0 0,0 1 1,-3 9-1,4-11-38,1-1-1,-1 1 0,0 0 0,1 0 1,-1-1-1,1 1 0,0 0 0,0 0 0,0 0 1,0 0-1,1-1 0,-1 1 0,2 4 1,-2-6-6,0-1 0,0 0 0,1 1 0,-1-1 0,0 1 0,0-1 0,1 0 0,-1 1 0,0-1 0,0 0 0,1 0 0,-1 1 0,0-1 0,1 0 0,-1 0 0,1 1 0,-1-1 0,0 0 0,1 0 0,-1 0 0,1 0 0,-1 0 0,0 0 0,1 0 0,-1 1 0,1-1 0,-1 0 0,1 0 0,-1-1 0,1 1 0,12-8 27,8-17 18,-7 3-67,0-1 1,-2 0-1,16-41 0,-23 54 959,-4 12-332,-3 20-252,-3 13-66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09.749"/>
    </inkml:context>
    <inkml:brush xml:id="br0">
      <inkml:brushProperty name="width" value="0.05" units="cm"/>
      <inkml:brushProperty name="height" value="0.05" units="cm"/>
    </inkml:brush>
  </inkml:definitions>
  <inkml:trace contextRef="#ctx0" brushRef="#br0">0 1 24575,'0'0'0,"7"7"0,7 10 0,10 10 0,13 14 0,16 15 0,26 23 0,22 20 0,14 14 0,6 3 0,3-4 0,-8-10 0,-14-15 0,-20-16 0,-23-16 0,-20-17-8191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5:21.997"/>
    </inkml:context>
    <inkml:brush xml:id="br0">
      <inkml:brushProperty name="width" value="0.05" units="cm"/>
      <inkml:brushProperty name="height" value="0.05" units="cm"/>
    </inkml:brush>
  </inkml:definitions>
  <inkml:trace contextRef="#ctx0" brushRef="#br0">1641 403 13651,'-14'-7'85,"2"0"0,-1-1 0,1 0 0,0-1 0,1 0 0,0-1 0,0 0 0,1-1 0,1 0 0,0 0 0,-11-19 0,5 4-109,-2 0-1,-1 1 1,-30-33-1,36 46 27,-1 0 1,0 1-1,-1 0 1,0 1-1,-1 1 1,0 0-1,-26-10 0,14 9 56,-1 2-1,0 0 0,0 2 0,-1 2 1,1 0-1,-1 2 0,0 1 0,0 1 1,0 1-1,-49 10 0,25-1 58,1 3-1,1 2 1,0 3 0,-93 45-1,91-35-90,1 3 0,1 2 0,-76 65 0,95-69-45,2 0 0,1 2 0,2 1 1,0 1-1,3 2 0,-22 39 0,38-59 9,0 0 0,2 0 0,0 1 1,0 0-1,2 0 0,0 0 0,1 1 1,0-1-1,1 1 0,1 0 0,1 0 1,1-1-1,0 1 0,1 0 0,0-1 1,2 1-1,0-1 0,1 0 0,0 0 1,16 30-1,-3-10-7,2 0-1,2-1 1,1-2-1,1 0 1,2-1-1,1-2 1,2-1-1,1-1 1,1-1-1,1-2 1,1-1-1,1-2 1,1-1-1,52 22 1,-34-21 0,1-4 0,1-1 0,0-3 0,1-2 0,97 7 0,-82-16 9,0-3-1,0-4 0,0-2 1,77-18-1,-52 3 11,-2-5-1,136-57 0,-112 31 21,153-93 0,-189 93 46,100-81 1,-134 92 2,-1-2 1,-3-2-1,43-56 0,-74 86-29,-2-1-1,0 0 0,-1-1 1,-1 0-1,-1-1 0,0 0 1,8-28-1,-14 38-21,0 0 0,-1 0 0,0 0 0,-1 0 0,1-1 0,-1 1-1,-1 0 1,0 0 0,0 0 0,0 0 0,-1 0 0,0 0 0,-1 0 0,0 0 0,0 1 0,-1 0-1,0-1 1,0 1 0,0 0 0,-10-10 0,-3-1 10,0 2 0,-1 0 0,-1 1 1,0 1-1,-1 1 0,-31-16 0,-11 0-68,-67-23 0,4 12-209,0 7 0,-189-27-1,153 36 66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5:51.429"/>
    </inkml:context>
    <inkml:brush xml:id="br0">
      <inkml:brushProperty name="width" value="0.05" units="cm"/>
      <inkml:brushProperty name="height" value="0.05" units="cm"/>
    </inkml:brush>
  </inkml:definitions>
  <inkml:trace contextRef="#ctx0" brushRef="#br0">131 939 12827,'9'-64'12,"-9"63"-10,-1 7-1,-5 34 0,-40 222-7,-7 47 16,21 2 32,30-236-13,3 0 0,12 83 1,-5-105 7,3 0 0,2-1 0,34 90 0,-38-119-20,1-1 0,1 0-1,1 0 1,1-1-1,28 34 1,-35-48-12,0 0 0,0-1 0,1 0 0,0 0 0,0-1-1,0 0 1,1 0 0,0-1 0,0 0 0,0 0 0,0-1 0,1 0 0,-1 0 0,1-1-1,0 0 1,0-1 0,0 0 0,-1 0 0,12-1 0,-2-2 7,-1 0-1,1-2 1,0 0 0,-1-1-1,0-1 1,0 0 0,-1-1 0,1-1-1,-2-1 1,20-13 0,16-15 36,72-68 0,-114 96-42,77-74-10,-5-3 1,-3-4 0,-5-4-1,-3-2 1,83-154 0,-119 184-10,-2-1 1,-3-2-1,-3-1 1,-3-1-1,-3-1 1,10-76-1,-22 91 95,-2 0-1,-3 0 1,-2 0-1,-3-1 0,-2 1 1,-3 0-1,-2 1 1,-23-80-1,16 93-107,-1 0 1,-3 1-1,-1 0 0,-2 2 1,-1 1-1,-3 1 0,-1 1 0,-1 1 1,-2 1-1,-42-34 0,56 54-58,-1 0 0,-1 1-1,0 1 1,-22-10 0,-14-3-196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4:53.826"/>
    </inkml:context>
    <inkml:brush xml:id="br0">
      <inkml:brushProperty name="width" value="0.05" units="cm"/>
      <inkml:brushProperty name="height" value="0.05" units="cm"/>
    </inkml:brush>
  </inkml:definitions>
  <inkml:trace contextRef="#ctx0" brushRef="#br0">705 160 5705,'-48'16'710,"-1"-1"-212,1 3 1,-51 26 0,64-22-24,1 1 0,1 1 0,2 3 0,-44 44 0,-3 19-21,-13 14-17,80-94-310,1 1-1,0 0 1,1 1 0,0 0-1,-8 15 1,14-21-107,1 1-1,-1-1 1,1 1-1,0-1 1,0 1 0,1 0-1,0-1 1,0 1 0,1 0-1,-1 0 1,1 0 0,1 0-1,1 10 1,3 2-21,0 1 0,2-1 0,0 0-1,1 0 1,0-1 0,2 0 0,0-1 0,17 21 0,15 16-12,55 51 0,-80-87 32,0-1-50,1-1 1,0-1 0,0-1 0,2-1-1,0 0 1,0-1 0,1-2 0,1 0 0,-1-1-1,2-1 1,-1-1 0,1-1 0,0-1-1,0-1 1,1-2 0,-1 0 0,26-1-1,87-5-542,208-33 0,128-53-960,-258 46 368,252-36 979,-52 10 183,-4-24 20,-384 86-17,177-52-5,-147 40-24,81-39 1,-133 56 113,1 1 1,-1 0-1,0-1 0,0 0 0,0 0 0,0 0 0,0 0 0,5-8 0,-8 10 17,0-1 1,0 1-1,-1 0 0,1-1 0,-1 1 0,1-1 0,-1 1 1,1-1-1,-1 1 0,0-1 0,0 1 0,0-1 0,0 0 0,0 1 1,0-1-1,0 1 0,-1-1 0,1 1 0,0-1 0,-1 1 1,1-1-1,-1 1 0,0 0 0,1-1 0,-1 1 0,0 0 1,0-1-1,0 1 0,0 0 0,-2-2 0,-41-44 1539,25 28-1753,-24-31-1,39 45 57,-133-173-882,107 143 617,-1 3 0,-70-57 0,55 54-479,-2 2 0,-65-32 1,80 49 543,0 1 1,-2 2-1,0 2 0,-63-13 1,37 15 84,-6 2-56</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5:14.171"/>
    </inkml:context>
    <inkml:brush xml:id="br0">
      <inkml:brushProperty name="width" value="0.05" units="cm"/>
      <inkml:brushProperty name="height" value="0.05" units="cm"/>
    </inkml:brush>
  </inkml:definitions>
  <inkml:trace contextRef="#ctx0" brushRef="#br0">0 27 11258,'6'4'82,"1"-1"0,-1 0 0,1 0-1,-1 0 1,1-1 0,0 0-1,0 0 1,0-1 0,11 1-1,-9-1-17,28 4-53,-1-2 1,49-2 0,76-12 34,-7 1-9,-42 12-36,154 22 0,-91-5-1,139 8 2,401 36 16,-2 22-6,-316-39 0,686-9 0,-629-69-16,-1-29-4,44-5 4,612-35 20,-736 64-166,43-3-60,-390 38 176,58-2-36,-75 4 74,0 0-1,0 1 0,0 0 1,0 1-1,-1 0 0,16 5 1,-22-5 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6:29.355"/>
    </inkml:context>
    <inkml:brush xml:id="br0">
      <inkml:brushProperty name="width" value="0.05" units="cm"/>
      <inkml:brushProperty name="height" value="0.05" units="cm"/>
    </inkml:brush>
  </inkml:definitions>
  <inkml:trace contextRef="#ctx0" brushRef="#br0">110 160 7090,'-8'-35'2128,"-2"0"0,-23-52 1,33 87-2110,1 0-1,-1 0 1,0 0 0,0 0-1,0 0 1,0 0-1,0-1 1,-1 1 0,1 0-1,0 0 1,0 0 0,0 0-1,0 0 1,0 0 0,0 0-1,0-1 1,0 1 0,0 0-1,0 0 1,0 0 0,0 0-1,0 0 1,0 0 0,0 0-1,-1 0 1,1 0 0,0-1-1,0 1 1,0 0 0,0 0-1,0 0 1,0 0 0,0 0-1,-1 0 1,1 0 0,0 0-1,0 0 1,0 0 0,0 0-1,0 0 1,0 0 0,-1 0-1,1 0 1,0 0 0,0 0-1,0 0 1,0 0 0,0 0-1,0 0 1,0 0 0,-1 0-1,-2 9 385,-2 13-220,5-20-124,-32 348 452,18-155-378,14-189-157,1-8 9,3-15 0,4-28 4,10-105 71,4-29-6,-19 147-274,-10 140-712,6-91 882,-6 159-23,7-176 60,-1 1-1,1 0 1,0 0-1,0 0 1,0 0-1,0 0 1,0 0-1,1-1 1,-1 1-1,0 0 1,0 0-1,1 0 1,-1-1-1,0 1 1,1 0-1,-1 0 1,1 1-1,6-11-158,4-29-31,0-28 76,-3 1 1,-2-110 0,-10 145 107,-1 23-57,4 7 67,1 0 0,0 0 0,-1 0 0,1 1 0,0-1 0,-1 0 0,1 0 0,0 1 0,-1-1 0,1 0 0,0 0 0,-1 1 0,1-1 0,0 0 0,0 1 0,0-1 0,-1 0 0,1 1 0,0-1 0,0 1 0,0-1 0,0 0 0,0 1 0,-1-1 0,1 1-1,-5 16-174,1-1 0,0 1 0,1 1 0,-1 20 0,1-14 60,-3 44-154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5:41.745"/>
    </inkml:context>
    <inkml:brush xml:id="br0">
      <inkml:brushProperty name="width" value="0.05" units="cm"/>
      <inkml:brushProperty name="height" value="0.05" units="cm"/>
    </inkml:brush>
  </inkml:definitions>
  <inkml:trace contextRef="#ctx0" brushRef="#br0">173 29 8450,'-12'-3'744,"3"1"-488,-1 1-104,-4-2 408,0 1-96,-2-1-336,-4 1-384,-3-1 264,-2-2 0,-4 1-72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5:42.672"/>
    </inkml:context>
    <inkml:brush xml:id="br0">
      <inkml:brushProperty name="width" value="0.05" units="cm"/>
      <inkml:brushProperty name="height" value="0.05" units="cm"/>
    </inkml:brush>
  </inkml:definitions>
  <inkml:trace contextRef="#ctx0" brushRef="#br0">791 290 6537,'-69'-3'1039,"0"3"-1,0 4 0,0 2 1,-102 23-1,149-24-1012,0 2-1,1 0 0,0 1 1,0 2-1,-37 21 1,49-25-56,0 1 0,1 0 0,0 0 0,0 0 0,0 1 0,1 1 0,0-1 0,1 1 1,-1 0-1,2 0 0,-1 1 0,2 0 0,-1 0 0,-3 12 0,-15 71-173,-12 111 1,30-174 192,1 0-27,0 1 0,2 0 0,2 0 0,1-1-1,1 1 1,1 0 0,9 31 0,-8-45 25,1 1 0,2-1 0,-1 0 0,2-1 0,0 0 0,1 0 0,1 0 1,0-1-1,1-1 0,1 0 0,0 0 0,1-1 0,17 14 0,-10-14 2,0 0-1,0-1 1,1-1-1,0 0 1,1-2-1,1-1 0,-1-1 1,1 0-1,29 3 1,28 1-118,108 2 1,-169-13 114,128 2-459,200-24 0,144-54 116,-180 20 353,234-48-185,-367 62 200,178-68 1,-313 94 69,71-38 0,-97 44-43,0 0 1,-1-1 0,0-1-1,-1-1 1,-1 0 0,22-26 0,-30 31-44,-1-1 1,0 0 0,0 0 0,-1 0-1,0-1 1,-1 1 0,0-1-1,0 0 1,-1 0 0,0 0 0,-1 0-1,0 0 1,-1-1 0,-1-15-1,-1 1-161,-2-1 0,0 2-1,-2-1 1,-14-40-1,13 48 166,-1 0-1,0 1 0,-2 0 0,0 1 0,0 0 0,-1 1 0,-1 0 0,-1 0 1,0 2-1,0-1 0,-23-14 0,-16-8 898,-110-55-1,152 85-791,-84-39 305,-1 3 0,-2 5 1,-2 4-1,-155-30 1,120 39-458,-11 2-59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6:40.929"/>
    </inkml:context>
    <inkml:brush xml:id="br0">
      <inkml:brushProperty name="width" value="0.05" units="cm"/>
      <inkml:brushProperty name="height" value="0.05" units="cm"/>
    </inkml:brush>
  </inkml:definitions>
  <inkml:trace contextRef="#ctx0" brushRef="#br0">1371 1 11755,'-173'30'1212,"98"-19"-990,-108 31 0,65-4-167,-200 95-1,281-114-88,2 1-1,1 2 1,0 2-1,2 1 1,1 1-1,1 1 1,1 2-1,-40 52 0,43-47 28,-62 87 3,79-106 0,1 0 0,0 0 0,1 1 0,0 0 0,2 0-1,-7 25 1,11-27-2,0 0-1,0 1 1,2-1-1,0 1 0,0-1 1,1 0-1,1 1 1,1-1-1,0-1 0,0 1 1,1 0-1,13 22 0,-5-12-179,1-1-1,1 0 1,1-2-1,1 0 0,1 0 1,20 17-1,-19-22-147,0-2 1,1 0-1,1-1 0,0-1 0,0-1 0,1-1 0,1-1 0,0-1 1,42 10-1,14-4-248,128 8 1,-178-20 584,457 1-128,-2-46-17,-204 12 124,426-59 82,-85-2 30,-567 86-36,242-43 630,-294 49-561,0-1 1,0 1 0,0-1 0,1 0 0,-1 1 0,0-1-1,0 0 1,0 0 0,0 0 0,0 0 0,-1-1-1,1 1 1,0 0 0,0-1 0,-1 1 0,1-1-1,-1 0 1,2-2 0,-3 3-7,1-1 0,-1 0 0,0 0 0,0 0 1,0 0-1,0 0 0,0 0 0,-1 1 0,1-1 0,0 0 0,-1 0 0,0 0 0,1 0 1,-1 1-1,0-1 0,0 0 0,0 1 0,0-1 0,0 1 0,-2-3 0,-43-62 81,-3 3 0,-69-70 0,76 92-300,-2 2-1,-1 3 1,-89-56-1,51 42-705,-2 4-1,-111-42 1,123 64 346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6:41.624"/>
    </inkml:context>
    <inkml:brush xml:id="br0">
      <inkml:brushProperty name="width" value="0.05" units="cm"/>
      <inkml:brushProperty name="height" value="0.05" units="cm"/>
    </inkml:brush>
  </inkml:definitions>
  <inkml:trace contextRef="#ctx0" brushRef="#br0">23 15 17996,'-8'8'1080,"-1"-2"-1296,7-6-192,1 0-208,0 0-232,-1-6-777,2-3 985,0-4-80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6:42.233"/>
    </inkml:context>
    <inkml:brush xml:id="br0">
      <inkml:brushProperty name="width" value="0.05" units="cm"/>
      <inkml:brushProperty name="height" value="0.05" units="cm"/>
    </inkml:brush>
  </inkml:definitions>
  <inkml:trace contextRef="#ctx0" brushRef="#br0">1 32 17436,'6'13'984,"-2"-5"-1080,-7-8-104,2 0-328,-1-4-176,2-6 544,0-6-136,-4-6-57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0.106"/>
    </inkml:context>
    <inkml:brush xml:id="br0">
      <inkml:brushProperty name="width" value="0.05" units="cm"/>
      <inkml:brushProperty name="height" value="0.05" units="cm"/>
    </inkml:brush>
  </inkml:definitions>
  <inkml:trace contextRef="#ctx0" brushRef="#br0">0 1093 24575,'0'0'0,"8"-11"0,12-18 0,18-29 0,32-43 0,28-38 0,13-23 0,6-13-1346,3 8 1346,3 24 0,-20 35-6845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6:43.647"/>
    </inkml:context>
    <inkml:brush xml:id="br0">
      <inkml:brushProperty name="width" value="0.05" units="cm"/>
      <inkml:brushProperty name="height" value="0.05" units="cm"/>
    </inkml:brush>
  </inkml:definitions>
  <inkml:trace contextRef="#ctx0" brushRef="#br0">75 1 12019,'-1'0'35,"1"0"0,0 0 0,-1 0 0,1 1 0,-1-1 0,1 0 0,-1 0 1,1 1-1,0-1 0,-1 1 0,1-1 0,0 0 0,-1 1 0,1-1 0,0 0 1,0 1-1,0-1 0,-1 1 0,1-1 0,0 1 0,0-1 0,0 1 0,0-1 1,0 1-1,-1-1 0,1 1 0,0-1 0,0 1 0,0-1 0,1 1 0,-1 0 1,1 22-169,-1-17 199,-18 390 98,6-243-120,-8 286 120,1-12 60,19-424-502,1-7-25,2-17-265,2-7 233,-2 9 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6:44.237"/>
    </inkml:context>
    <inkml:brush xml:id="br0">
      <inkml:brushProperty name="width" value="0.05" units="cm"/>
      <inkml:brushProperty name="height" value="0.05" units="cm"/>
    </inkml:brush>
  </inkml:definitions>
  <inkml:trace contextRef="#ctx0" brushRef="#br0">28 26 12275,'-3'2'90,"1"-1"-1,0 1 1,0 0 0,0 0 0,0 1 0,1-1 0,-1 0 0,0 0 0,1 1 0,0-1 0,-1 1 0,1 0 0,0-1 0,0 1-1,0 3 1,0 2-61,1-1-1,-1 1 0,2 0 0,1 11 1,-2-18-32,17 108 178,61 208-1,-72-299-172,-6-16-7,0 0 1,1-1-1,-1 1 0,1 0 0,-1 0 1,1 0-1,0-1 0,0 1 1,0 0-1,0-1 0,0 1 0,0-1 1,0 1-1,1-1 0,-1 0 1,0 0-1,1 1 0,-1-1 0,1 0 1,0 0-1,-1 0 0,1 0 1,0-1-1,-1 1 0,1 0 0,0-1 1,2 1-1,-1-1-3,0 0 0,-1-1-1,1 1 1,0-1 0,0 0 0,-1 1-1,1-1 1,0-1 0,-1 1 0,1 0 0,-1-1-1,1 1 1,-1-1 0,0 0 0,0 1-1,0-1 1,4-4 0,18-22 9,-1 0 0,27-43 1,32-68 60,-38 60-32,77-125-57,-107 182-125,-10 20-41,-6 13-43,1-11 231,1 1 0,-1 0-1,0 0 1,1 0 0,-1 0 0,0-1 0,0 1 0,1 0-1,-1 0 1,0-1 0,0 1 0,0-1 0,0 1 0,0-1 0,0 1-1,0-1 1,0 0 0,0 1 0,0-1 0,0 0 0,0 0-1,0 0 1,0 0 0,0 0 0,0 0 0,0 0 0,-1 0-1,1 0 1,-1-1 0,-15-2-64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7:50.105"/>
    </inkml:context>
    <inkml:brush xml:id="br0">
      <inkml:brushProperty name="width" value="0.05" units="cm"/>
      <inkml:brushProperty name="height" value="0.05" units="cm"/>
    </inkml:brush>
  </inkml:definitions>
  <inkml:trace contextRef="#ctx0" brushRef="#br0">39 39 10018,'-10'-38'2085,"11"45"-1871,-1-1 1,0 1-1,0 0 1,-1-1-1,-1 7 1,0 13-155,-23 760 470,33-566-485,-2-135-116,-8 129 0,-1-205 0,3-20 14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7:50.565"/>
    </inkml:context>
    <inkml:brush xml:id="br0">
      <inkml:brushProperty name="width" value="0.05" units="cm"/>
      <inkml:brushProperty name="height" value="0.05" units="cm"/>
    </inkml:brush>
  </inkml:definitions>
  <inkml:trace contextRef="#ctx0" brushRef="#br0">22 0 13659,'-3'5'60,"0"1"0,1-1 0,-1 1 0,1-1 0,0 1 0,0 0 1,1 0-1,0 0 0,0 0 0,0 0 0,0 0 0,1 0 0,0 0 0,2 10 0,2 10-107,1 0 0,9 28 0,-5-18 103,51 183-69,-30-114 10,-28-97 2,20 59-60,-21-63 55,1 0 1,0 1-1,1-1 0,-1 0 0,1 0 0,-1 0 1,1-1-1,0 1 0,1-1 0,-1 1 0,1-1 1,4 3-1,-6-5-2,0 0 0,0-1 0,0 1 0,1-1 1,-1 1-1,0-1 0,1 0 0,-1 0 0,0 0 1,1 0-1,-1 0 0,0-1 0,1 1 0,-1-1 0,0 1 1,0-1-1,1 0 0,-1 0 0,0 0 0,0 0 1,0 0-1,0-1 0,0 1 0,2-3 0,6-4-15,1 0-1,16-21 0,18-26 76,-3-3-1,65-119 1,-11 17 124,-93 155-167,4-6 30,0 1-1,1 0 0,9-10 0,-17 20-39,0 0 0,0 0 0,0 0-1,1 0 1,-1 0 0,0 0 0,0 0-1,0 0 1,0-1 0,0 1 0,0 0-1,0 0 1,0 0 0,0 0 0,0 0-1,0 0 1,1-1 0,-1 1 0,0 0-1,0 0 1,0 0 0,0 0 0,0 0-1,0-1 1,0 1 0,0 0 0,0 0-1,0 0 1,0 0 0,0 0 0,-1-1-1,1 1 1,0 0 0,0 0 0,0 0-1,0 0 1,0 0 0,0 0 0,0-1-1,0 1 1,0 0 0,0 0-1,0 0 1,-1 0 0,1 0 0,0 0-1,0 0 1,0 0 0,0 0 0,0 0-1,-1-1 1,-8-2-81,2 1 61,-2-4-28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8:27.396"/>
    </inkml:context>
    <inkml:brush xml:id="br0">
      <inkml:brushProperty name="width" value="0.05" units="cm"/>
      <inkml:brushProperty name="height" value="0.05" units="cm"/>
    </inkml:brush>
  </inkml:definitions>
  <inkml:trace contextRef="#ctx0" brushRef="#br0">825 12 10906,'-131'-6'1054,"76"1"-1515,-67 4 0,106 3 178,0 1-1,0 0 1,0 1-1,0 1 1,1 0-1,-1 2 0,1-1 1,1 2-1,-1 0 1,1 0-1,1 2 1,-24 20-1,13-8 343,1 2 0,0 0 0,2 2 0,1 1 0,-23 39 0,20-23 141,2 2 0,1 1 0,3 0 0,2 2 0,2-1 0,2 2 0,-6 58 0,14-77-300,1 1 1,1-1-1,2 1 1,0-1-1,3 0 1,0 0-1,2 0 1,1 0-1,2-1 1,1 0-1,1-1 1,1 0-1,1-1 1,2 0-1,1-1 1,0-1-1,28 32 1,-3-14-142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8:27.814"/>
    </inkml:context>
    <inkml:brush xml:id="br0">
      <inkml:brushProperty name="width" value="0.05" units="cm"/>
      <inkml:brushProperty name="height" value="0.05" units="cm"/>
    </inkml:brush>
  </inkml:definitions>
  <inkml:trace contextRef="#ctx0" brushRef="#br0">713 1078 1536,'78'-54'228,"-2"-4"0,94-93 0,-128 108-90,-3-1 0,-1-2 0,-3-2 0,-2-1-1,29-56 1,-53 87-83,0-1 0,-1 0-1,-1 0 1,-1 0 0,-1-1 0,0 0-1,3-41 1,-8 52-22,0 0 0,0 0-1,-1 0 1,0 0 0,-1 0 0,0 0-1,0 1 1,-1-1 0,0 0 0,0 1-1,-1 0 1,0 0 0,-1 0 0,0 0-1,0 1 1,0 0 0,-1 0 0,0 0-1,-1 0 1,-9-7 0,-1 3 224,0 0 0,0 0 0,-2 2 1,1 0-1,-1 1 0,0 1 0,-1 1 0,-36-7 1,-9 4 920,-92-3 1,-180 13 646,-3 21-2161,319-20 334,-119 8-208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8:59.828"/>
    </inkml:context>
    <inkml:brush xml:id="br0">
      <inkml:brushProperty name="width" value="0.05" units="cm"/>
      <inkml:brushProperty name="height" value="0.05" units="cm"/>
    </inkml:brush>
  </inkml:definitions>
  <inkml:trace contextRef="#ctx0" brushRef="#br0">81 1 9450,'-22'13'-2985,"-4"9"3049,-6 5-48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7:03.441"/>
    </inkml:context>
    <inkml:brush xml:id="br0">
      <inkml:brushProperty name="width" value="0.05" units="cm"/>
      <inkml:brushProperty name="height" value="0.05" units="cm"/>
    </inkml:brush>
  </inkml:definitions>
  <inkml:trace contextRef="#ctx0" brushRef="#br0">0 118 11851,'55'-9'311,"-1"-2"1,77-25-1,-78 19-203,1 3 0,80-12 0,-71 22 256,106 5-1,64 21 348,-22 0-211,370-10-1,455-29-387,147 39-23,-542-13-129,247 23 177,441 1-194,124-51-163,-633-2 398,136-1-150,-586 19-64,478 0 349,-644 8-111,-153-2-225,-1 2 0,50 13 0,-100-20 21,0 1-1,0 0 0,0 0 0,0-1 1,1 1-1,-1 0 0,0 0 1,0-1-1,0 1 0,0 0 0,0-1 1,0 1-1,0 0 0,0 0 0,0-1 1,0 1-1,0 0 0,0-1 0,0 1 1,0 0-1,0-1 0,0 1 0,-1 0 1,1 0-1,0-1 0,0 1 0,0 0 1,0 0-1,-1-1 0,1 1 0,0 0 1,0 0-1,0-1 0,-1 1 0,-17-17-57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7:14.345"/>
    </inkml:context>
    <inkml:brush xml:id="br0">
      <inkml:brushProperty name="width" value="0.05" units="cm"/>
      <inkml:brushProperty name="height" value="0.05" units="cm"/>
    </inkml:brush>
  </inkml:definitions>
  <inkml:trace contextRef="#ctx0" brushRef="#br0">1 127 11626,'31'11'217,"0"-2"0,1-1-1,0-1 1,0-2-1,0-1 1,39 0-1,197-17 72,-214 8-239,753-34 91,18-1-25,-143 5 39,1742-8-55,-1591 72 31,149 0 143,-865-30-222,355 14 457,-463-12-500,17 1 17,-25-2-25,0 0 1,0 0-1,-1-1 0,1 1 0,0 0 1,0 0-1,-1 0 0,1-1 0,0 1 0,-1 0 1,1-1-1,0 1 0,-1-1 0,1 1 1,0-1-1,-1 1 0,1-1 0,-1 1 1,1-1-1,-1 1 0,1-1 0,-1 0 1,1 1-1,-1-1 0,0 0 0,1-1 1,0-14-3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8:37.423"/>
    </inkml:context>
    <inkml:brush xml:id="br0">
      <inkml:brushProperty name="width" value="0.05" units="cm"/>
      <inkml:brushProperty name="height" value="0.05" units="cm"/>
    </inkml:brush>
  </inkml:definitions>
  <inkml:trace contextRef="#ctx0" brushRef="#br0">0 108 9378,'123'47'448,"2"-5"0,2-7-1,1-4 1,248 25 0,524-10 239,-627-38-616,1744 24 53,-689-71-61,7-1-21,819-17-49,190-3 18,-700 15-31,-2-22 23,-1480 60-1,494-25-18,940-25-173,-749 70 1040,-832-13-800,0 2-5,1-2-1,0 0 1,21-3-1,-5-5 78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5:41.462"/>
    </inkml:context>
    <inkml:brush xml:id="br0">
      <inkml:brushProperty name="width" value="0.05" units="cm"/>
      <inkml:brushProperty name="height" value="0.05" units="cm"/>
    </inkml:brush>
  </inkml:definitions>
  <inkml:trace contextRef="#ctx0" brushRef="#br0">44 142 17796,'-8'18'295,"1"0"0,0 1 1,-7 30-1,12-38-306,0 0-1,0-1 1,1 1-1,1 0 1,0 0-1,0 0 1,4 19-1,-4-28 7,0 0-1,1 0 0,-1 1 0,1-1 1,0 0-1,0 0 0,0 0 0,0 1 0,0-1 1,0 0-1,0 0 0,1-1 0,-1 1 1,1 0-1,-1 0 0,1-1 0,0 1 1,0-1-1,3 3 0,-3-4 0,0 1-1,0-1 1,0 1-1,0-1 1,0 0 0,0 0-1,0 0 1,0 0-1,0 0 1,0 0-1,0-1 1,0 1 0,0-1-1,0 1 1,0-1-1,0 0 1,3-2 0,5-3-6,0 0 1,0-1 0,-1-1 0,0 1-1,0-2 1,7-9 0,14-19 75,30-48 1,-36 49 166,42-50 0,-65 85-207,1-1 0,-1 1 0,0-1 0,1 1 0,-1-1 0,1 1 0,0 0 0,-1 0 0,1 0 0,0 0 0,0 0 0,-1 0 1,1 0-1,3 0 0,-5 1-15,1 0 1,0 0 0,-1 0-1,1 0 1,-1 1-1,1-1 1,-1 0 0,1 0-1,-1 1 1,1-1 0,-1 0-1,1 1 1,-1-1 0,1 0-1,-1 1 1,1-1-1,-1 1 1,0-1 0,1 1-1,-1-1 1,0 1 0,1-1-1,-1 1 1,0-1-1,0 1 1,0-1 0,1 1-1,-1 0 1,0-1 0,0 1-1,1 9 65,0 0-1,0-1 1,-1 1-1,-2 14 1,1-6-30,0 9 33,0-8 3,2 39 0,0-55-73,-1 1-1,1 0 1,-1 0-1,1-1 1,0 1-1,0 0 1,1-1-1,-1 1 1,1-1-1,0 1 1,0-1-1,0 0 1,0 0-1,0 0 1,6 6-1,-6-8-5,-1 0 0,1 0 0,0 0-1,0 0 1,-1 0 0,1-1 0,0 1 0,0 0 0,0-1-1,0 1 1,0-1 0,0 0 0,0 0 0,0 0 0,0 0 0,0 0-1,0 0 1,3-1 0,0 0-1,-1-1 1,0 1-1,1-1 0,-1 0 1,0-1-1,0 1 0,7-5 1,2-4-2,0-1 1,-1 0 0,14-18-1,52-76 21,1-1 50,-78 106-66,23-24 33,-10 19 28,-14 6-60,1 0-1,-1 0 1,0 0 0,1 0-1,-1 0 1,1 0 0,-1 0 0,1 0-1,-1 0 1,0 1 0,1-1 0,-1 0-1,1 0 1,-1 1 0,0-1 0,1 0-1,-1 0 1,0 1 0,1-1-1,-1 0 1,0 1 0,0-1 0,1 0-1,-1 1 1,0-1 0,0 1 0,0-1-1,1 0 1,-1 1 0,3 12 47,0-1 0,-1 1 0,-1-1 1,0 1-1,-1 18 0,3 23 75,-2-47-101,0 0 0,0-1 0,0 1 0,1-1 0,4 10 0,-5-15-23,-1 0 1,1 0-1,-1 0 1,1 0-1,-1 0 0,1-1 1,-1 1-1,1 0 1,0 0-1,0-1 1,-1 1-1,1 0 1,0-1-1,0 1 1,0 0-1,0-1 1,0 1-1,0-1 1,0 0-1,0 1 1,0-1-1,0 0 1,0 0-1,0 1 1,0-1-1,0 0 1,0 0-1,0 0 1,0 0-1,0 0 1,0-1-1,0 1 1,0 0-1,0 0 1,0-1-1,0 1 1,0-1-1,0 1 1,0 0-1,0-1 1,-1 0-1,1 1 1,1-2-1,8-6 14,-2 0-1,1 0 0,-1-1 1,0 0-1,-1 0 1,0-1-1,8-14 0,-6 9 8,1 0-1,17-19 1,-25 32-22,0 0 0,0 0 0,0 1 1,0-1-1,0 1 0,0-1 1,0 1-1,1 0 0,3-2 0,-6 3-3,1 0 0,0 0 0,0-1 0,0 1 0,0 0 0,0 1-1,0-1 1,0 0 0,0 0 0,0 0 0,-1 1 0,1-1 0,0 0 0,0 1-1,0-1 1,0 0 0,-1 1 0,1-1 0,0 1 0,0 0 0,-1-1-1,1 1 1,0 0 0,-1-1 0,1 1 0,-1 0 0,1 0 0,-1-1 0,1 1-1,-1 0 1,0 0 0,1 1 0,14 34-251,-11-24 143,0-1 0,9 16 1,-11-24 95,0 0 0,0 0 0,0 0 0,0 0 0,0-1 1,1 1-1,0-1 0,-1 1 0,1-1 0,0 0 0,0 0 0,6 3 1,-1-3-14,-1 0 0,0 0 1,1-1-1,7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151"/>
    </inkml:context>
    <inkml:brush xml:id="br0">
      <inkml:brushProperty name="width" value="0.05" units="cm"/>
      <inkml:brushProperty name="height" value="0.05" units="cm"/>
    </inkml:brush>
  </inkml:definitions>
  <inkml:trace contextRef="#ctx0" brushRef="#br0">1 603 24575,'46'-83'0,"3"1"0,4 3 0,68-76 0,-111 143 0,84-92 0,-82 93 0,-1 1 0,1 0 0,1 1 0,0 0 0,0 1 0,27-11 0,-37 17 0,1 1 0,-1 0 0,1 0 0,0 0 0,-1 0 0,1 0 0,0 1 0,0 0 0,-1 0 0,1 0 0,0 0 0,0 0 0,-1 1 0,1 0 0,0-1 0,-1 1 0,8 4 0,-7-3 0,0 1 0,0 0 0,0 0 0,-1 0 0,1 0 0,-1 1 0,0-1 0,0 1 0,0 0 0,0 0 0,0 0 0,1 6 0,5 11 0,-1 0 0,-2 0 0,0 1 0,5 38 0,-10-52 0,1 5 0,0-1 0,1 0 0,7 19 0,-8-28 0,-1 1 0,1-1 0,0 0 0,0 0 0,0 0 0,0 0 0,0-1 0,1 1 0,-1 0 0,1-1 0,0 0 0,-1 1 0,1-1 0,0-1 0,0 1 0,1 0 0,3 1 0,3 0 0,0 0 0,0-1 0,0 0 0,1-1 0,20 1 0,56-7 0,-42 1 0,-11 2 0,1-1 0,-1-1 0,0-2 0,-1-1 0,38-14 0,76-45 0,-101 42 0,2 2 0,86-25 0,-117 43 0,1 2 0,0 0 0,0 1 0,22 1 0,-19 1 0,-1-1 0,1-1 0,25-5 0,13-9-682,98-41-1,-45 10-6143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8:42.576"/>
    </inkml:context>
    <inkml:brush xml:id="br0">
      <inkml:brushProperty name="width" value="0.05" units="cm"/>
      <inkml:brushProperty name="height" value="0.05" units="cm"/>
    </inkml:brush>
  </inkml:definitions>
  <inkml:trace contextRef="#ctx0" brushRef="#br0">1 212 10594,'0'-3'42,"0"1"-1,0-1 0,1 1 0,-1 0 1,1-1-1,0 1 0,-1 0 1,1-1-1,0 1 0,1 0 1,-1 0-1,0 0 0,1 0 0,-1 0 1,1 0-1,-1 0 0,1 0 1,0 1-1,0-1 0,0 1 1,0-1-1,0 1 0,0 0 0,0 0 1,0 0-1,0 0 0,1 0 1,-1 0-1,4 0 0,8-3 219,1 2 0,-1 0 0,28 0 0,-28 1-218,42-1-43,598-5-36,-126 17 261,-75-4-177,354 16 507,-744-21-493,735-25 340,471-47-386,-611 41-7,412-8 8,-644 26 1,1888 19 628,-1088-3-611,-371-16-146,-790 12 374,116 15-1,-213-12 71,-21-5-261,7 2-45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8:46.434"/>
    </inkml:context>
    <inkml:brush xml:id="br0">
      <inkml:brushProperty name="width" value="0.05" units="cm"/>
      <inkml:brushProperty name="height" value="0.05" units="cm"/>
    </inkml:brush>
  </inkml:definitions>
  <inkml:trace contextRef="#ctx0" brushRef="#br0">24 156 12707,'-16'-6'921,"16"6"-906,-1 0 0,1 0 0,-1-1 0,1 1 1,-1 0-1,1-1 0,0 1 0,-1 0 0,1-1 0,-1 1 0,1 0 0,0-1 0,-1 1 0,1-1 0,0 1 0,0-1 0,-1 1 0,1-1 0,0 1 0,0-1 0,0 1 0,-1-1 0,1 1 0,0-1 1,0 1-1,0-1 0,0 0 0,1 0-2,1 0 0,-1 0 0,0 1 0,0-1 0,1 0 0,-1 1 1,1-1-1,-1 1 0,0 0 0,1-1 0,-1 1 0,1 0 0,-1 0 0,1 0 1,1 0-1,2-1-6,76-7-319,104 3 0,-88 4 187,173-4 14,480-16-69,383 10-359,-370 25 230,299 10 722,717-23-409,-1119-38-516,641-24-52,197 41-1910,-431 60 4616,-902-27-1990,567 30-578,-702-43 248,-22-3-60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1.043"/>
    </inkml:context>
    <inkml:brush xml:id="br0">
      <inkml:brushProperty name="width" value="0.05" units="cm"/>
      <inkml:brushProperty name="height" value="0.05" units="cm"/>
    </inkml:brush>
  </inkml:definitions>
  <inkml:trace contextRef="#ctx0" brushRef="#br0">0 1 17212,'2'1'129,"-1"0"1,0 0-1,0 0 0,0 0 1,0 0-1,0 0 1,-1 0-1,1 0 1,0 0-1,0 1 0,-1-1 1,1 0-1,-1 1 1,1-1-1,-1 0 0,1 1 1,-1-1-1,0 1 1,0 1-1,1 1 198,28 100 2372,61 268-1428,-88-361-1573,0 0 0,-1 1-1,0-1 1,-1 1 0,-2 19 0,2-29 232,0-1-1,0 1 1,-1 0 0,1 0-1,-1 0 1,1 0 0,-1 0 0,0 0-1,0-1 1,0 1 0,0 0 0,0-1-1,0 1 1,0-1 0,-1 1 0,1-1-1,-1 0 1,1 1 0,-1-1-1,1 0 1,-1 0 0,0 0 0,1 0-1,-1 0 1,0 0 0,0-1 0,0 1-1,0-1 1,1 1 0,-1-1-1,0 0 1,0 1 0,0-1 0,0 0-1,0 0 1,0-1 0,0 1 0,0 0-1,0-1 1,-3 0 0,-30-10-785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1.447"/>
    </inkml:context>
    <inkml:brush xml:id="br0">
      <inkml:brushProperty name="width" value="0.05" units="cm"/>
      <inkml:brushProperty name="height" value="0.05" units="cm"/>
    </inkml:brush>
  </inkml:definitions>
  <inkml:trace contextRef="#ctx0" brushRef="#br0">8 340 14211,'-2'-7'301,"0"-1"1,1 1-1,0-1 0,0 0 0,1 1 0,0-1 1,0 0-1,1 1 0,0-1 0,0 0 1,4-10-1,-1 8 68,0 1 0,1-1 0,0 0 1,0 1-1,1 0 0,0 1 0,13-15 0,-5 8-109,0 1-1,1 1 0,0 0 1,1 2-1,1-1 1,0 2-1,0 0 0,1 1 1,0 1-1,0 1 1,1 0-1,23-5 1,-26 9-231,1 1 1,-1 0 0,1 1-1,0 0 1,-1 2 0,1 0 0,-1 1-1,1 0 1,-1 1 0,0 1-1,0 1 1,0 0 0,0 1 0,28 16-1,-38-18-24,1 0 0,-1 0-1,0 1 1,0 0 0,0 0-1,0 0 1,-1 1 0,5 6-1,-8-10 19,-1 1-1,1-1 1,-1 1-1,0-1 1,0 1 0,0 0-1,0-1 1,0 1-1,-1 0 1,1-1-1,-1 1 1,0 0-1,1 0 1,-1 0-1,-1-1 1,1 1 0,0 0-1,-1 0 1,1 0-1,-1-1 1,0 1-1,0 0 1,0-1-1,0 1 1,-3 4-1,-3 3 88,-1 0-1,0-1 1,0 0-1,-1-1 0,0 1 1,0-2-1,-1 1 0,0-1 1,0-1-1,-1 0 1,-20 9-1,13-8-146,0 0 0,-1-2-1,0 0 1,0 0 0,0-2 0,-34 2 0,46-5-113,-1 0 0,1 0 0,0-1 1,-1 0-1,1-1 0,-8-2 0,13 4 120,0-1 0,1 1 0,-1-1-1,0 0 1,1 0 0,-1 0 0,1 0-1,-1 0 1,1 0 0,-1-1-1,1 1 1,0 0 0,0-1 0,-1 1-1,1-1 1,0 1 0,0-1 0,0 1-1,1-1 1,-1 0 0,0 0 0,1 1-1,-1-1 1,1 0 0,-1 0 0,1 0-1,0 1 1,0-4 0,2-18-549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1.851"/>
    </inkml:context>
    <inkml:brush xml:id="br0">
      <inkml:brushProperty name="width" value="0.05" units="cm"/>
      <inkml:brushProperty name="height" value="0.05" units="cm"/>
    </inkml:brush>
  </inkml:definitions>
  <inkml:trace contextRef="#ctx0" brushRef="#br0">0 8 19620,'0'0'63,"0"-1"-1,0 1 0,0 0 1,0 0-1,0-1 0,0 1 1,0 0-1,0-1 1,1 1-1,-1 0 0,0 0 1,0-1-1,0 1 1,0 0-1,0 0 0,0-1 1,1 1-1,-1 0 0,0 0 1,0-1-1,0 1 1,1 0-1,-1 0 0,0 0 1,0 0-1,1-1 0,-1 1 1,0 0-1,0 0 1,1 0-1,-1 0 0,1 0 1,3 8 720,0 18-7,3 228 1168,-2-26-1226,-5-223-693,0 6 63,1 0 0,0 0 0,1 0 0,5 17 1,-7-27-77,0 0 1,1 0 0,-1 1 0,1-1-1,-1 0 1,1 0 0,-1 1 0,1-1-1,0 0 1,-1 0 0,1 0 0,0 0-1,0 0 1,0 0 0,0 0 0,0 0 0,0-1-1,0 1 1,0 0 0,0-1 0,1 1-1,-1 0 1,0-1 0,0 1 0,1-1-1,-1 0 1,0 1 0,1-1 0,-1 0 0,0 0-1,1 0 1,-1 0 0,0 0 0,0 0-1,1 0 1,-1-1 0,0 1 0,1 0-1,-1-1 1,0 1 0,0-1 0,1 1-1,-1-1 1,0 0 0,0 1 0,0-1 0,0 0-1,1-1 1,13-9 73,-1-1 0,-1 0 0,0-1 0,0 0 0,16-25 0,23-23 193,-52 61-274,0-1 0,1 1 0,-1-1 0,1 0-1,-1 1 1,1-1 0,-1 1 0,1 0 0,0-1 0,-1 1 0,1-1 0,0 1 0,-1 0 0,1-1-1,0 1 1,-1 0 0,1 0 0,0 0 0,-1-1 0,1 1 0,0 0 0,0 0 0,-1 0 0,2 0-1,-1 1 0,-1-1 0,1 1 0,0 0-1,-1-1 1,0 1 0,1-1-1,-1 1 1,1 0 0,-1 0 0,0-1-1,1 1 1,-1 0 0,0-1-1,0 1 1,0 0 0,1 0-1,-1-1 1,0 1 0,0 1 0,-2 46 65,1-41-56,-6 152-2090,7-171 1646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2.594"/>
    </inkml:context>
    <inkml:brush xml:id="br0">
      <inkml:brushProperty name="width" value="0.05" units="cm"/>
      <inkml:brushProperty name="height" value="0.05" units="cm"/>
    </inkml:brush>
  </inkml:definitions>
  <inkml:trace contextRef="#ctx0" brushRef="#br0">193 48 15755,'1'-2'400,"0"0"1,0 0-1,-1 0 0,1 0 0,-1-1 0,1 1 0,-1 0 0,0 0 0,0 0 0,0 0 0,0 0 0,0-1 0,0 1 0,-1 0 0,1 0 1,-2-3-1,2 5-242,0-1 0,-1 1 0,1-1 0,-1 0 0,1 1 0,-1-1 0,1 1 0,-1-1 0,1 1 0,-1 0 0,0-1 0,1 1 0,-1 0 0,0-1 0,1 1 0,-1 0 0,0-1 0,1 1 0,-2 0 0,0 0-13,0 0 0,0 0 0,0 0 0,0 0 0,-1 0 0,1 1 0,0-1 0,0 0 0,-3 2 0,-3 2-47,-1 0 0,1 0 0,0 0 1,0 1-1,1 0 0,-1 1 0,1 0 0,0 0 0,1 1 0,-1-1 0,1 1 0,-7 12 1,5-6-106,0 0 0,1 1 0,0 0 0,1 0 0,0 0 0,-5 26 0,10-33 2,0-1-1,0 1 1,1 0 0,-1-1-1,2 1 1,-1-1-1,3 14 1,-3-19 4,0 0 0,1 1 0,-1-1 0,0 0 0,1 1 0,-1-1 0,1 0 0,-1 0 0,1 0 1,0 0-1,0 1 0,-1-1 0,1 0 0,0 0 0,0 0 0,0-1 0,0 1 0,0 0 0,0 0 0,0 0 0,0-1 0,1 1 0,-1 0 0,0-1 0,0 1 0,0-1 0,1 0 0,-1 1 1,0-1-1,1 0 0,-1 0 0,0 0 0,1 0 0,-1 0 0,0 0 0,1 0 0,-1 0 0,0-1 0,0 1 0,1 0 0,-1-1 0,0 1 0,0-1 0,1 1 0,0-2 0,6-2 14,0-1 1,0 0-1,0-1 0,-1 1 0,0-2 0,0 1 0,11-14 0,37-54 265,-55 74-273,35-62 472,-48 138-139,9-37-322,4-38-15,0-1 0,0 1 0,0-1 1,1 1-1,-1-1 0,0 1 0,0 0 0,0-1 0,0 1 0,0-1 0,1 1 1,-1-1-1,0 1 0,0-1 0,1 1 0,-1-1 0,0 0 0,1 1 0,-1-1 0,0 1 1,1-1-1,0 1 0,0-1 1,0 0 0,0 0 0,-1 0 1,1 0-1,0-1 0,0 1 0,0 0 1,-1 0-1,1-1 0,0 1 0,0-1 1,-1 1-1,1 0 0,0-1 0,-1 1 1,1-1-1,0 0 0,-1 1 0,1-1 1,-1 1-1,1-2 0,3-1-27,-2 1 12,0 0 0,0 1 0,0-1 0,0 0 1,-1-1-1,1 1 0,0 0 0,-1 0 0,0-1 0,1 1 0,-1 0 0,0-1 0,0 1 0,1-6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3.450"/>
    </inkml:context>
    <inkml:brush xml:id="br0">
      <inkml:brushProperty name="width" value="0.05" units="cm"/>
      <inkml:brushProperty name="height" value="0.05" units="cm"/>
    </inkml:brush>
  </inkml:definitions>
  <inkml:trace contextRef="#ctx0" brushRef="#br0">1 29 21181,'0'0'4,"9"-25"3418,-9 24-3383,0 1 1,0 0-1,0 0 0,0 0 0,0 0 0,0 0 0,0 0 0,0-1 0,0 1 0,0 0 0,0 0 0,0 0 0,0 0 0,1 0 0,-1 0 0,0 0 0,0 0 1,0 0-1,0-1 0,0 1 0,0 0 0,0 0 0,0 0 0,1 0 0,-1 0 0,0 0 0,0 0 0,0 0 0,0 0 0,0 0 0,0 0 0,1 0 1,-1 0-1,0 0 0,0 0 0,0 0 0,0 0 0,0 0 0,1 0 0,-1 0 0,0 0 0,0 0 0,0 0 0,0 0 0,0 0 0,0 0 0,1 1 1,3 14 755,2 34-584,-2 67-1,-1-22 145,1-68 55,2-20 40,-5-6-426,-1 0-1,1 0 0,0 0 1,-1-1-1,1 1 1,-1 0-1,0-1 1,1 1-1,-1 0 0,1-1 1,-1 1-1,1 0 1,-1-1-1,0 1 1,1-1-1,-1 1 1,0-1-1,1 1 0,-1-1 1,0 0-1,6-10 221,-1 0 0,-1-1 1,0 1-1,0-1 0,2-22 0,4-61 444,-10 94-683,0-11 51,2 15-93,-1-1 10,0 1-1,0 0 1,0-1-1,0 1 0,0-1 1,1 0-1,1 3 1,0-2 0,1 0 1,-1 0-1,0-1 0,1 1 1,-1-1-1,1 0 1,0 0-1,0-1 0,0 1 1,0-1-1,0 0 1,0 0-1,0 0 0,0 0 1,0-1-1,0 1 1,1-1-1,-1 0 0,5-1 1,11-2-52,0 0 0,35-10 0,-22 4 61,-26 8 7,0-1 0,0 1 0,0 0 0,0 0 0,0 1 0,10 0 0,-15 1 7,0-1 0,-1 1 0,1-1 0,0 1 0,-1-1 0,1 1 0,0 0 0,-1 0 0,1 0 0,-1 0 0,0 0 0,1 0 0,-1 0 0,0 1 0,0-1 0,1 0 0,-1 1 0,0-1-1,0 1 1,-1-1 0,1 1 0,0-1 0,0 1 0,-1 0 0,1-1 0,-1 1 0,1 0 0,-1 0 0,0-1 0,0 4 0,1 8-21,-1-8 21,0 0 1,0 0-1,0 0 0,1 0 1,1 4-1,-2-8 4,0-1 0,0 1 0,1-1 1,-1 0-1,0 1 0,0-1 0,0 1 0,1-1 0,-1 0 1,0 1-1,1-1 0,-1 0 0,0 1 0,1-1 1,-1 0-1,0 0 0,1 1 0,-1-1 0,0 0 1,1 0-1,-1 1 0,1-1 0,0 0 0,0 0 3,0 0 0,0 0 0,0 0 0,-1-1 0,1 1 0,0 0 0,0-1-1,0 1 1,0 0 0,0-1 0,-1 1 0,1-1 0,0 1 0,0-1 0,-1 1 0,2-2 0,24-22 65,-17 15-52,1 0-1,0 0 1,0 1-1,1 0 1,12-6-1,-20 13-18,-1-1 0,1 1 0,0 0 0,0 0 0,-1 1 0,1-1 0,0 0 0,0 1 0,0 0 0,0 0 0,0 0 0,0 0 0,-1 0 0,1 0 0,0 1 0,0-1 0,0 1 0,0 0 0,-1 0 0,1 0 0,0 0 0,-1 1 0,1-1 0,-1 1 0,1-1 0,-1 1 0,0 0 0,3 3 0,0 0-12,-1 1-1,1-1 0,-1 1 1,0 0-1,3 9 1,-3-8-17,0 0 0,0-1 0,8 11 0,-10-16-12,-1 0 0,0 0 0,1 0 0,-1 0 0,1 0 0,-1-1 0,1 1 0,-1 0 0,1-1 0,-1 1 0,1-1 0,-1 0 0,1 0 0,0 1 0,-1-1 0,1 0 0,0 0 0,-1 0 0,1-1 0,0 1 0,2-1 0,36-13-1490,-30 10 1257,-4 1-197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4.166"/>
    </inkml:context>
    <inkml:brush xml:id="br0">
      <inkml:brushProperty name="width" value="0.05" units="cm"/>
      <inkml:brushProperty name="height" value="0.05" units="cm"/>
    </inkml:brush>
  </inkml:definitions>
  <inkml:trace contextRef="#ctx0" brushRef="#br0">314 11 17036,'-1'-1'262,"0"0"0,0 1 0,0-1 0,0 0 0,-1 1 0,1-1 0,0 1 0,0-1 0,-1 1 1,1 0-1,0-1 0,-1 1 0,-1 0 0,1 0 90,-9-2 295,1 1 1,-1 1 0,0 0 0,1 0-1,-1 1 1,0 0 0,-16 5 0,15-3-432,1 1 0,-1 0 1,1 1-1,0 0 1,0 1-1,-15 10 0,18-10-212,1 0-1,0 0 0,0 0 0,0 1 0,1 0 0,0 0 1,0 0-1,1 1 0,0 0 0,0 0 0,1 1 0,0-1 0,0 1 1,1 0-1,0 0 0,1 0 0,0 0 0,0 0 0,0 18 1,1-26-3,1 1 0,0 0 0,0 0 1,0 0-1,0 0 0,0-1 1,0 1-1,1 0 0,-1 0 0,1-1 1,-1 1-1,1 0 0,0-1 1,-1 1-1,1 0 0,0-1 0,0 1 1,0-1-1,0 1 0,1-1 1,-1 0-1,0 1 0,0-1 0,1 0 1,-1 0-1,1 0 0,-1 0 1,1 0-1,-1 0 0,1-1 0,0 1 1,-1 0-1,1-1 0,0 1 1,0-1-1,-1 0 0,1 1 0,0-1 1,0 0-1,3-1 0,3 1 12,0-2 0,0 1 1,0-1-1,0 0 0,-1-1 0,1 0 0,13-7 0,8-8 232,-1 0 0,-1-2 0,-1-1 0,0-1 0,-2-1 0,0-1 0,35-49 0,-65 85-95,0 1-1,1 1 1,0-1-1,0 1 1,-4 27-1,7-30-297,0-1-1,1 1 1,0-1-1,0 1 0,1 0 1,1 0-1,0-1 1,0 1-1,1 0 0,5 16 1,-6-25 75,0 0-1,0 0 1,0 0 0,0 0 0,1 0 0,-1-1-1,1 1 1,-1-1 0,1 1 0,-1-1 0,1 1-1,0-1 1,0 0 0,-1 0 0,1 0 0,0 0-1,0 0 1,0 0 0,0 0 0,0-1 0,1 1-1,3 0 1,0-1-8,0 0 0,1 0 0,-1-1 0,0 0 0,1 0 0,-1 0-1,7-3 1,38-16-649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4.714"/>
    </inkml:context>
    <inkml:brush xml:id="br0">
      <inkml:brushProperty name="width" value="0.05" units="cm"/>
      <inkml:brushProperty name="height" value="0.05" units="cm"/>
    </inkml:brush>
  </inkml:definitions>
  <inkml:trace contextRef="#ctx0" brushRef="#br0">2 1 19916,'-1'20'4117,"0"0"-3438,1 1 0,1-1 0,6 40 1,-6-58-674,-1-1 1,0 0 0,0 0-1,1 0 1,-1 1 0,1-1-1,-1 0 1,1 0 0,0 0-1,-1 0 1,1 0-1,0 0 1,0 0 0,0 0-1,0 0 1,0-1 0,-1 1-1,2 0 1,-1 0 0,0-1-1,0 1 1,0-1-1,0 1 1,0-1 0,0 1-1,1-1 1,-1 0 0,0 0-1,0 1 1,0-1 0,1 0-1,-1 0 1,0 0 0,0 0-1,1-1 1,-1 1-1,0 0 1,0 0 0,0-1-1,2 0 1,5-2 43,0 0 1,-1-1-1,1 0 0,11-9 0,-10 8-9,27-20 104,39-23 128,-65 43-232,1 0 1,-1 0 0,1 1-1,0 0 1,17-3 0,-25 6-35,0 1 1,-1-1-1,1 1 0,0 0 1,0 0-1,0 0 0,0 0 1,0 1-1,0-1 0,0 1 1,0 0-1,-1-1 1,1 1-1,0 1 0,0-1 1,-1 0-1,1 1 0,-1-1 1,1 1-1,-1 0 0,0 0 1,0 0-1,0 0 0,3 3 1,1 4 52,-1 0 0,0 0 0,0 1 0,-1-1 0,5 16 0,1 3 141,-10-27-180,1 0 0,-1 1 0,1-1 0,-1 0 0,1 0 0,0 0 0,-1 0 0,1 0 0,0 0 0,0 0-1,0 0 1,0 0 0,0 0 0,0 0 0,0 0 0,0-1 0,0 1 0,1 0 0,-1-1 0,0 1-1,0-1 1,1 1 0,-1-1 0,0 0 0,2 1 0,0-1 20,0-1 0,0 1 0,0-1-1,0 1 1,0-1 0,0 0 0,0 0 0,0 0 0,0 0 0,4-3 0,6-5-228,0 0 1,-1 0 0,15-16 0,-23 21-11,-1 1 0,1-1 0,-1 0 0,0 0 0,-1 0 0,1-1 0,-1 1 0,4-9 0,-2-1-376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5.122"/>
    </inkml:context>
    <inkml:brush xml:id="br0">
      <inkml:brushProperty name="width" value="0.05" units="cm"/>
      <inkml:brushProperty name="height" value="0.05" units="cm"/>
    </inkml:brush>
  </inkml:definitions>
  <inkml:trace contextRef="#ctx0" brushRef="#br0">10 0 15979,'-8'17'2065,"6"1"-1289,8-1-520,2 0 2145,11-1-2657,1 0 512,9 1-384,1 1-144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11.644"/>
    </inkml:context>
    <inkml:brush xml:id="br0">
      <inkml:brushProperty name="width" value="0.05" units="cm"/>
      <inkml:brushProperty name="height" value="0.05" units="cm"/>
    </inkml:brush>
  </inkml:definitions>
  <inkml:trace contextRef="#ctx0" brushRef="#br0">0 107 24575,'9'-1'0,"0"0"0,-1 0 0,1 1 0,-1 1 0,10 0 0,2 1 0,6 1 0,-1 1 0,0 1 0,0 1 0,26 10 0,15 4 0,-51-17 0,0 0 0,0-1 0,0-1 0,0-1 0,0 0 0,0 0 0,0-2 0,0 0 0,19-5 0,15-7 0,63-26 0,-101 36 0,198-84 0,-200 85 37,0 0 1,1 1-1,-1 0 0,1 0 0,0 1 1,0 1-1,0-1 0,14 3 0,3 1-593,44 13-1,-54-12-30,52 14-6239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5.526"/>
    </inkml:context>
    <inkml:brush xml:id="br0">
      <inkml:brushProperty name="width" value="0.05" units="cm"/>
      <inkml:brushProperty name="height" value="0.05" units="cm"/>
    </inkml:brush>
  </inkml:definitions>
  <inkml:trace contextRef="#ctx0" brushRef="#br0">92 161 17180,'-2'0'231,"-1"1"1,1 0 0,0-1-1,-1 1 1,1 0-1,0 0 1,0 0 0,0 0-1,0 1 1,-1-1 0,2 0-1,-1 1 1,-2 2 0,-23 23 1357,27-26-1450,-4 4 68,0-1 0,1 1 0,0 0 0,0 0 0,0 1 0,1-1-1,-1 1 1,1-1 0,1 1 0,-1 0 0,0 6 0,1-10-184,1-1 1,0 1-1,0 0 1,0 0 0,0 0-1,0 0 1,1 0-1,-1-1 1,0 1 0,1 0-1,0 0 1,-1 0-1,1-1 1,0 1-1,0 0 1,0-1 0,0 1-1,0-1 1,0 1-1,0-1 1,0 0 0,1 1-1,-1-1 1,0 0-1,1 0 1,-1 0-1,1 0 1,0 0 0,-1 0-1,1 0 1,0-1-1,0 1 1,-1 0 0,1-1-1,0 0 1,0 1-1,0-1 1,2 0-1,4 0 34,-1 0 0,1 0-1,0-1 1,0 0 0,0 0-1,-1-1 1,1 0 0,-1 0-1,1-1 1,-1 0 0,0 0-1,0-1 1,0 0 0,-1 0-1,10-8 1,-3 1 55,-1 1 0,0-2 1,0 0-1,-1 0 0,-1-1 1,12-18-1,-14 17-8,0 0 0,-1 0 0,0-1 0,-1 0 0,0 0 0,-2-1 0,0 1 0,4-28 0,-8 42-98,0 0 0,0 0 0,0 0 0,0 0 0,0 0 0,0 0 1,0 0-1,0 0 0,0 0 0,-1 0 0,1 0 0,0 0 0,-1 0 0,1 0 0,-1 0 0,1 0 0,-1 0 0,1 0 0,-1 0 0,0 0 0,0 1-4,0-1-1,0 1 0,0 0 0,1 0 1,-1 0-1,0 0 0,0 0 0,1 1 0,-1-1 1,0 0-1,0 0 0,1 0 0,-1 1 1,0-1-1,0 0 0,1 1 0,-1-1 0,0 1 1,1-1-1,-1 1 0,1-1 0,-1 1 1,1-1-1,-1 1 0,1-1 0,-1 1 1,1 0-1,-1-1 0,1 1 0,-1 1 0,-10 16 8,0 2 0,1-1-1,1 1 1,1 0 0,-9 39-1,14-50 6,1 1-1,0-1 0,0 1 1,1 0-1,1 0 0,-1-1 0,3 19 1,-1-25-10,-1-1 1,1 0 0,-1 1 0,1-1 0,0 1-1,0-1 1,0 0 0,0 0 0,1 1 0,-1-1-1,0 0 1,1 0 0,0 0 0,-1-1 0,1 1-1,0 0 1,0 0 0,0-1 0,0 0-1,0 1 1,0-1 0,0 0 0,1 0 0,-1 0-1,0 0 1,1 0 0,-1-1 0,1 1 0,-1-1-1,1 1 1,-1-1 0,1 0 0,-1 0 0,1 0-1,2-1 1,3 0-1,-1 0 1,0 0-1,0-1 0,1 0 0,-1 0 0,0 0 1,-1-1-1,1 0 0,0-1 0,-1 0 0,0 0 1,0 0-1,7-7 0,-2 2-3,-1-1 1,-1 0-1,0-1 0,-1 0 1,0-1-1,7-12 0,-18 38 2,0 0-1,2 0 1,-1 18 0,2-29 3,-1-1 0,1 0 0,0 0 0,0 1-1,1-1 1,-1 0 0,0 0 0,1 0 0,-1 1 0,1-1 0,0 0 0,0 0 0,0 0 0,0 0 0,0 0 0,0 0 0,0 0 0,1-1 0,2 4-1,-2-4 4,0 0-1,1 1 1,-1-2-1,0 1 0,0 0 1,1 0-1,-1-1 0,1 1 1,-1-1-1,0 0 0,1 0 1,-1 0-1,1 0 0,-1 0 1,1 0-1,-1-1 1,0 1-1,3-1 0,10-3 14,-1-1 0,0 0 0,0-1 0,0-1 0,-1 0 0,16-11 0,-3 0 51,45-42 0,-63 56 65,-8 13-34,-13 28 36,6-17-67,5-14-103,1 1 0,-1-1 0,1 1 0,1 0-1,0-1 1,0 13 0,0-17-4,1 0-1,-1-1 1,0 1 0,1-1-1,-1 1 1,1 0 0,-1-1-1,1 1 1,0-1 0,0 0-1,0 1 1,0-1 0,0 0-1,0 1 1,0-1-1,0 0 1,0 0 0,0 0-1,1 0 1,-1 0 0,0 0-1,1 0 1,-1 0 0,1-1-1,-1 1 1,1-1 0,-1 1-1,1-1 1,0 1-1,-1-1 1,1 0 0,0 0-1,2 0 1,17 0-274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6.055"/>
    </inkml:context>
    <inkml:brush xml:id="br0">
      <inkml:brushProperty name="width" value="0.05" units="cm"/>
      <inkml:brushProperty name="height" value="0.05" units="cm"/>
    </inkml:brush>
  </inkml:definitions>
  <inkml:trace contextRef="#ctx0" brushRef="#br0">242 7 21205,'-5'-1'500,"-1"-1"0,0 1 1,0 0-1,1 0 0,-1 1 1,0 0-1,0 0 1,0 0-1,1 1 0,-7 1 1,-7 2 356,-30 10 0,35-9-692,2-2-102,1 1-1,-1 0 1,1 1 0,0 1 0,-20 12 0,31-18-65,0 0 1,0 0 0,0 0-1,0 0 1,-1 0 0,1 0-1,0 1 1,0-1 0,0 0-1,0 0 1,0 0 0,0 0-1,-1 0 1,1 0 0,0 0-1,0 0 1,0 1-1,0-1 1,0 0 0,0 0-1,0 0 1,0 0 0,0 0-1,0 1 1,0-1 0,0 0-1,0 0 1,0 0 0,0 0-1,0 0 1,0 1 0,0-1-1,0 0 1,0 0-1,0 0 1,0 0 0,0 0-1,0 1 1,0-1 0,0 0-1,0 0 1,0 0 0,0 0-1,0 0 1,0 0 0,0 1-1,0-1 1,1 0 0,-1 0-1,11 3-67,23-4-75,-27 1 98,8 0-25,84 0-314,-86 1 321,0 0 1,-1 1-1,1 1 1,0 0-1,18 7 1,-28-9 64,-1 0 0,0 0 0,0 0 0,0 0 0,0 0 0,0 0 0,0 1 0,-1-1 0,1 0 0,0 1 0,-1 0 0,1-1 0,-1 1 0,1 0 0,-1 0 0,0 0 0,0 0 0,0 0 0,0 0 0,0 0 0,0 0 0,0 3 0,-1-2 20,0 0 1,0-1-1,0 1 1,-1-1 0,1 1-1,-1 0 1,1-1-1,-1 1 1,0-1 0,0 0-1,-1 1 1,1-1-1,0 0 1,-1 0 0,1 1-1,-1-1 1,0 0-1,-2 2 1,-13 13 21,0-2 0,-1 0 0,0-1 0,-1-1 0,-1 0 0,-28 12 0,47-24-106,1-1-1,-1 1 1,0-1-1,0 1 1,0-1-1,0 0 1,0 1-1,0-1 1,0 0-1,0 0 1,0 0-1,0 0 1,0 0-1,0 0 1,0 0-1,0 0 1,0 0-1,0-1 1,-1 1-1,1-1-10,1 1 0,-1-1 0,1 1 1,-1-1-1,1 1 0,0-1 0,-1 0 0,1 1 0,0-1 0,0 1 0,-1-1 1,1 0-1,0 1 0,0-1 0,0 0 0,0 1 0,0-1 0,0 1 0,0-1 0,0 0 1,0 1-1,0-2 0,2-4-257,-1-1 1,1 1-1,0-1 1,5-9-1,9-16-553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6.962"/>
    </inkml:context>
    <inkml:brush xml:id="br0">
      <inkml:brushProperty name="width" value="0.05" units="cm"/>
      <inkml:brushProperty name="height" value="0.05" units="cm"/>
    </inkml:brush>
  </inkml:definitions>
  <inkml:trace contextRef="#ctx0" brushRef="#br0">129 0 18476,'1'2'185,"0"1"0,0-1 0,-1 0 0,1 0 0,-1 1 0,1-1 0,-1 0 0,0 0 0,0 1 1,0-1-1,0 0 0,0 1 0,-1-1 0,1 0 0,-1 1 0,1-1 0,-2 3 0,-19 46 994,11-27 22,-16 40 408,4 1 0,-26 126 0,47-187-1569,0 1 0,0 0-1,1 0 1,0-1 0,0 1-1,1 0 1,-1-1 0,2 6-1,-2-9-30,1 0 0,-1 1 0,1-1 0,0 0 0,-1 0-1,1 0 1,0 0 0,0 0 0,0 0 0,0 0 0,0 0-1,0 0 1,0 0 0,0-1 0,0 1 0,0 0 0,0-1 0,1 1-1,-1-1 1,0 1 0,0-1 0,1 1 0,-1-1 0,0 0-1,1 0 1,-1 0 0,0 0 0,1 0 0,-1 0 0,0 0-1,2 0 1,15-3 32,0 0 0,-1-1 0,1-1 0,19-8 0,31-8 42,-59 19-97,0 0 0,0 1 0,0 0 0,0 0 0,-1 1-1,1 0 1,13 2 0,-20-1 12,0-1 0,0 0 0,0 1-1,-1 0 1,1-1 0,0 1 0,0 0 0,0 0 0,-1 0 0,1 0-1,0 1 1,-1-1 0,1 0 0,-1 1 0,1-1 0,-1 1 0,0-1 0,0 1-1,0-1 1,0 1 0,0 0 0,0 0 0,0 0 0,0-1 0,-1 1-1,1 0 1,-1 0 0,1 0 0,-1 0 0,0 0 0,0 0 0,0 0-1,0 0 1,0 0 0,0 0 0,0 0 0,-1 3 0,1-3 305,2-6-87,6-14 30,7-26 18,13-74 24,-30 126-295,2 1-1,-1-1 1,1 0 0,1 1-1,-1-1 1,1 1-1,1-1 1,3 12-1,-5-17 9,1-1-1,0 1 0,0 0 1,1 0-1,-1 0 1,1-1-1,-1 1 0,1-1 1,0 1-1,0-1 0,0 0 1,0 1-1,0-1 1,0 0-1,1-1 0,-1 1 1,1 0-1,-1-1 1,1 1-1,0-1 0,0 0 1,-1 0-1,1 0 0,0 0 1,0 0-1,0-1 1,0 1-1,6-1 0,-1 0 0,-1-2-1,1 1 1,0-1 0,-1 0-1,1-1 1,-1 0-1,1 0 1,-1 0 0,0-1-1,0 0 1,-1 0-1,1-1 1,-1 0 0,8-8-1,-4 3-22,1-1 0,-1 0-1,-1 0 1,0-1 0,-1 0-1,12-24 1,-16 24-155,-12 22 80,-12 22 26,14-19 64,-24 52 6,28-59 21,-1 1-1,2-1 1,-1 1 0,1 0 0,0 0-1,0-1 1,1 1 0,0 8 0,0-13-11,1-1-1,-1 1 1,1-1 0,0 1 0,-1-1 0,1 1 0,0-1 0,0 1 0,0-1 0,0 0 0,0 0 0,0 1 0,0-1 0,1 0 0,-1 0 0,0 0 0,0 0 0,1 0 0,-1-1 0,4 2 0,35 13 28,-27-11-23,-5-2-22,0 1 1,0-1 0,-1 0-1,1-1 1,1 0 0,-1 0 0,14-1-1,-16-1 3,0-1 0,0 1 0,1-1-1,-1 0 1,0 0 0,0-1 0,-1 1 0,1-1-1,-1-1 1,9-5 0,9-10 17,0-1 0,-2-1-1,0-1 1,-2 0 0,0-2 0,-1 0 0,-2-1-1,-1-1 1,19-42 0,-29 59-12,-1 0 1,-1-1-1,0 0 1,0 1-1,-1-1 1,0 0-1,0-17 1,-2 27-1,1-1 1,-1 1-1,0-1 1,0 1-1,0-1 1,0 1-1,0-1 1,0 1-1,0-1 1,-1 1-1,1-1 1,0 1-1,0-1 1,0 1-1,0-1 0,-1 1 1,1-1-1,0 1 1,0-1-1,-1 1 1,1 0-1,0-1 1,-1 1-1,1 0 1,0-1-1,-1 1 1,1 0-1,-1-1 1,1 1-1,0 0 1,-2-1-1,1 1 0,0 0 0,0 1 1,0-1-1,0 0 0,0 1 0,0-1 1,0 0-1,0 1 0,1-1 0,-1 1 1,0 0-1,0-1 0,0 1 0,-1 1 0,-23 28-17,14-13 14,2 1 0,0 0 0,1 0 0,-7 23 0,12-32 7,1 0-1,0 1 1,0-1 0,1 1-1,0-1 1,0 1 0,1 0 0,1-1-1,-1 1 1,5 16 0,-4-22-56,1 0 1,0 0-1,0 0 1,0 0 0,1 0-1,-1 0 1,1-1 0,0 1-1,0-1 1,0 0 0,1 0-1,-1 0 1,1-1 0,-1 1-1,1-1 1,0 1-1,0-1 1,0 0 0,0-1-1,0 1 1,1-1 0,-1 0-1,0 0 1,1 0 0,-1-1-1,1 1 1,6-1-1,-5 0-43,-1 0 0,1 0 0,-1-1 0,1 0 0,-1 1 0,0-2 0,1 1 0,-1-1 0,0 0 0,0 0 0,0 0 0,0-1 0,0 1 0,-1-1 0,1 0 0,-1-1 0,0 1 0,0-1 0,0 0 0,0 0 0,-1 0 0,6-8 0,8-34-606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9:17.359"/>
    </inkml:context>
    <inkml:brush xml:id="br0">
      <inkml:brushProperty name="width" value="0.05" units="cm"/>
      <inkml:brushProperty name="height" value="0.05" units="cm"/>
    </inkml:brush>
  </inkml:definitions>
  <inkml:trace contextRef="#ctx0" brushRef="#br0">55 1 25565,'-30'0'2489,"13"7"-1937,10-2 1112,14-5-1904,10 0 560,8-1-424,0-2-144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9:36.621"/>
    </inkml:context>
    <inkml:brush xml:id="br0">
      <inkml:brushProperty name="width" value="0.05" units="cm"/>
      <inkml:brushProperty name="height" value="0.05" units="cm"/>
    </inkml:brush>
  </inkml:definitions>
  <inkml:trace contextRef="#ctx0" brushRef="#br0">4960 204 9410,'-72'12'1159,"0"-3"1,-98 0-1,74-12-1082,-122-18-1,49 2-688,-188 3 0,-169 28 386,324-5 253,-1498-47-145,475-94-2248,1073 114 1874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9:38.505"/>
    </inkml:context>
    <inkml:brush xml:id="br0">
      <inkml:brushProperty name="width" value="0.05" units="cm"/>
      <inkml:brushProperty name="height" value="0.05" units="cm"/>
    </inkml:brush>
  </inkml:definitions>
  <inkml:trace contextRef="#ctx0" brushRef="#br0">3109 1 5225,'-400'17'2876,"-755"131"0,896-91-2209,-407 146 1,610-183-657,1 3 0,0 3 1,2 2-1,-93 65 0,125-75-248,1 1 1,0 1-1,1 0 0,1 2 1,1 0-1,1 1 0,1 0 1,-21 46-1,21-35-75,1 1-1,2 1 1,2 0-1,0 1 1,-7 74-1,14-59 275,3 0 0,5 54 0,22 104-19,-8-73 59,37 275-1133,24 224-1818,-61-259 3152,-7-83 124,26-2-190,4-108-73,8-1 0,7-3 0,111 234 0,-106-291-34,5-3 0,129 174-1,204 189-157,22-59-292,-59-123-350,25-35 125,-198-160 573,4-9 0,381 132 0,-59-68 164,7-23 0,714 94 0,642-62-49,-624-126-39,0-102-39,-239-57 1,-7-55 43,-223-32-98,-14-50 103,-578 187 3,376-140-145,-448 153 48,-2-4 0,175-114 1,107-116 86,-333 231-3,-3-4 1,-3-2-1,88-109 1,-116 121-2,-3-1-1,46-93 1,33-117 72,-104 243-63,53-137 93,-8-3 0,-5-1 0,-8-2 0,21-195 0,-49 250 10,-5-1 0,-4 0 1,-5 1-1,-5-1 0,-5 1 0,-3 1 0,-34-111 1,-90-209 607,93 307-416,-95-171 0,95 212-219,-3 3 0,-3 1 0,-4 3 0,-3 3 0,-106-92-1,24 41 277,-262-163-1,-28 42 867,-16 31 82,-336-127-414,553 248-602,-352-81 1,-125 47 46,-8 43-165,567 62-133,-773-58-176,644 54-1262,-63-13 660,163 13 258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29:54.094"/>
    </inkml:context>
    <inkml:brush xml:id="br0">
      <inkml:brushProperty name="width" value="0.05" units="cm"/>
      <inkml:brushProperty name="height" value="0.05" units="cm"/>
    </inkml:brush>
  </inkml:definitions>
  <inkml:trace contextRef="#ctx0" brushRef="#br0">6943 461 12027,'-81'-3'118,"-483"-38"1017,-138-45-1023,174 18-303,-78-8-270,111 17 294,-467-44 270,303 79 241,480 30-160,-298 48 0,276-13-160,2 9-1,2 8 1,3 8-1,3 9 1,-196 109 0,230-91 5,138-81-60,1 2 1,1 1-1,0 0 0,1 1 1,1 1-1,-14 18 0,25-29-6,0 1 1,0-1-1,0 1 0,1 0 0,1 0 1,-1 0-1,1 1 0,0-1 0,0 0 1,1 1-1,-1 14 0,3-12-67,0 0 0,0 1-1,0-1 1,1 0 0,1 0 0,0 0 0,8 18-1,0-6-137,1 0 0,2-1 0,0-1 0,1 0 0,1-1 1,27 26-1,-16-21 32,1-2 0,1 0 1,0-2-1,56 28 1,136 48-90,-36-30 22,3-7 0,2-9 0,197 26 0,593 14-450,523-71 82,-1250-19 271,924 61-816,-649-1 1078,139 13-115,7-36-78,-328-44 275,530-79 1,334-135 275,-721 126-235,305-65-140,-772 155 134,21-4 56,0-2 0,53-21 0,-93 31-3,-1 0-1,0 0 1,0 0-1,0 0 1,0 0 0,0 0-1,0-1 1,0 1-1,0-1 1,-1 1-1,1-1 1,0 0-1,-1 0 1,0 1-1,1-1 1,-1 0-1,2-4 1,-3 4 5,0 0 1,1-1-1,-1 1 1,0-1-1,0 1 0,-1-1 1,1 1-1,0-1 1,-1 1-1,0 0 1,1-1-1,-1 1 0,0 0 1,0 0-1,0 0 1,-3-5-1,-28-42 119,-2 1 0,-2 2 1,-2 1-1,-70-63 0,59 65-606,-2 1-1,-2 3 1,-98-54-1,66 49 594,-174-62-1,-107 2 1434,1 25 493,-663-146 234,432 111-2517,426 94-529,-267 3 0,-31 47-987,301-11 1232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0:03.649"/>
    </inkml:context>
    <inkml:brush xml:id="br0">
      <inkml:brushProperty name="width" value="0.05" units="cm"/>
      <inkml:brushProperty name="height" value="0.05" units="cm"/>
    </inkml:brush>
  </inkml:definitions>
  <inkml:trace contextRef="#ctx0" brushRef="#br0">0 48 9266,'49'-12'2082,"-28"7"-1770,1 0 1,0 1 0,42-2-1,-21 2-233,174-8 13,-173 14-14,1 1 1,82 18-1,-11 8 161,164 32 292,299 3-131,-410-48-367,1045 62-5,-37-32 21,-237-36-11,2-30-5,-15-1 2,-301 9 31,-1-21 4,-607 32-44,238-27 736,-250 28 302,-7 3-533,-15 7-554,11-7-88,1-1 0,-1 1 0,0-1 1,0-1-1,0 1 0,-9 1 0,-7-10-180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0:45.238"/>
    </inkml:context>
    <inkml:brush xml:id="br0">
      <inkml:brushProperty name="width" value="0.05" units="cm"/>
      <inkml:brushProperty name="height" value="0.05" units="cm"/>
    </inkml:brush>
  </inkml:definitions>
  <inkml:trace contextRef="#ctx0" brushRef="#br0">52 339 11690,'-51'20'4089,"94"-27"-3214,-23 3-971,1 0-1,-1 2 0,39-1 1,62 11-128,-22 0 63,494-18-651,12 0 399,-59 52 127,-49-2 261,377-36 38,-3-57 7,53 2 302,-645 38-122,754-65 607,-916 65-682,-1-5 0,181-52-1,-277 63-163,-1 0 0,1-2-1,-1 0 1,-1-1-1,1-1 1,29-23-1,-11-3-28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0:05.277"/>
    </inkml:context>
    <inkml:brush xml:id="br0">
      <inkml:brushProperty name="width" value="0.05" units="cm"/>
      <inkml:brushProperty name="height" value="0.05" units="cm"/>
    </inkml:brush>
  </inkml:definitions>
  <inkml:trace contextRef="#ctx0" brushRef="#br0">0 75 12291,'2'1'60,"-1"0"0,1 0 0,-1-1 0,1 1 0,-1 0 0,1 0 0,0-1 0,-1 1 0,1-1 0,0 0 0,-1 1 0,4-1 0,0 1 5,99 20-101,1-4 1,116 3-1,215-11-63,-410-9 94,925-16-21,-266 2 18,361-6-108,-20 0-31,0 22 114,816-19-321,-1412-6 143,665-20-698,-1083 43 891,238 4-263,-192-1 145,0 4 1,73 16 0,-120-21 52,0 1 1,0 0 0,-1 1-1,0 0 1,1 1 0,9 6-1,-20-11 78,0 0 0,1 0 0,-1 0-1,0 1 1,1-1 0,-1 0-1,0 0 1,0 1 0,1-1 0,-1 0-1,0 0 1,0 1 0,1-1-1,-1 0 1,0 1 0,0-1 0,0 0-1,0 1 1,0-1 0,1 0-1,-1 1 1,0-1 0,0 1 0,0-1-1,0 0 1,0 1 0,-7 7-178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19:38.479"/>
    </inkml:context>
    <inkml:brush xml:id="br0">
      <inkml:brushProperty name="width" value="0.05" units="cm"/>
      <inkml:brushProperty name="height" value="0.05" units="cm"/>
    </inkml:brush>
  </inkml:definitions>
  <inkml:trace contextRef="#ctx0" brushRef="#br0">1 1 24575,'0'0'-8191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2:49.413"/>
    </inkml:context>
    <inkml:brush xml:id="br0">
      <inkml:brushProperty name="width" value="0.05" units="cm"/>
      <inkml:brushProperty name="height" value="0.05" units="cm"/>
    </inkml:brush>
  </inkml:definitions>
  <inkml:trace contextRef="#ctx0" brushRef="#br0">6 18 11138,'0'0'27,"0"0"0,-1 0 0,1 0-1,0 0 1,0 0 0,-1 0-1,1 0 1,0 0 0,0 0-1,0 0 1,-1 1 0,1-1 0,0 0-1,0 0 1,0 0 0,-1 0-1,1 1 1,0-1 0,0 0 0,0 0-1,0 0 1,0 1 0,0-1-1,-1 0 1,1 0 0,0 1 0,0-1-1,0 0 1,0 0 0,0 0-1,0 1 1,0-1 0,0 0-1,0 0 1,0 1 0,0-1 0,0 0-1,0 0 1,0 1 0,0-1-1,0 0 1,0 0 0,1 1 0,-1-1-1,0 0 1,0 0 0,0 0-1,0 1 1,0-1 0,0 0-1,1 0 1,-1 0 0,0 1 0,0-1-1,0 0 1,1 0 0,-1 0-1,0 0 1,0 0 0,0 0 0,1 1-1,-1-1 1,0 0 0,0 0-1,1 0 1,-1 0 0,0 0 0,0 0-1,1 0 1,18 6 268,70 11-280,1-4 0,116 3 0,184-18 18,-368 1-30,523-4 8,43 0-3,-31-16-1,339-8 23,-1 50-6,192 28 66,-75-98-31,-622 24-45,-102 21-127,-110 4 49,-140-2 38,-8-6-11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3:29.294"/>
    </inkml:context>
    <inkml:brush xml:id="br0">
      <inkml:brushProperty name="width" value="0.05" units="cm"/>
      <inkml:brushProperty name="height" value="0.05" units="cm"/>
    </inkml:brush>
  </inkml:definitions>
  <inkml:trace contextRef="#ctx0" brushRef="#br0">572 232 7402,'-147'32'861,"-38"6"-1017,162-34 71,0-2 1,-1-1-1,1-1 1,0-1 0,-44-8-1,62 8 182,1 0-1,0-1 0,0 1 0,0-1 1,0 0-1,0 0 0,0 0 0,1 0 1,-1-1-1,-5-4 0,8 6-34,0 0-1,1 1 1,-1-1 0,0 0-1,1 0 1,-1 0 0,1 0-1,-1 0 1,1 0-1,0 0 1,-1 0 0,1 0-1,0 0 1,0 0 0,-1 0-1,1 0 1,0 0-1,0-2 1,1 2-9,-1-1 0,1 1-1,-1-1 1,1 1 0,-1 0 0,1-1 0,0 1-1,0 0 1,0-1 0,0 1 0,0 0 0,0 0-1,0 0 1,0 0 0,0 0 0,3-1 0,7-5 29,0 0 0,1 2 0,-1-1 0,1 1 0,1 1 0,20-5 0,82-10-121,-94 16 36,348-36-350,-165 20 270,1327-76 1051,-111 84 335,-1293 9-1180,261 1 273,-268 6-159,143 25-1,-217-22-168,0 3 0,-1 1 1,0 2-1,-1 3 0,-1 1 0,54 32 0,-95-49-67,35 20 10,47 21 0,-72-37-11,0-1 0,1 0 0,-1-1 0,1 0 0,-1-1 0,1 0 0,0-1 0,19 0 0,20-7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3:55.121"/>
    </inkml:context>
    <inkml:brush xml:id="br0">
      <inkml:brushProperty name="width" value="0.05" units="cm"/>
      <inkml:brushProperty name="height" value="0.05" units="cm"/>
    </inkml:brush>
  </inkml:definitions>
  <inkml:trace contextRef="#ctx0" brushRef="#br0">0 1 8282,'34'4'538,"-1"1"0,36 11 0,-32-7 141,50 6-1,505 70 1372,-32-4-1753,6-46 18,551 29 280,-992-56-551,362 20 67,139 10 98,76 5 32,-1-51-135,81-71-88,132-7-6,-111 87 79,-726 1 5,0-3 0,105-15 0,-130 7-59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4:05.987"/>
    </inkml:context>
    <inkml:brush xml:id="br0">
      <inkml:brushProperty name="width" value="0.05" units="cm"/>
      <inkml:brushProperty name="height" value="0.05" units="cm"/>
    </inkml:brush>
  </inkml:definitions>
  <inkml:trace contextRef="#ctx0" brushRef="#br0">0 108 9586,'21'8'115,"0"0"0,0-1-1,1-1 1,0-1 0,24 2-1,112 2-44,-84-10 54,110-15 0,73-28 64,10-1-74,526-1 33,-464 40-114,657 6 591,-805 10 16,0 8 0,345 80 0,-449-78-499,256 59 117,-256-65-249,0-4 0,108 2 0,-45-18 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4:38.136"/>
    </inkml:context>
    <inkml:brush xml:id="br0">
      <inkml:brushProperty name="width" value="0.05" units="cm"/>
      <inkml:brushProperty name="height" value="0.05" units="cm"/>
    </inkml:brush>
  </inkml:definitions>
  <inkml:trace contextRef="#ctx0" brushRef="#br0">1 481 11202,'30'12'169,"2"-2"-1,-1-1 0,1-1 0,0-2 0,1-1 0,-1-2 0,1-1 1,38-3-1,38-7-30,116-24 0,-207 29-106,415-87 182,-109 20-33,5 22 52,-54 31-76,61-6-98,-101-5-78,171-15 13,-329 40 54,1 3 0,-1 3-1,99 18 1,195 64 161,77 12-138,178-45-83,-579-49 10,128 1 7,210-22 0,171-47 8,-485 55-13,841-96 87,-769 92-61,373-32 100,-230 31-86,424 30 1,365 41-105,-448-56 56,-504-1 100,-1 5-1,203 34 1,-44 1-18,-217-36-92,0-2 1,91-11-1,-104 3 14,471-46-40,-30 15 178,56-2 55,-412 33-101,407-34-29,-377 17-85,346-41-90,30 34 120,0 44 0,475 54 94,-141-52-33,-387-17-10,-1 28 91,-413-19-112,317 39 27,-324-32 34,-91-21-81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4:54.278"/>
    </inkml:context>
    <inkml:brush xml:id="br0">
      <inkml:brushProperty name="width" value="0.05" units="cm"/>
      <inkml:brushProperty name="height" value="0.05" units="cm"/>
    </inkml:brush>
  </inkml:definitions>
  <inkml:trace contextRef="#ctx0" brushRef="#br0">4779 250 8370,'-274'-17'1371,"-314"-58"0,439 49-817,-522-75 940,405 80-1387,-1 12 0,0 11 0,-516 73 0,709-63-382,1 4-1,1 3 1,1 3 0,1 4-1,1 2 1,1 3-1,-88 56 1,-293 231-5016,418-294 5422,-166 136 2335,173-137-1887,0 1 0,2 1 0,1 1 0,1 1 0,-25 46 0,41-65-477,-1 1 0,2 0 0,-1 0 0,1 0-1,0 1 1,1-1 0,-2 19 0,4-23-86,0 1 0,0 0 0,1 0 0,0-1-1,0 1 1,0-1 0,0 1 0,1-1 0,0 1 0,0-1 0,1 0 0,0 0 0,-1 0 0,7 8 0,2 0-21,1-1 1,0 0 0,0-1-1,1 0 1,0-1 0,1-1-1,0 0 1,19 9 0,19 5-22,57 18 0,-100-38 23,599 168-30,-365-117-24,272 23 1,255-25-82,-74-47 14,2-27 46,-338 9 78,289-25-24,-454 15 26,249-60 0,-66-34-72,-308 89 97,-2-3 0,0-4-1,75-50 1,-131 76 10,-1 1 1,1-1-1,-1-1 1,-1 0-1,0-1 0,-1 0 1,1 0-1,-2-1 1,0 0-1,0 0 0,-2-1 1,1 0-1,-1 0 0,-1-1 1,-1 0-1,0 0 1,0 0-1,-1 0 0,-1 0 1,-1-1-1,0 1 1,-1-1-1,0 1 0,-1-1 1,-1 1-1,0-1 1,-6-19-1,2 16-23,0-1 0,-1 1 0,-2 0 0,0 0-1,0 1 1,-2 0 0,-15-19 0,8 15-20,0 1 0,-2 1 0,0 1 1,-39-28-1,16 19-64,-1 2 0,-1 2 1,0 2-1,-2 2 0,-68-18 1,-179-27-121,123 41 88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43.855"/>
    </inkml:context>
    <inkml:brush xml:id="br0">
      <inkml:brushProperty name="width" value="0.05" units="cm"/>
      <inkml:brushProperty name="height" value="0.05" units="cm"/>
    </inkml:brush>
  </inkml:definitions>
  <inkml:trace contextRef="#ctx0" brushRef="#br0">5 14 16452,'-5'-14'4875,"5"30"-2524,5 30-1072,-1-7-1104,1 0-1,2 0 0,2 0 0,22 58 0,-31-95-159,1 0-1,-1-1 1,1 1 0,0-1-1,0 1 1,0-1 0,-1 1-1,1-1 1,1 0 0,-1 1-1,0-1 1,0 0 0,0 0-1,1 1 1,-1-1-1,1 0 1,-1-1 0,1 1-1,-1 0 1,1 0 0,1 0-1,-2-1 11,1 0 0,-1-1-1,0 1 1,0 0 0,1-1-1,-1 1 1,0-1 0,0 0-1,0 1 1,0-1 0,0 0-1,0 0 1,0 1 0,0-1-1,0 0 1,0 0 0,0 0-1,0 0 1,-1 0 0,1 0-1,0-1 1,-1 1 0,1 0-1,-1 0 1,1 0 0,0-3-1,6-17 216,0-1-1,-1 0 1,-1 0-1,-1-1 1,-1 0 0,-1 0-1,-1 0 1,-1 0-1,-3-25 1,-4 21-135,6 23-136,4 17-11,8 24 39,-2 0 1,-2 1 0,6 73-1,-13-130 672,3-49-5295,0 50 3826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44.086"/>
    </inkml:context>
    <inkml:brush xml:id="br0">
      <inkml:brushProperty name="width" value="0.05" units="cm"/>
      <inkml:brushProperty name="height" value="0.05" units="cm"/>
    </inkml:brush>
  </inkml:definitions>
  <inkml:trace contextRef="#ctx0" brushRef="#br0">1 425 9978,'49'8'739,"0"-2"1,77-1-1,100-15-503,-122 4-103,365-4-12,66-3 105,68-37-80,124-6-101,-189 28-24,858-58 470,-746 38-87,213-20-197,-478 37 25,-364 27 17,-16 1 88,-14 1-156,-68-7 836,46 5-916,-2-12-8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5:47.304"/>
    </inkml:context>
    <inkml:brush xml:id="br0">
      <inkml:brushProperty name="width" value="0.05" units="cm"/>
      <inkml:brushProperty name="height" value="0.05" units="cm"/>
    </inkml:brush>
  </inkml:definitions>
  <inkml:trace contextRef="#ctx0" brushRef="#br0">737 180 11050,'-64'33'496,"0"3"1,3 2-1,1 4 0,-56 49 0,62-43-133,-62 74 0,91-92-199,1 1 1,2 1-1,2 1 1,-20 41-1,28-48-127,1 1 0,1 0 0,1 0 1,-8 49-1,12-45-34,1 1 0,1-1-1,3 53 1,1-72-4,1 0-1,0 0 1,1-1-1,0 1 1,0 0-1,1-1 1,1 0-1,0 0 1,0 0-1,1-1 1,1 0-1,13 18 1,-1-9-13,1 0 0,1-1 0,0-1 0,2-1 0,0 0 0,0-2 0,43 18 0,189 59-36,-211-77 48,240 68 0,3-13 1,523 56 0,-432-108-30,1-22 4,-36-1 31,88 21 22,-38-1-19,0-33-72,-306 7 57,0-3 0,-2-5 0,0-3-1,-1-4 1,-1-3 0,98-52 0,-128 56-30,-2-3 0,88-67 0,-120 81 7,-1-1 1,-1-1-1,-1-1 0,-1 0 0,0-1 1,-1 0-1,-1-1 0,-1-1 0,19-42 0,-17 25 23,0 0-1,-3 0 0,-1-1 0,8-76 0,-17 100 11,0 0 1,-1 1-1,-1-1 0,0 1 1,-1-1-1,0 1 0,-2-1 0,1 1 1,-2 0-1,0 0 0,-1 1 1,0-1-1,-1 1 0,0 1 1,-1-1-1,-17-19 0,9 15 16,-1 1-1,-1 1 1,-1 1 0,0 0-1,-1 1 1,-31-14 0,-137-50 170,148 62-140,-152-58 105,-166-61-85,-6 20-91,-258-24-178,-10 62 53,404 68 54,1 9-1,0 10 0,1 10 1,-283 63-1,481-78 59,-395 98-189,261-52 130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02.905"/>
    </inkml:context>
    <inkml:brush xml:id="br0">
      <inkml:brushProperty name="width" value="0.05" units="cm"/>
      <inkml:brushProperty name="height" value="0.05" units="cm"/>
    </inkml:brush>
  </inkml:definitions>
  <inkml:trace contextRef="#ctx0" brushRef="#br0">481 461 11474,'-1'39'501,"5"47"-1,-3-72-443,2 1 0,0-1 0,0 0 1,2 0-1,-1 0 0,12 20 0,19 25 22,2-2 0,53 62 0,22 33-682,24 55-232,116 173 547,200 291 747,-215-282 8,-54-83 1,550 783 567,-186-253-1025,-480-727-15,5 9 11,183 285 20,151 185 37,89 190-55,-408-632-7,-34-59 42,5-3 0,127 146 0,-148-191-27,3-1-1,0-2 0,3-2 1,1-2-1,1-1 1,1-3-1,57 25 0,-19-19-85,1-4 0,1-4 0,1-3-1,1-4 1,92 7 0,-149-23 62,1-1 1,0-1-1,-1-2 1,1-1-1,-1-2 0,54-13 1,-66 12-1,-1-2 0,0 0 1,0 0-1,-1-2 0,0 0 0,0-2 1,-1 1-1,0-2 0,-1 0 1,-1-1-1,0 0 0,16-19 1,-3-4-32,-2-1 1,-1-1 0,-2-1 0,-1-1 0,26-74 0,-27 54 16,-3-1 0,-3 0 0,11-98 1,-19 58 13,-3 0 1,-6 0 0,-30-200 0,-105-291 9,86 422 17,-7 3-1,-96-189 1,-4 57 110,-12 7 0,-382-491 0,215 397 228,105 128-114,-13-12-50,-7-8-41,72 67-94,-401-476-23,138 178-139,381 439 83,-99-102-60,-329-267 1,391 363 166,-4 5 1,-2 4 0,-4 5-1,-2 5 1,-2 5 0,-2 5 0,-3 5-1,-1 5 1,-203-34 0,215 57-70,0 4 0,-177 7 0,-211 59 130,361-31-159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19.831"/>
    </inkml:context>
    <inkml:brush xml:id="br0">
      <inkml:brushProperty name="width" value="0.05" units="cm"/>
      <inkml:brushProperty name="height" value="0.05" units="cm"/>
    </inkml:brush>
  </inkml:definitions>
  <inkml:trace contextRef="#ctx0" brushRef="#br0">4 1 12859,'0'0'65,"-1"1"1,1-1 0,0 1-1,-1-1 1,1 1 0,0-1-1,0 1 1,-1-1-1,1 1 1,0 0 0,0-1-1,0 1 1,-1-1 0,1 1-1,0-1 1,0 1 0,0 0-1,0-1 1,0 1 0,0-1-1,0 1 1,1 0-1,-1-1 1,0 1 0,0-1-1,0 1 1,0-1 0,1 1-1,-1 0 1,0-1 0,1 1-1,-1-1 1,0 1-1,1-1 1,-1 0 0,1 1-1,-1-1 1,1 1 0,21 25 108,-19-23 60,9 9-148,250 272 801,-20 19-715,-231-286-222,-8-11-74,1-1 0,-1 1 0,1-1 1,0 0-1,1 0 0,-1 0 0,1 0 0,0-1 0,0 0 0,8 6 0,-12-10 78,-1 0-1,1 0 1,0 1-1,-1-1 1,1 0 0,-1 0-1,1 0 1,0 0-1,-1 0 1,1 0-1,0 0 1,-1 0-1,1 0 1,-1 0-1,1 0 1,0 0-1,-1-1 1,1 1 0,-1 0-1,1 0 1,0-1-1,-1 1 1,1 0-1,-1-1 1,1 1-1,-1 0 1,1-1-1,-1 1 1,1-1-1,-1 1 1,0-1-1,1 1 1,-1-1 0,0 1-1,1-1 1,-1 1-1,0-1 1,0 0-1,1 1 1,-1-1-1,0 1 1,0-1-1,0-1 1,1-10-618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3.296"/>
    </inkml:context>
    <inkml:brush xml:id="br0">
      <inkml:brushProperty name="width" value="0.05" units="cm"/>
      <inkml:brushProperty name="height" value="0.05" units="cm"/>
    </inkml:brush>
  </inkml:definitions>
  <inkml:trace contextRef="#ctx0" brushRef="#br0">248 36 16956,'4'-35'667,"-4"35"-662,0 0 1,0 1-1,0-1 1,0 0-1,0 0 1,0 0-1,0 0 1,0 0-1,0 0 1,0 0-1,0 0 1,0 0-1,0 0 1,0 0-1,0 0 1,0 0-1,-1 0 1,1 0-1,0 0 1,0 0-1,0 0 1,0 0-1,0 0 1,0 0-1,0 0 1,0 0-1,0 0 1,0 0-1,0 0 1,0 0-1,-1 0 1,1 0-1,0 0 1,0 0-1,0 0 1,0 0-1,0 0 1,0 0-1,0 0 1,0 0-1,0 0 1,0 0-1,0 0 1,0 0-1,0 0 1,0 0-1,0-1 1,0 1-1,-1 0 1,1 0-1,0 0 1,0 0-1,0 0 1,-7 21 279,2-2-39,2 1 0,0-1-1,1 1 1,1 24 0,11 84 1048,-6-100-971,2 0-1,0 0 1,11 28-1,-12-42-297,1-1-1,0 0 1,1 0 0,0-1-1,1 0 1,0 0 0,19 19-1,-49-43-1699,-86-58-588,-79-58 2638,184 125-159,0 1 0,0-1 0,0 0 0,0 0 0,1 0 0,-1 0 1,-3-7-1,6 10-151,0-1 0,-1 1 0,1-1 0,0 1 0,0-1-1,0 1 1,0-1 0,0 1 0,0-1 0,0 1 0,0-1 0,0 1 0,0-1 0,0 0 0,0 1 0,0-1 0,0 1 0,0-1 0,1 1 0,-1-1 0,0 1 0,0-1 0,1 1 0,-1 0 0,0-1 0,2 0 43,-1 0 0,0 0 0,0 0 0,1 1 0,-1-1-1,0 0 1,1 1 0,-1-1 0,1 1 0,-1-1 0,1 1 0,-1 0 0,3 0 0,188-17 2781,-26 4-3903,-155 12 927,0-1-1,0 0 0,-1 0 1,1-1-1,17-7 1,8-13-239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4.498"/>
    </inkml:context>
    <inkml:brush xml:id="br0">
      <inkml:brushProperty name="width" value="0.05" units="cm"/>
      <inkml:brushProperty name="height" value="0.05" units="cm"/>
    </inkml:brush>
  </inkml:definitions>
  <inkml:trace contextRef="#ctx0" brushRef="#br0">204 17 15355,'12'-17'1584,"-12"17"-1553,0 0 1,0 0 0,-1 0-1,1 0 1,0 1 0,0-1-1,0 0 1,0 0 0,0 0-1,0 0 1,0 0 0,0 0 0,0 0-1,0 0 1,0 0 0,0 0-1,0 1 1,0-1 0,0 0-1,0 0 1,0 0 0,0 0-1,0 0 1,0 0 0,0 0-1,0 0 1,0 0 0,0 1-1,0-1 1,1 0 0,-1 0 0,0 0-1,0 0 1,0 0 0,0 0-1,0 0 1,0 0 0,0 0-1,0 0 1,0 0 0,0 0-1,0 0 1,0 0 0,0 0-1,1 0 1,-1 0 0,0 0 0,0 1-1,0-1 1,0 0 0,0 0-1,0 0 1,0 0 0,0 0-1,0 0 1,1 0 0,-1-1-1,0 1 1,0 0 0,0 0-1,0 0 1,0 0 0,0 0 0,-11 38 1999,-64 171 370,-56 180-1144,151-438-1921,33-110-457,71-202-407,-122 355 1550,-1 5-8,-1-1 0,0 1 0,1 0 0,-1-1 0,1 1 1,-1 0-1,1 0 0,-1 0 0,1-1 0,0 1 0,0 0 0,-1 0 0,1 0 0,2-2 1,-2 4 2,-1 0 1,0-1 0,1 1 0,-1-1 0,1 1-1,-1 0 1,0-1 0,0 1 0,1 0 0,-1-1 0,0 1-1,0 0 1,0-1 0,0 1 0,0 0 0,0 0-1,0-1 1,0 1 0,0 0 0,0-1 0,0 1-1,0 0 1,-1 0 0,-2 25 146,3-23-123,-3 25 115,1 1 1,2-1 0,0 1-1,2-1 1,7 34 0,40 135 310,-34-145-390,-12-42-58,8 31 32,-11-40-43,1 1 0,-1-1-1,0 1 1,0-1 0,0 1 0,0 0 0,0-1 0,0 1-1,0-1 1,0 1 0,0-1 0,-1 1 0,1-1 0,-1 1 0,1-1-1,-1 1 1,1-1 0,-1 0 0,-2 3 0,3-3 0,-1-1 0,0 0-1,0 1 1,1-1 0,-1 0 0,0 0 0,0 0 0,1 0 0,-1 0-1,0 0 1,0 0 0,0 0 0,1 0 0,-1 0 0,0 0 0,0 0-1,1 0 1,-1-1 0,0 1 0,0 0 0,1-1 0,-1 1 0,0 0 0,1-1-1,-1 1 1,1-1 0,-1 1 0,0-1 0,0 0 0,-19-20 141,20 21-149,-15-19 89,1 0 1,1-2-1,1 1 0,-13-32 0,19 40-35,2 0 1,0-1-1,0 1 1,1-1-1,0 0 0,1 0 1,1 0-1,0 0 0,1-23 1,1 33-37,-1-1 1,1 1-1,0 0 1,0 0-1,0 0 1,0-1-1,1 1 1,-1 0-1,1 1 0,0-1 1,0 0-1,0 0 1,0 1-1,0-1 1,1 1-1,2-3 1,0 1 10,0 1 0,0 0 0,1 0 0,-1 1-1,1-1 1,-1 1 0,1 0 0,9-1 0,1 0 4,0 1-1,0 1 1,0 0 0,1 2-1,-1 0 1,17 3 0,-25-3-34,1 1 1,-1 0 0,0 0 0,1 1 0,-1 0-1,-1 1 1,1 0 0,0 0 0,7 6-1,-12-8 1,1 1 0,-1 0-1,0 0 1,0 1 0,0-1-1,0 1 1,0 0-1,-1-1 1,0 1 0,0 0-1,0 1 1,0-1 0,0 0-1,-1 0 1,0 1-1,0-1 1,0 1 0,0 8-1,-1-5 3,1 7 26,0-14-27,-1-1-1,0 0 1,0 0-1,1 0 1,-1 0-1,0 0 1,0 1-1,1-1 1,-1 0-1,0 0 1,1 0 0,-1 0-1,0 0 1,1 0-1,-1 0 1,0 0-1,1 0 1,-1 0-1,0 0 1,1 0-1,-1 0 1,0-1-1,0 1 1,1 0-1,-1 0 1,0 0-1,1 0 1,-1 0-1,0-1 1,0 1-1,1 0 1,-1 0-1,0 0 1,0-1-1,0 1 1,1 0-1,-1 0 1,0-1-1,0 1 1,0 0 0,0 0-1,0-1 1,1 1-1,-1-1 1,38-41-11,-28 30-17,1-1 0,0 2 1,1 0-1,0 0 1,24-16-1,-35 26 22,0 0-1,1 1 1,-1-1-1,0 0 1,0 1-1,0-1 1,1 1-1,-1-1 1,0 1-1,1 0 1,-1-1-1,0 1 0,1 0 1,-1 0-1,1 0 1,-1 0-1,0 0 1,1 0-1,-1 1 1,0-1-1,1 0 1,-1 1-1,3 0 1,-3 0 1,0 1-1,1-1 1,-1 0 0,0 1 0,0-1 0,0 1 0,0-1 0,0 1-1,0 0 1,-1-1 0,1 1 0,-1 0 0,1-1 0,-1 1-1,1 3 1,0 9 2,0 0-1,-1 0 1,-3 25-1,2-32 8,-5 35 29,4-30-60,0 1 0,1 0 0,0 0 0,1 20 0,0-32 15,0-1 1,0 0-1,0 0 0,0 1 0,0-1 1,0 0-1,0 1 0,0-1 0,0 0 1,0 0-1,0 1 0,0-1 1,1 0-1,-1 0 0,0 1 0,0-1 1,0 0-1,0 0 0,0 1 0,0-1 1,1 0-1,-1 0 0,0 0 0,0 1 1,0-1-1,1 0 0,-1 0 0,0 0 1,0 0-1,1 1 0,-1-1 0,0 0 1,1 0-1,6-7-111,4-19 29,-1-9-90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5.253"/>
    </inkml:context>
    <inkml:brush xml:id="br0">
      <inkml:brushProperty name="width" value="0.05" units="cm"/>
      <inkml:brushProperty name="height" value="0.05" units="cm"/>
    </inkml:brush>
  </inkml:definitions>
  <inkml:trace contextRef="#ctx0" brushRef="#br0">13 40 16620,'-2'3'276,"1"1"0,-1 0 0,0 0 0,1-1 1,0 1-1,0 1 0,0-1 0,0 0 1,1 0-1,0 8 0,4 45 1172,-2-38-1012,0 2-124,-1-10-110,0 1-1,0 0 0,1 0 1,1 0-1,0-1 0,8 20 1,-11-30-185,1 0 1,-1 0-1,1 0 0,-1 0 1,1-1-1,-1 1 1,1 0-1,0 0 1,-1-1-1,1 1 1,0 0-1,0-1 0,0 1 1,-1 0-1,1-1 1,0 1-1,0-1 1,0 0-1,0 1 1,0-1-1,0 0 1,0 1-1,0-1 0,0 0 1,0 0-1,0 0 1,0 0-1,0 0 1,0 0-1,0 0 1,0 0-1,0 0 0,0-1 1,0 1-1,-1 0 1,1-1-1,0 1 1,0-1-1,0 1 1,0-1-1,0 1 1,0-1-1,-1 1 0,2-2 1,4-3 64,-1 0 1,1 0-1,-1 0 1,8-11-1,89-141 855,-53 76-655,-47 79-267,0-1 1,-1 1-1,1-1 0,0 1 1,0 0-1,1-1 0,3-2 1,-6 5-13,0 0 0,0 0 1,1 0-1,-1 0 1,0 0-1,0-1 0,1 1 1,-1 0-1,0 0 0,0 0 1,1 0-1,-1 0 0,0 0 1,0 0-1,1 0 1,-1 0-1,0 0 0,0 0 1,1 0-1,-1 0 0,0 0 1,1 0-1,-1 1 0,0-1 1,0 0-1,0 0 1,1 0-1,-1 0 0,0 0 1,0 1-1,1-1 0,3 16 75,-4 63 64,-1-54-120,1-1-1,3 30 1,-3-53-50,0-1 0,0 1-1,0-1 1,0 1 0,0-1 0,0 1-1,1-1 1,-1 1 0,0-1 0,0 1 0,0 0-1,1-1 1,-1 1 0,0-1 0,0 0 0,1 1-1,-1-1 1,0 1 0,1-1 0,-1 1 0,1-1-1,-1 0 1,0 1 0,1-1 0,0 1 0,0-1-31,-1 0 0,1-1 0,0 1 1,-1 0-1,1 0 0,-1 0 0,1-1 1,-1 1-1,1 0 0,-1 0 1,1-1-1,-1 1 0,1-1 0,-1 1 1,1 0-1,-1-1 0,1 1 0,0-2 1,16-25-1145,-17 27 1245,10-20-561,1-2-174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5.693"/>
    </inkml:context>
    <inkml:brush xml:id="br0">
      <inkml:brushProperty name="width" value="0.05" units="cm"/>
      <inkml:brushProperty name="height" value="0.05" units="cm"/>
    </inkml:brush>
  </inkml:definitions>
  <inkml:trace contextRef="#ctx0" brushRef="#br0">239 50 16652,'1'-1'113,"0"1"0,-1-1 0,1 1 0,-1-1 1,1 0-1,-1 1 0,0-1 0,1 0 0,-1 1 1,0-1-1,1 0 0,-1 1 0,0-1 0,0 0 1,1 0-1,-1 1 0,0-1 0,0 0 0,0 0 1,0 1-1,0-1 0,0 0 0,0 0 0,0 1 1,-1-1-1,1 0 0,0 0 0,0 1 0,-1-1 1,1 0-1,0 1 0,-1-1 0,1 0 0,0 1 1,-1-1-1,1 1 0,-1-1 0,1 0 0,-2 0 1,1 0 10,-1 0 1,0 1-1,1-1 1,-1 0-1,0 1 1,0-1-1,1 1 1,-1-1 0,0 1-1,0 0 1,0 0-1,0 0 1,0 0-1,1 0 1,-1 0-1,-3 1 1,-5 2-15,-1 0 0,1 1 0,0 1 0,0 0 0,0 0 0,1 1 0,0 0 0,0 0 0,0 1-1,1 0 1,0 1 0,-8 9 0,7-6-74,0-1 0,1 1 0,1 1-1,0-1 1,0 1 0,1 1 0,0-1-1,1 1 1,-5 19 0,10-29-23,-1 0 0,0-1-1,1 1 1,0 0 0,0-1 0,-1 1-1,2 0 1,-1 0 0,0-1 0,0 1-1,1 0 1,0-1 0,-1 1 0,1-1-1,0 1 1,0-1 0,2 3 0,-2-3-5,1-1 1,-1 0-1,0 0 1,1 0 0,-1 0-1,1-1 1,0 1 0,-1 0-1,1-1 1,0 1 0,-1-1-1,1 1 1,0-1 0,-1 0-1,1 0 1,0 0-1,0 0 1,-1 0 0,1 0-1,0 0 1,0 0 0,-1-1-1,1 1 1,0-1 0,-1 1-1,1-1 1,0 0 0,1-1-1,11-4 37,0-1 0,-1-1 1,1 0-1,-2-1 0,1 0 0,18-18 0,0-4 116,30-39 0,-60 69-157,11-12 47,-1 0 0,-1-1 0,0-1 0,-1 0 0,13-29 0,-30 68-132,1 0-1,1 1 0,1 0 0,2 0 1,0 0-1,1 27 0,2-49-32,0 1 0,1-1-1,0 1 1,-1-1 0,1 1 0,1-1-1,-1 0 1,0 0 0,1 1-1,0-1 1,2 3 0,-4-5 63,1 0-1,0 0 1,0 0 0,-1-1 0,1 1-1,0 0 1,0-1 0,0 1 0,0 0-1,0-1 1,0 1 0,0-1 0,0 1-1,0-1 1,1 0 0,-1 1-1,0-1 1,0 0 0,0 0 0,0 0-1,0 0 1,1 0 0,-1 0 0,0 0-1,0 0 1,0 0 0,0-1 0,0 1-1,1 0 1,-1-1 0,0 1 0,0-1-1,0 1 1,0-1 0,1-1 0,19-16-568,3-10-217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6.500"/>
    </inkml:context>
    <inkml:brush xml:id="br0">
      <inkml:brushProperty name="width" value="0.05" units="cm"/>
      <inkml:brushProperty name="height" value="0.05" units="cm"/>
    </inkml:brush>
  </inkml:definitions>
  <inkml:trace contextRef="#ctx0" brushRef="#br0">29 1 19108,'-6'18'579,"1"0"0,1 1 0,0 0 0,1 0 0,1 0 0,1 0 0,2 27-1,-2 4-151,-2 8-79,2-1 0,3 1 0,10 59-1,-11-110-309,0-1-1,1 0 0,0 0 1,0 0-1,0-1 0,1 1 1,0 0-1,6 8 0,-8-13-28,0 1-1,1 0 0,-1-1 1,1 1-1,0-1 0,0 1 1,-1-1-1,1 0 0,0 0 0,0 0 1,0 0-1,0 0 0,0 0 1,1-1-1,-1 1 0,0-1 1,0 1-1,0-1 0,1 0 0,-1 0 1,0 0-1,0 0 0,1 0 1,-1 0-1,0-1 0,4 0 1,4-3 11,-1 1 0,1-2 1,0 1-1,-1-1 1,0-1-1,-1 0 0,1 0 1,12-12-1,59-66 142,-65 66-126,49-58 68,-68 87-109,0 1 0,0-1 0,1 1-1,1 0 1,0 0 0,-1 22 0,3-33 6,0 1 1,0-1-1,0 1 1,0-1-1,0 0 0,1 1 1,-1-1-1,0 1 0,1-1 1,-1 0-1,1 1 1,-1-1-1,1 0 0,0 0 1,-1 1-1,1-1 1,0 0-1,0 0 0,0 0 1,0 0-1,0 0 0,0 0 1,2 1-1,-1-1 1,0 0 0,0 0 0,1-1 0,-1 1 0,0-1 0,0 0 0,1 0 0,-1 1 0,0-1 1,0-1-1,1 1 0,-1 0 0,3-1 0,6-2 5,-1 0-1,1-1 1,-1 0 0,19-10 0,75-56-86,-103 70 75,0-1-1,-1 1 1,1-1 0,-1 0-1,1 1 1,0 0-1,-1-1 1,1 1-1,0-1 1,-1 1-1,1 0 1,0 0 0,0-1-1,0 1 1,-1 0-1,1 0 1,0 0-1,0 0 1,-1 0-1,1 0 1,0 0 0,0 0-1,0 0 1,-1 0-1,1 1 1,0-1-1,0 0 1,-1 0-1,1 1 1,0-1 0,0 0-1,-1 1 1,1-1-1,-1 1 1,1-1-1,1 2 1,-1 1-10,0 0-1,1 0 1,-1 0 0,0 0 0,0 0-1,-1 0 1,1 6 0,7 18 22,-7-25-1,-1-1 0,1 1-1,0-1 1,1 0 0,-1 1 0,0-1 0,0 0 0,0 0 0,1 0 0,-1 1 0,1-2 0,-1 1 0,1 0 0,-1 0 0,1 0 0,-1-1 0,1 1 0,3 0 0,-2 0 6,1-1 1,0 0-1,0 0 1,-1 0-1,1 0 1,0-1-1,-1 0 1,7-1-1,5-3 32,-1-1 0,1-1 0,17-10 0,-23 12-25,17-11 14,-17 11-34,-1 0 0,1 0 1,0 0-1,0 1 0,15-4 0,-24 8-2,1 0 0,0 0-1,-1 0 1,1 0 0,-1 0 0,1 0 0,0 0 0,-1 0 0,1 0 0,-1 1 0,1-1 0,0 0 0,-1 0 0,1 1 0,-1-1-1,1 0 1,-1 0 0,1 1 0,-1-1 0,1 1 0,-1-1 0,1 1 0,-1-1 0,0 0 0,1 1 0,-1-1 0,0 1 0,1 0-1,-1-1 1,0 1 0,0-1 0,0 1 0,1-1 0,-1 1 0,0 0 0,0-1 0,0 1 0,0-1 0,0 2 0,1 33-10,-2-19 20,2-15-3,-1 1 0,0-1-1,0 1 1,1-1 0,-1 0 0,1 1-1,-1-1 1,1 0 0,-1 0 0,1 1 0,0-1-1,0 0 1,-1 0 0,1 0 0,0 0-1,0 0 1,0 0 0,0 0 0,0 0-1,1 0 1,1 1 0,-1-2 2,0 1 0,1 0 0,-1 0 0,1-1 0,0 1 0,-1-1 0,1 0 1,-1 0-1,1 0 0,-1 0 0,3-1 0,7-1 15,-1-1 1,0 0 0,0 0-1,12-6 1,40-23 32,-40 20-74,43-17 0,-64 28 13,-1 1 0,1-1-1,-1 1 1,1-1 0,0 1 0,-1 0-1,1 0 1,0 0 0,-1 0 0,1 0-1,0 0 1,2 1 0,-4-1 5,1 0-1,0 0 1,-1 1 0,1-1 0,-1 0 0,1 1-1,0-1 1,-1 1 0,1-1 0,-1 1 0,1-1-1,-1 1 1,0-1 0,1 1 0,-1 0 0,1-1-1,-1 1 1,0 0 0,1-1 0,-1 2 0,1 3 8,-1 1 0,1-1-1,-1 0 1,0 0 0,-1 1 0,-1 8 0,1-11-1,1 1-1,-1-1 1,1 1 0,0 0-1,-1-1 1,2 1-1,-1 0 1,0-1 0,1 1-1,-1 0 1,3 6-1,-2-10-49,-1 0 0,1 1-1,-1-1 1,1 0-1,-1 0 1,1 0 0,-1 0-1,1 1 1,-1-1-1,1 0 1,-1 0 0,1 0-1,-1 0 1,1 0-1,-1 0 1,1 0-1,-1 0 1,1-1 0,-1 1-1,1 0 1,-1 0-1,1 0 1,-1 0 0,0-1-1,1 1 1,-1 0-1,1 0 1,-1-1 0,1 1-1,-1 0 1,0-1-1,1 1 1,-1-1-1,0 1 1,1 0 0,-1-1-1,0 1 1,1-2-1,17-21-585,-13 17 504,10-12-353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6.888"/>
    </inkml:context>
    <inkml:brush xml:id="br0">
      <inkml:brushProperty name="width" value="0.05" units="cm"/>
      <inkml:brushProperty name="height" value="0.05" units="cm"/>
    </inkml:brush>
  </inkml:definitions>
  <inkml:trace contextRef="#ctx0" brushRef="#br0">0 140 17436,'0'1'186,"0"0"-1,0 1 1,0-1 0,1 0 0,-1 0 0,0 1-1,0-1 1,1 0 0,-1 0 0,1 0 0,-1 0 0,1 1-1,0-1 1,-1 0 0,1 0 0,0 0 0,0 0-1,-1 0 1,1-1 0,0 1 0,0 0 0,0 0 0,2 0-1,-1 1 12,1-1-1,0 0 0,0 0 0,1 0 1,-1 0-1,0 0 0,0-1 0,7 1 0,3-1 3,0-1 0,0 0 0,22-5 0,-18 1-95,-1 1 0,1-2 0,20-9-1,-29 11-77,0 0-1,-1-1 1,1 0-1,-1 0 1,0-1-1,-1 1 0,1-1 1,7-10-1,-12 14-20,-1 0 0,1 0 0,-1 0 0,0 0 0,0 0 0,0 0 0,0 0 0,0-1 0,0 1 0,-1 0 0,1-1 0,-1 1 0,0 0 0,1-1-1,-1 1 1,0 0 0,0-1 0,-1 1 0,1 0 0,0-1 0,-1 1 0,-1-4 0,1 4-3,0 1 0,0-1 0,0 0 0,0 1 0,-1-1 0,1 1 0,-1-1 0,1 1 0,-1 0 0,0-1 0,1 1 0,-1 0 0,0 0 1,0 0-1,0 0 0,0 1 0,0-1 0,0 0 0,0 1 0,0 0 0,0-1 0,0 1 0,0 0 0,0 0 0,0 0 0,0 0 0,-2 1 0,-7 0 1,1 1 1,-1 0-1,1 1 0,-1 1 1,1-1-1,0 1 0,0 1 0,1 0 1,0 0-1,-12 9 0,12-7 25,-1 1-1,1 0 0,0 0 0,1 1 0,-1 0 1,2 0-1,-1 1 0,-10 21 0,16-28-12,0 1 0,0-1 0,1 1 0,-1 0-1,1 0 1,0-1 0,0 1 0,1 0 0,-1 0-1,1 0 1,0 0 0,0 0 0,0 0 0,0 0-1,1 0 1,0-1 0,0 1 0,0 0 0,0 0-1,0 0 1,1-1 0,0 1 0,-1-1 0,5 6-1,-1-4-58,-1 0-1,2 0 0,-1 0 1,0-1-1,1 1 0,0-2 1,0 1-1,0 0 0,1-1 1,-1 0-1,1-1 0,12 4 1,-3-2-34,0-1 0,-1-1 1,30 1-1,5-5-125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8.601"/>
    </inkml:context>
    <inkml:brush xml:id="br0">
      <inkml:brushProperty name="width" value="0.05" units="cm"/>
      <inkml:brushProperty name="height" value="0.05" units="cm"/>
    </inkml:brush>
  </inkml:definitions>
  <inkml:trace contextRef="#ctx0" brushRef="#br0">94 33 19108,'0'-12'3569,"1"39"-2009,16 527-162,-17-537-1955,0-17 517,0 0 0,0 0 1,0 0-1,0 0 0,0 0 1,0 0-1,0 0 0,0 0 1,-5-25-3294,1 2 2784,-30-144-1990,-27-139-1609,58 292 4693,1 0 0,0-26 0,2 40-530,0 0 0,0 0-1,0 0 1,0-1 0,0 1-1,0 0 1,0 0-1,0 0 1,0 0 0,0 0-1,0-1 1,0 1 0,0 0-1,0 0 1,0 0 0,0 0-1,0 0 1,1 0 0,-1-1-1,0 1 1,0 0-1,0 0 1,0 0 0,0 0-1,0 0 1,1 0 0,-1 0-1,0 0 1,0 0 0,0 0-1,0 0 1,0 0-1,1-1 1,-1 1 0,0 0-1,0 0 1,0 0 0,0 0-1,0 0 1,1 0 0,-1 0-1,0 1 1,0-1-1,0 0 1,0 0 0,0 0-1,1 0 1,-1 0 0,0 0-1,0 0 1,0 0 0,0 0-1,0 0 1,0 0-1,1 0 1,-1 1 0,0-1-1,0 0 1,0 0 0,0 0-1,0 0 1,0 0 0,0 0-1,0 1 1,0-1-1,0 0 1,0 0 0,9 11 530,37 68 2569,54 80 149,-88-143-3027,1-1 0,0 0 1,1-1-1,1 0 0,0-1 0,1 0 1,21 12-1,-32-23-157,0 1 0,-1-1 0,1 0 1,0 0-1,0 0 0,1-1 0,-1 1 0,0-1 1,0-1-1,1 1 0,9-1 0,-11 0-20,0-1 0,0 0-1,0 0 1,-1 0 0,1 0-1,0-1 1,-1 1 0,1-1 0,-1 0-1,1 0 1,-1 0 0,0 0-1,0-1 1,0 0 0,0 1 0,4-7-1,-1 1 69,0-1 1,-1 0-1,0 0 0,-1 0 0,0-1 1,0 1-1,-1-1 0,-1 0 0,1 0 1,0-15-1,0-1 145,-2 0 0,-3-50 1,1 63-232,-1 0 1,0 0-1,-8-22 1,9 30-76,-1 0 1,0 1 0,0-1-1,-1 1 1,0-1 0,1 1 0,-1 0-1,0 0 1,-1 0 0,1 0 0,-1 1-1,-4-4 1,7 6-38,0 0-1,1 1 1,-1-1 0,0 1-1,0-1 1,1 1 0,-1-1-1,0 1 1,0-1 0,0 1-1,0 0 1,1-1 0,-1 1 0,0 0-1,0 0 1,0 0 0,0 0-1,0 0 1,0 0 0,0 0-1,0 0 1,0 0 0,0 0-1,0 0 1,0 1 0,1-1-1,-1 0 1,0 1 0,0-1-1,0 0 1,0 1 0,1-1-1,-2 2 1,1-1-163,-1 1 0,1 0 0,0 0-1,0 0 1,0 0 0,1 0 0,-1 0-1,0 0 1,1 0 0,-1 0 0,1 0 0,0 0-1,0 2 1,0 8-718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9.034"/>
    </inkml:context>
    <inkml:brush xml:id="br0">
      <inkml:brushProperty name="width" value="0.05" units="cm"/>
      <inkml:brushProperty name="height" value="0.05" units="cm"/>
    </inkml:brush>
  </inkml:definitions>
  <inkml:trace contextRef="#ctx0" brushRef="#br0">99 0 20956,'-5'1'162,"1"0"0,-1 1-1,1-1 1,0 1-1,0-1 1,0 1-1,0 1 1,0-1-1,0 0 1,1 1 0,-1 0-1,1 0 1,0 0-1,-1 0 1,1 1-1,1-1 1,-1 1-1,1-1 1,-1 1 0,1 0-1,0 0 1,0 0-1,-2 8 1,0-1-72,1-1 0,0 1-1,1-1 1,0 1 0,1 0 0,0 0 0,1 0 0,1 18 0,-1-25-74,1-1 0,0 0 0,-1 0 0,1 0 0,0 0 0,1 0 0,-1 0 1,0 0-1,1 0 0,0 0 0,-1 0 0,1-1 0,0 1 0,4 3 0,-4-5 4,-1 0-1,1 1 1,0-1-1,0 0 1,0 0-1,0 0 1,0-1-1,0 1 1,0 0-1,0-1 1,0 1-1,0-1 1,0 0-1,0 0 1,1 0-1,-1 0 1,0 0-1,0 0 1,0 0-1,0-1 1,0 1-1,0-1 1,3-1-1,2-1 46,-1 0 0,0 0 0,1-1 0,-1 0 0,-1-1 0,1 1 0,-1-1 0,1 0 0,-1 0 0,-1-1 0,1 0 0,-1 1 0,6-11 0,-2 0 84,0 1 1,-1-1-1,0 0 0,6-27 1,-13 42-144,2-4 26,-1 0-1,0 0 0,0 0 0,0 0 1,-1 0-1,0-7 0,0 12-31,0 0 1,0-1-1,0 1 1,0 0-1,0 0 0,0 0 1,0 0-1,0 0 1,0 0-1,0 0 0,0 0 1,0-1-1,0 1 1,0 0-1,0 0 0,0 0 1,0 0-1,0 0 1,0 0-1,0 0 0,0 0 1,0 0-1,0 0 1,-1-1-1,1 1 0,0 0 1,0 0-1,0 0 1,0 0-1,0 0 0,0 0 1,0 0-1,0 0 1,0 0-1,0 0 0,-1 0 1,1 0-1,0 0 1,0 0-1,0 0 0,0 0 1,0 0-1,0 0 1,0 0-1,0 0 0,-1 0 1,1 0-1,0 0 1,0 0-1,0 0 0,0 0 1,0 0-1,0 0 1,0 0-1,0 0 0,0 0 1,0 0-1,-1 0 1,1 0-1,0 0 0,0 1 1,0-1-1,-7 9 8,-6 14-18,6-4-117,1 0 0,-6 34 1,10-42-115,1 0 1,0 0-1,0 0 1,1 0-1,1 0 1,2 18 0,-2-27 149,-1 0 1,0 0-1,1 0 0,0 0 1,-1 0-1,1-1 1,0 1-1,0 0 1,0 0-1,0-1 1,0 1-1,0 0 1,1-1-1,-1 0 1,0 1-1,1-1 1,-1 0-1,1 1 0,0-1 1,2 1-1,-2-1 34,1 0 0,-1-1-1,1 1 1,-1-1 0,1 0-1,-1 0 1,1 0 0,-1 0-1,1 0 1,-1 0 0,1-1 0,-1 1-1,1-1 1,2-1 0,6-2-117,-1-1 1,1-1-1,-1 1 0,0-2 1,16-12-1,21-22-468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19.441"/>
    </inkml:context>
    <inkml:brush xml:id="br0">
      <inkml:brushProperty name="width" value="0.05" units="cm"/>
      <inkml:brushProperty name="height" value="0.05" units="cm"/>
    </inkml:brush>
  </inkml:definitions>
  <inkml:trace contextRef="#ctx0" brushRef="#br0">71 369 15259,'-5'12'917,"1"0"-1,-1-1 1,-13 20-1,11-20-323,1 0 0,0 1 0,-6 17 0,10-22-389,0 1 0,1-1 1,0 0-1,0 0 0,1 0 1,-1 1-1,2-1 0,-1 0 1,3 11-1,-3-16-154,1 0 0,-1 0 0,1 0 0,0 0 0,-1-1 0,1 1 0,0 0 0,0-1 0,0 1 0,1-1 0,-1 1 0,0-1 0,1 1 0,-1-1 0,1 0 0,2 2 0,-2-2-15,0 0 1,0 0-1,0-1 0,1 1 0,-1-1 1,0 1-1,1-1 0,-1 0 0,1 0 0,-1 0 1,0 0-1,1-1 0,-1 1 0,0-1 0,0 1 1,1-1-1,1-1 0,3 0 24,0-1 1,-1-1-1,1 0 0,-1 0 1,0 0-1,0 0 0,0-1 1,-1 0-1,1 0 0,-1-1 0,-1 0 1,1 1-1,5-10 0,2-5 90,-1-1 0,-1 0 0,8-23 0,-8 11-80,0 1 1,-3-1 0,0 0-1,-2-1 1,-2 1 0,-1-1-1,-3-43 1,0 63-71,-1 0 1,0 0-1,-4-14 0,5 25 0,0 0-1,0 0 1,0 0-1,0 0 1,-1 0-1,1 0 0,-1 0 1,1 0-1,-1 0 1,0 1-1,0-1 1,0 1-1,-1 0 1,1-1-1,-1 1 1,1 0-1,-1 0 1,-5-2-1,6 4 1,0-1 0,0 1 0,0 0 0,0 0 0,0 0 0,-1 1 0,1-1 0,0 1 0,0-1 0,0 1-1,0-1 1,0 1 0,0 0 0,0 0 0,0 0 0,1 0 0,-1 1 0,0-1 0,0 0 0,1 1 0,-1-1 0,-1 2 0,-5 6 2,0-1 1,-10 16-1,12-17 0,1 1-1,0 0 1,0 0-1,1 0 1,0 0-1,1 1 1,-5 16 0,8-22-10,-1 0 1,1 1 0,0-1-1,-1 0 1,2 1 0,-1-1 0,0 0-1,1 1 1,-1-1 0,1 0-1,0 1 1,0-1 0,0 0 0,1 0-1,-1 0 1,1 0 0,0 0-1,0 0 1,0-1 0,0 1 0,0 0-1,0-1 1,1 0 0,2 3-1,41 28-288,-32-24 137,-1 0 0,20 20 0,-29-25 117,0 1 1,0 0-1,0-1 1,-1 2 0,0-1-1,0 0 1,0 1-1,-1-1 1,1 1 0,2 11-1,-1 6-239,-1 1 1,0 47-1,-2-18-1196,2-35 552,-2-17 907,-1-1 0,0 0-1,0 1 1,0-1 0,1 0 0,-1 0-1,0 1 1,0-1 0,0 0 0,1 0-1,-1 0 1,0 1 0,0-1 0,1 0-1,-1 0 1,0 0 0,1 0 0,-1 1-1,0-1 1,1 0 0,-1 0-1,0 0 1,1 0 0,-1 0 0,0 0-1,1 0 1,-1 0 0,0 0 0,1 0-1,-1 0 1,0 0 0,1 0 0,-1 0-1,0-1 1,0 1 0,1 0 0,-1 0-1,0 0 1,1 0 0,-1-1 0,0 1-1,0 0 1,1 0 0,-1 0 0,0-1-1,0 1 1,1 0 0,-1 0-1,0-1 1,0 1 0,0 0 0,0-1-1,1 1 1,12-18-676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0.310"/>
    </inkml:context>
    <inkml:brush xml:id="br0">
      <inkml:brushProperty name="width" value="0.05" units="cm"/>
      <inkml:brushProperty name="height" value="0.05" units="cm"/>
    </inkml:brush>
  </inkml:definitions>
  <inkml:trace contextRef="#ctx0" brushRef="#br0">61 0 19156,'-13'31'948,"3"-1"0,0 1 0,2 1 0,1 0 0,2 0 0,1 0 0,1 58 0,20 122 402,-2-42-1102,-13-136-151,2 162 810,-1-228-689,5-74-419,40-195-1,-46 293 118,1 1 0,-1-1 0,1 1 0,0 0 0,1 0 0,5-10 0,-8 16 65,0 0 1,0 0-1,-1 0 0,1 0 0,0 0 0,0 0 0,0 0 0,0 0 1,0 1-1,0-1 0,1 0 0,-1 0 0,0 1 0,0-1 0,0 1 1,1-1-1,-1 1 0,0 0 0,1-1 0,-1 1 0,0 0 0,1 0 1,-1 0-1,0 0 0,1 0 0,-1 0 0,0 0 0,1 0 0,-1 1 1,0-1-1,0 1 0,1-1 0,-1 1 0,0-1 0,0 1 0,0-1 0,1 1 1,-1 0-1,0 0 0,0 0 0,0 0 0,0-1 0,-1 1 0,2 2 1,2 0-12,-1 1 0,0 0 1,1 1-1,-2-1 0,1 1 1,0-1-1,-1 1 0,0 0 1,3 9-1,7 48 123,-11-56-56,-1-5-27,0-1 0,0 1 0,0 0 0,0-1 1,0 1-1,0-1 0,0 1 0,0-1 0,0 1 0,0-1 1,0 1-1,0-1 0,1 1 0,-1-1 0,0 1 0,0-1 0,1 1 1,-1-1-1,0 1 0,1-1 0,-1 0 0,0 1 0,1-1 1,-1 0-1,0 1 0,1-1 0,-1 0 0,1 1 0,-1-1 0,1 0 1,-1 0-1,1 1 0,0-1 0,0-1 8,0 1 0,0 0 0,0-1 0,0 0 0,0 1-1,0-1 1,0 0 0,0 1 0,-1-1 0,1 0 0,0 0 0,0 0 0,-1 1 0,2-3 0,21-35 271,33-89 8,-55 126-305,-1 1 0,0-1 0,1 1-1,-1-1 1,0 1 0,1-1 0,-1 1 0,1 0-1,-1-1 1,1 1 0,-1 0 0,1-1 0,-1 1 0,1 0-1,-1-1 1,1 1 0,-1 0 0,1 0 0,-1 0-1,1-1 1,0 1 0,-1 0 0,1 0 0,0 0-1,-1 0 1,1 0 0,-1 0 0,1 0 0,0 0 0,-1 0-1,1 1 1,0-1 0,23 10-794,-10-5 99,-1-1-181,0-2-1,0 0 0,0 0 1,0-1-1,0-1 1,27-2-1,-33 1 570,0 0 0,0 0-1,0-1 1,0 0 0,0 0 0,-1-1 0,1 1 0,0-2-1,-1 1 1,0-1 0,0 0 0,0 0 0,0 0 0,6-8-1,-11 11 329,1-1 0,-1 1-1,0-1 1,0 1-1,0-1 1,0 0-1,0 1 1,0-1-1,0 0 1,-1 0 0,1 0-1,-1 0 1,1 1-1,-1-4 1,0 4 60,0 0 0,0 0 1,0 0-1,0 0 0,-1-1 1,1 1-1,0 0 0,-1 0 0,1 0 1,-1 0-1,1 0 0,-1 0 1,0 0-1,1 0 0,-1 0 0,0 1 1,1-1-1,-3-1 0,1 0 81,0 1 0,0 0 0,0 0-1,-1 0 1,1 0 0,-1 0 0,1 0 0,0 0-1,-1 1 1,1-1 0,-1 1 0,0 0-1,1 0 1,-1 0 0,1 0 0,-1 0 0,1 1-1,-1-1 1,1 1 0,-4 0 0,0 2 38,-1-1 0,1 1 0,0 0 0,0 0 0,1 1 0,-1 0 0,1 0 0,0 0 0,-1 0 0,2 1 0,-1 0 0,1 0 0,0 1 0,0-1 0,0 1 0,1-1 0,-1 1 0,1 1 0,1-1 0,-1 0 0,1 0 0,1 1 0,-1-1 0,1 1 0,0 0 0,0 11 0,1-16-161,0 0 1,0 1-1,1-1 1,-1 0-1,1 0 1,-1 0-1,1 0 1,0 0-1,0 0 1,0 0-1,0 0 1,0 0-1,0 0 1,1 0-1,-1-1 1,0 1-1,1 0 1,0-1-1,-1 1 1,1-1-1,0 0 1,0 0-1,0 0 1,0 1-1,0-2 1,0 1-1,0 0 1,0 0-1,0-1 1,0 1-1,0-1 1,0 1-1,1-1 1,-1 0 0,3 0-1,3 0-2,1-1-1,-1 1 1,0-1-1,0-1 1,0 0-1,-1 0 1,1 0-1,12-6 1,-10 3-15,-1-1 0,1-1 0,-1 1 0,0-1 0,0-1 1,-1 0-1,0 0 0,-1 0 0,0-1 0,0 0 0,-1-1 1,0 1-1,0-1 0,-1 0 0,6-18 0,-11 27-17,1 0-1,-1 0 0,1 1 1,-1-1-1,0 0 1,1 0-1,-1 0 0,0 0 1,0 0-1,1 0 0,-1 0 1,0 0-1,0 0 1,0 0-1,0 0 0,0 0 1,-1 0-1,1 0 0,0 1 1,0-1-1,-1 0 1,1 0-1,0 0 0,-1 0 1,1 0-1,-1 0 1,1 1-1,-1-1 0,1 0 1,-2-1-1,1 2 0,0 0 0,0 0 0,0 0 0,0 0 0,-1 1 0,1-1 0,0 0 0,0 0 0,0 1 0,0-1 0,0 1 0,0-1 0,1 1-1,-1-1 1,0 1 0,0-1 0,0 1 0,0 0 0,0-1 0,1 1 0,-1 0 0,0 0 0,1 0 0,-1 0 0,1 0 0,-1-1 0,1 1 0,-1 2 0,-3 2 2,1 1 1,0 0-1,0 1 0,0-1 1,1 0-1,0 1 1,0-1-1,1 1 1,0 0-1,0 0 0,0 9 1,1-13-52,0 0 1,1-1 0,-1 1-1,1 0 1,-1 0-1,1 0 1,0 0-1,0-1 1,0 1 0,0 0-1,1-1 1,-1 1-1,1-1 1,-1 0 0,1 1-1,0-1 1,0 0-1,0 0 1,0 0 0,1 0-1,-1-1 1,0 1-1,1 0 1,-1-1 0,1 0-1,-1 0 1,1 1-1,5 0 1,0 0-176,0-1 0,1 0 0,-1 0 0,1-1 0,-1 0 0,1 0 0,-1-1-1,1 0 1,-1-1 0,0 0 0,1 0 0,-1 0 0,0-1 0,-1-1 0,1 1 0,8-6 0,24-15-737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1:20.170"/>
    </inkml:context>
    <inkml:brush xml:id="br0">
      <inkml:brushProperty name="width" value="0.05" units="cm"/>
      <inkml:brushProperty name="height" value="0.05" units="cm"/>
    </inkml:brush>
  </inkml:definitions>
  <inkml:trace contextRef="#ctx0" brushRef="#br0">61 698 14003,'-28'4'1136,"9"1"-824,6-1-88,16-7 456,10-10 33,17-18-113,9-14-48,21-18-120,4-7-32,12-12-48,4 1-48,2 0-232,-3 5-152,-13 16-376,-7 10-224,-31 21 544,-6 11-120,-19 9-96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0.807"/>
    </inkml:context>
    <inkml:brush xml:id="br0">
      <inkml:brushProperty name="width" value="0.05" units="cm"/>
      <inkml:brushProperty name="height" value="0.05" units="cm"/>
    </inkml:brush>
  </inkml:definitions>
  <inkml:trace contextRef="#ctx0" brushRef="#br0">70 119 16379,'0'-1'48,"0"1"-1,0 0 0,0-1 0,0 1 1,0-1-1,0 1 0,0 0 0,0-1 1,0 1-1,0 0 0,0-1 0,0 1 1,-1 0-1,1-1 0,0 1 0,0 0 0,0-1 1,0 1-1,-1 0 0,1-1 0,0 1 1,0 0-1,-1 0 0,1-1 0,0 1 1,-1 0-1,1 0 0,0-1 0,-1 1 0,1 0 1,0 0-1,-1 0 0,1 0 0,0 0 1,-1-1-1,1 1 0,0 0 0,-1 0 1,1 0-1,0 0 0,-1 0 0,1 0 1,-1 0-1,1 0 0,0 0 0,-1 1 0,1-1 1,0 0-1,-1 0 0,1 0 0,0 0 1,-1 0-1,1 1 0,0-1 0,-1 0 1,1 0-1,0 1 0,-1-1 0,1 0 0,0 0 1,0 1-1,0-1 0,-1 0 0,1 1 1,0 0-1,-20 23 1889,15-15-1519,0 0 0,1 0 1,0 1-1,0 0 1,1 0-1,0 0 1,-2 18-1,5-23-415,0 1 0,0-1 1,0 1-1,0-1 0,1 1 0,0-1 0,1 1 1,-1-1-1,1 0 0,0 0 0,0 1 0,0-1 1,1-1-1,0 1 0,0 0 0,4 4 0,32 38-967,-20-26 294,0 1-1,22 36 1,-37-49 638,1 0 0,-1 0-1,0 0 1,-1 0-1,0 1 1,0-1 0,-1 1-1,-1-1 1,1 1 0,-2 0-1,1 12 1,-2-9 210,0 0 0,-1 0 0,-1-1 1,-4 17-1,5-24-49,1 0 0,-1 0 0,-1 0 1,1 0-1,-1 0 0,0-1 0,0 1 0,0-1 1,0 0-1,-1 1 0,0-2 0,-6 7 0,9-10-101,1 1-1,-1 0 0,0-1 0,0 1 0,1-1 0,-1 0 1,0 1-1,0-1 0,0 0 0,0 1 0,0-1 0,1 0 0,-1 0 1,0 0-1,0 1 0,0-1 0,0 0 0,0 0 0,0-1 0,0 1 1,0 0-1,0 0 0,1 0 0,-1-1 0,0 1 0,0 0 1,0-1-1,0 1 0,1 0 0,-1-1 0,0 1 0,0-1 0,1 0 1,-1 1-1,0-1 0,1 0 0,-1 1 0,1-1 0,-1 0 1,1 1-1,-1-1 0,1 0 0,-1 0 0,1 0 0,0 0 0,-1-1 1,-1-3 34,0-2 1,0 1 0,1 0-1,0 0 1,-1-10-1,1-4-79,1 0 0,2 0 0,-1 0 0,2 1 0,1-1 0,0 1 0,2 0 0,0 0 0,1 0 0,1 1 0,0 0 0,12-18 0,16-18-141,2 1 0,59-64 0,0 2 150,-94 111 17,1-1 9,0 1 0,0-1-1,-1 0 1,0 0 0,0-1 0,0 1 0,-1 0 0,0-1-1,2-7 1,-3 13-13,-1-1 0,0 1 0,0-1 1,0 1-1,0-1 0,0 1 0,0-1 0,1 0 0,-1 1 0,-1-1 0,1 1 0,0-1 0,0 1 0,0-1 0,0 1 0,0-1 0,0 1 0,-1-1 0,1 1 0,0-1 0,0 1 0,-1-1 0,1 1 0,0-1 0,-1 1 1,1-1-1,0 1 0,-1 0 0,1-1 0,-1 1 0,1 0 0,-1-1 0,1 1 0,-1 0 0,1 0 0,-1-1 0,1 1 0,-1 0 0,1 0 0,-1 0 0,1 0 0,-1 0 0,1 0 0,-1 0 0,0 0 0,1 0 0,-1 0 0,1 0 1,-1 0-1,1 0 0,-1 0 0,1 0 0,-1 0 0,1 1 0,-1-1 0,0 1 0,-5 1 39,0 0 0,1 0 1,-1 1-1,-7 4 0,-5 5 132,1 1 1,0 1-1,-25 24 1,33-28-95,0 0 0,0 1 0,1 0 0,1 0 1,0 1-1,0 0 0,-5 13 0,11-21-62,-1 0 0,1 0 0,0 0 0,1 0 1,-1 0-1,0 0 0,1 0 0,0 0 0,0 0 0,0 0 0,1 0 0,-1 0 0,3 7 0,-2-8-70,0 0 0,1-1 0,-1 1 0,1-1 0,-1 1 0,1-1 0,0 0 0,0 1 0,0-1 0,0 0 0,0 0 0,1 0 0,-1-1 0,1 1 0,-1 0 0,1-1 0,0 0 0,-1 0 0,5 2 0,8 1-64,-1 0 0,1-1 0,0-1 0,16 1 0,25-1-251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1.400"/>
    </inkml:context>
    <inkml:brush xml:id="br0">
      <inkml:brushProperty name="width" value="0.05" units="cm"/>
      <inkml:brushProperty name="height" value="0.05" units="cm"/>
    </inkml:brush>
  </inkml:definitions>
  <inkml:trace contextRef="#ctx0" brushRef="#br0">29 64 15611,'-27'-25'6670,"25"48"-4020,2 20-2027,3 110 604,-1-119-889,1 0 0,13 48 0,-15-76-257,1-1-1,0 1 1,0-1 0,0 0-1,0 1 1,1-1-1,0-1 1,7 10-1,-9-13-48,0 0 0,1 1 0,-1-1 0,1 0 0,-1 0 0,1 0 0,0 0 0,-1 0 0,1 0 0,0 0 0,0 0 0,0-1-1,0 1 1,0-1 0,0 0 0,-1 1 0,1-1 0,0 0 0,0 0 0,0 0 0,0 0 0,0 0 0,0-1 0,0 1 0,0-1 0,0 1-1,0-1 1,3-1 0,6-4 94,0 0 0,-1-1 0,0 0-1,0-1 1,-1 0 0,16-15 0,47-63 496,122-204-565,-183 273-318,-3 2-1235,-17 20-274,-3 5 1593,-12 6-527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2.983"/>
    </inkml:context>
    <inkml:brush xml:id="br0">
      <inkml:brushProperty name="width" value="0.05" units="cm"/>
      <inkml:brushProperty name="height" value="0.05" units="cm"/>
    </inkml:brush>
  </inkml:definitions>
  <inkml:trace contextRef="#ctx0" brushRef="#br0">0 312 18948,'9'37'2014,"-7"-24"-1280,1 0-1,1 0 0,0 0 0,8 15 1,-10-24-635,0-1 1,0 1 0,1-1 0,-1 1 0,1-1 0,0 0 0,0 0-1,0-1 1,0 1 0,0 0 0,1-1 0,-1 0 0,1 0-1,0 0 1,0 0 0,-1-1 0,1 1 0,5 0 0,-2 0-80,-1-1 0,1 0 0,0-1 1,-1 0-1,1 0 0,0 0 1,0-1-1,-1 1 0,1-2 0,0 1 1,-1-1-1,1 0 0,-1 0 0,0-1 1,0 0-1,0 0 0,0 0 0,0-1 1,-1 0-1,1 0 0,-1 0 1,0-1-1,8-9 0,-6 6-29,-1-1-1,0 0 1,0 0-1,0 0 1,-1-1 0,-1 0-1,1 0 1,-2 0-1,1 0 1,-2-1 0,1 1-1,-1-1 1,-1 0-1,1-12 1,-5 7-45,2 16 52,1 0-1,0 0 1,0-1 0,0 1-1,-1 0 1,1 0 0,0 0-1,0 0 1,0-1-1,-1 1 1,1 0 0,0 0-1,0 0 1,-1 0 0,1 0-1,0 0 1,0 0-1,-1 0 1,1 0 0,0 0-1,0 0 1,-1 0 0,1 0-1,0 0 1,-1 0-1,1 0 1,0 0 0,0 0-1,-1 0 1,1 0 0,0 1-1,-2 0-2,1 0 0,-1 0 0,1 0 0,-1 0 0,1 1 0,0-1-1,0 1 1,0-1 0,0 1 0,0-1 0,0 1 0,0 0 0,-1 1 0,0 4 0,-1 0 1,1 0-1,0 0 0,1 0 1,0 0-1,0 0 1,0 1-1,1-1 0,0 0 1,0 1-1,1-1 1,2 9-1,-2-13 9,-1 0-1,1 0 1,1 0-1,-1 0 1,0 0 0,1 0-1,-1 0 1,1-1-1,0 1 1,0-1 0,0 1-1,0-1 1,0 0-1,1 1 1,-1-1 0,1 0-1,-1-1 1,1 1-1,0 0 1,0-1 0,0 0-1,0 1 1,0-1 0,0 0-1,0-1 1,0 1-1,0 0 1,0-1 0,0 0-1,4 0 1,1 0 5,0-1 1,0 0-1,0 0 1,0-1 0,0 0-1,0-1 1,-1 0-1,1 0 1,-1 0 0,0-1-1,0 0 1,0-1-1,0 0 1,-1 0-1,0 0 1,6-7 0,1-1 8,-1 0 0,-1-1 0,0-1 0,-1 0 0,-1 0 0,10-21 0,-18 34-16,9-23 20,-9 24-21,-1 0 0,1-1 0,-1 1 0,0 0 0,1 0 0,-1 0 0,0 0 0,0 0 1,0 0-1,0 0 0,0 0 0,0 0 0,0 0 0,0 0 0,-1-1 0,1 1 0,0 0 0,0 0 0,-1-1 0,0 2 1,0-1-1,1 1 1,-1 0-1,1 0 1,-1 0-1,1 0 1,-1 0-1,0 0 1,1 0-1,-1 0 1,1 0-1,-1 0 0,0 0 1,1 0-1,-1 0 1,1 0-1,-1 1 1,1-1-1,-1 0 1,0 0-1,1 1 1,-1-1-1,1 0 1,-1 1-1,1-1 1,0 0-1,-1 1 0,1-1 1,-1 2-1,-15 13 77,9-7 0,1 1 1,0 0-1,0 0 1,0 0 0,1 1-1,1-1 1,0 1-1,0 0 1,-4 19-1,8-28-67,-1 0 0,1 0-1,0 0 1,0 0 0,-1 1-1,1-1 1,0 0 0,0 0-1,0 0 1,0 0 0,1 1-1,-1-1 1,0 0 0,0 0-1,1 0 1,-1 0 0,1 0-1,-1 0 1,1 0 0,-1 1 0,1-1-1,0-1 1,-1 1 0,1 0-1,0 0 1,0 0 0,0 0-1,-1 0 1,1-1 0,0 1-1,0 0 1,0-1 0,0 1-1,0-1 1,1 1 0,-1-1-1,0 0 1,0 1 0,0-1-1,0 0 1,0 0 0,1 0-1,-1 0 1,0 0 0,0 0-1,2 0 1,2 0 9,1-1 1,-1 0-1,1-1 0,-1 1 0,1-1 1,-1 0-1,0 0 0,7-5 0,9-6 44,-1-2 0,-1-1 0,29-29-1,-26 23-59,36-27-1,-56 47-5,1 0 1,-1 0-1,1 0 0,0 1 1,0 0-1,0-1 0,-1 1 1,1 0-1,0 0 1,0 1-1,4-2 0,-6 3 2,1-1-1,-1 0 0,1 0 1,-1 0-1,0 1 1,1-1-1,-1 1 0,1-1 1,-1 1-1,0 0 0,0-1 1,1 1-1,-1 0 0,0 0 1,0 0-1,0 0 1,0 0-1,0 0 0,0 0 1,0 0-1,0 0 0,0 1 1,-1-1-1,1 0 0,0 2 1,20 39-23,28 84 0,-41-91 105,-8-35-71,0 0-13,-1-1 21,1-1-11,0 1 0,0-1 0,0 1 0,0 0 0,0-1 0,0 1 0,0-1 0,0 1 0,1-1 0,-1 1 0,0 0 0,1-1 0,0-1 0,1-5-7,1-11 35,-1 0 1,-1 0-1,-2-31 0,0 38-10,0 1-1,-1 0 1,0-1-1,-1 1 1,0 0 0,-1 0-1,-6-14 1,9 24-19,1 1 0,-1-1 1,1 0-1,-1 0 0,0 0 1,1 1-1,-1-1 0,0 0 1,1 1-1,-1-1 0,0 1 1,0-1-1,0 1 0,1-1 1,-1 1-1,0-1 0,0 1 1,0 0-1,0-1 0,0 1 1,0 0-1,0 0 0,0 0 1,0 0-1,0 0 0,0 0 1,1 0-1,-1 0 0,-2 0 1,47-12 78,65-8 1,-93 17-92,55-5-19,-66 7 21,1 1 0,-1 0-1,0 1 1,1-1 0,-1 1 0,0 0 0,0 0 0,0 1-1,0 0 1,9 4 0,-13-5 2,0-1-1,1 1 1,-1 0 0,0 1 0,0-1-1,0 0 1,0 0 0,-1 0-1,1 0 1,0 1 0,0-1 0,-1 0-1,1 1 1,-1-1 0,1 1-1,-1-1 1,0 1 0,1-1 0,-1 1-1,0-1 1,0 1 0,0-1 0,0 1-1,-1 2 1,0 5-9,-1 1-1,0-1 1,-5 11 0,-3 19 4,10-36 10,0-1 0,0 0 0,0 0-1,0 0 1,1 0 0,-1 0-1,0 1 1,1-1 0,0 0 0,-1 0-1,1 0 1,0 0 0,0 0 0,0-1-1,0 1 1,1 0 0,-1 0 0,0-1-1,1 1 1,2 2 0,0-2 5,-1 0 0,1 0 0,-1 0 0,1-1 0,0 1 0,-1-1 0,1 0 0,0 0 0,0 0 0,7 0 0,1 0 24,1-1 0,0-1 0,-1 0 0,1 0-1,-1-2 1,16-4 0,-15 3-4,0-1-1,0 0 1,-1-1-1,0-1 1,0 0 0,-1-1-1,21-17 1,-27 20-22,1 0 0,-1-1 0,1 0 0,-2 0 0,1 0 0,-1-1 0,0 1 0,0-1 0,0 0 0,-1 0 0,0-1-1,-1 1 1,0-1 0,0 1 0,1-11 0,-3 15-7,0 1-1,0 0 0,0 0 0,-1 0 1,1 0-1,-1-1 0,1 1 0,-1 0 1,0 0-1,0 0 0,0 0 0,-2-3 0,2 4-1,1 0 1,-1 1-1,1-1 0,-1 0 0,1 1 0,-1-1 0,0 1 0,1-1 0,-1 1 0,0-1 0,0 1 0,1-1 0,-1 1 0,0 0 0,0-1 0,0 1 0,1 0 0,-1 0 0,0-1 0,0 1 0,0 0 0,0 0 0,0 0 0,1 0 0,-1 0 0,0 0 0,0 1 0,0-1 0,0 0 0,1 0 0,-1 0 0,0 1 0,0-1 0,0 1 0,-1 0 0,2-1 1,-1 1-1,0-1 1,0 1 0,1-1-1,-1 1 1,1-1-1,-1 1 1,0 0 0,1-1-1,-1 1 1,1 0 0,-1 0-1,1-1 1,0 1-1,-1 0 1,1 0 0,0 0-1,0-1 1,-1 1-1,1 0 1,0 0 0,0 0-1,0 0 1,0 0 0,0 0-1,0-1 1,0 1-1,0 0 1,1 0 0,-1 0-1,0 0 1,0-1 0,1 1-1,-1 0 1,0 0-1,1 0 1,-1-1 0,1 2-1,1 0 1,0 1-1,0-1 1,0 1-1,0-1 1,0 0-1,0 0 0,1 0 1,-1 0-1,4 2 1,6 2 2,-1-2 0,1 0-1,0 0 1,0-1 0,0-1 0,0 0 0,1 0 0,-1-2-1,1 1 1,21-3 0,-14 0 1,1-1 0,-1-1 0,0-1 0,-1-1 0,35-14 0,-46 16 1,1 0-1,-1-1 1,14-9-1,-20 12-3,0 0 0,0 0 0,0 1 0,0-1 1,0-1-1,-1 1 0,1 0 0,-1 0 0,1 0 0,-1-1 0,0 1 0,0-1 0,0 1 0,0-1 0,0 0 0,-1 1 0,1-5 0,-1 5 1,0 1-1,0 0 1,0-1-1,0 1 1,-1-1-1,1 1 1,-1 0-1,1-1 1,-1 1 0,0 0-1,1 0 1,-1 0-1,0-1 1,0 1-1,0 0 1,0 0-1,0 0 1,0 0-1,0 0 1,0 0-1,0 1 1,0-1-1,0 0 1,-1 1-1,1-1 1,0 0-1,-1 1 1,1 0-1,0-1 1,-1 1-1,1 0 1,-1-1-1,1 1 1,0 0-1,-1 0 1,-1 1-1,-3-2 0,0 1-1,1 0 1,-1 1 0,0-1-1,0 1 1,0 1 0,-8 2-1,10-3 1,1 1 0,0-1 0,0 1 0,-1 0 0,1 0 0,0 0-1,1 0 1,-1 0 0,0 1 0,1-1 0,-1 1 0,1 0 0,0 0 0,0 0 0,0 0 0,0 0-1,0 0 1,1 0 0,-1 1 0,1-1 0,0 0 0,0 1 0,0-1 0,0 5 0,1-3-118,0 0 0,0 0 0,1 1 1,-1-1-1,1 0 0,0 0 1,1 0-1,-1 0 0,1 0 0,0 0 1,0-1-1,0 1 0,1-1 1,0 1-1,0-1 0,3 4 0,31 32-718,-21-25 317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3.576"/>
    </inkml:context>
    <inkml:brush xml:id="br0">
      <inkml:brushProperty name="width" value="0.05" units="cm"/>
      <inkml:brushProperty name="height" value="0.05" units="cm"/>
    </inkml:brush>
  </inkml:definitions>
  <inkml:trace contextRef="#ctx0" brushRef="#br0">1 1 17340,'4'10'2304,"5"5"-1352,1 5-335,0 2 1759,3 7-1152,0-1-263,3 4-353,-1-2-168,0-7-368,-2-2-232,-1-6-600,-2-5-273,-1-10-375,-2-3 1024,-4-12-320,0-3-312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4.471"/>
    </inkml:context>
    <inkml:brush xml:id="br0">
      <inkml:brushProperty name="width" value="0.05" units="cm"/>
      <inkml:brushProperty name="height" value="0.05" units="cm"/>
    </inkml:brush>
  </inkml:definitions>
  <inkml:trace contextRef="#ctx0" brushRef="#br0">213 258 15707,'-38'6'2712,"26"-5"-2213,0 1 1,0 0-1,1 0 1,-1 1-1,0 1 1,1 0-1,0 1 1,0 0-1,0 0 1,-18 14-1,25-17-463,0 1 1,1 1-1,0-1 1,-1 0-1,1 1 0,1 0 1,-4 4-1,6-8-33,0 1 0,0-1 1,-1 1-1,1-1 0,0 0 1,0 1-1,0-1 0,0 1 0,0-1 1,0 1-1,-1-1 0,1 1 0,0-1 1,0 1-1,1-1 0,-1 1 0,0-1 1,0 1-1,0-1 0,0 1 0,0-1 1,0 1-1,1-1 0,-1 1 1,0-1-1,1 1 0,0 0-1,0 0 0,0-1 1,1 1-1,-1 0 0,0-1 0,0 0 0,1 1 0,-1-1 0,0 0 1,0 1-1,1-1 0,-1 0 0,1 0 0,-1 0 0,2 0 1,6 0 16,23 0 33,52 6 1,-75-5-71,-1 1 0,0 0 0,1 0 0,-1 0 0,0 1 0,0 1 1,-1-1-1,1 1 0,-1 1 0,1-1 0,8 8 0,-14-10 5,0 0 0,0 0-1,0 0 1,0 0 0,0 1 0,0-1 0,-1 0 0,0 1 0,1-1-1,-1 1 1,0-1 0,0 1 0,0 0 0,0 0 0,-1-1 0,1 1-1,-1 0 1,1 4 0,-2-4 29,1 1 0,-1-1 1,0 1-1,0-1 0,0 0 0,0 1 0,-1-1 0,1 0 1,-1 0-1,0 0 0,0 0 0,-4 5 0,-4 2 159,0 0 1,-1 0-1,0-1 0,-1-1 1,-24 14-1,32-20-126,-46 23 563,47-24-594,0 0 1,0 0 0,1 0 0,-1 0 0,0-1-1,0 1 1,0-1 0,-1 1 0,1-1 0,0 0 0,0 0-1,0-1 1,0 1 0,-5-2 0,7 2-46,0-1 0,1 1 0,-1-1 0,0 1-1,1-1 1,-1 1 0,1-1 0,-1 0 0,1 1 0,-1-1 0,1 0 0,-1 0 0,1 1-1,0-1 1,-1 0 0,1 0 0,0 1 0,0-1 0,-1 0 0,1 0 0,0 0 0,0 0 0,0 1-1,0-1 1,0 0 0,0 0 0,0 0 0,0 0 0,1 1 0,-1-3 0,12-29-1026,-10 26 827,118-310-7219,-52 101 5393,-59 195 2548,-9 20-467,0 0 0,1 0-1,-1 0 1,0 0-1,0-1 1,0 1 0,0 0-1,0 0 1,1 0 0,-1 0-1,0 0 1,0 0 0,0 0-1,0 0 1,1 0 0,-1 0-1,0 0 1,0 0 0,0 0-1,0 0 1,1 0 0,-1 0-1,0 0 1,0 1 0,0-1-1,0 0 1,1 0-1,-1 0 1,0 0 0,0 0-1,0 0 1,0 0 0,0 0-1,0 1 1,1-1 0,-1 0-1,0 0 1,0 0 0,0 0-1,0 0 1,0 1 0,0-1-1,0 0 1,0 0 0,0 0-1,0 0 1,0 1-1,0-1 1,0 0 0,0 0-1,8 40 2224,-3 2-963,1 1 0,3-1 1,27 80-1,-29-106-1196,0 1 0,0-2 0,2 1 1,0-1-1,1 0 0,0-1 0,1-1 0,1 1 0,0-2 1,0 1-1,2-2 0,20 16 0,-8-14-252,-24-12 127,-1-1 0,0 1-1,0-1 1,1 0-1,-1 1 1,0-1 0,1 0-1,-1 0 1,0 0 0,1 0-1,-1 0 1,0 0-1,1 0 1,-1 0 0,0 0-1,1-1 1,1 0 0,-3 1 10,0-1 1,1 1 0,-1 0-1,0-1 1,0 1 0,0 0-1,0-1 1,0 1 0,0-1 0,0 1-1,0 0 1,0-1 0,0 1-1,0 0 1,0-1 0,0 1-1,0-1 1,0 1 0,0 0-1,-1-1 1,1 1 0,0 0 0,0-1-1,0 1 1,-1 0 0,1 0-1,0-1 1,0 1 0,-1-1-1,-8-11-353,9 12 357,-102-106-2327,34 38 1620,21 17 983,-54-73-1,97 114 500,12 11-401,16 13-90,-22-12-198,138 81-2286,-138-83 2116,9 6-124,-11-6 209,1 0 0,-1 0 0,0 0 0,0 0 0,0 0 0,1 0 0,-1 1 0,0-1 1,0 0-1,1 0 0,-1 0 0,0 0 0,0 0 0,1 0 0,-1 0 0,0 0 0,1 0 0,-1 0 1,0 0-1,0 0 0,1 0 0,-1-1 0,0 1 0,0 0 0,1 0 0,-1 0 0,0 0 0,0 0 1,0 0-1,1-1 0,-1 1 0,0 0 0,0 0 0,0 0 0,1-1 0,-1 1 0,0 0 0,0-10-628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4.920"/>
    </inkml:context>
    <inkml:brush xml:id="br0">
      <inkml:brushProperty name="width" value="0.05" units="cm"/>
      <inkml:brushProperty name="height" value="0.05" units="cm"/>
    </inkml:brush>
  </inkml:definitions>
  <inkml:trace contextRef="#ctx0" brushRef="#br0">52 15 16219,'-33'-12'1745,"20"10"-1097,7 2-272,11 1 1072,8 5-655,5-1-473,8 3-32,6 3-232,3 2-64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5.329"/>
    </inkml:context>
    <inkml:brush xml:id="br0">
      <inkml:brushProperty name="width" value="0.05" units="cm"/>
      <inkml:brushProperty name="height" value="0.05" units="cm"/>
    </inkml:brush>
  </inkml:definitions>
  <inkml:trace contextRef="#ctx0" brushRef="#br0">224 15 18204,'-2'-2'123,"1"1"-1,-1 0 1,0-1-1,1 1 1,-1 0 0,0 0-1,0 0 1,0 0-1,0 0 1,0 1 0,0-1-1,0 0 1,0 1-1,0 0 1,0-1 0,-1 1-1,1 0 1,0 0 0,0 0-1,0 0 1,0 1-1,0-1 1,0 1 0,0-1-1,0 1 1,0 0-1,0-1 1,0 1 0,0 0-1,0 0 1,-2 2-1,-7 4 365,0 1 0,0 0 0,-16 15 0,20-17-287,-6 6 48,-34 33 373,43-41-586,0 0 1,1 0-1,0 1 0,0-1 1,0 1-1,1 0 0,-1 0 1,1 0-1,-2 6 0,4-10-35,0 0 0,0-1 0,0 1 0,0-1-1,0 1 1,0-1 0,0 1 0,0-1 0,0 1 0,1-1-1,-1 1 1,0-1 0,0 1 0,0-1 0,1 1-1,-1-1 1,0 0 0,1 1 0,-1-1 0,0 1-1,1-1 1,-1 0 0,0 1 0,1-1 0,-1 0-1,1 1 1,-1-1 0,1 0 0,-1 0 0,0 0-1,1 1 1,-1-1 0,1 0 0,-1 0 0,1 0-1,-1 0 1,1 0 0,0 0 0,-1 0 0,1 0-1,-1 0 1,1 0 0,-1 0 0,1 0 0,-1 0-1,2-1 1,36-5-13,-20 3 14,-4 2-26,1 1-1,-1 0 0,0 2 1,0-1-1,-1 2 1,1 0-1,20 7 1,-29-9 16,0 1 0,0 0 0,0 0 1,-1 1-1,1-1 0,0 1 0,-1 0 0,0 0 1,0 1-1,0-1 0,0 1 0,0 0 0,-1 0 1,1 0-1,-1 1 0,0-1 0,-1 1 0,1 0 1,-1-1-1,0 1 0,0 0 0,2 9 0,-3-11 20,-1 1 0,0-1-1,0 1 1,0-1 0,0 0-1,-1 1 1,1-1 0,-1 0 0,0 1-1,0-1 1,0 0 0,0 0-1,-1 0 1,1 0 0,-3 4-1,1-2 38,-1 0 0,0-1 0,-1 1 0,1-1 0,-1 1 0,0-1 0,-8 5 0,0-1 43,0-1-1,0-1 1,0 0-1,-1-1 1,1-1-1,-20 4 1,26-6-134,0-1 1,-1 0-1,1 0 1,-1-1-1,1 0 1,-1 0-1,1-1 1,-8-1-1,12 1-42,1 0 0,0 1 0,0-1-1,0 0 1,0-1 0,0 1 0,0 0 0,0 0-1,0-1 1,0 1 0,1-1 0,-1 0 0,0 1 0,1-1-1,-1 0 1,1 0 0,0 0 0,0 0 0,0 0-1,0 0 1,0 0 0,0-1 0,1 1 0,-1 0-1,0 0 1,1-1 0,0 1 0,0 0 0,0-1-1,0-2 1,1-17-238,1 0-1,2 1 0,5-23 0,9-27-554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5.886"/>
    </inkml:context>
    <inkml:brush xml:id="br0">
      <inkml:brushProperty name="width" value="0.05" units="cm"/>
      <inkml:brushProperty name="height" value="0.05" units="cm"/>
    </inkml:brush>
  </inkml:definitions>
  <inkml:trace contextRef="#ctx0" brushRef="#br0">1 1 16764,'0'0'72,"1"0"0,0 0 0,-1 0 0,1 0 0,0 0 0,-1 0 0,1 0 1,0 0-1,-1 0 0,1 0 0,0 0 0,-1 0 0,1 1 0,-1-1 0,1 0 0,0 0 1,-1 1-1,1-1 0,-1 0 0,1 1 0,-1-1 0,1 1 0,-1-1 0,1 1 1,-1-1-1,1 1 0,-1-1 0,1 1 0,-1-1 0,0 1 0,1-1 0,-1 1 1,0 0-1,0-1 0,0 1 0,1-1 0,-1 1 0,0 1 0,3 31 941,-2-21-429,5 72 825,4 0 1,4-1 0,31 104 0,-43-180-1363,20 54 270,-20-57-283,1 0 1,-1 1-1,1-1 1,0 0 0,0 0-1,0-1 1,0 1 0,1 0-1,-1-1 1,7 5 0,-9-8-25,0 1 0,0 0 1,0-1-1,0 1 1,0 0-1,0-1 1,0 1-1,0-1 0,0 0 1,1 1-1,-1-1 1,0 0-1,0 0 1,0 1-1,1-1 0,-1 0 1,0 0-1,0-1 1,0 1-1,0 0 0,1 0 1,-1 0-1,0-1 1,0 1-1,0-1 1,0 1-1,0-1 0,0 1 1,0-1-1,0 0 1,0 1-1,0-1 1,0 0-1,0 0 0,0 0 1,0 1-1,-1-1 1,1 0-1,0 0 1,0-2-1,2-2 21,-1 0 0,0 0-1,0 0 1,-1 0 0,0-1 0,0 1-1,1-10 1,-1-7-4,-1 0 0,0 0 0,-2 0 0,-1 0 0,-1 0 0,0 1 0,-2-1 0,-1 1 0,0 1 0,-1-1 0,-20-33 0,8 27-142,19 27 111,1-1-1,0 1 1,-1-1 0,1 1 0,-1-1-1,1 1 1,-1-1 0,1 1-1,-1-1 1,1 1 0,-1 0 0,1-1-1,-1 1 1,1 0 0,-1 0 0,0-1-1,1 1 1,-1 0 0,0 0-1,1 0 1,-1 0 0,0-1 0,1 1-1,-1 0 1,1 0 0,-1 0 0,0 1-1,1-1 1,-1 0 0,0 0 0,1 0-1,-1 0 1,0 1 0,1-1-1,-1 0 1,1 0 0,-1 1 0,1-1-1,-1 1 1,1-1 0,-1 0 0,1 1-1,-1-1 1,1 1 0,-1-1 0,1 1-1,-1 0 1,-1 4-15,0 1-1,0-1 1,1 0 0,0 0-1,0 1 1,0-1 0,1 1-1,0-1 1,0 1 0,0-1-1,1 0 1,0 1 0,1 5-1,1 2-1,0 0-1,1-1 0,1 1 0,8 17 0,-10-25 22,0 0 0,0 0 0,0 0-1,1-1 1,0 1 0,0-1 0,0 0 0,0 0 0,0 0 0,1-1 0,0 1-1,0-1 1,0 0 0,0 0 0,0-1 0,1 0 0,-1 0 0,1 0 0,-1 0-1,7 0 1,-5-1 12,0-1 1,0 0-1,1 0 0,-1-1 0,0 0 0,0 0 0,0 0 1,0-1-1,0 0 0,-1-1 0,1 1 0,0-1 0,-1-1 1,0 1-1,0-1 0,7-5 0,-5 3 11,-1-1 0,0 0 0,0 0 0,-1-1 0,1 0 0,-2 0 0,1 0 0,8-17 0,-12 20-16,1-1 1,-1 1 0,0-1 0,-1 0 0,1 1 0,-1-1 0,0 0-1,-1 0 1,1 0 0,-1 0 0,0 0 0,0 1 0,-1-1 0,0 0-1,0 0 1,-2-6 0,3 11-10,-1 0 0,1 0 0,0 1 0,0-1 0,-1 0 0,1 0 0,0 0 0,-1 0 0,1 0 0,-1 1 0,1-1 0,-1 0 0,1 0 0,-1 1 0,0-1 0,1 1 0,-1-1 0,0 0 0,0 1 0,1-1 0,-1 1 0,0-1 0,0 1 0,0 0 0,1-1 0,-1 1 0,0 0 0,0 0 0,0 0 0,0-1 0,0 1 0,0 0 0,0 0 0,0 0 0,0 0 0,1 1 0,-1-1 0,0 0 0,0 0 0,0 0 0,-1 1 0,-1 1-3,1-1 0,-1 1 1,1 0-1,-1 0 0,1 0 1,0 0-1,0 0 1,0 1-1,0-1 0,0 1 1,-2 4-1,0 2 0,0 0 0,0 0 0,1 1 0,0 0 1,1-1-1,0 1 0,0 0 0,1 0 0,1 1 0,-1-1 0,2 0 0,-1 0 0,1 0 0,1 0 1,5 18-1,-6-23 14,1 1-1,0-1 1,1 0 0,-1 0 0,1 0 0,0 0 0,0 0 0,0-1 0,1 1 0,0-1 0,0 0 0,0 0 0,0 0 0,1 0 0,-1-1-1,1 0 1,0 0 0,0 0 0,0-1 0,0 1 0,0-1 0,1 0 0,-1-1 0,1 0 0,0 1 0,-1-2 0,1 1 0,0-1-1,5 0 1,-3 0 8,0-1 0,0-1 0,0 1-1,0-1 1,0-1 0,-1 0 0,1 0-1,-1 0 1,0-1 0,0 0 0,0 0-1,-1-1 1,1 1 0,-1-2 0,0 1-1,7-8 1,-2 0 10,-1 0-1,0 0 0,-1-1 1,0 0-1,-1-1 0,12-29 1,-13 28-12,-1-1 1,-1-1 0,0 1-1,-2-1 1,0 0 0,1-28-1,-5 39-40,-1 6 8,-4 15 1,-4 24 17,6-13 4,1 0 0,0 45 0,3-61 3,0 0 1,1 0 0,0-1 0,1 1 0,0-1-1,0 1 1,1-1 0,0 0 0,0 0-1,1 0 1,8 13 0,-11-20-27,-1 0 0,1 1 0,0-1 1,0 0-1,0 0 0,0 0 0,0 0 1,0 0-1,0 0 0,1 0 0,-1 0 0,0 0 1,0-1-1,1 1 0,-1 0 0,0-1 0,1 1 1,-1-1-1,1 0 0,-1 1 0,1-1 0,-1 0 1,1 0-1,-1 0 0,1 0 0,-1 0 0,1 0 1,-1 0-1,1 0 0,-1-1 0,0 1 0,1-1 1,-1 1-1,1-1 0,-1 1 0,2-2 0,-1 0-117,1 0-1,0-1 0,-1 1 0,1-1 0,-1 0 1,0 0-1,0 0 0,0 0 0,0 0 1,0 0-1,-1 0 0,1 0 0,-1-1 0,1-4 1,2-12-207,-1 0 0,1-29 0,-4-5-381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6.291"/>
    </inkml:context>
    <inkml:brush xml:id="br0">
      <inkml:brushProperty name="width" value="0.05" units="cm"/>
      <inkml:brushProperty name="height" value="0.05" units="cm"/>
    </inkml:brush>
  </inkml:definitions>
  <inkml:trace contextRef="#ctx0" brushRef="#br0">21 80 16211,'-12'20'1745,"7"1"-1089,2-6-264,4-2 1320,2 0-879,7-4-825,-3-1-464,5-2 424,2 0-121,0-5-111</inkml:trace>
  <inkml:trace contextRef="#ctx0" brushRef="#br0" timeOffset="1">173 0 18116,'-2'39'1784,"2"10"-1048,-1 1-199,1 9 815,3 2-184,2-1-184,4-1-168,4-4-271,1-7-81,2-6-272,1-6-184,-1-11-664,0-7-361,-3-15 825,-2-8-168,-7-13-160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6.788"/>
    </inkml:context>
    <inkml:brush xml:id="br0">
      <inkml:brushProperty name="width" value="0.05" units="cm"/>
      <inkml:brushProperty name="height" value="0.05" units="cm"/>
    </inkml:brush>
  </inkml:definitions>
  <inkml:trace contextRef="#ctx0" brushRef="#br0">0 185 17036,'2'4'203,"1"0"0,-1-1 1,1 1-1,0-1 0,0 1 1,0-1-1,0 0 0,1 0 1,-1 0-1,1-1 1,0 1-1,-1-1 0,1 0 1,6 3-1,-3-3 73,0 0 0,0 0 0,0 0 0,0-1 0,0 0 0,1-1 0,-1 0 0,11 0 0,-8-2-43,1 1-1,0-1 1,-1 0-1,0-1 1,0-1-1,1 1 0,-2-1 1,1-1-1,0 0 1,-1-1-1,0 1 1,9-9-1,-15 11-170,0-1 1,0 0-1,0 0 0,0 0 0,-1-1 0,1 1 0,-1 0 1,0-1-1,-1 0 0,1 1 0,1-7 0,-3 10-55,0 0-1,1 0 0,-1 0 0,0-1 0,0 1 0,0 0 1,0 0-1,0 0 0,0-1 0,0 1 0,0 0 0,0 0 1,0 0-1,-1 0 0,1 0 0,-1-1 0,1 1 0,-1 0 1,1 0-1,-1 0 0,1 0 0,-1 0 0,0 0 1,0 0-1,1 0 0,-1 1 0,0-1 0,0 0 0,0 0 1,0 1-1,0-1 0,0 0 0,0 1 0,0-1 0,0 1 1,0 0-1,-1-1 0,1 1 0,0 0 0,0 0 0,0-1 1,0 1-1,-1 0 0,1 0 0,0 0 0,0 0 1,0 1-1,-1-1 0,-1 1 0,-3 0-7,0 0 1,1 1-1,-1 0 1,1 0-1,-1 1 1,1-1-1,0 1 0,0 1 1,0-1-1,0 0 1,0 1-1,1 0 1,0 0-1,-6 8 0,5-8 4,1 1 0,1 1 0,-1-1 0,1 0 0,0 1 0,0-1 0,0 1 0,1 0 0,0 0-1,0 0 1,0 0 0,1 1 0,-1 8 0,2-13 0,0 0-1,0 0 1,1-1-1,-1 1 1,0 0-1,1 0 1,-1-1-1,1 1 1,0 0 0,-1-1-1,1 1 1,0-1-1,0 1 1,0-1-1,0 1 1,0-1 0,3 2-1,-2 0 3,1-1 0,0 0 0,0 0 0,1-1 0,-1 1 0,0 0 0,1-1 0,4 1 0,8 2 11,0-1 0,1-1 1,19-1-1,-14 1-8,-2-1 5,14 1 0,46 10 0,-72-11-8,-1 1 1,1 0-1,0 1 1,0 0 0,-1 0-1,0 0 1,0 1-1,0 0 1,0 1-1,0 0 1,8 7-1,-7 0-13,0-2 711,-7-11-674,-1 1 1,0-1 0,1 1-1,-1 0 1,1-1-1,-1 1 1,0-1-1,1 1 1,-1-1-1,0 0 1,0 1 0,1-1-1,-1 1 1,0-1-1,0 1 1,0-1-1,0 0 1,0 1-1,0-1 1,0 1 0,0-1-1,0 0 1,0 1-1,0-1 1,0 0-1,1-43 414,-3 1 0,-1-1-1,-13-63 1,5 34-396,10 70-55,1 0 0,0 0 0,-1 1 0,1-1 0,0 0 0,0 0 0,1 0 0,-1 0 0,1 0 0,-1 0 0,2-3 0,-1 5-13,0 0 0,0 0 0,0 0 1,-1 0-1,1 0 0,0 1 0,0-1 0,0 0 1,1 0-1,-1 1 0,0-1 0,0 1 1,0-1-1,0 1 0,1 0 0,-1-1 1,0 1-1,0 0 0,1 0 0,-1 0 0,0 0 1,0 0-1,1 0 0,-1 0 0,0 0 1,0 0-1,1 1 0,0-1 0,8 2-444,0 1 0,-1 0-1,18 8 1,2 0-114,-14-6 23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0.909"/>
    </inkml:context>
    <inkml:brush xml:id="br0">
      <inkml:brushProperty name="width" value="0.05" units="cm"/>
      <inkml:brushProperty name="height" value="0.05" units="cm"/>
    </inkml:brush>
  </inkml:definitions>
  <inkml:trace contextRef="#ctx0" brushRef="#br0">0 108 12539,'7'-31'1422,"-6"26"-1126,1-1 1,-1 0-1,0 0 0,0-9 0,-1 13-212,0 0-1,0 0 1,0 0 0,1 0 0,-1 0 0,1 0-1,-1 0 1,1 0 0,0 0 0,0 0-1,0 0 1,0 0 0,0 1 0,0-1-1,2-2 1,-3 4-49,1-1-1,0 1 1,0-1 0,0 0-1,-1 1 1,1 0 0,0-1 0,0 1-1,0 0 1,0-1 0,0 1-1,0 0 1,0 0 0,0 0-1,0 0 1,0 0 0,0 0-1,0 0 1,0 0 0,0 0-1,0 0 1,0 0 0,-1 1-1,1-1 1,0 0 0,0 1-1,0-1 1,0 1 0,0-1-1,0 1 1,-1-1 0,1 1-1,0-1 1,1 2 0,6 6 114,0-1 1,-1 1 0,0 1-1,0-1 1,-1 1-1,6 10 1,31 65 182,-29-55-267,53 111 12,60 118-307,20-14-292,-64-137-155,-70-92 324,2 0 0,0-1-1,1 0 1,25 16 0,-27-23-27,-11-9-111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8.680"/>
    </inkml:context>
    <inkml:brush xml:id="br0">
      <inkml:brushProperty name="width" value="0.05" units="cm"/>
      <inkml:brushProperty name="height" value="0.05" units="cm"/>
    </inkml:brush>
  </inkml:definitions>
  <inkml:trace contextRef="#ctx0" brushRef="#br0">212 470 17348,'0'-1'96,"1"0"0,-1 0 1,0 0-1,1 0 0,-1 0 1,0-1-1,0 1 0,0 0 1,0 0-1,0 0 0,0 0 1,-1 0-1,1-1 0,0 1 1,0 0-1,-1 0 0,1 0 1,-1 0-1,1 0 0,-1 0 1,1 0-1,-1 0 1,0 0-1,0 0 0,1 0 1,-1 1-1,0-1 0,0 0 1,0 0-1,0 1 0,0-1 1,0 0-1,0 1 0,0-1 1,0 1-1,0 0 0,0-1 1,0 1-1,0 0 0,0-1 1,-1 1-1,0 0 0,-3 0 90,1 0-1,-1 0 1,1 0 0,0 0-1,-1 1 1,1 0 0,-1 0-1,1 0 1,-8 4-1,1 0-29,0 1 0,1 1 0,0 0 0,0 0-1,0 1 1,-10 12 0,14-14-99,0 0-1,1 1 0,0 0 1,0 0-1,0 0 0,1 0 1,1 1-1,-1-1 1,1 1-1,-2 9 0,4-16-39,1 0-1,-1 0 1,1 1-1,0-1 1,0 0-1,0 1 1,0-1-1,0 0 1,0 1-1,0-1 1,0 0-1,0 1 1,1-1-1,-1 0 1,0 0-1,1 1 1,-1-1-1,1 0 1,1 2-1,-1-2-4,0 0 0,-1-1 0,1 1-1,0-1 1,0 1 0,0-1 0,0 1 0,0-1-1,0 0 1,0 1 0,0-1 0,0 0 0,0 0-1,0 0 1,1 1 0,-1-1 0,0-1 0,0 1-1,1 0 1,4-1 14,0 0-1,0-1 1,-1 0-1,1 0 1,0 0-1,-1-1 0,8-4 1,5-7 26,0 0 1,-1-2-1,-1 0 1,0 0-1,-1-2 0,-1 0 1,0 0-1,-2-1 1,14-28-1,-19 33 8,-9 16 0,-8 26 1,6-7-39,2 0-1,0 1 1,1-1-1,4 38 1,-2-53-6,0 1 0,1-1 1,-1 0-1,1 0 0,1 0 0,-1 0 1,1 0-1,7 11 0,-8-14 6,0 0 0,1 0 0,0-1 0,-1 1 0,1-1 0,0 1 0,0-1 0,1 0 0,-1 0 0,0 0 0,1-1 0,-1 1 0,1-1 0,-1 0 0,1 0 0,6 1 0,-3-1 27,1-1-1,-1 0 0,1 0 0,-1-1 0,0 0 0,1 0 0,-1 0 0,0-1 0,0 0 0,0-1 0,0 0 0,0 0 1,0 0-1,-1-1 0,0 0 0,1 0 0,-1 0 0,-1-1 0,1 0 0,6-7 0,0-3 60,1 1 1,-2-2-1,0 1 0,-1-2 0,0 1 0,12-32 1,-8 11 11,-2-1 1,-1 0 0,9-56 0,-16 64-80,-1 1 0,-2-1 0,-1 1 0,-1-1 0,-6-37 0,6 62-44,0-1 0,-1 1 0,1 0 0,-1 0 0,-3-5 0,5 9 3,0 0-1,0 1 1,-1-1 0,1 0 0,0 1-1,-1-1 1,1 1 0,-1-1 0,1 1-1,0-1 1,-1 1 0,1-1 0,-1 1 0,1-1-1,-1 1 1,0 0 0,1-1 0,-1 1-1,1 0 1,-1 0 0,0-1 0,1 1 0,-1 0-1,0 0 1,1 0 0,-1 0 0,0-1-1,1 1 1,-1 0 0,0 0 0,1 1-1,-1-1 1,0 0 0,1 0 0,-1 0 0,0 0-1,1 1 1,-1-1 0,1 0 0,-1 0-1,0 1 1,1-1 0,-1 0 0,1 1 0,-1-1-1,1 1 1,-1-1 0,1 1 0,-1-1-1,1 1 1,0-1 0,-1 1 0,1-1 0,-1 2-1,-4 5 7,0 1 0,0 0 0,1 1 0,0-1 0,0 1 0,1-1 0,-4 14 0,-11 67-30,15-68 25,1 0 0,1 0 1,0 0-1,2 0 0,1-1 0,0 1 0,6 24 0,-3-29 10,0 0 1,1-1-1,0 1 1,1-1-1,1-1 0,0 1 1,1-2-1,1 1 1,17 18-1,-25-29-34,10 10 73,0-1 0,18 14-1,-28-24-120,1 0 0,-1 0 0,1 0 0,0 0 1,0-1-1,0 1 0,-1-1 0,1 0 0,1 0 0,-1 0 0,0 0 0,0 0 0,0-1 0,0 1 0,1-1 0,-1 0 0,0 0 1,0 0-1,6-1 0,-7 0-69,0-1 0,1 1 0,-1 0 0,0 0 1,0-1-1,0 1 0,-1-1 0,1 0 0,0 0 0,-1 1 0,1-1 1,-1 0-1,1 0 0,1-4 0,15-35-518,-12 26 282,10-29-376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9.107"/>
    </inkml:context>
    <inkml:brush xml:id="br0">
      <inkml:brushProperty name="width" value="0.05" units="cm"/>
      <inkml:brushProperty name="height" value="0.05" units="cm"/>
    </inkml:brush>
  </inkml:definitions>
  <inkml:trace contextRef="#ctx0" brushRef="#br0">215 1 20268,'-74'42'3253,"57"-33"-2752,-1 0 0,1 1 0,1 1 0,0 1 0,-25 22 0,40-33-485,0 0 0,0 0 0,-1 1 0,1-1-1,0 0 1,0 1 0,0-1 0,0 1 0,0-1 0,0 1 0,1-1 0,-1 1 0,1-1 0,-1 1-1,1 0 1,-1-1 0,1 1 0,0 0 0,0 0 0,-1-1 0,2 1 0,-1 0 0,0 0 0,0-1-1,0 1 1,2 3 0,-1-4-13,0 1 0,1 0-1,0 0 1,-1-1 0,1 1 0,0-1-1,0 1 1,0-1 0,0 0 0,0 1-1,0-1 1,0 0 0,0-1 0,1 1-1,-1 0 1,0-1 0,0 1 0,5 0-1,72 8-36,-53-8-9,-1 2-1,0 1 0,0 1 0,29 9 0,-50-12 35,0-1 1,0 1-1,0 0 0,-1 0 0,1 0 0,0 1 1,-1-1-1,0 1 0,1-1 0,-1 1 1,0 0-1,-1 1 0,4 3 0,-5-5 6,0 0-1,-1 0 1,1 0-1,0 0 1,-1 0-1,1 0 1,-1 0-1,0 0 1,0 0-1,0 0 1,0 0-1,0 0 1,0 1-1,0-1 0,-1 0 1,1 0-1,-1 0 1,1 0-1,-1 0 1,0 0-1,0 0 1,0 0-1,0-1 1,0 1-1,0 0 1,-1-1-1,-2 4 1,-5 4-364,-1 1 0,0-2 0,0 1 0,-1-2 0,0 1 0,-1-1 0,1-1 0,-18 7 0,4-1-39,24-11-270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29.961"/>
    </inkml:context>
    <inkml:brush xml:id="br0">
      <inkml:brushProperty name="width" value="0.05" units="cm"/>
      <inkml:brushProperty name="height" value="0.05" units="cm"/>
    </inkml:brush>
  </inkml:definitions>
  <inkml:trace contextRef="#ctx0" brushRef="#br0">123 236 18452,'-14'13'613,"0"1"0,1 1 0,1 0 0,-17 26 1,23-31-463,1 0 0,0 1 0,0-1 0,1 1 0,0 0 1,1 0-1,0 1 0,-2 20 0,5-30-126,0 0 0,0 0 0,0 1 0,0-1 0,0 0 0,0 0 0,1 0 0,-1 0 0,1 0 0,0 0 0,-1 1 0,1-1 0,0-1 0,0 1 0,2 2 0,-3-3 0,1 0 1,0 0-1,1 0 1,-1 0-1,0 0 1,0 0-1,0-1 1,0 1-1,1 0 1,-1-1-1,0 1 1,1-1-1,-1 1 1,0-1-1,1 0 1,-1 0-1,0 0 1,2 1-1,2-2 28,-1 1 1,1-1-1,-1 0 0,0 0 0,1 0 0,-1 0 0,0-1 1,0 0-1,0 0 0,0 0 0,0 0 0,0-1 0,3-2 1,12-13 180,0 1 0,-1-2 0,-1-1 0,-1 0 0,19-30 0,-17 20 11,-1 0 0,-2-2 0,17-47 0,-30 72-215,3-5 55,-1-1 0,0 0 0,0 0 0,-1-1 0,-1 1 0,-1-1 0,1-23 0,-2 36-80,0 0 1,0 0-1,0 0 1,0 0-1,0 0 1,0 1-1,0-1 1,-1 0 0,1 0-1,0 0 1,0 0-1,-1 1 1,1-1-1,-1 0 1,1 0-1,-1 0 1,1 1-1,-1-1 1,1 0 0,-1 1-1,1-1 1,-1 0-1,0 1 1,1-1-1,-1 1 1,0-1-1,0 1 1,1 0-1,-1-1 1,0 1 0,0 0-1,0-1 1,0 1-1,1 0 1,-1 0-1,0 0 1,0 0-1,0 0 1,0 0 0,0 0-1,0 0 1,0 0-1,1 0 1,-1 0-1,0 0 1,0 1-1,0-1 1,0 0-1,0 1 1,-3 1 5,1 0-1,-1 0 1,1 0-1,0 0 1,0 1-1,0-1 1,0 1-1,0 0 1,1 0-1,-4 4 1,-2 8 24,0 0 0,2 0 0,-1 1 1,2 0-1,0 0 0,1 0 0,0 0 0,1 1 0,1 0 0,1 0 1,1-1-1,0 1 0,4 31 0,-2-41-16,-1 1 1,1-1-1,1 0 1,-1 0-1,1 0 0,0 0 1,1 0-1,0 0 0,0-1 1,0 1-1,1-1 1,0-1-1,0 1 0,0-1 1,1 1-1,6 4 0,-7-7 1,0 0-1,0 0 0,0-1 1,0 1-1,1-1 0,-1 0 1,1 0-1,-1-1 0,1 0 1,-1 0-1,1 0 0,0 0 1,0-1-1,-1 0 1,1 0-1,0-1 0,0 0 1,-1 0-1,1 0 0,-1 0 1,11-5-1,-6 1 5,1-1 1,-1 0-1,0-1 0,0 0 1,-1 0-1,0-1 0,0-1 1,-1 1-1,0-1 1,-1-1-1,10-14 0,-2-1 8,0-1-1,-2-1 1,14-38 0,-21 52-148,-10 32 56,1 1 32,1-2 15,1 0-1,1 0 1,1-1 0,5 32 0,-5-44 17,1 1 0,-1-1 1,1 0-1,0 0 0,0 0 0,1 0 0,-1-1 0,1 1 0,3 4 0,-4-7 1,0 0 0,0 0 0,0 0 0,0-1 0,1 1 0,-1 0 0,0-1 0,1 0 0,-1 0 0,1 1 0,-1-1 0,1-1-1,0 1 1,-1 0 0,1-1 0,0 1 0,-1-1 0,6 0 0,-2 0 4,1-1 0,-1 0 0,0-1 1,0 0-1,1 1 0,-1-2 0,0 1 0,0-1 0,-1 0 1,1 0-1,-1-1 0,1 0 0,-1 0 0,9-8 0,-2-1 22,0 0 0,-1-1-1,0 0 1,12-20 0,-13 16 7,0-1 0,-1-1 0,10-29 1,-17 41-33,1-2 0,-1 1 0,0 0 0,-1 0 0,0-1 0,0 1 0,-1-1 0,0 1 1,-1-1-1,-2-10 0,3 18-10,-1 0 0,1 0 0,0 1 0,-1-1 0,1 1 0,-1-1 0,0 0 0,0 1 0,1-1 0,-1 1 0,0-1 0,0 1 0,0 0 0,0-1 0,-1 1 0,1 0 0,0 0 0,-1 0 0,1 0 0,0 0 0,-1 0 0,1 0 0,-1 0 0,1 1 0,-1-1 0,0 1 0,1-1 0,-1 1 0,0-1 0,1 1 0,-1 0 0,0 0 0,1 0 0,-1 0 0,0 0 0,0 0 0,1 0 0,-1 1 0,0-1 0,1 1 0,-1-1 0,0 1 0,1 0 0,-1-1 0,1 1 0,-1 0 0,1 0 0,0 0 0,-1 0 0,1 0 0,0 0 0,0 1 0,-1-1 0,1 0 0,0 1 0,0-1 0,1 1 0,-1-1 0,0 1 0,0-1 0,0 3 0,-2 2-51,1 1 0,0 0 0,0 0 0,1 0 0,-1 0 0,2 0-1,-1 1 1,1-1 0,0 0 0,0 0 0,1 0 0,0 1 0,0-1 0,1 0 0,0 0 0,0 0 0,1-1 0,-1 1 0,1 0 0,1-1 0,0 0 0,-1 0 0,2 0 0,-1 0 0,1-1 0,0 1 0,0-1 0,0-1 0,1 1 0,0-1 0,0 0 0,0 0 0,0 0 0,0-1 0,1 0 0,0 0 0,13 3 0,-17-5 9,0-1 1,0 0-1,0 0 1,0 0-1,0 0 1,0 0 0,0 0-1,0-1 1,0 1-1,0-1 1,0 0 0,0 0-1,-1 0 1,1 0-1,0-1 1,4-2-1,9-15-464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30.354"/>
    </inkml:context>
    <inkml:brush xml:id="br0">
      <inkml:brushProperty name="width" value="0.05" units="cm"/>
      <inkml:brushProperty name="height" value="0.05" units="cm"/>
    </inkml:brush>
  </inkml:definitions>
  <inkml:trace contextRef="#ctx0" brushRef="#br0">17 1 20844,'-5'8'1633,"0"7"-1249,2-4-176,3 4 192,-1-3-2752,1-7 2159,-3-14-1071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30.770"/>
    </inkml:context>
    <inkml:brush xml:id="br0">
      <inkml:brushProperty name="width" value="0.05" units="cm"/>
      <inkml:brushProperty name="height" value="0.05" units="cm"/>
    </inkml:brush>
  </inkml:definitions>
  <inkml:trace contextRef="#ctx0" brushRef="#br0">1 0 19092,'4'6'2153,"2"9"-1377,1 9-216,3 7 1160,0 10-624,3 4-199,0 6-385,1-1-88,0-4-136,-2-5-160,-2-11-376,-2-4-168,-5-16-576,-16-14-561,-5-9 1145,-11-11-240,-8-8-136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31.200"/>
    </inkml:context>
    <inkml:brush xml:id="br0">
      <inkml:brushProperty name="width" value="0.05" units="cm"/>
      <inkml:brushProperty name="height" value="0.05" units="cm"/>
    </inkml:brush>
  </inkml:definitions>
  <inkml:trace contextRef="#ctx0" brushRef="#br0">29 115 15075,'-6'-5'650,"3"2"-309,0-1-1,0 1 1,1 0 0,-1-1-1,-4-6 1,7 9-252,0 0 1,-1 0 0,1 0 0,0 0-1,0 1 1,0-1 0,-1 0-1,1 0 1,0 0 0,0 0 0,0 0-1,0 0 1,1 0 0,-1 0-1,0 0 1,0 1 0,0-1 0,1 0-1,-1 0 1,1 0 0,-1 0-1,0 1 1,1-1 0,-1 0 0,1 0-1,0 1 1,-1-1 0,1 0 0,0 1-1,-1-1 1,1 1 0,0-1-1,1 0 1,8-5 530,0 0 0,0 1 0,1 0 0,0 1-1,0 0 1,21-5 0,-1 4 27,43-4-1,-51 8-549,0 1 1,0 0-1,0 2 0,0 1 1,0 1-1,-1 0 0,1 2 1,-1 1-1,22 10 1,-34-13-87,0 1 0,0 1 0,-1 0 0,0 0 0,0 1 0,-1 0 0,1 1 1,-1 0-1,7 10 0,-10-12 8,0 2 1,-1-1 0,0 0-1,0 1 1,-1 0-1,0 0 1,0 0-1,-1 0 1,0 1 0,0-1-1,-1 0 1,0 1-1,-1 10 1,-1-8 66,0 0 1,0 0-1,-2 0 0,1-1 0,-1 1 1,-1 0-1,0-1 0,0 0 1,-1 0-1,0 0 0,-1 0 1,0-1-1,-1 0 0,0-1 1,0 1-1,-14 12 0,9-11 49,0 0 0,0 0 0,-1-1 0,-1-1 0,1 0 0,-1-1-1,-1 0 1,1-1 0,-1-1 0,0 0 0,-19 3 0,17-5-77,-1-1 1,1-1-1,0-1 0,-31-2 1,44 2-157,0-1-1,0 1 1,-1-1 0,1 0-1,0 0 1,0-1 0,0 1-1,0-1 1,0 0 0,1 0-1,-1 0 1,0 0 0,1-1-1,0 1 1,-1-1 0,1 0-1,0 0 1,1 0 0,-1 0-1,0-1 1,1 1 0,0-1-1,0 0 1,0 1 0,-2-6-1,4 7-60,-1 0 0,1 0 0,0 0 0,-1-1 0,1 1 0,0 0 0,0 0-1,0 0 1,1 0 0,-1-1 0,1 1 0,-1 0 0,1 0 0,0 0 0,-1 0-1,1 0 1,0 0 0,0 0 0,1 0 0,-1 1 0,3-4 0,2-1-287,0-1 0,1 1 0,14-10 0,-20 16 432,31-22-1114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51.417"/>
    </inkml:context>
    <inkml:brush xml:id="br0">
      <inkml:brushProperty name="width" value="0.05" units="cm"/>
      <inkml:brushProperty name="height" value="0.05" units="cm"/>
    </inkml:brush>
  </inkml:definitions>
  <inkml:trace contextRef="#ctx0" brushRef="#br0">32 111 13179,'0'-10'1216,"0"7"-852,0 0 1,0 0-1,-1 0 1,1 0-1,0-1 0,-1 1 1,0 0-1,0 0 1,0 0-1,0 0 0,0 0 1,-3-4-1,3 7-305,1 0 0,-1 0 0,1 0 0,0 0 0,-1 0 0,1 0 0,-1 0 0,1 0 0,0 0 0,-1 0 0,1 0 0,-1 0 0,1 0 0,0 0 0,-1 1 0,1-1 0,-1 0 0,1 0 0,0 0 0,-1 1 0,1-1 0,0 0 0,0 0 0,-1 1 0,1-1 0,0 0 0,-1 1 0,1-1 0,0 0 0,0 1 0,0-1 0,0 0 0,-1 1-1,1-1 1,0 1 0,0-1 0,0 0 0,0 1 0,0-1 0,0 1 0,0-1 0,0 0 0,0 1 0,-5 21 453,3 0-409,1 1-1,1-1 1,0 0-1,2 0 1,1 1-1,0-1 0,2-1 1,1 1-1,15 40 1,-19-59-92,-1 0 0,1-1 0,-1 1 0,1 0 0,0 0 0,0-1 0,0 1 0,0-1 0,0 0 1,1 1-1,2 1 0,-4-4-3,-1 1 1,1-1-1,0 0 1,-1 0-1,1 1 1,0-1-1,-1 0 1,1 0-1,0 0 0,0 0 1,-1 0-1,1 0 1,0 0-1,-1 0 1,1 0-1,0 0 1,-1 0-1,1 0 1,0 0-1,1-1 1,-1 0 5,0 0 0,0 1 1,0-1-1,0 0 0,0 0 1,0-1-1,0 1 1,0 0-1,0 0 0,0 0 1,-1 0-1,1-1 0,1-2 1,3-11 109,0-1 0,-1 0 0,0 0 1,-1-1-1,-1 1 0,-1-1 0,0 1 1,-1-1-1,-1 1 0,-1-1 0,-4-21 1,4 35 32,2 12-105,3 14-36,-2-23-16,-1 1 0,0-1-1,1 1 1,-1-1 0,1 1 0,-1-1-1,1 0 1,-1 1 0,1-1 0,0 0-1,-1 1 1,1-1 0,-1 0 0,1 0 0,0 0-1,-1 1 1,1-1 0,0 0 0,-1 0-1,1 0 1,0 0 0,-1 0 0,1 0-1,0 0 1,-1 0 0,1 0 0,0-1-1,-1 1 1,1 0 0,-1 0 0,1-1-1,0 1 1,-1 0 0,1-1 0,-1 1 0,1-1-1,31-18-12,-20 11 12,-7 5 1,1 0 0,-1 1 0,0-1 0,1 1-1,-1 0 1,1 1 0,0-1 0,-1 1-1,1 0 1,0 0 0,0 1 0,0 0-1,0 0 1,0 0 0,0 1 0,-1 0 0,1 0-1,0 0 1,0 1 0,-1 0 0,1 0-1,-1 0 1,0 1 0,1-1 0,-1 1-1,0 1 1,-1-1 0,6 5 0,59 61 36,-69-69-34,0 0 1,0 0-1,0 0 1,0 0-1,1 1 0,-1-1 1,0 0-1,0 0 1,0 0-1,0 0 1,0 0-1,0 0 1,0 1-1,1-1 0,-1 0 1,0 0-1,0 0 1,0 0-1,0 0 1,0 0-1,0 0 1,1 0-1,-1 0 1,0 0-1,0 0 0,0 0 1,0 0-1,1 0 1,-1 0-1,0 0 1,0 0-1,0 0 1,0 0-1,1 0 0,-1 0 1,0 0-1,0 0 1,0 0-1,0 0 1,0 0-1,1 0 1,-1 0-1,0 0 0,0 0 1,0 0-1,0 0 1,0-1-1,0 1 1,1 0-1,-1 0 1,0 0-1,0 0 0,0 0 1,0-13 106,-8-14 97,-3-1 66,-1 0 0,-1 1 0,-1 1 0,-22-31 0,36 57-272,-1-1 1,1 1-1,0 0 1,0 0-1,0 0 1,-1-1-1,1 1 1,0 0-1,0 0 1,0-1-1,0 1 1,-1 0-1,1-1 1,0 1-1,0 0 1,0 0 0,0-1-1,0 1 1,0 0-1,0-1 1,0 1-1,0 0 1,0 0-1,0-1 1,0 1-1,0 0 1,0-1-1,0 1 1,0 0-1,1 0 1,-1-1-1,0 1 1,0 0-1,0 0 1,0-1-1,1 1 1,-1 0-1,0 0 1,0-1-1,0 1 1,1 0-1,-1 0 1,0 0-1,0-1 1,1 1-1,-1 0 1,0 0-1,0 0 1,1 0-1,-1 0 1,0 0-1,1 0 1,-1 0-1,0 0 1,1 0-1,10-2-118,14 3-887,-6-1-268,-1 0-1,0-1 0,1-1 1,17-4-1,-5-3-5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51.912"/>
    </inkml:context>
    <inkml:brush xml:id="br0">
      <inkml:brushProperty name="width" value="0.05" units="cm"/>
      <inkml:brushProperty name="height" value="0.05" units="cm"/>
    </inkml:brush>
  </inkml:definitions>
  <inkml:trace contextRef="#ctx0" brushRef="#br0">19 267 16267,'-5'-12'1566,"0"15"-623,-1 20-420,6-21-510,-3 31 144,4 36-1,-1-61-101,1 0 0,0-1 0,0 1 0,0-1 0,1 0 0,1 1 0,-1-1 0,1 0 0,0 0 0,8 12 0,-10-18-31,-1 0 0,1-1 0,-1 1 0,1 0 0,0-1 0,-1 1 0,1 0 1,0-1-1,0 1 0,0-1 0,-1 1 0,1-1 0,0 1 0,0-1 0,0 0 0,0 0 1,0 1-1,0-1 0,0 0 0,0 0 0,0 0 0,0 0 0,0 0 0,-1 0 0,1 0 1,0 0-1,0 0 0,0-1 0,0 1 0,0 0 0,0 0 0,0-1 0,0 1 0,0-1 1,-1 1-1,1-1 0,0 1 0,0-1 0,-1 0 0,1 1 0,0-1 0,0-1 0,4-3 116,-1 0-1,0 0 1,0 0-1,7-12 0,0-5 101,0-1 0,-1-1 0,-1 0 0,-2 0 0,0-1-1,-2 0 1,0 0 0,-2-1 0,-1 1 0,-1-1 0,-1 1 0,-4-34-1,2 48-164,0 1-1,-1-1 1,-5-12-1,8 21-66,-1 0 0,0 0-1,1 1 1,-1-1-1,0 0 1,0 1-1,0-1 1,0 0 0,0 1-1,0-1 1,-1 1-1,1-1 1,0 1-1,-1 0 1,1 0-1,-1 0 1,0 0 0,1 0-1,-1 0 1,0 0-1,0 0 1,1 0-1,-1 1 1,0-1 0,-3 0-1,3 2-8,-1-1 1,1 1-1,1 0 0,-1 0 0,0-1 1,0 1-1,0 0 0,0 1 0,1-1 0,-1 0 1,0 0-1,1 1 0,-1-1 0,1 1 1,-1 0-1,1-1 0,0 1 0,0 0 1,0 0-1,0-1 0,-1 4 0,-17 46-19,18-49 21,-16 71-26,15-65 23,1 1 0,0 0-1,1 0 1,0-1 0,0 1 0,2 12 0,-2-20 3,1 1-1,0 0 1,-1-1-1,1 1 0,0-1 1,0 1-1,0 0 1,0-1-1,0 0 1,0 1-1,0-1 1,0 0-1,0 0 1,1 1-1,-1-1 1,0 0-1,1 0 0,-1 0 1,3 1-1,35 9-5,-11-3-8,-18-3-54,1 0 0,-1 1 0,0 0 0,0 1 1,-1 0-1,0 0 0,0 1 0,0 0 0,-1 1 0,-1 0 1,1 0-1,-1 1 0,-1 0 0,0 0 0,0 0 0,7 21 1,-11-25-923,-3-10 199,-6-12 8,2-1 121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57.246"/>
    </inkml:context>
    <inkml:brush xml:id="br0">
      <inkml:brushProperty name="width" value="0.05" units="cm"/>
      <inkml:brushProperty name="height" value="0.05" units="cm"/>
    </inkml:brush>
  </inkml:definitions>
  <inkml:trace contextRef="#ctx0" brushRef="#br0">165 60 14643,'2'-4'429,"0"0"0,0-1 1,0 0-1,0 1 0,-1-1 0,0 0 0,0 0 0,0 0 1,0-5-1,-1 10-373,0-1 0,0 1 0,0 0 0,0 0 1,0-1-1,0 1 0,0 0 0,0 0 0,0-1 0,0 1 1,0 0-1,0 0 0,0-1 0,0 1 0,0 0 1,0 0-1,0 0 0,-1-1 0,1 1 0,0 0 0,0 0 1,0 0-1,0-1 0,-1 1 0,1 0 0,0 0 0,0 0 1,0 0-1,-1 0 0,1-1 0,0 1 0,0 0 0,-1 0 1,1 0-1,0 0 0,0 0 0,0 0 0,-1 0 1,1 0-1,-15 3 1267,-14 10-65,28-12-1180,-2 0 12,-67 41 1255,64-38-1285,0 1-1,1-1 0,-1 1 1,1 0-1,0 1 1,0-1-1,1 1 0,-8 12 1,12-18-60,-1 1 0,1-1 1,0 1-1,0 0 0,-1-1 1,1 1-1,0 0 0,0-1 0,0 1 1,0 0-1,-1-1 0,1 1 1,0 0-1,0-1 0,0 1 1,1 0-1,-1-1 0,0 1 0,0 0 1,0-1-1,0 1 0,1 0 1,-1-1-1,0 1 0,1-1 0,-1 1 1,1 0-1,0 0-7,0 0 1,1 0-1,-1 0 0,0 0 0,1 0 1,-1 0-1,1-1 0,-1 1 0,1-1 1,-1 1-1,3 0 0,7 0-87,0 0-1,20-1 1,-23 0 32,6 0-77,0 1 0,0 0 0,26 6-1,-37-6 107,0 0 0,1 0-1,-1 0 1,0 0-1,0 1 1,0 0-1,0-1 1,0 1-1,5 5 1,-7-6 23,0 0 1,0 0-1,-1 1 1,1-1-1,0 0 1,0 1-1,-1-1 1,1 1-1,0-1 1,-1 0-1,0 1 0,1 0 1,-1-1-1,0 1 1,0-1-1,0 1 1,0-1-1,0 1 1,0-1-1,0 1 1,0 0-1,-1 1 1,-1 1 30,1-1 0,-1 0 1,1 0-1,-1 0 1,0-1-1,0 1 1,-1 0-1,1-1 1,-1 1-1,1-1 0,-1 0 1,0 0-1,1 0 1,-1 0-1,0 0 1,0-1-1,-6 3 1,-2 1 137,-1-1 1,1-1-1,-22 5 1,24-7-72,-1 1-1,1-2 1,0 1 0,0-1 0,-11-2 0,19 2-107,1 0-1,-1 0 1,1 0 0,-1 0 0,1 0 0,-1 0 0,1 0 0,-1-1 0,1 1 0,-1 0 0,1 0 0,-1 0 0,1-1 0,0 1 0,-1 0 0,1-1 0,-1 1 0,1 0 0,0-1 0,-1 1 0,1-1 0,0 1 0,-1 0 0,1-1 0,0 1 0,0-1 0,-1 1 0,1-1 0,0 1 0,0-1 0,0 1 0,-1-1 0,2-1-86,-1 1-1,0 0 0,1-1 1,-1 1-1,1 0 1,-1 0-1,1-1 0,-1 1 1,1 0-1,0 0 1,0 0-1,1-1 1,28-26-1488,-7 14 942,6-2-199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57.771"/>
    </inkml:context>
    <inkml:brush xml:id="br0">
      <inkml:brushProperty name="width" value="0.05" units="cm"/>
      <inkml:brushProperty name="height" value="0.05" units="cm"/>
    </inkml:brush>
  </inkml:definitions>
  <inkml:trace contextRef="#ctx0" brushRef="#br0">101 339 16820,'0'-1'84,"-1"1"1,0-1-1,1 0 1,-1 0 0,0 1-1,0-1 1,1 1-1,-1-1 1,0 1 0,0-1-1,0 1 1,0-1-1,0 1 1,0 0 0,0-1-1,0 1 1,0 0 0,0 0-1,0 0 1,0 0-1,1 0 1,-1 0 0,0 0-1,0 0 1,0 0-1,0 0 1,0 1 0,0-1-1,0 0 1,0 1-1,0-1 1,0 0 0,0 1-1,0-1 1,1 1-1,-1 0 1,0-1 0,0 1-1,1 0 1,-2 1 0,-3 2 190,0 0 0,0 1 0,1 0 0,-7 9 1,7-7-127,-1 0 1,1 0 0,1 0 0,0 0 0,0 1 0,0-1 0,1 1 0,0 0-1,0 0 1,1 0 0,0 0 0,0 0 0,1 0 0,0 0 0,2 12-1,-2-18-123,1-1-1,-1 1 1,1-1-1,0 1 1,-1-1-1,1 1 1,0-1-1,0 1 1,0-1-1,0 0 1,0 0-1,0 1 1,1-1-1,-1 0 1,0 0-1,0 0 0,1 0 1,-1 0-1,1-1 1,-1 1-1,1 0 1,-1-1-1,1 1 1,-1-1-1,1 1 1,0-1-1,-1 0 1,1 0-1,0 0 1,-1 0-1,1 0 1,0 0-1,-1 0 1,1 0-1,0-1 0,-1 1 1,1 0-1,1-2 1,5 0 7,0-1 1,-1 0 0,1 0-1,-1-1 1,0 0-1,9-7 1,-2 0-7,0-1 0,0-1 1,-2-1-1,0 1 0,0-2 1,-1 0-1,-1 0 0,14-28 1,-15 25-4,-1-1 1,-1 0 0,0-1-1,-1 0 1,-2 0-1,0 0 1,2-32-1,-6 43-13,0 0 0,0 0-1,-1 1 1,-1-1-1,1 0 1,-1 0-1,-1 1 1,0-1-1,0 1 1,0 0-1,-9-14 1,10 18-7,-1 1-1,1 0 1,0 0 0,-1 0 0,0 0 0,0 1 0,0-1 0,0 1 0,0-1 0,0 1 0,-1 0 0,1 0 0,-1 1 0,1-1 0,-1 1-1,0-1 1,1 1 0,-1 1 0,0-1 0,0 0 0,0 1 0,0 0 0,0 0 0,0 0 0,0 0 0,1 1 0,-1-1 0,-8 3 0,8-1 0,0-1 1,0 1-1,0 0 1,0 0-1,0 0 1,1 0-1,-1 1 1,1 0-1,0-1 1,-1 1 0,1 0-1,0 1 1,1-1-1,-1 1 1,-3 5-1,5-7-4,-1 1 0,1-1 0,0 0 0,0 1 0,1-1-1,-1 1 1,0-1 0,1 1 0,0-1 0,-1 1 0,1-1-1,0 1 1,0 0 0,1-1 0,-1 1 0,0-1 0,1 1-1,0-1 1,-1 1 0,1-1 0,0 1 0,0-1 0,0 0-1,1 0 1,-1 1 0,1-1 0,-1 0 0,3 2 0,48 44-88,-42-41 75,-1 1 0,1 0 0,-2 1-1,1 0 1,-1 0 0,-1 1 0,0 0 0,7 13 0,-9-9 10,0 0-1,-1 0 0,0 0 1,-2 1-1,0 0 0,0-1 1,-1 1-1,-2 17 1,2 9-132,-1-41 100,0 0 0,0 1 0,0-1 0,0 1 0,0-1 0,0 1 0,0-1-1,0 1 1,0-1 0,0 1 0,0-1 0,0 1 0,0-1 0,0 1-1,0-1 1,0 1 0,1-1 0,-1 1 0,0-1 0,0 0 0,1 1 0,-1-1-1,0 1 1,0-1 0,1 0 0,-1 1 0,0-1 0,1 0 0,-1 1-1,1-1 1,-1 0 0,0 1 0,1-1 0,0-1-2,0 1-1,0-1 1,0 0-1,-1 0 1,1 0 0,0 0-1,-1 0 1,1 0 0,-1 0-1,1 0 1,-1 0 0,1 0-1,-1 0 1,0 0-1,1-2 1,5-20-347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3:21.248"/>
    </inkml:context>
    <inkml:brush xml:id="br0">
      <inkml:brushProperty name="width" value="0.05" units="cm"/>
      <inkml:brushProperty name="height" value="0.05" units="cm"/>
    </inkml:brush>
  </inkml:definitions>
  <inkml:trace contextRef="#ctx0" brushRef="#br0">168 746 12595,'-60'-4'1104,"10"1"-688,7-1-152,29-6 776,14-9-400,31-11 89,9-9-57,13-14-72,6-7-64,13-15-88,2-6-120,1-7-640,-2-1 392,-7-2-160,0-8-48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58.378"/>
    </inkml:context>
    <inkml:brush xml:id="br0">
      <inkml:brushProperty name="width" value="0.05" units="cm"/>
      <inkml:brushProperty name="height" value="0.05" units="cm"/>
    </inkml:brush>
  </inkml:definitions>
  <inkml:trace contextRef="#ctx0" brushRef="#br0">7 0 14563,'1'11'3098,"0"36"956,-6 51 0,1 43-2476,4-139-1566,0 0 0,0-1 0,0 1 0,0 0 0,1-1 0,-1 1 0,0 0 0,1-1-1,-1 1 1,1-1 0,0 1 0,-1-1 0,1 1 0,0-1 0,0 1 0,0-1 0,0 0 0,0 1 0,0-1 0,0 0 0,1 0-1,1 2 1,-1-3-5,-1 0-1,1 1 1,-1-1-1,1 0 1,0 0 0,-1 0-1,1 0 1,-1-1-1,1 1 1,-1 0-1,1-1 1,-1 1-1,1-1 1,-1 1-1,1-1 1,-1 0-1,1 1 1,-1-1-1,0 0 1,0 0-1,1 0 1,-1 0 0,0 0-1,2-2 1,7-8 18,-1 1 1,0-1 0,0 0 0,-1-1-1,-1 0 1,9-19 0,-1-3 12,14-46 0,-28 76-37,0 2 0,0 0 1,0 0 0,0 0-1,-1 0 1,1-1 0,-1 1-1,0 0 1,1 0-1,-1 0 1,0-1 0,0 1-1,0 0 1,-1-4 0,0 6-3,1 0 1,0 0-1,-1 0 1,1 0-1,0 0 0,-1 0 1,1 1-1,0-1 1,-1 0-1,1 0 1,0 0-1,-1 0 1,1 1-1,0-1 1,0 0-1,-1 0 1,1 1-1,0-1 1,0 0-1,-1 0 0,1 1 1,0-1-1,0 0 1,0 1-1,0-1 1,-1 0-1,1 0 1,0 1-1,0-1 1,0 0-1,0 1 1,0-1-1,0 1 1,0-1-1,0 1 1,-6 15-16,1-1 1,2 0 1,-4 25-1,7-36 13,-1 1-1,1-1 1,0 0-1,0 1 1,1-1 0,-1 0-1,1 0 1,0 1-1,0-1 1,0 0 0,1 0-1,-1 0 1,1 0-1,3 5 1,-4-8 2,0 0 1,-1 0-1,1 0 1,0 0-1,0 0 1,0 0-1,0 0 1,1 0-1,-1 0 1,0 0-1,0-1 1,0 1-1,1 0 1,-1-1-1,0 1 1,1-1-1,-1 1 1,0-1-1,1 0 1,-1 0-1,1 0 1,-1 0-1,2 0 1,0 0 1,-1-1 0,0 1 0,1-1 0,-1 0 0,0 0 0,1 0 0,-1-1 0,0 1 0,0 0 0,0-1 0,0 1 0,2-3 0,4-5 6,-1 1 0,0-1 1,0-1-1,8-14 0,-4 4-18,-2 1 1,0-1 0,10-39-1,-17 49-63,-7 18 22,-5 18 22,8-17 23,0 1 0,1-1 1,0 0-1,0 19 0,2-24-59,-1-1 1,0 0 0,1 1-1,-1-1 1,1 0-1,0 0 1,0 0 0,1 1-1,-1-1 1,0-1-1,1 1 1,0 0 0,0 0-1,0 0 1,0-1-1,0 1 1,4 2 0,-5-4-21,-1 0-1,1-1 1,0 1 0,0-1 0,-1 0 0,1 1 0,0-1-1,0 0 1,0 1 0,0-1 0,-1 0 0,1 0 0,0 0 0,0 0-1,0 0 1,0 0 0,0 0 0,0 0 0,-1 0 0,1 0-1,0 0 1,0 0 0,0-1 0,0 1 0,-1 0 0,1-1 0,0 1-1,0 0 1,0-1 0,-1 1 0,1-1 0,1 0 0,0-2-68,0 1 0,0 0 1,0 0-1,0-1 1,-1 0-1,1 1 0,-1-1 1,2-3-1,3-15-812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59.250"/>
    </inkml:context>
    <inkml:brush xml:id="br0">
      <inkml:brushProperty name="width" value="0.05" units="cm"/>
      <inkml:brushProperty name="height" value="0.05" units="cm"/>
    </inkml:brush>
  </inkml:definitions>
  <inkml:trace contextRef="#ctx0" brushRef="#br0">21 0 14611,'-3'7'1045,"1"-1"-1,0 0 1,0 0 0,1 1-1,0-1 1,-1 8-1,1 54 1214,16 70-1997,-14-127 76,3 19-238,30 165 119,-34-194-215,0 0-1,0 0 1,0 0-1,1 0 1,-1-1 0,0 1-1,1 0 1,-1 0-1,0 0 1,1 0 0,-1-1-1,1 1 1,-1 0-1,1 0 1,1 1 0,-2-2-1,1-1 0,-1 1 0,0 0 0,0 0 0,1 0 0,-1 0 0,0 0 0,1 0 0,-1-1 0,0 1 0,0 0 1,1 0-1,-1 0 0,0-1 0,0 1 0,0 0 0,1 0 0,-1-1 0,0 1 0,0 0 0,0-1 0,0 1 0,0 0 1,1 0-1,-1-1 0,0 1 0,0 0 0,0-1 0,6-34 79,-7 10-72,-1-1 1,-1 1 0,-2 0-1,0 0 1,-1 0-1,-2 0 1,0 1 0,-2 1-1,-20-38 1,30 61-11,-1 0 1,1-1-1,0 1 1,0 0 0,0 0-1,0 0 1,0-1-1,0 1 1,0 0 0,0 0-1,0 0 1,0-1-1,0 1 1,0 0-1,0 0 1,0 0 0,0-1-1,0 1 1,0 0-1,0 0 1,0 0-1,0-1 1,0 1 0,0 0-1,0 0 1,0 0-1,0-1 1,1 1 0,-1 0-1,0 0 1,0 0-1,0 0 1,0-1-1,0 1 1,1 0 0,-1 0-1,0 0 1,0 0-1,0 0 1,1 0-1,-1-1 1,0 1 0,0 0-1,0 0 1,1 0-1,-1 0 1,0 0 0,0 0-1,0 0 1,1 0-1,-1 0 1,0 0-1,0 0 1,1 0 0,-1 0-1,0 0 1,0 0-1,0 0 1,1 1-1,-1-1 1,0 0 0,0 0-1,0 0 1,0 0-1,1 0 1,-1 1-1,25 4-19,-12-2 6,1 0-16,0-2 1,0 0-1,0-1 1,0 0-1,0-1 1,0 0-1,0-1 0,21-6 1,-30 6 23,0 0-1,0 1 1,0-1 0,-1-1 0,1 1-1,-1-1 1,1 0 0,-1 0 0,0 0-1,0 0 1,0-1 0,-1 1 0,1-1-1,-1 0 1,0 0 0,0-1 0,-1 1-1,1 0 1,-1-1 0,0 0 0,0 1 0,0-1-1,-1 0 1,1 0 0,-1 0 0,0-8-1,0 9 23,-1 0 0,0-1 0,-1 1 0,1 0 0,-1 0 0,0-1 0,0 1 0,0 0 0,-3-7 0,4 10-9,-1 1-1,1-1 1,-1 0 0,1 1 0,0-1 0,-1 0-1,1 1 1,-1-1 0,1 1 0,-1-1 0,0 1-1,1-1 1,-1 1 0,1 0 0,-1-1 0,0 1 0,0 0-1,1-1 1,-1 1 0,0 0 0,1 0 0,-1-1-1,-1 1 1,1 1 5,-1-1 0,1 0-1,-1 1 1,1-1 0,-1 1 0,1 0-1,0-1 1,0 1 0,-1 0 0,1 0 0,0 0-1,0 0 1,0 0 0,0 0 0,0 0-1,-2 3 1,-3 4 62,1 0 0,0 0-1,1 0 1,0 1 0,0 0 0,0-1 0,1 2-1,1-1 1,-3 16 0,3-10 16,0-1 0,2 0 0,-1 1 1,2-1-1,3 27 0,-1-28-59,0 1 0,1-1-1,0 0 1,0-1 0,2 1 0,0-1 0,0 0-1,1 0 1,0 0 0,17 19 0,-23-31-28,-1 1-1,1 0 1,-1 0 0,1-1 0,0 1-1,-1-1 1,1 1 0,0 0 0,0-1-1,-1 1 1,1-1 0,0 1 0,0-1-1,0 0 1,0 1 0,0-1 0,-1 0-1,1 0 1,0 0 0,0 0 0,1 1-1,-1-2 1,0 1-1,-1 0 1,1-1-1,-1 1 0,1-1 1,-1 1-1,1-1 1,-1 1-1,1-1 0,-1 1 1,0-1-1,1 1 1,-1-1-1,0 0 1,1 1-1,-1-1 0,0 1 1,0-1-1,0 0 1,1 1-1,-1-2 0,1-4 11,-1-1-1,1 1 0,-1 0 0,-1-12 0,-5-14-3,-1 1-1,-1 0 0,-22-51 1,67 96-1682,-29-11 1242,1-1 0,-1 0 0,1 0 0,0-1 0,0 0 0,0 0 0,-1-1 0,15-2 0,4-2-487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6:59.672"/>
    </inkml:context>
    <inkml:brush xml:id="br0">
      <inkml:brushProperty name="width" value="0.05" units="cm"/>
      <inkml:brushProperty name="height" value="0.05" units="cm"/>
    </inkml:brush>
  </inkml:definitions>
  <inkml:trace contextRef="#ctx0" brushRef="#br0">108 1 17380,'-6'0'680,"0"-1"-1,-1 1 1,1 0 0,0 1 0,0-1 0,-9 3 0,14-3-625,-1 0 0,1 0 0,-1 1 0,1-1 0,-1 0 0,1 1 0,0-1 0,-1 1 0,1 0 0,0-1 0,-1 1 0,1 0 0,0 0 0,0 0-1,0 0 1,0 0 0,0 0 0,0 0 0,0 0 0,0 0 0,0 0 0,0 1 0,1-1 0,-1 0 0,0 1 0,1-1 0,-1 0 0,1 1 0,0-1 0,-1 1 0,1-1 0,0 3 0,0-2-107,1 0 1,0 0-1,-1 0 0,1 0 0,0 0 0,0-1 1,0 1-1,0 0 0,0 0 0,1-1 1,-1 1-1,0-1 0,1 1 0,-1-1 0,1 0 1,1 2-1,32 18-820,-27-17 673,-5-3 139,6 4-137,1 1 0,-1 0 1,0 0-1,0 1 0,11 10 0,-18-15 200,-1 0 0,1 0 0,-1 0 0,1 0 0,-1 0 0,0 0 0,0 0 0,0 1 0,0-1 0,0 0 0,0 1 0,-1-1-1,1 0 1,-1 1 0,1-1 0,-1 1 0,0-1 0,0 1 0,0-1 0,-1 1 0,1-1 0,-1 1 0,1-1 0,-1 0 0,0 1 0,0-1 0,0 0 0,0 0 0,0 1-1,-2 2 1,0 0 18,-1 0-1,0 0 0,0 0 0,0 0 0,0 0 0,-1-1 0,0 1 0,0-1 0,0-1 0,-8 6 0,9-7-40,0-1-1,0 1 0,0-1 0,1 0 0,-1 0 0,0 0 0,0 0 0,0-1 1,-1 0-1,1 0 0,0 0 0,0 0 0,0 0 0,0-1 0,0 0 0,0 0 1,-6-2-1,-17-9-161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00.042"/>
    </inkml:context>
    <inkml:brush xml:id="br0">
      <inkml:brushProperty name="width" value="0.05" units="cm"/>
      <inkml:brushProperty name="height" value="0.05" units="cm"/>
    </inkml:brush>
  </inkml:definitions>
  <inkml:trace contextRef="#ctx0" brushRef="#br0">0 42 16596,'0'1'1416,"9"-1"-1456,1-10-48,3-3 904,1-7-632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00.448"/>
    </inkml:context>
    <inkml:brush xml:id="br0">
      <inkml:brushProperty name="width" value="0.05" units="cm"/>
      <inkml:brushProperty name="height" value="0.05" units="cm"/>
    </inkml:brush>
  </inkml:definitions>
  <inkml:trace contextRef="#ctx0" brushRef="#br0">1 1 17204,'6'246'6579,"0"-177"-4822,22 105-1,-26-167-1673,-1 0-1,1 0 0,1-1 0,-1 1 0,5 8 0,-6-14-64,-1 0 0,1 0 0,0 0 0,-1-1 0,1 1 0,0 0 0,-1 0 0,1 0 1,0-1-1,0 1 0,0 0 0,0-1 0,0 1 0,0 0 0,0-1 0,0 0 0,0 1 0,0-1 0,0 0 0,0 1 0,0-1 1,0 0-1,0 0 0,0 0 0,0 0 0,1 0 0,-1 0 0,0 0 0,0 0 0,0 0 0,0-1 0,0 1 0,0 0 0,0-1 1,0 1-1,0-1 0,0 1 0,0-1 0,0 1 0,0-1 0,0 0 0,1-1 0,6-4 75,-1-1 0,0 0 0,0 0 0,-1-1 0,1 0 0,8-15 1,27-57 221,-34 65-290,-7 12-45,11-20-375,-1 0-1,-1 0 1,-1-1 0,-1 0-1,6-33 1,-14 56 282,0 1 83,0-1 0,0 1 0,1 0 0,-1-1 0,0 1 0,0 0 0,0-1 0,0 1 0,0-1 1,0 1-1,0 0 0,0-1 0,0 1 0,-1 0 0,1-1 0,0 1 0,0-1 0,0 1 0,0 0 0,0-1 0,-1 1 1,1 0-1,0 0 0,0-1 0,-1 1 0,-6-3-536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00.837"/>
    </inkml:context>
    <inkml:brush xml:id="br0">
      <inkml:brushProperty name="width" value="0.05" units="cm"/>
      <inkml:brushProperty name="height" value="0.05" units="cm"/>
    </inkml:brush>
  </inkml:definitions>
  <inkml:trace contextRef="#ctx0" brushRef="#br0">0 0 16043,'6'16'1953,"3"1"-1313,2-5-304,5-1 816,3-6-704,1-3-488,4-3 1633,2-5-1481,0-4-128,-3-4 16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01.270"/>
    </inkml:context>
    <inkml:brush xml:id="br0">
      <inkml:brushProperty name="width" value="0.05" units="cm"/>
      <inkml:brushProperty name="height" value="0.05" units="cm"/>
    </inkml:brush>
  </inkml:definitions>
  <inkml:trace contextRef="#ctx0" brushRef="#br0">65 109 13939,'0'0'43,"0"0"0,0 0 0,0 0 1,0-1-1,0 1 0,0 0 0,0 0 0,0 0 0,0 0 0,0 0 0,0-1 1,0 1-1,0 0 0,0 0 0,0 0 0,0 0 0,0 0 0,-1-1 0,1 1 1,0 0-1,0 0 0,0 0 0,0 0 0,0 0 0,0 0 0,0 0 1,0 0-1,-1-1 0,1 1 0,0 0 0,0 0 0,0 0 0,0 0 0,0 0 1,-1 0-1,1 0 0,0 0 0,0 0 0,0 0 0,0 0 0,0 0 1,-1 0-1,1 0 0,0 0 0,0 0 0,0 0 0,0 0 0,0 0 0,-1 0 1,1 0-1,0 0 0,-11 7 1127,-9 11 342,17-13-1317,-1 0 0,1 1 1,0-1-1,0 1 0,1 0 0,0-1 1,0 1-1,0 0 0,1 0 0,-1 0 0,1 1 1,1-1-1,-1 0 0,2 8 0,-1-11-126,0 0-1,0 0 0,1 0 0,0 0 0,-1 0 1,1 0-1,1 0 0,-1 0 0,0 0 0,1 0 1,-1 0-1,1-1 0,0 1 0,0-1 0,0 1 1,0-1-1,0 0 0,0 0 0,1 1 0,-1-2 1,1 1-1,0 0 0,-1 0 0,1-1 0,0 0 1,0 1-1,0-1 0,0 0 0,3 0 0,0 0-9,-1 0-1,0-1 1,0 1 0,0-1-1,0 0 1,0-1-1,0 1 1,1-1-1,-1 0 1,0 0-1,-1-1 1,1 0-1,0 1 1,0-2-1,-1 1 1,1 0-1,-1-1 1,1 0-1,-1 0 1,0 0-1,0-1 1,-1 1 0,5-6-1,-5 6-40,-1-1-1,1 1 1,-1 0 0,0-1-1,0 0 1,-1 1-1,1-1 1,-1 0 0,1 0-1,-1 0 1,-1 0 0,1 0-1,0 0 1,-1 0 0,0 0-1,0 0 1,0 0 0,-1 0-1,1 0 1,-1 0-1,0 0 1,0 0 0,0 0-1,-1 0 1,1 1 0,-1-1-1,0 0 1,0 1 0,-4-6-1,2 4-203,0 1 0,0-1 0,0 1 0,-1 0 0,0 0 0,0 0 0,0 1 0,0 0-1,0 0 1,-1 0 0,0 0 0,1 1 0,-1 0 0,-12-2 0,16 3-284,0 0-124</inkml:trace>
  <inkml:trace contextRef="#ctx0" brushRef="#br0" timeOffset="1">333 6 18436,'-4'-1'311,"-1"0"-1,1 0 1,0 0-1,-1 0 1,1 1 0,0 0-1,-1 0 1,1 0 0,0 1-1,-1-1 1,1 1-1,0 0 1,-1 0 0,-4 3-1,5-3-228,1 0-1,0 1 1,0-1-1,0 1 1,0 0-1,0 0 1,0 0-1,0 0 1,0 0-1,1 1 1,-1 0-1,1-1 1,0 1 0,-1 0-1,1 0 1,1 0-1,-4 5 1,5-7-85,0 0 0,0 0 0,-1 0 1,1 0-1,0 0 0,0 0 1,0 0-1,0 0 0,0 0 0,0 0 1,1 0-1,-1 0 0,0 0 0,0 0 1,1 0-1,-1 0 0,0-1 1,1 1-1,-1 0 0,1 0 0,-1 0 1,2 0-1,0 2-24,0-1 1,0 0-1,0 0 1,1-1-1,-1 1 1,1 0-1,3 1 1,5 2-185,0-1 0,19 5 0,-30-9 208,133 27-1644,-132-27 1638,0 0 0,0 1 1,0-1-1,0 0 0,0 0 1,0 1-1,0-1 0,0 1 1,0-1-1,0 1 0,0-1 1,0 1-1,0 0 0,-1-1 1,1 1-1,0 0 0,0 0 1,-1 0-1,2 0 0,-2 0 16,0 0 0,0-1 0,0 1-1,0-1 1,0 1 0,-1 0 0,1-1-1,0 1 1,0-1 0,0 1-1,0-1 1,-1 1 0,1 0 0,0-1-1,-1 1 1,1-1 0,0 0 0,-1 1-1,1-1 1,-1 1 0,1-1 0,0 1-1,-1-1 1,0 1 0,-5 3 92,0 0-1,0-1 1,-1 0 0,-7 4 0,7-4-39,-6 3-17,0-1-1,0 0 1,-1-1-1,1 0 1,-1-1-1,-21 2 1,34-5-49,0 0 0,0 0 0,0-1 0,0 1 0,0 0 0,0 0 0,0 0 0,0-1 0,0 1 0,-1-1 0,1 1 0,1-1 0,-1 1 0,0-1 0,0 1 0,0-1 0,0 0 0,0 0 0,0 1 0,1-1 0,-2-1 0,-4-8-173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01.889"/>
    </inkml:context>
    <inkml:brush xml:id="br0">
      <inkml:brushProperty name="width" value="0.05" units="cm"/>
      <inkml:brushProperty name="height" value="0.05" units="cm"/>
    </inkml:brush>
  </inkml:definitions>
  <inkml:trace contextRef="#ctx0" brushRef="#br0">1 1 16644,'2'119'4976,"-2"-66"-3203,7 52 1,-5-82-1581,1 1 0,1-1 0,1 0 0,2-1 0,0 1 0,1-1 0,11 21 0,-19-43-184,0 1-1,1 0 0,-1 0 1,0-1-1,1 1 1,-1 0-1,1-1 1,-1 1-1,0 0 1,1-1-1,0 1 1,-1-1-1,1 1 1,-1-1-1,1 1 1,0-1-1,-1 0 1,1 1-1,0-1 1,-1 0-1,1 1 1,0-1-1,0 0 1,-1 0-1,1 1 1,0-1-1,0 0 1,-1 0-1,1 0 1,0 0-1,1 0 1,-2-1 1,1 1 1,0-1 0,0 0-1,-1 1 1,1-1 0,0 0-1,-1 0 1,1 1 0,-1-1 0,1 0-1,-1 0 1,1 0 0,-1 0-1,1 1 1,-1-1 0,0 0-1,0 0 1,1 0 0,-1 0-1,0 0 1,0 0 0,0 0-1,0-1 1,0-17 19,-2-31-1,1 43-83,0 0 1,0 0-1,-1 0 0,0 1 0,0-1 0,0 0 0,-6-9 0,8 16 50,0 0 0,0 0 1,0 0-1,0 0 0,0 0 0,0 0 0,0 0 0,0 1 0,0-1 1,0 0-1,0 0 0,0 0 0,0 0 0,0 0 0,0 0 1,0 1-1,0-1 0,0 0 0,0 0 0,0 0 0,0 0 0,0 0 1,0 0-1,0 0 0,0 0 0,0 1 0,-1-1 0,1 0 1,0 0-1,0 0 0,0 0 0,0 0 0,0 0 0,0 0 0,0 0 1,0 0-1,0 0 0,-1 0 0,1 0 0,0 0 0,0 0 1,0 0-1,0 1 0,0-1 0,0 0 0,-1 0 0,1 0 0,0 0 1,0 0-1,0-1 0,0 1 0,0 0 0,0 0 0,0 0 1,-1 0-1,1 0 0,0 0 0,0 0 0,0 0 0,0 0 0,0 0 1,0 0-1,0 0 0,0 0 0,-1-1 0,0 11-49,2-6 46,0-1 0,-1 1 0,1-1 0,0 0 0,0 0 0,1 0 0,-1 1 0,1-1 0,0 0 0,-1-1 0,1 1 0,1 0 0,-1 0 0,0-1 0,1 0 0,-1 1 0,1-1 0,0 0-1,-1 0 1,1 0 0,0-1 0,0 1 0,0-1 0,1 1 0,-1-1 0,0 0 0,0 0 0,1-1 0,-1 1 0,1-1 0,-1 1 0,0-1 0,1 0 0,-1 0 0,1-1 0,-1 1 0,0-1 0,1 0 0,-1 1-1,0-2 1,1 1 0,-1 0 0,0-1 0,0 1 0,0-1 0,0 0 0,-1 0 0,1 0 0,0 0 0,-1 0 0,1-1 0,1-2 0,2-2-19,-1 0 0,-1 0 0,1 0 0,2-9-1,-5 13 19,-1 1-1,0-1 1,0 1-1,0-1 1,0 0-1,-1 1 1,1-1-1,-1 0 0,1 1 1,-1-1-1,0 0 1,0 0-1,0 0 1,-1 1-1,1-1 0,-2-3 1,2 6 6,0-1 1,-1 1-1,1-1 0,0 1 0,-1-1 1,1 1-1,-1 0 0,1-1 1,-1 1-1,1 0 0,-1-1 1,1 1-1,-1 0 0,1 0 1,-1-1-1,1 1 0,-1 0 1,1 0-1,-1 0 0,1 0 1,-1 0-1,0 0 0,1 0 0,-1 0 1,1 0-1,-1 0 0,0 0 1,1 0-1,-1 0 0,1 0 1,-1 0-1,1 1 0,-1-1 1,1 0-1,-1 0 0,1 1 1,-1-1-1,1 0 0,-1 1 1,1-1-1,-1 1 0,1-1 0,0 0 1,-1 1-1,1-1 0,-1 2 1,-20 21-3,17-15 26,-1-1-1,1 1 1,1 1-1,-5 10 1,7-16-6,0 0 1,0 0-1,1 0 0,-1 0 1,1 0-1,-1 1 0,1-1 1,0 0-1,0 0 0,0 0 1,1 1-1,-1-1 1,1 0-1,0 0 0,2 5 1,-2-6-9,0-1 1,1 1-1,-1-1 1,1 1 0,-1-1-1,1 0 1,-1 0 0,1 0-1,0 0 1,0 0 0,0 0-1,0 0 1,0 0-1,0-1 1,0 1 0,0-1-1,0 1 1,0-1 0,0 0-1,0 0 1,0 0-1,0 0 1,3 0 0,4-1-56,1 0 0,-1-1-1,16-5 1,-5 0-185,-1-1 0,22-12-1,20-9-561,-60 28 794,-1 1 0,1 0 0,-1 0-1,1-1 1,-1 1 0,1 0 0,-1 0 0,1 0-1,-1 0 1,1 0 0,-1-1 0,1 1 0,0 0-1,-1 0 1,1 0 0,-1 1 0,1-1 0,-1 0-1,1 0 1,-1 0 0,1 0 0,-1 0-1,1 1 1,-1-1 0,1 0 0,-1 0 0,1 1-1,-1-1 1,1 0 0,-1 1 0,0-1 0,1 0-1,-1 1 1,1 0 0,4 20 503,0 3 36,-5-23-535,0-1 0,1 1 0,-1 0 0,1-1 0,-1 1 0,1 0-1,-1-1 1,1 1 0,-1-1 0,1 1 0,-1-1 0,1 1 0,0-1 0,-1 1 0,1-1 0,0 1-1,0-1 1,-1 0 0,1 0 0,0 1 0,0-1 0,0 0 0,-1 0 0,1 0 0,0 0 0,1 0 0,-2 0-4,0 0 0,0 0 0,0 0 0,-1 0 0,1 0 0,0 0 1,0 0-1,0 0 0,0 0 0,0 0 0,0 0 0,0-1 1,0 1-1,0 0 0,0 0 0,0 0 0,0 0 0,0 0 1,-1 0-1,1 0 0,0 0 0,0-1 0,0 1 0,0 0 1,0 0-1,0 0 0,0 0 0,0 0 0,0 0 0,0 0 0,0 0 1,0-1-1,0 1 0,0 0 0,0 0 0,0 0 0,1 0 1,-1 0-1,0 0 0,0 0 0,0 0 0,0-1 0,0 1 1,0 0-1,0 0 0,0 0 0,0 0 0,0 0 0,0 0 1,0 0-1,0 0 0,1 0 0,-1 0 0,0 0 0,0 0 0,0 0 1,0 0-1,0-1 0,0 1 0,0 0 0,1 0 0,-1 0 1,0 0-1,0 0 0,0 0 0,0 0 0,-6-6-46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02.541"/>
    </inkml:context>
    <inkml:brush xml:id="br0">
      <inkml:brushProperty name="width" value="0.05" units="cm"/>
      <inkml:brushProperty name="height" value="0.05" units="cm"/>
    </inkml:brush>
  </inkml:definitions>
  <inkml:trace contextRef="#ctx0" brushRef="#br0">71 0 14443,'1'1'163,"-1"-1"1,1 1-1,-1-1 1,1 1-1,-1-1 0,0 1 1,1-1-1,-1 1 1,1-1-1,-1 1 0,0 0 1,0-1-1,1 1 1,-1 0-1,0-1 0,0 1 1,0 0-1,0-1 1,0 1-1,0 0 0,0-1 1,0 1-1,0 0 1,0-1-1,0 1 0,0 0 1,0-1-1,-1 1 1,1 1-1,-6 28 1586,5-26-1405,-11 50 1268,-7 27 20,4 2-1,-7 97 1,22-173-1555,0-1 0,0 1 1,1 0-1,-1-1 0,1 1 0,3 7 1,-4-13-60,0 1 1,1-1-1,-1 0 1,1 0-1,0 0 1,-1 0-1,1 1 1,0-1 0,0 0-1,-1 0 1,1 0-1,0 0 1,0-1-1,0 1 1,0 0-1,0 0 1,1 0 0,-1-1-1,0 1 1,0-1-1,0 1 1,0-1-1,1 1 1,-1-1-1,0 0 1,1 0-1,-1 1 1,0-1 0,1 0-1,-1 0 1,0 0-1,1 0 1,-1-1-1,0 1 1,0 0-1,1-1 1,-1 1-1,0 0 1,2-2 0,2 0 22,0 0 0,0-1 0,0 0 0,0 0 0,0-1 1,-1 1-1,1-1 0,-1 0 0,0 0 0,5-6 0,35-53 208,-40 57-229,77-131 111,31-47-1001,-99 168 821,-2 3-3459,-26 20 463,3 1 2135,-1 2-80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7:04.760"/>
    </inkml:context>
    <inkml:brush xml:id="br0">
      <inkml:brushProperty name="width" value="0.05" units="cm"/>
      <inkml:brushProperty name="height" value="0.05" units="cm"/>
    </inkml:brush>
  </inkml:definitions>
  <inkml:trace contextRef="#ctx0" brushRef="#br0">9 320 14275,'-3'29'1451,"-2"54"2113,5-75-3039,0 1 0,1-1 0,0 0 0,1 1 0,-1-1 0,2 0 0,3 12 0,-4-18-472,-1 1 0,0 0-1,1 0 1,-1 0 0,1-1-1,0 1 1,0-1 0,0 0-1,0 1 1,0-1 0,1 0-1,-1 0 1,1 0 0,-1-1-1,1 1 1,0 0 0,0-1-1,-1 0 1,1 0 0,0 0-1,0 0 1,0 0 0,0 0-1,1-1 1,-1 0 0,0 1-1,0-1 1,0 0 0,0-1-1,0 1 1,0 0 0,0-1-1,0 0 1,5-1 0,0-1-50,0 0-1,-1-1 1,1 0 0,-1 0 0,0 0-1,0-1 1,-1 0 0,1-1 0,-1 1-1,0-1 1,9-13 0,-4 3-4,0-2 1,-2 1-1,0-1 1,0-1-1,-2 1 1,-1-1-1,0-1 1,-1 1-1,-1-1 1,2-29-1,-6 48-1,0 0 0,0 0-1,0 0 1,0 0 0,0 0-1,0 0 1,0 0 0,0 0-1,0 0 1,0 0 0,-1 0-1,1 0 1,0 0 0,-1 0-1,1 0 1,-1-1 0,0 2 0,1 0 1,0 0-1,-1 0 1,1 0-1,0 0 1,-1 0-1,1 0 1,0 0-1,-1 0 1,1 1-1,-1-1 1,1 0-1,0 0 1,0 0-1,-1 0 1,1 1-1,0-1 1,-1 0-1,1 0 1,0 1-1,0-1 1,-1 0-1,1 1 1,0-1-1,0 0 1,0 1-1,-1 0 1,-15 32-42,9-11 32,1 1 0,-2 27 0,6-39 28,1 0 0,1 0 0,0 0 1,1 0-1,0 0 0,5 20 0,-6-29-4,0-1-1,0 0 0,1 0 1,-1 1-1,1-1 1,-1 0-1,1 0 1,0 0-1,-1 0 1,1 1-1,0-1 1,0 0-1,0 0 1,0-1-1,0 1 0,0 0 1,0 0-1,0 0 1,0-1-1,0 1 1,0 0-1,3 0 1,-3-1 5,1 1 1,0-1 0,0 0-1,0 0 1,0 0 0,0-1-1,0 1 1,0 0 0,0-1 0,0 1-1,0-1 1,0 0 0,2-1-1,5-2 40,-1-1-1,0 0 1,-1-1-1,1 0 1,7-7 0,-7 3-34,0 0 0,0 0 0,-1-1 0,-1 0 0,0-1 0,0 1 0,-1-1 0,0 0 0,-1 0 0,-1-1 0,0 1 0,1-14 0,0 19-19,-6 20-28,-6 6 12,2 0-1,0 1 1,1 0 0,1 0-1,1 0 1,-1 32-1,5-46 13,-1-1 0,1 0-1,0 0 1,0 1 0,1-1-1,0 0 1,0 0-1,0 0 1,3 5 0,-4-8 2,1 0 0,-1-1 0,0 1 0,0 0 0,1 0 0,-1-1 0,1 1 0,-1-1 0,1 1 0,0-1 0,0 0 0,-1 1 0,1-1 0,0 0 1,0 0-1,0 0 0,0-1 0,0 1 0,0 0 0,1-1 0,-1 1 0,0-1 0,0 0 0,3 0 0,-3 0-1,-1-1 0,1 0 0,-1 0 0,1 0-1,-1 0 1,0 0 0,1 0 0,-1 0 0,0-1 0,0 1 0,0 0 0,0-1 0,0 1-1,0-1 1,-1 1 0,2-3 0,13-29 16,-14 29-20,47-125 47,-32 84-25,-14 35-24,1 1 0,1-1 0,0 1 0,7-13 0,-10 21 4,5-9-1,0 0 0,0 1 1,11-11-1,-14 17-3,0 0-1,0 1 1,0 0 0,0-1-1,1 1 1,-1 0 0,1 1-1,-1-1 1,1 1 0,-1-1-1,1 1 1,0 0 0,5 0-1,-9 1 6,1 0-1,0 0 0,-1 1 0,1-1 1,-1 0-1,1 1 0,0-1 1,-1 0-1,1 1 0,-1-1 0,1 1 1,-1-1-1,0 0 0,1 1 1,-1-1-1,1 1 0,-1 0 0,0-1 1,1 1-1,-1-1 0,0 1 1,1-1-1,-1 1 0,0 0 0,0-1 1,0 1-1,0 0 0,0-1 1,0 1-1,0 0 0,0 1 0,2 23-8,-2-24 7,-7 97-55,4-70 50,1 1 0,4 56 0,-2-83 7,0 0 1,0 0 0,0 0-1,1 0 1,-1 0 0,1-1-1,-1 1 1,1 0 0,0 0 0,0-1-1,0 1 1,0 0 0,0-1-1,0 1 1,0-1 0,3 3-1,-4-4 0,0 0 0,1 0 0,-1 0-1,0 0 1,1 0 0,-1 1 0,0-1-1,1 0 1,-1 0 0,0 0 0,1 0-1,-1 0 1,0 0 0,1 0 0,-1 0-1,0-1 1,1 1 0,-1 0 0,0 0-1,1 0 1,-1 0 0,0 0 0,1 0-1,-1-1 1,0 1 0,0 0 0,1 0-1,-1-1 1,1 1 0,8-19 20,0-21 58,-2-1 1,-2 1 0,-1-1 0,-2-47-1,-2 87-73,-1-18 81,1 18-82,0 1 1,0-1-1,0 1 1,0-1-1,0 1 0,0 0 1,0-1-1,0 1 1,0-1-1,0 1 1,0-1-1,0 1 1,-1 0-1,1-1 1,0 1-1,0-1 1,0 1-1,-1 0 1,1-1-1,0 1 1,0 0-1,-1-1 1,1 1-1,0 0 0,-1-1 1,1 1-1,0 0 1,-1 0-1,1-1 1,0 1-1,-1 0 1,1 0-1,-1 0 1,1 0-1,0 0 1,-1-1-1,0 2-4,0-1-1,0 0 1,0 0 0,1 0 0,-1 1-1,0-1 1,0 0 0,1 1-1,-1-1 1,0 1 0,1-1-1,-1 1 1,0-1 0,1 1-1,-1-1 1,1 1 0,-1 0-1,1-1 1,-1 1 0,1 0-1,-1-1 1,1 1 0,0 0-1,-1 0 1,1-1 0,0 1-1,0 0 1,0 0 0,-1 0-1,1-1 1,0 1 0,0 0-1,0 0 1,0 0 0,0 0-1,1-1 1,-1 1 0,0 1-1,1 3-13,1-5 16,1 0-1,-1-1 1,0 0-1,1 1 0,-1-1 1,0 0-1,1 0 0,2-3 1,12-6-20,0 0 0,1 1-1,0 1 1,0 0 0,31-7 0,-48 14 16,-1 1 0,0 0 0,0 0-1,0 0 1,1 0 0,-1 0 0,0 0-1,0 0 1,1 0 0,-1 0 0,0 0 0,0 0-1,0 0 1,1 1 0,-1-1 0,0 0 0,0 0-1,0 0 1,1 0 0,-1 0 0,0 0-1,0 0 1,0 0 0,0 1 0,1-1 0,-1 0-1,0 0 1,0 0 0,0 0 0,0 1 0,0-1-1,0 0 1,0 0 0,1 0 0,-1 1-1,0-1 1,0 0 0,0 0 0,0 1 0,-1 13-29,-7 17 1,6-27 23,0 2 3,-19 74-27,19-71 33,0-1-1,1 1 1,0 0 0,1 0-1,0 0 1,2 18-1,-2-27-2,0 1 1,0-1-1,0 1 0,1-1 0,-1 1 0,0-1 1,0 0-1,0 1 0,0-1 0,0 1 1,1-1-1,-1 1 0,0-1 0,0 0 1,1 1-1,-1-1 0,0 0 0,1 1 0,-1-1 1,0 0-1,1 1 0,-1-1 0,1 0 1,-1 0-1,0 1 0,1-1 0,-1 0 1,1 0-1,-1 0 0,1 0 0,-1 1 0,0-1 1,2 0-1,-1-1 2,0 1 0,1 0 1,-1-1-1,0 1 0,1-1 0,-1 1 1,0-1-1,0 0 0,0 1 0,0-1 0,2-1 1,23-27 65,-6-4-50,-2-1 1,-1-1-1,-2-1 0,17-59 1,-29 84-31,-3 12-5,-1 20-6,1-18 23,0 1-1,1-1 1,-1 1 0,1-1 0,0 0-1,0 0 1,0 1 0,1-1 0,-1 0-1,1 0 1,-1 0 0,1 0 0,0-1-1,0 1 1,1 0 0,-1-1 0,0 0-1,1 1 1,-1-1 0,1 0 0,0 0-1,0 0 1,0-1 0,0 1 0,0-1-1,0 1 1,0-1 0,1 0 0,-1 0-1,0-1 1,1 1 0,-1-1 0,5 1-1,1-1 1,0-1 0,0 1 0,0-1 0,-1-1 0,1 0 1,-1 0-1,1 0 0,-1-1 0,0-1 0,0 1 0,0-1 0,8-6 0,-5 3 2,1-2 1,-1 0 0,0 0-1,10-12 1,-19 19-4,0 0 1,0-1 0,0 1 0,0 0 0,0-1 0,-1 1-1,1-1 1,-1 1 0,0-1 0,0 0 0,0 1 0,0-1-1,0 0 1,-1 0 0,1 0 0,-1 0 0,1 0 0,-1 0-1,0 0 1,-1 0 0,1 1 0,0-1 0,-1 0-1,1 0 1,-1 0 0,0 0 0,-1-2 0,0 2-2,0 1 1,1 1-1,-1-1 1,0 0-1,0 0 1,0 0-1,0 1 1,0-1-1,0 1 1,0 0-1,-1 0 1,1 0-1,-1 0 1,1 0-1,0 0 1,-1 0-1,1 1 1,-1 0-1,0-1 1,1 1 0,-1 0-1,1 0 1,-1 0-1,1 0 1,-4 1-1,0 0-1,0 0 0,-1 0 0,1 1 0,0 0 0,0 0 0,0 0 0,0 1 0,0 0 0,-6 4-1,8-3 8,-1-1-1,1 2 0,0-1 0,0 0 0,0 1 0,0 0 1,1 0-1,0 0 0,0 0 0,0 0 0,1 1 0,0-1 0,0 1 1,0 0-1,1 0 0,-1-1 0,1 1 0,1 0 0,-1 0 0,1 0 1,0 0-1,1 0 0,0 6 0,0-2-80,1-1 1,0 0-1,1 0 1,0 0-1,0 0 0,1 0 1,0-1-1,0 0 1,1 1-1,0-2 0,1 1 1,0-1-1,0 1 1,8 6-1,-12-12 14,1 0-1,-1-1 1,1 1-1,0 0 1,0-1 0,-1 0-1,1 1 1,0-1 0,0 0-1,1-1 1,-1 1-1,0-1 1,0 1 0,0-1-1,0 0 1,0 0 0,1 0-1,-1 0 1,0-1-1,0 1 1,0-1 0,0 0-1,0 0 1,0 0 0,0 0-1,5-4 1,26-13-444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7T06:27:27.765"/>
    </inkml:context>
    <inkml:brush xml:id="br0">
      <inkml:brushProperty name="width" value="0.05" units="cm"/>
      <inkml:brushProperty name="height" value="0.05" units="cm"/>
    </inkml:brush>
  </inkml:definitions>
  <inkml:trace contextRef="#ctx0" brushRef="#br0">4038 1 9522,'-537'204'1020,"15"35"-636,242-108-144,77-38-94,-367 176 323,435-196-381,2 6-1,-130 103 1,142-85-102,5 6-1,4 4 1,5 6 0,5 4 0,-147 220 0,9 62 142,174-271 32,-62 165 1,90-189-52,5 2 0,-26 147 0,49-188-94,3 0 0,2 0 0,4 0 0,2 1-1,13 86 1,5-49-270,5-1-1,4-1 1,5-2 0,3-1-1,92 172 1,-78-184-16,4-1 1,3-3 0,4-2 0,4-3-1,2-3 1,4-3 0,3-3 0,3-3-1,2-4 1,3-3 0,92 47-1,272 114 8,15-23 463,-335-143-86,714 266 864,-675-269-823,2-7 0,1-7 0,212 18 0,-175-44-167,0-8-1,0-9 1,314-51 0,-249 7 28,-2-13 0,296-110-1,-360 95 66,-4-8-1,323-194 0,-277 122-23,340-288 0,-344 235-114,364-410-1,-434 418 9,174-268 0,-284 375 63,-5-4 1,-4-1-1,-5-3 1,-4-2-1,40-153 0,-72 210 37,-1 0-1,-3-1 1,-2 0-1,-2 0 1,-3-1-1,-1 1 1,-3-1-1,-3 1 1,-1 0-1,-3 1 1,-2-1-1,-22-58 1,16 64 89,-1 0 0,-3 1 1,-1 2-1,-2 0 0,-2 1 1,-2 2-1,-2 1 0,-65-64 1,29 46 130,-1 2 0,-3 4 0,-2 2 0,-93-44 0,9 19 81,-188-62 1,43 38-716,-522-98 0,489 144 133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9:00.693"/>
    </inkml:context>
    <inkml:brush xml:id="br0">
      <inkml:brushProperty name="width" value="0.05" units="cm"/>
      <inkml:brushProperty name="height" value="0.05" units="cm"/>
    </inkml:brush>
  </inkml:definitions>
  <inkml:trace contextRef="#ctx0" brushRef="#br0">1236 63 9858,'-55'-5'1071,"-56"-12"-1,71 10-645,0 1 1,0 1-1,-67 3 0,90 4-403,1 0-1,0 2 1,0 0-1,0 1 0,1 0 1,-1 1-1,1 1 1,-14 9-1,-18 13-41,-46 37-1,31-20 13,-136 105-71,172-127 52,1 0 0,1 1 1,1 2-1,1 0 0,-19 34 0,22-29 1,2 1 0,1 0 0,2 2 0,1-1-1,1 2 1,3 0 0,0 0 0,3 1 0,-4 69 0,10-84 21,1 0 0,1-1 0,1 1 0,1 0 0,1-1 1,0 0-1,16 36 0,-13-40 3,0-1 0,2 0 1,-1-1-1,2 0 0,0-1 1,1 0-1,0-1 0,1 0 1,1-1-1,19 14 1,-9-11 10,1 0 0,1-2 1,0 0-1,1-2 1,1-1-1,-1-1 1,1-2-1,1 0 1,-1-2-1,43 2 1,-6-5 37,-1-2 0,0-3 0,106-19 0,-29-7 3,-1-5 0,163-64 1,250-152-73,-537 241 15,109-61-56,-106 59 57,-1-2 0,-1 0 0,-1-1 0,23-24 0,-33 31 14,0 0-1,-1-1 1,0 0-1,0 0 1,-1-1 0,0 1-1,0-1 1,-1 0-1,0 0 1,0 0 0,1-10-1,-3 6 15,0 1-1,-1-1 1,0 1-1,0-1 1,-2 0-1,0 1 1,-5-20-1,0 10 28,-1 0 1,-1 1-1,-1 0 0,-1 0 0,-1 1 0,0 0 0,-2 1 0,-24-27 0,-9-1 151,-2 3 0,-1 2 0,-2 2 0,-2 2-1,-104-53 1,122 72-213,-1 2 0,-1 1 0,0 3 0,-1 0 0,-1 3 0,0 1-1,0 2 1,-1 2 0,1 1 0,-1 3 0,0 1 0,-73 10 0,-13 14-69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2:57.631"/>
    </inkml:context>
    <inkml:brush xml:id="br0">
      <inkml:brushProperty name="width" value="0.05" units="cm"/>
      <inkml:brushProperty name="height" value="0.05" units="cm"/>
    </inkml:brush>
  </inkml:definitions>
  <inkml:trace contextRef="#ctx0" brushRef="#br0">1199 200 5865,'-16'4'256,"0"0"0,-1-1 0,1 0 0,-1-2 1,-32 0-1,29-1-162,0 1 1,0 0 0,0 2 0,0 0 0,0 1 0,1 1 0,-27 10 0,-129 66 1008,110-48-608,-8 8-212,-132 97-1,184-123-264,12-8-14,-145 110 143,129-95-94,1 1 1,0 1 0,-34 47 0,51-61-65,1 0 0,0 0 1,1 0-1,1 1 1,-1 0-1,1 0 0,1 0 1,0 0-1,1 0 0,0 1 1,1-1-1,0 1 1,1 0-1,0-1 0,1 1 1,0-1-1,1 1 0,0-1 1,1 1-1,5 13 1,-1-7-20,1 0 1,1 0 0,0 0 0,2-1 0,0-1-1,0 0 1,2-1 0,0 0 0,1 0 0,0-2-1,19 15 1,4-2-95,1-2 1,0-2-1,2-1 0,1-2 0,0-2 1,1-1-1,1-3 0,46 9 0,54 4-161,167 7 1,-172-21 299,935 96-199,-865-95 146,374-24 1,205-75 37,-747 81 1,751-131-55,-690 112 5,-2-4 0,132-57 0,-185 64-120,-1-1 1,-1-2-1,-1-3 0,-1-1 0,-2-2 0,70-68 0,-95 83 45,0-1 0,-2 0 0,0-1 0,0-1 0,-2 0-1,12-25 1,-20 37 137,-1 0 0,0 0 0,0 0 0,0 0 0,-1 0-1,0-1 1,0 1 0,-1 0 0,1-1 0,-2 1 0,1 0 0,0-1-1,-1 1 1,-1 0 0,1 0 0,-1 0 0,0-1 0,0 2 0,0-1-1,-1 0 1,0 0 0,0 1 0,-1-1 0,1 1 0,-6-5 0,-16-15 233,0 2 0,-1 1 0,-2 2 0,-35-22 0,-1-1 3,-23-15-136,-2 3 1,-3 4-1,-2 4 1,-2 4-1,-2 5 1,-115-29-1,-20 9 190,-2 12 0,-2 9 0,-2 11-1,0 10 1,-321 20 0,91 50 293,1 34-435,260-46-145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9:25.078"/>
    </inkml:context>
    <inkml:brush xml:id="br0">
      <inkml:brushProperty name="width" value="0.05" units="cm"/>
      <inkml:brushProperty name="height" value="0.05" units="cm"/>
    </inkml:brush>
  </inkml:definitions>
  <inkml:trace contextRef="#ctx0" brushRef="#br0">1 1 8970,'61'27'869,"-44"-18"-752,30 10 1,10-2 105,112 17 1,65-8 102,-19-3-63,775 83 460,756-46-299,-577-25-343,-49 0-40,161-32 51,-440-4 193,307-11-4,-101-1-231,578-8-412,522 6 342,-1949 15 14,1369-68 22,-814 16-36,406-30 29,-955 65 62,613-38 472,-574 50-301,332 35 0,-170 27-221,144 13-234,-368-57 150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9:47.602"/>
    </inkml:context>
    <inkml:brush xml:id="br0">
      <inkml:brushProperty name="width" value="0.05" units="cm"/>
      <inkml:brushProperty name="height" value="0.05" units="cm"/>
    </inkml:brush>
  </inkml:definitions>
  <inkml:trace contextRef="#ctx0" brushRef="#br0">0 296 11514,'468'25'1456,"25"2"-875,-164 13-322,223 18 22,130-45-150,4-33-85,-362 9-38,1177-74-17,-329 8 17,-171-22-19,-410 32 5,178 25 33,1 50-24,-546-3 19,307-35-1,-10-10-38,-448 40 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29:51.437"/>
    </inkml:context>
    <inkml:brush xml:id="br0">
      <inkml:brushProperty name="width" value="0.05" units="cm"/>
      <inkml:brushProperty name="height" value="0.05" units="cm"/>
    </inkml:brush>
  </inkml:definitions>
  <inkml:trace contextRef="#ctx0" brushRef="#br0">0 125 11386,'1333'50'-332,"-279"-34"2246,-671-19-1288,1242-46-366,134 12-542,-1756 37 283,1578 1 872,-587-50-309,140-4-256,1 74-108,-651 21-140,426 23-388,-188-63-144,-502-7 281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0:19.217"/>
    </inkml:context>
    <inkml:brush xml:id="br0">
      <inkml:brushProperty name="width" value="0.05" units="cm"/>
      <inkml:brushProperty name="height" value="0.05" units="cm"/>
    </inkml:brush>
  </inkml:definitions>
  <inkml:trace contextRef="#ctx0" brushRef="#br0">5594 296 11178,'-522'-158'2578,"364"119"-2470,-222-25-1,-408 29 213,-4 63-549,560-17-55,-341 9-61,-628 40 804,1200-59-458,-429 55 358,387-47-347,1 2 0,0 2 0,0 1 0,1 3 0,1 1 0,1 2 0,-64 43 0,92-54-11,1 0-1,0 0 0,0 1 1,1 0-1,0 1 0,0 0 1,2 1-1,-1-1 0,1 1 1,1 1-1,0-1 0,-6 23 1,9-25-9,1-1 0,0 1 0,0-1 0,1 1 0,1-1 0,0 1 1,0 0-1,0-1 0,2 1 0,-1-1 0,1 1 0,0-1 0,1 0 0,0 0 1,1 0-1,0 0 0,0 0 0,10 15 0,-2-9-15,1 0 0,0-1 0,1-1 0,0 0 0,23 16 1,84 47-78,454 203 117,22-49 322,-426-174-287,3-7 0,241 36-1,366-18 67,-182-57-154,-170-4 0,1452-24-339,-1291-30 350,-11-54 18,-520 88 34,-2-2 0,0-2-1,-1-3 1,70-37 0,-113 49-21,0 0-1,0-1 1,-1 0 0,0-1 0,-1 0 0,0-1 0,-1 0 0,0 0-1,-1-1 1,0-1 0,-1 0 0,-1 0 0,0 0 0,-1-1-1,-1 0 1,0 0 0,-1 0 0,3-21 0,-4 22-8,-2-1 0,1-1 0,-2 1 0,0 0 0,-1 0 0,0 0 0,-1 0 0,-1 0 0,-1 1 0,0-1 0,0 1 0,-2 0 0,0 0 0,0 0 0,-1 1-1,-1 0 1,0 0 0,-1 1 0,-14-16 0,3 10-8,0 0 0,-2 1 0,0 0 0,-35-17 0,-103-46-58,-434-140-339,501 189 387,-76-26-64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1:49.788"/>
    </inkml:context>
    <inkml:brush xml:id="br0">
      <inkml:brushProperty name="width" value="0.05" units="cm"/>
      <inkml:brushProperty name="height" value="0.05" units="cm"/>
    </inkml:brush>
  </inkml:definitions>
  <inkml:trace contextRef="#ctx0" brushRef="#br0">0 57 12099,'86'1'2469,"59"-1"-2514,191-19 25,286-9-187,346 33 5,-57 1 47,-484-10 248,735 4 389,-1118 1-462,648-9 121,-588-2-141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2:12.960"/>
    </inkml:context>
    <inkml:brush xml:id="br0">
      <inkml:brushProperty name="width" value="0.05" units="cm"/>
      <inkml:brushProperty name="height" value="0.05" units="cm"/>
    </inkml:brush>
  </inkml:definitions>
  <inkml:trace contextRef="#ctx0" brushRef="#br0">19046 600 12867,'-144'-37'278,"-2"6"-1,-224-19 1,-1176-45-1483,-2 65 2157,151 28-806,-2181-22 56,1947-40 1,0-39 57,809 49-211,479 32-52,-1321-65-73,0 131 6,1002 31-24,11 56 24,572-108 63,2 3 0,-138 66 0,167-66-7,1 2 0,1 2 0,1 2 0,2 2-1,-46 46 1,28-14-65,2 2 0,3 3-1,-60 102 1,61-79 38,5 3-1,-53 142 1,89-199 40,2 1 0,2 0 0,2 1-1,1 0 1,2 0 0,3 1 0,1-1 0,1 1 0,3-1 0,2 1 0,1-1 0,2-1 0,2 1-1,2-1 1,2-1 0,25 52 0,-16-46-23,2-2 0,1 0 0,3-2 0,65 74 0,-43-64 5,1-2-1,113 81 1,142 56-603,11-34-1192,429 157-3871,13-29 3266,530 173 5522,21-61-366,197-104-1565,18-117-780,3549 77 395,-3286-278-593,1-47 5,2006-227-135,-3048 209-28,-9-42-24,-621 107 46,-2-5 0,-1-6 0,197-97 0,-256 107 89,53-38 0,-88 53-39,-1 0-1,-1-1 1,-1-1 0,0-1 0,24-33 0,-35 41-51,-1-1 1,0 0 0,-1 0 0,0-1 0,-1 0-1,0 0 1,-1 0 0,0 0 0,-1 0 0,0-1-1,-1-14 1,-1-16 138,-11-81-1,7 92-167,-11-80 12,-31-118 1,29 166-25,-3 1 1,-3 1-1,-39-75 1,7 39 84,-4 3 0,-126-156 1,-178-148-29,200 241-119,-7 6 0,-202-138 1,189 167 36,-4 8 1,-6 8-1,-360-142 1,203 124-73,-516-114 0,55 90-134,519 110 167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3:43.452"/>
    </inkml:context>
    <inkml:brush xml:id="br0">
      <inkml:brushProperty name="width" value="0.05" units="cm"/>
      <inkml:brushProperty name="height" value="0.05" units="cm"/>
    </inkml:brush>
  </inkml:definitions>
  <inkml:trace contextRef="#ctx0" brushRef="#br0">1 0 11715,'209'10'1671,"799"7"-1277,-287-11 22,464 13 2,579 54-317,-113-59 8,-730-33-78,-5 26 36,-654 8 274,-250-17-196,-9-3 286,-15-13 348,6 10-861,-5-9 278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12.142"/>
    </inkml:context>
    <inkml:brush xml:id="br0">
      <inkml:brushProperty name="width" value="0.05" units="cm"/>
      <inkml:brushProperty name="height" value="0.05" units="cm"/>
    </inkml:brush>
  </inkml:definitions>
  <inkml:trace contextRef="#ctx0" brushRef="#br0">1185 288 11314,'-4'-11'380,"0"0"1,0 0-1,-1 0 0,-1 1 0,0 0 0,0 0 0,-1 0 0,0 1 0,-14-14 0,2 5 119,-1 0-1,0 1 0,-29-17 1,30 22-396,0 1 0,-1 0 0,-1 2 0,0 0 0,0 2 0,-1 0 0,-33-6 0,37 11-49,-1 0-1,1 1 1,0 1 0,0 0 0,-1 2 0,1 0-1,0 1 1,0 1 0,-31 11 0,2 5-27,1 2 0,1 2 0,1 1 0,1 3 0,2 2 0,0 1 0,-65 68 0,87-79 4,1 1 1,1 1 0,2 0-1,0 1 1,1 1-1,1 0 1,1 1 0,1 1-1,-8 31 1,10-26 7,2 1 0,2 0 0,1 1 1,1-1-1,2 1 0,1-1 0,7 48 0,-2-46-48,2-1 0,2 0 0,1-1 0,1 0-1,2 0 1,1-1 0,1-1 0,2-1 0,1 0 0,1-1 0,2-1-1,0 0 1,2-2 0,41 35 0,-34-35-83,1-1 0,1-1 0,1-2 0,1-1 0,0-2 0,2-1 0,0-2 0,1-2 0,0-1 0,1-2 0,0-1 0,55 5 0,-47-12 28,0-2 0,0-1 0,0-3 1,0-2-1,-1-2 0,45-13 1,-27 2 143,0-3 1,-2-3-1,91-50 0,-112 52-37,-1-1 0,-1-2-1,-1-2 1,-1-1-1,47-51 1,-67 62-52,-1 0 0,0-2 0,-2 0 0,0 0 0,-1-1 0,-1 0 0,-1-1 0,-1-1 0,-1 1 0,-2-2 0,0 1 0,4-29 0,-6 8 88,-1-1-1,-2 0 0,-2 1 0,-9-56 1,5 72 30,0 1 0,-2 0 1,-1 0-1,-1 0 0,-1 1 0,-2 0 1,-28-45-1,28 54-172,0 2 0,-2 0 1,0 1-1,-1 0 0,0 1 1,-1 0-1,0 2 0,-1 0 1,0 1-1,-1 0 0,0 1 1,0 2-1,-1 0 0,0 0 1,-27-4-1,-12 5-185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3.224"/>
    </inkml:context>
    <inkml:brush xml:id="br0">
      <inkml:brushProperty name="width" value="0.05" units="cm"/>
      <inkml:brushProperty name="height" value="0.05" units="cm"/>
    </inkml:brush>
  </inkml:definitions>
  <inkml:trace contextRef="#ctx0" brushRef="#br0">112 20 18476,'0'-1'100,"0"0"-1,0 0 1,0 0 0,0 0 0,0 1-1,0-1 1,0 0 0,0 0 0,0 0-1,-1 1 1,1-1 0,0 0-1,-1 0 1,1 0 0,0 1 0,-1-1-1,1 0 1,-1 1 0,1-1 0,-1 0-1,-1 0 1,2 0-42,-1 1 1,0 0-1,1 0 1,-1 0-1,0 0 0,0 0 1,1-1-1,-1 1 1,0 1-1,1-1 0,-1 0 1,0 0-1,0 0 0,1 0 1,-1 0-1,0 1 1,1-1-1,-1 0 0,-1 1 1,-1 1 47,-1 0 1,1 0-1,0 1 0,0-1 1,0 1-1,0 0 1,1 0-1,-4 3 1,-1 7-44,-1-1 1,2 1 0,0 1 0,0-1 0,1 1-1,-5 24 1,6-16-66,0 1 0,2-1-1,1 38 1,1-54 4,0 0 0,1 0 0,-1 0-1,2 1 1,-1-1 0,1 0 0,-1-1 0,2 1 0,4 9 0,-6-13 5,1 1 0,0-1-1,-1 0 1,1 0 0,0 1 0,1-2 0,-1 1 0,0 0 0,1 0 0,-1-1 0,0 1 0,1-1-1,0 0 1,-1 0 0,1 0 0,0 0 0,0 0 0,0 0 0,-1-1 0,1 1 0,0-1-1,4 0 1,4-1 26,0 0 0,0-1 0,-1 0 0,1 0 0,-1-1-1,1-1 1,-1 0 0,0 0 0,0-1 0,-1 0 0,1-1 0,15-12-1,-4 1 48,-1 0 0,-1-1 0,-1-1 0,19-27 0,-35 44-70,5-5 36,-1-1 1,0 0-1,-1-1 1,0 1-1,0-1 1,-1 0-1,6-18 1,-10 27-46,0 0 1,0-1 0,1 1 0,-1 0-1,0 0 1,0 0 0,0 0 0,0 0-1,0 0 1,0-1 0,0 1-1,0 0 1,0 0 0,0 0 0,0 0-1,0 0 1,0-1 0,0 1 0,0 0-1,0 0 1,0 0 0,0 0 0,0-1-1,0 1 1,0 0 0,0 0 0,0 0-1,0 0 1,0 0 0,0 0 0,0-1-1,-1 1 1,1 0 0,0 0 0,0 0-1,0 0 1,0 0 0,0 0-1,0 0 1,0 0 0,-1-1 0,1 1-1,0 0 1,0 0 0,0 0 0,0 0-1,0 0 1,0 0 0,-1 0 0,1 0-1,0 0 1,0 0 0,0 0 0,0 0-1,-1 0 1,1 0 0,0 0 0,-7 6 62,2 0-43,1 0 1,0 0-1,1 1 0,0-1 1,0 1-1,0 0 0,1 0 0,0 0 1,-3 15-1,2 0-10,1 1 0,0 22 1,2-39-11,0 1 1,1-1 0,-1 0 0,1 0-1,1 0 1,-1 0 0,1 0 0,0-1-1,0 1 1,1 0 0,-1-1 0,5 6-1,-5-8 6,0-1-1,0 1 1,1-1 0,0 1-1,-1-1 1,1 0-1,0 0 1,0 0-1,0 0 1,0 0-1,0-1 1,0 1-1,1-1 1,-1 0 0,0 0-1,1 0 1,-1-1-1,1 1 1,-1-1-1,1 0 1,-1 0-1,6 0 1,2-2 55,0 0 1,0 0-1,0-1 0,0 0 1,-1-1-1,1 0 0,-1-1 0,0 0 1,0-1-1,0 0 0,-1 0 1,16-15-1,-8 4 158,0 1 0,-1-2 0,-1 0 0,-1-1 0,14-23 0,-26 39-168,0 0 1,0-1-1,-1 1 0,1 0 1,0-1-1,-1 1 0,0-1 1,0 0-1,0 1 1,0-1-1,-1 0 0,0 1 1,1-1-1,-2-7 0,1 11-121,1 0-1,-1 0 0,0 1 0,0-1 0,0 0 1,0 0-1,0 0 0,0 0 0,0 1 1,0-1-1,0 0 0,0 0 0,0 0 1,0 1-1,1-1 0,-1 0 0,0 0 0,0 0 1,-1 0-1,1 1 0,0-1 0,0 0 1,0 0-1,0 0 0,0 1 0,0-1 0,0 0 1,0 0-1,0 0 0,0 0 0,0 1 1,0-1-1,-1 0 0,1 0 0,0 0 1,0 0-1,0 0 0,0 1 0,0-1 0,-1 0 1,1 0-1,0 0 0,0 0 0,0 0 1,0 0-1,-1 0 0,1 0 0,0 0 0,0 0 1,0 0-1,0 0 0,-1 0 0,1 0 1,0 0-1,0 0 0,0 0 0,-1 0 0,1 0 1,0 0-1,0 0 0,0 0 0,-1 0 1,1 0-1,0 0 0,0 0 0,4 4-678,1 2-141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18.694"/>
    </inkml:context>
    <inkml:brush xml:id="br0">
      <inkml:brushProperty name="width" value="0.05" units="cm"/>
      <inkml:brushProperty name="height" value="0.05" units="cm"/>
    </inkml:brush>
  </inkml:definitions>
  <inkml:trace contextRef="#ctx0" brushRef="#br0">7 48 14811,'0'0'104,"-1"0"0,1 0-1,0 0 1,-1 0 0,1 0 0,0 0 0,0 0-1,-1-1 1,1 1 0,0 0 0,0 0-1,-1 0 1,1-1 0,0 1 0,0 0-1,-1 0 1,1-1 0,0 1 0,0 0 0,0 0-1,0-1 1,-1 1 0,1 0 0,0-1-1,0 1 1,0 0 0,0-1 0,0 1-1,0 0 1,0-1 0,0 1 0,0-1 0,8-6 1929,19 0-480,65 8-1401,-62 1-1177,0-2 0,36-4 0,-8-4-723,84-8-2050,-125 15 3703,-1 1 1,1 1 0,-1 1-1,1 0 1,-1 1-1,25 9 1,-25-7 453,0 1 0,0-2 1,0 0-1,0-1 0,0-1 0,1 0 0,-1-1 1,34-2-1,42-11-644,43-3-972,-99 13 981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19.100"/>
    </inkml:context>
    <inkml:brush xml:id="br0">
      <inkml:brushProperty name="width" value="0.05" units="cm"/>
      <inkml:brushProperty name="height" value="0.05" units="cm"/>
    </inkml:brush>
  </inkml:definitions>
  <inkml:trace contextRef="#ctx0" brushRef="#br0">1 102 12691,'17'9'928,"-1"-8"-768,1 1-144,3-5-208,4-1 360,2-4-168,3-2-104</inkml:trace>
  <inkml:trace contextRef="#ctx0" brushRef="#br0" timeOffset="1">767 1 11771,'16'5'936,"-2"0"-728,1-1-96,2 0 536,3 2-440,6-2-104,3-1-8,11-2-160,3-1 312,7-8-232,-1-2 24,4-4 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19.501"/>
    </inkml:context>
    <inkml:brush xml:id="br0">
      <inkml:brushProperty name="width" value="0.05" units="cm"/>
      <inkml:brushProperty name="height" value="0.05" units="cm"/>
    </inkml:brush>
  </inkml:definitions>
  <inkml:trace contextRef="#ctx0" brushRef="#br0">1 0 13827,'14'3'1088,"-1"0"-816,-2 0-120,7 1 352,0 1-120,4-1-151,-2 0-73,6 1-56,-2-4-40,3 0-88,0-1-120,-1-2-217,-1-3 209,-4 1 64,1-2-40,-8 0-72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0.030"/>
    </inkml:context>
    <inkml:brush xml:id="br0">
      <inkml:brushProperty name="width" value="0.05" units="cm"/>
      <inkml:brushProperty name="height" value="0.05" units="cm"/>
    </inkml:brush>
  </inkml:definitions>
  <inkml:trace contextRef="#ctx0" brushRef="#br0">13 0 15363,'-7'7'1209,"4"5"-921,2 2-120,-1 13 440,2 5-272,2 11-96,-1 4-32,4 6-72,-1 2-88,2 1-248,-2 0-152,0-2-144,2 2-64,-2-4-153,1 1-191,-4 0 480,3 1-192,-1-2 144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0.431"/>
    </inkml:context>
    <inkml:brush xml:id="br0">
      <inkml:brushProperty name="width" value="0.05" units="cm"/>
      <inkml:brushProperty name="height" value="0.05" units="cm"/>
    </inkml:brush>
  </inkml:definitions>
  <inkml:trace contextRef="#ctx0" brushRef="#br0">1 1 8114,'0'70'1080,"1"-1"-656,0-6-176,1-6 616,-1-8-248,-1-3-175,0-8-361,0 0-40,0-3-144,0 1-305,-1 3 337,1 1-64,-2 6-64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0.789"/>
    </inkml:context>
    <inkml:brush xml:id="br0">
      <inkml:brushProperty name="width" value="0.05" units="cm"/>
      <inkml:brushProperty name="height" value="0.05" units="cm"/>
    </inkml:brush>
  </inkml:definitions>
  <inkml:trace contextRef="#ctx0" brushRef="#br0">0 1 7226,'11'146'2658,"13"350"517,-23-176 1422,-2-302-5025,1-22 276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1.617"/>
    </inkml:context>
    <inkml:brush xml:id="br0">
      <inkml:brushProperty name="width" value="0.05" units="cm"/>
      <inkml:brushProperty name="height" value="0.05" units="cm"/>
    </inkml:brush>
  </inkml:definitions>
  <inkml:trace contextRef="#ctx0" brushRef="#br0">264 15 19876,'1'-15'2011,"-7"24"-896,-13 35-339,16-35-625,-57 146 123,-51 112-880,111-266 579,-24 38-1122,23-37 1083,0-1-1,0 0 1,0 0 0,-1 1-1,1-1 1,0 0 0,-1 0-1,1 0 1,0-1-1,-3 2 1,3-2 42,1 0 0,-1 1 0,0-1 0,1 0 0,-1 0 0,1 0-1,-1 0 1,0 0 0,1 0 0,-1 0 0,0-1 0,1 1 0,-1 0 0,1 0 0,-1 0 0,1-1 0,-1 1-1,0 0 1,1-1 0,-1 1 0,1 0 0,-1-1 0,1 1 0,-1-1 0,1 1 0,0 0 0,-1-2 0,-9-16-589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2.021"/>
    </inkml:context>
    <inkml:brush xml:id="br0">
      <inkml:brushProperty name="width" value="0.05" units="cm"/>
      <inkml:brushProperty name="height" value="0.05" units="cm"/>
    </inkml:brush>
  </inkml:definitions>
  <inkml:trace contextRef="#ctx0" brushRef="#br0">0 2 19492,'6'-2'1641,"4"5"-1121,3 3-224,6 1 640,2 1-232,5 4-280,0 1-80,3 3-168,-1 2-56,-3 1-64,-3 1-48,0 3-264,-3 0-288,-5-3-560,-1-3 152,-3-6 632,-3-6-201,-4-10-255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2.545"/>
    </inkml:context>
    <inkml:brush xml:id="br0">
      <inkml:brushProperty name="width" value="0.05" units="cm"/>
      <inkml:brushProperty name="height" value="0.05" units="cm"/>
    </inkml:brush>
  </inkml:definitions>
  <inkml:trace contextRef="#ctx0" brushRef="#br0">207 2 15467,'0'0'50,"0"-1"-1,0 1 1,0 0-1,0 0 1,1 0-1,-1 0 1,0 0 0,0 0-1,0-1 1,1 1-1,-1 0 1,0 0-1,0 0 1,0 0-1,1 0 1,-1 0-1,0 0 1,0 0-1,0 0 1,1 0-1,-1 0 1,0 0 0,0 0-1,0 0 1,1 0-1,-1 0 1,0 0-1,0 0 1,0 1-1,1-1 1,-1 0-1,0 0 1,0 0-1,0 0 1,1 0-1,-1 0 1,0 1 0,0-1-1,-1 10 961,-12 19-180,11-24-545,-18 37 450,-6 15 92,-3 0 1,-44 65-1,72-121-812,0 0 0,1 1-1,-1-1 1,0 0 0,0 0 0,0 0 0,0 0 0,0 0-1,0 0 1,0 0 0,0 0 0,0-1 0,0 1-1,-1 0 1,1 0 0,0-1 0,-2 1 0,2-1-18,1 0 0,-1-1 0,1 1 1,-1 0-1,1-1 0,-1 1 0,1 0 0,0-1 1,-1 1-1,1-1 0,0 1 0,-1-1 0,1 1 0,0 0 1,-1-1-1,1 1 0,0-1 0,0 0 0,0 1 1,0-1-1,-1 1 0,1-1 0,0 1 0,0-1 1,0 1-1,0-1 0,0 0 0,0-9-101,0 1-1,1 0 1,2-16-1,-1 17 32,5-32-416,2 1-1,21-57 1,-30 96 486,0 0 0,0 0 0,0 0 0,0 0 0,0 0 0,0 0 0,0-1 0,0 1 0,0 0 1,0 0-1,0 0 0,0 0 0,0 0 0,0 0 0,0 0 0,0 0 0,0 0 0,0 0 0,0 0 0,0 0 0,0 0 0,0-1 0,0 1 0,0 0 1,0 0-1,0 0 0,0 0 0,1 0 0,-1 0 0,0 0 0,0 0 0,0 0 0,0 0 0,0 0 0,0 0 0,0 0 0,0 0 0,0 0 0,0 0 1,0 0-1,0 0 0,0 0 0,1 0 0,-1 0 0,0 0 0,0 0 0,0 0 0,0 0 0,0 0 0,0 0 0,0 0 0,0 0 0,0 0 1,0 0-1,0 0 0,0 0 0,1 0 0,-1 0 0,0 0 0,0 0 0,0 0 0,0 0 0,0 1 0,0-1 0,0 0 0,0 0 0,0 0 0,2 8-35,1 14 52,-2-1 94,0 0 1,2 0-1,0-1 1,2 1-1,11 33 1,-14-48-51,1 1 0,0 0 0,0-1 0,1 0 1,-1 1-1,1-1 0,1-1 0,-1 1 0,1-1 0,0 1 1,0-2-1,0 1 0,1 0 0,0-1 0,0 0 0,0 0 1,0-1-1,1 0 0,-1 0 0,10 3 0,-16-6-47,0 0-1,1 0 0,-1 0 1,0 0-1,0 0 0,0 1 1,1-1-1,-1 0 0,0 0 1,0 0-1,0 0 0,1 0 1,-1 0-1,0 0 0,0 0 1,1 0-1,-1 0 0,0 0 1,0 0-1,0 0 0,1 0 1,-1 0-1,0 0 0,0-1 1,0 1-1,1 0 0,-1 0 1,0 0-1,0 0 0,0 0 1,1 0-1,-1-1 0,0 1 1,0 0-1,0 0 0,0 0 1,-3-9 172,-15-11-48,15 18-89,-24-27 57,-1 1-1,-2 2 1,0 1 0,-50-31-1,72 51-25,11 6 21,15 5-3,26 4-372,0-2 1,46 1 0,-15-1-278,-40-4 282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4.646"/>
    </inkml:context>
    <inkml:brush xml:id="br0">
      <inkml:brushProperty name="width" value="0.05" units="cm"/>
      <inkml:brushProperty name="height" value="0.05" units="cm"/>
    </inkml:brush>
  </inkml:definitions>
  <inkml:trace contextRef="#ctx0" brushRef="#br0">48 79 17196,'-1'11'1503,"-10"102"46,5 214 1,7-195 216,-14-201 387,9 11-1995,2-2-1,3 1 1,2 0-1,3 1 0,23-102 1,-26 149-159,0 1 0,1-1 1,1 1-1,-1 0 1,1 0-1,1 1 0,0-1 1,0 1-1,9-9 1,-12 15 0,0 0 0,-1 0 0,1 1 0,0 0 1,0 0-1,1-1 0,-1 2 0,0-1 0,1 0 1,-1 1-1,1-1 0,-1 1 0,1 0 0,0 0 1,0 1-1,-1-1 0,1 1 0,0 0 0,0 0 0,0 0 1,-1 0-1,1 1 0,0-1 0,0 1 0,-1 0 1,1 0-1,0 1 0,-1-1 0,0 1 0,5 2 1,-5-3-3,0 1 1,0-1-1,0 1 1,-1 0-1,1 0 1,-1 0-1,1 0 1,-1 0-1,0 0 1,0 1 0,0-1-1,0 1 1,0-1-1,0 1 1,-1 0-1,1 0 1,-1 0-1,0 0 1,0 0-1,0 0 1,0 0-1,-1 0 1,1 0-1,-1 1 1,0-1 0,1 0-1,-2 0 1,1 0-1,0 1 1,-1-1-1,1 0 1,-1 0-1,0 0 1,0 0-1,0 0 1,-3 5-1,-1 2 24,-1 1 0,-1-1 0,0 0 1,0 0-1,-1-1 0,0 0 0,0 0 0,-16 11 0,10-9 50,-1 0 0,-25 13 0,34-21-57,1-1 1,-1 1-1,1-1 1,-1 0-1,0 0 1,0-1-1,0 0 0,0 0 1,0 0-1,0-1 1,-9 0-1,13 0-64,1 0 0,0 0 0,0 0 0,0 0 0,0 0 0,0-1 0,-1 1 0,1-1 0,0 1 0,0 0 0,0-1 0,0 0 0,0 1 0,0-1 0,0 0 0,1 1 0,-1-1 0,0 0 0,0 0 0,0 0 0,1 0 0,-1 0 0,0 0 0,1 0 0,-1 0 0,1 0 0,-1 0 0,1 0 0,0 0 0,-1 0 0,1 0 0,0 0-1,0-1 1,0 1 0,-1 0 0,1 0 0,1 0 0,-1 0 0,0 0 0,0-1 0,0 1 0,1 0 0,-1 0 0,1-2 0,1-2-182,0 0 0,0-1 0,1 1 0,0 0 0,0 0 0,0 0 0,7-7 0,7-5-621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3.885"/>
    </inkml:context>
    <inkml:brush xml:id="br0">
      <inkml:brushProperty name="width" value="0.05" units="cm"/>
      <inkml:brushProperty name="height" value="0.05" units="cm"/>
    </inkml:brush>
  </inkml:definitions>
  <inkml:trace contextRef="#ctx0" brushRef="#br0">44 160 18268,'2'-3'285,"0"0"0,0 0 0,0 0 0,1 0 0,-1 1 1,1-1-1,-1 1 0,1-1 0,0 1 0,0 0 0,0 0 0,6-3 0,5-5 614,-6 4-635,0-1 1,0 0-1,-1 0 1,8-11-1,-13 16-229,-1 1 0,0-1 0,1 0 0,-1 1 0,0-1 0,0 0 0,0 0 0,-1 1 0,1-1 0,0 0 0,-1 0 0,1 0 0,-1 0 0,1 0 0,-1 0 0,0 0 1,0 0-1,0 0 0,0 0 0,0 0 0,-1 0 0,1 0 0,-1 0 0,1 0 0,-1 0 0,0 0 0,1 0 0,-3-3 0,2 4-20,0 0-1,0 0 1,0 0 0,0 0 0,0 1 0,0-1-1,-1 0 1,1 1 0,0-1 0,0 1 0,-1-1 0,1 1-1,0-1 1,0 1 0,-1 0 0,1 0 0,0 0 0,-1 0-1,1 0 1,0 0 0,-1 0 0,1 0 0,0 0-1,-1 1 1,1-1 0,0 0 0,0 1 0,-1-1 0,1 1-1,0 0 1,0-1 0,0 1 0,0 0 0,-1 0-1,1-1 1,0 1 0,0 1 0,-6 4 5,1-1-1,1 1 1,-1 0 0,-8 12-1,4-3-15,0 1 0,1 1-1,-13 33 1,19-43-2,1 1 0,-1-1 0,1 1-1,1 0 1,0 0 0,0-1 0,0 1 0,1 0 0,0 0 0,0 0 0,4 14 0,-3-20-1,-1 1 1,1-1-1,0 0 1,1-1-1,-1 1 1,0 0-1,0 0 0,1 0 1,-1-1-1,1 1 1,0-1-1,-1 1 1,1-1-1,0 0 1,0 0-1,0 0 1,0 0-1,0 0 1,0 0-1,0 0 1,0 0-1,0-1 1,0 1-1,1-1 1,-1 0-1,0 0 1,0 0-1,1 0 1,-1 0-1,0 0 1,4-1-1,4 0 15,0-1 0,0 0 0,0-1 0,0 0 1,13-6-1,14-10 111,42-28-1,4-2 146,-80 47-256,-1 0 0,1 1 1,0-1-1,0 1 0,1 0 0,-1 0 0,0 0 1,0 1-1,0-1 0,7 0 0,-10 2-11,1-1 0,0 0 0,0 0 0,-1 0 0,1 1 0,0-1 0,-1 0 0,1 0 0,0 1 0,-1-1 0,1 1 0,-1-1 0,1 1 0,0-1 0,-1 1 0,1-1 0,-1 1-1,1 1 1,0-1-1,0 1 0,0 0 0,0 0 0,-1 0 0,1 0-1,-1 0 1,0 0 0,1 0 0,-1 3 0,0 9-9,0-10 10,0-1 0,0 1-1,0 0 1,0 0-1,1-1 1,0 1 0,2 6-1,-3-8 0,1-1-1,0 0 0,0 0 0,0 0 1,0 0-1,0 0 0,0 0 0,0 0 1,0 0-1,0 0 0,1 0 0,-1-1 1,0 1-1,1 0 0,-1-1 1,0 1-1,1-1 0,-1 0 0,0 1 1,1-1-1,-1 0 0,1 0 0,-1 0 1,1 0-1,2 0 0,4-1 7,1 0-1,0 0 1,-1-1-1,1 0 1,-1 0-1,9-4 1,52-25 38,-22 9-3,-28 14-20,32-12-22,-47 18-5,0 1 0,0 0 0,0 0 0,0 1 0,0-1 0,0 1 0,0 0 0,0 0 0,0 1 0,6 0-1,-9-1 3,0 1-1,0-1 0,1 1 1,-1-1-1,0 1 1,0-1-1,0 1 0,0 0 1,0-1-1,0 1 0,0 0 1,0 0-1,0 0 0,0 0 1,0 0-1,-1 0 0,1 0 1,0 0-1,-1 0 0,2 2 1,3 26 6,-5-27 6,0 1 0,0-1 1,0 1-1,1-1 0,-1 0 0,1 1 0,0-1 1,-1 1-1,1-1 0,0 0 0,0 0 0,0 1 1,1-1-1,-1 0 0,0 0 0,3 2 1,-2-4-3,0 1 0,0 0 1,0-1-1,1 0 1,-1 0-1,0 1 1,0-1-1,1 0 1,-1-1-1,0 1 1,0 0-1,0-1 1,1 1-1,-1-1 1,0 0-1,0 0 0,0 0 1,2-1-1,7-2-1134,-17 20-2749,0-6 2928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5:26.268"/>
    </inkml:context>
    <inkml:brush xml:id="br0">
      <inkml:brushProperty name="width" value="0.05" units="cm"/>
      <inkml:brushProperty name="height" value="0.05" units="cm"/>
    </inkml:brush>
  </inkml:definitions>
  <inkml:trace contextRef="#ctx0" brushRef="#br0">0 131 12899,'2'-10'1927,"3"-7"3797,-3 25-4173,1 17-1239,1-1 0,0 0 1,2-1-1,14 38 0,-20-60-291,0 0 0,1 0 0,-1-1 0,0 1 0,1 0 0,-1 0 0,1-1 0,-1 1 0,1 0 0,-1-1 0,1 1 0,-1 0 0,1-1 0,0 1 0,-1-1 0,1 1-1,0-1 1,-1 1 0,1-1 0,0 1 0,0-1 0,-1 0 0,1 0 0,0 1 0,0-1 0,0 0 0,0 0 0,1 0 14,-1-1-1,0 1 1,0-1 0,1 1-1,-1-1 1,0 0 0,0 1-1,0-1 1,0 0 0,0 0-1,0 0 1,0 0 0,0 0-1,0 0 1,1-1 0,4-8 187,0 0 0,-1 0 0,5-12 0,-8 18-135,16-42 682,18-63 0,-35 108-631,1 5-101,-1 7-22,-1 27 10,-1-16-30,1 0 0,0 0-1,2 0 1,5 22 0,-7-44 7,0 0 0,0 1 0,0-1 1,0 0-1,0 1 0,0-1 0,0 0 0,0 1 0,0-1 1,0 0-1,0 1 0,0-1 0,1 0 0,-1 1 0,0-1 0,0 0 1,0 1-1,0-1 0,1 0 0,-1 0 0,0 1 0,0-1 1,1 0-1,-1 0 0,0 1 0,1-1 0,-1 0 0,0 0 1,1 0-1,-1 0 0,0 0 0,1 1 0,-1-1 0,0 0 1,1 0-1,-1 0 0,0 0 0,1 0 0,-1 0 0,0 0 1,1 0-1,12-13 176,8-28 173,-20 39-331,69-166 165,-71 156-5731,0 7 5518,-1-6-1084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6:09.643"/>
    </inkml:context>
    <inkml:brush xml:id="br0">
      <inkml:brushProperty name="width" value="0.05" units="cm"/>
      <inkml:brushProperty name="height" value="0.05" units="cm"/>
    </inkml:brush>
  </inkml:definitions>
  <inkml:trace contextRef="#ctx0" brushRef="#br0">1047 93 9498,'-9'-8'642,"0"0"1,0 0-1,-1 1 0,0 0 1,-1 1-1,1 0 1,-1 0-1,0 1 0,0 1 1,-19-5-1,4 4-312,0 1 1,0 1-1,-48 0 0,12 2 190,27-1-83,-48 4 0,72 0-395,0-1 0,0 1 0,0 1 0,0 0 0,0 1-1,1 0 1,-1 0 0,-12 9 0,-7 8-18,1 0 1,1 3-1,1 0 0,-38 45 1,-97 146 291,149-195-242,-5 7 30,1 0 1,2 1-1,0 0 0,-19 58 0,29-70-87,1-1 1,0 1 0,1 0-1,1 0 1,1 0 0,0 0-1,0 0 1,2 0 0,0 0-1,1 0 1,7 25-1,-3-24-15,1-1 0,0 0 0,2-1 0,-1 1 0,2-2 0,0 1 0,1-1 0,1-1 0,0 0 0,0-1 0,28 21 0,-7-9-5,1-2 0,1-1 0,0-2 1,43 16-1,-12-10 13,86 20 0,71 5 18,122 34 10,-278-64-66,-1-3 0,2-3 0,0-4 0,1-2 0,0-3 0,80-5 0,-131-1 22,1-2 0,-1 0 0,0-1 0,0-1 0,-1-1-1,1 0 1,-1-1 0,-1-1 0,1-1 0,-1 0 0,-1-1 0,0-1-1,20-18 1,11-15 63,-1-2 0,56-75 0,-100 121-56,12-17 26,0 0 0,-1-1 1,0 0-1,-2-1 0,9-20 1,-16 33-23,-1 0 0,0 0 0,-1-1 0,1 1 0,-1 0 0,0-1-1,-1 1 1,1-1 0,-1 1 0,-1-1 0,1 1 0,-1-1 0,0 1 0,-1 0 0,1-1 0,-1 1 0,-1 0 0,1 0 0,-1 0 0,-6-9 0,-11-11 12,-1 0-1,-1 2 1,-35-31 0,-11-11 7,-44-67 18,-23-24-30,117 140-25,0 2-1,-2 0 1,1 1 0,-33-17-1,-92-38-221,100 50 154,-5-3-37,16 5-202,-1 2 0,-1 1 0,0 2 0,-47-10-1,39 21-1218,22 2 818,13-2 244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6:25.603"/>
    </inkml:context>
    <inkml:brush xml:id="br0">
      <inkml:brushProperty name="width" value="0.05" units="cm"/>
      <inkml:brushProperty name="height" value="0.05" units="cm"/>
    </inkml:brush>
  </inkml:definitions>
  <inkml:trace contextRef="#ctx0" brushRef="#br0">38 56 8666,'-1'-1'193,"-3"-5"1003,-1 0-1,0 0 1,0 0-1,-8-6 1,9 10-130,7 5-788,6 3 555,-8-6-751,-13-19 877,11 19-956,1 0 1,0 0 0,0 0 0,0 0 0,0-1 0,0 1 0,0 0 0,0 0 0,0 0 0,-1 0-1,1 0 1,0 0 0,0-1 0,0 1 0,0 0 0,0 0 0,0 0 0,0 0 0,0 0 0,0-1 0,0 1-1,0 0 1,0 0 0,0 0 0,0 0 0,0 0 0,0-1 0,0 1 0,0 0 0,0 0 0,0 0-1,0 0 1,0 0 0,0-1 0,1 1 0,-1 0 0,0 0 0,0 0 0,0 0 0,0 0 0,0 0 0,0-1-1,0 1 1,1 0 0,-1 0 0,0 0 0,0 0 0,0 0 0,0 0 0,0 0 0,0 0 0,1 0-1,-1 0 1,0 0 0,0 0 0,0 0 0,0 0 0,1 0 0,-1 0-2,1-1 0,0 1 0,-1 0 0,1 0 0,-1 0 0,1 0 0,0 1 0,-1-1 0,1 0 0,-1 0 0,1 0 0,-1 0 1,1 1-1,0-1 0,-1 0 0,1 0 0,-1 1 0,1-1 0,-1 0 0,1 1 0,18 16 302,35 25 1,-36-29-300,0 0-1,-1 1 1,17 19 0,-8 0 8,38 61-1,-10-13 242,-33-56-187,0 0 0,29 25 0,-31-35-66,0 0 1,1-1-1,23 12 0,22 15 3,47 29 22,-61-27-20,-2 1 1,51 60-1,-45-44-4,-31-37 19,1-2 0,0 0 0,49 30 0,90 38 73,-129-73 22,-1 3 0,-1 1 1,-1 1-1,-1 1 1,38 37-1,186 192 423,-205-206-515,2-3 1,96 61-1,-88-64-18,-1 2 1,61 58-1,-92-75 10,1 0 0,0-2 0,63 35 0,105 38 0,-152-75-25,-19-6 29,-1 0 0,45 35 0,-44-29-13,1-1 0,30 14 0,-14-12-4,1-3 0,62 18 1,-55-22 10,-1 3 0,-1 2 1,80 42-1,-46-18-13,2-5 0,94 29 0,-16-7-1,35 27-48,-103-46 74,172 47 0,-218-73-14,13 8-27,-2 2 1,91 53 0,-107-55-21,-10-6 22,1-1 0,44 12 0,79 16-80,-40-13-35,80 42 118,-131-46 8,126 34-1,-160-54-5,21 4-53,0 3 0,72 28-1,-35-12-190,-45-12 224,61 19-173,164 13-567,-217-42 721,-1 2-132,55 19 0,15 3-254,-38-19 415,-55-9 28,0 1-1,57 17 1,-46-10-30,-30-9-146,0 0 0,-1 0 1,0 1-1,1 0 0,12 8 0,-15-2-198,-5-3 99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6:40.194"/>
    </inkml:context>
    <inkml:brush xml:id="br0">
      <inkml:brushProperty name="width" value="0.05" units="cm"/>
      <inkml:brushProperty name="height" value="0.05" units="cm"/>
    </inkml:brush>
  </inkml:definitions>
  <inkml:trace contextRef="#ctx0" brushRef="#br0">5 37 13715,'-2'3'1592,"0"-1"-784,7-4 105,11-3-281,1 0-104,8 2-208,2-3-144,6 3-400,3 0-104,4 3-216,0-1-697,0-2 969,0-1-192,2-2-168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6:40.643"/>
    </inkml:context>
    <inkml:brush xml:id="br0">
      <inkml:brushProperty name="width" value="0.05" units="cm"/>
      <inkml:brushProperty name="height" value="0.05" units="cm"/>
    </inkml:brush>
  </inkml:definitions>
  <inkml:trace contextRef="#ctx0" brushRef="#br0">1 0 11626,'10'6'1033,"-1"0"-841,8 0-80,4-1 304,9 1-224,5 0-128,8-5-16,3 1-24,4-5-32</inkml:trace>
  <inkml:trace contextRef="#ctx0" brushRef="#br0" timeOffset="1">743 45 10522,'15'3'848,"2"0"-792,6-3-560,1 1 848,9-1-392,-1 0-56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6:41.004"/>
    </inkml:context>
    <inkml:brush xml:id="br0">
      <inkml:brushProperty name="width" value="0.05" units="cm"/>
      <inkml:brushProperty name="height" value="0.05" units="cm"/>
    </inkml:brush>
  </inkml:definitions>
  <inkml:trace contextRef="#ctx0" brushRef="#br0">0 73 5985,'36'1'376,"0"-1"-648,-2-1 280,-1-4 48,2 0-112</inkml:trace>
  <inkml:trace contextRef="#ctx0" brushRef="#br0" timeOffset="1">1003 8 10506,'26'0'944,"-3"0"-671,-3-1-89,-3-1 432,-2 1-176,-4 1-152,-1-2-88,-4 1-56,-2 1-8,1 0 8,0 0-24,-2 0-32,0 0 0,-2 1 0,1 1-48,-4-4-48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06.286"/>
    </inkml:context>
    <inkml:brush xml:id="br0">
      <inkml:brushProperty name="width" value="0.05" units="cm"/>
      <inkml:brushProperty name="height" value="0.05" units="cm"/>
    </inkml:brush>
  </inkml:definitions>
  <inkml:trace contextRef="#ctx0" brushRef="#br0">221 9 17140,'0'0'1280,"-1"-9"-848,-2 15 440,-3 12-48,-5 14-31,-5 5-201,-1 5-160,-2-4-216,-2 13-64,-4 3 0,1-2-48,4-8-152,-2-2-176,7-14-504,2-9-176,7-20 695,5-11-151,9-17-144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06.991"/>
    </inkml:context>
    <inkml:brush xml:id="br0">
      <inkml:brushProperty name="width" value="0.05" units="cm"/>
      <inkml:brushProperty name="height" value="0.05" units="cm"/>
    </inkml:brush>
  </inkml:definitions>
  <inkml:trace contextRef="#ctx0" brushRef="#br0">128 1 16788,'-2'37'1413,"-9"53"1,-2 29 113,13-106-1423,0 1 0,1-1 0,1 1 0,0-1 0,1 0 0,8 25 0,5 2-1104,-16-40 966,0 1 0,0-1 0,0 0 0,0 0 0,0 0 0,0 0 0,0 0 0,0 1 0,0-1 0,0 0 0,0 0 0,0 0 0,0 0 0,0 0 0,0 0 0,0 1 0,0-1 0,-1 0 0,1 0 0,0 0 0,0 0 1,0 0-1,0 0 0,0 0 0,0 0 0,0 0 0,0 1 0,-1-1 0,1 0 0,0 0 0,0 0 0,0 0 0,0 0 0,0 0 0,0 0 0,-1 0 0,1 0 0,0 0 0,0 0 0,0 0 0,0 0 0,0 0 0,-1 0 0,1 0 0,0 0 0,0 0 0,0 0 0,0 0 0,0 0 0,0 0 0,-1 0 0,1-1 1,0 1-1,0 0 0,0 0 0,0 0 0,0 0 0,0 0 0,0 0 0,0 0 0,-1-1 0,-7-3-733,-67-46-2849,31 13 5549,43 37-1868,1-1-1,0 1 1,0 0 0,-1-1-1,1 1 1,0 0-1,0 0 1,-1-1 0,1 1-1,0 0 1,0-1-1,0 1 1,0-1 0,0 1-1,-1 0 1,1-1-1,0 1 1,0 0 0,0-1-1,0 1 1,0-1-1,0 1 1,0 0 0,0-1-1,0 1 1,0 0-1,1-1 1,-1 1 0,0-1-1,0 1 1,0 0-1,0-1 1,1 1 0,-1 0-1,0-1 1,0 1-1,0 0 1,1 0 0,-1-1-1,0 1 1,1 0-1,-1-1 1,0 1 0,1 0-1,-1 0 1,0 0-1,1 0 1,-1-1 0,0 1-1,1 0 1,0 0-1,24-8 1322,-20 6-1039,1 1-203,127-33 1056,-105 28-3455,0 2 1,50-2-1,-78 6 2225,0 0 0,0 0 0,0 0 0,0 0 0,1 0 0,-1 0-1,0 0 1,0 0 0,0 0 0,1 0 0,-1 0 0,0 0 0,0 0 0,0 0 0,1 0 0,-1 0 0,0 0 0,0 0-1,0 0 1,0 1 0,1-1 0,-1 0 0,0 0 0,0 0 0,0 0 0,0 0 0,0 0 0,0 1 0,1-1-1,-1 0 1,0 0 0,0 0 0,0 0 0,0 1 0,0-1 0,0 0 0,0 0 0,0 0 0,0 1 0,0-1 0,0 0-1,0 0 1,0 0 0,0 1 0,0-1 0,0 0 0,0 0 0,0 0 0,0 1 0,0-1 0,0 0 0,0 0-1,0 0 1,0 0 0,0 1 0,-1-1 0,1 0 0,0 0 0,0 0 0,0 0 0,0 0 0,0 1 0,-1-1 0,1 0-1,0 0 1,-2 7 2111,2-6-2022,1-1 1,-1 0 0,0 1 0,1-1 0,-1 0-1,1 0 1,-1 1 0,0-1 0,1 0 0,-1 0-1,1 0 1,-1 1 0,1-1 0,-1 0 0,1 0-1,-1 0 1,1 0 0,-1 0 0,1 0 0,-1 0-1,1 0 1,-1 0 0,1-1 0,14-1 1135,-1 0 0,20-6 0,-26 5-979,0 0 0,0 1 0,1 0 0,-1 1 0,1 0 0,-1 0 0,1 1 0,0 0 0,-1 1 0,16 2 0,-22-3-202,0 1 1,-1 0-1,1 0 0,0 0 0,0 0 1,-1 1-1,1-1 0,-1 0 0,1 1 1,-1-1-1,1 1 0,-1-1 0,0 1 1,0 0-1,0-1 0,0 1 0,0 0 1,0 0-1,0 0 0,-1 0 0,1 0 1,-1 0-1,1 0 0,-1 0 0,0 0 1,0 0-1,1 0 0,-2 3 0,1-1 37,1 0 0,-1-1-1,1 1 1,0 0 0,0-1 0,0 1-1,2 3 1,-3-6-38,1-1 1,-1 1-1,1-1 1,-1 0-1,1 1 1,-1-1-1,1 0 1,-1 1-1,1-1 1,-1 0-1,1 0 1,-1 0-1,1 1 0,-1-1 1,1 0-1,0 0 1,-1 0-1,1 0 1,-1 0-1,1 0 1,-1 0-1,1 0 1,0 0-1,-1 0 1,1-1-1,-1 1 1,1 0-1,-1 0 1,1 0-1,-1-1 0,1 1 1,-1 0-1,1-1 1,20-12 191,-18 12-172,14-12 101,-11 8-89,1 0 1,-1 0-1,1 1 1,12-6-1,-19 10-44,0 0 0,1 0 0,-1-1 0,0 1 0,1 0 0,-1 0 0,0 0 0,1 0-1,-1 0 1,0-1 0,1 1 0,-1 0 0,1 0 0,-1 0 0,0 0 0,1 0-1,-1 0 1,0 0 0,1 0 0,-1 1 0,0-1 0,1 0 0,-1 0 0,1 0 0,-1 0-1,0 0 1,1 1 0,-1-1 0,0 0 0,0 0 0,1 0 0,-1 1 0,0-1 0,0 0-1,1 0 1,-1 1 0,0-1 0,0 0 0,1 1 0,-1-1 0,0 0 0,0 1-1,0-1 1,0 0 0,0 1 0,0-1 0,1 1 0,-3 23-81,2-22-18,-1-1 1,1 0 0,-1 1 0,1-1 0,0 0-1,0 1 1,-1-1 0,1 0 0,0 1-1,0-1 1,0 1 0,1-1 0,-1 0 0,0 1-1,1-1 1,-1 0 0,0 1 0,1-1 0,0 0-1,-1 0 1,2 3 0,6-5-250,2-3-118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07.996"/>
    </inkml:context>
    <inkml:brush xml:id="br0">
      <inkml:brushProperty name="width" value="0.05" units="cm"/>
      <inkml:brushProperty name="height" value="0.05" units="cm"/>
    </inkml:brush>
  </inkml:definitions>
  <inkml:trace contextRef="#ctx0" brushRef="#br0">169 44 17468,'-1'-1'105,"1"0"-1,0-1 1,0 1 0,0 0 0,-1 0 0,1 0 0,-1 0-1,1 0 1,-1 0 0,1 0 0,-1 0 0,0 0-1,1 0 1,-1 0 0,0 1 0,0-1 0,1 0 0,-1 0-1,0 1 1,0-1 0,0 0 0,0 1 0,0-1 0,0 1-1,0 0 1,0-1 0,0 1 0,0 0 0,-1-1 0,1 1-1,0 0 1,0 0 0,0 0 0,0 0 0,0 0 0,0 0-1,-2 1 1,-2-1 93,0 0-1,-1 1 1,1 0-1,0 0 1,0 0-1,0 0 1,-5 3 0,2 0-122,1 0 1,0 1 0,0 0 0,0 0-1,0 1 1,1 0 0,-6 7 0,9-10-76,0 0 1,0 1 0,0-1 0,1 1 0,0 0-1,0 0 1,0 0 0,0 0 0,0 0 0,1 0-1,0 0 1,0 1 0,0-1 0,0 0 0,0 8-1,2-11 3,-1 0 0,0 0 0,0 0 0,0 0 0,1 0-1,-1 0 1,0 0 0,1 0 0,-1 0 0,1 0 0,-1-1 0,1 1-1,-1 0 1,1 0 0,0 0 0,0-1 0,-1 1 0,1 0-1,0 0 1,0-1 0,0 1 0,0-1 0,0 1 0,-1-1-1,1 1 1,0-1 0,0 0 0,0 1 0,0-1 0,0 0 0,0 0-1,1 0 1,-1 0 0,0 0 0,0 0 0,0 0 0,0 0-1,1 0 1,5-1 30,-1 0 1,1-1-1,-1 0 0,0 0 0,6-2 0,10-6 169,-2-1 0,1-1-1,-1 0 1,-1-2 0,-1 0-1,0-1 1,-1-1 0,30-34 0,-46 47 219,-6 8-274,-9 13-42,10-11-72,-3 3-8,0 2 1,0-1-1,1 1 0,1 0 0,0 0 0,0 1 1,-4 25-1,8-38-31,1 1 0,0 0-1,0 0 1,-1 0 0,1 0 0,0 0 0,0 0 0,0 0 0,0 0 0,0 0 0,1 0 0,-1 0-1,0 0 1,0 0 0,1 0 0,-1 0 0,0 0 0,1-1 0,-1 1 0,1 0 0,-1 0 0,1 0-1,0-1 1,-1 1 0,1 0 0,0 0 0,-1-1 0,1 1 0,0-1 0,0 1 0,0-1 0,-1 1 0,1-1-1,0 1 1,0-1 0,0 0 0,0 1 0,0-1 0,0 0 0,0 0 0,0 0 0,0 0 0,0 0-1,0 0 1,0 0 0,0 0 0,0 0 0,-1 0 0,1-1 0,0 1 0,0 0 0,0-1 0,0 1-1,0 0 1,1-1 0,4-2-274,1 0 0,-1 0-1,1 0 1,-1-1 0,0 0 0,6-6-1,39-38-645,-23 19 314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08.728"/>
    </inkml:context>
    <inkml:brush xml:id="br0">
      <inkml:brushProperty name="width" value="0.05" units="cm"/>
      <inkml:brushProperty name="height" value="0.05" units="cm"/>
    </inkml:brush>
  </inkml:definitions>
  <inkml:trace contextRef="#ctx0" brushRef="#br0">61 1 18876,'-8'12'1169,"-30"47"1825,36-55-2758,0 0 1,0 1 0,0-1 0,1 0 0,0 1-1,-1-1 1,2 1 0,-1-1 0,0 1 0,1 0-1,0 9 1,1-12-216,0 0-1,0 0 1,0 1 0,0-1-1,0 0 1,0 0 0,0 0-1,1 0 1,-1 0 0,1 0-1,0 0 1,0-1-1,-1 1 1,1-1 0,0 1-1,0-1 1,0 0 0,1 1-1,-1-1 1,0 0-1,0-1 1,1 1 0,-1 0-1,0-1 1,1 1 0,-1-1-1,4 1 1,9 0-136,0 0-1,0 0 1,17-2 0,-27 0 108,29-2-183,-20 2 97,0 0 1,1 0-1,18 3 1,-28-2 99,-1 1 0,1 0 1,-1 0-1,0 1 1,1-1-1,-1 1 0,0 0 1,0 0-1,0 0 0,0 1 1,0-1-1,-1 1 0,1 0 1,4 6-1,-6-8 4,-1 0-1,0 0 1,0 0-1,1 0 1,-1-1-1,0 1 1,1 0-1,-1-1 1,1 1-1,-1-1 0,1 1 1,-1-1-1,1 0 1,0 1-1,-1-1 1,1 0-1,-1 0 1,1 0-1,0 0 1,2-1-1,34-10 100,-31 9-94,34-14 18,-15 6-23,-1 1-1,1 1 1,1 2 0,27-4 0,-52 9-12,-1 1 0,1 0 1,0-1-1,-1 1 0,1 0 1,0 0-1,-1 0 1,1 1-1,0-1 0,-1 0 1,1 1-1,0-1 0,-1 1 1,1-1-1,-1 1 1,1 0-1,-1-1 0,1 1 1,-1 0-1,0 0 0,1 0 1,-1 0-1,2 2 1,-2 0 0,0-1 0,0 1 0,0 0 0,-1-1 0,1 1 0,-1 0 0,1-1 0,-1 1 0,0 0 0,0 0 0,0 0 0,-2 4 0,2-6-9,0-1 0,0 0-1,0 1 1,0-1 0,0 1 0,0-1 0,0 0-1,0 1 1,0-1 0,1 0 0,-1 1 0,0-1 0,0 0-1,0 1 1,0-1 0,0 0 0,1 1 0,-1-1 0,0 0-1,0 0 1,0 1 0,1-1 0,-1 0 0,0 0-1,0 1 1,1-1 0,-1 0 0,0 0 0,1 0 0,-1 1-1,0-1 1,1 0 0,-1 0 0,16 0-659,21-12-1120,-32 10 1378,11-3-625,1 0 0,0 0 0,1 2 1,22-2-1,35 4 1668,-53 1-399,-1 0 0,1-2 1,-1-1-1,0 0 0,0-2 0,21-6 0,-29 7-207,-1-1-1,0 0 0,0 0 1,0-1-1,-1-1 0,0 0 0,0-1 1,-1 0-1,0 0 0,18-20 0,-27 26-7,0 1-1,0-1 0,1 1 1,-1-1-1,0 1 0,-1-1 1,1 0-1,0 0 1,0 1-1,-1-1 0,1-3 1,-1 5-6,0-1 1,0 1-1,0-1 1,0 1-1,0 0 1,0-1-1,0 1 1,0-1-1,0 1 0,0 0 1,-1-1-1,1 1 1,0-1-1,0 1 1,-1 0-1,1-1 1,0 1-1,0 0 1,-1-1-1,1 1 1,0 0-1,-1 0 1,1-1-1,0 1 1,-1 0-1,1 0 1,-1 0-1,1-1 1,0 1-1,-1 0 1,-3-1 51,1 1 1,0 0-1,0 0 1,-1 0-1,1 0 1,0 1-1,0-1 1,-1 1-1,1-1 1,-6 3-1,-5 3 196,1 1-1,-1-1 1,1 2-1,0 0 1,1 1 0,0 0-1,0 1 1,1 0-1,0 0 1,-13 18-1,22-25-201,0-1 0,1 0 0,-1 1 0,1-1 0,0 1 0,0 0 0,0-1 0,0 1 0,0 0 0,0 0 0,1 0 0,-1-1 0,1 1 0,0 4 0,0-5-32,1 0 0,-1-1 0,1 1 1,-1 0-1,1-1 0,0 1 0,-1-1 1,1 1-1,0-1 0,0 1 0,0-1 0,0 0 1,1 0-1,-1 1 0,0-1 0,0 0 1,1 0-1,-1 0 0,1 0 0,-1 0 0,1-1 1,-1 1-1,1 0 0,-1-1 0,4 1 1,14 3-61,0-1 1,-1 0-1,1-2 1,0 0-1,0-2 1,0 0-1,23-4 0,7-4-63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6:23.980"/>
    </inkml:context>
    <inkml:brush xml:id="br0">
      <inkml:brushProperty name="width" value="0.05" units="cm"/>
      <inkml:brushProperty name="height" value="0.05" units="cm"/>
    </inkml:brush>
  </inkml:definitions>
  <inkml:trace contextRef="#ctx0" brushRef="#br0">1 181 16235,'0'-1'45,"0"-1"0,1 1 0,-1 0 0,0 1 0,1-1-1,-1 0 1,1 0 0,-1 0 0,1 0 0,-1 0-1,1 0 1,-1 0 0,1 1 0,0-1 0,0 0-1,-1 0 1,1 1 0,0-1 0,0 1 0,0-1 0,0 1-1,0-1 1,0 1 0,0-1 0,0 1 0,0 0-1,0 0 1,1-1 0,2 1-19,0 1-1,0-1 1,0 1 0,0-1-1,0 1 1,4 2 0,25 3-24,-26-6-2,1-1 1,-1 0-1,1-1 0,-1 1 1,0-1-1,0-1 0,0 0 1,8-3-1,5-6 8,25-17-1,-35 21 7,1 1-1,-1 0 1,2 0-1,-1 1 1,1 0-1,0 1 1,0 1 0,13-4-1,-22 8 6,0 0-1,-1-1 0,1 1 1,0 0-1,-1 0 0,1 1 1,0-1-1,0 1 0,-1-1 1,1 1-1,-1 0 0,1 0 1,0 0-1,-1 0 1,0 0-1,1 1 0,-1-1 1,0 1-1,0-1 0,1 1 1,-1 0-1,-1 0 0,1 0 1,0 0-1,0 0 0,1 4 1,4 5 81,-1 0 0,-1 1 0,0 0 1,5 18-1,-1-2 46,-5-18-95,0 0 29,0 1 0,0-1 0,1 0 0,12 17 1,-15-24-67,0-1 1,-1 0 0,1 0 0,0 0 0,0 0 0,1-1-1,-1 1 1,0-1 0,1 1 0,-1-1 0,1 0 0,-1 0 0,1 0-1,-1 0 1,1 0 0,0 0 0,-1-1 0,1 1 0,0-1 0,0 0-1,0 0 1,-1 0 0,1 0 0,0 0 0,3-2 0,5-1 11,-1 0 1,0-1-1,0 0 0,0-1 1,-1 0-1,0-1 1,0 0-1,0 0 1,8-8-1,72-74 181,-70 68-156,12-15 43,-23 24-54,1 1 0,0 0 0,0 1-1,1 0 1,1 0 0,-1 1 0,24-13-1,-33 21-33,0-1 0,0 0 0,1 1-1,-1-1 1,0 0 0,1 1 0,-1 0-1,1-1 1,-1 1 0,1 0 0,-1 0-1,0 0 1,1 0 0,-1 0 0,1 0-1,-1 0 1,1 0 0,-1 0 0,1 1-1,-1-1 1,0 1 0,1-1 0,-1 1-1,0 0 1,1-1 0,-1 1-1,0 0 1,0 0 0,0 0 0,0 0-1,1 0 1,-1 0 0,1 2 0,1 2-4,0 2 0,0-1 0,0 0 0,0 0 0,-1 1 1,1 7-1,3 5-41,-3-11-7,0 1 0,0-1-1,1 0 1,0 0-1,1 0 1,5 7 0,-7-12 13,-1 0 1,1-1-1,-1 1 1,1 0-1,0-1 1,0 1-1,0-1 1,1 0-1,-1 0 1,1 0-1,-1-1 1,1 1-1,-1-1 1,1 0-1,0 0 1,-1 0-1,6 0 1,-1-1 9,-1 0 0,1 0 0,-1-1 0,1-1 0,-1 1 0,0-1 0,1 0 0,10-5 0,4-4-60,32-19 0,47-38-183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4.329"/>
    </inkml:context>
    <inkml:brush xml:id="br0">
      <inkml:brushProperty name="width" value="0.05" units="cm"/>
      <inkml:brushProperty name="height" value="0.05" units="cm"/>
    </inkml:brush>
  </inkml:definitions>
  <inkml:trace contextRef="#ctx0" brushRef="#br0">59 2 20060,'1'-1'88,"-1"1"0,1 0 0,-1 0 0,1 0 0,-1 0 0,1 0 1,0 0-1,-1 0 0,1 0 0,-1 0 0,1 0 0,-1 0 0,1 0 0,0 0 0,-1 0 0,1 0 0,-1 1 0,1-1 0,-1 0 0,1 0 0,-1 1 0,1-1 0,-1 0 0,1 1 0,-1-1 0,0 0 0,1 2 0,0-1 37,-1 0 1,1 0-1,-1 0 0,0 0 1,0 0-1,0 0 0,0 0 0,1 0 1,-1 0-1,-1 0 0,1 0 1,0 1-1,0 1 0,-3 7 546,-1 0-1,-7 17 0,5-12-177,-10 24 102,-10 28 25,23-60-560,1 0-1,1 0 0,-1 0 1,1 0-1,1 0 0,-1 0 0,2 9 1,-1-15-55,0 0 0,0 0-1,0 0 1,1 0 0,-1 0 0,1 0 0,-1 0 0,1 0 0,-1 0 0,1 0 0,-1 0 0,1 0 0,0-1-1,-1 1 1,1 0 0,0 0 0,0 0 0,0-1 0,0 1 0,0-1 0,0 1 0,0-1 0,0 1-1,0-1 1,0 1 0,0-1 0,0 0 0,0 1 0,0-1 0,0 0 0,0 0 0,0 0 0,0 0-1,0 0 1,0 0 0,0 0 0,3-1 0,3 0-1,0-1 0,0 1 0,1-1 0,7-4 0,19-9 27,50-31-1,-50 26-3,43-18-1,-73 37-25,0-1 0,0 1 1,0-1-1,0 1 0,0 0 0,6 0 1,-9 1-4,0 0 0,0 0 0,0 0 0,0 0 0,0 1 0,0-1 1,-1 0-1,1 0 0,0 0 0,0 1 0,0-1 0,0 1 0,-1-1 0,1 0 1,0 1-1,0 0 0,-1-1 0,1 1 0,-1-1 0,1 1 0,0 0 0,-1-1 1,1 1-1,-1 0 0,1 0 0,-1-1 0,0 1 0,1 0 0,-1 0 0,0 0 1,1-1-1,-1 1 0,0 0 0,0 0 0,0 1 0,1 10-129,-1 0-1,-1-1 1,1 1-1,-2 0 0,0-1 1,-4 15-1,2-10-555,4-15 657,0 0 1,-1 0-1,1 1 0,0-1 1,0 0-1,0 0 1,0 0-1,0 0 0,1 1 1,-1-1-1,0 0 1,0 0-1,1 0 1,-1 0-1,1 1 0,3 1-320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09.596"/>
    </inkml:context>
    <inkml:brush xml:id="br0">
      <inkml:brushProperty name="width" value="0.05" units="cm"/>
      <inkml:brushProperty name="height" value="0.05" units="cm"/>
    </inkml:brush>
  </inkml:definitions>
  <inkml:trace contextRef="#ctx0" brushRef="#br0">10 7 16404,'1'-1'62,"-1"1"1,1 0 0,-1 0 0,1 0 0,-1 0-1,1-1 1,-1 1 0,1 0 0,-1 0 0,1 0-1,0 0 1,-1 0 0,1 0 0,-1 0 0,1 1-1,-1-1 1,1 0 0,-1 0 0,1 0 0,-1 0-1,1 1 1,-1-1 0,1 0 0,-1 1 0,1-1-1,-1 0 1,0 1 0,1-1 0,-1 0 0,0 1-1,1-1 1,-1 1 0,0-1 0,1 1 0,-1-1-1,0 0 1,0 1 0,1-1 0,-1 1 0,0 0-1,0-1 1,0 1 0,0-1 0,0 1 0,0 0-1,2 32 1449,-2-28-969,0 46 300,-20 550 3326,14-566-3889,3-22-6,2-16 331,9-76-415,3 0 0,24-88 0,-26 124-182,44-149-145,-46 171 93,1 1 0,1 0 0,1 1 0,1 0 0,0 0 0,1 1 0,16-17 0,-5 17-96,-22 18 138,-1-1-1,0 1 0,1 0 0,-1 0 0,0-1 0,1 1 0,-1 0 1,1 0-1,-1 0 0,0-1 0,1 1 0,-1 0 0,1 0 0,-1 0 1,0 0-1,1 0 0,-1 0 0,1 0 0,-1 0 0,1 0 0,-1 0 1,0 0-1,1 0 0,-1 0 0,1 0 0,-1 0 0,0 0 1,1 1-1,-1-1 0,1 0 0,-1 0 0,0 0 0,1 1 0,-1-1 1,0 0-1,1 1 0,-1-1 0,0 0 0,1 0 0,-1 1 0,0-1 1,0 1-1,1-1 0,-1 0 0,0 1 0,0-1 0,0 1 0,0-1 1,0 0-1,1 1 0,-1-1 0,0 1 0,0-1 0,0 0 0,0 1 1,0-1-1,0 1 0,0-1 0,-1 1 0,1 5-8,-1 0 0,0 0-1,-1 0 1,0 0 0,0-1-1,0 1 1,0 0 0,-1-1-1,0 0 1,0 0 0,-6 8 0,-8 8 8,-22 23 0,25-29-465,-2-1 0,0 0-1,0 0 1,-1-2-1,-23 13 1,53-31 17,13-3-183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0.104"/>
    </inkml:context>
    <inkml:brush xml:id="br0">
      <inkml:brushProperty name="width" value="0.05" units="cm"/>
      <inkml:brushProperty name="height" value="0.05" units="cm"/>
    </inkml:brush>
  </inkml:definitions>
  <inkml:trace contextRef="#ctx0" brushRef="#br0">20 1 16500,'1'7'551,"0"0"0,0 0 0,-1 0 0,0 0 0,0 0 0,-1 0 0,0 0 0,-2 10 0,-2 14 827,3-4-824,1 0 0,2 0 1,4 32-1,-2-40-1027,1 0 0,11 32 1,-23-60-2236,-8-14 2267,2 1-146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0.531"/>
    </inkml:context>
    <inkml:brush xml:id="br0">
      <inkml:brushProperty name="width" value="0.05" units="cm"/>
      <inkml:brushProperty name="height" value="0.05" units="cm"/>
    </inkml:brush>
  </inkml:definitions>
  <inkml:trace contextRef="#ctx0" brushRef="#br0">14 93 14347,'-8'-3'2057,"3"-1"-1137,5 0-216,4-2 1336,12-2-695,7-2-41,5-3-304,4 1-208,7 2-224,2 0-40,-2 1-416,0 7-456,-9 0 392,-10 2-96,-12 9-128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0.921"/>
    </inkml:context>
    <inkml:brush xml:id="br0">
      <inkml:brushProperty name="width" value="0.05" units="cm"/>
      <inkml:brushProperty name="height" value="0.05" units="cm"/>
    </inkml:brush>
  </inkml:definitions>
  <inkml:trace contextRef="#ctx0" brushRef="#br0">0 0 16932,'5'40'1424,"-1"-1"1,-2 0-1,-5 57 1,1-27-695,0-45-492,2 32 260,0-53-447,0 1 0,1-1 0,-1 0 0,1 0 0,0 1 0,0-1 0,0 0 0,0 0 1,1 0-1,-1 0 0,1 0 0,-1-1 0,4 4 0,-4-5-23,1 1 1,-1-1 0,1 0-1,0 0 1,-1 0-1,1-1 1,0 1 0,0 0-1,-1-1 1,1 1 0,0-1-1,0 1 1,0-1-1,0 0 1,0 0 0,0 0-1,0 0 1,0 0 0,-1 0-1,1-1 1,0 1-1,0 0 1,0-1 0,0 0-1,0 1 1,-1-1 0,1 0-1,0 0 1,2-2 0,7-3 87,-1-2 0,0 1 1,13-12-1,-16 12-35,26-25 220,-19 19-139,24-20 1,-38 33-161,0 0 1,0-1-1,1 1 1,-1 0-1,0-1 1,1 1-1,-1 0 1,0 0-1,1-1 1,-1 1-1,0 0 1,1 0-1,-1 0 1,0 0-1,1-1 0,-1 1 1,1 0-1,-1 0 1,0 0-1,1 0 1,-1 0-1,1 0 1,-1 0-1,0 0 1,1 0-1,-1 0 1,1 0-1,-1 0 1,0 0-1,1 1 1,-1-1-1,0 0 1,1 0-1,-1 0 1,1 1-1,-1-1 1,0 0-1,0 0 1,1 1-1,-1-1 1,0 0-1,1 0 1,-1 1-1,0-1 1,0 0-1,1 1 0,-1-1 1,0 1-1,0-1 1,0 0-1,0 1 1,0-1-1,1 0 1,-1 1-1,0-1 1,0 1-1,0-1 1,0 0-1,0 1 1,0-1-1,0 1 1,0-1-1,-1 0 1,1 1-1,0 0 1,-4 33 20,3-30-20,-6 33-12,4-21-713,0 2-1,-1 23 1,10-52-142,1-3 293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1.430"/>
    </inkml:context>
    <inkml:brush xml:id="br0">
      <inkml:brushProperty name="width" value="0.05" units="cm"/>
      <inkml:brushProperty name="height" value="0.05" units="cm"/>
    </inkml:brush>
  </inkml:definitions>
  <inkml:trace contextRef="#ctx0" brushRef="#br0">124 61 14131,'2'-2'354,"0"-1"0,0 1 0,0 0 0,0-1 0,0 1 0,0-1 0,-1 1 0,1-1 0,-1 0 0,0 0 0,1 1 0,0-6 0,-2 8-230,0-1 0,0 0 0,0 0 0,0 0 0,0 1 0,0-1 0,0 0 0,0 0 0,0 0 0,0 1 0,0-1 0,0 0 0,-1 0 0,1 0 0,0 1 0,-1-1 0,1 0 0,0 1 0,-1-1 0,0-1 0,0 2-19,0-1 0,0 0 0,0 1 0,0-1 0,0 1 0,0-1 1,0 1-1,0 0 0,0-1 0,-1 1 0,1 0 0,0 0 0,0 0 1,0 0-1,0 0 0,-1 0 0,1 0 0,-2 1 0,-2 0-9,-1 1-1,1 0 1,-1 0-1,1 0 1,0 0 0,0 1-1,0 0 1,1 0-1,-1 1 1,1-1-1,-1 1 1,1 0-1,0 0 1,1 0-1,-6 8 1,4-6-83,1 1-1,-1 0 1,1 0 0,0 0-1,1 1 1,0-1 0,0 1 0,1 0-1,0 0 1,-2 10 0,4-16-7,0 0-1,-1-1 1,1 1 0,0 0 0,0 0 0,0 0 0,0 0 0,1 0-1,-1 0 1,0 0 0,1 0 0,0 0 0,-1 0 0,1-1 0,0 1-1,0 0 1,0 0 0,0-1 0,0 1 0,0-1 0,0 1 0,1-1-1,-1 1 1,1-1 0,-1 0 0,1 1 0,-1-1 0,1 0 0,0 0-1,0 0 1,-1-1 0,1 1 0,0 0 0,0-1 0,0 1 0,0-1-1,0 1 1,0-1 0,0 0 0,3 0 0,3 0 21,1-1 0,-1 0 0,0 0 0,1-1 0,-1 0 0,0 0 0,0-1-1,10-5 1,-2 1 20,-1-1-1,0 0 1,0-2-1,-1 0 1,-1 0-1,1-1 0,-2-1 1,1 0-1,-2-1 1,14-18-1,-19 18-20,-12 14-3,-14 19 24,19-18-42,0-1 0,0 1 0,0-1-1,0 1 1,0-1 0,1 1 0,-1 0-1,0-1 1,1 1 0,-1 0 0,1-1-1,0 1 1,0 0 0,0 0 0,0 0-1,0-1 1,0 1 0,0 2 0,1-3-1,-1 0 0,1 0 1,0-1-1,-1 1 1,1 0-1,0 0 0,-1 0 1,1-1-1,0 1 1,0 0-1,0-1 0,0 1 1,0-1-1,0 1 1,0-1-1,-1 0 0,1 1 1,1-1-1,-1 0 1,0 1-1,0-1 0,1 0 1,9 0 19,0 1 0,0-2 0,-1 0 1,19-3-1,-14 1-34,-14 3 7,0 0 0,0-1 0,0 1-1,0 0 1,0 0 0,0 0 0,0 0 0,0 0 0,0 0 0,-1 0-1,1 0 1,0 1 0,0-1 0,0 0 0,0 0 0,0 1 0,0-1-1,-1 1 1,1-1 0,0 1 0,0-1 0,-1 1 0,1-1 0,0 1 0,0-1-1,-1 1 1,1 0 0,-1 0 0,1-1 0,-1 1 0,1 0 0,0 1-1,0 2-51,-1-1-1,1 1 1,-1-1-1,0 1 1,0 0-1,0 7 1,-1 3-361,1-13 335,0 0 1,0 0-1,0 0 1,0 0-1,0 0 1,0 0 0,0-1-1,0 1 1,1 0-1,-1 0 1,0 0-1,1 0 1,-1-1-1,0 1 1,1 0-1,0 0 1,-1 0 28,1-1 1,-1 0-1,0 0 0,1 0 1,-1 0-1,0 1 0,1-1 0,-1 0 1,0 0-1,1 0 0,-1 0 1,0 0-1,1 0 0,-1 0 1,1 0-1,-1 0 0,0 0 0,1 0 1,-1 0-1,0 0 0,1 0 1,-1 0-1,1-1 0,-1 1 1,1 0-1,1-1-80,0-1 1,0 1-1,0-1 0,0 1 0,-1-1 1,1 0-1,0 1 0,-1-1 1,3-4-1,8-15-738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1.838"/>
    </inkml:context>
    <inkml:brush xml:id="br0">
      <inkml:brushProperty name="width" value="0.05" units="cm"/>
      <inkml:brushProperty name="height" value="0.05" units="cm"/>
    </inkml:brush>
  </inkml:definitions>
  <inkml:trace contextRef="#ctx0" brushRef="#br0">3 14 16980,'-1'-10'2168,"-1"7"-1392,2 7-368,0 6 1433,0 0-817,2 4-336,0 2-1136,1 0-664,2 1 944,2 3-176,0-1-128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2.274"/>
    </inkml:context>
    <inkml:brush xml:id="br0">
      <inkml:brushProperty name="width" value="0.05" units="cm"/>
      <inkml:brushProperty name="height" value="0.05" units="cm"/>
    </inkml:brush>
  </inkml:definitions>
  <inkml:trace contextRef="#ctx0" brushRef="#br0">318 0 19916,'2'0'148,"0"0"1,0 0-1,1 1 0,-1-1 0,0 0 1,0 1-1,1 0 0,-1-1 0,0 1 0,0 0 1,0 0-1,0 0 0,0 1 0,0-1 1,0 0-1,-1 1 0,3 1 0,-3-2-60,0 1 0,-1 0 1,1-1-1,0 1 0,-1 0 0,1 0 0,-1-1 0,0 1 0,1 0 0,-1 0 0,0-1 0,0 1 0,0 0 1,0 0-1,-1 0 0,1-1 0,0 1 0,-1 0 0,1 0 0,-1-1 0,0 1 0,1 0 0,-1-1 1,-1 2-1,-7 14 197,-1 0 0,0-1 1,-1 0-1,-21 22 0,-60 54-2,70-72-173,-33 30 25,-56 59 196,111-109-330,-1 0 0,1 0 0,0 1-1,0-1 1,-1 0 0,1 0-1,0 0 1,0 1 0,0-1 0,0 0-1,-1 0 1,1 1 0,0-1-1,0 0 1,0 1 0,0-1 0,0 0-1,0 0 1,0 1 0,0-1-1,0 0 1,0 1 0,0-1-1,0 0 1,0 0 0,0 1 0,0-1-1,0 0 1,0 1 0,0-1-1,0 0 1,0 0 0,1 1 0,-1-1-1,0 0 1,12 5 14,22-5 2,-29 0-13,52 1-544,0 3 0,90 18 0,-94-12 102,-19-6 47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2.867"/>
    </inkml:context>
    <inkml:brush xml:id="br0">
      <inkml:brushProperty name="width" value="0.05" units="cm"/>
      <inkml:brushProperty name="height" value="0.05" units="cm"/>
    </inkml:brush>
  </inkml:definitions>
  <inkml:trace contextRef="#ctx0" brushRef="#br0">23 4 17268,'2'11'429,"-1"0"0,0 0-1,-1 0 1,0-1 0,0 1 0,-2 0 0,-2 14 0,-2 23 794,-9 227 828,15-195-1496,15 115 0,-7-160-141,-8-35-400,0 1-1,0-1 1,0 0-1,0 0 1,0 1 0,1-1-1,-1 0 1,0 1-1,0-1 1,0 0 0,0 1-1,1-1 1,-1 0-1,0 0 1,0 1 0,1-1-1,-1 0 1,0 0-1,0 0 1,1 1-1,-1-1 1,0 0 0,1 0-1,-1 0 1,0 0-1,1 0 1,-1 0 0,0 0-1,1 1 1,0-2 10,0 0 0,-1 1-1,1-1 1,0 0 0,-1 1 0,1-1 0,0 0 0,-1 0 0,1 0 0,-1 0 0,0 1-1,1-1 1,-1 0 0,1 0 0,-1 0 0,0-1 0,7-21 208,-2 1 0,4-36 0,1 0-3,14-53 46,70-198 0,-87 291-269,0 1 0,2 0 1,17-28-1,-24 41-8,1 1 1,0-1-1,0 0 1,0 1-1,0-1 1,1 1-1,-1 0 1,1 0-1,0 1 1,0-1-1,0 1 1,0 0-1,0 0 1,0 0-1,1 0 1,-1 1-1,1 0 1,-1 0-1,1 0 1,6 0-1,-9 0 0,0 1 0,0 0 0,1 0 0,-1 0 0,0 1 0,0-1 0,1 0 0,-1 1 0,0 0 0,0-1-1,0 1 1,0 0 0,0 0 0,0 0 0,0 0 0,0 1 0,0-1 0,0 0 0,-1 1 0,1-1 0,-1 1 0,1 0 0,-1 0-1,1-1 1,-1 1 0,0 0 0,0 0 0,0 0 0,0 0 0,0 0 0,0 0 0,-1 1 0,1-1 0,-1 0 0,1 0 0,-1 5 0,0-1-1,0 1 1,-1-1-1,0 0 1,0 0-1,0 1 0,-1-1 1,0 0-1,0 0 1,0-1-1,-1 1 1,0 0-1,-4 6 1,-6 3 3,0 0-1,0-1 1,-1-1 0,-1 0-1,0-1 1,-1 0 0,0-2-1,-1 1 1,-21 8 0,33-17-120,1 0-1,-1-1 1,0 0 0,0 1 0,0-2 0,-9 2 0,14-2 83,-1 0 1,0 0-1,1 0 1,-1 0-1,0 0 0,1 0 1,-1-1-1,1 1 1,-1 0-1,0 0 0,1 0 1,-1-1-1,1 1 0,-1 0 1,0 0-1,1-1 1,-1 1-1,1-1 0,-1 1 1,1 0-1,-1-1 1,0 0-1,1 0 17,0 0 1,0 0 0,0 0-1,0 1 1,0-1-1,0 0 1,1 0 0,-1 0-1,0 0 1,0 0-1,1 0 1,-1 1 0,0-1-1,1 0 1,-1 0-1,1 0 1,-1 1-1,1-1 1,-1 0 0,1 1-1,1-2 1,17-17-349,8-3-104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13.533"/>
    </inkml:context>
    <inkml:brush xml:id="br0">
      <inkml:brushProperty name="width" value="0.05" units="cm"/>
      <inkml:brushProperty name="height" value="0.05" units="cm"/>
    </inkml:brush>
  </inkml:definitions>
  <inkml:trace contextRef="#ctx0" brushRef="#br0">0 28 14979,'1'0'178,"0"0"-1,-1 0 0,1 0 1,-1 1-1,1-1 0,-1 0 1,1 0-1,-1 0 0,1 1 1,-1-1-1,1 0 0,-1 1 1,1-1-1,-1 0 0,1 1 1,-1-1-1,0 1 0,1-1 1,-1 0-1,1 1 0,-1-1 1,0 1-1,0-1 0,1 1 1,-1-1-1,0 1 0,0 0 1,0-1-1,1 1 0,-1-1 1,0 1-1,0-1 0,0 1 1,0 0-1,0-1 0,0 2 1,2 30 1269,-1-24-1147,1 19 214,-2-11-299,1 0 0,1 0 0,0 0 0,2 0 0,6 21 0,-9-36-186,-1 1 0,1-1 0,-1 0 0,1 0-1,-1 0 1,1 0 0,0 0 0,0 0 0,0 0 0,-1 0 0,1 0-1,0 0 1,0 0 0,0-1 0,0 1 0,0 0 0,1-1 0,-1 1 0,0-1-1,0 1 1,0-1 0,1 1 0,1-1 0,0 0 9,-1 0 0,1 0 1,-1 0-1,1-1 0,-1 1 0,1-1 1,-1 0-1,0 1 0,1-1 0,-1 0 1,3-2-1,6-4 98,-1 1-1,0-2 1,15-14 0,-25 22-128,100-104 731,-45 44-527,-54 59-209,0 0 1,1-1-1,-1 1 0,0 0 0,1 0 1,-1 0-1,1 0 0,-1 0 1,1 0-1,-1 0 0,3 0 1,-4 1-4,1 0 1,-1 0 0,0 0-1,0 0 1,1 0 0,-1 0-1,0 0 1,1 0 0,-1 0-1,0 0 1,0 0 0,1 0-1,-1 1 1,0-1-1,0 0 1,1 0 0,-1 0-1,0 0 1,0 1 0,1-1-1,-1 0 1,0 0 0,0 1-1,0-1 1,0 0 0,1 0-1,-1 1 1,0-1 0,0 0-1,0 1 1,0-1 0,0 0-1,0 0 1,0 1 0,0-1-1,0 0 1,0 1 0,0 6 1,0-1 1,0 1 0,-1-1 0,-2 10 0,1-3-6,-1 8 22,-1 9 10,-1 38 0,5-68-24,0 1 0,-1-1-1,1 1 1,0 0 0,0 0 0,0-1-1,0 1 1,0 0 0,0-1 0,0 1-1,1 0 1,-1-1 0,0 1-1,0-1 1,0 1 0,1 0 0,-1-1-1,0 1 1,1-1 0,-1 1-1,0 0 1,1-1 0,-1 1 0,1-1-1,-1 1 1,1-1 0,-1 0 0,1 1-1,1 0 1,-1-1 5,0 0 0,0-1 0,0 1 0,0 0 0,0 0-1,0-1 1,1 1 0,-1-1 0,0 1 0,0-1 0,0 1 0,0-1 0,-1 0 0,1 1 0,2-2 0,31-36 195,17-38 129,8-10-3173,-50 76 2304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47.435"/>
    </inkml:context>
    <inkml:brush xml:id="br0">
      <inkml:brushProperty name="width" value="0.05" units="cm"/>
      <inkml:brushProperty name="height" value="0.05" units="cm"/>
      <inkml:brushProperty name="color" value="#E71224"/>
    </inkml:brush>
  </inkml:definitions>
  <inkml:trace contextRef="#ctx0" brushRef="#br0">261 1 14611,'-8'4'1400,"-4"6"-1104,-6-6-127,-5-1 887,-6 3-880,-3-1-128,1 3-168,-1-3-176,7 1-208,0-3 392,9-3-120,6-6-33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6.495"/>
    </inkml:context>
    <inkml:brush xml:id="br0">
      <inkml:brushProperty name="width" value="0.05" units="cm"/>
      <inkml:brushProperty name="height" value="0.05" units="cm"/>
    </inkml:brush>
  </inkml:definitions>
  <inkml:trace contextRef="#ctx0" brushRef="#br0">72 74 16724,'3'-8'552,"-1"0"1,0 0-1,-1-1 1,0 1-1,0-15 1,-1 23-511,0 0 0,0-1 0,0 1 1,0 0-1,0-1 0,0 1 0,0 0 0,0-1 0,0 1 0,0 0 0,0-1 1,0 1-1,0 0 0,0-1 0,0 1 0,0 0 0,0 0 0,-1-1 1,1 1-1,0 0 0,0 0 0,0-1 0,0 1 0,-1 0 0,1 0 1,0-1-1,0 1 0,-1 0 0,1 0 0,0 0 0,0 0 0,-1-1 0,1 1 1,0 0-1,-1 0 0,1 0 0,0 0 0,0 0 0,-1 0 0,0 0 29,0 0 0,0 1 0,1-1-1,-1 1 1,0 0 0,0-1-1,1 1 1,-1-1 0,0 1-1,1 0 1,-1 0 0,1-1-1,-1 1 1,1 0 0,-1 1 0,-11 23 60,2-1 0,0 2 0,2-1 0,1 1 0,1 0 0,-4 49 0,9-66-124,0-1 0,1 0-1,0 1 1,1-1 0,0 1 0,4 15-1,-5-22 3,1 0-1,0 0 0,0 0 0,0 0 1,0 0-1,0 0 0,0-1 1,0 1-1,1 0 0,-1-1 0,1 1 1,-1-1-1,1 1 0,-1-1 0,1 0 1,0 1-1,0-1 0,0 0 1,0 0-1,0 0 0,0-1 0,0 1 1,0 0-1,0-1 0,0 1 0,0-1 1,0 0-1,0 0 0,1 0 1,-1 0-1,4 0 0,4-2 61,-1 0 0,1 0 1,0-1-1,-1 0 0,0-1 0,1 0 0,-2 0 0,1-1 1,0 0-1,-1-1 0,14-11 0,-7 3 124,1 0 0,-2-1 0,0-1 0,18-27 0,-19 20-7,-13 23-179,0 0 0,1-1-1,-1 1 1,0-1 0,1 1-1,-1-1 1,0 1 0,1-1 0,-1 1-1,0-1 1,0 1 0,0-1 0,1 1-1,-1-1 1,0 1 0,0-1-1,0 1 1,0-1 0,0 1 0,0-1-1,0 0 1,0 1 0,0-1 0,0 1-1,-1-1 1,1 1 0,0-1 0,0 1-1,0-1 1,-1 1 0,1-1-1,0 1 1,-1-1 0,1 0 0,-2 2-2,1-1 0,0 0 0,0 1 0,-1-1 0,1 1 0,0-1 0,0 1 0,0-1 0,0 1 0,0 0 0,0 0 0,0 0 0,0-1 0,0 1 0,0 0 0,0 0 0,0 0 0,1 0 0,-1 1 0,0-1 0,1 0 0,-2 2 0,-13 31 4,13-30-5,1 1-4,-1-1 0,0 1 0,1-1 0,0 1 1,0-1-1,0 1 0,1 0 0,0 0 0,0 0 1,0 6-1,1-9-1,-1 0 1,1-1 0,-1 1-1,1 0 1,0 0-1,0-1 1,0 1 0,0 0-1,0-1 1,0 1-1,0-1 1,0 1 0,1-1-1,-1 0 1,0 0-1,1 1 1,-1-1 0,1 0-1,0 0 1,-1 0-1,1 0 1,0-1 0,-1 1-1,1 0 1,0-1-1,0 1 1,0-1 0,3 1-1,4-1 10,1 1-1,-1-1 0,0-1 0,1 0 0,-1 0 1,0-1-1,0 0 0,0 0 0,0-1 0,0 0 1,0-1-1,-1 0 0,0 0 0,13-9 1,-11 6 20,0 0 1,-1-1-1,0 0 1,0 0-1,-1-1 1,0 0-1,0-1 1,-1 0-1,0 0 1,10-20-1,-15 25-6,0-1 0,0 0 0,-1 1 0,2-9 0,-3 13-20,1 0 1,-1 0-1,0 0 1,0 0-1,0 0 1,0 0-1,0 0 1,0 0-1,0 0 1,0 0-1,0 0 1,0 0 0,0 0-1,-1 1 1,1-1-1,0 0 1,-1 0-1,1 0 1,0 0-1,-1 0 1,0 1-1,1-1 1,-1 0-1,1 0 1,-1 1-1,0-1 1,1 0-1,-1 1 1,0-1-1,0 1 1,1-1-1,-1 1 1,0-1-1,-1 0 1,0 2-1,0-1 1,1 0-1,-1 1 0,0-1 1,1 1-1,-1-1 1,1 1-1,-1 0 1,0 0-1,1 0 0,0 0 1,-1 0-1,1 0 1,0 0-1,-1 0 1,1 0-1,0 1 0,0-1 1,0 0-1,0 1 1,0-1-1,0 1 0,1-1 1,-2 3-1,1-2-1,-1 0-1,1 1 1,0-1-1,0 0 0,0 1 1,0-1-1,1 1 1,-1-1-1,1 1 0,-1 0 1,1-1-1,0 1 1,0-1-1,0 1 0,1 4 1,0-6-2,-1-1 1,1 1-1,0 0 1,0 0-1,0 0 1,0-1-1,-1 1 1,1 0-1,0-1 1,0 1-1,0-1 1,1 1-1,-1-1 1,0 0-1,0 1 1,0-1-1,0 0 1,0 0-1,0 0 1,0 0-1,1 0 1,-1 0-1,0 0 0,0 0 1,0 0-1,0 0 1,0-1-1,0 1 1,0 0-1,2-1 1,35-15 10,-35 15-8,6-4-6,-6 3 3,1 1 1,-1-1 0,0 1-1,0 0 1,1-1-1,-1 1 1,5 0-1,-7 1 0,-1 0-1,0 0 1,1 0 0,-1 0-1,1 0 1,-1 0 0,0 0-1,1 0 1,-1 0 0,1 1-1,-1-1 1,0 0 0,1 0 0,-1 0-1,0 1 1,1-1 0,-1 0-1,0 0 1,1 1 0,-1-1-1,0 0 1,0 1 0,1-1-1,-1 0 1,0 1 0,1 19-30,-6 7-13,3-18 36,0 0 0,0 0 0,1 0 0,1 0-1,-1 0 1,1 0 0,2 14 0,-1-22 7,-1 0 0,1 1 0,-1-1 0,1 0 1,0 0-1,-1 1 0,1-1 0,0 0 0,0 0 0,0 0 1,0 0-1,0 0 0,0 0 0,0 0 0,0-1 0,1 1 1,-1 0-1,0 0 0,0-1 0,1 1 0,-1-1 0,0 1 0,1-1 1,-1 0-1,0 1 0,1-1 0,-1 0 0,3 0 0,4 0 8,-1 0 0,1-1 0,14-2 0,-21 3-8,25-7 12,0 0 1,35-16-1,-39 14-5,1 0 1,1 2-1,34-7 0,-58 14-6,1 0 0,-1 0-1,1-1 1,-1 1-1,1 0 1,-1 0 0,1 0-1,-1 0 1,1 0-1,-1 0 1,1 0 0,-1 0-1,1 0 1,-1 0-1,1 0 1,-1 0 0,1 1-1,-1-1 1,1 0-1,-1 0 1,1 0 0,-1 1-1,1-1 1,-1 0-1,0 1 1,1-1 0,-1 0-1,0 1 1,1-1-1,-1 0 1,0 1 0,1-1-1,-1 1 1,0-1-1,1 1 1,-1 0 5,0 0 1,-1-1-1,1 1 1,0 0 0,0 0-1,0-1 1,-1 1-1,1 0 1,0-1-1,-1 1 1,1-1-1,-1 1 1,1 0-1,-1-1 1,1 1-1,-1-1 1,1 1-1,-1-1 1,1 0-1,-1 1 1,0-1-1,1 1 1,-1-1-1,0 0 1,12-19 398,-8 15-390,0 1 0,0 0 0,0 0 0,1 0 0,-1 0 0,1 1 0,0-1 0,-1 1-1,1 0 1,0 0 0,0 0 0,1 1 0,7-2 0,0 1-308,0 1 1,0 0-1,22 3 0,-25-2-9,-7 1 255,0-1 1,0 0-1,0 0 0,0-1 1,0 1-1,0 0 1,0-1-1,0 1 1,4-2-1,2-4-312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47.806"/>
    </inkml:context>
    <inkml:brush xml:id="br0">
      <inkml:brushProperty name="width" value="0.05" units="cm"/>
      <inkml:brushProperty name="height" value="0.05" units="cm"/>
      <inkml:brushProperty name="color" value="#E71224"/>
    </inkml:brush>
  </inkml:definitions>
  <inkml:trace contextRef="#ctx0" brushRef="#br0">143 0 9530,'-35'9'920,"-1"-5"-952,-1-7-64,2 2 1368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48.177"/>
    </inkml:context>
    <inkml:brush xml:id="br0">
      <inkml:brushProperty name="width" value="0.05" units="cm"/>
      <inkml:brushProperty name="height" value="0.05" units="cm"/>
      <inkml:brushProperty name="color" value="#E71224"/>
    </inkml:brush>
  </inkml:definitions>
  <inkml:trace contextRef="#ctx0" brushRef="#br0">1807 11 9458,'-42'1'416,"4"-3"-304,3-7-56</inkml:trace>
  <inkml:trace contextRef="#ctx0" brushRef="#br0" timeOffset="1">1024 41 11907,'-49'12'856,"-1"-8"-968,2-6 88,-1-2 312,0-5-240</inkml:trace>
  <inkml:trace contextRef="#ctx0" brushRef="#br0" timeOffset="2">352 73 12411,'-60'15'912,"1"1"-760,-1-7-184,1-6 304,2-5-64,1-9-120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48.597"/>
    </inkml:context>
    <inkml:brush xml:id="br0">
      <inkml:brushProperty name="width" value="0.05" units="cm"/>
      <inkml:brushProperty name="height" value="0.05" units="cm"/>
      <inkml:brushProperty name="color" value="#E71224"/>
    </inkml:brush>
  </inkml:definitions>
  <inkml:trace contextRef="#ctx0" brushRef="#br0">2767 46 13371,'-83'16'784,"4"-10"-776,3-8-8,6-9 104</inkml:trace>
  <inkml:trace contextRef="#ctx0" brushRef="#br0" timeOffset="1">1589 61 13523,'-89'21'920,"14"-15"-360,4-6-632,6-13 416,2-7-136</inkml:trace>
  <inkml:trace contextRef="#ctx0" brushRef="#br0" timeOffset="2">408 0 13619,'-93'23'1104,"8"-10"-1016,2-11-176,10-9 960,0-8-624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49.017"/>
    </inkml:context>
    <inkml:brush xml:id="br0">
      <inkml:brushProperty name="width" value="0.05" units="cm"/>
      <inkml:brushProperty name="height" value="0.05" units="cm"/>
      <inkml:brushProperty name="color" value="#E71224"/>
    </inkml:brush>
  </inkml:definitions>
  <inkml:trace contextRef="#ctx0" brushRef="#br0">2232 247 14075,'-100'16'1160,"1"-5"-1008,9-9-304,2-2 432,9-13-208,5-6-40,2-5-144</inkml:trace>
  <inkml:trace contextRef="#ctx0" brushRef="#br0" timeOffset="1">1017 161 13979,'-17'3'252,"-158"25"1001,143-25-1011,0-1-1,0-1 1,-46-5-1,53-2-280,0 0-1,0-1 0,0-2 1,1 0-1,-38-22 1,34 17 47,1 1 0,-2 1 1,-42-11-1,39 18 369,0 1 1,-1 1-1,1 2 1,-36 4-1,13-1 317,49-2-613,-1 0 0,1 0 0,-1-1 0,-12-2 0,19 3-74,-1-1 1,0 1-1,0 0 1,1 0-1,-1-1 0,0 1 1,0-1-1,1 1 1,-1 0-1,1-1 1,-1 0-1,0 1 0,1-1 1,-1 1-1,1-1 1,-1 0-1,1 1 1,-1-1-1,0-1 0,1 1 3,0 0 0,0 0-1,0 0 1,0 0-1,0 0 1,0-1 0,1 1-1,-1 0 1,0 0-1,1 0 1,-1 0 0,0 0-1,1 0 1,-1 0-1,1 0 1,0 0 0,-1 0-1,2-1 1,16-17-41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13.181"/>
    </inkml:context>
    <inkml:brush xml:id="br0">
      <inkml:brushProperty name="width" value="0.05" units="cm"/>
      <inkml:brushProperty name="height" value="0.05" units="cm"/>
      <inkml:brushProperty name="color" value="#E71224"/>
    </inkml:brush>
  </inkml:definitions>
  <inkml:trace contextRef="#ctx0" brushRef="#br0">93 475 13571,'-92'-16'5042,"136"17"-2512,73 1-1642,171-20 0,-243 14-761,1272-184 989,-843 90-1100,-10-36 45,-417 115-823,-49 20 644,-2 1 124,0 0 0,0 0 0,-1 0 0,1 0 0,-1-1 0,1 0 0,-1 0-1,1 0 1,-9 0 0,0-1-171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5.126"/>
    </inkml:context>
    <inkml:brush xml:id="br0">
      <inkml:brushProperty name="width" value="0.05" units="cm"/>
      <inkml:brushProperty name="height" value="0.05" units="cm"/>
      <inkml:brushProperty name="color" value="#E71224"/>
    </inkml:brush>
  </inkml:definitions>
  <inkml:trace contextRef="#ctx0" brushRef="#br0">436 32 17644,'1'0'47,"-1"0"1,0 0 0,0 0 0,0 0-1,1-1 1,-1 1 0,0 0-1,0 0 1,0 0 0,1 0 0,-1 0-1,0 0 1,0 0 0,0 0-1,0-1 1,1 1 0,-1 0 0,0 0-1,0 0 1,0 0 0,0-1-1,0 1 1,0 0 0,1 0-1,-1 0 1,0 0 0,0-1 0,0 1-1,0 0 1,0 0 0,0-1-1,0 1 1,0 0 0,0 0 0,0 0-1,0-1 1,0 1 0,0 0-1,0 0 1,0 0 0,0-1-1,0 1 1,0 0 0,-1 0 0,1-1-1,-11-5 1148,-16-2 621,9 4-912,0 2-1,-1 0 1,-20 0 0,31 3-766,1-1 1,-1 1-1,0 0 1,1 1-1,-1-1 1,1 1-1,0 1 1,-1 0-1,1 0 1,-8 5-1,1 1-109,1 1-1,0 0 0,1 1 0,0 0 0,-19 24 1,26-30-42,1 0 1,0 1-1,1-1 1,-1 1-1,1 0 1,0 0-1,1 0 1,-1 1-1,1-1 1,1 1-1,-1-1 1,1 1 0,0 0-1,0-1 1,1 1-1,1 13 1,-1-17 10,1 0 0,0 0 1,0 1-1,1-1 1,-1 0-1,0 0 0,1 0 1,0 0-1,0-1 0,0 1 1,0 0-1,0-1 1,0 1-1,1-1 0,-1 0 1,1 0-1,0 0 0,-1 0 1,1 0-1,0-1 1,3 2-1,6 2 18,0-1-1,1 0 1,-1-1-1,14 1 1,-8 0 19,-18-4-35,0 0 0,0 0 0,0 0 0,1 0 0,-1 0 0,0 0 0,0 0 0,0 0 0,0 0 0,0 0 0,0 0 0,1 0 0,-1 0 0,0 0 0,0 0 0,0 0 0,0 0 0,0 0 0,0 0 0,1 0 0,-1 0 0,0 0 0,0 1 0,0-1 0,0 0 0,0 0 1,0 0-1,0 0 0,0 0 0,0 0 0,1 0 0,-1 1 0,0-1 0,0 0 0,0 0 0,0 0 0,0 0 0,0 0 0,0 1 0,0-1 0,0 0 0,0 0 0,0 0 0,0 1 0,-6 4 8,-10 3 18,-19 8-27,7-4 12,1 0 0,0 2 0,-41 29 1,66-42-7,1 0 0,-1 0 0,1 0 1,0 0-1,0 0 0,-1 0 0,1 1 1,0-1-1,0 0 0,0 0 0,0 1 1,1-1-1,-1 1 0,0-1 0,0 1 0,1-1 1,-1 1-1,1-1 0,0 1 0,-1 0 1,1-1-1,0 1 0,0 3 0,1-4-1,-1 1 0,1 0-1,0-1 1,0 1 0,0 0-1,1-1 1,-1 0 0,0 1-1,0-1 1,1 0 0,-1 1-1,1-1 1,-1 0 0,1 0-1,0 0 1,-1 0 0,1 0-1,0-1 1,0 1 0,2 0-1,10 4-372,1-1 0,0 0-1,0-1 1,0-1 0,0 0 0,0-1-1,0 0 1,0-1 0,0-1-1,0-1 1,20-4 0,-14 0-442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5.530"/>
    </inkml:context>
    <inkml:brush xml:id="br0">
      <inkml:brushProperty name="width" value="0.05" units="cm"/>
      <inkml:brushProperty name="height" value="0.05" units="cm"/>
      <inkml:brushProperty name="color" value="#E71224"/>
    </inkml:brush>
  </inkml:definitions>
  <inkml:trace contextRef="#ctx0" brushRef="#br0">234 0 17596,'-22'19'3068,"-27"15"-590,30-23-2138,2 1 1,0 1-1,-23 22 1,40-35-340,0 0 0,-1 0 0,1 1-1,0-1 1,0 0 0,0 0 0,-1 0 0,1 1 0,0-1 0,0 0-1,0 0 1,-1 0 0,1 1 0,0-1 0,0 0 0,0 0 0,0 1-1,0-1 1,0 0 0,0 1 0,-1-1 0,1 0 0,0 0 0,0 1 0,0-1-1,0 0 1,0 1 0,0-1 0,0 0 0,1 0 0,-1 1 0,0-1-1,0 0 1,0 0 0,0 1 0,0-1 0,0 0 0,0 0 0,1 1 0,-1-1-1,0 0 1,0 0 0,0 1 0,0-1 0,1 0 0,-1 0 0,0 0-1,0 0 1,1 1 0,-1-1 0,0 0 0,0 0 0,1 0 0,-1 0 0,0 0-1,0 0 1,1 0 0,-1 0 0,0 0 0,1 1 0,-1-1 0,0 0-1,0-1 1,1 1 0,-1 0 0,0 0 0,0 0 0,1 0 0,-1 0-1,29-1-9,-23 0 13,2 0-3,9 0-4,33 1-1,-46 0 6,-1 1 1,1-1-1,-1 1 0,0-1 0,1 1 0,-1 0 1,0 0-1,1 0 0,-1 1 0,0-1 0,0 1 1,0 0-1,0 0 0,0 0 0,-1 0 0,4 4 1,-5-6 8,-1 1 0,1 0 1,-1-1-1,1 1 0,-1 0 1,1 0-1,-1 0 1,1 0-1,-1-1 0,0 1 1,0 0-1,1 0 0,-1 0 1,0 0-1,0 0 1,0 0-1,0 0 0,0 0 1,0 0-1,0 0 0,0-1 1,-1 1-1,1 2 1,-1-2 21,0 1 0,0-1 0,0 1 0,0-1 0,-1 0 1,1 1-1,0-1 0,0 0 0,-1 0 0,1 0 0,-3 2 1,-4 1 154,-1 0 1,0 0 0,-14 4-1,21-7-161,-20 5 263,-41 7 0,55-12-489,0 0-1,0 0 0,1-1 0,-1 0 0,0-1 1,0 0-1,0 0 0,-14-4 0,13 1-292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6.790"/>
    </inkml:context>
    <inkml:brush xml:id="br0">
      <inkml:brushProperty name="width" value="0.05" units="cm"/>
      <inkml:brushProperty name="height" value="0.05" units="cm"/>
      <inkml:brushProperty name="color" value="#E71224"/>
    </inkml:brush>
  </inkml:definitions>
  <inkml:trace contextRef="#ctx0" brushRef="#br0">207 16 17748,'0'0'102,"0"-1"0,0 1 0,0-1 1,0 1-1,1-1 0,-1 1 0,0-1 1,0 1-1,0-1 0,0 1 0,-1-1 1,1 1-1,0-1 0,0 1 0,0-1 0,0 1 1,0-1-1,-1 1 0,1-1 0,0 1 1,0-1-1,-1 1 0,1-1 0,0 1 1,-1 0-1,1-1 0,-1 1 0,1-1 0,0 1 1,-1 0-1,1 0 0,-2-1 0,1 1 73,-1-1-1,1 1 0,-1 0 1,1 0-1,-1 0 0,1 0 1,-1 1-1,1-1 0,-1 0 0,1 1 1,-3 0-1,-45 23 1905,43-20-1722,-29 16 255,-47 37-1,82-57-612,-1 0 1,1 0-1,-1 1 0,1-1 0,0 0 0,-1 1 0,1-1 0,-1 0 0,1 1 0,0-1 0,-1 1 0,1-1 1,0 1-1,-1-1 0,1 1 0,0-1 0,0 1 0,-1-1 0,1 1 0,0-1 0,0 1 0,0 0 0,9 2-28,28-7-33,-29 2 45,4 1-3,1 0 0,-1 0 1,0 2-1,22 2 0,-31-3 15,0 1 1,0 0-1,0 0 0,1 0 1,-1 0-1,0 1 1,0-1-1,0 1 0,-1-1 1,4 4-1,-5-4 3,1 0-1,-1 0 1,0 1-1,0-1 1,0 0-1,0 1 1,-1-1-1,1 1 1,0-1-1,-1 1 1,1-1 0,-1 1-1,1 0 1,-1-1-1,0 1 1,1 0-1,-1-1 1,0 1-1,0 0 1,0-1-1,-1 3 1,0 0 11,0-1-1,0 1 1,-1-1 0,1 0 0,-1 1-1,0-1 1,0 0 0,0 0-1,-1 0 1,1 0 0,0 0 0,-1-1-1,0 1 1,0-1 0,0 0 0,-3 3-1,2-3-17,0 1 0,-1 0-1,1-1 1,0 0-1,-1 0 1,1-1 0,-1 1-1,0-1 1,0 0 0,1 0-1,-1 0 1,-5 0 0,9-1-48,1 0 1,-1 0 0,1 0 0,-1 0 0,1 0-1,-1-1 1,1 1 0,-1 0 0,1 0 0,-1 0-1,1 0 1,0 0 0,-1-1 0,1 1 0,-1 0-1,1 0 1,-1-1 0,1 1 0,0 0 0,-1-1-1,1 1 1,0 0 0,-1-1 0,1 1 0,0-1-1,0 1 1,-1-1 0,1 1 0,0 0 0,0-1-1,0 1 1,-1-1 0,1 1 0,0-1 0,0 1-1,0-1 1,0 1 0,0-1 0,0 1 0,0-1-1,0 1 1,0-1 0,0 1 0,0-1 0,1 1-1,-1-1 1,0 1 0,0-1 0,0 1 0,1 0-1,-1-1 1,0 1 0,0-1 0,1 1 0,-1-1-1,20-24-1731,6 5 918,4 0-310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7.210"/>
    </inkml:context>
    <inkml:brush xml:id="br0">
      <inkml:brushProperty name="width" value="0.05" units="cm"/>
      <inkml:brushProperty name="height" value="0.05" units="cm"/>
      <inkml:brushProperty name="color" value="#E71224"/>
    </inkml:brush>
  </inkml:definitions>
  <inkml:trace contextRef="#ctx0" brushRef="#br0">103 16 18996,'-13'14'910,"-4"2"246,-23 29-1,36-39-979,0-1-1,0 1 1,1 0 0,0 0-1,0 0 1,1 1 0,-1-1-1,1 1 1,1-1-1,-2 8 1,3-12-143,0-1 0,0 1 0,0 0 0,0-1 0,0 1 0,0 0 0,0-1 0,1 1-1,-1-1 1,0 1 0,1-1 0,0 1 0,-1-1 0,1 1 0,0-1 0,0 1 0,-1-1 0,1 0 0,0 1 0,1-1-1,-1 0 1,0 0 0,0 0 0,0 0 0,1 0 0,-1 0 0,0 0 0,1 0 0,-1-1 0,1 1 0,-1-1 0,1 1 0,0-1-1,-1 1 1,1-1 0,-1 0 0,1 1 0,0-1 0,1 0 0,5 0 114,-1 0 0,1 0 0,-1-1 0,1 0 0,-1 0 0,1 0 0,9-4 0,-6 0 113,0 0 1,0 0-1,0-1 1,-1 0-1,0-1 1,0 0-1,14-14 1,-19 17-150,-1-1 0,0 1-1,0-1 1,0 1 0,-1-1 0,1-1 0,-1 1 0,0 0 0,-1-1 0,1 1 0,-1-1 0,0 0 0,-1 0 0,1 0 0,-1 0 0,0-11 0,-1 16-98,0-1-1,0 1 1,0 0 0,0 0 0,0 0 0,0-1-1,-1 1 1,1 0 0,0 0 0,-1 0 0,1-1-1,-1 1 1,0 0 0,1 0 0,-1 0-1,-1-1 1,1 1-8,1 1-1,-1-1 0,0 1 0,1 0 1,-1-1-1,0 1 0,1 0 1,-1 0-1,0 0 0,0-1 0,1 1 1,-1 0-1,0 0 0,0 0 1,1 0-1,-1 0 0,0 0 0,0 0 1,1 0-1,-2 1 0,-1 0-21,1 0 0,-1 0 0,0 0 0,1 1 0,-1-1 0,1 1 0,-1 0 0,1-1 0,0 1-1,0 0 1,0 1 0,-3 3 0,4-5 0,-2 3-123,0 1 0,0-1 1,0 1-1,1-1 0,-3 7 1,5-10 86,0-1 1,0 1 0,0 0 0,-1-1-1,1 1 1,0 0 0,0 0-1,0-1 1,0 1 0,0 0 0,0-1-1,1 1 1,-1 0 0,0-1 0,0 1-1,0 0 1,1 0 0,-1-1 0,0 1-1,0-1 1,1 1 0,-1 0 0,1-1-1,-1 1 1,1-1 0,-1 1-1,1-1 1,-1 1 0,1-1 0,-1 1-1,1-1 1,0 0 0,-1 1 0,1-1-1,-1 0 1,1 1 0,0-1 0,-1 0-1,1 0 1,0 0 0,0 1 0,-1-1-1,1 0 1,0 0 0,-1 0 0,1 0-1,0-1 1,0 1 0,0 0-1,5 0-110,-1-1 0,1 1-1,-1-1 1,0-1-1,1 1 1,-1-1-1,0 0 1,0 0-1,0 0 1,5-4-1,8-4-180,22-20-1,3-6-167</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7.596"/>
    </inkml:context>
    <inkml:brush xml:id="br0">
      <inkml:brushProperty name="width" value="0.05" units="cm"/>
      <inkml:brushProperty name="height" value="0.05" units="cm"/>
      <inkml:brushProperty name="color" value="#E71224"/>
    </inkml:brush>
  </inkml:definitions>
  <inkml:trace contextRef="#ctx0" brushRef="#br0">79 1 18740,'-19'53'1973,"-25"87"1319,39-121-3003,1 1-1,1 0 1,1 0 0,1-1 0,1 24 0,0-41-277,0 0 0,0 0 0,0 0 0,0 0 0,1 0 0,-1 0 0,1 0 0,0 0 0,-1-1 0,1 1 0,0 0 0,0 0 0,0 0 0,0-1 0,1 1 0,-1 0 0,0-1 1,1 0-1,-1 1 0,1-1 0,1 2 0,-1-2-9,0-1 0,0 1 1,0 0-1,0-1 1,0 1-1,1-1 0,-1 0 1,0 0-1,0 0 0,0 0 1,0 0-1,0 0 1,0-1-1,1 1 0,-1-1 1,0 1-1,0-1 0,0 0 1,0 0-1,2-1 1,8-5 11,0 0-1,0-1 1,-1-1 0,0 0 0,-1 0 0,1-1 0,9-13 0,58-83 115,-71 95-114,40-67 61,6-7-29,-49 81-38,-4 7-7,-3 9 2,-1-2-12,-32 82 215,-42 171-1,77-257-283,-4 32-255,5-37 322,0 1-1,0-1 1,0 1-1,0-1 1,0 1-1,1 0 1,-1-1 0,0 1-1,1-1 1,0 1-1,-1-1 1,1 0-1,0 1 1,0-1-1,-1 1 1,1-1-1,0 0 1,0 0-1,0 0 1,3 2-1,11 1-180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6.896"/>
    </inkml:context>
    <inkml:brush xml:id="br0">
      <inkml:brushProperty name="width" value="0.05" units="cm"/>
      <inkml:brushProperty name="height" value="0.05" units="cm"/>
    </inkml:brush>
  </inkml:definitions>
  <inkml:trace contextRef="#ctx0" brushRef="#br0">1 1 17452,'7'4'1192,"3"3"-1224,-5 0 1768,17-1-1256,2-2 65,8 2-137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7.988"/>
    </inkml:context>
    <inkml:brush xml:id="br0">
      <inkml:brushProperty name="width" value="0.05" units="cm"/>
      <inkml:brushProperty name="height" value="0.05" units="cm"/>
      <inkml:brushProperty name="color" value="#E71224"/>
    </inkml:brush>
  </inkml:definitions>
  <inkml:trace contextRef="#ctx0" brushRef="#br0">128 88 14715,'29'-44'2898,"-27"42"-2706,-1-1-1,0 1 0,0-1 0,0 0 0,0 0 1,-1 1-1,1-5 0,-1 6-91,1 0 0,-1 1 0,0-1 1,-1 0-1,1 0 0,0 1 0,0-1 0,0 0 0,0 1 1,-1-1-1,1 0 0,0 0 0,0 1 0,-1-1 0,1 0 1,-1 1-1,1-1 0,-1 1 0,1-1 0,-1 1 0,1-1 1,-1 1-1,1-1 0,-1 1 0,0-1 0,0 0 0,-1 1 52,1 0 0,-1 0 0,1 0-1,-1-1 1,1 1 0,-1 1 0,1-1-1,-1 0 1,1 0 0,-1 1 0,1-1-1,-1 0 1,1 1 0,0 0 0,-1-1-1,1 1 1,0 0 0,-1 0-1,1-1 1,0 1 0,-2 2 0,-25 24 1024,16-13-941,0 0 1,2 1-1,0 1 0,-9 18 1,13-23-209,1 0 0,1 0 0,0 1 0,1-1 0,0 1 0,1 0 0,-2 16 0,4-25-25,0-1-1,0 1 0,0-1 1,0 1-1,0-1 1,1 1-1,-1-1 0,1 1 1,0-1-1,0 0 1,0 1-1,0-1 0,2 5 1,-1-6 0,-1 0 0,0 1 1,1-1-1,-1 0 1,1 0-1,0 0 0,-1 0 1,1 0-1,0 0 0,0 0 1,-1-1-1,1 1 0,0-1 1,0 1-1,0-1 0,0 0 1,0 0-1,0 0 1,3 0-1,4-1 25,0 0 0,0-1 0,-1 0 0,1 0 0,0-1-1,-1 0 1,0-1 0,1 1 0,-1-2 0,-1 1 0,13-10 0,8-8 160,39-38 0,15-25 330,-82 85-520,0 0 0,0 0 0,0 0 1,0 0-1,0 1 0,0-1 0,0 0 1,0 0-1,0 0 0,0 0 0,0 0 1,0 0-1,0 0 0,0 1 0,0-1 1,0 0-1,0 0 0,0 0 0,0 0 1,0 0-1,0 0 0,0 0 1,0 1-1,0-1 0,0 0 0,0 0 1,1 0-1,-1 0 0,0 0 0,0 0 1,0 0-1,0 0 0,0 0 0,0 0 1,0 0-1,0 0 0,0 0 0,1 1 1,-1-1-1,0 0 0,0 0 0,0 0 1,0 0-1,0 0 0,0 0 0,1 0 1,-1 0-1,0 0 0,0 0 1,0 0-1,0-1 0,0 1 0,0 0 1,0 0-1,1 0 0,-1 0 0,0 0 1,0 0-1,-4 21-332,-9 25-795,11-38 798,-1 1 76,0 0 0,1 0 0,0 1 0,0-1-1,1 0 1,-1 15 0,8-12-367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8.388"/>
    </inkml:context>
    <inkml:brush xml:id="br0">
      <inkml:brushProperty name="width" value="0.05" units="cm"/>
      <inkml:brushProperty name="height" value="0.05" units="cm"/>
      <inkml:brushProperty name="color" value="#E71224"/>
    </inkml:brush>
  </inkml:definitions>
  <inkml:trace contextRef="#ctx0" brushRef="#br0">157 1 16468,'-60'124'6062,"45"-93"-5544,2 1 1,1 0-1,1 1 0,-6 35 0,17-65-496,-1-1-1,1 1 1,0-1-1,0 1 1,0-1-1,0 1 0,0-1 1,1 1-1,-1-1 1,1 1-1,0-1 1,-1 1-1,3 4 1,-2-6-12,0 0 1,0 1 0,1-1 0,-1 0-1,0 0 1,0 1 0,1-1 0,-1 0-1,1 0 1,-1-1 0,1 1 0,-1 0 0,1 0-1,-1-1 1,1 1 0,1 0 0,7 0 11,-1 0 1,0-1-1,1 0 1,-1 0-1,0-1 1,12-2-1,11-1 20,-32 4-40,6-1 4,0 1 1,-1 0 0,1 0 0,0 1-1,10 2 1,-15-3-5,0 0 1,0 1-1,0-1 0,0 1 0,0-1 1,0 1-1,0 0 0,0-1 0,0 1 1,0 0-1,-1 0 0,1-1 0,0 1 1,0 0-1,-1 0 0,1 0 0,0 0 1,-1 0-1,1 0 0,-1 0 0,0 0 1,1 0-1,-1 0 0,0 0 0,0 0 1,1 1-1,-1-1 0,0 0 1,0 0-1,0 0 0,0 0 0,0 0 1,-1 0-1,1 1 0,0-1 0,-1 1 1,-1 3 64,1 0 0,-1 0 1,0-1-1,0 0 0,-1 1 1,1-1-1,-1 0 0,0 0 1,0 0-1,-1 0 0,1-1 1,-1 1-1,0-1 0,0 0 1,0 0-1,0-1 0,0 1 1,-1-1-1,1 0 0,-7 3 1,4-3 3,1 1 1,-1-1-1,0-1 1,-1 1-1,1-1 1,0 0-1,0-1 1,0 1-1,-1-2 1,1 1-1,0-1 1,0 0-1,-10-3 1,14 3-203,0 1-1,0-2 1,0 1 0,1 0 0,-1-1 0,1 1 0,-1-1-1,1 0 1,-1 0 0,1 1 0,0-2 0,0 1 0,0 0-1,0 0 1,0-1 0,0 1 0,1-1 0,-1 1 0,0-4-1,1 0-528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8.791"/>
    </inkml:context>
    <inkml:brush xml:id="br0">
      <inkml:brushProperty name="width" value="0.05" units="cm"/>
      <inkml:brushProperty name="height" value="0.05" units="cm"/>
      <inkml:brushProperty name="color" value="#E71224"/>
    </inkml:brush>
  </inkml:definitions>
  <inkml:trace contextRef="#ctx0" brushRef="#br0">1 74 20988,'51'-5'4076,"-45"5"-3881,0 0 0,0 0 0,0 0 0,0-1-1,0 0 1,-1 0 0,1 0 0,0-1 0,0 0 0,-1 0 0,1 0 0,9-7 0,-13 5 350,-9 4-296,-10 5 20,9-1-240,0 1 0,0 1 1,0 0-1,1 0 0,0 0 1,0 1-1,1-1 1,0 2-1,0-1 0,0 1 1,1 0-1,1 0 0,-1 0 1,1 1-1,-5 14 0,9-23-32,0 1 0,0 0 0,0 0 0,0 0-1,0 0 1,0 0 0,0 0 0,0 0 0,0 0 0,0-1-1,0 1 1,1 0 0,-1 0 0,0 0 0,1 0-1,-1-1 1,1 1 0,-1 0 0,1 0 0,-1-1 0,1 1-1,-1 0 1,1 0 0,-1-1 0,1 1 0,0-1 0,0 1-1,-1-1 1,1 1 0,0-1 0,0 1 0,0-1 0,-1 0-1,1 1 1,0-1 0,0 0 0,0 0 0,0 0 0,1 1-1,5-1-11,1 1 0,-1-1 0,0 0 0,8-1 0,-8 0 11,70-6-64,-37 2 80,0 3 0,59 2 0,-99 0-10,22 3-10,-21-3 20,-1 0 0,1 0 1,0 0-1,0 0 0,0 0 1,0 1-1,-1-1 0,1 0 1,0 1-1,0-1 0,-1 0 1,1 1-1,0-1 0,0 1 1,-1-1-1,1 1 0,-1-1 1,1 1-1,0 0 0,-1-1 1,1 2-1,-2-3 113,-1 0-1,1 0 1,0-1-1,-1 1 1,1-1 0,0 1-1,0 0 1,-1-1 0,1 0-1,-1-2 1,-3-15 191,0-1 1,2 0-1,0 0 0,0-25 1,3 44-369,0 0 1,0-1-1,0 1 1,0 0 0,0-1-1,0 1 1,1-1 0,-1 1-1,0 0 1,1 0 0,-1-1-1,1 1 1,-1 0-1,1 0 1,0-1 0,0 1-1,-1 0 1,1 0 0,0 0-1,0 0 1,0 0 0,0 0-1,0 0 1,0 0 0,0 1-1,0-1 1,3-1-1,1 0-245,1 1 0,-1-1 0,1 1 0,0 0 0,9 0 0,15-3-30,7-5-389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7:59.660"/>
    </inkml:context>
    <inkml:brush xml:id="br0">
      <inkml:brushProperty name="width" value="0.05" units="cm"/>
      <inkml:brushProperty name="height" value="0.05" units="cm"/>
      <inkml:brushProperty name="color" value="#E71224"/>
    </inkml:brush>
  </inkml:definitions>
  <inkml:trace contextRef="#ctx0" brushRef="#br0">253 61 19596,'-2'-2'146,"0"0"1,1 0-1,-1 0 0,0 0 1,0 0-1,0 0 0,0 1 0,-1-1 1,1 1-1,0-1 0,-1 1 0,1 0 1,-1 0-1,1 0 0,-1 0 0,1 1 1,-1-1-1,0 0 0,-3 1 1,2 0 38,-1 0 0,0 1 1,1 0-1,-1 0 0,1 0 1,-1 0-1,1 1 0,-1-1 1,1 1-1,-5 3 1,-5 4 129,1 0 0,1 0 0,0 2 0,0-1 0,-16 20 0,18-18-218,1 0 0,-15 24-1,22-32-87,0 0 0,0 0-1,0 0 1,1 1 0,-1-1 0,1 0-1,0 1 1,0-1 0,0 0-1,1 1 1,0-1 0,0 1-1,0 8 1,1-12 1,0 1 1,-1 0-1,1-1 0,0 1 0,0 0 1,0-1-1,0 1 0,0-1 1,1 0-1,-1 1 0,0-1 0,0 0 1,1 0-1,-1 0 0,1 0 1,-1 0-1,1 0 0,0 0 0,-1 0 1,1-1-1,0 1 0,0 0 1,-1-1-1,1 0 0,0 1 0,0-1 1,0 0-1,-1 0 0,1 0 0,0 0 1,3-1-1,4 0 52,0 0 0,0 0 0,-1-1 0,1-1 0,11-4 1,6-5 101,-1-1 0,-1-1 1,0-2-1,-1 0 1,-1-2-1,-1 0 1,0-1-1,-1-1 1,-2-1-1,0-1 0,-1-1 1,20-34-1,-46 76-139,1 1 0,-7 30 0,9-30-26,5-17 3,-3 7 6,1-1 1,0 1-1,1 0 0,0 0 1,1 0-1,0 1 1,0 18-1,1-28-6,1 0 0,-1 0 0,0 1 0,0-1 0,1 0-1,-1 0 1,1 0 0,-1 0 0,1 0 0,-1-1 0,1 1 0,-1 0 0,1 0 0,0 0-1,0 0 1,-1-1 0,1 1 0,0 0 0,0 0 0,0-1 0,0 1 0,0-1 0,0 1 0,0-1-1,0 1 1,0-1 0,0 0 0,0 0 0,0 1 0,0-1 0,0 0 0,0 0 0,0 0 0,0 0-1,0 0 1,0 0 0,0 0 0,2-1 0,3 0 11,-1-1 1,0 0-1,0 0 0,0 0 0,0 0 1,6-4-1,1-3 26,0 0-1,0 0 1,-1-1 0,0 0 0,-1-1-1,10-12 1,-1-4 91,27-47 1,-52 88-136,0 0 1,1 0-1,0 1 0,2 0 1,-1 0-1,2 0 0,-2 27 1,4-41 5,0 0 0,0 1 0,0-1 0,0 0 0,0 0 0,0 0 0,1 0 0,-1 0 0,0 0 0,1 0 0,-1 0 0,0 0 0,1 0 0,0 0 0,-1 0 0,1 0 1,-1 0-1,1-1 0,0 1 0,0 0 0,-1 0 0,1 0 0,0-1 0,0 1 0,1 0 0,0 0 3,0-1 1,0 0-1,-1 1 1,1-1-1,0 0 1,0 0-1,0 0 1,0 0-1,0 0 1,0 0-1,0-1 1,0 1-1,2-1 1,6-3 28,1-1 0,-1 1 0,16-11 0,-25 14-31,23-16 71,-1-1 0,0-1 1,28-32-1,-32 31-5,-19 20-67,0 0 0,0 1 0,0-1-1,0 0 1,0 0 0,0 0 0,0 0 0,0 0 0,0 0-1,0 0 1,1 0 0,-1 0 0,0 0 0,0 0 0,0 0 0,0 0-1,0 1 1,0-1 0,0 0 0,0 0 0,0 0 0,0 0 0,0 0-1,0 0 1,0 0 0,0 0 0,0 0 0,0 0 0,0 0-1,0 0 1,1 0 0,-1 0 0,0 0 0,0 0 0,0 0 0,0 0-1,0 0 1,0 0 0,0 0 0,0 0 0,0 0 0,0 0 0,0 0-1,0 0 1,1 0 0,-1 0 0,0 0 0,0 0 0,0 0-1,0 0 1,0 0 0,0 0 0,0 0 0,0 0 0,0 0 0,0 0-1,-3 13 13,-12 30-92,8-23-28,3-8-47,2-6-9,-1-1 0,2 0-1,-1 1 1,1-1 0,0 1-1,0 0 1,0-1 0,1 1-1,0 0 1,0 5 0,0-10 63,1 0 0,-1 0 0,0 0 0,1 0 0,-1 0 0,1 0 0,-1 0 0,1 0 0,-1 0 0,1-1 0,-1 1 0,1 0 0,0 0 0,0 0 0,-1-1 0,1 1 0,0 0 0,0-1 0,0 1 0,0-1-1,0 1 1,1 0 0,1-1-105,-1 1-1,1 0 0,0-1 0,0 1 1,0-1-1,-1 0 0,1 0 0,4-1 1,4 0-263,-1-1 0,1-1 1,14-5-1,22-11-711,8-6-96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0.110"/>
    </inkml:context>
    <inkml:brush xml:id="br0">
      <inkml:brushProperty name="width" value="0.05" units="cm"/>
      <inkml:brushProperty name="height" value="0.05" units="cm"/>
      <inkml:brushProperty name="color" value="#E71224"/>
    </inkml:brush>
  </inkml:definitions>
  <inkml:trace contextRef="#ctx0" brushRef="#br0">154 281 18124,'0'0'58,"0"0"0,0 0 0,0 0 0,0-1 1,0 1-1,0 0 0,0 0 0,-1 0 0,1-1 0,0 1 0,0 0 1,0 0-1,0 0 0,0 0 0,0-1 0,0 1 0,0 0 0,0 0 1,-1 0-1,1 0 0,0 0 0,0-1 0,0 1 0,0 0 0,0 0 1,-1 0-1,1 0 0,0 0 0,0 0 0,0 0 0,-1 0 0,1 0 1,0 0-1,0 0 0,0 0 0,0 0 0,-1 0 0,1 0 0,0 0 1,0 0-1,0 0 0,-1 0 0,1 0 0,0 0 0,0 0 0,0 0 1,0 0-1,-1 0 0,1 0 0,0 0 0,0 0 0,0 0 0,0 1 1,-1-1-1,1 0 0,0 0 0,0 0 0,0 0 0,0 0 0,0 1 1,0-1-1,0 0 0,-1 0 0,-12 12 206,11-11 112,-17 18 1150,0 1 1,-20 28 0,32-38-1391,0 0-1,0 0 1,1 1 0,1 0 0,0 1 0,0-1 0,-3 16-1,7-26-126,1 0-1,-1 0 0,1 0 1,0 0-1,0 0 1,0 1-1,-1-1 0,1 0 1,0 0-1,0 0 0,1 0 1,-1 0-1,0 0 1,0 0-1,0 1 0,1-1 1,-1 0-1,0 0 0,1 0 1,-1 0-1,1 0 0,0 0 1,-1 0-1,1 0 1,0-1-1,-1 1 0,1 0 1,0 0-1,0 0 0,0-1 1,0 1-1,1 0 1,1 0-3,0 0 1,-1-1-1,1 0 1,0 1-1,0-1 1,-1 0-1,1 0 1,0-1 0,0 1-1,-1-1 1,1 1-1,0-1 1,2-1-1,10-4 5,0 0-1,-1-1 1,0-1-1,-1 0 0,0-1 1,0 0-1,12-12 0,4-6 96,41-49 0,-51 52-56,-1-1 1,-1 0-1,0-1 0,-3-1 1,0 0-1,16-46 0,-29 68-42,1 0-1,-1-1 1,0 1 0,0 0-1,-1-1 1,1 1-1,-1 0 1,0-1-1,-1 1 1,-1-10-1,1 13-7,1 0 0,-1 0 0,0 0 0,0 0 0,0 0 0,0 0 0,-1 0 0,1 0-1,0 0 1,-1 0 0,1 1 0,-1-1 0,0 0 0,1 1 0,-1 0 0,0-1-1,0 1 1,0 0 0,0 0 0,0 0 0,0 0 0,-1 0 0,1 1 0,0-1-1,0 1 1,-4-1 0,-1 0-2,0 1-1,-1 0 1,1 1-1,0 0 1,-1 0-1,1 0 1,0 1-1,0 0 1,0 1 0,0-1-1,-9 6 1,9-4-5,-1 0 0,1 1 1,0 0-1,0 0 0,0 0 1,1 1-1,0 0 0,0 0 1,-7 10-1,11-14 1,1 0-1,0 0 0,0 0 1,0 0-1,0 1 0,0-1 1,0 0-1,1 0 0,-1 1 1,1-1-1,0 0 0,-1 1 1,1-1-1,0 0 0,0 1 1,1-1-1,-1 1 0,0-1 1,1 0-1,-1 0 0,1 1 1,0-1-1,0 0 1,0 0-1,0 0 0,0 0 1,0 0-1,1 0 0,2 3 1,5 4-84,0 0 0,0-1 0,0 0 0,19 11 0,2 2-76,-17-11 97,-2 1-1,1 0 1,-1 1-1,-1 0 0,0 1 1,-1 0-1,16 28 1,-22-33-14,1 0 0,-1 0 0,-1 0 0,1 1 0,-1-1 0,-1 1 0,0 0 0,0 0 1,-1-1-1,0 1 0,0 0 0,-1 0 0,0-1 0,0 1 0,-6 16 0,6-23 44,1-1 24,0 0 0,0 0 0,0 0 1,0 0-1,-1 0 0,1 0 0,0 0 0,-1 0 0,1 0 0,-1 0 0,1-1 0,-1 1 0,1 0 0,-1 0 0,0 0 0,1-1 0,-1 1 0,0 0 0,0-1 0,0 1 0,1 0 0,-1-1 0,0 1 0,0-1 0,0 1 0,0-1 0,0 0 0,0 1 0,-1-1 0,-10-4-264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2.324"/>
    </inkml:context>
    <inkml:brush xml:id="br0">
      <inkml:brushProperty name="width" value="0.05" units="cm"/>
      <inkml:brushProperty name="height" value="0.05" units="cm"/>
      <inkml:brushProperty name="color" value="#E71224"/>
    </inkml:brush>
  </inkml:definitions>
  <inkml:trace contextRef="#ctx0" brushRef="#br0">60 6 18292,'0'-1'54,"0"1"0,0 0 0,0 0 0,0-1 0,0 1 0,1 0 0,-1 0 0,0-1 0,0 1 0,0 0 0,0 0 0,1 0 0,-1-1 0,0 1 0,0 0 0,0 0 0,1 0 1,-1 0-1,0-1 0,0 1 0,1 0 0,-1 0 0,0 0 0,0 0 0,1 0 0,-1 0 0,0 0 0,0 0 0,1 0 0,-1 0 0,0 0 0,0 0 0,1 0 0,-1 0 0,0 0 0,1 0 0,-1 0 0,0 0 0,0 0 0,1 0 0,-1 0 0,0 1 0,0-1 0,1 0 0,-1 0 0,0 0 0,0 0 1,0 1-1,1-1 0,-1 0 0,0 0 0,0 0 0,0 1 0,0-1 0,0 0 0,1 0 0,-1 1 0,0-1 0,0 0 0,0 0 0,0 1 0,0-1 0,0 0 0,0 0 0,0 1 0,0-1 0,0 1 0,3 20 1532,-53 453 1374,41-408-2674,-7 36 1263,33-202-873,53-184-1,-69 283-674,6-25 9,2 0 0,1 1 0,1 0 0,20-32 0,-27 51-13,0 0 1,1 0 0,0 1-1,0-1 1,1 1 0,-1 0-1,1 0 1,13-7 0,-14 10-3,0-1 0,0 1 0,0 1 0,0-1 0,1 1 0,-1 0 0,1 0 0,-1 0 0,1 1 0,-1 0 0,1 0 0,-1 0 0,10 2 0,-10-1-4,-1 0 0,1 0 0,0 1-1,-1-1 1,1 1 0,-1 0 0,1 1-1,-1-1 1,0 1 0,0-1 0,0 1-1,5 6 1,-7-8 8,-1 1 0,1 0 0,-1 0-1,0 0 1,0 0 0,0 0 0,0 0 0,0 0 0,0 0 0,0 0-1,-1 0 1,1 1 0,-1-1 0,0 0 0,0 0 0,1 1 0,-1-1 0,-1 0-1,1 1 1,0-1 0,-1 0 0,1 0 0,-1 0 0,1 1 0,-1-1-1,0 0 1,0 0 0,-2 3 0,-3 4 29,0 0 0,0 0 0,-1-1 0,0 0 0,0-1 0,-1 1-1,0-1 1,-9 6 0,12-10-25,1 0 0,-1 0 0,0 0 0,0 0 0,0-1 0,0 0-1,-1 0 1,1 0 0,-1-1 0,1 1 0,-1-1 0,1-1 0,-1 1-1,0-1 1,1 0 0,-11-1 0,14 0-61,0 1 0,0-1 0,1 0 1,-1 0-1,0 0 0,0 1 0,0-2 0,1 1 0,-1 0 0,1 0 1,-1 0-1,1-1 0,-1 1 0,1-1 0,0 1 0,0-1 0,0 1 0,0-1 1,0 0-1,0 0 0,0 1 0,0-1 0,1 0 0,-1 0 0,1 0 1,-1 0-1,1 0 0,0 0 0,0 0 0,0 0 0,0 0 0,0 0 1,0 0-1,0 0 0,1 0 0,-1 0 0,1 0 0,-1 1 0,1-1 0,0 0 1,0 0-1,0 0 0,0 1 0,0-1 0,0 0 0,0 1 0,1-1 1,1-1-1,17-12-514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4.149"/>
    </inkml:context>
    <inkml:brush xml:id="br0">
      <inkml:brushProperty name="width" value="0.05" units="cm"/>
      <inkml:brushProperty name="height" value="0.05" units="cm"/>
      <inkml:brushProperty name="color" value="#E71224"/>
    </inkml:brush>
  </inkml:definitions>
  <inkml:trace contextRef="#ctx0" brushRef="#br0">204 462 16916,'-3'-1'209,"0"-1"1,0 1 0,1 0-1,-1 0 1,0 1 0,0-1 0,0 1-1,-1-1 1,1 1 0,0 0-1,0 0 1,0 0 0,0 0 0,0 1-1,0-1 1,-3 2 0,-6 1 676,1 0 1,-21 10 0,24-9-731,0 0 0,0 1 1,0 0-1,-9 8 0,14-11-153,1 0 1,0 0-1,-1 1 0,1-1 0,0 0 1,0 1-1,1-1 0,-1 1 0,0-1 1,1 1-1,0 0 0,-1 0 0,1 0 0,0 0 1,1 0-1,-2 5 0,2-7-3,1 1 0,-1 0 0,0-1 0,1 1-1,-1-1 1,1 1 0,0-1 0,-1 0 0,1 1 0,0-1 0,0 0 0,0 1-1,0-1 1,0 0 0,0 0 0,0 0 0,1 0 0,1 1 0,30 19 1,-9-7-31,-13-4 15,0 1 0,-1 0 0,0 0 0,0 1-1,-1 0 1,-1 1 0,0 0 0,-1 0-1,0 1 1,-1 0 0,-1 0 0,0 1 0,-1-1-1,2 16 1,-3-17 82,-2 0-1,1-1 0,-2 1 1,0 0-1,0 0 0,-1 0 1,-1 0-1,0-1 1,-1 1-1,0-1 0,-1 1 1,0-1-1,-1 0 1,0-1-1,-1 1 0,-14 20 1,18-29 0,-1 0 0,1 0 0,-1 0 0,0 0 0,0 0 0,0-1 0,0 1 0,0-1 0,-1 0 0,1 0 0,-1 0 0,1-1 0,-1 1 0,0-1 0,0 0 1,-7 2-1,8-3-20,0 0-1,0-1 1,0 1 0,1 0 0,-1-1 0,0 0 0,0 1 0,0-1 0,0 0 0,1-1 0,-1 1 0,0 0-1,1-1 1,-1 1 0,1-1 0,0 0 0,-1 0 0,1 0 0,0 0 0,0 0 0,1-1 0,-1 1 0,-3-5-1,1 0-31,-1-1 0,1 0 0,1 1-1,-1-1 1,1-1 0,1 1 0,-1 0-1,2-1 1,-1 1 0,1-1 0,0 0-1,1 1 1,0-1 0,0 0 0,1 1-1,0-1 1,0 0 0,1 1 0,0-1-1,1 1 1,0 0 0,0 0 0,1 0-1,0 0 1,0 1 0,1-1 0,0 1-1,0 0 1,1 1 0,0-1 0,0 1 0,11-9-1,15-4-148,0 1 0,63-25 0,21-11-163,-94 41 251,0-1 0,0 0 0,38-35 0,-53 42 95,1-1 0,-1 0 0,0 0 1,-1-1-1,0 0 0,0 0 0,-1 0 0,0-1 0,-1 1 1,0-1-1,0 0 0,2-14 0,-5 20 7,-1 0 0,1 0 1,-1 0-1,0 0 0,0 0 0,-1 0 0,1 0 0,-3-7 0,3 10-40,0 0 1,-1 0-1,1 0 0,0 0 0,-1 1 0,1-1 0,-1 0 0,1 0 0,-1 0 0,0 0 1,1 1-1,-1-1 0,0 0 0,0 1 0,1-1 0,-1 1 0,0-1 0,0 0 0,0 1 1,0 0-1,0-1 0,0 1 0,1 0 0,-1-1 0,0 1 0,0 0 0,0 0 1,0 0-1,0 0 0,0 0 0,0 0 0,0 0 0,0 0 0,0 0 0,0 0 0,0 0 1,0 1-1,-2 0 0,-3 2 14,-1 0 0,1 0 0,0 1-1,0 0 1,0 0 0,1 1 0,-1-1 0,1 1 0,0 0 0,1 1 0,-8 10 0,1-1-32,2 0-1,0 1 1,-10 25-1,14-30-27,1 1 0,1-1 0,-1 1 0,2 0 0,0 0 0,0 0 0,1 21 0,1-30 19,0 0 0,0 0 1,1 0-1,-1 0 0,1 0 1,-1 0-1,1 0 0,0 0 1,0 0-1,0 0 1,1-1-1,-1 1 0,1 0 1,0-1-1,-1 1 0,1-1 1,0 0-1,0 1 0,1-1 1,-1 0-1,0 0 0,1-1 1,-1 1-1,1 0 0,0-1 1,-1 1-1,1-1 0,0 0 1,0 0-1,0 0 0,0 0 1,0-1-1,0 1 0,0-1 1,3 0-1,4 0-4,-1 0 0,1-1 0,-1 0-1,0-1 1,1 0 0,-1 0 0,0-1 0,0-1 0,0 1-1,-1-1 1,10-6 0,11-8 27,45-36-1,-21 11 65,-2-2 0,54-61-1,-74 70 13,-2-1-1,-1-2 0,44-81 0,-69 113-71,0 1 1,0-1-1,0 0 0,2-14 0,-5 21-15,1-1-1,-1 0 1,0 0 0,0 0 0,0 1 0,0-1 0,0 0 0,0 0 0,0 0 0,-1 1-1,1-1 1,0 0 0,0 0 0,-1 1 0,1-1 0,0 0 0,-1 0 0,1 1 0,-1-1 0,1 0-1,-1 0 1,0 1-2,0-1 0,0 1-1,0-1 1,0 1 0,0 0-1,-1 0 1,1 0 0,0-1-1,0 1 1,0 0 0,0 0-1,0 0 1,0 1 0,-1-1-1,1 0 1,0 0 0,0 1-1,0-1 1,0 0 0,-1 2-1,-6 1-8,-1 1 0,1 1 0,1-1 0,-1 1 0,1 1 0,0-1 0,0 1 0,-9 11 0,-3 4-14,-24 36 0,27-34-32,2 1 0,1 0 1,-15 35-1,24-47 0,0 0 1,0 0-1,1 0 0,1 0 0,0 0 1,0 0-1,1 1 0,1-1 0,2 24 1,-2-32 39,1-1 0,-1 0 0,1 1 0,0-1 0,0 0 0,1 0 0,-1 0 0,1 1 0,-1-1 0,1-1 0,0 1 0,0 0 0,0 0 0,1-1 0,-1 1 0,1-1 0,-1 0 0,1 0 0,0 0 0,4 3 0,-3-4 3,0 1 0,-1-1 0,1 0 0,0 0 0,0-1 0,1 1 0,-1-1 0,0 0 1,0 0-1,0 0 0,0 0 0,0-1 0,0 0 0,0 0 0,0 0 0,0 0 0,4-2 0,11-7 70,0 0-1,0-2 0,-1 0 0,-1-1 0,0 0 0,29-31 0,-31 29-4,47-47 207,-2-2 0,-4-3 0,-2-3 0,63-107 0,-117 177-258,1-1 1,0 0 0,-1 1 0,1-1 0,-1 0 0,1 0 0,-1 1 0,1-1-1,-1 0 1,0 0 0,1 0 0,-1 1 0,0-1 0,0 0 0,0 0 0,1 0 0,-1 0-1,0 0 1,0 0 0,0 1 0,0-1 0,-1-2 0,0 4-2,-1-1 1,1 1 0,-1 0-1,1 0 1,-1 0-1,1 0 1,0 0-1,-1 0 1,1 0 0,0 0-1,0 1 1,-2 1-1,-27 36-23,1 1 0,2 1-1,1 1 1,3 2 0,-23 58-1,36-78 10,1-1 0,2 1 0,0 1 0,-6 47-1,15-56 1,3-21 1,6-25-22,-3-19 38,-1 0 1,0-52-1,-8 101-7,1 1 0,0-1-1,0 0 1,0 0-1,0 0 1,0 0 0,0 0-1,0 0 1,-1 0-1,1 0 1,0 0 0,0 0-1,0 0 1,0 0-1,0 0 1,0 0 0,-1 0-1,1 0 1,0 0-1,0 0 1,0 0-1,0 0 1,0 0 0,0 0-1,-1 0 1,1 0-1,0 0 1,0 0 0,0 0-1,0 0 1,0 0-1,0 0 1,0 0 0,-1 0-1,1 0 1,0-1-1,0 1 1,0 0-1,0 0 1,0 0 0,0 0-1,0 0 1,0 0-1,0 0 1,0-1 0,0 1-1,0 0 1,0 0-1,-2 7-38,0 1 0,1-1 0,1 0 0,-1 1 0,1-1-1,1 1 1,-1-1 0,1 1 0,0-1 0,1 1-1,0-1 1,0 0 0,1 0 0,-1 0 0,7 11 0,-7-15 37,1-1 0,-1 1 1,0-1-1,1 1 1,-1-1-1,1 0 1,0 0-1,0 0 1,0 0-1,0-1 0,0 1 1,0-1-1,0 0 1,0 1-1,4-1 1,0 1 4,0-1 1,0-1 0,0 0 0,0 0 0,-1 0 0,1 0 0,8-3-1,4-1 32,0-2 0,0 0 0,-1-1 0,25-13 0,-2-4 56,-31 17-52,0 0-1,1 1 0,-1 1 0,16-6 0,-28 27-28,-14 31-83,12-39 62,1 0-1,0 1 0,0 0 0,1 0 1,0 0-1,-1 15 0,2-23 21,1 0-1,0 0 1,0 1-1,0-1 1,0 0 0,0 0-1,1 0 1,-1 0-1,0 0 1,0 0 0,1 0-1,-1 0 1,1 0-1,-1 0 1,1 0 0,-1 0-1,1-1 1,-1 1-1,1 0 1,0 0 0,0 0-1,-1-1 1,1 1-1,0 0 1,0-1 0,0 1-1,0-1 1,0 1-1,0-1 1,-1 1 0,1-1-1,0 0 1,0 1-1,1-1 1,-1 0 0,0 0-1,0 0 1,0 1-1,0-1 1,0 0 0,2-1-1,4 0 25,0 0 0,0-1-1,0 0 1,13-5-1,-11 4 7,12-6 14,-14 6-81,0 0-1,0 0 0,0 1 1,0 0-1,0 0 0,0 0 1,1 1-1,-1 0 1,1 0-1,7 1 0,-13 1-71,0 0-1,-1 1 0,1-1 0,-1 0 0,1 0 1,-1 1-1,1-1 0,-1 1 0,0-1 0,0 1 1,0 0-1,0-1 0,0 1 0,0 0 1,0 0-1,-1 0 0,1 0 0,-1 0 0,1 0 1,-1-1-1,0 1 0,1 0 0,-1 0 1,0 0-1,-1 0 0,1 0 0,-1 4 0,-4 1-579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5.431"/>
    </inkml:context>
    <inkml:brush xml:id="br0">
      <inkml:brushProperty name="width" value="0.05" units="cm"/>
      <inkml:brushProperty name="height" value="0.05" units="cm"/>
      <inkml:brushProperty name="color" value="#E71224"/>
    </inkml:brush>
  </inkml:definitions>
  <inkml:trace contextRef="#ctx0" brushRef="#br0">11 1 17156,'-2'9'5094,"0"18"-3181,1-14-1327,0 0-211,-1 7 20,1-1 1,0 0-1,3 29 1,-2-47-364,0 0 0,1 1 0,-1-1 0,0 0-1,0 0 1,1 0 0,-1 1 0,0-1 0,1 0 0,0 0 0,-1 0 0,1 0 0,-1 0 0,1 0 0,0 0 0,0 0 0,0 0 0,0 0 0,-1-1 0,1 1 0,0 0 0,1 0 0,1 0 0,-2 0 9,1-1 1,0 0 0,0 0-1,-1 0 1,1 0 0,0 0-1,0 0 1,-1 0 0,1-1-1,0 1 1,0-1-1,-1 1 1,1-1 0,2-1-1,7-4 169,-1 0 0,0-1 1,17-15-1,-22 17-130,72-64 742,-76 69-819,-1-1 0,0 1 1,1-1-1,-1 1 0,0 0 0,1-1 1,-1 1-1,1 0 0,-1-1 1,1 1-1,-1 0 0,0 0 0,1 0 1,-1-1-1,1 1 0,-1 0 0,1 0 1,-1 0-1,1 0 0,0 0 1,-1 0-1,1 0 0,-1 0 0,1 0 1,-1 0-1,1 0 0,-1 0 1,1 0-1,-1 0 0,1 1 0,0-1 1,0 1-3,-1 0 0,1 0 0,-1 0 1,1 0-1,-1 0 0,1 0 0,-1 0 1,0 0-1,1 0 0,-1 1 0,0-1 1,0 0-1,0 0 0,0 1 0,-3 50-59,1-41 55,2-6-7,-1 19 11,1-24 0,0 1 0,0-1 1,1 0-1,-1 1 0,0-1 0,0 0 0,0 1 0,0-1 0,0 1 0,1-1 0,-1 0 0,0 1 0,0-1 0,0 0 0,1 0 0,-1 1 0,0-1 0,1 0 0,-1 0 0,0 1 0,1-1 0,-1 0 0,0 0 0,1 0 0,-1 1 0,0-1 0,1 0 0,-1 0 1,1 0-1,-1 0 0,0 0 0,1 0 0,-1 0 0,1 0 0,-1 0 0,0 0 0,1 0 0,-1 0 0,0 0 0,1 0 0,-1 0 0,1 0 0,-1-1 0,0 1 0,1 0 0,-1 0 0,0 0 0,1-1 0,-1 1 0,1 0 0,11-8 73,-1 0-1,0-1 1,0 0 0,-1-1-1,18-21 1,-2 3 111,-7 5-50,-14 17-97,-1 0-1,1 0 0,0 1 0,1 0 1,-1 0-1,1 0 0,11-7 1,-16 12-44,-1 0 0,0 0 0,0 0 0,1-1 0,-1 1 0,0 0 0,1 0 0,-1 0 0,1 0 0,-1 0 0,0 0 0,1 0 0,-1 0 0,0 0 0,1 0 0,-1 0 0,0 0 0,1 0 0,-1 0 0,1 0 0,-1 0 0,0 0 0,1 0 0,-1 0 0,0 0 0,1 1 0,-1-1 0,0 0 0,1 0 0,-1 0 0,0 1 0,0-1 0,1 0 0,-1 0 1,0 1-1,0-1 0,1 0 0,-1 1 0,0-1 0,0 0 0,0 1 0,0 17-2044,-7-2-583,6-16 2602,1 0-1,0 0 1,0 1 0,0-1 0,0 0-1,0 0 1,0 0 0,-1 0 0,1 0-1,0 0 1,0 0 0,0 1 0,0-1-1,-1 0 1,1 0 0,0 0 0,0 0-1,0 0 1,0 0 0,-1 0 0,1 0-1,0 0 1,0 0 0,0 0 0,0 0-1,-1 0 1,1 0 0,0 0 0,0 0-1,0 0 1,0 0 0,-1 0 0,1-1 0,0 1-1,0 0 1,0 0 0,0 0 0,-1 0-1,1 0 1,0 0 0,0 0 0,0 0-1,0-1 1,0 1 0,0 0 0,0 0-1,-1 0 1,1 0 0,0-1 0,0 1-1,0 0 1,0 0 0,0 0 0,0 0-1,0-1 1,0 1 0,0 0 0,0 0-1,0 0 1,0 0 0,0-1 0,0 1-1,0 0 1,-3-17-1173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6.427"/>
    </inkml:context>
    <inkml:brush xml:id="br0">
      <inkml:brushProperty name="width" value="0.05" units="cm"/>
      <inkml:brushProperty name="height" value="0.05" units="cm"/>
      <inkml:brushProperty name="color" value="#E71224"/>
    </inkml:brush>
  </inkml:definitions>
  <inkml:trace contextRef="#ctx0" brushRef="#br0">279 15 18564,'7'-4'1365,"-4"3"-934,0-1 0,0 1 0,0 0-1,1 0 1,-1 0 0,0 0 0,0 0 0,0 1-1,1-1 1,5 1 0,-10 2-85,-1 0 1,1 0-1,0 0 1,-1 0-1,1 0 1,-1 0-1,0 0 1,0-1-1,-3 3 1,-36 28 162,-1-1 0,-54 27 0,-10 8-319,104-65-186,0 0-1,0 0 1,1 1-1,-1-1 1,0 0-1,1 1 0,-1 0 1,1-1-1,0 1 1,-1 0-1,1-1 1,0 1-1,-1 3 0,2-4-2,0 0-1,0-1 0,0 1 1,0 0-1,0 0 0,0 0 1,1 0-1,-1 0 0,0-1 1,1 1-1,-1 0 0,0 0 1,1-1-1,-1 1 0,1 0 0,-1-1 1,1 1-1,-1 0 0,1-1 1,0 1-1,-1 0 0,1-1 1,0 1-1,-1-1 0,1 0 1,0 1-1,0-1 0,-1 0 0,1 1 1,0-1-1,0 0 0,0 0 1,1 1-1,28 8 44,60 11 0,-57-13-21,41 12 1,-59-14-1,-1 0-1,-1 1 1,1 1 0,-1 0 0,0 1 0,-1 0-1,0 1 1,0 1 0,12 12 0,-96-54-3652,48 24 2888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7.334"/>
    </inkml:context>
    <inkml:brush xml:id="br0">
      <inkml:brushProperty name="width" value="0.05" units="cm"/>
      <inkml:brushProperty name="height" value="0.05" units="cm"/>
      <inkml:brushProperty name="color" value="#E71224"/>
    </inkml:brush>
  </inkml:definitions>
  <inkml:trace contextRef="#ctx0" brushRef="#br0">96 1 17556,'-5'4'3234,"-2"15"-1178,-6 22 403,-5 37-2386,3 1-1,-6 111 1,19-183-1793,0-10 1015,-3-18 434,4 15-66,-5-20-452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7.300"/>
    </inkml:context>
    <inkml:brush xml:id="br0">
      <inkml:brushProperty name="width" value="0.05" units="cm"/>
      <inkml:brushProperty name="height" value="0.05" units="cm"/>
    </inkml:brush>
  </inkml:definitions>
  <inkml:trace contextRef="#ctx0" brushRef="#br0">71 1 15579,'-2'7'631,"-2"1"-1,1-1 0,-1 0 0,0 0 1,-10 11-1,8-10-98,1 0 0,0 0 1,-6 13-1,8-16-378,1 1 1,0 0-1,1 0 0,-1 0 1,1 0-1,0 0 0,1 0 1,-1 8-1,1-12-118,1 0-1,-1 1 0,0-1 1,1 0-1,-1 0 1,1 0-1,-1 0 1,1 0-1,0 0 1,0 0-1,0 0 1,0 0-1,0-1 0,1 1 1,-1 0-1,1-1 1,-1 1-1,1 0 1,-1-1-1,1 0 1,0 1-1,-1-1 0,1 0 1,0 0-1,0 0 1,0 0-1,3 0 1,0 1 9,0-1 1,-1 0-1,1 0 0,0-1 1,0 0-1,0 0 1,0 0-1,0 0 1,0-1-1,0 1 0,-1-1 1,8-3-1,-4 1 31,0 0 0,0-1-1,0 0 1,-1 0 0,0-1-1,13-10 1,-11 7 6,-1 1 0,0-2 0,0 0 1,-1 0-1,0 0 0,-1-1 0,0 1 1,0-2-1,-1 1 0,7-21 0,-17 47 35,2-9-100,0 0 0,1 1 0,0-1 0,0 1 0,-1 13 0,3-20-15,0 1 0,0-1 0,0 0 0,0 0-1,0 1 1,1-1 0,-1 0 0,0 0-1,1 0 1,-1 1 0,1-1 0,-1 0 0,1 0-1,0 0 1,-1 0 0,1 0 0,1 2-1,0-2 4,-1-1 0,1 1 0,0 0 0,-1 0 0,1-1-1,0 1 1,-1 0 0,1-1 0,0 0 0,-1 1 0,1-1-1,0 0 1,0 0 0,-1 0 0,1 0 0,3-1 0,8-1 9,-1-1 0,1-1 0,0 0 0,-1-1 0,0 0 0,0-1 0,17-11 0,-14 9-2,-1 0-1,1 0 0,1 2 1,18-6-1,-33 11-7,0 1 1,0 0 0,1-1-1,-1 1 1,0 0-1,0 0 1,0 0-1,0 0 1,0 0-1,0 0 1,0 0-1,0 0 1,0 0-1,0 1 1,0-1-1,0 0 1,0 1-1,0-1 1,0 1-1,0-1 1,0 1-1,0-1 1,0 1-1,0-1 1,-1 1-1,1 0 1,0 0 0,0-1-1,-1 1 1,1 0-1,-1 0 1,1 0-1,0 0 1,0 2-1,0 2 53,1 1 1,-1 0-1,0-1 0,0 1 0,-1 10 0,5 19 215,-4-33-248,-1 0-1,1-1 0,0 1 0,0 0 1,0 0-1,1 0 0,-1-1 0,0 1 1,0-1-1,1 1 0,-1-1 0,1 1 1,0-1-1,-1 0 0,1 0 0,0 0 1,0 0-1,0 0 0,2 1 0,0-1-121,-1 0 0,1-1 0,0 1 0,0-1 0,0 0-1,-1 0 1,1 0 0,0 0 0,7-2 0,0-1-199,0 0 0,-1-1 0,1 0 0,-1-1 0,0 0 0,12-8 0,8-9-299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7.751"/>
    </inkml:context>
    <inkml:brush xml:id="br0">
      <inkml:brushProperty name="width" value="0.05" units="cm"/>
      <inkml:brushProperty name="height" value="0.05" units="cm"/>
      <inkml:brushProperty name="color" value="#E71224"/>
    </inkml:brush>
  </inkml:definitions>
  <inkml:trace contextRef="#ctx0" brushRef="#br0">1 61 18172,'3'-3'392,"1"0"0,-1 1 0,1-1 0,0 1 0,0-1 0,0 1 0,0 1 0,0-1 0,0 0 0,9-1 1,-6 1 278,20-6-20,-1 0 0,1 3 1,0 0-1,1 1 0,-1 2 1,1 1-1,42 4 0,-56-2-589,0 2 0,-1 0 0,1 0-1,-1 1 1,1 1 0,-1 0 0,15 9 0,-20-9-52,1 1 1,-1 0-1,-1 0 0,1 0 1,-1 1-1,0 0 1,0 1-1,-1 0 1,0 0-1,0 0 1,4 10-1,-7-13-9,-1 0-1,0 1 1,0-1-1,0 0 1,-1 1-1,0-1 1,0 1-1,0-1 1,-1 1-1,0-1 1,0 1-1,-1 9 0,-1-6 20,0-1 0,0 1 0,-1-1 0,0 0-1,0 0 1,-1 0 0,-7 11 0,-2-1 78,-1 1 0,-1-2 1,-1 0-1,0 0 1,-24 17-1,16-15 70,0-2-1,-2 0 1,-38 18 0,48-27-102,0-1 0,-1-1 1,1-1-1,-2 0 1,1-1-1,0-1 0,-22 2 1,32-5-70,1 0 1,0-1 0,0 0 0,-1 0 0,1 0-1,0 0 1,0-1 0,0 0 0,0-1 0,-6-2-1,10 4-89,0-1-1,0 1 0,0 0 0,0 0 0,0-1 0,0 1 0,1-1 0,-1 0 0,1 1 0,-1-1 0,1 0 0,-1 0 0,1 0 0,0 0 0,0 0 0,0 0 0,0 0 0,1-1 0,-1 1 0,0 0 0,1 0 0,0-1 0,-1 1 0,1 0 0,0 0 0,0-1 1,0 1-1,1 0 0,-1-1 0,1-1 0,4-12-390,4-2-145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8.776"/>
    </inkml:context>
    <inkml:brush xml:id="br0">
      <inkml:brushProperty name="width" value="0.05" units="cm"/>
      <inkml:brushProperty name="height" value="0.05" units="cm"/>
      <inkml:brushProperty name="color" value="#E71224"/>
    </inkml:brush>
  </inkml:definitions>
  <inkml:trace contextRef="#ctx0" brushRef="#br0">92 33 16548,'17'-32'4856,"-17"32"-4810,0 0 1,0 0 0,0 0-1,0 0 1,0 0 0,0 0-1,0 0 1,2 0 1261,-2 0-1262,0 0 1,0 0 0,0 0-1,0 0 1,0 0 0,0-1-1,0 1 1,0 0 0,2 10 1111,-1 10-462,-5 6-245,-1 0-1,-10 27 1,3-6-200,-60 205 382,70-247-582,1 0 1,0 0-1,1 0 0,-1 0 0,1 9 0,0-14-44,0 0 0,0 0 1,0 1-1,0-1 0,0 0 0,0 0 0,0 0 0,0 0 0,0 1 0,0-1 0,0 0 0,0 0 0,0 0 0,0 1 0,1-1 0,-1 0 0,0 0 0,0 0 0,0 0 0,0 0 0,0 1 0,0-1 0,1 0 0,-1 0 0,0 0 0,0 0 0,0 0 0,0 0 0,1 0 0,-1 0 0,0 1 0,0-1 0,0 0 0,1 0 0,-1 0 0,0 0 0,0 0 0,0 0 0,1 0 0,-1 0 0,0 0 0,0 0 0,0 0 0,1 0 0,-1-1 0,0 1 0,16-15 350,17-27 198,85-103 919,-92 117-1156,0 2-1,60-47 1,-77 67-302,1 0 0,0 0 0,14-6 0,-21 10-222,0 1 1,0 0-1,0 0 0,0 0 1,0 1-1,0-1 1,0 1-1,0-1 1,0 1-1,0 0 1,0 0-1,0 1 1,0-1-1,0 0 1,0 1-1,0 0 1,4 1-1,-7-2 110,0 0 0,0 0 0,0 0 0,0 0 0,1 0 0,-1 0-1,0 0 1,0 0 0,0 0 0,0 0 0,0 0 0,0 0 0,1 0 0,-1 1-1,0-1 1,0 0 0,0 0 0,1 2-1538,-1-2 1538,0 0 0,0 0 0,0 0 0,0 0-1,0 0 1,0 1 0,0-1 0,0 0 0,0 0 0,0 0 0,0 0 0,0 0 0,0 0-1,0 1 1,0-1 0,0 0 0,0 0 0,0 0 0,-10 3-2280,-13-1 519,3-2 237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09.180"/>
    </inkml:context>
    <inkml:brush xml:id="br0">
      <inkml:brushProperty name="width" value="0.05" units="cm"/>
      <inkml:brushProperty name="height" value="0.05" units="cm"/>
      <inkml:brushProperty name="color" value="#E71224"/>
    </inkml:brush>
  </inkml:definitions>
  <inkml:trace contextRef="#ctx0" brushRef="#br0">1 0 14947,'2'23'1929,"4"0"-1041,9-1-160,3 1 976,9 0-327,5 1-129,4 0-264,-2-1-128,-1 0-592,2-3-448,-8-5 264,-9-8-128,-9-13-144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0.283"/>
    </inkml:context>
    <inkml:brush xml:id="br0">
      <inkml:brushProperty name="width" value="0.05" units="cm"/>
      <inkml:brushProperty name="height" value="0.05" units="cm"/>
      <inkml:brushProperty name="color" value="#E71224"/>
    </inkml:brush>
  </inkml:definitions>
  <inkml:trace contextRef="#ctx0" brushRef="#br0">38 91 18572,'-29'8'2298,"20"-6"-683,22-4 993,435-79 2836,-360 72-5309,1 3 1,-1 4-1,102 10 1,-85 6-89,46 4-12,-121-16-44,0-2 0,57-5 1,-64-1-190,-19 2-149,-14 2-293,-17 2-359,11 0 744,1 0 1,-17-4-1,-3-5-310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1.078"/>
    </inkml:context>
    <inkml:brush xml:id="br0">
      <inkml:brushProperty name="width" value="0.05" units="cm"/>
      <inkml:brushProperty name="height" value="0.05" units="cm"/>
      <inkml:brushProperty name="color" value="#E71224"/>
    </inkml:brush>
  </inkml:definitions>
  <inkml:trace contextRef="#ctx0" brushRef="#br0">24 18 19524,'4'-17'3814,"-4"17"-3768,0 0 1,0 0-1,0 0 0,0 0 1,0 0-1,1 0 1,-1 0-1,0 0 0,0 0 1,0 1-1,1-2 1114,-1 1-1114,0 0 0,0 0 1,0 0-1,0 0 0,0 0 1,0-1-1,4 31 2204,6 322-647,-10-335-1743,-1-24-930,-3-22-806,-23-70-522,16 55 1502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1.523"/>
    </inkml:context>
    <inkml:brush xml:id="br0">
      <inkml:brushProperty name="width" value="0.05" units="cm"/>
      <inkml:brushProperty name="height" value="0.05" units="cm"/>
      <inkml:brushProperty name="color" value="#E71224"/>
    </inkml:brush>
  </inkml:definitions>
  <inkml:trace contextRef="#ctx0" brushRef="#br0">6 67 17516,'-3'-8'1984,"0"1"-1048,3 0-328,1 1 1137,7 2-209,2-2-336,3 1-247,5-3-353,2 1-40,2 3-136,4 1-152,-1 2-320,3 1-304,-3 0-1104,0 1 1280,-8 0-192,-3-1-201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1.975"/>
    </inkml:context>
    <inkml:brush xml:id="br0">
      <inkml:brushProperty name="width" value="0.05" units="cm"/>
      <inkml:brushProperty name="height" value="0.05" units="cm"/>
      <inkml:brushProperty name="color" value="#E71224"/>
    </inkml:brush>
  </inkml:definitions>
  <inkml:trace contextRef="#ctx0" brushRef="#br0">1 0 18292,'4'42'2368,"-2"67"1,-2-66-1337,6 56 0,-5-85-933,0-4-33,0 0 0,1 0-1,0 0 1,4 11 0,-6-20-46,0 0 0,1 0 0,-1 1 0,1-1 0,-1 0 0,1 0 0,-1 1 0,1-1 0,0 0 0,0 0 0,0 0 0,-1 0 0,1 0 0,0 0 0,0 0 0,1-1 0,-1 1 0,0 0 0,0 0 0,0-1 0,0 1 0,1-1 0,-1 1 0,0-1 0,0 1 0,1-1 0,-1 0 0,0 0 1,1 0-1,-1 0 0,0 0 0,1 0 0,-1 0 0,0 0 0,1 0 0,-1 0 0,0-1 0,2 0 0,16-8 173,-2 0 1,1-1-1,-1-1 1,-1-1-1,22-20 1,14-9 240,-51 40-424,9-6 47,0 0 0,0 1-1,13-5 1,-21 10-51,1 0 0,-1 0 0,0 0 0,1 1 1,-1-1-1,1 1 0,-1-1 0,1 1 0,3 0 0,-5 0-4,0 1-1,0-1 0,0 0 0,0 1 1,0-1-1,0 0 0,0 1 1,0-1-1,0 1 0,-1-1 0,1 1 1,0-1-1,0 1 0,-1 0 1,1-1-1,0 1 0,-1 0 0,1 0 1,0 0-1,-1-1 0,1 1 1,-1 0-1,0 0 0,1 1 0,1 5 4,0 0-1,-1 0 1,0 0-1,0 0 1,0 0-1,-1 0 1,0 0-1,-3 14 0,-14 59-33,10-51 41,-15 49-1042,27-92-563,8-15 1107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2.383"/>
    </inkml:context>
    <inkml:brush xml:id="br0">
      <inkml:brushProperty name="width" value="0.05" units="cm"/>
      <inkml:brushProperty name="height" value="0.05" units="cm"/>
      <inkml:brushProperty name="color" value="#E71224"/>
    </inkml:brush>
  </inkml:definitions>
  <inkml:trace contextRef="#ctx0" brushRef="#br0">152 39 19140,'-6'1'3590,"-15"5"-1184,16-2-2137,0-1 0,0 1 0,0 0 0,1 0 0,0 1-1,0 0 1,0-1 0,-4 7 0,-25 45-20,31-52-199,-30 63 34,29-61-86,1 1 0,0-1-1,0 1 1,1 0-1,-1 0 1,1 0 0,1 0-1,0 9 1,0-15 3,0 0 0,0 0 0,0-1 0,0 1 0,0 0 0,0 0 0,0-1 0,1 1-1,-1 0 1,0 0 0,0-1 0,1 1 0,-1 0 0,1-1 0,-1 1 0,0-1 0,1 1 0,0 0 0,-1-1 0,1 1 0,-1-1 0,1 1 0,-1-1 0,1 1 0,0-1 0,1 1-1,-1-1 5,1 0 0,-1 0 0,1 0 0,-1 0-1,0 0 1,1 0 0,-1 0 0,1 0-1,-1-1 1,1 1 0,-1-1 0,0 1 0,2-2-1,5-2 41,0 0 0,0-1 0,12-10 0,6-8 138,-1-1 0,-1-2 1,-2 0-1,0-1 0,-1-1 0,-2-1 0,25-51 1,-41 70-65,-7 14-85,-7 12-29,-6 16-5,1-1-1,1 2 0,-17 58 1,30-88 0,1 1 1,0 0 0,1-1 0,-1 1-1,1 0 1,0 0 0,-1 0 0,2-1-1,0 8 1,-1-10 0,0-1 0,0 1 0,1 0 0,-1-1 0,0 1 0,1 0 0,-1-1 0,0 1 0,1-1 0,-1 1 0,1-1 0,-1 1 0,1 0 0,0-1 0,-1 0 0,1 1 0,-1-1 0,1 1 0,0-1 0,1 1 0,-1-1 3,1 0-1,0 1 0,-1-1 1,1 0-1,0 0 0,0 0 1,-1-1-1,1 1 0,0 0 1,0-1-1,-1 1 0,3-2 1,8-2 15,-1-2 0,0 1 0,0-2 0,-1 1 0,0-1 1,0-1-1,12-12 0,60-69 47,-64 69-53,15-18-45,-58 97-152,-8 3 122,21-42 53,1 0-1,1 0 1,1 1 0,1 0 0,-7 26-1,15-47-2,0 1 1,0 0-1,-1-1 0,1 1 0,0 0 0,0-1 0,0 1 0,0 0 0,0 0 0,0-1 0,0 1 0,0 0 0,0-1 0,0 1 0,1 0 1,-1-1-1,0 1 0,0 0 0,1-1 0,-1 1 0,0 0 0,1-1 0,-1 1 0,0-1 0,1 1 0,-1-1 0,1 1 0,-1-1 1,1 1-1,0 0 0,1-1-70,-1 1 1,0-1-1,1 0 1,-1 0-1,1 0 1,-1 0 0,1 0-1,-1 0 1,1 0-1,-1 0 1,0-1-1,1 1 1,2-2-1,4-1-351,-1 0-1,1-1 1,-1 0-1,10-7 0,6-8-165,0-5-165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2.770"/>
    </inkml:context>
    <inkml:brush xml:id="br0">
      <inkml:brushProperty name="width" value="0.05" units="cm"/>
      <inkml:brushProperty name="height" value="0.05" units="cm"/>
      <inkml:brushProperty name="color" value="#E71224"/>
    </inkml:brush>
  </inkml:definitions>
  <inkml:trace contextRef="#ctx0" brushRef="#br0">9 18 20788,'-9'-17'6778,"15"21"-5258,-2 3-928,2-1-352,-2 1-608,1 0-360,-5-2-2673,2-1 2993,0-2-408,-1 3-344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3.468"/>
    </inkml:context>
    <inkml:brush xml:id="br0">
      <inkml:brushProperty name="width" value="0.05" units="cm"/>
      <inkml:brushProperty name="height" value="0.05" units="cm"/>
      <inkml:brushProperty name="color" value="#E71224"/>
    </inkml:brush>
  </inkml:definitions>
  <inkml:trace contextRef="#ctx0" brushRef="#br0">0 0 18220,'5'17'616,"1"-1"0,0 0 0,1-1-1,1 1 1,11 15 0,53 70 1146,-46-66-1246,80 106 884,218 322 1250,-313-443-2593,-7-13-38,0 0 0,0 0 0,1-1 0,0 1 0,9 9 0,-14-15-30,0-1-1,1 0 1,-1 0-1,0 1 1,0-1-1,0 0 1,1 0-1,-1 0 1,0 0-1,0 1 1,0-1-1,1 0 1,-1 0-1,0 0 1,0 0-1,1 0 1,-1 1-1,0-1 1,1 0-1,-1 0 1,0 0-1,0 0 1,1 0 0,-1 0-1,0 0 1,1 0-1,-1 0 1,0 0-1,0 0 1,1 0-1,-1-1 1,0 1-1,1 0 1,1-10-552,-5-16-618,-3-1 361,-1 0 0,-20-47 0,-1 12 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7.672"/>
    </inkml:context>
    <inkml:brush xml:id="br0">
      <inkml:brushProperty name="width" value="0.05" units="cm"/>
      <inkml:brushProperty name="height" value="0.05" units="cm"/>
    </inkml:brush>
  </inkml:definitions>
  <inkml:trace contextRef="#ctx0" brushRef="#br0">32 16 18516,'1'0'333,"1"0"-27,-1-1 0,0 1 0,1 0 0,-1-1 0,1 1 0,-1-1 0,0 0 0,1 1 0,-1-1 0,0 0 0,0 0 1,1 1-1,-1-1 0,0 0 0,0 0 0,0-1 0,0 1 0,1-1 0,-8 11 3113,-5 11-3647,10-18 192,0-1 0,1 1 0,-1-1 0,1 1 0,-1-1 0,1 1 0,0 0 0,-1-1 0,1 1 0,0-1 0,0 1 0,0 0 0,0-1 0,1 1 0,-1-1 0,0 1-1,1 0 1,-1-1 0,1 1 0,-1-1 0,1 1 0,0-1 0,1 2 0,1 0-38,0-1-1,-1 0 0,2 0 1,-1 0-1,0 0 1,0 0-1,1-1 0,-1 1 1,6 1-1,-5-2 33,9 3-60,0 0 0,-1 2 0,0-1 0,0 1-1,16 11 1,-27-16 112,1 1-1,0-1 1,0 1-1,-1-1 0,1 1 1,-1 0-1,1-1 1,-1 1-1,0 0 0,1 0 1,-1 0-1,0 0 1,0 0-1,-1 0 1,1 0-1,0 1 0,-1-1 1,1 0-1,-1 0 1,0 1-1,0-1 0,0 0 1,0 0-1,0 1 1,0-1-1,0 0 0,-1 1 1,1-1-1,-1 0 1,0 0-1,0 0 0,0 0 1,0 0-1,0 0 1,0 0-1,0 0 0,-1 0 1,1 0-1,-3 2 1,-2 3 75,1-1 1,-1 0-1,-1 0 1,1-1-1,-1 0 1,0 0-1,0-1 1,0 1-1,-10 3 1,13-6-122,1-1 0,-1 1 0,0-1 1,0 0-1,0 0 0,0 0 0,0-1 1,0 1-1,0-1 0,0 0 0,0 0 0,0 0 1,0-1-1,0 1 0,0-1 0,0 0 0,0 0 1,0-1-1,1 1 0,-1-1 0,-5-2 1,-5-8-225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13.922"/>
    </inkml:context>
    <inkml:brush xml:id="br0">
      <inkml:brushProperty name="width" value="0.05" units="cm"/>
      <inkml:brushProperty name="height" value="0.05" units="cm"/>
      <inkml:brushProperty name="color" value="#E71224"/>
    </inkml:brush>
  </inkml:definitions>
  <inkml:trace contextRef="#ctx0" brushRef="#br0">1 507 13267,'0'4'217,"1"0"0,0 0 0,0 0 0,0 0 0,0 0 0,1 0 1,-1-1-1,1 1 0,0 0 0,0-1 0,0 1 0,1-1 0,-1 0 0,1 0 0,0 0 0,0 0 1,0 0-1,0-1 0,0 1 0,1-1 0,-1 0 0,1 0 0,5 2 0,0 1 293,1-1-1,-1-1 1,1 1 0,0-2-1,0 1 1,0-1-1,0-1 1,14 1 0,-17-2-204,1-1 0,0 1 0,0-2 0,-1 1 0,1-1 0,-1 0 0,1-1 0,-1 1 0,0-1 0,0-1 0,12-8 0,-9 5-30,0 0 0,-1-1 0,-1-1 1,1 0-1,-2 0 0,14-20 0,-4 0-23,-2 0 1,-1-1-1,-1 0 0,13-53 1,-13 36-193,-2 0-1,-3 0 1,-1-1 0,0-57 0,-5 99-98,3 13 5,6 22-6,-6-18 35,12 29-177,2-1-1,2 0 1,2-2-1,36 48 0,-39-61-226,1 0 0,1-1 0,0-2 0,2 0 0,1-1 0,49 30 0,-24-26-262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37.872"/>
    </inkml:context>
    <inkml:brush xml:id="br0">
      <inkml:brushProperty name="width" value="0.05" units="cm"/>
      <inkml:brushProperty name="height" value="0.05" units="cm"/>
      <inkml:brushProperty name="color" value="#E71224"/>
    </inkml:brush>
  </inkml:definitions>
  <inkml:trace contextRef="#ctx0" brushRef="#br0">65 0 17852,'-16'69'5259,"-8"77"-4596,17-97-372,-1 8-239,2 0 0,3 76 0,7-121-450,-4-12 348,1 0 1,-1 0-1,0-1 0,1 1 0,-1 0 0,1-1 0,-1 1 0,0-1 0,0 1 1,1-1-1,-1 1 0,0 0 0,0-1 0,1 1 0,-1-1 0,0 1 0,0-1 1,0 1-1,0-1 0,0 1 0,0-1 0,1 0 0,-1 1 0,-1-1 1,1 1-1,0-1 0,2-18-514,-1 0 1,-2-23-1,0 22 265,-1-25-448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38.289"/>
    </inkml:context>
    <inkml:brush xml:id="br0">
      <inkml:brushProperty name="width" value="0.05" units="cm"/>
      <inkml:brushProperty name="height" value="0.05" units="cm"/>
      <inkml:brushProperty name="color" value="#E71224"/>
    </inkml:brush>
  </inkml:definitions>
  <inkml:trace contextRef="#ctx0" brushRef="#br0">1 77 17684,'8'-6'1816,"5"2"-960,3-1-288,10 0 985,2-4-257,8 2-312,3-5-136,1 4-223,0-2-161,-6 4-216,-1 2-200,-8 4-592,-7 4-425,-10 5 785,-8 1-120,-10-2-168</inkml:trace>
  <inkml:trace contextRef="#ctx0" brushRef="#br0" timeOffset="1">36 309 18996,'13'6'2024,"12"-5"-1095,8-2-329,8-5 952,5 0-240,1-2-359,2 0-281,-9 1-672,-3 2-480,-15 0-881,-9 1 1145,-22 4-232,-7 4-136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38.712"/>
    </inkml:context>
    <inkml:brush xml:id="br0">
      <inkml:brushProperty name="width" value="0.05" units="cm"/>
      <inkml:brushProperty name="height" value="0.05" units="cm"/>
      <inkml:brushProperty name="color" value="#E71224"/>
    </inkml:brush>
  </inkml:definitions>
  <inkml:trace contextRef="#ctx0" brushRef="#br0">0 204 18108,'2'3'157,"0"-1"0,0 0 0,0 0 1,0 1-1,0-1 0,0 0 0,1-1 0,-1 1 0,1 0 1,-1-1-1,1 1 0,0-1 0,-1 0 0,1 0 0,0 0 1,5 1-1,-3-2 38,1 1 1,0-1-1,-1 0 1,1 0 0,0-1-1,-1 0 1,1 0-1,7-2 1,5-4 106,-1 0 0,1-1 0,-1-1 0,20-13 0,-1-4-207,-1-1-1,41-42 1,-27 23-72,-49 46-23,1-1 0,-1 1 0,1-1 0,-1 1 0,1-1 0,-1 1 0,1-1 0,0 1 0,-1 0 0,1-1 0,-1 1 0,1 0 0,0 0 0,-1-1 0,1 1 0,0 0 0,0 0 0,-1 0 0,2 0 0,-2 0 0,0 0 0,1 0 0,-1 1 0,0-1 0,1 0 0,-1 1 0,0-1 0,0 0-1,1 1 1,-1-1 0,0 0 0,0 1 0,0-1 0,0 0 0,1 1 0,-1-1 0,0 0 0,0 1 0,0-1-1,0 1 1,0-1 0,0 0 0,0 1 0,0 0 0,-5 36 28,2-24 21,2-9-19,1 0 0,0 0 1,0-1-1,0 1 0,0 0 0,0 0 1,1 0-1,1 6 0,-1-9-9,-1-1 1,1 1-1,0 0 0,-1 0 0,1 0 1,0 0-1,0 0 0,-1-1 0,1 1 1,0 0-1,0-1 0,0 1 0,0 0 1,0-1-1,0 1 0,0-1 0,0 0 1,0 1-1,0-1 0,0 0 1,0 0-1,1 1 0,-1-1 0,0 0 1,0 0-1,0 0 0,0 0 0,0-1 1,0 1-1,0 0 0,1 0 0,-1-1 1,0 1-1,1-1 0,15-5 183,0 0 1,0-1-1,0-1 0,-1 0 1,15-12-1,-15 10-73,0 1 0,1 0 1,0 1-1,30-10 0,-45 17-130,-1 0 0,1 1 1,0-1-1,-1 1 0,1 0 0,0 0 0,0-1 1,-1 1-1,1 0 0,0 0 0,0 0 1,-1 1-1,1-1 0,0 0 0,-1 1 1,1-1-1,0 1 0,-1 0 0,1-1 0,0 1 1,-1 0-1,0 0 0,1 0 0,-1 0 1,1 0-1,1 2 0,-1 1-3,1 0-1,-1 1 0,-1-1 1,1 0-1,-1 1 1,1-1-1,0 10 1,5 12-3,-7-24 7,1-1 0,0 1 1,-1-1-1,1 0 0,0 1 1,0-1-1,0 0 0,0 0 0,0 0 1,0 0-1,0 0 0,1 0 1,-1 0-1,0 0 0,0 0 0,1 0 1,-1-1-1,1 1 0,-1-1 1,1 1-1,-1-1 0,1 1 0,-1-1 1,1 0-1,-1 0 0,1 1 1,-1-1-1,1 0 0,-1-1 0,1 1 1,-1 0-1,1 0 0,0-1 1,-1 1-1,3-2 0,6-1-19,0 0 1,-1-1-1,1 0 0,8-6 0,-5 3-44,-4 2-256,0 1 1,0-1-1,-1-1 1,0 0-1,0 0 0,9-10 1,-10 6-87,-9 4-120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39.159"/>
    </inkml:context>
    <inkml:brush xml:id="br0">
      <inkml:brushProperty name="width" value="0.05" units="cm"/>
      <inkml:brushProperty name="height" value="0.05" units="cm"/>
      <inkml:brushProperty name="color" value="#E71224"/>
    </inkml:brush>
  </inkml:definitions>
  <inkml:trace contextRef="#ctx0" brushRef="#br0">2 22 19892,'-2'-8'2153,"2"1"-1537,0 1 1208,5 7-1632,5 2-640,4 2 416,5 6-192,5 3-168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39.592"/>
    </inkml:context>
    <inkml:brush xml:id="br0">
      <inkml:brushProperty name="width" value="0.05" units="cm"/>
      <inkml:brushProperty name="height" value="0.05" units="cm"/>
      <inkml:brushProperty name="color" value="#E71224"/>
    </inkml:brush>
  </inkml:definitions>
  <inkml:trace contextRef="#ctx0" brushRef="#br0">193 7 18132,'-6'-2'346,"-1"1"0,1-1 0,0 1 0,0 1 0,-1-1 1,1 1-1,0 0 0,-1 1 0,1-1 0,0 1 0,0 0 0,-1 1 0,1 0 0,-8 3 0,7-2-149,0 0-1,-1 0 0,2 0 0,-1 1 0,0 0 0,1 1 1,0 0-1,0 0 0,0 0 0,0 0 0,-5 9 0,10-13-187,0 0 0,0-1-1,1 1 1,-1 0 0,1 0-1,-1 0 1,1 0 0,-1 0-1,1 0 1,-1 0 0,1 0-1,0 0 1,0 0 0,0 1-1,-1-1 1,1 0-1,0 0 1,0 0 0,0 0-1,1 0 1,-1 2 0,1-3-8,-1 1 1,1 0-1,-1-1 1,1 1-1,0 0 1,-1-1-1,1 1 1,0-1-1,-1 1 0,1-1 1,0 0-1,0 1 1,0-1-1,-1 1 1,1-1-1,0 0 1,0 0-1,0 0 1,0 0-1,1 1 1,6-1-26,1 0 0,-1 0 0,1-1 0,9-1 0,-15 1 17,18-2-46,-7 0-5,0 1 0,0 0 0,0 1 0,1 1 0,19 1 0,-30 0 47,-1 0 0,1 0 0,-1 0 0,1 0 0,-1 0 0,0 1 0,1-1 1,-1 1-1,0 0 0,0 0 0,0 0 0,0 1 0,-1-1 0,1 0 0,0 1 0,-1 0 0,0 0 0,0 0 0,0 0 0,0 0 1,0 0-1,0 0 0,-1 1 0,0-1 0,1 1 0,0 4 0,1 6 36,-1 0 0,0 0-1,-1 0 1,-1 1 0,0-1 0,-1 0 0,-3 18-1,-3 6 409,-16 54-1,20-84-346,1 2 71,-1-1 0,0 1-1,-1-1 1,0 0 0,-1 0-1,-8 13 1,13-21-139,-1-1 0,1 1 1,0-1-1,-1 1 0,1-1 1,0 1-1,-1-1 0,1 0 1,-1 1-1,1-1 0,-1 0 0,1 1 1,-1-1-1,1 0 0,-1 0 1,1 1-1,-1-1 0,0 0 1,1 0-1,-1 0 0,1 0 0,-1 0 1,1 0-1,-1 0 0,0 0 1,1 0-1,-2 0 0,1-1-1,0 1-1,0-1 0,0 0 0,0 1 1,0-1-1,1 0 0,-1 0 1,0 0-1,0 0 0,1 0 0,-1 1 1,0-1-1,0-2 0,-13-36 122,13 36-116,-27-115 54,25 103-260,1-1 1,1 1-1,0 0 1,1-1-1,4-29 0,-3 41-6,0 0 0,0 0 0,1 0 0,-1 1-1,1-1 1,0 0 0,0 1 0,0-1-1,0 1 1,1 0 0,0 0 0,-1 0-1,1 0 1,0 0 0,7-4 0,2-1-376,0 1 1,1 1-1,15-7 1,-21 10 495,31-13-963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0.198"/>
    </inkml:context>
    <inkml:brush xml:id="br0">
      <inkml:brushProperty name="width" value="0.05" units="cm"/>
      <inkml:brushProperty name="height" value="0.05" units="cm"/>
      <inkml:brushProperty name="color" value="#E71224"/>
    </inkml:brush>
  </inkml:definitions>
  <inkml:trace contextRef="#ctx0" brushRef="#br0">262 89 17524,'1'-1'151,"0"-1"0,0 1 0,0-1 0,0 1 0,0-1 0,0 1 0,0-1 0,-1 1 0,1-1 0,-1 0 0,1 1 0,-1-1 0,0 0 0,0 0 0,1 1 0,-1-1 0,-1-2 0,1 3-77,0 0 0,-1 0-1,0 0 1,1 0 0,-1 0 0,1 0-1,-1 0 1,0 0 0,0 0 0,1 1-1,-1-1 1,0 0 0,0 1 0,0-1-1,0 0 1,0 1 0,0-1 0,0 1 0,0-1-1,0 1 1,0 0 0,0 0 0,0-1-1,-1 1 1,1 0 0,0 0 0,-2 0-1,-5 0 170,0 0-1,1 1 0,-1 0 0,0 0 0,1 1 0,-1 0 0,1 0 0,0 0 0,-8 5 0,-7 3-74,-32 22 0,42-25-149,4-3-17,1 1 0,-1 0 0,1 0 0,0 0 0,0 1 1,1 0-1,0 0 0,0 1 0,-6 8 0,12-14-3,0-1 0,0 1-1,0-1 1,0 1 0,0-1 0,0 1-1,0-1 1,0 1 0,0-1 0,0 0 0,0 1-1,0-1 1,1 1 0,-1-1 0,0 1-1,0-1 1,1 0 0,-1 1 0,0-1 0,0 0-1,1 1 1,-1-1 0,0 0 0,1 1-1,-1-1 1,1 0 0,-1 0 0,0 0 0,1 1-1,-1-1 1,1 0 0,-1 0 0,1 0-1,-1 0 1,1 0 0,-1 0 0,0 1-1,1-1 1,-1 0 0,1 0 0,-1-1 0,1 1-1,-1 0 1,1 0 0,26 1-20,-25-1 17,22-3-12,0 0 1,0-2-1,0 0 0,-1-2 1,0 0-1,32-16 0,-3 2-30,-52 21 45,1 0 0,-1 0 1,0 0-1,0 0 0,0 0 0,1 0 0,-1 0 1,0 0-1,0 0 0,0 0 0,0 0 1,1 0-1,-1 0 0,0 1 0,0-1 0,0 0 1,0 0-1,0 0 0,1 0 0,-1 0 0,0 0 1,0 0-1,0 0 0,0 1 0,0-1 0,0 0 1,1 0-1,-1 0 0,0 0 0,0 0 1,0 1-1,0-1 0,0 0 0,0 0 0,0 0 1,0 0-1,0 1 0,0-1 0,0 0 0,0 0 1,0 0-1,0 1 0,0-1 0,0 0 0,0 0 1,0 0-1,0 0 0,0 1 0,0-1 1,0 0-1,0 0 0,0 0 0,0 0 0,-1 0 1,1 1-1,0-1 0,0 0 0,0 0 0,0 0 1,0 0-1,-1 1 0,-4 10 11,0-1 39,0 0 0,-6 18 0,10-24-23,0 0 0,0-1-1,0 1 1,1 0 0,-1 0 0,1 0 0,0-1-1,0 1 1,0 0 0,0 0 0,2 6-1,-1-8-11,0-1-1,-1 0 0,1 0 0,0 0 0,0 0 0,0 0 1,0 0-1,0 0 0,0 0 0,0 0 0,0 0 0,0-1 1,0 1-1,1 0 0,-1-1 0,0 1 0,0-1 1,1 1-1,-1-1 0,0 0 0,1 1 0,-1-1 0,0 0 1,1 0-1,-1 0 0,1 0 0,-1 0 0,0 0 0,2-1 1,5 0 32,-1 0 1,1-1-1,-1 0 1,8-3 0,1-1 12,0-2 0,-1 0 0,0 0 0,-1-1 0,17-15 0,61-60-64,-92 84 3,0-1-1,1 1 1,-1 0 0,0 0-1,0-1 1,0 1 0,0 0-1,1 0 1,-1 0 0,0-1-1,0 1 1,1 0 0,-1 0-1,0 0 1,0 0 0,0 0-1,1 0 1,-1-1 0,0 1-1,1 0 1,-1 0 0,0 0-1,0 0 1,1 0 0,-1 0 0,0 0-1,0 0 1,1 0 0,-1 0-1,0 0 1,1 0 0,-1 0-1,0 1 1,0-1 0,1 0-1,-1 0 1,0 0 0,0 0-1,0 0 1,1 0 0,-1 1-1,0-1 1,0 0 0,1 0-1,-1 0 1,0 1 0,0-1-1,0 0 1,0 0 0,0 1-1,1-1 1,-1 0 0,0 0-1,0 1 1,0-1 0,0 0-1,0 0 1,0 1 0,0-1 0,0 0-1,0 0 1,0 1 0,0-1-1,0 1 0,1 0-1,-1 0 0,0-1 1,1 1-1,-1 0 0,0 0 1,1-1-1,-1 1 1,1 0-1,-1-1 0,1 1 1,0-1-1,-1 1 0,1-1 1,1 2-1,0-2 3,1 1 1,0 0-1,0-1 0,0 1 0,0-1 0,-1 0 0,1 0 0,0 0 1,0-1-1,0 1 0,4-1 0,36-13-233,-16 5-82,-24 8 255,0 0 0,0 1 0,0-1-1,0 1 1,1-1 0,-1 1 0,0 0 0,0 0 0,0 0-1,1 1 1,-1-1 0,0 1 0,6 1 0,-7-1 26,0 1 0,0-1 0,0 1 1,-1-1-1,1 1 0,-1 0 1,1 0-1,-1 0 0,1-1 0,-1 1 1,0 0-1,0 1 0,0-1 0,0 0 1,0 0-1,0 0 0,-1 1 1,1-1-1,-1 4 0,3 11 133,1 33 0,-4-32 108,6 31-1,11 27 205,-8-41-316,-1 0 1,-2 1-1,-1-1 0,0 72 0,-6-101-57,0 0 0,0 0 0,0 0-1,0 0 1,-1-1 0,0 1-1,0-1 1,-1 1 0,0-1-1,0 0 1,-3 5 0,5-8-18,0-1 0,0 0 0,0 0 1,0 0-1,-1 0 0,1 0 1,0 0-1,-1 0 0,1 0 0,0-1 1,-1 1-1,1 0 0,-1-1 0,1 1 1,-1-1-1,1 0 0,-1 1 0,-1-1 1,0 0-1,1-1 1,0 1 0,-1-1 0,1 1 0,0-1 0,0 0 0,0 0 0,0 0 0,0 0-1,0 0 1,0 0 0,0-1 0,0 1 0,0-1 0,1 1 0,-3-3 0,-3-4 4,0 0 1,0-1-1,1 0 1,0 0-1,1 0 1,0-1-1,0 0 1,1 0-1,0 0 1,1 0 0,0-1-1,0 1 1,1-1-1,1 0 1,-1-18-1,2 20-28,1 0 0,-1-1 0,2 1 0,-1 0 0,1 0 0,0 0 0,1 0-1,0 1 1,1-1 0,0 1 0,0-1 0,1 1 0,-1 1 0,2-1 0,-1 1 0,1-1 0,0 2-1,13-12 1,9-1-12,0 0 0,40-18 0,38-25-34,-95 55 49,-1-1-1,-1 0 1,1 0-1,-2-1 0,1-1 1,-1 1-1,10-17 1,-1-12-7,-16 36 10,0-1-1,-1 1 0,1-1 1,-1 1-1,1-1 0,-1 0 0,0 1 1,0-1-1,0 1 0,-1-1 1,1 1-1,-1-1 0,0-2 0,1 4-6,-1 1 0,1-1 0,-1 0-1,1 1 1,-1-1 0,1 1-1,-1-1 1,1 1 0,-1 0 0,1-1-1,-1 1 1,1-1 0,-1 1 0,0 0-1,1 0 1,-1-1 0,0 1-1,1 0 1,-1 0 0,0 0 0,1 0-1,-1-1 1,0 1 0,0 0 0,1 1-1,-1-1 1,0 0 0,1 0-1,-1 0 1,0 0 0,1 0 0,-1 1-1,0-1 1,1 0 0,-1 1-1,0-1 1,1 0 0,-1 1 0,1-1-1,-1 1 1,1-1 0,-2 1 0,-23 20-1469,23-19 1370,0 1 0,0-1-1,0 0 1,0 0 0,1 1 0,-1-1 0,1 1-1,-1-1 1,1 1 0,0 0 0,0 0 0,0-1-1,1 1 1,-2 5 0,4 7-532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0.883"/>
    </inkml:context>
    <inkml:brush xml:id="br0">
      <inkml:brushProperty name="width" value="0.05" units="cm"/>
      <inkml:brushProperty name="height" value="0.05" units="cm"/>
      <inkml:brushProperty name="color" value="#E71224"/>
    </inkml:brush>
  </inkml:definitions>
  <inkml:trace contextRef="#ctx0" brushRef="#br0">136 22 18052,'18'-12'2559,"-12"6"-1344,-6 6-1179,1-1 1,-1 1-1,0 0 1,0 0-1,0 0 1,0 0-1,0 0 1,0 0-1,0 0 0,0 0 1,0-1-1,0 1 1,-1 0-1,1 0 1,0 0-1,0 0 1,0 0-1,0 0 1,0 0-1,0 0 0,0 0 1,0-1-1,0 1 1,0 0-1,0 0 1,0 0-1,0 0 1,0 0-1,0 0 0,-1 0 1,1 0-1,0 0 1,0 0-1,0 0 1,0 0-1,0 0 1,0 0-1,0 0 1,0 0-1,-1 0 0,1 0 1,0 0-1,0 0 1,0 0-1,0 0 1,0 0-1,0 0 1,0 0-1,0 0 1,-1 0-1,1 0 0,0 0 1,0 0-1,0 0 1,0 0-1,0 0 1,0 0-1,0 0 1,0 0-1,-5 2 263,0 0 0,0 0-1,0 0 1,1 1 0,-1-1 0,1 1-1,0 0 1,0 0 0,0 1 0,-6 6-1,-2 1-80,11-10-210,-53 49 167,50-46-239,1 0 0,-1 0 0,1 1-1,-1 0 1,2-1 0,-1 1 0,0 0-1,1 0 1,0 0 0,-3 11 0,5-16 41,0 1 0,0 0-1,0 0 1,1 0 0,-1-1 0,0 1 0,0 0 0,1 0 0,-1-1 0,0 1-1,1 0 1,-1-1 0,1 1 0,-1 0 0,1-1 0,-1 1 0,1-1 0,-1 1-1,1-1 1,0 1 0,-1-1 0,1 1 0,0-1 0,-1 1 0,1-1 0,0 0 0,0 1-1,0-1 1,28 9-309,-21-7 261,42 10-156,-24-6 188,0 1-1,-1 1 0,1 1 0,31 17 1,-54-24 44,-1-1-1,1 1 1,-1-1 0,1 1 0,-1 0 0,0 0 0,3 4-1,-4-6 2,-1 1 0,0 0 0,1 0 0,-1-1-1,1 1 1,-1 0 0,0 0 0,0 0 0,1 0 0,-1 0-1,0-1 1,0 1 0,0 0 0,0 0 0,0 0 0,0 0-1,0 0 1,0 0 0,-1-1 0,1 1 0,0 0-1,0 0 1,-1 0 0,1-1 0,-1 1 0,1 0 0,0 0-1,-1 0 1,1-1 0,-1 1 0,0 0 0,0 0 0,-5 5 48,-1-1 0,1 1 0,-1-1 0,-1 0 0,1-1 0,-1 0 0,1 0 0,-10 2 0,-69 23 333,66-25-912,0 1-1,-23 0 1,33-6 250,5-5-132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1.517"/>
    </inkml:context>
    <inkml:brush xml:id="br0">
      <inkml:brushProperty name="width" value="0.05" units="cm"/>
      <inkml:brushProperty name="height" value="0.05" units="cm"/>
      <inkml:brushProperty name="color" value="#E71224"/>
    </inkml:brush>
  </inkml:definitions>
  <inkml:trace contextRef="#ctx0" brushRef="#br0">1 15 18316,'11'-14'2016,"-5"14"-1239,-3 3-313,-2 14 1160,-1 10-344,0 13-512,-1 8-271,-1 13-305,2 4-40,2 1-56,1-2-136,1-6-369,2-5-199,-2-13-576,0-9-200,-4-21 984,-6-4-304,-5-17-241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1.954"/>
    </inkml:context>
    <inkml:brush xml:id="br0">
      <inkml:brushProperty name="width" value="0.05" units="cm"/>
      <inkml:brushProperty name="height" value="0.05" units="cm"/>
      <inkml:brushProperty name="color" value="#E71224"/>
    </inkml:brush>
  </inkml:definitions>
  <inkml:trace contextRef="#ctx0" brushRef="#br0">9 74 17980,'-1'0'73,"0"-1"0,1 1-1,-1-1 1,1 1 0,-1-1 0,1 1 0,-1-1 0,1 0 0,-1 1 0,1-1-1,0 0 1,-1 1 0,1-1 0,0 0 0,0 1 0,-1-1 0,1 0-1,0 1 1,0-1 0,0 0 0,0 0 0,0 1 0,0-1 0,0 0 0,0 0-1,0 1 1,0-1 0,1 0 0,-1 1 0,0-1 0,0 0 0,1 0-1,-1 1 1,0-1 0,1 1 0,-1-1 0,1 0 0,-1 1 0,0-1 0,1 1-1,0-1 1,-1 1 0,1-1 0,-1 1 0,1-1 0,0 1 0,-1 0-1,2-1 1,5-3 211,0 1-1,0 0 1,0 1-1,8-3 0,-8 3 43,24-5-121,-1 1 0,1 1 1,0 1-1,0 2 0,0 2 1,0 0-1,0 2 0,0 2 0,0 0 1,31 10-1,-45-9-181,-1 0 1,-1 0 0,1 2-1,-1 0 1,0 1 0,23 15-1,-33-19-18,-1-1 0,0 1 0,1 0-1,-1 0 1,-1 0 0,1 0 0,-1 1-1,1-1 1,-1 1 0,0 0 0,-1 0-1,1 0 1,-1 1 0,0-1 0,-1 1-1,1-1 1,-1 1 0,0-1 0,0 1-1,-1 0 1,0-1 0,0 1 0,-1 6 0,-1-1 34,0-1 1,-1 1 0,-1-1 0,1 0 0,-2-1 0,1 1 0,-1-1 0,-1 1 0,0-1 0,-11 12 0,-1 0 183,-2 0-1,-39 31 1,41-37-143,-1-1 1,0 0-1,-1-2 0,0 0 0,-1-1 0,-1-2 1,0 0-1,0-1 0,-27 6 0,47-13-146,1-1 0,-1 1-1,1-1 1,-1 0 0,0 1 0,1-1-1,-1 0 1,0 0 0,1 0 0,-1 0-1,0-1 1,1 1 0,-1 0-1,1-1 1,-1 1 0,0-1 0,1 1-1,-1-1 1,1 0 0,-1 0 0,1 0-1,0 1 1,-1-2 0,-1 0 0,2-1 6,0 1 0,1 0 0,-1-1 0,1 1 0,-1 0 0,1-1 0,0 1 0,0-1 0,0 1 0,0-1 0,0 1 0,0-1 0,1 1 0,-1 0 0,1-1 0,1-3 0,12-33-569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8.651"/>
    </inkml:context>
    <inkml:brush xml:id="br0">
      <inkml:brushProperty name="width" value="0.05" units="cm"/>
      <inkml:brushProperty name="height" value="0.05" units="cm"/>
    </inkml:brush>
  </inkml:definitions>
  <inkml:trace contextRef="#ctx0" brushRef="#br0">118 16 13235,'0'-1'132,"-1"-1"0,0 1 0,0 0 0,0 0 0,0 0 1,0 0-1,-1 0 0,1 0 0,0 0 0,0 1 0,-1-1 0,1 0 0,0 1 1,-1-1-1,1 1 0,0-1 0,-1 1 0,1 0 0,-1-1 0,1 1 1,-1 0-1,1 0 0,-1 0 0,1 0 0,-1 0 0,-2 1 0,2 0 12,0 1 0,0-1-1,1 0 1,-1 1 0,0-1-1,1 1 1,-1 0 0,1-1-1,-1 1 1,1 0 0,0 0-1,0 0 1,0 0 0,0 0-1,0 0 1,0 0 0,1 1-1,-1 1 1,-10 38 609,2 1-1,-5 63 0,4 92 628,6-95-587,0-52-431,2-30-98,0 0 1,4 38-1,-3-59-247,1 1-1,0-1 1,0 1-1,0-1 1,0 1-1,0-1 0,0 1 1,1-1-1,-1 0 1,0 1-1,0-1 1,0 1-1,0-1 0,0 0 1,1 1-1,-1-1 1,0 1-1,0-1 1,1 0-1,-1 1 0,0-1 1,1 0-1,-1 1 1,0-1-1,1 0 1,-1 0-1,1 1 0,7-8 260,5-20 33,64-286 725,-75 304-1032,-2 7-3,0 1 1,0-1-1,1 1 1,-1-1-1,1 1 1,-1-1-1,1 1 1,-1-1 0,1 1-1,0 0 1,0-1-1,1 0 1,-2 1-1,0 1 1,1 0-1,-1 0 1,0 0 0,1 0-1,-1 0 1,0 0-1,0 0 1,1 0-1,-1 1 1,0-1 0,1 0-1,-1 0 1,0 0-1,0 0 1,1 0 0,-1 0-1,0 1 1,0-1-1,1 0 1,-1 0 0,0 0-1,0 0 1,0 1-1,1-1 1,-1 0-1,0 0 1,0 1 0,0-1-1,0 0 1,1 0-1,-1 1 1,0-1 0,0 0-1,0 1 1,0-1-1,15 46-38,-11-31 26,0-1 9,0-2-1,1 1 0,1-1 0,0 1 0,15 20 0,-18-29 7,-1-1 0,2 1 0,-1-1 1,0 0-1,0 0 0,1 0 0,0 0 0,0-1 1,-1 1-1,2-1 0,-1 0 0,0 0 0,0-1 1,0 1-1,1-1 0,-1 0 0,1 0 0,-1-1 1,1 1-1,-1-1 0,8 0 0,-1-2 13,-1 0 0,1-1 0,0 0 0,-1 0 1,1-1-1,-1-1 0,0 0 0,0 0 0,-1-1 0,1 0 0,-2 0 0,1-1 0,0-1 0,-1 1 0,-1-1 0,1-1 0,-1 1 1,-1-1-1,0-1 0,0 1 0,-1-1 0,6-13 0,-10 22-13,-1 0 0,0 1 0,1-1 0,-1 0-1,0 0 1,0 0 0,1 0 0,-1 0 0,0 0 0,0 0 0,0 0 0,0 1 0,0-1 0,0 0 0,0 0 0,0 0-1,-1 0 1,1 0 0,0 0 0,-1 0 0,1 0 0,0 1 0,-1-1 0,1 0 0,-1 0 0,1 0 0,-2 0 0,1 0-2,0 1 0,0 0 0,0 0 0,0 0 0,1 0 0,-1 0 0,0 0 0,0 0 0,0 0 0,0 0 0,0 0 0,0 0 0,0 0 0,0 1 0,0-1 0,1 0 0,-1 1 0,0-1 0,0 1 0,0-1 0,1 1 0,-1-1 0,0 1 0,1 0 0,-1-1 0,0 1 0,1 0 1,-2 1-1,-2 3-2,-1 1 1,1 0 0,-1 0-1,2 0 1,-1 1 0,1-1 0,0 1-1,0 0 1,1 0 0,0 0-1,-2 8 1,4-13 4,0 0-1,-1 0 1,1 1-1,0-1 1,0 0 0,0 1-1,0-1 1,0 0-1,1 1 1,-1-1 0,1 0-1,0 0 1,-1 1-1,1-1 1,0 0-1,0 0 1,0 0 0,1 0-1,-1 0 1,0 0-1,1-1 1,-1 1 0,1 0-1,0-1 1,0 1-1,-1-1 1,1 1 0,0-1-1,0 0 1,0 0-1,0 0 1,1 0-1,-1 0 1,0 0 0,0-1-1,0 1 1,1-1-1,2 1 1,8 0 17,0 0 0,0-1 0,0 0 0,0-1 0,-1-1 0,1 0 0,20-6 0,90-35 65,-80 26-55,-12 3-19,-22 10-13,-1 0 0,1 1 0,19-5 1,-27 8 0,-1 0 0,1 0 0,0-1 1,-1 1-1,1 0 0,0 0 1,-1 0-1,1 0 0,0 0 0,-1 0 1,1 1-1,-1-1 0,1 0 1,0 0-1,-1 0 0,1 1 0,0-1 1,-1 0-1,1 1 0,-1-1 1,1 0-1,-1 1 0,1-1 0,-1 1 1,1-1-1,0 1 0,5 18 5,-6-18-2,0 1 0,0-1 0,0 1 0,1-1-1,-1 1 1,0-1 0,1 0 0,-1 1 0,1-1-1,0 1 1,-1-1 0,1 0 0,0 0 0,0 1-1,0-1 1,0 0 0,0 0 0,0 0 0,0 0-1,0 0 1,0 0 0,0 0 0,1 0 0,-1-1-1,0 1 1,3 1 0,24 2-24,-1 0 0,49-1-1,-32-1-527,-35-1 223,24-1 283,-33 0 41,1-1 1,-1 1 0,1 0-1,-1 0 1,1 0 0,-1 0-1,1-1 1,-1 1 0,1 0-1,-1 0 1,0-1 0,1 1-1,-1 0 1,1-1-1,-1 1 1,0-1 0,0 1-1,1 0 1,-1-1 0,0 1-1,1-1 1,-1 1 0,0-1-1,0 1 1,0 0 0,0-1-1,1 1 1,-1-1 0,0 1-1,0-1 1,0 1 0,0-1-1,0 1 1,0-1 0,0 1-1,0-1 1,-1 1 0,1-1-1,0 1 1,0-1 0,0 1-1,0-1 1,-1 1 0,1-1-1,0 1 1,0 0-1,-1-1 1,1 1 0,0-1-1,-1 1 1,1 0 0,-1-1-1,1 1 1,-13-20-235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2.371"/>
    </inkml:context>
    <inkml:brush xml:id="br0">
      <inkml:brushProperty name="width" value="0.05" units="cm"/>
      <inkml:brushProperty name="height" value="0.05" units="cm"/>
      <inkml:brushProperty name="color" value="#E71224"/>
    </inkml:brush>
  </inkml:definitions>
  <inkml:trace contextRef="#ctx0" brushRef="#br0">161 0 19012,'0'7'323,"0"-1"-1,-1 0 1,0 0-1,-1 0 1,1 1 0,-1-1-1,0 0 1,0-1-1,-1 1 1,0 0-1,0-1 1,-6 9 0,-5 11 788,-15 32 203,-20 60-1,40-92-1235,1 0 0,2 0 0,0 0 0,2 1-1,-2 35 1,6-56-74,0 0 0,0 0 0,0 0 1,1 0-1,2 6 0,-3-10 2,0 0 0,0 0 0,1 0 1,-1 0-1,0 0 0,1 0 0,-1 0 0,1-1 1,-1 1-1,1 0 0,0 0 0,-1-1 1,1 1-1,0 0 0,-1-1 0,1 1 0,0 0 1,0-1-1,-1 1 0,1-1 0,0 0 1,0 1-1,0-1 0,0 0 0,0 1 0,0-1 1,0 0-1,0 0 0,0 0 0,0 0 1,0 0-1,0 0 0,-1 0 0,1 0 0,0 0 1,2-1-1,6-2 46,0-1 1,-1-1 0,1 1-1,-1-2 1,0 1-1,0-1 1,-1 0 0,14-15-1,1 1 54,84-74 262,105-86-286,-200 173-201,-5 2-205,1 0 0,-1 0-1,10-11 1,-16 16 294,0 0 0,0 0 0,-1 0 0,1 0 0,0 0 0,0 0 0,0 0 0,-1 0 0,1 0 0,0 0 0,0 0-1,0 0 1,-1 0 0,1 0 0,0 0 0,0 0 0,0 0 0,-1 0 0,1 0 0,0 0 0,0 0 0,0 0 0,-1 0 0,1-1 0,0 1 0,0 0 0,0 0 0,0 0-1,0 0 1,-1 0 0,1-1 0,0 1 0,0 0 0,0 0 0,0 0 0,0 0 0,0-1 0,0 1 0,0 0 0,0 0 0,0 0 0,0-1 0,0 1 0,0 0-1,0 0 1,0-1 0,0 1 0,0 0 0,0 0 0,0 0 0,0-1 0,0 1 0,0 0 0,0 0 0,0 0 0,0 0 0,0-1 0,0 1 0,0 0 0,1 0 0,-1 0-1,0-1 1,-22 6-350,20-5 275,-32 11-662</inkml:trace>
  <inkml:trace contextRef="#ctx0" brushRef="#br0" timeOffset="1">176 413 17844,'15'33'2392,"4"-4"-1463,10-2-417,-1-4 1240,5 0-632,-1-3-704,-1-4-88,-5-4-104,-3-9-312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3.073"/>
    </inkml:context>
    <inkml:brush xml:id="br0">
      <inkml:brushProperty name="width" value="0.05" units="cm"/>
      <inkml:brushProperty name="height" value="0.05" units="cm"/>
      <inkml:brushProperty name="color" value="#E71224"/>
    </inkml:brush>
  </inkml:definitions>
  <inkml:trace contextRef="#ctx0" brushRef="#br0">0 1 18516,'3'13'726,"0"0"0,-1 0 0,-1 0 0,0 1 0,-2 18 0,1 5 487,0-21-825,0 1-104,1-1-1,0 1 1,1 0-1,1-1 1,6 20-1,-8-33-259,0 0-1,0 0 1,0-1-1,0 1 1,1-1 0,-1 1-1,1-1 1,0 1-1,-1-1 1,1 0 0,0 0-1,0 0 1,1 0-1,-1 0 1,0 0 0,1 0-1,-1-1 1,1 1-1,-1-1 1,1 0 0,0 0-1,0 0 1,-1 0-1,1 0 1,0-1 0,0 1-1,0-1 1,0 0-1,0 0 1,0 0 0,0 0-1,-1 0 1,1-1-1,0 1 1,0-1 0,5-2-1,5-1 36,-2 0 0,1-2 0,0 1-1,-1-1 1,0-1 0,0 0 0,9-9-1,67-63 391,-77 69-388,13-15 47,12-12 55,-33 35-148,1-1-1,-1 1 0,1 0 0,0 0 1,0 0-1,0 1 0,0-1 1,0 1-1,0 0 0,5-2 0,-7 3-11,-1 0 0,1 0 0,-1 0 0,1 0 1,0 0-1,-1 0 0,1 0 0,-1 0 0,1 0 0,-1 1 0,1-1 0,-1 0 0,1 0 0,-1 1 0,1-1 0,-1 0 0,1 0 0,-1 1 0,0-1 0,1 1 0,-1-1 0,0 0 0,1 1 0,-1-1 0,0 1 0,1-1 0,-1 1 0,0-1 0,0 1 0,1-1 0,-1 1 0,0-1 0,0 1 0,0-1 0,0 1 0,0 0 0,2 21 22,-2-19-27,0 9-7,-1-2 13,1-1 1,1 0-1,-1 0 1,1 0-1,1 0 1,3 11 0,-5-18-4,1-1 0,0 1 1,0 0-1,0 0 0,0 0 1,1-1-1,-1 1 0,0-1 1,1 1-1,-1-1 0,1 1 1,-1-1-1,1 0 0,0 0 1,0 0-1,-1 0 0,1 0 1,0 0-1,0 0 0,0 0 1,0-1-1,0 1 0,0-1 1,0 0-1,0 1 0,0-1 1,0 0-1,0 0 0,0 0 1,0-1-1,1 1 0,-1 0 1,2-2-1,16-3 6,-1 0-1,0-2 1,0 0 0,29-17-1,-25 13-68,48-18-1,-68 28 53,-1 0 1,0 0-1,1 1 0,-1-1 0,1 1 1,-1 0-1,1 0 0,-1-1 0,0 2 1,1-1-1,-1 0 0,1 0 0,2 1 1,-4 0 3,-1 0 1,1-1 0,0 1 0,0 0 0,-1 0-1,1-1 1,0 1 0,-1 0 0,1 0 0,-1 0-1,1 0 1,-1 0 0,0 0 0,1 0 0,-1 0-1,0 0 1,0 0 0,1 0 0,-1 0 0,0 0-1,0 0 1,0 0 0,0 0 0,-1 0 0,1 0 0,0 0-1,0 0 1,0 0 0,-1 0 0,1 0 0,-1 1-1,-1 4-60,1 0-1,-1 0 1,-1 0-1,1 0 1,-1-1-1,0 1 0,-1-1 1,1 0-1,-1 0 1,0 0-1,-5 5 1,7-8 63,0 0 0,0 0 0,0-1 0,-1 1 0,1 0 0,-1-1 1,1 0-1,-1 1 0,0-1 0,1 0 0,-1 0 0,0-1 0,0 1 0,0-1 1,1 1-1,-1-1 0,0 0 0,0 0 0,0 0 0,0 0 0,0-1 0,0 1 0,0-1 1,1 0-1,-6-1 0,-16-13-125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3.476"/>
    </inkml:context>
    <inkml:brush xml:id="br0">
      <inkml:brushProperty name="width" value="0.05" units="cm"/>
      <inkml:brushProperty name="height" value="0.05" units="cm"/>
      <inkml:brushProperty name="color" value="#E71224"/>
    </inkml:brush>
  </inkml:definitions>
  <inkml:trace contextRef="#ctx0" brushRef="#br0">7 3 19772,'-3'3'1905,"2"0"-1249,-2-1 1184,3-4-1664,0-7-192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4.438"/>
    </inkml:context>
    <inkml:brush xml:id="br0">
      <inkml:brushProperty name="width" value="0.05" units="cm"/>
      <inkml:brushProperty name="height" value="0.05" units="cm"/>
      <inkml:brushProperty name="color" value="#E71224"/>
    </inkml:brush>
  </inkml:definitions>
  <inkml:trace contextRef="#ctx0" brushRef="#br0">6 63 14259,'-1'-6'942,"-3"-25"1132,4 30-1913,0-1 1,0 1 0,0-1 0,0 1 0,0-1-1,0 1 1,0-1 0,1 1 0,-1-1-1,1 1 1,-1-1 0,1 1 0,-1 0-1,1-1 1,1-1 0,-2 3-108,0 0-1,1 0 1,-1 0-1,0-1 1,0 1 0,1 0-1,-1 0 1,0 0 0,1 0-1,-1 0 1,0 0-1,1 0 1,-1 0 0,0 0-1,0 0 1,1 0 0,-1 0-1,0 0 1,1 0-1,-1 1 1,0-1 0,0 0-1,1 0 1,-1 0 0,0 0-1,0 0 1,1 1-1,-1-1 1,0 0 0,0 0-1,1 0 1,-1 1 0,0-1-1,0 0 1,0 0-1,0 1 1,1-1 0,-1 1-1,8 12 925,-1 10-413,0 0 1,-2 1 0,0 0 0,-2 0 0,1 37 0,-3-38-358,17 378-304,-20-384-842,2-17 900,0 0 1,-1 0-1,1 1 1,0-1-1,0 0 1,0 0-1,0 1 1,-1-1-1,1 0 0,0 0 1,0 0-1,0 0 1,-1 1-1,1-1 1,0 0-1,0 0 1,-1 0-1,1 0 0,0 0 1,0 0-1,-1 0 1,1 0-1,0 0 1,-1 0-1,1 0 0,0 0 1,0 0-1,-1 0 1,1 0-1,0 0 1,-1 0-1,-1-1-109,-1-1 1,0 1-1,0-1 1,1 1-1,-1-1 0,1 0 1,-4-4-1,-17-14-670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4.859"/>
    </inkml:context>
    <inkml:brush xml:id="br0">
      <inkml:brushProperty name="width" value="0.05" units="cm"/>
      <inkml:brushProperty name="height" value="0.05" units="cm"/>
      <inkml:brushProperty name="color" value="#E71224"/>
    </inkml:brush>
  </inkml:definitions>
  <inkml:trace contextRef="#ctx0" brushRef="#br0">2 89 17500,'-2'-17'1920,"11"4"-1040,2 0-328,12 2 1033,7 1-209,12 1-448,6 2-248,7 3-279,-1 1-217,-1 3-705,0 0-559,-7 0 912,-3 0-200,-8-2-136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5.310"/>
    </inkml:context>
    <inkml:brush xml:id="br0">
      <inkml:brushProperty name="width" value="0.05" units="cm"/>
      <inkml:brushProperty name="height" value="0.05" units="cm"/>
      <inkml:brushProperty name="color" value="#E71224"/>
    </inkml:brush>
  </inkml:definitions>
  <inkml:trace contextRef="#ctx0" brushRef="#br0">46 0 17300,'-15'102'2769,"-11"82"759,23-146-2833,2-1 0,5 69 1,-3-98-620,0 1 0,1-1 1,0 0-1,0 0 0,5 11 0,-6-18-67,-1 1-1,1-1 1,-1 0 0,1 0-1,0 1 1,0-1-1,0 0 1,0 0-1,0 0 1,0 0 0,0 0-1,0 0 1,0 0-1,0 0 1,1 0-1,-1-1 1,0 1 0,1 0-1,-1-1 1,0 1-1,1-1 1,-1 0 0,1 1-1,-1-1 1,1 0-1,-1 0 1,1 0-1,-1 0 1,0 0 0,1 0-1,-1 0 1,1 0-1,-1-1 1,1 1 0,-1-1-1,3 0 1,2-2 7,0 0 1,0 0-1,-1 0 1,1-1-1,-1 0 1,0 0-1,8-8 1,32-41 108,-35 39-76,2 0 1,18-17-1,-29 30-48,-1 0 1,1 0-1,0 0 0,0 0 0,1 1 1,-1-1-1,0 0 0,0 0 0,0 1 1,0-1-1,1 1 0,-1-1 0,0 1 1,0 0-1,1-1 0,-1 1 0,0 0 1,1 0-1,-1 0 0,1 0 0,-1 0 1,0 0-1,2 0 0,-1 1 0,-1 0 1,0 0-1,0 0 0,0 0 1,0 0-1,0 0 0,0 0 0,0 0 1,0 0-1,0 1 0,0-1 0,0 0 1,-1 1-1,1-1 0,-1 0 0,1 1 1,0 1-1,1 8 0,0 1 0,0-1 0,0 24 0,-2-33-2,-1 29-217,-5 35-1,3-38-1475,3-28 1652,0 0 0,0 0 0,0 0 0,0 0 0,0 0 1,0 0-1,0-1 0,0 1 0,0 0 0,0 0 0,0 0 0,1 0 0,-1 0 0,0 0 0,0 0 1,0 0-1,0 0 0,0 0-42,0 0 42,0 0 0,0 0 0,0 0 0,0 0 0,0 0 0,0 0 1,0 0-1,0 0 0,0-1 0,0 1 0,1 0 0,-1 0 0,0 0 0,0 0 0,0 0 0,0 0 1,0 0-1,0 0 0,0 0 0,0 0 0,0 0 0,0 1 0,0-1 0,0 0 0,0 0 0,0 0 1,1 0-1,-1 0 0,0 0 0,0 0 0,0 0 0,0 0 0,0 0 0,0 0-42,5-8-195,3-14-622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5.667"/>
    </inkml:context>
    <inkml:brush xml:id="br0">
      <inkml:brushProperty name="width" value="0.05" units="cm"/>
      <inkml:brushProperty name="height" value="0.05" units="cm"/>
      <inkml:brushProperty name="color" value="#E71224"/>
    </inkml:brush>
  </inkml:definitions>
  <inkml:trace contextRef="#ctx0" brushRef="#br0">156 4 18188,'0'0'38,"1"0"0,-1 0 0,0 0 0,0 0-1,0 0 1,0 0 0,0 0 0,0 0 0,0 0 0,0 0 0,0-1 0,0 1 0,0 0 0,0 0 0,0 0 0,0 0 0,0 0-1,1 0 1,-1 0 0,0 0 0,0 0 0,0 0 0,0-1 0,0 1 0,0 0 0,0 0 0,0 0 0,0 0 0,0 0-1,0 0 1,0 0 0,0 0 0,0-1 0,-1 1 0,1 0 0,0 0 0,0 0 0,0 0 0,0 0 0,0 0 0,0 0-1,0 0 1,0 0 0,0 0 0,0 0 0,0-1 0,0 1 0,0 0 0,0 0 0,-1 0 0,1 0 0,0 0 0,0 0 0,0 0-1,0 0 1,0 0 0,0 0 0,0 0 0,0 0 0,0 0 0,-1 0 0,1 0 0,0 0 0,0 0 0,0 0 0,0 0-1,0 0 1,-10 2 649,1 6-223,0 0-1,0 0 1,1 1 0,0 0 0,1 0 0,0 1 0,-7 11 0,12-17-403,-14 20 287,-19 37 0,32-54-309,0 0 0,0 0-1,0 1 1,1-1 0,0 1 0,1 0 0,-1-1 0,2 1 0,-1 0-1,1 11 1,0-18-34,0 1-1,1-1 1,-1 1 0,0-1-1,1 1 1,-1-1-1,1 0 1,-1 1-1,1-1 1,-1 0 0,1 1-1,0-1 1,0 0-1,0 0 1,0 0-1,0 0 1,0 0 0,0 0-1,0 0 1,0 0-1,1 0 1,-1 0-1,0 0 1,0-1 0,1 1-1,-1-1 1,1 1-1,-1-1 1,0 1-1,1-1 1,-1 0 0,1 0-1,-1 1 1,1-1-1,-1 0 1,1 0-1,-1-1 1,1 1 0,-1 0-1,3-1 1,2 0 0,-1-1 0,1 1 0,-1-1 0,0 0 0,0-1 1,0 1-1,0-1 0,0 0 0,-1 0 0,5-4 0,3-6 8,0 0-1,-2 0 1,1-1-1,-2-1 1,0 0-1,0 0 1,-2 0-1,0-1 1,-1 0 0,0-1-1,-1 1 1,3-20-1,-7 19-11,-1 17-1,0 0 0,0 0 0,0 0 0,0 0-1,0 0 1,0 0 0,-1-1 0,1 1 0,0 0 0,0 0 0,0 0-1,0 0 1,0 0 0,0 0 0,0 0 0,0 0 0,0 0-1,0 0 1,0 0 0,0 0 0,0 0 0,-1 0 0,1 0 0,0-1-1,0 1 1,0 0 0,0 0 0,0 0 0,0 0 0,0 0-1,0 0 1,-1 0 0,1 0 0,0 0 0,0 0 0,0 0 0,0 0-1,0 0 1,0 1 0,0-1 0,0 0 0,0 0 0,-1 0-1,1 0 1,0 0 0,0 0 0,0 0 0,0 0 0,0 0 0,0 0-1,0 0 1,0 0 0,0 0 0,0 0 0,0 0 0,0 1 0,0-1-1,0 0 1,0 0 0,0 0 0,-1 0 0,1 0 0,-14 27-27,6-5 31,1 1-1,2 0 1,0 0 0,1 0-1,-2 44 1,6-65 4,0 1 1,0 0-1,0 0 1,1-1-1,-1 1 1,1 0-1,0-1 1,0 1-1,0 0 1,0-1-1,0 1 1,2 2-1,-2-4 1,0 0-1,-1-1 0,1 1 1,0 0-1,0 0 1,0-1-1,0 1 0,0-1 1,0 1-1,0-1 1,0 1-1,0-1 1,0 0-1,0 1 0,0-1 1,0 0-1,0 0 1,0 0-1,0 0 0,0 0 1,0 0-1,0 0 1,0 0-1,1 0 0,-1 0 1,0 0-1,0-1 1,0 1-1,0-1 1,0 1-1,0-1 0,1 0 1,6-3 36,0-1 0,-1 0 0,0-1 0,0 1 0,0-2 0,-1 1 0,1 0 0,-2-1 0,7-9 0,7-12 100,15-33 0,-22 40-73,25-46 29,-37 95-102,-4-5 4,-5 47 31,9-63-23,0-1 1,0 1-1,0-1 0,1 0 0,0 1 1,0-1-1,1 1 0,2 7 1,-3-12 5,0 0 1,1 0 0,-1 0-1,0 0 1,0-1 0,1 1-1,-1 0 1,1-1 0,0 1-1,-1-1 1,1 1 0,0-1-1,0 0 1,0 0 0,0 0-1,0 0 1,4 1 0,-1 0-249,1-1-1,0 0 1,0 0 0,-1 0-1,10-1 1,-24 7-1977,4-2 1502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6.043"/>
    </inkml:context>
    <inkml:brush xml:id="br0">
      <inkml:brushProperty name="width" value="0.05" units="cm"/>
      <inkml:brushProperty name="height" value="0.05" units="cm"/>
      <inkml:brushProperty name="color" value="#E71224"/>
    </inkml:brush>
  </inkml:definitions>
  <inkml:trace contextRef="#ctx0" brushRef="#br0">15 16 20292,'0'-12'1793,"0"9"-1281,0 2-240,-3 5 704,2 4-792,-2 0-56,-1 2-176,1 3-152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6.476"/>
    </inkml:context>
    <inkml:brush xml:id="br0">
      <inkml:brushProperty name="width" value="0.05" units="cm"/>
      <inkml:brushProperty name="height" value="0.05" units="cm"/>
      <inkml:brushProperty name="color" value="#E71224"/>
    </inkml:brush>
  </inkml:definitions>
  <inkml:trace contextRef="#ctx0" brushRef="#br0">137 9 18212,'1'-8'2107,"-8"19"-1181,-9 22 286,-9 32-389,4 2-1,2 0 1,4 1 0,-13 132 0,25-179-752,-1 37 42,4-53-239,0-1 0,1 1-1,-1-1 1,1 0-1,0 1 1,0-1-1,0 1 1,0-1-1,3 6 1,-3-9 126,-1 0 0,1-1 0,0 1 0,-1 0 0,1 0 0,0-1 0,-1 1 0,1 0 0,0-1 0,0 1 0,-1-1 0,1 1 0,0-1 0,0 1 0,0-1 0,0 0 0,0 1 0,0-1 0,0 0 0,0 0 0,0 1 0,0-1 0,0 0 0,0 0 0,0 0 0,0 0 0,0-1 0,-1 1 0,1 0 0,0 0 0,0-1 0,2 1 0,10-9-366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6.849"/>
    </inkml:context>
    <inkml:brush xml:id="br0">
      <inkml:brushProperty name="width" value="0.05" units="cm"/>
      <inkml:brushProperty name="height" value="0.05" units="cm"/>
      <inkml:brushProperty name="color" value="#E71224"/>
    </inkml:brush>
  </inkml:definitions>
  <inkml:trace contextRef="#ctx0" brushRef="#br0">120 0 19436,'-13'16'432,"0"0"0,1 1 0,1 1 1,0 0-1,1 0 0,1 1 0,1 0 0,1 0 0,0 1 0,2 0 0,-5 25 0,9-38-390,0 1 0,0-1 0,1 0 0,0 1 0,0-1 0,1 0 0,2 14 0,-2-19-34,-1 0 0,1-1-1,-1 1 1,1 0 0,0 0-1,0-1 1,0 1 0,0 0-1,0-1 1,1 1 0,-1-1 0,0 1-1,1-1 1,-1 0 0,1 0-1,-1 0 1,1 0 0,-1 0-1,1 0 1,0 0 0,0 0-1,0 0 1,-1-1 0,1 1-1,0-1 1,0 1 0,0-1 0,0 0-1,0 0 1,0 0 0,0 0-1,0 0 1,3-1 0,2 0 4,0-1 1,0 0-1,0 0 0,0-1 1,-1 0-1,1 0 1,-1-1-1,0 0 0,0 0 1,11-9-1,6-7 46,23-28 0,-36 38-40,65-74 48,-75 83-66,1 0 1,0 0 0,0 0-1,0 0 1,0 0-1,-1 1 1,1-1 0,0 0-1,0 1 1,0-1-1,0 1 1,1-1 0,-1 1-1,0-1 1,0 1-1,0 0 1,2-1 0,-2 2 0,-1-1 0,0 0 0,1 0 0,-1 1 0,1-1 0,-1 0 1,0 1-1,1-1 0,-1 0 0,1 1 0,-1-1 0,0 0 0,0 1 0,1-1 1,-1 1-1,0-1 0,0 1 0,0-1 0,1 1 0,-1-1 0,0 1 1,0-1-1,0 1 0,0-1 0,0 1 0,0 0 0,0 7 26,0 0 0,0-1 1,-3 14-1,2-18-13,-1 10 82,0 1-1,1-1 1,1 26 0,0-38-88,0-1 1,0 1 0,0 0 0,1 0 0,-1 0 0,0 0 0,1 0-1,-1 0 1,0 0 0,1-1 0,-1 1 0,1 0 0,-1 0 0,1-1-1,0 1 1,-1 0 0,1-1 0,0 1 0,-1 0 0,1-1-1,0 1 1,0-1 0,0 1 0,0-1 0,-1 0 0,1 1 0,0-1-1,0 0 1,0 1 0,0-1 0,0 0 0,0 0 0,0 0 0,0 0-1,0 0 1,0 0 0,0 0 0,0 0 0,1-1 0,5-1 27,0 1 1,0-1 0,0-1 0,8-3-1,-13 5-31,96-50 44,-74 37-151,0 1 1,0 1-1,1 1 1,27-8 0,-50 19 82,0-1 1,0 0 0,0 1-1,0 0 1,0-1 0,0 1-1,0 0 1,0 0 0,0 0 0,0 0-1,0 0 1,0 1 0,0-1-1,0 0 1,0 1 0,0 0-1,0-1 1,0 1 0,0 0-1,1 1 1,-1 0-4,-1 0 0,1 0 0,-1 0-1,0-1 1,0 1 0,0 0 0,0 0 0,0 1-1,-1-1 1,1 0 0,-1 0 0,1 0-1,-1 0 1,0 1 0,0-1 0,0 0 0,0 3-1,0 0 118,0-2-294,0 0 1,0 0-1,0 0 1,0 0-1,1 0 0,-1 0 1,2 4-1,-2-6 145,0-1 0,1 0 0,-1 0 0,0 1 0,0-1 0,0 0 0,1 0 0,-1 1 0,0-1 0,0 0 0,1 0-1,-1 0 1,0 1 0,1-1 0,-1 0 0,0 0 0,1 0 0,-1 0 0,0 0 0,0 0 0,1 1 0,-1-1 0,0 0 0,1 0 0,-1 0 0,1 0 0,14-8-1084,-6 2 859,-1-2 1,0 1 0,-1-1-1,1 0 1,8-13-1,-10 12 36,18-22-509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19.084"/>
    </inkml:context>
    <inkml:brush xml:id="br0">
      <inkml:brushProperty name="width" value="0.05" units="cm"/>
      <inkml:brushProperty name="height" value="0.05" units="cm"/>
    </inkml:brush>
  </inkml:definitions>
  <inkml:trace contextRef="#ctx0" brushRef="#br0">1 12 18932,'2'1'1792,"8"1"-1359,5-4-922,1-2 1266,1 0-393,-1-1-112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7.223"/>
    </inkml:context>
    <inkml:brush xml:id="br0">
      <inkml:brushProperty name="width" value="0.05" units="cm"/>
      <inkml:brushProperty name="height" value="0.05" units="cm"/>
      <inkml:brushProperty name="color" value="#E71224"/>
    </inkml:brush>
  </inkml:definitions>
  <inkml:trace contextRef="#ctx0" brushRef="#br0">183 303 19644,'1'-2'100,"-1"1"-1,0-1 1,0 1 0,0 0-1,0-1 1,0 1-1,0-1 1,0 1 0,0 0-1,0-1 1,-1 1-1,1-1 1,-1 1 0,1 0-1,-1-1 1,1 1-1,-1 0 1,0 0 0,0 0-1,1-1 1,-1 1-1,0 0 1,0 0 0,0 0-1,0 0 1,0 0-1,-1 1 1,1-1 0,0 0-1,-3-1 1,2 2-12,0 0 1,0 0-1,0 0 1,0 0-1,0 0 1,-1 0-1,1 0 1,0 1-1,0-1 1,0 1-1,0 0 1,0-1-1,0 1 1,0 0 0,0 0-1,0 0 1,1 1-1,-1-1 1,0 0-1,-2 3 1,-9 9 99,-1 0 0,2 1 0,0 0 0,-12 21 0,17-25-176,1 0 1,0 1 0,1 0 0,1 1 0,-1-1 0,2 1 0,-4 16-1,6-27-10,1 1-1,0-1 0,0 0 0,0 0 0,-1 0 0,1 0 1,0 0-1,1 0 0,-1 0 0,0 1 0,0-1 0,0 0 0,1 0 1,-1 0-1,0 0 0,1 0 0,-1 0 0,1 0 0,1 2 0,-2-3 1,1 0-1,0 1 0,-1-1 0,1 0 0,0 1 1,-1-1-1,1 0 0,0 0 0,0 0 0,-1 0 1,1 0-1,0 1 0,0-2 0,-1 1 0,1 0 1,0 0-1,0 0 0,-1 0 0,1 0 0,0 0 1,1-1-1,5-2 6,0-1 0,0 1-1,0-1 1,8-7 0,-14 10-6,41-30 17,-2-2 0,-2-2 1,51-58-1,83-132 175,-149 182-146,-23 43-46,0 0 0,0-1 1,1 1-1,-1-1 1,0 1-1,0-1 1,1 1-1,-1 0 1,0-1-1,0 1 1,0-1-1,0 1 0,0-1 1,0 1-1,0-1 1,0 1-1,0-1 1,0 1-1,0-1 1,0 1-1,0-1 1,-1 1-1,1-1 0,0 0 1,-2 1 1,1 1-1,0-1 1,-1 1 0,1 0-1,0-1 1,0 1 0,0 0-1,-1-1 1,1 1 0,0 0-1,0 0 1,0 0 0,0 0-1,0 2 1,-18 17-1,1 2-1,1 0 1,1 1-1,1 1 1,2 0 0,0 1-1,1 0 1,-10 35 0,16-43-185,2 1 0,-4 24 0,7-36 114,0 1 1,1-1 0,0 0-1,0 0 1,0 0 0,1 0 0,0 0-1,0 0 1,1 0 0,2 7-1,-3-11 58,-1-1 0,1 0 0,0 0 1,0 0-1,-1 1 0,1-1 0,0 0 0,0 0 0,0 0 0,0-1 0,1 1 0,-1 0 0,0 0 0,0 0 0,0-1 0,1 1 0,-1-1 0,3 2 0,27 0-253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8.001"/>
    </inkml:context>
    <inkml:brush xml:id="br0">
      <inkml:brushProperty name="width" value="0.05" units="cm"/>
      <inkml:brushProperty name="height" value="0.05" units="cm"/>
      <inkml:brushProperty name="color" value="#E71224"/>
    </inkml:brush>
  </inkml:definitions>
  <inkml:trace contextRef="#ctx0" brushRef="#br0">3 683 15019,'-1'9'1154,"0"20"599,1-28-1683,0 0 0,0-1-1,0 1 1,1-1 0,-1 1 0,0 0 0,1-1 0,-1 1-1,0-1 1,1 1 0,-1-1 0,0 1 0,1-1-1,-1 1 1,1-1 0,-1 0 0,1 1 0,-1-1-1,1 0 1,-1 1 0,1-1 0,-1 0 0,1 1-1,-1-1 1,1 0 0,0 0 0,-1 0 0,1 0-1,-1 0 1,1 0 0,0 0 0,-1 0 0,1 0-1,0 0 1,-1 0 0,1 0 0,-1 0 0,1 0-1,0 0 1,-1-1 0,2 1 0,3-2 199,1 0 1,-1 0 0,0-1 0,0 0-1,0 0 1,0 0 0,0 0-1,5-6 1,35-36 842,-33 31-852,40-42 259,-4-2 1,-1-3-1,-4-1 0,-2-3 0,-3-1 0,48-116 0,-86 181-518,4-6 11,-1 0 0,0-1 1,-1 1-1,0-1 1,0 1-1,-1-1 0,0 0 1,0 0-1,-1-11 0,0 19-12,0 0-1,0 0 0,0 0 0,0-1 0,0 1 0,0 0 0,0 0 0,0 0 1,0 0-1,0-1 0,0 1 0,0 0 0,0 0 0,0 0 0,0 0 0,0-1 0,-1 1 1,1 0-1,0 0 0,0 0 0,0 0 0,0 0 0,0-1 0,0 1 0,-1 0 1,1 0-1,0 0 0,0 0 0,0 0 0,0 0 0,-1 0 0,1 0 0,0 0 1,0 0-1,0 0 0,-1 0 0,1 0 0,0 0 0,0 0 0,0 0 0,0 0 1,-1 0-1,-8 6-17,-4 11 5,-7 17-12,1 2 0,-27 69 0,-14 81 86,5 40 79,47-175-179,1 0-1,1 77 0,6-121-54,1 0 0,-1 0 0,1-1 0,3 10 0,-4-15 51,0 0 0,0-1 0,0 1 0,0-1 0,1 1 0,-1 0 0,0-1 0,0 1 0,1 0-1,-1-1 1,0 1 0,1-1 0,-1 1 0,1-1 0,-1 1 0,0-1 0,1 1 0,-1-1 0,1 0 0,-1 1 0,1-1 0,0 1 0,-1-1 0,1 0 0,-1 0 0,1 1 0,0-1 0,-1 0 0,1 0 0,-1 0-1,1 0 1,0 0 0,-1 0 0,1 0 0,0 0 0,-1 0 0,1 0 0,0 0 0,-1 0 0,1 0 0,0 0 0,-1 0 0,1-1 0,-1 1 0,1 0 0,0-1 0,-1 1 0,1 0 0,-1-1 0,1 1 0,-1-1-1,1 1 1,-1-1 0,1 1 0,-1-1 0,0 1 0,1-1 0,-1 0 0,8-8-119,-1 0 1,-1 0-1,1-1 0,-2 0 0,1 0 1,-1 0-1,6-22 0,-3 11-163,20-51-268,3-6-46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8.421"/>
    </inkml:context>
    <inkml:brush xml:id="br0">
      <inkml:brushProperty name="width" value="0.05" units="cm"/>
      <inkml:brushProperty name="height" value="0.05" units="cm"/>
      <inkml:brushProperty name="color" value="#E71224"/>
    </inkml:brush>
  </inkml:definitions>
  <inkml:trace contextRef="#ctx0" brushRef="#br0">40 1 15739,'1'3'146,"0"1"-1,0-1 1,-1 1-1,0 0 0,1-1 1,-1 1-1,0 0 1,-1-1-1,1 1 1,0-1-1,-1 1 0,0 0 1,0-1-1,0 1 1,-3 4-1,0 6 157,-21 99 1776,23-99-1884,0 1 0,1-1-1,1 0 1,0 1 0,1-1 0,4 16 0,-5-27-161,0-1 0,1 0 0,0 1 0,-1-1 0,1 0 1,0 1-1,0-1 0,0 0 0,0 0 0,1 0 0,-1 0 0,0 0 0,1 0 0,0 0 0,-1-1 0,1 1 0,0 0 0,0-1 0,0 0 0,4 3 0,-3-3 10,0-1 0,-1 1 0,1-1 1,0 1-1,0-1 0,0 0 0,0 0 0,0 0 0,0-1 0,0 1 1,0-1-1,-1 1 0,1-1 0,5-2 0,4-3 87,0 0-1,0-1 1,-1 0-1,0 0 0,0-2 1,11-10-1,10-14 324,50-68-1,-81 100-449,1-1 1,-1 0 0,0 0-1,1 0 1,-1 1 0,1-1-1,0 1 1,0-1-1,0 1 1,-1 0 0,5-2-1,-5 3-2,-1 0 0,0 0-1,0 0 1,1 0 0,-1 0-1,0 0 1,0 0 0,1 0-1,-1 0 1,0 0 0,0 0-1,1 0 1,-1 0 0,0 0-1,0 0 1,1 1 0,-1-1-1,0 0 1,0 0 0,0 0-1,1 0 1,-1 1 0,0-1-1,0 0 1,0 0 0,0 0-1,1 1 1,-1-1 0,0 0-1,0 0 1,0 1 0,0-1-1,2 18 8,-12 54 36,6-53 6,1-1 1,1 1 0,0 21 0,2-39-43,0-1 1,0 1-1,0-1 0,0 1 1,0-1-1,0 0 1,0 1-1,0-1 0,0 1 1,0-1-1,0 1 1,0-1-1,1 1 0,-1-1 1,0 0-1,0 1 1,0-1-1,1 1 0,-1-1 1,0 0-1,0 1 1,1-1-1,-1 0 0,0 1 1,1-1-1,-1 0 1,1 0-1,-1 1 0,0-1 1,1 0-1,14-5 190,17-27 65,-26 25-199,15-13 79,0 0 0,36-25-1,-48 39-186,1 0 0,0 1 0,0 0-1,1 0 1,-1 1 0,1 0-1,0 1 1,0 0 0,15-1 0,-17 4-328,17-4-1035,-26 4 1380,1-1 0,0 1 0,-1 0 0,1 0 0,-1-1 0,1 1 0,-1 0 0,1 0 1,-1-1-1,1 1 0,-1-1 0,0 1 0,1 0 0,-1-1 0,0 1 0,1-1 0,-1 1 1,0-1-1,1 1 0,-1-1 0,0 1 0,0-1 0,0 0 0,1 1 0,-1-1 1,0 1-1,0-1 0,0 1 0,0-1 0,0 0 0,0 1 0,0-1 0,0 1 0,0-1 1,0 0-1,-1 1 0,1-2 0,-7-14-581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8.854"/>
    </inkml:context>
    <inkml:brush xml:id="br0">
      <inkml:brushProperty name="width" value="0.05" units="cm"/>
      <inkml:brushProperty name="height" value="0.05" units="cm"/>
      <inkml:brushProperty name="color" value="#E71224"/>
    </inkml:brush>
  </inkml:definitions>
  <inkml:trace contextRef="#ctx0" brushRef="#br0">0 3 17476,'0'-3'1464,"7"6"-1112,5 3-328,8 1 760,3 1-184,14 7-416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49.275"/>
    </inkml:context>
    <inkml:brush xml:id="br0">
      <inkml:brushProperty name="width" value="0.05" units="cm"/>
      <inkml:brushProperty name="height" value="0.05" units="cm"/>
      <inkml:brushProperty name="color" value="#E71224"/>
    </inkml:brush>
  </inkml:definitions>
  <inkml:trace contextRef="#ctx0" brushRef="#br0">175 202 16500,'1'-3'118,"-1"1"0,1-1 0,-1 1 0,1-1 0,-1 1 0,0-1 0,0 0 0,-1 1 0,1-1 0,0 1 0,-1-1 0,1 1 0,-1-1 1,0 1-1,0-1 0,0 1 0,0 0 0,0-1 0,-1 1 0,1 0 0,-1 0 0,1 0 0,-1 0 0,0 0 0,0 0 0,0 1 1,0-1-1,0 0 0,0 1 0,0 0 0,-1-1 0,1 1 0,0 0 0,-1 0 0,1 0 0,-1 1 0,1-1 0,-1 1 0,1-1 1,-1 1-1,0 0 0,1 0 0,-1 0 0,1 0 0,-1 0 0,0 1 0,1-1 0,-1 1 0,1 0 0,-1 0 0,1 0 0,0 0 0,-3 1 1,-2 3-27,0 0 1,1 0-1,-1 1 1,1-1-1,1 1 1,-1 1-1,1-1 1,0 1-1,0 0 1,-4 10-1,6-12-74,0 0-1,1 0 0,0 1 1,0-1-1,0 1 0,1-1 1,-1 1-1,1 0 0,1-1 1,-1 1-1,1 0 0,0 0 1,0 0-1,1-1 0,1 10 1,-1-13-6,0 0 0,-1-1 0,1 1 1,0 0-1,0-1 0,0 1 1,1-1-1,-1 1 0,0-1 1,0 0-1,1 1 0,-1-1 1,1 0-1,-1 0 0,1 0 1,-1 0-1,1 0 0,0 0 1,0-1-1,-1 1 0,1-1 0,0 1 1,0-1-1,0 1 0,-1-1 1,1 0-1,0 0 0,0 0 1,0 0-1,0 0 0,0 0 1,0-1-1,1 0 0,6 0 39,0-2-1,0 1 0,0-1 0,0-1 0,12-6 1,9-7 93,-1-1 1,-1-2 0,-1 0-1,39-39 1,-33 26 77,-2-2-1,47-69 1,-76 100-78,-8 5-100,-9 10-29,1 5-7,2 0 1,-1 1-1,2 1 1,-11 22-1,16-29-2,1 1 1,0 0-1,1 0 0,0 0 0,1 1 1,1-1-1,0 1 0,-1 15 0,3-24-4,0 0-1,0-1 1,0 1 0,1-1-1,-1 1 1,1-1-1,0 1 1,0-1-1,0 0 1,0 1-1,1-1 1,-1 0-1,1 0 1,0 0 0,0 0-1,0 0 1,0 0-1,1 0 1,-1-1-1,1 1 1,0-1-1,-1 0 1,1 0 0,0 0-1,6 3 1,-5-3 0,1-1 0,0 0 0,0 0 0,0 0 1,0 0-1,0-1 0,0 0 0,0 0 0,0 0 1,0 0-1,0-1 0,0 0 0,0 0 1,0 0-1,-1-1 0,1 0 0,9-4 0,-1-1 22,0 0-1,-1-1 1,0-1-1,0 0 1,-1 0-1,0-1 0,-1-1 1,0 0-1,0 0 1,-1-1-1,-1 0 1,0-1-1,11-22 0,-19 35-17,0-1-1,0 1 1,1-1-1,-1 1 0,0-1 1,0 0-1,1 1 0,-1-1 1,0 1-1,0-1 0,0 1 1,0-1-1,0 0 1,0 1-1,0-1 0,0 1 1,0-1-1,0 1 0,0-1 1,0 0-1,-1 1 1,1-1-1,0 1 0,0-1 1,-1 0-1,0 1 0,1 0 0,-1-1 0,1 1 0,-1 0-1,0 0 1,1 0 0,-1 0 0,1 0 0,-1 0 0,0 0 0,1 0 0,-1 0-1,1 0 1,-1 1 0,0-1 0,1 0 0,-1 0 0,1 0 0,-1 1 0,-27 17 127,19-10-66,1 1 0,0 0-1,-11 18 1,17-25-51,0 1-1,0 0 0,0 0 1,0 0-1,1 0 0,0 1 1,0-1-1,0 0 0,0 0 1,0 1-1,0-1 0,1 1 1,0-1-1,0 0 0,0 1 1,0-1-1,1 7 0,0-9-5,-1 0-1,1 0 0,-1 0 1,1 0-1,0 0 0,0 0 1,-1 0-1,1 0 0,0 0 1,0 0-1,0 0 0,0-1 1,0 1-1,0 0 0,0-1 1,0 1-1,0-1 0,0 1 1,2 0-1,1 0 7,-1 0 1,1-1 0,0 1-1,0-1 1,0 1-1,4-2 1,7 0 19,0-1 0,19-5 0,-33 7-33,99-32 88,-76 23-69,0 0 0,1 2 0,0 1 0,0 1 0,28-2 0,-51 7-19,1 0 0,-1 0 0,0 0 0,0 0 0,0 1 0,1-1-1,-1 0 1,0 1 0,0 0 0,0 0 0,0-1 0,0 1 0,0 0 0,0 0 0,0 1 0,-1-1-1,3 2 1,0 1 8,-2 0-1,1 0 0,0 0 0,-1 0 0,0 0 1,3 8-1,-4-10-1,0-1 1,-1 1 0,1-1-1,0 0 1,0 1 0,0-1-1,-1 0 1,1 0 0,1 0-1,-1 0 1,0 0 0,0 0-1,0 0 1,0 0 0,1 0-1,-1 0 1,0-1 0,1 1-1,-1-1 1,3 2 0,-1-2-5,0 0 0,0 1 1,0-1-1,0 0 1,0 0-1,0-1 0,0 1 1,0-1-1,5-1 1,6-3-5,-1-1 0,-1 0 0,20-12 0,-27 15 14,21-13 14,-17 8-51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1.260"/>
    </inkml:context>
    <inkml:brush xml:id="br0">
      <inkml:brushProperty name="width" value="0.05" units="cm"/>
      <inkml:brushProperty name="height" value="0.05" units="cm"/>
      <inkml:brushProperty name="color" value="#E71224"/>
    </inkml:brush>
  </inkml:definitions>
  <inkml:trace contextRef="#ctx0" brushRef="#br0">276 111 19588,'0'0'36,"0"0"0,0 0 0,0 0-1,0 0 1,0 0 0,0 0 0,0 0-1,0 0 1,0 0 0,0 0 0,0 0 0,0 0-1,0 0 1,0 0 0,-1 0 0,1 0 0,0 0-1,0 0 1,0 0 0,0 0 0,0 0-1,0 0 1,0 0 0,0 0 0,0 0 0,0 0-1,0 0 1,0 0 0,0 0 0,0 0-1,0 0 1,0 0 0,0 0 0,0 0 0,0 0-1,-1 0 1,1 0 0,0 0 0,0-1 0,0 1-1,0 0 1,0 0 0,0 0 0,0 0-1,0 0 1,0 0 0,0 0 0,0 0 0,0 0-1,0 0 1,0 0 0,0 0 0,0 0 0,0-1-1,-6 11 844,-13 20-296,14-21-45,-205 388 1856,177-322-2349,52-108-503,174-400-458,-185 417 990,-8 17-70,1-1-1,-1 0 1,0 0-1,0 0 1,1 0 0,-1 0-1,0 1 1,0-1 0,0 0-1,1 0 1,-1 0 0,0 1-1,0-1 1,0 0 0,0 0-1,0 0 1,0 1 0,1-1-1,-1 0 1,0 0-1,0 1 1,0-1 0,0 0-1,0 0 1,0 1 0,0-1-1,0 0 1,0 1 0,0-1-1,0 0 1,0 0 0,0 1-1,0-1 1,-1 42 193,0-36-193,-5 86 349,-1 6 209,7 130 1,0-217-539,1-1 1,1 0 0,3 11-1,-2-15 25,0-12-24,-1-12-7,-4-28 25,-1 0-1,-3 0 1,-1 1-1,-15-46 0,17 74-36,5 24-6,6 29-34,-2-20 22,1-1 0,0 0-1,1 0 1,1-1-1,0 1 1,13 16 0,-18-27 12,1 0 0,0 0 0,0-1 0,0 1 0,1-1 0,-1 0 0,1 0 0,0 0 0,0-1 0,0 1 0,0-1 0,0 0 0,0 0 0,1 0 0,-1-1 0,1 1 1,-1-1-1,1 0 0,-1-1 0,1 1 0,0-1 0,0 0 0,-1 0 0,1 0 0,8-2 0,-2-1 17,0-1 0,0 0 0,0 0 0,-1-1 1,0-1-1,0 0 0,0 0 0,-1-1 0,0 0 0,9-9 0,-1-1 51,-2 0-1,0 0 1,0-2-1,11-19 0,-23 33-43,0 0 1,0-1-1,0 1 0,-1-1 0,0 1 0,2-8 0,-4 13-23,0 0 0,0 0 0,-1 1 1,1-1-1,0 0 0,0 0 0,0 0 1,0 0-1,-1 0 0,1 0 0,0 1 1,0-1-1,0 0 0,-1 0 0,1 0 1,0 0-1,0 0 0,-1 0 0,1 0 1,0 0-1,0 0 0,0 0 1,-1 0-1,1 0 0,0 0 0,0 0 1,-1 0-1,1 0 0,0 0 0,0 0 1,0 0-1,-1-1 0,1 1 0,0 0 1,0 0-1,0 0 0,-1 0 0,1 0 1,0 0-1,0-1 0,0 1 0,0 0 1,0 0-1,-1 0 0,1 0 0,0-1 1,0 1-1,0 0 0,0 0 1,0 0-1,0-1 0,0 1 0,0 0 1,0 0-1,0-1 0,0 1 0,0 0 1,0 0-1,0 0 0,0-1 0,0 1 1,0 0-1,0 0 0,0-1 0,0 1 1,0 0-1,0 0 0,0 0 0,0-1 1,-13 12 18,6-2-22,0 1 0,0 0 0,1 0 0,1 1 0,-1-1 0,2 1 0,-1 1 0,2-1 0,-1 1 1,2-1-1,0 1 0,0 0 0,0 17 0,2-28 6,0 0-1,0 0 1,0 0 0,0 0 0,0 0 0,0 0-1,0 0 1,1 0 0,-1 0 0,0-1-1,1 1 1,-1 0 0,0 0 0,1 0 0,-1 0-1,1-1 1,0 1 0,-1 0 0,1-1 0,-1 1-1,1 0 1,0-1 0,0 1 0,-1-1-1,1 1 1,0-1 0,0 1 0,0-1 0,-1 0-1,1 1 1,0-1 0,0 0 0,0 1-1,0-1 1,0 0 0,0 0 0,0 0 0,0 0-1,0 0 1,-1 0 0,1 0 0,0-1-1,1 1 1,3-1 21,-1-1-1,1 1 1,-1-1-1,1 0 1,-1-1 0,0 1-1,5-4 1,13-12 109,-1-1 0,-1 0-1,26-33 1,2-2 56,-47 53-192,0 0 0,0 0-1,0 0 1,0 0 0,0 0 0,0 1 0,0-1-1,0 0 1,0 0 0,0 1 0,0-1-1,1 1 1,-1-1 0,0 1 0,0 0 0,3-1-1,-4 1 1,1 0-1,0 1 0,-1-1 1,1 0-1,0 1 0,-1-1 1,1 0-1,-1 1 1,1-1-1,0 1 0,-1-1 1,1 1-1,-1-1 0,1 1 1,-1-1-1,0 1 0,1 0 1,-1-1-1,1 1 0,-1 0 1,0-1-1,0 1 0,1 0 1,-1-1-1,0 1 0,0 0 1,0 0-1,0-1 0,0 2 1,2 12-41,-2-10 27,0-1 0,1 1 1,-1 0-1,1-1 1,0 1-1,0-1 0,0 0 1,0 1-1,1-1 0,0 0 1,2 5-1,-3-7 17,0-1-1,0 1 1,-1-1-1,1 0 1,0 0-1,0 1 1,0-1-1,0 0 1,-1 0-1,1 0 1,0 0-1,0 0 1,0 0-1,0 0 1,0 0-1,-1 0 1,1-1-1,0 1 1,0 0-1,0 0 1,-1-1-1,1 1 1,0-1-1,0 1 1,-1-1-1,1 1 1,0-1-1,-1 1 1,1-1-1,0 1 1,-1-1-1,1 0 1,-1 1-1,1-1 1,0-1-1,23-29 32,-21 26-35,16-25 54,-1 0 1,-1-1 0,-2-2 0,-1 1-1,-1-2 1,-2 1 0,-1-2-1,7-49 1,-17 78-44,1 1-3,0 1 0,-1-1 0,1 0 1,-1 1-1,-1-1 0,0-7 0,1 12-5,0 0 0,0 0 1,0-1-1,0 1 0,0 0 0,0 0 0,0 0 0,0-1 0,0 1 0,0 0 1,0 0-1,0 0 0,-1-1 0,1 1 0,0 0 0,0 0 0,0 0 0,0-1 1,0 1-1,0 0 0,-1 0 0,1 0 0,0 0 0,0-1 0,0 1 0,-1 0 0,1 0 1,0 0-1,0 0 0,0 0 0,-1 0 0,1 0 0,0 0 0,0 0 0,-1 0 1,-6 6-16,-5 17-3,-8 27 6,3 2 0,2 1-1,3 0 1,1 0 0,-4 81-1,11-56 19,4 0 0,3 0 0,17 96-1,-19-211 44,-2-34-60,-2 28 21,-1-18-21,2 0 1,7-62-1,-5 120-36,1 0 1,-1 0-1,1 1 0,-1-1 0,1 1 0,0-1 0,0 0 0,1 1 0,-1 0 0,0-1 0,1 1 0,-1 0 0,1-1 0,0 1 0,0 0 0,0 0 0,0 1 0,0-1 0,4-3 0,2 1-594,0 1 0,0-1 0,1 2 0,15-5 0,12-3-1433,-18 3 1288,0-1 0,-1-1 0,0 0 0,-1-1 0,0-1 0,0-1 1,-1 0-1,-1-1 0,18-19 0,-20 17 813,-1 1 0,0-2 0,16-30 0,-20 32 769,-1-1 0,0 0 0,-1 1 0,5-30 1,-23 65 2891,3 2-2948,-2 3-209,1 0-1,1 1 0,1 1 1,-6 37-1,15-63-513,0 0 0,-1-1-1,1 1 1,0 0 0,1-1 0,-1 1 0,0 0-1,0 0 1,1-1 0,-1 1 0,1-1 0,-1 1 0,1 0-1,0-1 1,0 1 0,0-1 0,0 1 0,0-1 0,0 0-1,0 1 1,0-1 0,0 0 0,1 0 0,-1 0 0,0 0-1,1 0 1,-1 0 0,1 0 0,-1 0 0,1-1 0,-1 1-1,1 0 1,2-1 0,6 3-43,1-1-1,0 0 1,0-1-1,15 0 1,2 0-135,-18 1 69,0-1 1,0 2-1,0-1 1,0 1 0,16 9-1,-24-11 72,0 0 0,0 0-1,0 0 1,0 0 0,0 1 0,-1-1-1,1 1 1,-1-1 0,1 1-1,-1 0 1,1-1 0,-1 1 0,0 0-1,2 3 1,-3-3 19,0-1-1,0 1 1,1-1 0,-1 1 0,0 0-1,0-1 1,-1 1 0,1-1 0,0 1-1,0 0 1,-1-1 0,1 1 0,-1-1-1,0 1 1,1-1 0,-1 0 0,0 1-1,0-1 1,0 1 0,0-1 0,0 0-1,-2 2 1,-3 4 32,-1-1-1,0-1 1,0 1 0,0-1-1,-1-1 1,0 1 0,1-1-1,-2-1 1,1 1 0,0-1-1,-1-1 1,1 0 0,-1 0-1,0 0 1,0-1 0,1-1 0,-1 1-1,0-1 1,0-1 0,0 0-1,-10-2 1,17 3-103,1-1 0,0 1 0,0 0 0,0-1 1,-1 1-1,1-1 0,0 0 0,0 1 0,0-1 0,0 0 1,0 0-1,0 0 0,0 1 0,0-1 0,1 0 0,-1 0 1,-1-2-1,2 3-10,0-1 0,0 0 0,-1 0 1,1 0-1,0 0 0,0 1 0,0-1 1,0 0-1,0 0 0,0 0 1,0 1-1,1-1 0,-1 0 0,0 0 1,0 0-1,1 1 0,-1-1 0,0 0 1,1-1-1,2-1-89,-1 0 1,0 0 0,1 1-1,-1-1 1,1 1-1,0-1 1,0 1 0,0 0-1,0 0 1,6-3 0,22-6-847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3.295"/>
    </inkml:context>
    <inkml:brush xml:id="br0">
      <inkml:brushProperty name="width" value="0.05" units="cm"/>
      <inkml:brushProperty name="height" value="0.05" units="cm"/>
      <inkml:brushProperty name="color" value="#E71224"/>
    </inkml:brush>
  </inkml:definitions>
  <inkml:trace contextRef="#ctx0" brushRef="#br0">388 28 15059,'0'-1'118,"0"0"1,0 0-1,-1 0 0,1 0 0,0 0 1,0 0-1,-1 0 0,1 0 0,-1 0 1,1 0-1,-1 0 0,1 0 0,-1 1 1,1-1-1,-1 0 0,0 0 0,0 1 0,1-1 1,-1 0-1,0 1 0,0-1 0,0 1 1,0-1-1,0 1 0,0-1 0,0 1 1,1-1-1,-1 1 0,0 0 0,0 0 0,-1 0 1,1-1-1,0 1 0,-1 0 0,-38-4 1920,29 4-1895,0 1 0,0 0 0,1 1 0,-1 0-1,0 1 1,1 0 0,0 1 0,-1 0 0,2 0 0,-1 1 0,0 0-1,1 1 1,0 0 0,0 1 0,1 0 0,-14 14 0,3-1-147,2 0 1,1 1-1,0 1 0,2 1 1,-21 41-1,32-57 5,-13 28-1,15-33-2,1 1 1,-1-1-1,0 0 1,1 1-1,-1-1 1,1 1 0,0-1-1,0 0 1,0 1-1,0-1 1,0 1-1,1 2 1,0-5 1,-1 1 0,1-1 0,-1 1 0,0-1 0,1 1 0,-1-1 0,1 0 0,0 1 1,-1-1-1,1 0 0,-1 0 0,1 1 0,-1-1 0,1 0 0,0 0 0,-1 0 0,1 0 0,0 1 1,-1-1-1,1 0 0,0 0 0,-1 0 0,1 0 0,0-1 0,-1 1 0,1 0 0,-1 0 0,1 0 0,0 0 1,-1-1-1,1 1 0,-1 0 0,1-1 0,-1 1 0,1 0 0,-1-1 0,1 1 0,0-1 0,27-18 12,-26 18-10,60-46 11,-25 18 5,1 1 0,1 2-1,79-38 1,-112 61 20,-4 2-5,-3 2-11,-17 15 37,14-9-57,1-1-1,0 2 1,0-1 0,1 0-1,0 0 1,0 1 0,1-1-1,0 1 1,0-1 0,0 1 0,1 0-1,1-1 1,-1 1 0,4 12-1,-4-16-1,1 0 1,1 1-1,-1-1 0,1 0 1,0 0-1,-1-1 0,2 1 0,-1 0 1,0-1-1,1 1 0,0-1 0,3 4 1,-4-5-1,1 0 1,-1 0 0,1-1 0,0 1 0,0-1 0,0 1-1,-1-1 1,1 0 0,1 0 0,-1 0 0,0-1-1,0 1 1,0-1 0,0 0 0,0 1 0,0-1-1,1-1 1,2 1 0,2-2 18,-1 0-1,1 0 0,-1-1 1,0 0-1,0 0 1,0 0-1,0-1 1,-1 0-1,1-1 0,-1 1 1,0-1-1,0 0 1,7-10-1,1 0 92,0-2-1,-2 1 1,19-34-1,-9 7 111,-21 39-191,1 1 0,-1-1 1,0 0-1,0 0 0,0 1 0,0-1 1,-1 0-1,1 0 0,-1-7 0,0 11-28,0 0 0,-1-1 0,1 1 0,0 0 0,0-1 0,0 1-1,0 0 1,0 0 0,-1-1 0,1 1 0,0 0 0,0 0 0,0-1-1,-1 1 1,1 0 0,0 0 0,0-1 0,-1 1 0,1 0 0,0 0 0,-1 0-1,1 0 1,0 0 0,-1-1 0,1 1 0,0 0 0,-1 0 0,1 0-1,0 0 1,0 0 0,-1 0 0,1 0 0,0 0 0,-1 0 0,1 0 0,0 0-1,-1 0 1,1 1 0,0-1 0,-1 0 0,1 0 0,0 0 0,-1 0-1,1 0 1,0 1 0,0-1 0,-1 0 0,1 0 0,0 0 0,0 1-1,-1-1 1,1 0 0,0 0 0,0 1 0,0-1 0,-1 1 0,-14 14-15,10-8 9,0 0 0,1 0 0,0 1 0,0 0 0,1-1 0,0 1 0,-3 12 0,5-18 4,1-1-1,-1 1 1,1 0 0,0 0 0,0 0 0,0 0 0,0 0 0,0 0 0,0 0-1,1-1 1,-1 1 0,1 0 0,-1 0 0,1 0 0,0 0 0,1 2-1,-1-3 2,0 0 1,0 0-1,1 0 0,-1 0 0,1 0 0,-1 0 0,0 0 0,1 0 0,0-1 0,-1 1 0,1 0 0,-1-1 0,1 1 0,0-1 0,-1 0 0,1 0 0,0 0 0,0 1 1,-1-2-1,1 1 0,3 0 0,3-2-1,-1 1 1,1-1 0,-1 0 0,1-1-1,-1 1 1,0-2 0,0 1 0,0-1 0,-1 0-1,1 0 1,-1-1 0,0 0 0,0 0-1,7-8 1,1-3-2,0 0 1,-1-1-1,20-36 0,-37 66-15,1 0 0,-4 22 0,1-6 8,3-14-24,0 0 0,0 0-1,2 0 1,0 0 0,0 0 0,1 1 0,3 16 0,-3-31-14,1 0 1,-1 1-1,0-1 1,1 0-1,-1 0 1,1 1-1,0-1 1,-1 0-1,1 0 1,0 0-1,-1 0 1,1 0-1,2 2 1,-3-3 15,1 1 1,-1-1 0,1 0 0,-1 1 0,1-1 0,0 0 0,-1 0 0,1 0-1,-1 0 1,1 1 0,0-1 0,-1 0 0,1 0 0,-1 0 0,1 0 0,0 0-1,-1 0 1,1 0 0,0-1 0,0 1 0,2-1-24,-1 0 0,0-1 0,1 1 1,-1-1-1,0 1 0,0-1 0,0 0 0,0 0 0,0 0 1,0 0-1,2-4 0,11-18-326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4.814"/>
    </inkml:context>
    <inkml:brush xml:id="br0">
      <inkml:brushProperty name="width" value="0.05" units="cm"/>
      <inkml:brushProperty name="height" value="0.05" units="cm"/>
      <inkml:brushProperty name="color" value="#E71224"/>
    </inkml:brush>
  </inkml:definitions>
  <inkml:trace contextRef="#ctx0" brushRef="#br0">1 257 17004,'0'0'56,"0"0"0,0 1 0,0-1 0,0 0 0,0 0 0,0 1 0,0-1 0,0 0 1,0 0-1,0 0 0,0 1 0,0-1 0,0 0 0,0 0 0,0 1 0,0-1 0,0 0 1,0 0-1,0 1 0,1-1 0,-1 0 0,0 0 0,0 0 0,0 0 0,0 1 0,0-1 0,1 0 1,-1 0-1,0 0 0,0 0 0,0 1 0,1-1 0,-1 0 0,0 0 0,0 0 0,0 0 1,1 0-1,-1 0 0,0 0 0,15 2 792,13-6 130,-4-3-597,-1-1 0,0-1 0,0-1-1,-1-1 1,0-1 0,-1-1 0,0 0 0,-1-2 0,-1 0 0,-1-2 0,0 0 0,23-28 0,-39 42-344,1 0 1,-1-1 0,0 1-1,0 0 1,-1-1 0,1 0 0,-1 1-1,1-1 1,-1 0 0,0 0 0,0-6-1,-1 9-27,0 0-1,0 1 0,0-1 0,0 0 1,0 0-1,0 0 0,-1 1 1,1-1-1,0 0 0,0 0 0,-1 1 1,1-1-1,-1 0 0,1 0 0,-1 1 1,1-1-1,-1 0 0,1 1 1,-1-1-1,1 1 0,-1-1 0,-1 0 1,0 0-1,1 1 0,-1-1 0,0 0 0,0 1 1,0 0-1,0-1 0,0 1 0,0 0 0,0 0 1,0 0-1,0 0 0,0 1 0,-3 0 0,-7 2-10,1 0-1,0 1 0,0 1 0,0 0 0,1 0 1,-1 1-1,1 1 0,0-1 0,-12 13 1,-2 2-52,1 2 1,-27 32 0,35-36 20,2 0 0,0 1 0,-15 30 0,23-40 21,0 0 0,1 1 0,1-1 1,0 1-1,0 0 0,1 0 0,0-1 0,1 2 0,0 15 1,1-25 9,0 0 1,0-1-1,0 1 1,0-1-1,1 1 1,-1-1-1,0 1 1,1-1-1,-1 1 1,1-1-1,0 1 0,-1-1 1,1 1-1,0-1 1,0 0-1,0 0 1,0 1-1,0-1 1,0 0-1,0 0 1,0 0-1,3 2 1,-2-3-1,0 1 1,0-1-1,0 1 0,0-1 1,0 0-1,0 0 0,0 0 1,0 0-1,0 0 0,0 0 1,0 0-1,0-1 1,0 1-1,0-1 0,2 0 1,7-4-7,0 0-1,0 0 1,0-2 0,13-9 0,11-12-3,42-41 0,12-12-22,-74 73 13,-15 8 18,0 0 0,1 0 0,-1 0 1,0 0-1,0 0 0,0 0 0,1 0 0,-1 0 0,0 0 0,0 0 0,1 0 0,-1 0 0,0 0 0,0 0 1,0 0-1,0 0 0,1 1 0,-1-1 0,0 0 0,0 0 0,0 0 0,0 0 0,1 0 0,-1 1 0,0-1 1,0 0-1,0 0 0,0 0 0,0 1 0,0-1 0,0 0 0,1 0 0,-1 0 0,0 1 0,0-1 0,-3 28-57,1-19 54,1-6 1,1 0 1,-1 1 0,1-1 0,0 0 0,0 0-1,0 0 1,0 1 0,0-1 0,2 4-1,-2-6 3,1-1 0,-1 1-1,1 0 1,0 0-1,-1 0 1,1 0-1,0-1 1,0 1-1,-1 0 1,1-1-1,0 1 1,0-1-1,0 1 1,0-1 0,0 1-1,0-1 1,0 1-1,0-1 1,0 0-1,0 0 1,0 0-1,0 1 1,0-1-1,0 0 1,0 0-1,0 0 1,0 0 0,0-1-1,0 1 1,0 0-1,0 0 1,2-1-1,12-3-7,-1-1-1,0 0 1,0-1 0,0 0-1,-1-1 1,21-15-1,-19 12 0,1 1 0,0 0-1,1 2 1,18-7 0,-34 13 6,1 0 1,-1 1 0,1-1-1,-1 1 1,1-1-1,-1 1 1,1 0-1,0 0 1,-1 0-1,1-1 1,0 2-1,-1-1 1,1 0 0,-1 0-1,1 0 1,0 1-1,-1-1 1,1 1-1,-1-1 1,1 1-1,-1 0 1,1 0 0,-1-1-1,0 1 1,1 0-1,-1 0 1,0 0-1,0 1 1,2 0-1,-1 3-2,0 0 0,0-1 0,0 1 0,0 0 0,-1 0-1,0 0 1,1 9 0,-2-9 3,1 0 0,0 0 0,0 1 0,1-1 0,-1 0 0,1 0 0,4 7 0,-5-10 6,0-1 0,0-1 0,0 1-1,0 0 1,1 0 0,-1 0 0,0 0-1,0-1 1,1 1 0,-1-1 0,0 1 0,1-1-1,-1 1 1,0-1 0,1 0 0,-1 0-1,0 0 1,1 0 0,-1 0 0,1 0 0,-1 0-1,1 0 1,-1 0 0,0 0 0,1-1-1,-1 1 1,0-1 0,1 1 0,-1-1 0,2 0-1,6-4 22,1 0 0,-1 0 0,9-7 0,-8 5-10,23-16 49,-25 16-53,0 1-1,1 0 1,-1 0 0,1 1 0,0 0 0,1 1 0,-1 0 0,1 0-1,10-2 1,-19 6-13,1 0 1,-1 0-1,0 0 0,1 0 0,-1 0 0,0 0 0,0 0 0,1 1 0,-1-1 0,0 0 1,0 1-1,0-1 0,1 1 0,-1 0 0,0-1 0,0 1 0,0 0 0,0-1 0,0 1 1,0 0-1,0 0 0,0 0 0,-1 0 0,1 0 0,0 0 0,0 0 0,-1 0 0,1 0 1,-1 0-1,1 0 0,-1 1 0,1-1 0,0 3 0,0 4-8,1 1-1,-1 0 1,0-1-1,-1 11 1,1 6 8,3-15 59,2-10-343,-4-1 171,-1 0 0,0 0-1,0 0 1,-1 0 0,1-1-1,0 1 1,0 0 0,-1 0 0,1-1-1,0 1 1,-1 0 0,1-4 0,1 0-4,-1 0 1,-1 0 0,1 0 0,-1-1-1,0-5 1,-2-13-334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5.248"/>
    </inkml:context>
    <inkml:brush xml:id="br0">
      <inkml:brushProperty name="width" value="0.05" units="cm"/>
      <inkml:brushProperty name="height" value="0.05" units="cm"/>
      <inkml:brushProperty name="color" value="#E71224"/>
    </inkml:brush>
  </inkml:definitions>
  <inkml:trace contextRef="#ctx0" brushRef="#br0">5 4 14995,'-4'-3'2249,"4"7"-1209,0 2-448,4 1 2361,6 4-1649,6 5-760,1 1-520,7 3-1016,-1 3 864,6 5-128,-2 0-144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5.602"/>
    </inkml:context>
    <inkml:brush xml:id="br0">
      <inkml:brushProperty name="width" value="0.05" units="cm"/>
      <inkml:brushProperty name="height" value="0.05" units="cm"/>
      <inkml:brushProperty name="color" value="#E71224"/>
    </inkml:brush>
  </inkml:definitions>
  <inkml:trace contextRef="#ctx0" brushRef="#br0">209 165 17876,'3'-2'302,"-1"1"0,0-1 1,1 0-1,-1 1 0,0-1 0,0 0 1,0 0-1,0-1 0,0 1 0,0 0 1,-1-1-1,1 1 0,-1-1 0,2-3 1,-3 5-230,1 0 1,-1 0 0,0 0-1,0 0 1,0 0 0,1 0-1,-1 0 1,0 0 0,0-1-1,-1 1 1,1 0 0,0 0 0,0 0-1,0 0 1,-1 0 0,1 0-1,-1 0 1,1 0 0,0 0-1,-1 0 1,0 0 0,1 0-1,-1 0 1,0 0 0,1 0-1,-1 0 1,0 1 0,0-1 0,0 0-1,0 1 1,0-1 0,0 0-1,0 1 1,0-1 0,0 1-1,0 0 1,0-1 0,0 1-1,0 0 1,-1-1 0,-5 0 3,-1 0 0,1 0 1,0 1-1,0-1 0,0 2 0,-1-1 1,1 1-1,0 0 0,0 0 0,0 1 1,0 0-1,0 0 0,-10 6 1,7-3-60,0 0 1,0 0 0,0 1 0,1 0 0,0 1 0,0 0 0,0 1 0,-7 9 0,14-16-21,1 1 1,-1 0-1,1 0 1,-1 0-1,1 0 1,0 0-1,0 0 0,0 0 1,0 0-1,0 1 1,0-1-1,1 0 1,-1 0-1,1 1 0,0-1 1,-1 4-1,2-5 1,-1 0 0,1 0 0,-1 1 0,1-1 0,0 0 0,-1 0 0,1 0 0,0 0 0,0 0-1,0 0 1,0-1 0,0 1 0,0 0 0,0 0 0,0-1 0,0 1 0,0 0 0,1-1 0,-1 1 0,0-1 0,0 0-1,0 1 1,1-1 0,-1 0 0,0 0 0,0 0 0,1 0 0,-1 0 0,0 0 0,1 0 0,0 0 0,30-1 8,33-4 1,23-1 15,-59 7-29,-1 2-1,0 1 0,41 12 0,-33-8 4,-34-7 8,-1-1 0,1 0 1,-1 0-1,1 1 0,-1-1 1,1 0-1,0-1 0,-1 1 1,1 0-1,-1 0 0,1-1 1,-1 1-1,1-1 0,-1 1 1,0-1-1,1 1 0,-1-1 1,0 0-1,1 0 0,-1 0 1,2-1-1,-1-1 22,1 1-1,-1-1 1,0 0-1,0 0 1,-1 0-1,1 0 1,-1 0-1,1 0 1,0-5-1,2-6 86,-1 0 0,0 0 0,0-23 1,-1-72-259,-2 108 58,0 0 0,0 0-1,1 0 1,-1 0 0,0 1 0,0-1-1,0 0 1,1 0 0,-1 0 0,0 0-1,1 0 1,-1 0 0,1 1 0,-1-1-1,1 0 1,0 0 0,-1 1 0,1-1-1,0 0 1,-1 1 0,1-1 0,0 0-1,0 1 1,0-1 0,-1 1 0,1 0-1,0-1 1,0 1 0,0 0 0,0-1 0,0 1-1,0 0 1,0 0 0,1 0-1,5-1-371,0 1 0,0 1-1,-1-1 1,10 3 0,7 0 213,21-3-827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1.324"/>
    </inkml:context>
    <inkml:brush xml:id="br0">
      <inkml:brushProperty name="width" value="0.05" units="cm"/>
      <inkml:brushProperty name="height" value="0.05" units="cm"/>
    </inkml:brush>
  </inkml:definitions>
  <inkml:trace contextRef="#ctx0" brushRef="#br0">141 358 15099,'5'-9'954,"-1"-1"-1,7-18 1,-10 26-788,0 0-1,-1 0 1,1-1 0,-1 1 0,0 0-1,1 0 1,-1 0 0,0 0 0,0-1-1,0 1 1,-1 0 0,1 0-1,0 0 1,-1 0 0,0 0 0,1-1-1,-1 1 1,0 0 0,0 1 0,0-1-1,-1-2 1,1 3-94,0 0 1,0 1-1,0-1 0,0 1 1,-1-1-1,1 1 0,0-1 0,0 1 1,0-1-1,0 1 0,0 0 1,-1 0-1,1 0 0,0-1 1,0 1-1,0 0 0,-1 1 1,1-1-1,0 0 0,0 0 1,0 0-1,-1 1 0,1-1 1,0 1-1,0-1 0,0 1 1,0-1-1,0 1 0,-2 1 1,-31 24 523,22-14-490,1 0 0,-19 25-1,26-30-94,0-1 0,0 0 0,0 1 0,1 0-1,0 0 1,1 0 0,-1 0 0,-1 13 0,3-20-10,1 1 1,0-1 0,0 0-1,0 1 1,0-1 0,0 1 0,0-1-1,-1 1 1,1-1 0,0 1 0,0-1-1,1 0 1,-1 1 0,0-1-1,0 1 1,0-1 0,0 1 0,0-1-1,0 1 1,1-1 0,-1 0-1,0 1 1,0-1 0,1 1 0,-1-1-1,0 0 1,0 1 0,1-1-1,-1 0 1,0 1 0,1-1 0,-1 0-1,1 0 1,-1 1 0,0-1-1,1 0 1,-1 0 0,1 0 0,-1 0-1,1 1 1,-1-1 0,1 0-1,-1 0 1,0 0 0,1 0 0,-1 0-1,1 0 1,-1 0 0,1 0-1,-1 0 1,1-1 0,-1 1 0,1 0-1,0 0 1,2-2 12,1 1-1,-1-1 1,0 1-1,1-1 1,-1 0-1,5-4 1,13-12 61,-1-1 0,-1-1 1,-1-1-1,-1 0 0,15-25 0,62-122 730,-85 151-689,-2 5 16,-2 1 0,1-1 0,-1 0 0,-1 0-1,4-20 1,-32 89 464,22-51-588,-49 164 154,44-143-144,2 1-1,0 0 0,2 1 0,1 33 0,2-58-20,0 0-1,1 0 1,-1-1-1,1 1 1,0 0 0,0 0-1,0-1 1,0 1-1,1 0 1,-1-1-1,1 1 1,3 4-1,-4-7-20,1 0-1,-1 1 1,0-1 0,1 0-1,-1 0 1,1 0-1,-1 0 1,1 0-1,-1-1 1,1 1 0,-1 0-1,1-1 1,0 1-1,-1-1 1,1 1-1,0-1 1,0 0 0,-1 0-1,1 0 1,0 0-1,0 0 1,-1 0-1,1 0 1,0-1 0,0 1-1,-1-1 1,1 1-1,1-2 1,3 0-181,-1 0 0,0-1 0,0 0 0,0 0 1,0-1-1,0 1 0,-1-1 0,1 0 0,-1 0 0,4-6 0,2-2-153,-1-1 0,12-22 0,-3-1-363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6.019"/>
    </inkml:context>
    <inkml:brush xml:id="br0">
      <inkml:brushProperty name="width" value="0.05" units="cm"/>
      <inkml:brushProperty name="height" value="0.05" units="cm"/>
      <inkml:brushProperty name="color" value="#E71224"/>
    </inkml:brush>
  </inkml:definitions>
  <inkml:trace contextRef="#ctx0" brushRef="#br0">36 1 17116,'1'4'206,"0"1"0,-1 0-1,1-1 1,-1 1 0,0 0 0,0-1 0,-1 1 0,0 0 0,-1 5 0,-1 10 91,-4 34 477,-14 150 882,18-153-1219,7 102 0,-3-148-394,-1 0 1,1 1-1,0-1 1,1 0-1,-1 0 1,1 0-1,0 0 1,5 9-1,-6-13-22,0 0 0,0 0-1,0 0 1,0 0 0,0 0-1,0 0 1,0 0 0,0-1 0,0 1-1,1 0 1,-1-1 0,0 1-1,0-1 1,1 1 0,-1-1-1,1 1 1,-1-1 0,0 0 0,1 0-1,-1 0 1,1 0 0,-1 0-1,0 0 1,1 0 0,-1 0-1,1 0 1,-1-1 0,0 1 0,1-1-1,-1 1 1,0-1 0,1 1-1,-1-1 1,0 0 0,0 0-1,2-1 1,6-4 65,0-1 0,-1 0 0,1 0 0,-2 0 0,1-1 0,-1-1 0,0 1 0,6-11 1,43-80 471,-51 89-500,29-53 147,-4-2 0,-2-2 0,19-71 0,-41 93-137,-6 45-67,0-1-1,1 1 0,-1 0 1,0-1-1,0 1 1,0 0-1,0 0 0,0-1 1,0 1-1,0 0 1,0-1-1,0 1 1,0 0-1,0 0 0,0-1 1,0 1-1,0 0 1,-1-1-1,1 1 0,0 0 1,0 0-1,0-1 1,0 1-1,0 0 0,-1 0 1,1-1-1,0 1 1,0 0-1,0 0 0,-1 0 1,1-1-1,0 1 1,0 0-1,-1 0 0,-11 19-11,-2 14 7,2 0 0,1 2 0,2-1 0,1 1 0,1 0 0,3 1 0,0 0 0,3-1 0,3 48 0,-1-73-48,0 0 1,1-1-1,0 0 1,0 1-1,1-1 0,0 0 1,1 0-1,0-1 1,9 15-1,-10-19-22,0 0-1,0-1 1,0 1 0,1-1-1,-1 1 1,1-1 0,0 0-1,0-1 1,0 1 0,1-1 0,-1 0-1,0 0 1,1 0 0,-1 0-1,1-1 1,0 0 0,0 0-1,-1 0 1,1 0 0,9-1-1,18-1-314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7.307"/>
    </inkml:context>
    <inkml:brush xml:id="br0">
      <inkml:brushProperty name="width" value="0.05" units="cm"/>
      <inkml:brushProperty name="height" value="0.05" units="cm"/>
      <inkml:brushProperty name="color" value="#E71224"/>
    </inkml:brush>
  </inkml:definitions>
  <inkml:trace contextRef="#ctx0" brushRef="#br0">71 19 13659,'0'-1'297,"7"-13"1694,-3 10-589,-3 10 1169,-3 26-1096,-11 59 0,4-36-1177,-6 41 101,-26 262 907,40-348-1263,0-5-15,1 0 0,0-1 0,0 1 0,0 0 0,0-1 0,1 1 1,0 0-1,0-1 0,0 1 0,0-1 0,1 1 0,3 6 0,-5-10-15,1 0 0,-1-1-1,1 1 1,-1 0-1,1 0 1,0-1 0,-1 1-1,1-1 1,0 1-1,0 0 1,-1-1 0,1 0-1,0 1 1,0-1-1,0 1 1,0-1 0,0 0-1,0 0 1,0 1-1,-1-1 1,1 0 0,0 0-1,0 0 1,0 0-1,0 0 1,2 0 0,0-1 11,-1 0 0,1 0 0,0 0 0,0 0 0,-1-1 0,1 1 0,-1-1 0,5-3 0,4-4 64,-1-1 0,16-19 0,-26 29-84,36-48 281,42-74 1,-22 32-257,-44 77-86,-12 12 54,1 1 0,-1 0 0,0 0 0,0 0 0,1 0 0,-1 0 0,0 0 0,0 0 0,0 0 1,1 0-1,-1 0 0,0 0 0,0 0 0,0 0 0,1 1 0,-1-1 0,0 0 0,0 0 0,0 0 0,1 0 0,-1 0 0,0 0 0,0 0 0,0 1 0,1-1 0,-1 0 0,0 0 0,0 0 0,0 0 0,0 1 0,0-1 0,0 0 1,1 0-1,-1 0 0,0 1 0,0-1 0,0 0 0,0 1 0,1 2-21,0 1 0,-1 1 0,1-1 0,-1 0 1,0 0-1,-1 5 0,-2 35-115,1-14 34,1 43 0,1-72 104,0 0 1,0 1-1,1-1 1,-1 0-1,0 0 1,1 0-1,-1 1 1,0-1-1,1 0 1,0 0-1,-1 0 1,1 0-1,0 0 1,-1 0-1,1 0 1,0 0-1,0 0 0,0 0 1,0 0-1,0-1 1,0 1-1,0 0 1,0-1-1,0 1 1,0 0-1,0-1 1,2 1-1,3 1-1,1-1 0,-1 0-1,0-1 1,11 0-1,-12 0-2,0 0 0,-1 0-1,1 0 1,0 1-1,-1 0 1,1 0 0,7 2-1,-9-1 2,-1-1 1,0 1-1,0-1 0,0 1 1,-1 0-1,1 0 0,0-1 0,-1 2 1,1-1-1,-1 0 0,1 0 0,-1 0 1,0 0-1,0 1 0,0-1 0,0 1 1,-1-1-1,1 1 0,-1-1 0,1 1 1,-1-1-1,0 1 0,0-1 1,0 4-1,1 5-1,-2-11 9,1 0 0,0 0 0,0 0 0,0 1 0,0-1 0,0 0 0,0 0 0,0 0 0,0 0 0,0 1 0,1-1 0,-1 0 0,0 0 0,0 0 0,0 0 0,0 1 0,0-1 1,0 0-1,0 0 0,0 0 0,0 0 0,0 1 0,1-1 0,-1 0 0,0 0 0,0 0 0,0 0 0,0 0 0,0 0 0,1 0 0,-1 0 0,0 1 0,0-1 0,0 0 0,0 0 1,1 0-1,-1 0 0,7-5 133,4-10 77,3-16 76,0 0 0,-3-1 0,16-62 0,1-6-422,-28 100 123,0 0 0,0-1 0,0 1 0,0-1 1,0 1-1,0 0 0,0-1 0,0 1 0,0-1 0,0 1 0,0 0 0,1-1 0,-1 1 0,0-1 0,0 1 0,1 0 0,-1-1 0,0 1 0,0 0 0,1-1 1,-1 1-1,0 0 0,1 0 0,-1-1 0,0 1 0,1 0 0,-1 0 0,0 0 0,1-1 0,0 1 0,6 11-312,-3-2 244,-2-5 57,0-1 0,0 0-1,0 1 1,0-1 0,1 0-1,0 0 1,-1 0 0,1-1-1,0 1 1,0-1 0,0 0-1,1 1 1,-1-1 0,1-1-1,-1 1 1,1 0 0,-1-1-1,1 0 1,0 0 0,0 0-1,6 1 1,-5-2 18,0 0 0,-1-1 0,1 1-1,0-1 1,-1 0 0,1 0 0,-1-1 0,1 1 0,-1-1 0,0 0 0,1 0 0,-1-1-1,0 1 1,0-1 0,-1 0 0,1 0 0,6-6 0,-5 4 3,-1 0 1,1 0-1,-1-1 1,0 0-1,-1 1 1,1-1-1,-1-1 0,0 1 1,0 0-1,-1-1 1,0 1-1,0-1 0,1-10 1,-3 16-3,0 0 0,0 0 0,0 0 0,0 0 0,0 0 1,0 0-1,0 1 0,0-1 0,0 0 0,0 0 0,0 0 0,-1 0 0,1 0 0,0 1 0,-1-1 1,1 0-1,-1 0 0,1 0 0,-1 1 0,1-1 0,-1 0 0,1 1 0,-2-2 0,1 2 1,0 0-1,0-1 0,1 1 1,-1 0-1,0 0 0,0 0 0,0 0 1,0 0-1,0 0 0,0 0 1,1 0-1,-1 1 0,0-1 0,0 0 1,0 0-1,0 1 0,1-1 1,-1 1-1,-1 0 0,-2 1-3,0 1 0,-1 0 0,1 0-1,1 1 1,-1-1 0,0 1 0,-2 4 0,-3 5-7,0 0 0,2 0 0,-7 17 0,11-23 12,0-1-1,1 1 1,0 1 0,0-1 0,1 0 0,0 0 0,0 0 0,1 14 0,0-19 0,0-1 1,0 0-1,0 1 1,0-1-1,0 0 1,1 1-1,-1-1 1,1 0-1,-1 0 1,1 0-1,-1 1 1,1-1-1,0 0 1,-1 0-1,1 0 1,0 0-1,0 0 1,0 0-1,0 0 1,0 0-1,0 0 1,0-1 0,2 2-1,-1-1 2,0-1-1,0 1 1,1-1 0,-1 1-1,0-1 1,0 0 0,1 0-1,-1 0 1,0 0 0,1 0-1,-1-1 1,4 0-1,7-3 9,0-1 0,-1 0 0,22-12 0,-27 14-9,21-14 4,13-7-16,-38 22 3,0 1 0,0-1 0,0 1 0,0 0 0,0 0 0,1 1 0,-1-1-1,0 1 1,1-1 0,5 1 0,-8 1 3,0-1 0,1 1-1,-1-1 1,1 1 0,-1-1-1,0 1 1,0 0 0,1 0-1,-1 0 1,0 0 0,0-1-1,0 2 1,0-1 0,0 0-1,0 0 1,0 0 0,0 0-1,0 1 1,-1-1 0,1 0-1,0 0 1,-1 1 0,1-1 0,-1 1-1,0-1 1,1 1 0,-1 2-1,2 6-11,-1 1-1,-1-1 0,0 11 0,0-4 3,0-11 22,1 0 1,-1-1-1,1 1 1,0 0-1,0-1 1,1 1-1,0-1 1,0 0 0,0 1-1,4 6 1,-4-10 3,-1 0 0,1 0 0,0-1 0,0 1 0,-1-1 1,1 1-1,0-1 0,1 1 0,-1-1 0,0 0 1,0 0-1,0 0 0,1 0 0,-1-1 0,0 1 0,1 0 1,-1-1-1,1 0 0,-1 0 0,1 1 0,-1-2 0,0 1 1,1 0-1,-1 0 0,1-1 0,3 0 0,4-2 16,0-1 1,0 0-1,-1 0 0,1-1 0,-1 0 0,0-1 0,13-10 0,-10 8-843,-1 0-1,2 0 0,16-7 0,-25 14-1027,-5 2 780,-7 5-50,8-6 1099,-12 7-1199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7.709"/>
    </inkml:context>
    <inkml:brush xml:id="br0">
      <inkml:brushProperty name="width" value="0.05" units="cm"/>
      <inkml:brushProperty name="height" value="0.05" units="cm"/>
      <inkml:brushProperty name="color" value="#E71224"/>
    </inkml:brush>
  </inkml:definitions>
  <inkml:trace contextRef="#ctx0" brushRef="#br0">1 99 21020,'4'8'2305,"10"-5"-1609,11-11-296,5-2 1385,7-3-1113,3-1-272,2-6-176,-9-1-72,-10-2-152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8.421"/>
    </inkml:context>
    <inkml:brush xml:id="br0">
      <inkml:brushProperty name="width" value="0.05" units="cm"/>
      <inkml:brushProperty name="height" value="0.05" units="cm"/>
      <inkml:brushProperty name="color" value="#E71224"/>
    </inkml:brush>
  </inkml:definitions>
  <inkml:trace contextRef="#ctx0" brushRef="#br0">1 1 15795,'3'38'1247,"-2"-13"-485,1 0 0,1 1 0,2-1-1,12 40 1,-17-63-678,1 1 0,1-1 1,-1 1-1,0-1 0,0 0 0,1 1 0,0-1 0,-1 0 0,1 0 1,0 0-1,0 0 0,0 0 0,0-1 0,0 1 0,1-1 1,-1 1-1,0-1 0,1 0 0,3 2 0,-3-2-7,1-1 0,0 1 0,0-1 0,0 0 0,0 0 0,-1 0 0,1 0 0,0-1 0,0 1 0,-1-1 0,1 0 0,4-2 0,7-3 105,-1-1 0,0-1 1,-1 0-1,0-1 1,19-15-1,96-92 833,-126 114-1010,-1 1 0,1-1 0,0 1 0,0 0 0,0-1 1,0 1-1,1 0 0,-1 0 0,0 0 0,0 1 0,1-1 0,-1 0 0,5 0 0,-6 2-4,1-1 0,-1 0 0,0 0-1,1 1 1,-1-1 0,1 1 0,-1-1 0,0 1 0,0 0-1,1-1 1,-1 1 0,0 0 0,0 0 0,0 0 0,0 0 0,0 0-1,0 0 1,0 0 0,0 0 0,0 1 0,-1-1 0,1 0-1,0 0 1,0 2 0,17 48-23,-16-43 24,1 1 1,0-1 0,0 0-1,0 0 1,1 0 0,8 12-1,-11-18 4,0-1 1,1 0-1,-1 0 0,0 0 0,0 0 0,1 0 1,-1 0-1,1-1 0,-1 1 0,0 0 0,1-1 1,-1 1-1,1-1 0,0 0 0,-1 1 0,1-1 1,-1 0-1,1 0 0,0 0 0,-1 0 0,1 0 1,-1 0-1,1-1 0,-1 1 0,1 0 0,2-2 1,5-1 31,-1-1 0,0 1 0,13-10 0,-8 6 0,1-1-24,1-1-268,0 0 0,0 1-1,1 1 1,0 1 0,0 0-1,17-3 1,-31 9 211,-1-1 0,0 1 0,0 0 0,0 0 0,0 0 0,0 0 0,0 0 0,1 0-1,-1 0 1,0 0 0,0 0 0,0 0 0,0 1 0,0-1 0,0 0 0,0 1 0,2 0 0,-3 2-477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8.858"/>
    </inkml:context>
    <inkml:brush xml:id="br0">
      <inkml:brushProperty name="width" value="0.05" units="cm"/>
      <inkml:brushProperty name="height" value="0.05" units="cm"/>
      <inkml:brushProperty name="color" value="#E71224"/>
    </inkml:brush>
  </inkml:definitions>
  <inkml:trace contextRef="#ctx0" brushRef="#br0">1 4 18804,'0'-3'1328,"7"6"-1160,1 4-296,7 4 2145,2 4-1593,3 2-208,3 3 24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9.294"/>
    </inkml:context>
    <inkml:brush xml:id="br0">
      <inkml:brushProperty name="width" value="0.05" units="cm"/>
      <inkml:brushProperty name="height" value="0.05" units="cm"/>
      <inkml:brushProperty name="color" value="#E71224"/>
    </inkml:brush>
  </inkml:definitions>
  <inkml:trace contextRef="#ctx0" brushRef="#br0">147 163 14171,'-16'10'548,"0"1"0,1 0 0,0 1 0,0 1-1,-13 15 1,24-24-414,0 0-1,0 1 1,1 0 0,-1 0-1,1 0 1,0 0-1,0 0 1,1 1-1,-1-1 1,1 1-1,1-1 1,-1 1 0,1 0-1,0 0 1,0 0-1,0 0 1,1 0-1,0 0 1,0 0-1,2 6 1,-2-10-97,0-1 0,1 1 0,0 0 0,-1-1 0,1 1 0,0 0 0,0-1 0,-1 1 0,1-1 0,1 1 0,-1-1 0,0 0 0,0 1 0,0-1 0,1 0 0,-1 0 0,1 0 0,-1 0 0,1 0 0,-1 0 0,1 0 0,-1 0 0,1-1 0,0 1 0,-1-1 0,1 1 0,0-1 0,0 0 0,-1 1 0,1-1 1,0 0-1,0 0 0,0 0 0,-1-1 0,1 1 0,0 0 0,0-1 0,-1 1 0,4-2 0,3 0 74,0-1 1,0 0 0,0-1 0,-1 0 0,1 0-1,12-10 1,-3-1 110,0 0-1,-2-1 1,1-1-1,-2 0 1,-1-1-1,19-31 0,-15 17-4,-1-1 0,-1 0-1,12-45 1,-21 41-73,-6 37-143,0 0 0,0 1-1,0-1 1,0 0-1,0 0 1,0 0 0,0 0-1,0 0 1,0 0 0,-1 0-1,1 0 1,0 0-1,0 0 1,0 0 0,0 0-1,0 0 1,0 0-1,0 0 1,0 0 0,0 0-1,-1 0 1,1 0-1,0 0 1,0 0 0,0 0-1,0 0 1,0-1-1,0 1 1,0 0 0,0 0-1,0 0 1,-1 0-1,1 0 1,0 0 0,0 0-1,0 0 1,0 0-1,0 0 1,0 0 0,0-1-1,0 1 1,0 0-1,0 0 1,0 0 0,0 0-1,0 0 1,0 0-1,0 0 1,0 0 0,0 0-1,0-1 1,0 1-1,0 0 1,0 0 0,0 0-1,0 0 1,0 0-1,0 0 1,0 0 0,0 0-1,0-1 1,0 1-1,0 0 1,0 0 0,0 0-1,0 0 1,0 0 0,1 0-1,-1 0 1,-9 19-12,-1 13 13,1 0 0,1 0 0,2 1 0,1 0 1,1 1-1,3-1 0,2 49 0,0-76 23,-1 1 1,2 0-1,-1-1 1,1 1-1,0-1 1,0 0-1,1 1 1,5 8-1,-6-12 0,0-1-1,-1 0 1,1 0-1,0 0 1,0 0 0,1 0-1,-1 0 1,0-1-1,0 1 1,1-1 0,-1 1-1,1-1 1,-1 0-1,1 0 1,0 0 0,-1 0-1,1-1 1,0 1-1,0-1 1,0 1 0,-1-1-1,6-1 1,2 0 34,-1 0-1,1-1 1,-1-1-1,0 1 1,1-2 0,-2 1-1,1-1 1,0 0 0,-1-1-1,0 0 1,9-7-1,2-3 61,-1 0-1,-1-1 1,22-26-1,-22 23-90,-1-2-1,-1 0 0,-1-1 0,17-34 0,-29 49-100,-5 9 40,-4 10 7,-2 8 9,1 1 0,1 0-1,1 0 1,1 1 0,-4 32-1,9-52 22,0 0-1,0 0 0,0 1 0,0-1 0,1 0 0,-1 0 0,0 0 0,1 0 0,0 0 0,-1 0 0,1 0 0,0 0 0,0 0 0,2 3 0,-2-4 1,-1-1-1,1 1 1,0 0-1,0-1 0,0 1 1,0-1-1,0 1 0,0-1 1,0 1-1,0-1 1,0 0-1,0 1 0,0-1 1,0 0-1,0 0 0,0 0 1,0 0-1,0 0 1,0 0-1,0 0 0,0 0 1,0 0-1,1 0 0,-1-1 1,0 1-1,0 0 1,0-1-1,0 1 0,0-1 1,1 0-1,5-3 11,1 0 0,-1-1-1,0 0 1,0 0 0,-1-1-1,1 0 1,-1 0 0,0 0-1,6-11 1,5-7-4,18-38 1,-10 18-240,-42 111-424,9-38 334,-5 32 0,11-52 14,1 1 0,0-1 0,1 1 0,0-1 0,1 1 0,-1-1 0,4 13 0,-4-21 274,1 0 0,-1 0 0,0 0 1,0-1-1,1 1 0,-1 0 0,0 0 0,1 0 0,-1-1 0,1 1 0,-1 0 1,1-1-1,-1 1 0,1 0 0,-1-1 0,1 1 0,0-1 0,-1 1 0,1-1 1,0 1-1,-1-1 0,1 0 0,0 1 0,0-1 0,-1 0 0,1 1 1,0-1-1,0 0 0,0 0 0,0 0 0,-1 0 0,1 0 0,2 0 0,19-5-647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8:59.731"/>
    </inkml:context>
    <inkml:brush xml:id="br0">
      <inkml:brushProperty name="width" value="0.05" units="cm"/>
      <inkml:brushProperty name="height" value="0.05" units="cm"/>
      <inkml:brushProperty name="color" value="#E71224"/>
    </inkml:brush>
  </inkml:definitions>
  <inkml:trace contextRef="#ctx0" brushRef="#br0">74 11 18908,'0'0'54,"-1"-1"0,1 1 0,0-1 0,0 1 0,0-1 0,0 1 0,0 0 0,0-1 0,-1 1 0,1-1 0,0 1 0,0 0 0,0-1 0,-1 1 0,1-1 0,0 1 0,-1 0 0,1-1 0,0 1 0,-1 0 0,1 0 0,0-1 0,-1 1 1,1 0-1,-1 0 0,1 0 0,-1-1 0,1 1 0,0 0 0,-1 0 0,1 0 0,-1 0 0,1 0 0,-1 0 0,0 0 0,0 0 31,-1 1 1,1-1 0,-1 1 0,1 0-1,-1-1 1,1 1 0,0 0-1,-1 0 1,1 0 0,-2 2 0,-2 2 208,0 0 0,1 0 0,0 1 0,-6 8 0,7-9-229,1-1 0,0 1 1,0 0-1,0 0 0,1 0 0,0 0 0,0 0 0,0 0 0,0 0 0,1 0 0,0 7 0,0-9-67,1 0 0,0 0-1,0 0 1,0 0 0,0 0 0,0 0-1,0 0 1,1 0 0,0-1-1,-1 1 1,1 0 0,0-1-1,0 0 1,1 1 0,-1-1-1,0 0 1,1 0 0,-1 0-1,5 2 1,21 12-163,32 12 0,-40-19 51,0 0 0,0 2 0,0 0 0,18 15 0,-36-25 103,0 1 1,0-1-1,-1 1 1,1-1-1,-1 1 1,1 0-1,-1 0 1,1-1-1,-1 1 1,0 0-1,0 0 1,0 0-1,1 4 0,-2-5 19,0 0-1,0 1 0,0-1 1,0 0-1,-1 0 0,1 0 1,0 0-1,-1 1 0,1-1 0,-1 0 1,1 0-1,-1 0 0,0 0 1,1 0-1,-1 0 0,0 0 0,0 0 1,0 0-1,1-1 0,-1 1 1,0 0-1,0 0 0,0-1 0,0 1 1,-1-1-1,-1 2 0,-12 5 128,0 0 0,-1 0 0,1-2 0,-1 0 0,-1 0 0,1-2 0,-1 0 0,1-1 0,-32 0 0,46-2-172,1 0 0,-1 0 0,1 0 0,-1 0 0,0 0 0,1 0 0,-1 0 0,1-1 0,-1 1 0,1 0 0,0-1 0,-1 1 0,1-1 0,-1 0 0,1 0 0,0 1 0,0-1 0,-1 0 0,1 0 1,0 0-1,0 0 0,0 0 0,0-1 0,0 1 0,0 0 0,0 0 0,0-1 0,1 1 0,-1-1 0,1 1 0,-1 0 0,1-1 0,-1 1 0,1-1 0,-1-2 0,2-3-49,-1 1 1,1-1-1,0 0 1,1 1-1,-1-1 1,1 1-1,3-6 1,11-30-483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00.539"/>
    </inkml:context>
    <inkml:brush xml:id="br0">
      <inkml:brushProperty name="width" value="0.05" units="cm"/>
      <inkml:brushProperty name="height" value="0.05" units="cm"/>
      <inkml:brushProperty name="color" value="#E71224"/>
    </inkml:brush>
  </inkml:definitions>
  <inkml:trace contextRef="#ctx0" brushRef="#br0">87 1 16980,'1'0'78,"-1"0"0,1 0 1,0 0-1,-1 0 1,1 0-1,-1 0 0,1 0 1,-1 0-1,1 1 1,-1-1-1,1 0 0,-1 0 1,1 0-1,-1 1 1,1-1-1,-1 0 0,1 1 1,-1-1-1,1 0 0,-1 1 1,0-1-1,1 0 1,-1 1-1,0-1 0,1 1 1,-1-1-1,0 1 1,0-1-1,1 1 0,-1-1 1,0 1-1,0-1 1,0 1-1,1-1 0,-1 1 1,0-1-1,0 1 1,0-1-1,0 1 0,0 0 1,0-1-1,-1 1 1,-6 30 823,2-18-25,-64 288 3391,60-244-3809,3 1-1,2 1 1,5 77 0,2-116-206,0-32 36,1-35-10,-3-36-24,-2 44-193,9-77 1,-7 111-65,0 0 0,0 0 0,0 0 0,1 0 0,0 0 0,0 0 0,0 1 0,1-1 0,-1 1 0,1-1 0,0 1 0,1 0 0,-1 0 0,1 1 0,7-7 0,-4 5 0,0 1 0,0 0-1,1 0 1,0 0-1,-1 1 1,1 1 0,1-1-1,-1 1 1,9-1-1,-7 1-15,1 1 1,0 0-1,-1 0 0,1 1 0,0 1 0,-1 0 0,19 3 0,-25-3 5,0 1 0,1-1 0,-1 1-1,0 0 1,0 0 0,0 0 0,0 0-1,0 1 1,-1 0 0,1 0-1,-1 0 1,0 0 0,0 0 0,0 1-1,0-1 1,0 1 0,-1 0 0,1 0-1,-1 0 1,2 6 0,0 0-11,-2 0 1,1 0-1,-2 0 1,1 0-1,-1 0 1,-1 1-1,0-1 1,-2 19-1,-2-2 57,-1-1 0,-10 29-1,29-103 13,-3-1-1,-2-1 1,3-63-1,-12 119-61,0 0-1,1-1 1,-1 1 0,2-1 0,-1 1-1,0 0 1,1-1 0,0 0 0,0 1 0,1-1-1,0 0 1,0 0 0,6 8 0,-6-9 21,0-1 1,0 0-1,1-1 1,-1 1 0,0-1-1,1 1 1,0-1 0,-1 0-1,1 0 1,0 0 0,0-1-1,0 0 1,0 1-1,1-2 1,-1 1 0,0 0-1,0-1 1,0 1 0,1-1-1,7-1 1,1-1 10,-1-1 0,1 0 0,-1-1-1,0 0 1,0-1 0,0-1 0,-1 0 0,1 0 0,-1-1 0,14-12 0,-15 12-25,-1-1 0,0 0 1,0-1-1,-1 0 0,0 0 1,-1-1-1,0 0 0,-1-1 1,1 1-1,-2-1 1,5-13-1,-9 24 5,-1-1 1,0 0-1,1 1 0,-1-1 1,0 0-1,1 1 1,-1-1-1,0 0 0,0 0 1,0 1-1,0-1 0,0 0 1,0 0-1,0 1 1,0-1-1,0 0 0,0 0 1,0 1-1,-1-1 0,1 0 1,0 0-1,0 1 1,-1-1-1,1 0 0,0 1 1,-1-1-1,1 0 1,-1 1-1,1-1 0,-1 1 1,1-1-1,-1 1 0,1-1 1,-2 0-1,1 1-3,0 0 1,0 0-1,0 0 0,0 0 0,0 0 1,-1 0-1,1 0 0,0 0 0,0 1 1,0-1-1,0 0 0,0 1 0,0-1 1,0 0-1,0 1 0,0 0 0,0-1 1,0 1-1,0 0 0,0-1 0,1 1 1,-2 1-1,-5 5 8,1 1 0,1-1-1,-1 1 1,1 0 0,1 1 0,-1-1 0,1 1 0,1 0 0,0 0 0,0 0 0,1 0-1,0 0 1,0 1 0,1-1 0,1 1 0,-1-1 0,1 1 0,1-1 0,0 1 0,0-1 0,1 1-1,0-1 1,1 0 0,5 13 0,-6-19 4,-1 0-1,1 0 1,0 0 0,0 0-1,0 0 1,1 0 0,-1-1 0,1 1-1,-1-1 1,1 0 0,0 0-1,0 0 1,0 0 0,0 0-1,0 0 1,0-1 0,5 2-1,-3-2 1,0 0 0,-1-1 0,1 1-1,0-1 1,-1 0 0,1-1 0,0 1-1,-1-1 1,1 0 0,0 0 0,7-3-1,1-2 4,1 0 0,-1-1 0,0-1 0,0 0 0,-1 0 0,0-2 0,12-12 0,-9 7-17,0-1 1,-1 0-1,16-26 0,-24 33-13,0 0-1,-1-1 1,-1 1-1,0-1 0,0 0 1,-1-1-1,0 1 1,2-18-1,-4 26 16,-1 1 0,0-1 0,0 1 0,0-1 0,0 1 0,0-1 0,0 1 0,0-1 0,0 1 0,0-1 0,-1 1 0,1-1 0,-1 1 0,1 0 0,-1-1 0,0 1 0,1-1 0,-1 1 0,0 0 0,0 0 0,0 0 0,-1-2 0,1 3 1,-1-1 1,1 1-1,0 0 1,0 0-1,0-1 1,-1 1-1,1 0 1,0 0-1,0 0 1,0 0-1,-1 1 1,1-1-1,0 0 0,0 0 1,0 1-1,0-1 1,0 1-1,-1-1 1,1 1-1,0-1 1,0 1-1,0 0 1,0-1-1,0 1 1,1 0-1,-1 0 1,-1 1-1,-3 4 5,0-1-1,1 1 0,-1 0 0,2 0 0,-1 0 0,1 0 1,0 0-1,0 1 0,0 0 0,1 0 0,0-1 0,0 1 1,1 0-1,0 1 0,0 6 0,0-6 17,1 0-1,0 0 1,0 0-1,1 0 1,0 0-1,1 0 1,-1 0-1,2 0 1,-1 0-1,1 0 1,0-1 0,8 14-1,-10-18-59,1-1 0,-1 0 0,0 0 0,1 0 0,0 0 0,-1 0 0,1 0 1,0 0-1,0-1 0,0 1 0,0-1 0,1 1 0,-1-1 0,0 0 0,0 0 0,1 0 0,-1 0 0,1 0 0,-1-1 0,1 1 0,-1-1 0,1 1 1,-1-1-1,1 0 0,0 0 0,-1 0 0,1-1 0,-1 1 0,5-2 0,-3 1-8,-1-1-1,0 0 1,1 0 0,-1 0 0,0-1-1,0 1 1,0-1 0,-1 1 0,1-1-1,-1 0 1,1 0 0,-1-1 0,0 1-1,0 0 1,0-1 0,-1 1 0,1-1-1,-1 1 1,1-6 0,7-34-484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00.927"/>
    </inkml:context>
    <inkml:brush xml:id="br0">
      <inkml:brushProperty name="width" value="0.05" units="cm"/>
      <inkml:brushProperty name="height" value="0.05" units="cm"/>
      <inkml:brushProperty name="color" value="#E71224"/>
    </inkml:brush>
  </inkml:definitions>
  <inkml:trace contextRef="#ctx0" brushRef="#br0">30 64 19604,'-13'-29'1993,"3"12"-1329,4 4 1200,6 17-2544,1-1 928,2-3-344,1-11-336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02.127"/>
    </inkml:context>
    <inkml:brush xml:id="br0">
      <inkml:brushProperty name="width" value="0.05" units="cm"/>
      <inkml:brushProperty name="height" value="0.05" units="cm"/>
      <inkml:brushProperty name="color" value="#E71224"/>
    </inkml:brush>
  </inkml:definitions>
  <inkml:trace contextRef="#ctx0" brushRef="#br0">0 7 13043,'0'-2'1128,"0"-1"-624,0 2-136,3 4 640,3 2-7,0 14 63,1 8 96,0 12-8,-1 5 17,-1 8-137,1 1-64,-2 3-168,1 0-152,-1-3-680,2-4-640,0-14 656,1-4-152,3-7-144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1.816"/>
    </inkml:context>
    <inkml:brush xml:id="br0">
      <inkml:brushProperty name="width" value="0.05" units="cm"/>
      <inkml:brushProperty name="height" value="0.05" units="cm"/>
    </inkml:brush>
  </inkml:definitions>
  <inkml:trace contextRef="#ctx0" brushRef="#br0">2 107 14203,'2'1'197,"-1"1"0,1 0 1,0 0-1,0-1 0,0 1 0,0-1 0,1 1 1,-1-1-1,0 0 0,0 0 0,1 0 0,-1 0 0,1-1 1,-1 1-1,1-1 0,-1 1 0,1-1 0,2 0 1,-1 0 94,1 0 1,-1-1-1,0 0 0,0 0 1,0 0-1,0 0 1,0-1-1,0 0 1,0 0-1,4-2 1,-2 0 6,0 0-1,0-1 1,0 1 0,-1-1 0,0 0-1,0-1 1,0 1 0,-1-1 0,1 0-1,-1 0 1,-1 0 0,6-11 0,-9 16-277,1 0 1,-1 0 0,0-1-1,1 1 1,-1 0 0,0 0-1,0 0 1,1 0 0,-1 0-1,0-1 1,0 1 0,0 0-1,-1 0 1,1 0 0,0 0-1,0-1 1,-1 1 0,1 0-1,0 0 1,-1 0 0,0-1-1,0 1-6,1 1-1,-1-1 1,0 1 0,0-1-1,0 0 1,0 1 0,0 0-1,1-1 1,-1 1-1,0 0 1,0-1 0,0 1-1,0 0 1,0 0 0,0 0-1,0 0 1,0 0-1,0 0 1,-1 0 0,-2 0 11,-1 1 1,1 0 0,0 0 0,0 0-1,0 0 1,0 1 0,0-1-1,0 1 1,-6 4 0,1 3-2,-1-1-1,1 1 1,0 0 0,1 1 0,-11 16-1,15-19-20,-1 1 0,1-1 0,1 1 0,-1 0 0,1-1 0,1 2 0,-1-1 0,1 0 0,-1 10 0,3-16-3,0 0 0,0 0 1,0 0-1,0 1 0,0-1 0,0 0 0,0 0 1,1 1-1,-1-1 0,1 0 0,0 0 0,0 0 1,-1 0-1,1 0 0,1 0 0,-1 0 0,0 0 0,0 0 1,1-1-1,1 3 0,-1-2 1,0-1 1,1 0-1,-1 1 0,1-1 0,-1 0 1,1 0-1,0 0 0,-1 0 1,1-1-1,0 1 0,0-1 0,-1 0 1,7 0-1,5-1 8,0 0-1,0-2 1,0 1 0,26-10-1,8-7 11,19-6-13,-59 23-7,-1 0 0,1 1 0,-1-1 0,1 1 0,0 1 0,12 0 0,-18 0 0,-1 0 0,1 0 1,0 1-1,-1-1 0,1 1 0,-1-1 0,1 1 0,-1-1 0,1 1 0,-1 0 0,1 0 0,-1 0 0,0 0 0,1 0 0,-1 0 1,0 0-1,2 2 0,11 25 71,-14-25-62,1-1 0,0 1 1,0 0-1,0-1 0,0 0 1,0 1-1,1-1 0,-1 0 1,1 1-1,-1-1 0,1 0 1,0 0-1,0-1 0,0 1 1,0 0-1,0 0 0,0-1 1,0 1-1,1-1 0,-1 0 1,4 2-1,-2-3 9,1 1 0,-1-1 0,0 0 0,0 0 0,1 0 0,-1 0 0,0-1 0,0 0 0,8-2 0,39-17 76,-33 12-68,11-4 13,-16 5-20,0 2-1,0-1 1,1 2 0,21-5 0,-34 9-31,0 0-1,0 0 1,0 0 0,-1 0 0,1 0-1,0 0 1,0 0 0,0 0 0,-1 0-1,1 0 1,0 0 0,0 1 0,-1-1-1,1 0 1,0 1 0,0-1 0,-1 0-1,1 1 1,0-1 0,-1 1 0,1-1-1,-1 1 1,1-1 0,0 1 0,-1 0-1,1-1 1,-1 1 0,0 0 0,1-1-1,-1 1 1,1 0 0,-1-1 0,0 1-1,0 0 1,1 0 0,-1-1 0,0 1-1,0 0 1,0 0 0,0 0 0,0-1-1,0 1 1,0 0 0,0 0 0,0 0-1,-1-1 1,1 2 0,-1 2-58,1-1 0,-1 0 0,0 0 0,0 0 0,0 0 0,-1 0 0,1 0 0,-1 0 0,1 0 0,-1 0 0,-2 2 0,3-4 43,0 0 0,0 0 1,-1 0-1,1 0 0,0 0 1,0 0-1,-1-1 0,1 1 1,0 0-1,-1-1 0,1 1 1,0-1-1,-1 1 0,1-1 1,-1 0-1,1 0 0,-1 0 1,1 0-1,-1 0 0,-2 0 1,-8-13-317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02.513"/>
    </inkml:context>
    <inkml:brush xml:id="br0">
      <inkml:brushProperty name="width" value="0.05" units="cm"/>
      <inkml:brushProperty name="height" value="0.05" units="cm"/>
      <inkml:brushProperty name="color" value="#E71224"/>
    </inkml:brush>
  </inkml:definitions>
  <inkml:trace contextRef="#ctx0" brushRef="#br0">1 75 17268,'0'4'2056,"3"-1"-1368,2-8-360,1-5 929,0-5-545,1-6-24,0-9-544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14.594"/>
    </inkml:context>
    <inkml:brush xml:id="br0">
      <inkml:brushProperty name="width" value="0.05" units="cm"/>
      <inkml:brushProperty name="height" value="0.05" units="cm"/>
      <inkml:brushProperty name="color" value="#E71224"/>
    </inkml:brush>
  </inkml:definitions>
  <inkml:trace contextRef="#ctx0" brushRef="#br0">109 427 13403,'-25'1'789,"16"0"-564,0 0 1,0-1-1,0 0 1,0 0-1,1-1 1,-11-2-1,18 3-182,1 0-1,-1 0 1,0-1-1,1 1 1,-1 0-1,0-1 1,0 1-1,1-1 1,-1 1-1,1-1 1,-1 1-1,0-1 1,1 1-1,-1-1 1,1 1-1,-1-2 1,1 1-17,0 1 1,0 0-1,0-1 1,0 1-1,0-1 1,0 1-1,0-1 1,0 1-1,0 0 1,0-1-1,1 1 1,-1-1 0,0 1-1,0 0 1,0-1-1,1 1 1,-1-1-1,0 1 1,1 0-1,-1 0 1,0-1-1,0 1 1,1 0-1,-1-1 1,1 1-1,-1 0 1,0 0-1,1 0 1,-1-1 0,1 1-1,-1 0 1,0 0-1,1 0 1,-1 0-1,1 0 1,22-8 423,1 2 0,-1 0 0,41-3 0,-23 4-193,691-87 1434,3 24-1288,-371 35-280,1068-86 19,1 65 132,-874 73-1,-316-7-52,-217-10-230,-16-1-79,0-1 0,-1 1 0,1-2 0,0 1 0,14-4 0,-23 4 31,0 0 0,0 0-1,-1 0 1,1-1 0,0 1 0,0 0-1,-1 0 1,1-1 0,0 1-1,-1 0 1,1-1 0,0 1-1,-1-1 1,1 1 0,-1-1 0,1 1-1,-1-1 1,1 0 0,0 0-1,-1 1 5,0-1 0,0 1-1,0-1 1,0 1 0,0-1-1,0 1 1,0 0 0,0-1-1,0 1 1,0-1 0,-1 1-1,1 0 1,0-1 0,0 1-1,0-1 1,-1 1 0,1 0-1,0-1 1,0 1 0,-1 0-1,1-1 1,0 1 0,-1 0-1,1-1 1,-3-1-80,1 1 0,-1-1 0,0 0 0,0 1 0,1 0 1,-1-1-1,0 1 0,-4-1 0,-20-2-651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35.111"/>
    </inkml:context>
    <inkml:brush xml:id="br0">
      <inkml:brushProperty name="width" value="0.05" units="cm"/>
      <inkml:brushProperty name="height" value="0.05" units="cm"/>
      <inkml:brushProperty name="color" value="#008C3A"/>
    </inkml:brush>
  </inkml:definitions>
  <inkml:trace contextRef="#ctx0" brushRef="#br0">74 624 13267,'-8'1'396,"0"0"-45,1 0 1,-1 1 0,1 0 0,-1 0-1,1 0 1,-13 7 0,20-9-326,0 0 0,0 0 1,0 0-1,0 0 0,0 0 0,0 0 1,0 0-1,0 0 0,0 0 1,0 0-1,0 0 0,0 0 1,0 1-1,1-1 0,-1 0 0,0 0 1,0 0-1,0 0 0,0 0 1,0 0-1,0 0 0,0 0 0,0 0 1,0 0-1,0 0 0,0 0 1,0 0-1,0 0 0,0 0 0,0 0 1,0 0-1,0 0 0,0 0 1,0 1-1,0-1 0,0 0 0,0 0 1,0 0-1,0 0 0,0 0 1,0 0-1,0 0 0,0 0 0,0 0 1,0 0-1,0 0 0,0 0 1,0 0-1,0 0 0,0 0 0,0 0 1,0 1-1,0-1 0,0 0 1,0 0-1,0 0 0,0 0 0,-1 0 1,1 0-1,0 0 0,0 0 1,0 0-1,0 0 0,0 0 0,0 0 1,9 1 686,17-2-79,284-41 1898,-173 20-2086,227-31 208,526-84-305,-310 7-316,-10-32-8,-465 132-22,200-40-966,-368 74-461,50-4 974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36.247"/>
    </inkml:context>
    <inkml:brush xml:id="br0">
      <inkml:brushProperty name="width" value="0.05" units="cm"/>
      <inkml:brushProperty name="height" value="0.05" units="cm"/>
      <inkml:brushProperty name="color" value="#008C3A"/>
    </inkml:brush>
  </inkml:definitions>
  <inkml:trace contextRef="#ctx0" brushRef="#br0">81 539 12779,'-10'-3'496,"-33"-13"430,41 15-832,0 0 1,0 0-1,0 0 1,1 0-1,-1 0 1,1 0-1,-1-1 1,1 1-1,-1-1 0,1 1 1,0-1-1,-1 1 1,1-1-1,0 0 1,0 1-1,0-1 1,1 0-1,-1 0 1,0-2-1,1 3-33,0-1-1,0 1 1,0 0 0,0 0-1,0 0 1,1 0 0,-1 0-1,1 0 1,-1-1 0,1 1-1,-1 0 1,1 0 0,-1 0-1,1 1 1,0-1 0,0 0-1,-1 0 1,1 0-1,0 0 1,0 1 0,0-1-1,0 0 1,0 1 0,0-1-1,0 1 1,0-1 0,1 0-1,34-12 723,41-3-251,-1 3-1,82-3 1,-83 9-372,191-17 126,307-34-150,212-60-71,-36 5-45,1 36-19,570 70-31,-1187 12-16,191 35 0,-285-31-275,-52-20-781,-6 4 870,-2-1-61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48.989"/>
    </inkml:context>
    <inkml:brush xml:id="br0">
      <inkml:brushProperty name="width" value="0.05" units="cm"/>
      <inkml:brushProperty name="height" value="0.05" units="cm"/>
      <inkml:brushProperty name="color" value="#008C3A"/>
    </inkml:brush>
  </inkml:definitions>
  <inkml:trace contextRef="#ctx0" brushRef="#br0">1158 23 13411,'-9'-4'151,"0"0"0,0 1 0,0 0 0,-1 0 0,1 1 1,-1 1-1,1-1 0,-1 2 0,-10-1 0,3 2-23,1 1-1,0 0 1,-1 1-1,-26 9 1,2 3-47,2 2 0,1 1 1,-44 28-1,30-13-61,1 3 0,2 1 0,1 3 1,3 2-1,1 2 0,2 1 0,2 3 1,2 1-1,3 1 0,-36 67 0,32-43 4,3 2 0,3 2-1,4 1 1,3 1 0,-22 121-1,39-145-9,3 0-1,2 1 1,6 86 0,1-100-9,3-1 1,1 0-1,3-1 1,1 0-1,20 51 1,-18-63-1,0-1-1,1-1 1,2-1 0,1 0-1,1-1 1,1 0 0,35 34 0,-35-42-10,0-1 0,1 0 1,0-2-1,2 0 1,-1-2-1,2 0 1,0-1-1,0-1 0,42 11 1,-40-15-16,0-1-1,0-1 1,0-1 0,0-1 0,1-1 0,-1-2 0,0 0-1,1-2 1,-1-1 0,0-1 0,-1 0 0,1-2 0,-1-1-1,0-2 1,43-22 0,-24 5-16,-1-2 0,-2-1-1,-1-2 1,-1-2 0,-2-1 0,-2-2-1,-1-2 1,37-55 0,-30 31 27,-3-1 0,-3-2 1,-2-1-1,-3-2 0,19-73 0,-36 100 16,-1-1-1,-3-1 0,-1 0 1,-2 0-1,-2-80 0,-5 94 6,-1 0-1,-2 1 0,0-1 1,-2 1-1,-2 0 1,0 1-1,-2 0 1,-1 0-1,-23-38 0,4 21 6,-37-44-1,11 17-54,50 62-16,0-1 0,1 0-1,0 1 1,1-2 0,1 1 0,-1-1 0,2 1 0,0-1-1,-3-20 1,2-6-304,3-67 0,2 65 290,-1-33-129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0.172"/>
    </inkml:context>
    <inkml:brush xml:id="br0">
      <inkml:brushProperty name="width" value="0.05" units="cm"/>
      <inkml:brushProperty name="height" value="0.05" units="cm"/>
      <inkml:brushProperty name="color" value="#008C3A"/>
    </inkml:brush>
  </inkml:definitions>
  <inkml:trace contextRef="#ctx0" brushRef="#br0">194 185 13267,'-42'18'2895,"41"-16"-1846,7-2-733,9-2-173,27-18-69,0-2 0,-2-1-1,43-32 1,0-1-331,-65 45 67,-16 11 122,-4 2 16,-28 19-35,9-6 94,-10 8 44,0-2-1,-46 25 1,63-39 34,0-1 0,-1-1 1,0 0-1,0 0 0,0-2 0,0 0 1,0 0-1,-26 0 0,38-3-48,-2 0 44,-1 0-1,1 0 0,0-1 0,-1 0 1,-7-1-1,13 1-74,1 1 0,-1 0 0,0-1 0,0 1 0,0 0 0,0-1 0,0 1 0,0 0 0,0-1 0,0 1 1,1 0-1,-1-1 0,0 1 0,0 0 0,0 0 0,1-1 0,-1 1 0,0 0 0,0 0 0,1-1 0,-1 1 0,0 0 0,1 0 0,-1 0 0,0 0 0,0-1 0,1 1 0,-1 0 0,0 0 0,1 0 0,-1 0 1,0 0-1,1 0 0,13-7 9,140-37-100,-59 20-72,-81 20 122,7-2-88,1-1 0,37-18 0,-50 18 15,-16 7 81,-19 6 59,-169 63 667,-20 6 613,186-69-1063,18-8-117,11 2-130,0-1 0,0 1 0,0-1 0,0 1 0,0-1 0,0 1 0,0-1 0,0 1 0,0-1 0,0 1 0,0-1 0,0 1 0,0-1 0,1 1 0,-1 0 0,0-1 0,0 1 0,1-1 0,-1 1 0,0 0 0,0-1 0,1 1 0,-1 0 0,0-1 0,1 1 0,0-1 0,14-12-9,0 0-1,1 1 1,0 1 0,1 1 0,1 0-1,24-10 1,-24 11-8,116-48-355,-110 48 110,1 2 0,0 0 0,42-4-1,-61 11 23,-6 2 100,-13 6 73,-23 9 158,23-12-60,-43 20 286,-2-4 1,-62 16-1,118-37-305,-1 1 0,1-1 0,-1 0 0,1 0-1,-1 0 1,0 0 0,1 0 0,-4-1 0,6 1-13,-1 0 0,1 0 1,0 0-1,-1 0 0,1 0 1,0-1-1,-1 1 0,1 0 1,0 0-1,0 0 0,-1-1 1,1 1-1,0 0 0,0 0 1,-1 0-1,1-1 0,0 1 1,0 0-1,0-1 0,-1 1 1,1 0-1,0 0 0,0-1 1,0 1-1,0-1 0,6-11-34,0 6-16,1 0 0,-1 1 0,1 0 1,1 0-1,-1 1 0,1-1 0,-1 2 1,1-1-1,0 1 0,0 1 1,1-1-1,-1 1 0,9-1 0,7 0-182,0 1 0,0 1 0,35 2 0,-48 0 93,1 0 0,0 0 0,0 2 0,12 3 0,-24-6 135,0 0 1,1 0-1,-1 0 1,0 0-1,0 0 0,0 0 1,1 0-1,-1 0 1,0 0-1,0 0 0,0 0 1,0 0-1,1 1 1,-1-1-1,0 0 0,0 0 1,0 0-1,0 0 0,1 0 1,-1 0-1,0 1 1,0-1-1,0 0 0,0 0 1,0 0-1,0 0 1,1 1-1,-1-1 0,0 0 1,0 0-1,0 0 0,0 1 1,0-1-1,0 0 1,0 0-1,0 0 0,0 1 1,0-1-1,0 0 1,0 0-1,0 0 0,0 1 1,-9 4 31,-15 2 154,3-2-16,-27 6 108,0-2 1,0-2 0,-81 2 0,127-10-336,0 1 0,0 0 1,1 0-1,-1-1 0,0 1 0,0-1 1,0 1-1,0-1 0,1 0 1,-1 0-1,0 0 0,1 0 1,-1 0-1,0 0 0,1 0 0,0 0 1,-1-1-1,1 1 0,0-1 1,-1 1-1,1-1 0,0 1 1,0-1-1,0 0 0,0-2 0,-3-6-318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1.307"/>
    </inkml:context>
    <inkml:brush xml:id="br0">
      <inkml:brushProperty name="width" value="0.05" units="cm"/>
      <inkml:brushProperty name="height" value="0.05" units="cm"/>
      <inkml:brushProperty name="color" value="#008C3A"/>
    </inkml:brush>
  </inkml:definitions>
  <inkml:trace contextRef="#ctx0" brushRef="#br0">1 167 12627,'0'-1'129,"0"0"1,0 0-1,1 1 1,-1-1 0,0 0-1,1 1 1,-1-1-1,1 0 1,-1 1 0,1-1-1,-1 1 1,1-1-1,0 0 1,-1 1 0,1-1-1,0 1 1,-1 0-1,1-1 1,0 1-1,0 0 1,-1-1 0,1 1-1,0 0 1,0 0-1,0-1 1,-1 1 0,1 0-1,0 0 1,0 0-1,0 0 1,-1 0-1,1 0 1,0 1 0,0-1-1,1 0 1,37 6 134,-32-5 102,17 2-257,-1-1 0,0-1-1,1-1 1,-1-2-1,35-5 1,115-32-111,-136 29 29,266-88-37,-286 92-3,-15 5 10,0 1 0,0-1 0,-1 0 0,1 1 0,0-1-1,0 1 1,0 0 0,0-1 0,0 1 0,-1 0 0,1 0 0,0 0 0,3 1 0,-4 0 1,0-1 0,0 1 1,-1 0-1,1 0 0,0 0 0,-1 0 1,1 0-1,0 0 0,-1 0 0,1 0 1,-1 0-1,1 0 0,-1 0 0,0 0 1,1 0-1,-1 1 0,0-1 1,0 0-1,0 0 0,0 0 0,0 2 1,2 13 7,-1-15-6,-1 0 1,1 1-1,-1-1 1,0 0 0,1 0-1,-1 1 1,0-1 0,0 0-1,0 1 1,0-1 0,0 0-1,0 0 1,-1 1-1,1-1 1,0 0 0,-1 0-1,1 1 1,-1-1 0,1 0-1,-1 0 1,1 0-1,-1 0 1,0 0 0,0 0-1,1 0 1,-1 0 0,0 0-1,0 0 1,0 0 0,0 0-1,0-1 1,0 1-1,0 0 1,0-1 0,-1 1-1,-1 0 1,-73 36-24,-107 37 0,105-45 14,30-10 6,3 0 19,-1-2-1,-68 15 1,69-29 54,44-3-62,-1 0-1,1 0 0,-1 0 1,0 0-1,1-1 0,-1 1 1,1-1-1,-1 1 0,1-1 1,-3-1-1,3 2-4,1 0 1,-1-1-1,1 1 0,0-1 0,0 1 1,-1 0-1,1-1 0,0 1 1,0-1-1,-1 1 0,1-1 0,0 1 1,0 0-1,0-1 0,0 1 0,0-1 1,0 1-1,0-1 0,0 1 1,0-1-1,0 1 0,0-1 0,0 1 1,0-1-1,0 1 0,0-1 0,0 1 1,0-1-1,1 1 0,-1-1 1,0 1-1,0 0 0,1-1 0,-1 0 1,2-1 0,-1 1 1,1-1-1,-1 0 1,1 1-1,0-1 1,-1 1-1,1 0 1,0-1-1,0 1 0,0 0 1,0 0-1,0 0 1,0 1-1,1-1 1,-1 0-1,0 1 1,0-1-1,5 1 1,42-2 6,-46 3-10,41 3 10,74 16 0,-80-12-42,0-1-1,67 3 1,-84-11 10,-1 0 0,1-2 0,0 0 0,-1-1 0,1-2-1,-1 0 1,-1-1 0,1 0 0,-1-2 0,20-12 0,-38 21 24,-1 0 1,1-1-1,-1 1 0,1 0 0,-1 0 1,1-1-1,-1 1 0,0 0 0,1 0 1,-1-1-1,1 1 0,-1-1 0,0 1 1,1 0-1,-1-1 0,0 1 0,0-1 1,1 1-1,-1-1 0,0 1 1,0 0-1,0-1 0,0 1 0,1-1 1,-1 1-1,0-1 0,0 1 0,0-2 1,-1 1 6,1 1 1,0-1-1,-1 0 1,1 0-1,-1 0 1,0 1-1,1-1 1,-1 0-1,1 1 1,-1-1-1,0 1 1,0-1 0,1 1-1,-3-2 1,-36-13 330,31 12-267,-60-18 457,-21-7-441,81 24 17,0 1 0,-1-2 0,2 1 0,-1-1 0,0 0 0,1 0 0,-10-10-1,16 14-87,0 0-1,0 0 1,0-1-1,0 1 0,0 0 1,0 0-1,1 0 1,-1-1-1,0 1 0,1 0 1,-1-1-1,1 1 1,0 0-1,-1-1 0,1 1 1,0-1-1,0 1 1,0-1-1,0 1 0,0 0 1,0-1-1,0 1 0,1-2 1,9-13 148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1.992"/>
    </inkml:context>
    <inkml:brush xml:id="br0">
      <inkml:brushProperty name="width" value="0.05" units="cm"/>
      <inkml:brushProperty name="height" value="0.05" units="cm"/>
      <inkml:brushProperty name="color" value="#008C3A"/>
    </inkml:brush>
  </inkml:definitions>
  <inkml:trace contextRef="#ctx0" brushRef="#br0">15 26 8962,'-12'-8'912,"10"1"-600,2-1-160,7 7 704,3 0-464,7 1-175,3 1-41,6 2-160,3-2-24,4 2-489,-1 0-479,6-2 824,2-1-120,4 0-120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2.512"/>
    </inkml:context>
    <inkml:brush xml:id="br0">
      <inkml:brushProperty name="width" value="0.05" units="cm"/>
      <inkml:brushProperty name="height" value="0.05" units="cm"/>
      <inkml:brushProperty name="color" value="#008C3A"/>
    </inkml:brush>
  </inkml:definitions>
  <inkml:trace contextRef="#ctx0" brushRef="#br0">1 40 6265,'411'-31'-843,"-377"26"695,64 2-1,-82 4 558,-1 0-1,1 1 1,-1 1-1,0 1 1,0 0-1,22 10 0,19 11 177,75 30 1050,-113-50-1504,0 1 0,1-2 1,0-1-1,0 0 0,28 0 1,-25-5-93,0 0 0,1-1 0,40-12 0,-33 7-126,32-4 0,-56 12 82,1 0 0,-1 0-1,0 0 1,1 1 0,-1-1-1,0 2 1,0-1 0,0 1-1,10 3 1,2 3 76,30 19 1,1 0 146,-26-17-152,1-1-1,0-1 0,0-2 0,0 0 0,1-1 0,0-2 0,0 0 0,0-2 1,0-1-1,0-1 0,49-8 0,7-1-1097,1 2 1,-1 5-1,95 7 1,-107 2 842,-19-1 175,0-2-1,0-2 1,52-5-1,95-36-293,-51 9 116,-77 22 91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3.241"/>
    </inkml:context>
    <inkml:brush xml:id="br0">
      <inkml:brushProperty name="width" value="0.05" units="cm"/>
      <inkml:brushProperty name="height" value="0.05" units="cm"/>
      <inkml:brushProperty name="color" value="#008C3A"/>
    </inkml:brush>
  </inkml:definitions>
  <inkml:trace contextRef="#ctx0" brushRef="#br0">0 65 8762,'28'17'330,"0"-1"-1,2-1 1,0-2 0,0-1 0,36 9-1,-42-15-193,0-1 0,0-2 0,1 0 0,-1-2 0,1-1 0,-1 0 0,38-7 0,17-7-5,99-12-3,-148 24-107,-1 1-1,1 1 0,0 2 1,31 5-1,-58-6-16,145 21 316,-122-20-233,1-1 0,-1-1-1,45-7 1,-5-6-15,-1-4 1,70-27-1,-77 23-146,0 2 0,117-20 0,-159 38 71,-1 0 0,0 1-1,1 1 1,-1 1 0,0 0 0,0 0 0,18 7 0,11 5 127,43 22 0,-56-22-19,1-1 0,0-2 0,56 12 0,-53-18-56,0-2 1,1-2-1,36-3 1,106-17-8,-103 9-38,98-1 1,-96 15 47,-1 4-1,93 22 1,-123-23-1,-1-2 0,1-1 1,47-4-1,138-17 25,-30 0-62,-148 16-8,96 8-1,16 21-5,1-1 17,-129-23-14,1-1 1,55-4-1,101-25 9,-37 3-23,-152 22 9,0 1-1,-1-1 0,1 1 0,0 1 0,0-1 1,5 1-1,-9 0 2,0-1 0,0 0 1,0 1-1,0-1 0,0 1 1,0-1-1,0 1 0,0 0 1,0-1-1,-1 1 0,1 0 1,0 0-1,0-1 0,-1 1 1,1 0-1,0 0 0,-1 0 1,1 0-1,-1 0 0,1 0 0,-1 0 1,0 0-1,1 0 0,-1 0 1,0 0-1,0 0 0,1 0 1,-1 0-1,0 0 0,0 0 1,-1 2-1,1 9 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4.150"/>
    </inkml:context>
    <inkml:brush xml:id="br0">
      <inkml:brushProperty name="width" value="0.05" units="cm"/>
      <inkml:brushProperty name="height" value="0.05" units="cm"/>
    </inkml:brush>
  </inkml:definitions>
  <inkml:trace contextRef="#ctx0" brushRef="#br0">56 397 15971,'1'-5'1660,"-3"8"-487,-6 18 108,-12 31-257,13-23-725,0-1 0,2 1 0,-3 37 0,8-63-263,0 0 1,0-1 0,0 1-1,1 0 1,-1-1-1,0 1 1,1 0 0,0-1-1,-1 1 1,1-1 0,0 1-1,1-1 1,-1 0-1,3 5 1,-3-6-6,0 0 1,0 0-1,1 0 1,-1 0-1,0 0 1,1 0-1,-1 0 0,1 0 1,-1-1-1,1 1 1,-1-1-1,1 1 1,0-1-1,-1 1 0,1-1 1,0 0-1,-1 0 1,1 0-1,0 0 1,-1 0-1,1 0 0,0 0 1,-1-1-1,3 0 1,5-2 83,-1 0 0,1 0 0,-1-1 0,0-1-1,0 1 1,-1-1 0,1-1 0,-1 1 0,0-1 0,9-10 0,3-5 161,-1 0 0,17-27 0,-8 2-26,-27 46-248,0 0 0,0 0 0,0 0 1,0 0-1,0-1 0,0 1 1,0 0-1,0 0 0,0 0 1,0 0-1,0 0 0,0 0 1,0 0-1,0 0 0,0-1 0,0 1 1,0 0-1,0 0 0,0 0 1,0 0-1,0 0 0,0 0 1,0 0-1,0 0 0,0 0 0,0-1 1,0 1-1,0 0 0,0 0 1,0 0-1,1 0 0,-1 0 1,0 0-1,0 0 0,0 0 1,0 0-1,0 0 0,0 0 0,0 0 1,0 0-1,0 0 0,1 0 1,-1 0-1,0 0 0,0 0 1,0 0-1,0 0 0,0 0 0,0 0 1,0 0-1,0 0 0,1 0 1,-1 0-1,0 0 0,0 0 1,0 0-1,0 0 0,0 0 1,0 0-1,0 0 0,0 0 0,0 0 1,1 0-1,-1 0 0,0 0 1,1 11 77,-4 28-36,2-23-28,0-8-9,1 0 1,0 0 0,1 0 0,-1 0-1,2 0 1,-1-1 0,1 1-1,0 0 1,4 9 0,-4-15 6,-1 1 0,1 0 0,-1-1 0,1 0-1,0 1 1,0-1 0,0 0 0,1 0 0,-1 0 0,0 0 0,1 0 0,-1-1 0,1 1 0,-1-1 0,1 1-1,0-1 1,0 0 0,0 0 0,0 0 0,-1-1 0,1 1 0,0-1 0,0 0 0,0 1 0,0-1 0,0-1-1,4 1 1,5-2 73,-1 0-1,1 0 0,-1-1 1,1 0-1,-1-1 0,0-1 1,0 0-1,-1 0 0,1-1 1,14-10-1,-17 10-35,0-1 1,0 1-1,-1-1 1,0-1-1,0 1 1,0-1-1,-1 0 1,0-1-1,-1 1 1,0-1-1,0 0 1,4-14-1,-7 5-4,-2 18-47,0 0 0,0 0 0,0 0 1,0-1-1,0 1 0,-1 0 0,1 0 0,0 0 0,0 0 0,0 0 0,0 0 1,-1-1-1,1 1 0,0 0 0,0 0 0,0 0 0,-1 0 0,1 0 1,0 0-1,0 0 0,0 0 0,0 0 0,-1 0 0,1 0 0,0 0 1,0 0-1,0 0 0,-1 0 0,1 0 0,0 0 0,0 0 0,0 0 1,-1 0-1,1 1 0,0-1 0,0 0 0,0 0 0,0 0 0,-1 0 1,1 0-1,0 1 0,-2 0-2,0 1 1,0 0-1,0-1 1,1 1-1,-1 0 1,0 0-1,1 0 1,0 0-1,-1 1 1,-1 3-1,0 2 1,0 0-1,0 1 0,1-1 0,0 1 1,0 0-1,0 10 0,2-17 2,0 0 0,0-1 1,1 1-1,-1 0 0,0 0 0,1 0 0,-1-1 1,1 1-1,0 0 0,-1 0 0,1-1 0,0 1 1,0-1-1,0 1 0,0-1 0,0 1 0,0-1 0,1 1 1,-1-1-1,0 0 0,1 0 0,-1 0 0,1 0 1,-1 0-1,1 0 0,0 0 0,-1 0 0,1-1 1,0 1-1,0 0 0,-1-1 0,1 0 0,0 1 0,0-1 1,0 0-1,2 0 0,10-1 0,0 0 0,-1 0-1,1-1 1,-1-1 0,1-1 0,-1 0-1,0 0 1,0-1 0,-1-1 0,17-10-1,-24 13 5,0-1 0,0 0 0,0-1 0,0 1 0,0-1-1,-1 0 1,0 0 0,0 0 0,-1-1 0,1 0 0,-1 1-1,0-1 1,-1 0 0,1 0 0,-1-1 0,0 1 0,-1 0-1,2-14 1,-1-5-1,0-1 0,-2 1 0,-4-37-1,4 59-6,-1-1 0,1 1-1,-1 0 1,1 0 0,-1 0-1,0-1 1,-1 1-1,1 0 1,-3-4 0,4 7 2,0 0 1,0-1-1,-1 1 1,1 0-1,0 0 1,0-1-1,-1 1 1,1 0 0,0 0-1,0-1 1,-1 1-1,1 0 1,0 0-1,-1 0 1,1 0-1,0 0 1,-1-1-1,1 1 1,0 0-1,-1 0 1,1 0-1,0 0 1,-1 0 0,1 0-1,-1 0 1,1 0-1,0 0 1,-1 0-1,1 1 1,0-1-1,-1 0 1,0 1-2,0 0 0,-1 0 0,1 0-1,0 0 1,0 0 0,0 0 0,0 0 0,0 1 0,1-1 0,-1 0 0,0 1 0,0 1 0,-10 18-3,2 1 0,0 0 0,2 1 0,0 0 0,1 0 0,2 0 0,0 1 0,2 0 0,0 34 0,2-55 6,0 0 1,1 0 0,-1-1 0,1 1 0,-1 0-1,1-1 1,0 1 0,0-1 0,0 1 0,1-1-1,-1 1 1,0-1 0,1 0 0,0 1 0,-1-1-1,1 0 1,0 0 0,4 2 0,-3-2-5,0 0 0,1 0 0,-1-1 0,1 1 0,-1-1 0,1 0 0,0 0 0,0 0 0,-1 0 0,1-1 0,7 0 0,1 0-7,-1-1 1,0-1 0,0 0-1,0 0 1,0-1-1,0-1 1,-1 1-1,12-7 1,2-4 12,-1 0 1,-1-2-1,0 0 0,-1-1 0,-1-2 1,0 0-1,-2-1 0,0 0 1,-1-2-1,-2 0 0,0-1 0,-1 0 1,19-47-1,-30 64 4,-1-1 0,0 1-1,-1-1 1,1 0 0,-1 1 0,-1-1 0,1 0 0,-1 0-1,0 0 1,-1 0 0,-1-8 0,1 12-7,1 0 0,-1 0 0,-1 0 0,1 1 0,0-1 0,-1 0 0,1 1 0,-1-1 0,0 1 0,0-1 0,0 1 0,0 0 0,-1 0 0,1 0 0,0 0 0,-1 0 0,1 0 0,-1 1 0,0 0 0,0-1 0,1 1 0,-1 0 1,0 0-1,0 0 0,0 1 0,0-1 0,-5 0 0,5 1-4,0 0 0,0 0 0,0 0 0,-1 0 0,1 0 0,0 1 0,0-1 0,0 1 0,0 0 0,0 0 0,0 0 1,0 0-1,0 0 0,-5 4 0,3-2 0,1 1-1,0 0 1,0 0 0,0 0 0,0 0 0,0 0 0,-5 10-1,2 0-10,-1 0 0,2 0 0,0 1 0,1 0 0,-4 18 0,6-19 13,0 1 0,1 0 0,1 0 0,0 0 0,1 1 0,1-1 1,0 0-1,1 0 0,5 19 0,-6-29 2,1 1 0,0-1 0,1 1 0,-1-1 0,1 0 0,0 0 0,0 0 0,1 0 0,-1-1 0,1 1 0,7 5 0,-7-7 1,0 0 0,0 0-1,1-1 1,-1 0 0,1 0-1,-1 0 1,1-1 0,-1 1-1,1-1 1,0 0 0,0 0 0,0-1-1,0 0 1,-1 1 0,10-2-1,-3-1 5,-1 0 0,0 0-1,0-1 1,-1 0 0,1-1-1,-1 0 1,1-1 0,-1 1-1,-1-2 1,1 1 0,11-11-1,9-9 25,43-49 0,-70 72-28,61-70 50,-4-1 0,81-134 0,-138 204-56,0-1 0,0 1 1,-1 0-1,1-1 1,-1 0-1,0 1 0,0-1 1,1-7-1,-2 11 5,0 0 0,0 0 1,0-1-1,0 1 0,0 0 0,0 0 1,0-1-1,0 1 0,0 0 0,0 0 0,0-1 1,0 1-1,-1 0 0,1 0 0,0-1 1,0 1-1,0 0 0,0 0 0,0 0 0,0-1 1,-1 1-1,1 0 0,0 0 0,0 0 1,0 0-1,-1-1 0,1 1 0,0 0 0,0 0 1,-1 0-1,1 0 0,0 0 0,0 0 1,-1 0-1,1 0 0,0-1 0,0 1 0,-1 0 1,1 0-1,-2 1-2,0-1 0,1 1 1,-1 0-1,1-1 0,-1 1 0,0 0 1,1 0-1,0 0 0,-1 0 0,-1 2 1,-9 7-8,0 2 0,1-1 1,1 1-1,0 1 0,0 0 0,1 0 1,1 1-1,0 0 0,1 0 0,-9 26 1,9-18 16,1 0 0,1 0 0,1 1 0,1-1 0,0 1 0,3 45 0,0-58 1,2-1 0,-1 0 0,1 0 0,1 1 0,-1-1-1,2-1 1,-1 1 0,1 0 0,0-1 0,7 9 0,-10-15-2,0 1 1,1-1-1,0 0 1,0 0-1,0 0 1,0 0-1,0 0 1,0 0-1,0-1 1,0 1-1,1-1 1,-1 0-1,1 1 1,-1-1-1,1 0 1,-1 0-1,1-1 1,0 1-1,-1 0 1,1-1-1,0 0 1,0 1-1,-1-1 1,1 0-1,0-1 1,0 1-1,0 0 1,-1-1-1,1 1 1,0-1-1,-1 0 1,1 0-1,-1 0 1,1 0-1,-1-1 1,1 1-1,2-3 1,-3 3-24,-1 0 1,0 0 0,1 0-1,-1 0 1,0 0 0,1 0-1,-1 0 1,0 0-1,0 0 1,0-1 0,0 1-1,0 0 1,-1-1 0,1 1-1,0-1 1,-1 1-1,1-1 1,0 1 0,-1-1-1,0 0 1,1 1 0,-1-1-1,0 1 1,0-1 0,0 0-1,0 1 1,0-1-1,0 0 1,-1 1 0,1-1-1,0 1 1,-1-1 0,0 1-1,1-1 1,-1 1-1,0-1 1,1 1 0,-1-1-1,0 1 1,0 0 0,-2-2-1,-4-6-288,-1 1-1,0 0 1,0 0 0,-16-11-1,19 15 183,-91-59-1748,64 44 1504,-37-29 0,69 48 389,-1 0-1,1 0 0,-1-1 0,1 1 1,0 0-1,-1 0 0,1-1 0,0 1 1,-1 0-1,1-1 0,0 1 0,-1-1 1,1 1-1,0 0 0,0-1 0,0 1 1,-1-1-1,1 1 0,0 0 0,0-1 1,0 1-1,0-1 0,0 1 0,0-2 1,9-1 357,24 4 85,-27-1-362,49 5 420,26 1-932,-71-6 105,0 0 0,0-1 0,0 0 0,-1 0 0,18-6 0,-8-2-88,-6-3-154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9.029"/>
    </inkml:context>
    <inkml:brush xml:id="br0">
      <inkml:brushProperty name="width" value="0.05" units="cm"/>
      <inkml:brushProperty name="height" value="0.05" units="cm"/>
      <inkml:brushProperty name="color" value="#008C3A"/>
    </inkml:brush>
  </inkml:definitions>
  <inkml:trace contextRef="#ctx0" brushRef="#br0">213 246 18228,'1'-3'338,"0"0"1,0-1-1,-1 1 1,1 0-1,-1-1 0,0 1 1,0-1-1,0 1 1,0-6-1,-1 9-251,1-1 1,0 0-1,0 0 1,-1 0-1,1 0 1,-1 0-1,1 0 1,-1 0-1,1 0 1,-1 0-1,1 1 0,-1-1 1,0 0-1,0 0 1,1 1-1,-1-1 1,0 0-1,0 1 1,0-1-1,0 1 1,1-1-1,-1 1 1,0 0-1,0-1 0,0 1 1,0 0-1,0 0 1,0-1-1,0 1 1,0 0-1,0 0 1,0 0-1,0 0 1,0 0-1,0 1 1,-2-1-1,-3 1 63,0 1-1,0 0 1,1 0 0,-1 1-1,0-1 1,1 1 0,0 0-1,-1 1 1,1-1 0,0 1-1,1 0 1,-8 7 0,-2 5-81,0 0 0,-15 23-1,22-30-59,0 1-1,1 1 0,0-1 1,1 1-1,0 0 0,0 0 1,2 0-1,-5 17 0,8-26-8,0-1 0,0 1 1,-1-1-1,1 1 0,0 0 0,1-1 0,-1 1 0,0 0 0,0-1 0,1 1 1,-1-1-1,1 1 0,-1-1 0,1 1 0,0-1 0,-1 1 0,2 1 1,-1-2 0,0 0 1,0-1-1,0 1 1,0 0-1,0-1 1,0 1-1,0-1 1,0 1-1,0-1 1,1 1 0,-1-1-1,0 0 1,0 1-1,0-1 1,1 0-1,-1 0 1,0 0-1,2 0 1,2-1 5,0 0 0,1 0 1,-1 0-1,0-1 0,0 1 0,0-1 0,0-1 1,0 1-1,6-5 0,33-23 135,-1-3 0,56-55 0,67-86 492,-138 142-501,-9 12 60,25-34 0,-44 54-188,0 0 0,0 0 0,0 0 0,0 0 0,0 0 0,0 0 0,0 0 0,0 0 0,0 0 0,0 0 0,0 0 0,0 0 0,0-1-1,0 1 1,0 0 0,-1 0 0,1 0 0,0 0 0,0 0 0,0 0 0,0 0 0,0 0 0,0 0 0,0 0 0,-9 9 18,-14 16-42,2 3 1,1 1 0,2 1 0,1 0 0,1 1 0,-23 66 0,37-90 18,0 0 1,1 0-1,-1 0 0,2 0 0,-1 0 1,1 0-1,0 12 0,1-17 2,-1 0 1,0 1-1,1-1 1,0 0-1,-1 0 0,1 0 1,0 0-1,0 0 1,0 0-1,0 0 1,0 0-1,1 0 0,-1-1 1,1 1-1,-1 0 1,1-1-1,-1 1 0,1-1 1,0 1-1,0-1 1,0 0-1,0 0 0,0 0 1,0 0-1,0 0 1,0-1-1,4 2 1,1-1 3,1 0 0,-1-1 0,1 0 0,-1 0 1,0-1-1,1 0 0,-1 0 0,0-1 0,1 0 1,-1 0-1,0-1 0,0 1 0,7-5 1,-3 1 1,0-1 1,0 0 0,-1 0 0,1-1 0,-1 0 0,16-18 0,-23 22-4,1-1 0,-1 1 0,0-1 0,-1 0 0,1 0 0,-1 0 0,0-1 0,0 1 0,-1 0 0,1-1 0,0-5 0,-2 9-3,0 1-1,0-1 1,0 0 0,0 1-1,0-1 1,0 1-1,0-1 1,-1 1-1,1-1 1,0 1 0,-1-1-1,0 1 1,1-1-1,-1 1 1,0-1-1,1 1 1,-1 0 0,0 0-1,0-1 1,0 1-1,0 0 1,-1 0-1,1 0 1,0 0-1,0 0 1,0 0 0,-1 0-1,1 1 1,-1-1-1,1 0 1,-1 1-1,1-1 1,-1 1 0,1-1-1,-1 1 1,1 0-1,-1 0 1,1 0-1,-1 0 1,1 0 0,-1 0-1,0 0 1,-2 1-1,-2 0-1,-1 0 0,1 0 0,-1 1-1,1 0 1,-1 1 0,1-1 0,0 1 0,0 0 0,0 1-1,0-1 1,1 1 0,0 0 0,-1 1 0,1-1-1,1 1 1,-1 0 0,1 0 0,0 1 0,0-1 0,0 1-1,-4 10 1,7-14-1,1 0-1,0 0 0,0 0 1,0 0-1,0 0 0,0 0 1,0 0-1,0 0 0,0 0 1,1 0-1,-1 0 0,1 0 1,-1 0-1,1 0 0,0 0 1,0-1-1,0 1 0,0 0 1,0 0-1,0-1 0,1 1 1,-1-1-1,0 1 0,1-1 1,-1 0-1,1 1 0,0-1 1,-1 0-1,1 0 0,0 0 1,2 1-1,9 4-3,0 0 1,0-1-1,20 6 1,-17-7 1,60 15-5,-56-15 12,-1 0 1,0 1-1,-1 1 1,31 14-1,-39-17 60,-9-12 103,-2 1-119,6-189 1303,-5 196-1348,0 0-1,0-1 1,0 1 0,0 0-1,0 0 1,0 0 0,0 0 0,0 0-1,1 0 1,-1 0 0,0 0-1,1 0 1,-1 0 0,1 0 0,-1 0-1,1 0 1,-1 0 0,1 0 0,0 0-1,1-1 1,-1 2-71,0-1 0,0 1 0,0 0 0,1 0 0,-1 0 0,0 0 1,0 0-1,0 0 0,0 0 0,1 0 0,-1 1 0,0-1 0,2 1 0,20 2-944,-17-4 917,-1 0-1,1 0 0,-1-1 1,0 0-1,1 0 0,5-3 1,13-8-416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9.748"/>
    </inkml:context>
    <inkml:brush xml:id="br0">
      <inkml:brushProperty name="width" value="0.05" units="cm"/>
      <inkml:brushProperty name="height" value="0.05" units="cm"/>
      <inkml:brushProperty name="color" value="#008C3A"/>
    </inkml:brush>
  </inkml:definitions>
  <inkml:trace contextRef="#ctx0" brushRef="#br0">70 98 18652,'-3'45'1727,"-1"0"0,-14 56 1,4-21-818,7-36-561,-16 143 616,23-186-954,0 0 1,0 1-1,0-1 1,0 0 0,0 1-1,0-1 1,0 0 0,0 1-1,0-1 1,1 0 0,-1 0-1,0 1 1,1-1 0,-1 0-1,1 0 1,0 2-1,0-3-1,-1 0-1,1 0 1,-1 0-1,1 0 1,-1 0-1,1 0 1,-1 0-1,1 0 1,-1 0-1,0 0 1,1 0-1,-1 0 1,1-1-1,-1 1 0,1 0 1,-1 0-1,0 0 1,1-1-1,-1 1 1,1 0-1,-1-1 1,0 1-1,1 0 1,-1-1-1,0 1 1,0 0-1,1-1 1,-1 0-1,5-6 75,0 0 0,0 0 0,6-15 0,9-30 176,-3-2 0,-2-1 1,-2 0-1,-2 0 0,4-81 0,-14 121-221,0 8-25,0 0 0,0 0-1,-1-1 1,0 1 0,0 0-1,-1-1 1,0 1 0,0 0-1,-1 0 1,-4-12 0,6 19-15,0 0 0,0 0 1,0-1-1,0 1 0,0 0 1,0 0-1,0 0 0,0 0 0,0 0 1,0-1-1,-1 1 0,1 0 1,0 0-1,0 0 0,0 0 0,0 0 1,0 0-1,0 0 0,-1-1 1,1 1-1,0 0 0,0 0 0,0 0 1,0 0-1,0 0 0,-1 0 1,1 0-1,0 0 0,0 0 0,0 0 1,0 0-1,-1 0 0,1 0 1,0 0-1,0 0 0,0 0 0,0 0 1,-1 0-1,1 0 0,0 0 1,0 0-1,0 0 0,0 0 0,-1 1 1,1-1-1,0 0 0,0 0 1,0 0-1,0 0 0,0 0 1,0 0-1,-1 1 0,-3 8-83,2-2 44,1 0-1,0 0 1,1 0-1,-1 0 0,1 1 1,0-1-1,1 0 0,2 9 1,-3-13 29,0-1 1,1 0-1,0 1 1,0-1-1,-1 0 1,1 1-1,1-1 1,-1 0-1,0 0 1,0 0-1,1 0 1,-1 0 0,1 0-1,0-1 1,-1 1-1,1 0 1,0-1-1,0 1 1,0-1-1,0 0 1,1 0-1,-1 1 1,0-1-1,0-1 1,1 1-1,-1 0 1,0-1-1,4 1 1,1-1 13,1 0 0,-1-1 0,0 0 0,0 0 0,0-1 0,0 1-1,-1-2 1,1 1 0,0-1 0,-1 0 0,0 0 0,10-7 0,4-4 82,0-1 0,24-23 0,37-46 315,-81 83-394,1 0 0,-1 1-1,1-1 1,0 0 0,-1 1-1,1-1 1,0 1 0,-1-1-1,1 1 1,0-1 0,0 1-1,-1 0 1,1-1 0,0 1-1,0 0 1,0 0 0,0 0-1,1-1 1,-2 2-4,1-1 0,-1 0 0,1 0 1,-1 1-1,0-1 0,1 0 0,-1 0 0,0 1 0,0-1 0,1 0 0,-1 1 1,0-1-1,1 1 0,-1-1 0,0 0 0,0 1 0,0-1 0,0 1 0,1-1 1,-1 1-1,0-1 0,0 0 0,0 1 0,0 0 0,-2 36 8,1-35-11,-17 111-10,6-47-17,3 0 1,0 85-1,9-145-25,0 1 1,1-1-1,-1 0 0,2 1 0,-1-1 0,3 8 0,-4-13-2,1 0 0,-1 0 0,1 0 0,-1 0 0,1 0 1,-1 0-1,1 0 0,0 0 0,-1-1 0,1 1 0,0 0 0,0 0 1,0-1-1,-1 1 0,1 0 0,0-1 0,0 1 0,0-1 0,0 1 1,0-1-1,0 1 0,0-1 0,0 0 0,0 0 0,1 1 0,-1-1 1,0 0-1,0 0 0,0 0 0,0 0 0,0 0 0,0 0 0,0-1 0,0 1 1,0 0-1,0-1 0,0 1 0,0 0 0,0-1 0,0 1 0,0-1 1,0 0-1,1 0 0,8-5-275,-2-1 0,1 0 0,-1 0 0,0-1 0,-1 0 0,1 0 0,5-9 0,-7 9 56,20-26-698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0.173"/>
    </inkml:context>
    <inkml:brush xml:id="br0">
      <inkml:brushProperty name="width" value="0.05" units="cm"/>
      <inkml:brushProperty name="height" value="0.05" units="cm"/>
      <inkml:brushProperty name="color" value="#008C3A"/>
    </inkml:brush>
  </inkml:definitions>
  <inkml:trace contextRef="#ctx0" brushRef="#br0">130 185 17676,'-25'26'2617,"-26"32"1,44-48-2217,0 0 1,0 0 0,1 1-1,1-1 1,0 1 0,0 1 0,-3 13-1,7-24-367,1 0-1,-1 0 0,1 0 0,0 1 1,-1-1-1,1 0 0,0 0 1,0 0-1,0 0 0,0 1 0,0-1 1,0 0-1,0 0 0,0 0 1,1 0-1,-1 0 0,0 1 0,2 1 1,-2-3-19,1 0 1,-1 0 0,1 1 0,0-1-1,-1 0 1,1 0 0,-1 0 0,1 0-1,0 0 1,-1 0 0,1 0 0,-1 0-1,1 0 1,0 0 0,-1 0 0,1-1-1,-1 1 1,1 0 0,-1 0-1,1 0 1,-1-1 0,1 1 0,-1 0-1,1-1 1,0 0 0,8-5 101,0-1 0,13-13 0,-18 16-97,24-24 142,-20 18-104,1 1 1,0 0-1,1 0 1,0 1-1,0 0 0,0 1 1,23-12-1,-32 19-58,0-1 0,0 1-1,0-1 1,0 1 0,0 0 0,0 0-1,0-1 1,0 1 0,0 0 0,0 0-1,0 0 1,0 0 0,0 0 0,0 0-1,0 0 1,1 1 0,-1-1 0,0 0-1,0 1 1,0-1 0,0 1 0,-1-1-1,1 1 1,0-1 0,0 1 0,0-1-1,0 1 1,0 0 0,-1 0 0,1-1-1,0 1 1,-1 0 0,1 0 0,0 0-1,-1 0 1,1 0 0,0 1 0,1 4-6,0 1 1,-1 0-1,1 0 1,-1 0 0,0 8-1,-1-10 2,0-1 0,1 1 0,-1 0 0,1-1 0,0 1 0,0-1-1,4 8 1,-5-11 2,1 0 0,0 0-1,0 0 1,0-1 0,0 1-1,0 0 1,0-1 0,0 1-1,0 0 1,0-1 0,1 1-1,-1-1 1,0 1-1,0-1 1,0 0 0,1 0-1,-1 0 1,0 1 0,0-1-1,0 0 1,1 0 0,-1 0-1,0-1 1,0 1 0,1 0-1,-1 0 1,0-1 0,0 1-1,0-1 1,2 0 0,4-2-87,0 0 0,0-1 0,10-7-1,-16 10 63,32-23-1033,-2-1 0,-1-2 1,-1 0-1,-2-3 0,-1 0 0,-1-1 0,35-59 0,-30 38-196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0.704"/>
    </inkml:context>
    <inkml:brush xml:id="br0">
      <inkml:brushProperty name="width" value="0.05" units="cm"/>
      <inkml:brushProperty name="height" value="0.05" units="cm"/>
      <inkml:brushProperty name="color" value="#008C3A"/>
    </inkml:brush>
  </inkml:definitions>
  <inkml:trace contextRef="#ctx0" brushRef="#br0">79 22 14947,'-17'40'1848,"1"0"0,-14 58 0,25-77-1413,1 0-1,1 0 1,1 0-1,1 0 1,1 0 0,5 41-1,-4-55-346,0 0 0,1 0-1,0 0 1,0 0 0,5 8 0,-6-14-71,-1 1 1,1-1 0,-1 0-1,1 0 1,-1 0 0,1 0-1,0 0 1,-1 0 0,1 0 0,0-1-1,0 1 1,0 0 0,0 0-1,0-1 1,0 1 0,0 0-1,0-1 1,0 1 0,0-1 0,0 1-1,0-1 1,0 0 0,0 1-1,0-1 1,1 0 0,-1 0-1,0 0 1,0 0 0,0 0 0,1 0-1,-1 0 1,0 0 0,0 0-1,0-1 1,0 1 0,1 0 0,-1-1-1,0 1 1,0-1 0,1 0-1,28-17 368,-4 4-345,-1-2 1,-1 0-1,0-2 1,23-22-1,-19 10-2,-2-2 0,-1 0 0,-1-2 1,-2-1-1,-1 0 0,19-47 0,-40 81-34,2-2 16,0 0 0,-1 0 0,0-1-1,1 1 1,-1-1 0,0 1 0,-1-1-1,1 1 1,-1-1 0,1 1-1,-1-5 1,0 7-17,0 1 0,0 0 1,0 0-1,0 0 0,0 0 0,0 0 0,0-1 0,0 1 0,0 0 1,0 0-1,-1 0 0,1 0 0,0 0 0,0-1 0,0 1 0,0 0 1,0 0-1,0 0 0,0 0 0,0 0 0,0 0 0,0 0 0,-1-1 0,1 1 1,0 0-1,0 0 0,0 0 0,0 0 0,0 0 0,0 0 0,-1 0 1,1 0-1,0 0 0,0 0 0,0 0 0,0 0 0,0 0 0,-1 0 1,1 0-1,0 0 0,0 0 0,0 0 0,0 0 0,-1 0 0,1 0 0,0 0 1,0 0-1,0 0 0,0 0 0,0 0 0,0 0 0,-1 0 0,1 0 1,0 0-1,-10 10 91,-7 17 23,-3 11-5,3 1 1,1 0-1,1 1 0,-8 42 0,16-49-46,1 0 0,1 1 0,2-1 0,2 1 0,4 54-1,-3-82-91,0-1-1,1 1 1,0 0-1,0-1 1,1 1-1,0-1 0,0 0 1,0 1-1,0-1 1,1 0-1,0 0 1,6 8-1,-9-13 15,0 1-1,0-1 1,0 0-1,1 0 0,-1 0 1,0 0-1,0 1 1,0-1-1,0 0 1,0 0-1,1 0 1,-1 0-1,0 0 1,0 0-1,0 0 1,1 1-1,-1-1 1,0 0-1,0 0 1,0 0-1,1 0 1,-1 0-1,0 0 1,0 0-1,0 0 1,1 0-1,-1 0 1,0 0-1,0 0 1,1 0-1,-1 0 1,0-1-1,0 1 0,0 0 1,1 0-1,-1 0 1,0 0-1,0 0 1,0 0-1,3-10-358,-3-11-129,-3 5 211,-1-1 0,-1 1 0,0 1 0,-1-1 0,0 1 0,-14-23 0,-61-82 144,57 87 735,23 32-539,1 1-1,-1-1 1,1 0-1,-1 1 1,1-1 0,0 1-1,-1-1 1,1 0-1,0 0 1,-1 1 0,1-1-1,0 0 1,0 1-1,0-1 1,0 0 0,-1 0-1,1 1 1,0-1-1,1 0 1,-1-1 0,0 2-26,0-1 1,1 1-1,-1-1 1,1 1 0,-1 0-1,0-1 1,1 1-1,-1 0 1,1-1 0,-1 1-1,1 0 1,-1-1-1,1 1 1,-1 0 0,1 0-1,-1 0 1,1 0-1,0-1 1,-1 1 0,1 0-1,0 0 1,39 3-108,-29-1-266,109 5-2101,-69-7 1806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1.413"/>
    </inkml:context>
    <inkml:brush xml:id="br0">
      <inkml:brushProperty name="width" value="0.05" units="cm"/>
      <inkml:brushProperty name="height" value="0.05" units="cm"/>
      <inkml:brushProperty name="color" value="#008C3A"/>
    </inkml:brush>
  </inkml:definitions>
  <inkml:trace contextRef="#ctx0" brushRef="#br0">6 150 18532,'-1'3'215,"0"-1"-1,0 0 1,1 1-1,-1-1 1,1 1 0,-1-1-1,1 1 1,0-1-1,0 1 1,0-1-1,0 1 1,0-1 0,0 1-1,1-1 1,-1 1-1,1-1 1,0 0 0,0 1-1,0-1 1,0 0-1,0 1 1,0-1 0,3 3-1,-3-4-119,1 1 0,0-1-1,0 1 1,0-1 0,1 0 0,-1 0-1,0 0 1,0 0 0,0-1 0,1 1-1,-1 0 1,0-1 0,1 0 0,-1 1-1,1-1 1,-1 0 0,0 0 0,1-1-1,-1 1 1,0 0 0,1-1 0,-1 1-1,0-1 1,5-2 0,2-1-3,1 0 0,-1-1 0,0-1 1,-1 1-1,1-1 0,-1-1 0,0 0 0,0 0 0,-1 0 0,0-1 1,-1 0-1,1 0 0,-1-1 0,-1 0 0,0 0 0,0 0 1,-1-1-1,0 1 0,5-21 0,-9 28-75,1 0 0,-1 0 0,0-1 0,0 1 0,0 0 1,0-1-1,0 1 0,-1 0 0,1-1 0,0 1 0,-1 0 0,0 0 0,0-1 0,0 1 1,0 0-1,-2-3 0,2 4-13,0 0 1,0 0 0,0 0-1,0 0 1,0 1 0,0-1 0,0 0-1,0 1 1,-1-1 0,1 1-1,0-1 1,0 1 0,-1 0-1,1-1 1,0 1 0,0 0-1,-1 0 1,1 0 0,0 0-1,-1 0 1,1 0 0,0 0 0,-1 1-1,1-1 1,0 0 0,0 1-1,-1-1 1,1 1 0,0 0-1,-2 0 1,-3 3-5,-1 0 1,1 1-1,0 0 0,0 0 0,0 0 1,0 1-1,1 0 0,0 0 1,0 0-1,1 1 0,0-1 0,-6 15 1,-1 1-14,2 0 0,-12 45 0,18-57 9,1 0-1,-1 0 0,2 0 1,-1 1-1,1-1 0,1 0 1,0 1-1,0-1 0,1 0 1,1 0-1,3 15 0,-5-24 6,1 1 0,0 0-1,0 0 1,0 0 0,0-1-1,0 1 1,0 0 0,0-1-1,1 1 1,-1-1 0,0 1-1,1-1 1,-1 0 0,1 1-1,0-1 1,0 0 0,-1 0-1,1 0 1,0-1 0,0 1-1,0 0 1,0-1 0,0 1-1,0-1 1,0 0 0,0 1-1,0-1 1,0 0 0,0 0-1,0 0 1,2-1 0,6-1 10,-1 1 1,1-2 0,-1 0 0,0 0 0,12-6-1,62-32 76,23-11 73,-101 50-154,0 0 1,0 1-1,0-1 0,0 1 1,0 0-1,0 1 0,1-1 1,-1 1-1,0 0 0,9 1 1,-12-1-7,1 1-1,-1 0 1,0-1 0,0 1 0,-1 0 0,1 0 0,0 0 0,0 0 0,0 1 0,-1-1 0,1 0-1,0 1 1,-1-1 0,0 1 0,1 0 0,-1-1 0,0 1 0,0 0 0,0 0 0,0 0 0,0 0 0,0 0-1,0 0 1,-1 0 0,1 0 0,-1 0 0,1 0 0,-1 0 0,0 3 0,1 11 13,-2-9-14,2 0 1,-1 0 0,3 13 0,-3-19 4,0 0 0,1 0-1,-1-1 1,0 1 0,0 0 0,0 0 0,1-1 0,-1 1 0,0 0 0,1-1-1,-1 1 1,1 0 0,-1-1 0,1 1 0,-1-1 0,1 1 0,0-1 0,-1 1-1,1-1 1,-1 1 0,1-1 0,0 1 0,-1-1 0,1 0 0,0 1 0,0-1-1,-1 0 1,1 0 0,0 0 0,0 0 0,0 1 0,-1-1 0,1 0 0,0 0-1,0 0 1,-1-1 0,1 1 0,0 0 0,0 0 0,-1 0 0,2-1-1,10-4 50,0-1-1,0-1 1,0 1-1,-1-2 1,19-16-1,-14 11 16,25-15-1,-33 23-63,0 1-1,0 0 1,0 0 0,1 1 0,13-3-1,-20 5-23,0 1 0,0 0 0,0-1-1,0 1 1,0 0 0,0 0 0,0 1-1,0-1 1,0 0 0,0 1 0,0-1-1,0 1 1,-1-1 0,1 1 0,0 0-1,0 0 1,0 0 0,-1 0 0,1 0-1,0 0 1,-1 0 0,1 1 0,-1-1-1,1 1 1,-1-1 0,0 1 0,0-1-1,0 1 1,0 0 0,2 2-1,-1 0-195,0 1-1,-1-1 0,1 0 1,-1 0-1,0 1 0,0-1 1,0 0-1,0 1 0,-1-1 1,0 1-1,0-1 0,0 1 1,-1-1-1,-1 9 0,2-13 205,0 0-1,0 0 0,0 0 0,0 0 0,0-1 0,0 1 0,0 0 0,0 0 1,0 0-1,0 0 0,0 0 0,0 0 0,0 0 0,0 0 0,0 0 0,0 0 1,0 0-1,0 0 0,0 0 0,0 0 0,-1 0 0,1 0 0,0 0 0,0 0 1,0 0-1,0 0 0,0 0 0,0 0 0,0 0 0,0 0 0,0 0 1,0 0-1,0 0 0,0 0 0,0 0 0,0 0 0,0 0 0,0 0 0,0 0 1,-1 0-1,1 0 0,0 0 0,0 0 0,0 0 0,0 0 0,-1-14-659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1.802"/>
    </inkml:context>
    <inkml:brush xml:id="br0">
      <inkml:brushProperty name="width" value="0.05" units="cm"/>
      <inkml:brushProperty name="height" value="0.05" units="cm"/>
      <inkml:brushProperty name="color" value="#008C3A"/>
    </inkml:brush>
  </inkml:definitions>
  <inkml:trace contextRef="#ctx0" brushRef="#br0">38 0 17492,'-9'0'1504,"1"6"-1456,-4 4-152,5 4 1120,5 6-712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3.073"/>
    </inkml:context>
    <inkml:brush xml:id="br0">
      <inkml:brushProperty name="width" value="0.05" units="cm"/>
      <inkml:brushProperty name="height" value="0.05" units="cm"/>
      <inkml:brushProperty name="color" value="#008C3A"/>
    </inkml:brush>
  </inkml:definitions>
  <inkml:trace contextRef="#ctx0" brushRef="#br0">129 129 15891,'0'-3'376,"-1"0"-180,1 1 0,0 0 0,-1 0 0,1-1 0,0 1 0,0 0 0,0-1 1,0 1-1,0 0 0,1-1 0,-1 1 0,1 0 0,0 0 0,-1 0 0,1-1 0,0 1 0,2-3 0,-3 5-145,0 0-1,0 0 1,0 0-1,1 0 0,-1 0 1,0 0-1,0 0 1,0 0-1,0 0 1,1 0-1,-1 0 0,0 0 1,0 0-1,0 0 1,0 0-1,0 0 1,1 0-1,-1 0 1,0 0-1,0 0 0,0 0 1,0 0-1,0 0 1,1 0-1,-1 0 1,0 0-1,0 0 0,0 0 1,0 0-1,0 0 1,0 1-1,1-1 1,-1 0-1,0 0 0,0 0 1,0 0-1,0 0 1,0 0-1,0 1 1,0-1-1,0 0 1,0 0-1,0 0 0,0 0 1,1 0-1,-1 1 1,0-1-1,2 10 897,0 5-458,-1 1 1,0 0-1,-2 0 1,-2 23 0,-17 65 203,13-70-408,-97 412 1374,100-429-1620,2-10-19,1 1 0,-1 0 0,1 0 0,0 12-1,1-20-18,0 0 1,0 1-1,0-1 0,0 0 0,0 0 0,0 0 0,0 0 0,0 0 0,0 1 0,0-1 0,0 0 1,0 0-1,0 0 0,0 0 0,0 0 0,0 1 0,0-1 0,0 0 0,0 0 0,0 0 0,0 0 1,0 0-1,0 1 0,0-1 0,1 0 0,-1 0 0,0 0 0,0 0 0,0 0 0,0 0 0,0 0 0,0 1 1,0-1-1,1 0 0,-1 0 0,0 0 0,0 0 0,0 0 0,0 0 0,0 0 0,1 0 0,-1 0 1,0 0-1,0 0 0,0 0 0,0 0 0,0 0 0,1 0 0,-1 0 0,0 0 0,0 0 0,0 0 0,0 0 1,0 0-1,1 0 0,-1 0 0,0 0 0,0 0 0,0-1 0,11-10 38,10-20 12,37-78 61,79-131 71,-131 230-178,1 1 0,0 0 1,0 0-1,1 1 0,10-9 0,-17 16-6,1 0 0,-1 0 0,0 0 1,0 0-1,1 0 0,-1 0 0,0 0 0,1 1 1,-1-1-1,1 0 0,-1 1 0,1 0 0,-1-1 1,1 1-1,-1 0 0,1-1 0,-1 1 0,1 0 0,0 0 1,-1 0-1,1 1 0,-1-1 0,1 0 0,-1 1 1,1-1-1,-1 0 0,1 1 0,-1 0 0,1-1 0,-1 1 1,1 0-1,-1 0 0,0 0 0,0 0 0,1 0 1,-1 0-1,0 0 0,0 0 0,0 1 0,0-1 1,0 0-1,-1 0 0,1 1 0,0-1 0,0 3 1,4 5-4,-1 1 0,-1-1 0,0 1 0,0 0 0,-1 0 0,0 0 0,-1 0 0,0 0 0,-1 1 0,-1 15 0,-1 1 7,-2-1 1,-12 48-1,1-36 68,46-118 63,-12 26-93,-4 16-37,-4 15-6,-2 0 0,-1 0 0,9-44 0,-32 114-110,12-33 82,0-2 17,1 1 0,0 19 0,2-30 16,0 0-1,0 0 1,0 0 0,0 1-1,0-1 1,0 0 0,1 0 0,-1 0-1,1 0 1,0 0 0,0 0-1,-1 0 1,1 0 0,1 0-1,-1 0 1,0 0 0,0-1-1,1 1 1,-1 0 0,1-1-1,2 3 1,-2-3 4,0-1 0,0 1 0,0 0 0,0-1 0,1 0 0,-1 1 1,0-1-1,0 0 0,0 0 0,1 0 0,-1 0 0,0-1 0,0 1 0,1 0 0,-1-1 0,0 0 0,0 1 0,0-1 0,0 0 0,0 0 0,0 0 0,2-2 0,7-4 44,0-1-1,15-13 0,-18 14-13,14-11 50,-1-2 0,-1 0 1,-1-1-1,-1 0 0,-1-2 1,0 0-1,20-41 0,-36 64-84,-1-1-1,1 0 0,-1 0 0,1 1 0,-1-1 1,0 0-1,1 0 0,-1 1 0,0-1 0,1 0 0,-1 0 1,0 0-1,0 0 0,0 0 0,0 1 0,0-1 1,0 0-1,0 0 0,0 0 0,0 0 0,0 0 1,0 0-1,0 1 0,-1-1 0,1 0 0,0 0 1,-1 0-1,0-1 0,0 2-2,0 0 1,-1 0-1,1 0 1,0 1 0,0-1-1,0 0 1,0 1-1,0-1 1,0 1-1,0-1 1,0 1-1,0-1 1,0 1-1,0 0 1,0-1-1,0 1 1,0 0-1,1 0 1,-1 0-1,0 0 1,1-1-1,-1 1 1,0 2-1,-14 16-7,1 1 0,1 0 0,1 2 0,1-1-1,1 1 1,1 1 0,1 0 0,0 0 0,-5 37-1,11-50-1,1-1 0,1 0 0,-1 1 0,2 11 0,-1-20 8,0 0 0,0 1 0,0-1 0,1 0 0,-1 0 0,0 1 0,0-1 1,1 0-1,-1 0 0,1 0 0,-1 1 0,1-1 0,-1 0 0,1 0 1,0 0-1,0 0 0,-1 0 0,1 0 0,0 0 0,0-1 0,0 1 1,0 0-1,0 0 0,0-1 0,0 1 0,0 0 0,1-1 0,-1 1 0,0-1 1,0 0-1,0 1 0,1-1 0,-1 0 0,0 0 0,0 0 0,1 1 1,-1-1-1,0-1 0,0 1 0,2 0 0,4-2-2,-1 0 0,0 0 0,1-1 0,-1 0 0,-1 0 0,1 0-1,0-1 1,-1 1 0,0-2 0,10-7 0,4-8 0,20-27 1,-35 43 1,24-32 7,0-2 0,-3-1 0,-1-1 0,-2-1 0,-2 0 0,-1-2 0,17-60 0,-34 95-10,-1 0 0,1 1-1,-1-1 1,0 0 0,-1-10 0,0 17 3,1 1 1,-1 0-1,0 0 1,0 0-1,0 0 1,0-1-1,0 1 1,0 0-1,0 0 1,0 0-1,0 0 1,0 0-1,0-1 1,0 1-1,0 0 1,0 0-1,0 0 1,0 0-1,0-1 1,0 1-1,0 0 1,0 0-1,0 0 1,-1 0 0,1 0-1,0-1 1,0 1-1,0 0 1,0 0-1,0 0 1,0 0-1,0 0 1,-1 0-1,1-1 1,0 1-1,0 0 1,0 0-1,0 0 1,0 0-1,-1 0 1,1 0-1,0 0 1,0 0-1,0 0 1,0 0-1,-1 0 1,1 0-1,0 0 1,0 0-1,0 0 1,0 0-1,0 0 1,-1 0-1,1 0 1,0 0-1,0 0 1,0 0-1,0 0 1,-1 0-1,1 0 1,0 1-1,-7 8-20,-10 24-9,2 0 1,1 1-1,2 1 0,2 0 1,-11 59-1,19-81 27,0-6 4,0 0 0,1 1 0,0-1-1,0 1 1,1-1 0,0 0 0,0 1 0,1-1 0,0 1 0,3 12 0,-4-19-1,1 0 0,-1 0 0,1 0 0,0 0 0,-1 0 0,1 0 0,0 0 0,-1 0 0,1 0 0,0-1 0,0 1 0,0 0 0,0 0 0,0-1 0,0 1 0,0-1 0,0 1 0,0-1-1,0 1 1,0-1 0,0 1 0,1-1 0,-1 0 0,0 0 0,0 0 0,0 1 0,1-1 0,-1 0 0,0-1 0,0 1 0,0 0 0,0 0 0,1 0 0,-1-1 0,0 1 0,0 0 0,0-1 0,0 1 0,0-1 0,1 0 0,5-3 3,0 1 0,-1-2 0,1 1 0,-1-1 0,6-5 0,3-5 4,0 0-1,-2-1 1,0-1-1,0 0 1,-2-1 0,15-30-1,-8 9 19,-2 0 0,15-54 1,-27 78-16,-1 5-4,1 0 0,-2-1 0,0 1-1,0-1 1,-1 0 0,0 0 0,-1-14 0,0 25-6,0 0 0,1-1 0,-1 1 0,0 0-1,0 0 1,0 0 0,0-1 0,0 1 0,0 0 0,0 0 0,0 0 0,-1-1 0,1 1 0,0 0-1,0 0 1,0 0 0,0 0 0,0-1 0,0 1 0,0 0 0,0 0 0,0 0 0,0 0-1,-1-1 1,1 1 0,0 0 0,0 0 0,0 0 0,0 0 0,-1 0 0,1 0 0,0 0-1,0-1 1,0 1 0,0 0 0,-1 0 0,1 0 0,0 0 0,0 0 0,0 0 0,-1 0 0,1 0-1,0 0 1,0 0 0,0 0 0,0 0 0,-1 0 0,1 0 0,0 0 0,0 0 0,0 0-1,-1 0 1,1 1 0,-8 8-13,-7 27-24,1 0 0,1 1 0,-14 72 0,23-90 28,-5 20-93,2-1 1,2 2-1,2-1 1,1 1-1,2-1 1,7 56-1,-85-231-7981,52 96 6899,-38-47-1,-5 9 3142,68 77-1773,0 0 1,0 0-1,-1 0 1,2 0-1,-1-1 0,0 1 1,0 0-1,0-1 0,0 1 1,1 0-1,-1-1 1,0-1-1,1 3-131,0-1 0,0 1-1,0 0 1,1 0 0,-1-1 0,0 1 0,0 0-1,0-1 1,0 1 0,0 0 0,0 0 0,1 0-1,-1-1 1,0 1 0,0 0 0,0 0 0,1-1-1,-1 1 1,0 0 0,0 0 0,1 0 0,-1 0-1,0 0 1,0-1 0,1 1 0,-1 0-1,0 0 1,1 0 0,-1 0 0,0 0 0,0 0-1,1 0 1,-1 0 0,0 0 0,1 0 0,6 0 406,-1 1 1,1 0-1,12 3 1,-13-2-465,48 9-430,0-1 1,81 2 0,-112-13 20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3.493"/>
    </inkml:context>
    <inkml:brush xml:id="br0">
      <inkml:brushProperty name="width" value="0.05" units="cm"/>
      <inkml:brushProperty name="height" value="0.05" units="cm"/>
      <inkml:brushProperty name="color" value="#008C3A"/>
    </inkml:brush>
  </inkml:definitions>
  <inkml:trace contextRef="#ctx0" brushRef="#br0">259 0 19804,'-9'6'2553,"9"-5"-2435,0-1 1,0 0-1,-1 0 0,1 1 1,0-1-1,0 0 1,-1 1-1,1-1 0,0 0 1,0 0-1,-1 0 1,1 1-1,0-1 0,0 0 1,-1 0-1,1 0 1,0 0-1,-1 1 0,1-1 1,0 0-1,-1 0 0,1 0 1,0 0-1,-1 0 1,1 0-1,0 0 0,-1 0 1,1 0-1,0 0 1,-1 0-1,1 0 0,0 0 1,-1 0-1,1-1 1,0 1-1,-1 0 0,1 0 1,0 0-1,-1 0 0,1-1 1,0 1-1,0 0 1,-1 0-1,1 0 0,0-1 1,0 1-1,-1 0 1,1-1-1,0 1 0,0 0 1,0 0-1,-1-1 1,1 1-1,0 0 0,0-1 1,0 1-1,0 0 0,0-1 1,0 1-1,0 0 1,0-1-1,5 7-537,0 0 0,0-1 0,1 1-1,-1-1 1,2 0 0,-1 0 0,13 7 0,-14-8 242,5 2 31,-2-1 53,0 1 1,0-1 0,-1 1-1,1 1 1,9 10 0,-16-15 106,0 0 0,0 0 0,1 0 1,-1 0-1,0 0 0,0 0 0,-1 0 1,1 0-1,0 0 0,-1 0 0,1 0 0,-1 1 1,0-1-1,0 0 0,0 0 0,0 0 1,0 1-1,0-1 0,-1 0 0,1 0 0,-1 0 1,1 1-1,-1-1 0,0 0 0,0 0 1,0 0-1,0 0 0,0 0 0,-2 2 1,-5 6 24,-1-1 1,1 0 0,-2 0 0,1-1-1,-1 0 1,0 0 0,-1-1 0,0-1-1,0 0 1,0 0 0,-1-1 0,0-1 0,0 0-1,0 0 1,0-1 0,-21 2 0,25-5-130,-1 0 0,1-1 0,0 0 1,-1 0-1,1-1 0,0 0 1,0-1-1,0 1 0,0-2 0,0 1 1,1-1-1,-1 0 0,-12-10 0,-17-16-282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3.893"/>
    </inkml:context>
    <inkml:brush xml:id="br0">
      <inkml:brushProperty name="width" value="0.05" units="cm"/>
      <inkml:brushProperty name="height" value="0.05" units="cm"/>
      <inkml:brushProperty name="color" value="#008C3A"/>
    </inkml:brush>
  </inkml:definitions>
  <inkml:trace contextRef="#ctx0" brushRef="#br0">1 1 20380,'0'0'1649,"1"1"-1217,4 2-280,-1 0 1784,3 0-1320,3 1-200,-1 0-47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5.231"/>
    </inkml:context>
    <inkml:brush xml:id="br0">
      <inkml:brushProperty name="width" value="0.05" units="cm"/>
      <inkml:brushProperty name="height" value="0.05" units="cm"/>
      <inkml:brushProperty name="color" value="#008C3A"/>
    </inkml:brush>
  </inkml:definitions>
  <inkml:trace contextRef="#ctx0" brushRef="#br0">1 8 16452,'3'-3'2560,"0"-1"-1440,2 4-448,1 0 1849,4 4-1081,4 3-271,7 2-449,1 1-232,7 0-240,3-1-64,-2-5-184,1-4-248,-3-6-944,-6-4 1088,-14-1-209,-8-4-55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41:13.459"/>
    </inkml:context>
    <inkml:brush xml:id="br0">
      <inkml:brushProperty name="width" value="0.05" units="cm"/>
      <inkml:brushProperty name="height" value="0.05" units="cm"/>
    </inkml:brush>
  </inkml:definitions>
  <inkml:trace contextRef="#ctx0" brushRef="#br0">13 367 13235,'-2'-5'87,"0"0"0,0 0-1,0-1 1,1 1 0,0 0 0,0-1 0,0 1 0,1-1 0,-1 1-1,1-1 1,1 1 0,-1-1 0,1 1 0,1-6 0,-2 11-87,0 0 1,0 0-1,0 0 1,0 0-1,0 0 1,0 0-1,0 0 1,0 0-1,1 0 1,-1 0-1,0 0 1,0 0-1,0 0 1,0 0-1,0 0 1,0 0-1,0 0 1,0 0-1,0 1 1,0-1-1,0 0 1,0 0-1,0 0 1,0 0-1,0 0 1,0 0 0,0 0-1,0 0 1,1 0-1,-1 0 1,0 0-1,0 0 1,0 0-1,0 0 1,0 0-1,0 0 1,0 0-1,0 0 1,0-1-1,0 1 1,0 0-1,0 0 1,0 0-1,0 0 1,0 0-1,0 0 1,0 0-1,0 0 1,0 0-1,1 0 1,-1 0-1,0 0 1,0 0-1,0 0 1,0 0-1,0 0 1,0 0-1,0 0 1,0 0-1,0 0 1,2 9 4,1 12-9,29 224-148,-3-32 66,-4 193 81,-5-61 33,15 421 16,-27 3 44,-4-172 60,-27 541 118,18-1053-233,-9 202 80,24-2-54,-8-263-60,1-1-1,2 1 1,0-1-1,15 39 1,-15-49-4,0 0-1,1-1 0,1 1 1,-1-1-1,2-1 1,-1 1-1,1-1 1,1 0-1,0-1 0,13 10 1,69 46-27,66 51 21,-101-72 9,95 58 1,-113-80-6,1-2-1,1-1 1,75 22 0,-53-25 2,1-3-1,0-2 0,85 1 0,193-15-11,-308 2 17,100-2 0,461-14 0,0 27 0,-417 0 0,507 21 5,0-41 0,554-155 17,-667 72 19,5 52 18,-418 43 32,-27 1 100,188-22 1,-286 14-166,0-1 1,-1-2-1,1-1 1,-2-2-1,0-1 1,0-2-1,31-19 1,-12 2 42,0-3 1,-3-2 0,48-47-1,-50 39-55,-1-3-1,-3-1 1,-2-2-1,-3-1 1,-1-2-1,-3-2 0,-3-1 1,-2-1-1,-2-1 1,-4-1-1,-1-1 1,12-77-1,-26 96-66,-2 1 1,-2-1-1,-2 1 0,-2-1 1,-1 1-1,-2-1 0,-19-67 1,-13-64-52,-26-93-308,52 231 346,-2 1 0,-1 1 0,-1 0 0,-2 0 0,-31-43 0,-19-2 38,51 62 74,1-2-1,1 1 1,0-2-1,1 1 0,-15-31 1,25 42-28,1-1 0,0 1 0,0-1 0,1 0 0,0 1 0,0-1 0,1 0 0,0 0 0,1 1 0,-1-1 0,1 0 0,1 1-1,-1-1 1,2 0 0,-1 1 0,1 0 0,3-8 0,6-9 34,0 1-1,2 1 1,29-37-1,-15 24-15,65-62-1,-74 80-38,-1 2 1,2 1 0,0 0-1,0 1 1,33-14-1,-48 24 0,1 1 0,0 0 0,-1 0-1,1 1 1,0 0 0,0 0 0,0 0 0,0 0-1,0 1 1,0 0 0,1 1 0,-1-1-1,0 1 1,0 0 0,-1 1 0,1-1 0,0 1-1,0 0 1,-1 1 0,1-1 0,-1 1-1,0 0 1,7 6 0,-4-4 1,-1-1 0,1 0-1,0 0 1,0-1 0,0 1 0,0-2-1,1 1 1,-1-1 0,1-1 0,0 1-1,0-2 1,-1 1 0,1-1 0,0 0-1,0-1 1,-1 0 0,1 0 0,11-4-1,-2-1 1,-2 0 0,1 0 0,-1-2 0,0 0 0,-1-1 0,0-1 0,0 0 0,18-17 0,1-4-2,-1-2-1,28-38 0,-30 34 24,-2-3 0,-2 0-1,-1-2 1,-2 0 0,24-63-1,-44 94 9,-1 1-1,0-1 0,-1 0 0,0 0 1,-1 0-1,0 0 0,-1 0 0,0 0 1,-1 0-1,0-1 0,-1 1 0,-4-16 1,-12-68 31,-5-122 0,-1-7-133,15 166 39,-3 0 1,-3 1-1,-32-85 1,34 113 24,-1 0 0,-1 1 1,-1 1-1,-1 0 0,-2 1 0,-1 1 1,0 1-1,-30-27 0,18 25 3,0 2 0,-1 0-1,-2 3 1,-57-28 0,-159-53-91,69 31-74,-154-98-521,53 23-70,169 99 544,-1 4 0,-2 6-1,-175-33 1,-176-27 406,5-27 64,69 14-292,291 88-54,-200-15-1,-394 54-62,246 3 121,-265-41-22,-134 5 36,209 59 390,-4 1 291,436-39-570,-228-24-1,335 9-110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5.262"/>
    </inkml:context>
    <inkml:brush xml:id="br0">
      <inkml:brushProperty name="width" value="0.05" units="cm"/>
      <inkml:brushProperty name="height" value="0.05" units="cm"/>
    </inkml:brush>
  </inkml:definitions>
  <inkml:trace contextRef="#ctx0" brushRef="#br0">84 17 18204,'0'0'118,"0"-1"-1,0 0 1,1 0 0,-1 0 0,0 0-1,-1 1 1,1-1 0,0 0-1,0 0 1,0 0 0,0 0 0,-1 1-1,1-1 1,0 0 0,-1 0 0,1 1-1,0-1 1,-1 0 0,0 0 0,0 1-68,1 0 1,0 0-1,-1 0 1,1 0-1,-1 0 1,1 0-1,-1 0 1,1 0-1,0 0 1,-1 0-1,1 1 1,-1-1 0,1 0-1,0 0 1,-1 0-1,1 1 1,0-1-1,-1 0 1,1 1-1,0-1 1,-1 0-1,1 0 1,0 1-1,0-1 1,-1 1 0,-18 31 1474,8-4-1097,1 0 0,-9 41 0,16-51-402,0 0 0,1 0 0,0 0 0,2 0-1,1 22 1,-1-37-5,1 0-1,-1-1 0,0 1 1,1 0-1,0 0 0,0 0 1,-1-1-1,1 1 0,1-1 1,-1 1-1,0-1 0,1 1 1,-1-1-1,1 0 0,0 1 1,0-1-1,0 0 0,0 0 1,0 0-1,0-1 0,0 1 1,4 2-1,-3-3 19,0 0 0,1-1-1,-1 1 1,0-1 0,0 1 0,1-1 0,-1 0 0,0 0-1,0-1 1,1 1 0,-1-1 0,0 1 0,0-1 0,0 0 0,0 0-1,0-1 1,0 1 0,6-4 0,2-2 78,-1 0 1,1-1 0,-2 0-1,1-1 1,-1 0-1,0-1 1,-1 1-1,13-21 1,-11 15-41,-2 0 0,0 0 0,0 0 0,-2-1 0,0-1 0,4-17 1,-8 21-53,-7 19-13,-6 23-3,-9 60-65,18-79 57,1 1 1,1-1-1,0 0 1,0 1-1,1-1 0,3 20 1,-3-27 4,0 0 0,0-1 0,0 1 1,0 0-1,0-1 0,0 1 0,1-1 1,0 1-1,-1-1 0,1 1 1,0-1-1,0 0 0,0 0 0,0 0 1,0 0-1,1 0 0,-1-1 0,1 1 1,-1-1-1,1 0 0,-1 1 1,1-1-1,0 0 0,0 0 0,-1-1 1,1 1-1,0-1 0,0 1 0,0-1 1,0 0-1,0 0 0,0 0 1,0 0-1,2-1 0,3-1 26,-1 1 0,0-1 0,1 0 0,-1-1 0,0 1 0,0-2 0,-1 1 0,1-1 1,-1 0-1,0 0 0,0 0 0,7-8 0,-5 5 1,-1-2 1,-1 1-1,0-1 0,0 0 1,-1 0-1,0-1 1,0 0-1,-1 0 1,0 0-1,-1 0 0,0 0 1,-1-1-1,0 0 1,1-17-1,-3 24-30,0 3-2,0 0-1,0 0 1,1 0-1,-1-1 1,0 1 0,0 0-1,-1 0 1,1 0 0,0-1-1,0 1 1,0 0 0,-1 0-1,1 0 1,-1 0-1,1 0 1,-1-1 0,1 1-1,-1 0 1,1 0 0,-1 0-1,0 0 1,-1-1 0,2 2-2,-1 0 0,1 0 0,-1 0 0,1 0 0,0 0 0,-1 0 1,1 0-1,-1 0 0,1 0 0,0 1 0,-1-1 0,1 0 0,-1 0 1,1 0-1,0 0 0,-1 1 0,1-1 0,0 0 0,-1 0 1,1 1-1,0-1 0,0 0 0,-1 1 0,1-1 0,0 0 0,0 1 1,0-1-1,-1 0 0,1 1 0,0-1 0,0 0 0,0 1 1,0-1-1,0 1 0,0-1 0,-1 0 0,1 1 0,0 0 0,-3 16-28,2-13 28,1 0 0,-1-1 0,1 1 0,0 0 0,0-1 0,1 1-1,-1 0 1,1-1 0,0 1 0,0-1 0,0 1 0,0-1 0,1 1 0,-1-1 0,1 0 0,0 0 0,0 1 0,0-1 0,0-1 0,0 1 0,1 0 0,0 0 0,-1-1 0,1 0 0,0 1 0,0-1-1,0 0 1,0-1 0,1 1 0,-1 0 0,0-1 0,1 0 0,-1 0 0,1 0 0,0 0 0,-1 0 0,1-1 0,0 0 0,-1 0 0,1 0 0,6 0 0,1-2 6,1 1-1,0-2 1,-1 1 0,1-2 0,-1 1 0,0-2 0,0 1-1,-1-1 1,1-1 0,-1 0 0,15-12 0,-17 12 2,0-1 0,0 1 1,-1-1-1,0-1 0,-1 0 0,1 1 1,-2-2-1,1 1 0,-1-1 1,0 0-1,-1 0 0,0 0 1,5-17-1,-8 7 14,-1 19-22,-1 0 1,1-1 0,0 1 0,0-1 0,0 1 0,0 0 0,0-1 0,-1 1 0,1 0 0,0-1-1,0 1 1,-1 0 0,1-1 0,0 1 0,-1 0 0,1 0 0,0-1 0,-1 1 0,1 0 0,0 0 0,-1 0-1,1-1 1,0 1 0,-1 0 0,-1 0-1,1 0-1,0 1 1,-1-1-1,1 0 1,0 1-1,-1-1 1,1 0-1,0 1 0,0 0 1,-1-1-1,1 1 1,0 0-1,0 0 1,0-1-1,0 1 1,0 0-1,0 0 1,0 0-1,-1 2 1,-6 6-12,2 0 0,-1 1 0,1 0 0,1 0 1,-1 0-1,2 1 0,0-1 0,0 1 0,1 0 0,0 1 0,1-1 1,0 0-1,0 17 0,1-25 13,1-1 0,1 0 0,-1 1 0,0-1 0,0 0 0,1 1 0,0-1 0,-1 0 0,1 0 0,0 1 0,0-1 0,0 0 0,0 0 0,1 0 0,-1 0 0,0 0 0,1-1 0,0 1 0,-1 0 0,4 2 0,-2-2 2,0-1-1,0 1 1,1-1-1,-1 0 1,0 0-1,1 0 1,-1 0-1,1-1 1,-1 1-1,1-1 1,-1 0 0,6 0-1,3-1 2,0-1 0,0 0-1,0-1 1,-1-1 0,1 1 0,-1-2 0,13-6-1,-3-2 27,0-1 0,0-1 0,23-24 0,-30 27-25,-12 13-17,-2 6 18,-4 8 0,1-5-35,-5 12-12,-9 39-1,16-55 36,0-1 0,0 0 0,0 1 0,1-1 0,0 0 0,0 1 0,0-1 0,1 1 0,0-1-1,0 0 1,0 0 0,1 1 0,3 7 0,-4-11-31,0 0-1,0-1 1,0 1 0,0-1-1,0 1 1,0 0 0,1-1-1,-1 0 1,1 1 0,-1-1-1,1 0 1,-1 0-1,1 0 1,0 0 0,-1 0-1,1 0 1,0 0 0,0-1-1,0 1 1,0-1 0,0 1-1,-1-1 1,1 0 0,0 1-1,0-1 1,0 0 0,0 0-1,0-1 1,0 1-1,0 0 1,0-1 0,0 1-1,0-1 1,0 1 0,2-3-1,1 1-6,0-1-1,0 0 0,-1 0 1,0 0-1,1-1 1,-1 0-1,-1 1 0,1-1 1,0-1-1,-1 1 1,0 0-1,4-8 0,14-37-262,3-9-62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1.618"/>
    </inkml:context>
    <inkml:brush xml:id="br0">
      <inkml:brushProperty name="width" value="0.05" units="cm"/>
      <inkml:brushProperty name="height" value="0.05" units="cm"/>
      <inkml:brushProperty name="color" value="#008C3A"/>
    </inkml:brush>
  </inkml:definitions>
  <inkml:trace contextRef="#ctx0" brushRef="#br0">58 176 14291,'-1'3'624,"0"1"0,1 0 0,-1 0-1,1 0 1,-1 0 0,2 8 0,-1-12-511,0 1 1,0 0-1,0-1 1,0 1-1,0 0 0,0-1 1,1 1-1,-1-1 1,0 1-1,0 0 0,1-1 1,-1 1-1,0-1 0,1 1 1,-1-1-1,1 1 1,-1-1-1,1 1 0,0 0 1,0-1-39,0 0 1,0 1-1,-1-1 1,1 0-1,0 0 1,0 0 0,0 0-1,0 0 1,-1-1-1,1 1 1,0 0-1,0 0 1,-1 0-1,1-1 1,0 1-1,0 0 1,-1-1-1,1 1 1,0-1-1,0 1 1,0-1-1,8-6 238,0 0 0,-1-1 0,0 0-1,0 0 1,-1-1 0,0 0-1,6-10 1,-2 1 91,-1 0 0,15-39 1,-24 53-354,0 0 0,0 0 0,0 0 0,0 0 0,-1-1 0,0-5 0,0 9-47,0 0 1,0 1-1,0-1 1,0 1-1,0-1 0,0 1 1,0-1-1,0 0 1,0 1-1,0-1 0,-1 1 1,1-1-1,0 1 0,0-1 1,-1 1-1,1-1 1,0 1-1,-1-1 0,1 1 1,-1-1-1,1 1 1,0-1-1,-1 1 0,1 0 1,-1-1-1,1 1 1,-1 0-1,1 0 0,-1-1 1,1 1-1,-1 0 1,0 0-1,1 0 0,-1 0 1,1-1-1,-1 1 0,1 0 1,-1 0-1,0 0 1,1 0-1,-1 0 0,1 0 1,-1 1-1,0-1 1,1 0-1,-1 0 0,1 0 1,-1 1-1,1-1 1,-1 0-1,1 0 0,-1 1 1,1-1-1,-1 0 1,1 1-1,-1-1 0,0 1 1,-4 3-2,0 0 1,0 0-1,0 0 1,0 0-1,0 1 1,1 0-1,-4 5 1,-26 41 8,29-44-11,-11 18-9,1 0 0,1 1 0,1 1 0,2 0 0,-12 38 0,23-63 5,0-1 1,-1 0-1,1 1 1,0-1-1,-1 1 0,1-1 1,0 1-1,0-1 1,0 1-1,1-1 0,-1 1 1,0-1-1,0 1 1,1-1-1,-1 0 0,2 3 1,-2-4 0,1 1 1,-1 0-1,1-1 1,0 1-1,-1-1 1,1 0-1,0 1 1,-1-1-1,1 1 1,0-1-1,-1 0 1,1 0-1,0 1 1,0-1-1,-1 0 1,1 0-1,0 0 1,0 0-1,0 0 1,-1 0-1,1 0 1,1 0-1,5-2-3,1 0 0,-1 0-1,0 0 1,0-1 0,7-4 0,-1 1 7,9-4 2,0 2-1,1 0 1,0 1-1,1 1 1,44-4-1,-61 9 0,1 1 0,-1 0-1,1 1 1,-1 0-1,1 0 1,-1 1-1,1 0 1,-1 0-1,13 6 1,-15-5-2,0 0 0,0 0 1,0 1-1,-1 0 0,1 0 0,-1 0 1,0 0-1,0 1 0,-1-1 0,1 1 1,-1 0-1,0 0 0,0 0 0,2 8 0,-3-7 28,0 0-1,0 1 1,0-1-1,-1 1 0,0-1 1,-1 1-1,0-1 0,0 1 1,0-1-1,-2 12 0,3-85 1525,5-128-289,-6 197-1506,1 0-1,0 0 1,0 1-1,0-1 1,1 0-1,-1 0 1,1 0 0,-1-1-1,1 1 1,-1 0-1,1 0 1,0-1-1,0 1 1,0-1 0,0 0-1,0 1 1,4 1-1,-2-1-19,-1 0 1,1 0-1,0-1 0,0 1 0,0-1 1,0 0-1,1 0 0,-1 0 0,0-1 0,0 1 1,1-1-1,6 0 0,17-7-952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2.034"/>
    </inkml:context>
    <inkml:brush xml:id="br0">
      <inkml:brushProperty name="width" value="0.05" units="cm"/>
      <inkml:brushProperty name="height" value="0.05" units="cm"/>
      <inkml:brushProperty name="color" value="#008C3A"/>
    </inkml:brush>
  </inkml:definitions>
  <inkml:trace contextRef="#ctx0" brushRef="#br0">120 0 13523,'-2'0'322,"0"1"1,0-1 0,0 1-1,0 0 1,0-1-1,-1 1 1,1 0-1,0 0 1,1 0 0,-1 1-1,0-1 1,0 0-1,0 1 1,-2 2-1,-22 27 1706,23-27-1759,-5 7-47,0 0 0,1 0 0,0 1 1,1-1-1,0 2 0,1-1 0,-6 21 0,11-32-220,0-1-1,0 1 0,0 0 0,0-1 0,0 1 0,0 0 0,0-1 0,0 1 0,0 0 0,0-1 0,0 1 0,1 0 0,-1-1 0,0 1 0,0-1 0,1 1 0,-1 0 1,0-1-1,1 1 0,-1-1 0,1 1 0,-1-1 0,1 1 0,-1-1 0,1 1 0,-1-1 0,1 0 0,-1 1 0,1-1 0,0 0 0,-1 1 0,1-1 0,-1 0 1,1 0-1,0 0 0,-1 0 0,1 1 0,0-1 0,-1 0 0,1 0 0,1 0 0,36-2-22,-24 0 31,-7 2-14,1 1 1,-1 0-1,1 0 1,0 0-1,-1 1 1,0 0 0,1 0-1,-1 1 1,0 0-1,0 0 1,-1 1-1,13 8 1,-16-10 16,-1-1 1,0 1-1,0 0 1,0 0 0,0 0-1,0 0 1,-1 0-1,1 1 1,0-1-1,-1 0 1,0 1 0,0-1-1,0 1 1,0 0-1,0-1 1,0 1-1,-1 0 1,1 0 0,-1-1-1,1 1 1,-1 0-1,0 0 1,-1-1-1,1 1 1,0 0 0,-1 0-1,1-1 1,-1 1-1,0 0 1,0-1-1,0 1 1,0 0 0,0-1-1,-1 0 1,1 1-1,-1-1 1,0 0-1,-1 2 1,-2 3 105,0-2-1,-1 1 1,0-1-1,0 0 1,0 0 0,0 0-1,-1-1 1,-7 4 0,9-5-57,1-1 1,-1 0 0,0 0 0,0-1-1,0 1 1,0-1 0,0 0-1,0 0 1,0-1 0,0 0 0,0 0-1,0 0 1,-7-1 0,10 1-118,0-1 0,0 0 0,1 1 0,-1-1 0,0 0 0,1 0 0,-1 0 0,0 0 0,1 0 0,-1 0 0,1-1 0,0 1 0,-1 0 0,1-1 0,0 1 0,0-1 0,0 1 0,0-1 0,0 0 0,0 1 0,0-1 0,1 0 0,-1 1 0,1-1 0,-1 0 0,1 0 0,-1 0 0,1 0 0,0 0 0,0-2 0,0-4-125,1 0 0,-1 0-1,1 0 1,1 0 0,3-14 0,9-17-480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2.470"/>
    </inkml:context>
    <inkml:brush xml:id="br0">
      <inkml:brushProperty name="width" value="0.05" units="cm"/>
      <inkml:brushProperty name="height" value="0.05" units="cm"/>
      <inkml:brushProperty name="color" value="#008C3A"/>
    </inkml:brush>
  </inkml:definitions>
  <inkml:trace contextRef="#ctx0" brushRef="#br0">216 0 17804,'0'0'71,"0"1"0,1-1 0,-1 0 0,0 0 0,0 0 0,1 1 0,-1-1 0,0 0 1,0 1-1,0-1 0,1 0 0,-1 1 0,0-1 0,0 0 0,0 1 0,0-1 0,0 0 0,0 1 0,0-1 1,1 0-1,-1 1 0,0-1 0,0 0 0,0 1 0,-1-1 0,1 1 0,0-1 0,0 0 0,0 1 0,0-1 0,0 0 1,0 1-1,0-1 0,-1 1 0,-4 19 178,3-16 73,-44 192 3613,38-144-3761,2-1-1,2 1 1,6 95-1,5-110-1179,-6-32-1063,-8-18 197,3 4 1507,-68-123-1971,16 30 4843,53 96-2338,1 2 221,-1 0-1,1 0 1,0-1-1,1 1 1,-3-10-1,4 13-321,-1 0 0,1 0 0,0 1 0,0-1 1,1 0-1,-1 0 0,0 0 0,0 0 0,0 1 0,0-1 0,1 0 0,-1 0 0,0 0 0,1 1 0,-1-1 0,1 0 0,-1 1 1,1-1-1,-1 0 0,1 1 0,-1-1 0,1 0 0,0 1 0,-1-1 0,1 1 0,0 0 0,-1-1 0,1 1 0,0-1 0,0 1 0,0 0 1,-1-1-1,1 1 0,0 0 0,0 0 0,0 0 0,-1 0 0,1 0 0,0 0 0,1 0 0,71-6 714,44-6-1921,-63 2 921,3-4-98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3.290"/>
    </inkml:context>
    <inkml:brush xml:id="br0">
      <inkml:brushProperty name="width" value="0.05" units="cm"/>
      <inkml:brushProperty name="height" value="0.05" units="cm"/>
      <inkml:brushProperty name="color" value="#008C3A"/>
    </inkml:brush>
  </inkml:definitions>
  <inkml:trace contextRef="#ctx0" brushRef="#br0">22 195 18308,'0'1'108,"-1"0"0,1 0 0,0 0 0,0 0 1,-1 0-1,1 0 0,0-1 0,0 1 0,0 0 0,0 0 0,0 0 0,0 0 0,0 0 1,0 0-1,0 0 0,1 0 0,-1 0 0,0 0 0,1 0 0,-1 0 0,0 0 1,1 0-1,0 1 0,1-1 9,-1 0-1,0 1 1,1-1 0,-1 0 0,1 0 0,-1 0 0,1 0 0,0-1-1,-1 1 1,1 0 0,0-1 0,2 1 0,0 0 6,0 0 1,0 0-1,1-1 0,-1 0 1,0 0-1,1 0 0,-1 0 0,0 0 1,1-1-1,5-2 0,-1-1 11,-1-1-1,1 1 1,-1-2 0,-1 1-1,1-1 1,-1-1-1,0 1 1,0-1-1,-1 0 1,9-13-1,-11 15-60,0 0-1,-1-1 0,0 1 1,0-1-1,0 0 0,-1 0 1,0 0-1,0 0 0,-1 0 1,1 0-1,-1 0 1,0-1-1,-1 1 0,0 0 1,0-1-1,0 1 0,-2-7 1,2 11-58,-1 0 1,1 0 0,-1 0 0,0 0 0,0 0 0,0 0-1,0 1 1,0-1 0,0 0 0,-1 0 0,1 1-1,0-1 1,-1 1 0,1-1 0,-1 1 0,0 0-1,0 0 1,1 0 0,-1 0 0,0 0 0,0 0 0,0 0-1,0 0 1,0 1 0,0-1 0,0 1 0,0-1-1,0 1 1,0 0 0,0 0 0,-3 0 0,0 0-13,0 1 0,0-1 1,1 1-1,-1 0 0,0 1 1,0-1-1,1 1 0,-1 0 1,1 0-1,-1 0 0,1 1 1,-7 5-1,2 0-24,0 1-1,1 0 1,0 1-1,0 0 1,1 0-1,1 1 1,0-1-1,0 1 1,1 1-1,-7 20 1,8-18-9,0 1 1,1 0 0,0-1-1,1 1 1,1 0-1,0 0 1,1 1-1,3 21 1,-2-32 16,0 0 1,0 0-1,0 0 0,1-1 1,-1 1-1,1 0 1,0-1-1,0 1 1,1-1-1,-1 0 1,1 1-1,0-1 0,0-1 1,1 1-1,-1 0 1,1-1-1,0 0 1,0 1-1,7 3 0,-5-4 3,-1-1-1,1 0 0,0 0 0,0-1 0,0 0 1,0 0-1,1 0 0,-1 0 0,0-1 0,0 0 1,0-1-1,0 1 0,1-1 0,-1 0 0,9-4 1,1 0 5,0-1 0,-1-1 0,0-1 0,0 0 0,0-1 0,-1 0 0,20-19 0,-9 6 50,-2 0-1,-1-2 0,20-27 0,-14 11 68,-28 40-110,0 0 0,0 0 0,0 0 0,0 1-1,0-1 1,0 0 0,0 0 0,0 0 0,0 0 0,0 0 0,0 0 0,0 0-1,0 0 1,0 0 0,0 0 0,0 0 0,0 0 0,0 0 0,0 0 0,0 0 0,1 0-1,-1 0 1,0 0 0,0 0 0,0 0 0,0 0 0,0 0 0,0 0 0,0 0-1,0 0 1,0 0 0,0 0 0,0 0 0,-3 13 16,-7 16-3,6-21 0,1-2-5,1 0 0,-1 0 0,1 0 1,0 0-1,1 1 0,-1-1 0,1 1 0,0-1 0,1 11 0,0-17-7,0 0-1,0 0 0,0 0 0,0 1 0,0-1 0,0 0 0,0 0 1,0 0-1,0 0 0,0 0 0,0 0 0,1 1 0,-1-1 0,0 0 1,0 0-1,0 0 0,0 0 0,0 0 0,0 0 0,1 0 1,-1 0-1,0 0 0,0 0 0,0 0 0,0 1 0,0-1 0,1 0 1,-1 0-1,0 0 0,0 0 0,0 0 0,0 0 0,0 0 0,1 0 1,-1 0-1,0-1 0,0 1 0,0 0 0,0 0 0,1 0 1,-1 0-1,0 0 0,0 0 0,0 0 0,11-7 57,9-10 22,-20 17-80,2-1 4,24-24 131,44-31-1,-63 51-120,0 0 0,1 0 0,0 1-1,0 0 1,0 0 0,0 1 0,1 0-1,-1 1 1,1 0 0,0 0-1,17-1 1,-23 3-14,0 0 0,0 0 1,0 1-1,1-1 0,-1 1 0,0 0 0,0 0 0,0 0 0,0 0 0,0 1 0,0-1 1,0 1-1,0-1 0,-1 1 0,1 0 0,-1 0 0,1 0 0,-1 1 0,0-1 1,0 1-1,3 3 0,0 3-2,0 1 1,-1-1-1,0 1 0,0 0 1,2 12-1,-4-12-2,1-1-1,0 1 1,1-1-1,0 0 1,7 11-1,-11-19 6,1 0 0,0 0 0,0 0 0,0 0 0,-1 0 1,1-1-1,0 1 0,0 0 0,0 0 0,0-1 0,0 1 0,1-1 0,-1 1 0,0-1 0,0 0 0,0 1 0,0-1 0,0 0 0,1 0 0,-1 0 0,0 0 1,0 0-1,0 0 0,1 0 0,-1 0 0,0 0 0,0 0 0,0-1 0,0 1 0,1 0 0,-1-1 0,0 1 0,0-1 0,0 0 0,2-1 0,4-2 7,-1-1 0,1 0 0,0-1 0,5-6 1,-5 5-4,33-34 62,-27 26-64,1 1-1,1 0 0,0 1 1,0 0-1,1 1 0,25-13 1,-40 24-11,0 1 0,1-1 0,-1 0 1,0 1-1,1-1 0,-1 1 0,1 0 1,-1-1-1,1 1 0,-1 0 0,1 0 1,-1 0-1,1 0 0,-1 0 0,1 0 1,-1 0-1,1 0 0,-1 1 0,1-1 0,-1 1 1,1-1-1,1 2 0,-2-1-14,0 0 1,0 0-1,0 0 0,0 1 0,0-1 1,0 0-1,-1 1 0,1-1 0,0 0 1,-1 1-1,1-1 0,-1 1 0,1-1 1,-1 1-1,0 0 0,0-1 0,0 3 1,0 2-173,0 0 0,0 0 0,-1 0 0,0-1 1,0 1-1,0 0 0,-1-1 0,0 1 0,0-1 0,-4 6 1,6-10 155,-1 1 0,0-1-1,0 0 1,0 1 0,0-1 0,0 0 0,0 0 0,0 0 0,0 0 0,0 0 0,-1 0 0,1 0 0,0 0 0,-1-1 0,1 1 0,-1 0 0,1-1 0,0 1-1,-1-1 1,0 0 0,1 1 0,-1-1 0,-2 0 0,-13-10-483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3.748"/>
    </inkml:context>
    <inkml:brush xml:id="br0">
      <inkml:brushProperty name="width" value="0.05" units="cm"/>
      <inkml:brushProperty name="height" value="0.05" units="cm"/>
      <inkml:brushProperty name="color" value="#008C3A"/>
    </inkml:brush>
  </inkml:definitions>
  <inkml:trace contextRef="#ctx0" brushRef="#br0">25 5 16900,'-2'-5'1688,"-1"11"-1064,1 3-416,-3 1 1569,2 1-1033,-2 3-448,0-1-128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4.203"/>
    </inkml:context>
    <inkml:brush xml:id="br0">
      <inkml:brushProperty name="width" value="0.05" units="cm"/>
      <inkml:brushProperty name="height" value="0.05" units="cm"/>
      <inkml:brushProperty name="color" value="#008C3A"/>
    </inkml:brush>
  </inkml:definitions>
  <inkml:trace contextRef="#ctx0" brushRef="#br0">61 0 17532,'-13'32'1398,"2"0"0,0 1 0,3 0 0,-8 54 1,15-82-1323,1 0 0,-1 1-1,1-1 1,1 0 0,-1 1 0,1-1 0,1 6 0,-2-10-61,0 0-1,1 0 0,-1 0 0,0 0 0,1 0 1,-1 0-1,1-1 0,0 1 0,-1 0 1,1 0-1,-1-1 0,1 1 0,0 0 0,0-1 1,-1 1-1,1 0 0,0-1 0,1 1 0,-1 0 1,1-1 0,-1 0 0,1 0 0,-1 0-1,0 0 1,1 0 0,-1 0 0,1 0 0,-1 0-1,0 0 1,1-1 0,-1 1 0,1 0 0,-1-1 0,0 1-1,2-2 1,12-7 97,0 0 0,-1-2 0,0 1 0,-1-2 1,21-22-1,-1 2 111,-12 11-78,-14 13-82,1 1-1,0-1 1,0 1 0,1 1-1,0 0 1,0 0-1,11-5 1,-18 10-55,-1 0 0,0 1 0,0-1 0,1 1 0,-1 0 1,0-1-1,1 1 0,-1 0 0,0 0 0,1 0 0,-1 0 0,0 0 0,1 0 0,-1 0 1,0 0-1,1 1 0,-1-1 0,0 0 0,0 1 0,1-1 0,-1 1 0,0 0 1,2 1-1,-1-1-3,0 1 1,-1 0-1,1 0 1,-1 0-1,0 0 1,0 0-1,0 0 1,0 0-1,0 0 1,0 1-1,0-1 1,0 4-1,1 7-2,-1 1 0,0-1 0,-2 24 0,1-34 0,-2 45 1,2-48-2,0 0-1,0 1 1,0-1-1,0 0 1,0 1-1,0-1 1,0 0-1,0 1 1,0-1-1,0 0 1,0 1-1,0-1 1,0 0-1,0 0 1,1 1-1,-1-1 1,0 0-1,0 1 1,0-1-1,0 0 1,1 0-1,-1 1 1,0-1-1,0 0 1,1 0-1,-1 1 1,0-1-1,0 0 1,1 0-1,-1 0 1,1 1-1,9-7 50,12-19 42,-17 19-71,2-3-2,8-9 42,25-22 0,-36 36-55,0 1 0,0 0 0,0 0 0,0 0 0,0 0 0,1 1 0,-1-1 1,1 1-1,0 1 0,0-1 0,0 0 0,8 0 0,-10 2-8,0 0 1,-1 0-1,1 1 1,0-1-1,-1 1 1,1 0-1,0 0 1,-1 0-1,1 0 1,-1 0-1,0 1 1,1-1-1,-1 1 1,0-1-1,0 1 0,0 0 1,0 0-1,0 0 1,0 0-1,-1 0 1,1 0-1,0 1 1,1 2-1,3 7-12,0 1 0,0-1 0,4 18 0,-8-25 7,-1-4 5,1 7-3,1 0 0,0-1-1,0 0 1,1 1 0,6 9 0,-9-16 4,0 0 1,0 1 0,0-1 0,0 0 0,1 0 0,-1 0-1,0 0 1,1 0 0,-1 0 0,0 0 0,1-1 0,-1 1-1,1 0 1,-1-1 0,1 1 0,0-1 0,-1 0 0,1 1-1,-1-1 1,1 0 0,0 0 0,-1 0 0,1 0-1,0 0 1,-1 0 0,1-1 0,-1 1 0,1 0 0,-1-1-1,1 0 1,0 1 0,-1-1 0,0 0 0,2 0 0,9-7 6,0-1 1,-1 1-1,0-2 1,13-13-1,20-17-18,-43 39 6,-1 0-1,1 0 1,0 1-1,0-1 1,0 0-1,0 1 1,0-1-1,0 1 1,0-1-1,0 1 1,0 0-1,0-1 1,0 1-1,0 0 1,0 0-1,0 0 1,0-1-1,0 1 1,0 0-1,0 0 1,0 1-1,0-1 1,0 0-1,2 1 1,-2-1-9,0 1 0,0 0 0,0 0 0,0 0 0,0 0 0,-1 0 0,1 0 0,0 0 0,0 0 0,-1 0 0,1 0 1,-1 1-1,1-1 0,-1 0 0,1 0 0,-1 3 0,2 6-276,-1 1 0,0-1 0,-1 19 0,0-26 137,-1 10-271,0 18-2348,1-31 2731,0 0 0,0 0 1,0 0-1,0 1 0,0-1 1,0 0-1,0 0 0,0 0 1,0 1-1,0-1 1,0 0-1,0 0 0,0 0 1,0 0-1,1 1 0,-1-1 1,0 0-1,0 0 1,0 0-1,0 0 0,0 1 1,1-1-1,-1 0 0,0 0 1,0 0-1,0 0 1,0 0-1,1 0 0,-1 0 1,0 0-1,0 0 0,0 0 1,1 0-1,-1 1 1,0-1-1,0 0 0,1-1 1,11-9-1070,3-10 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4.763"/>
    </inkml:context>
    <inkml:brush xml:id="br0">
      <inkml:brushProperty name="width" value="0.05" units="cm"/>
      <inkml:brushProperty name="height" value="0.05" units="cm"/>
      <inkml:brushProperty name="color" value="#008C3A"/>
    </inkml:brush>
  </inkml:definitions>
  <inkml:trace contextRef="#ctx0" brushRef="#br0">241 327 14715,'14'-13'2539,"-14"13"-2474,0 0 0,0 0 0,0-1-1,-1 1 1,1 0 0,0 0 0,0 0-1,0-1 1,-1 1 0,1 0 0,0 0 0,0 0-1,-1 0 1,1 0 0,0 0 0,0-1-1,-1 1 1,1 0 0,0 0 0,-1 0 0,1 0-1,0 0 1,0 0 0,-1 0 0,1 0-1,0 0 1,-1 0 0,1 0 0,0 0 0,0 1-1,-1-1 1,1 0 0,-1 0 0,-3 1 335,-1 0 0,1 0 0,0 1 0,-1-1 1,1 1-1,-7 4 0,-15 12 700,1 1-1,-35 36 1,47-42-841,1 1 0,0 1 0,1 0 0,0 0 0,-13 28 0,24-43-255,-13 37 369,13-37-360,-1 1 0,1 0 0,0 0 0,0 0 0,-1 0 0,1 0-1,0 0 1,0 0 0,0 0 0,0 0 0,0 0 0,0 0 0,1 0 0,-1 0-1,0 0 1,0 0 0,1 0 0,-1 0 0,0-1 0,1 1 0,-1 0 0,1 0-1,-1 0 1,1 0 0,0-1 0,-1 1 0,1 0 0,0-1 0,-1 1 0,1 0-1,0-1 1,0 1 0,0-1 0,0 1 0,-1-1 0,3 1 0,1 0 1,0-1 0,0 0 0,0 0-1,-1 0 1,1-1 0,0 1 0,0-1 0,0 0 0,-1 0 0,1 0 0,5-2 0,40-23 20,-41 21-18,30-19 9,-1-2 0,-1-2 0,-2-1 0,61-66 0,-95 96-25,0-1 0,0 0 0,0 0-1,0 0 1,0 0 0,0 0-1,0 0 1,0 0 0,0 0 0,0 0-1,0 0 1,0 0 0,0 0 0,0 1-1,0-1 1,0 0 0,0 0 0,0 0-1,0 0 1,0 0 0,0 0-1,0 0 1,0 0 0,0 0 0,0 0-1,1 0 1,-1 0 0,0 0 0,0 0-1,0 0 1,0 0 0,0 0-1,0 0 1,0 0 0,0 0 0,0 0-1,0 1 1,0-1 0,0 0 0,0 0-1,1 0 1,-1 0 0,0 0 0,0 0-1,0 0 1,0 0 0,0 0-1,0-1 1,0 1 0,0 0 0,0 0-1,0 0 1,0 0 0,0 0 0,0 0-1,0 0 1,1 0 0,-1 0-1,0 0 1,0 0 0,0 0 0,-2 8-13,-19 43 8,15-39 3,0 2 0,0-1 0,2 0 0,-1 1 0,2 0 0,0 0 0,0 0 0,0 15 0,3-27 3,0-1-1,0 1 1,0-1 0,0 0-1,1 1 1,-1-1-1,0 1 1,0-1-1,1 0 1,-1 0 0,1 1-1,-1-1 1,1 0-1,0 1 1,-1-1-1,1 0 1,0 0-1,0 0 1,0 0 0,0 0-1,0 0 1,2 2-1,-2-3 2,1 1-1,0-1 1,-1 1 0,1-1-1,0 0 1,0 0 0,-1 0-1,1 0 1,0 0 0,-1 0-1,1 0 1,0 0-1,-1-1 1,1 1 0,3-2-1,5-2 3,1-1 1,-1 0-1,0-1 0,11-8 0,-19 13-6,22-17 6,-1-1-1,-1-1 1,33-38 0,47-76-3,-77 97 1,25-52 1,-42 72 2,-1 1 0,-1-1 0,0 0 1,-1 0-1,-1-1 0,2-19 0,-5 35-5,-1 0 1,0-1-1,0 1 1,0 0-1,0 0 0,-1-1 1,1 1-1,-1 0 1,1 0-1,-1 0 0,-1-4 1,1 5-2,0 0 1,1 0-1,-1 1 1,0-1-1,1 1 1,-1-1-1,0 1 1,0-1-1,1 1 1,-1-1-1,0 1 1,0-1-1,0 1 1,0 0-1,0 0 1,0-1-1,0 1 1,1 0-1,-1 0 1,0 0-1,0 0 1,0 0-1,0 0 1,0 0-1,0 1 1,0-1-1,0 0 1,0 0-1,0 1 1,1-1-1,-1 0 1,-1 1-1,-5 3-4,-1 0 0,1 0-1,0 0 1,1 1 0,-1 0 0,1 0 0,0 1-1,-8 9 1,-41 55-25,45-55 41,0 0-1,1 1 1,0 0 0,1 1 0,1-1 0,1 2 0,0-1-1,-4 27 1,9-37-13,0 1-1,0 0 1,1-1-1,0 1 1,0 0-1,1 0 1,0-1-1,1 1 1,-1-1-1,2 1 1,-1-1-1,1 0 1,0 1-1,0-1 1,1-1-1,0 1 1,0 0-1,0-1 1,1 0-1,0 0 1,0-1-1,9 8 1,-6-7-294,0 1 1,0-2 0,18 10-1,-23-13 247,-1-1-1,0 0 1,1 0-1,-1 0 1,1 0-1,-1-1 1,1 1-1,-1-1 1,1 1 0,-1-1-1,1 0 1,0 0-1,-1 0 1,1 0-1,0-1 1,-1 1-1,1 0 1,-1-1-1,1 0 1,3-1-1,12-18-389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6.629"/>
    </inkml:context>
    <inkml:brush xml:id="br0">
      <inkml:brushProperty name="width" value="0.05" units="cm"/>
      <inkml:brushProperty name="height" value="0.05" units="cm"/>
      <inkml:brushProperty name="color" value="#008C3A"/>
    </inkml:brush>
  </inkml:definitions>
  <inkml:trace contextRef="#ctx0" brushRef="#br0">226 266 16436,'-3'-3'177,"1"0"1,-1 0 0,1 1 0,-1-1 0,0 1 0,0 0-1,0 0 1,-1 0 0,1 0 0,0 1 0,-1 0 0,1-1 0,-1 1-1,1 0 1,-1 0 0,1 1 0,-1-1 0,0 1 0,1 0-1,-1 0 1,0 0 0,0 0 0,1 1 0,-1-1 0,0 1 0,1 0-1,-1 0 1,1 0 0,-1 1 0,-4 2 0,0 1-36,0 0 0,0 0 1,1 1-1,-1 0 0,2 1 0,-1-1 0,1 1 1,0 0-1,0 1 0,1 0 0,-6 9 1,5-5-38,0 1 0,-6 17 0,11-26-77,-1 0 0,1 0 0,0 0 0,1 0 0,-1 0 1,1 0-1,0 0 0,0 1 0,0-1 0,0 0 0,1 0 0,0 5 0,0-8-18,-1-1-1,0 1 1,1 0 0,-1 0-1,0-1 1,1 1 0,-1 0 0,1-1-1,-1 1 1,1-1 0,-1 1-1,1-1 1,-1 1 0,1-1 0,0 1-1,-1-1 1,1 1 0,0-1 0,-1 0-1,1 1 1,0-1 0,0 0-1,-1 0 1,1 1 0,0-1 0,0 0-1,-1 0 1,3 0 0,0 0 10,0-1 0,0 1 0,-1-1 0,1 0 1,0 0-1,0 0 0,0 0 0,3-2 0,6-4 52,0-1 0,15-13 0,-26 21-70,35-33 300,-2-1 0,-1-2 0,44-61 0,-72 91-247,-10 16 36,1 1-1,0 0 1,0 0-1,-2 15 1,-13 65-92,18-86 2,-2 10-5,0 0 0,1 0 0,0 1 0,1-1 0,1 0-1,3 21 1,-3-35 5,0 0 0,0 0 0,0 0 0,0 0-1,1 1 1,-1-1 0,0 0 0,1 0-1,-1 0 1,1 0 0,-1 0 0,1 0 0,0 0-1,-1 0 1,1 0 0,0-1 0,0 1-1,-1 0 1,1 0 0,0 0 0,0-1 0,0 1-1,0-1 1,0 1 0,0-1 0,0 1 0,0-1-1,0 1 1,1-1 0,-1 0 0,0 0-1,0 1 1,0-1 0,0 0 0,0 0 0,1 0-1,-1 0 1,0-1 0,0 1 0,0 0-1,0 0 1,0-1 0,2 0 0,2-1 18,0 0 0,0-1-1,0 0 1,0 0 0,-1 0 0,1-1 0,6-7 0,7-8 118,-1-1 0,-1-1 0,22-40 0,30-75 511,-65 134-586,-3 11-66,-3 15-33,-1 0 22,-4 22-14,2 0 0,0 51 1,6-96 27,4 30 6,-3-31-3,-1 1 0,0 0-1,0-1 1,0 1 0,1 0 0,-1-1-1,0 1 1,1-1 0,-1 1 0,0 0-1,1-1 1,-1 1 0,1-1 0,-1 1 0,1-1-1,-1 0 1,1 1 0,-1-1 0,1 1-1,0-1 1,-1 0 0,1 1 0,-1-1-1,1 0 1,0 0 0,-1 0 0,1 1 0,0-1-1,-1 0 1,1 0 0,0 0 0,-1 0-1,1 0 1,0 0 0,-1 0 0,1-1-1,0 1 1,-1 0 0,1 0 0,0 0 0,-1-1-1,2 0 1,5-3 25,-1-1 1,0 0-1,-1 0 1,1 0-1,-1-1 1,0 0-1,0 0 0,-1 0 1,0-1-1,6-10 1,-2 3 7,70-135 413,-52 98-301,-23 47-122,-2 7-15,-2 20-19,-7 28-25,5-32 15,0-1 0,2 1 0,0-1 0,2 20 1,-1-36 15,0-1 1,0 1 0,0-1 0,0 0 0,1 1 0,-1-1 0,1 1 0,-1-1 0,1 0 0,-1 1-1,1-1 1,0 0 0,0 0 0,0 0 0,0 1 0,0-1 0,1 1 0,-1-1-1,0-1 1,0 0-1,0 1 1,0-1-1,0 0 0,0 1 1,0-1-1,0 0 1,0 0-1,0 0 0,-1 0 1,1 0-1,0 0 1,0 0-1,0 0 1,0-1-1,0 1 0,0 0 1,2-1-1,3-2-5,1-1 0,-1 0 0,0 0 0,0 0 0,9-9 0,22-22-11,-1-2 0,44-60-1,53-92 67,-120 164-56,5-5-56,-25 39 43,1 1 1,0-1 0,0 1-1,1 0 1,0 0-1,-4 13 1,-1 2 5,-8 17 12,2 0 0,1 2-1,-14 77 1,25-93 6,1 0 0,1 0 1,1 0-1,2 1 0,1-1 0,1 0 0,9 36 0,-3-31-15,-2-7 0,5 34 0,-11-54 15,0 0 0,0 0 0,-1 0 0,0 0 0,-1 0 0,1 1 0,-1-1 0,0 0 1,-1-1-1,1 1 0,-4 8 0,4-13-1,1 0 0,-1 0 0,1 0-1,0-1 1,-1 1 0,0 0 0,1 0 0,-1 0 0,1-1 0,-1 1 0,0 0 0,0-1 0,1 1 0,-1-1 0,0 1-1,0-1 1,0 1 0,0-1 0,0 1 0,1-1 0,-1 0 0,0 0 0,0 1 0,-2-1 0,1 0 2,1 0 1,-1-1-1,0 1 0,1-1 1,-1 1-1,0-1 1,1 0-1,-1 1 0,1-1 1,-1 0-1,1 0 1,0 0-1,-2-1 0,-2-3 5,0 0 0,0 0 0,1 0 0,-1-1-1,1 0 1,-3-6 0,0-3 10,1 1 0,0-1 0,1-1 0,1 1 1,-3-21-1,5 26-5,1 0 1,0 1-1,1-1 1,0 0-1,0 1 1,1-1-1,1 1 1,-1-1-1,1 1 1,4-10 0,-4 15-52,0 1 0,0-1 0,0 1 0,0 0 0,0 0 0,1 0 0,-1 0 0,1 0 0,0 0 0,0 1 0,0 0 0,0-1 0,0 1 0,1 0 0,-1 0 0,7-2 0,4 0-358,0 0 0,0 0 0,19-1 1,20-5 59,-6-6-181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57.783"/>
    </inkml:context>
    <inkml:brush xml:id="br0">
      <inkml:brushProperty name="width" value="0.05" units="cm"/>
      <inkml:brushProperty name="height" value="0.05" units="cm"/>
      <inkml:brushProperty name="color" value="#008C3A"/>
    </inkml:brush>
  </inkml:definitions>
  <inkml:trace contextRef="#ctx0" brushRef="#br0">97 107 19532,'0'-1'109,"0"0"0,0 1 0,0-1 0,0 0 0,0 1 0,0-1 0,0 1-1,0-1 1,-1 0 0,1 1 0,0-1 0,0 0 0,-1 1 0,1-1 0,0 1 0,-1-1 0,1 1 0,0-1 0,-1 1-1,1-1 1,-1 1 0,1-1 0,-1 1 0,1-1 0,-1 1 0,1 0 0,-1-1 0,0 1 0,1 0 0,-1 0 0,1-1-1,-1 1 1,0 0 0,0 0 0,-1 0 56,0 1 1,1-1-1,-1 1 0,0 0 0,1 0 0,-1-1 0,1 1 0,-1 0 1,1 0-1,-1 1 0,1-1 0,-2 2 0,-4 5 107,0 0-1,0 1 1,-7 12 0,10-14-260,0 1 1,1 0-1,0 0 1,0 0-1,0 0 1,1 0-1,1 0 1,0 1-1,-1 9 1,2-13-15,0 0 1,0-1-1,1 1 1,-1-1-1,1 1 1,0-1-1,0 1 1,1-1-1,-1 0 0,1 1 1,0-1-1,0 0 1,1 0-1,-1 0 1,1-1-1,0 1 1,0-1-1,5 5 1,16 13-8,-5-5 11,0 0 0,0 2-1,-2 0 1,21 28 0,-34-40-1,0 0 0,-1 0 0,0 0 0,0 0 0,0 1 0,-1-1 0,0 1 0,0-1 0,0 1 0,-1 0 0,0 0 0,-1 0 0,1 0 0,-1 0 0,-1 0 0,1-1 0,-1 1 0,-1 0 0,1 0 0,-5 12 0,3-11 7,-1 0 0,0-1 1,0 0-1,-1 0 0,1 0 0,-2 0 0,-5 6 0,10-11 1,-1-1-1,1 1 0,-1 0 0,0-1 1,0 1-1,1-1 0,-1 1 0,0-1 0,-1 0 1,1 0-1,0 0 0,0 0 0,0 0 1,-1 0-1,1-1 0,0 1 0,-1-1 0,1 0 1,0 0-1,-1 1 0,1-1 0,0-1 1,-1 1-1,1 0 0,0-1 0,-1 1 0,1-1 1,0 0-1,-3 0 0,3-1-1,0 0 0,0 0 0,0 0 0,0 0 0,0 0 0,0 0 0,1 0 0,-1 0 0,1-1 0,0 1-1,-1-1 1,1 1 0,0-1 0,1 1 0,-1-1 0,0 0 0,1 1 0,-1-1 0,1 0 0,0 0 0,0 1 0,0-1 0,0 0 0,1 0 0,0-2 0,0-8 0,2 1-1,0-1 1,8-22 0,-1 14-11,0 0 0,1 1-1,2 1 1,0 0 0,1 1-1,0 0 1,2 1 0,0 1-1,1 0 1,0 1 0,1 1-1,33-20 1,-45 31-2,-1 0-1,1 1 1,0-1-1,-1 1 1,1 0-1,9-2 1,-14 4 3,0 0 1,0 0-1,0 0 1,0 0-1,0 0 1,0 0-1,0 0 0,0 0 1,0 0-1,0 1 1,0-1-1,0 0 1,0 1-1,0-1 1,0 0-1,0 1 1,0-1-1,0 2 1,0-1-1,0 0 0,-1 0 0,1 0 0,-1 0 1,1 0-1,-1 0 0,1 0 0,-1 0 1,0 0-1,1 0 0,-1 0 0,0 1 0,0-1 1,0 0-1,0 0 0,0 0 0,0 0 0,0 0 1,0 1-1,-1 0 0,0 1 0,1 0 0,-1 0 0,1 0 0,0 0 0,0 0 0,0 1 0,0-1 0,1 5 0,-1-8 4,0 0-1,0 1 1,1-1-1,-1 0 1,0 1-1,0-1 1,1 0-1,-1 1 1,0-1-1,0 0 0,1 0 1,-1 1-1,0-1 1,0 0-1,1 0 1,-1 0-1,0 0 1,1 1-1,-1-1 1,0 0-1,1 0 1,-1 0-1,0 0 1,1 0-1,-1 0 1,1 0-1,-1 0 1,1 0-1,18-8 50,-3-3 7,0-2-1,23-22 0,17-14 122,-55 48-173,0 0 0,0 1-1,0-1 1,0 0 0,0 1-1,0-1 1,0 1 0,0-1-1,0 1 1,0 0 0,0 0 0,0-1-1,1 1 1,0 0 0,-1 0-3,-1 0 0,1 0 0,0 0 0,-1 1 0,0-1 1,1 0-1,-1 0 0,1 1 0,-1-1 0,1 0 0,-1 1 1,1-1-1,-1 0 0,0 1 0,1-1 0,-1 0 0,0 1 1,1-1-1,-1 1 0,0-1 0,0 1 0,1 0 0,0 3 1,0 1-1,0 0 0,0-1 1,0 1-1,-1 9 0,1 3-53,0-13-5,-1 0-1,1 0 1,1 0 0,-1 0-1,0 0 1,1 0 0,0 0 0,0-1-1,3 7 1,-3-9-3,-1 0 0,0 0 0,0 0 0,0 0 0,0 0 0,1 0 0,-1 0 0,0 0 0,1-1 1,-1 1-1,1 0 0,-1-1 0,1 1 0,-1-1 0,1 0 0,-1 1 0,1-1 0,-1 0 0,1 0 0,-1 0 0,1 0 0,0 0 0,-1 0 0,1-1 0,-1 1 0,1 0 0,-1-1 0,3 0 0,19-9-1642,0 0 0,34-23 0,9-4-1223,-62 35 2688,75-32-4657,-71 31 4678,-1 1 0,1 0 0,0 0 0,0 1 0,0 0-1,0 0 1,0 1 0,11 1 0,-18-1 442,-1 0 0,1 0 0,-1 0 1,1 0-1,-1 0 0,1 0 0,-1 0 1,1 0-1,-1 1 0,1-1 0,-1 0 0,1 0 1,-1 1-1,0-1 0,1 0 0,-1 1 1,1-1-1,-1 0 0,0 1 0,1-1 0,-1 1 1,0-1-1,0 1 0,1-1 0,-1 0 1,0 1-1,0-1 0,1 1 0,-1-1 0,0 1 1,0-1-1,0 2 0,-5 20 2626,-20 18-1570,2-13-633,18-22-464,-1 1 1,1 1-1,0-1 1,1 1-1,-1 0 1,-5 13-1,10-20-177,0 0-1,1-1 1,-1 1-1,0 0 1,0 0-1,1 0 1,-1 0-1,0-1 1,1 1-1,-1 0 0,0 0 1,1 0-1,-1 0 1,0 0-1,1 0 1,-1 0-1,0 0 1,1 0-1,-1 0 1,0 0-1,1 0 1,-1 0-1,0 1 0,1-1 1,-1 0-1,0 0 1,1 0-1,-1 0 1,0 0-1,0 1 1,1-1-1,-1 0 1,0 0-1,0 1 0,1-1 1,-1 0-1,0 0 1,0 1-1,0-1 1,1 0-1,-1 1 1,0-1-1,0 0 1,0 0-1,0 1 1,0-1-1,0 0 0,0 1 1,1-1-1,-1 0 1,0 1-1,0-1 1,0 0-1,-1 1 1,1-1-1,0 0 1,0 1-1,0-1 0,0 0 1,0 1-1,0-1 1,0 0-1,0 1 1,-1-1-1,1 0 1,0 0-1,0 1 1,-1-1-1,25-13 73,-7-1-23,0 0 1,-1-1 0,-1-1 0,0-1-1,-1 0 1,-1-1 0,-1 0 0,0-1 0,-1 0-1,-2-1 1,0 0 0,0-1 0,6-29-1,-14 47-43,7-42 159,-8 43-170,0 1 0,1-1 0,-1 1 0,0-1 0,0 1 0,0-1 0,0 1 1,0 0-1,-1-1 0,1 1 0,0-1 0,-1 1 0,1 0 0,-1-1 0,1 1 0,-1 0 0,1-1 0,-1 1 0,0 0 1,0 0-1,0 0 0,0-1 0,0 1 0,0 0 0,0 0 0,-1 0 0,1 0-4,0 1 0,0 0 0,0 0-1,0 0 1,0 0 0,0 0 0,0 0 0,0 0 0,0 0-1,0 1 1,0-1 0,0 0 0,0 1 0,0-1 0,0 0 0,0 1-1,0-1 1,1 1 0,-1-1 0,0 1 0,0 0 0,0-1-1,1 1 1,-1 0 0,-1 1 0,-15 23 0,15-23 1,-6 12 23,1 1-1,0 0 0,1 0 1,1 1-1,0-1 0,-3 20 0,6-23-16,0 1-1,1-1 1,0 0-1,1 0 1,1 0-1,0 1 1,0-1-1,7 23 1,-7-32 6,0 0-1,0 1 1,0-1 0,1 0 0,0 0 0,-1 0-1,1 0 1,1 0 0,-1-1 0,0 1 0,0 0-1,1-1 1,0 0 0,-1 0 0,1 1 0,0-2-1,0 1 1,0 0 0,0-1 0,1 1 0,-1-1-1,0 0 1,1 0 0,-1 0 0,0 0 0,1-1-1,-1 1 1,1-1 0,-1 0 0,1 0 0,-1-1 0,1 1-1,-1 0 1,1-1 0,-1 0 0,0 0 0,1 0-1,-1 0 1,4-3 0,34-19 26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37.471"/>
    </inkml:context>
    <inkml:brush xml:id="br0">
      <inkml:brushProperty name="width" value="0.05" units="cm"/>
      <inkml:brushProperty name="height" value="0.05" units="cm"/>
      <inkml:brushProperty name="color" value="#008C3A"/>
    </inkml:brush>
  </inkml:definitions>
  <inkml:trace contextRef="#ctx0" brushRef="#br0">4 45 17452,'-4'8'1464,"6"-1"-1016,3-7-120,14 0 544,2-4-71,14-2-241,1-2-112,5-2-160,4 2-40,-1 0-88,-4-1-184,-8 4-480,-4 3-368,-12 2 720,-6 0-168,-8 0-105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5.854"/>
    </inkml:context>
    <inkml:brush xml:id="br0">
      <inkml:brushProperty name="width" value="0.05" units="cm"/>
      <inkml:brushProperty name="height" value="0.05" units="cm"/>
    </inkml:brush>
  </inkml:definitions>
  <inkml:trace contextRef="#ctx0" brushRef="#br0">8 0 18028,'-1'1'189,"1"0"1,-1 1-1,0-1 1,0 0-1,1 0 0,-1 1 1,1-1-1,-1 1 1,1-1-1,-1 0 1,1 1-1,0-1 1,0 1-1,0-1 0,0 2 1,0 30 760,0-20-86,11 208 2532,0-2-3137,-6-286-131,-3 47-161,0 1 0,-1-1-1,-3-35 1,3 61 20,1 1 0,0-1 0,0 1 0,0-1 1,1 0-1,0 0 0,0 0 0,1 0 0,-1-1 0,1 1 0,1-1 0,-1 0 0,1 0 1,6 6-1,-4-7 29,-1 0 1,1 0 0,0-1 0,0 0 0,0 0-1,0 0 1,1-1 0,-1 0 0,1-1 0,-1 0 0,1 0-1,0 0 1,-1-1 0,1 0 0,15-3 0,3-2 135,0-1 0,-1-1 0,30-13 0,-29 10-4,-26 10-146,0 0 1,0 0-1,0 0 0,1 0 0,-1 0 1,0 0-1,0 0 0,0 0 0,1 0 1,-1 0-1,0 0 0,0 0 0,1 0 1,-1 0-1,0 0 0,0 0 0,0 0 1,1 0-1,-1 0 0,0 1 0,0-1 1,0 0-1,1 0 0,-1 0 0,0 0 1,0 0-1,0 0 0,0 1 0,0-1 1,1 0-1,-1 0 0,0 0 0,0 0 1,0 1-1,0-1 0,0 0 0,0 0 1,0 0-1,0 1 0,0-1 0,1 0 1,-1 0-1,0 1 0,0-1 0,0 0 0,0 0 1,0 0-1,0 1 0,0-1 0,-1 0 1,1 0-1,0 0 0,0 1 0,0-1 1,0 0-1,0 0 0,0 0 0,0 1 1,0-1-1,0 0 0,-1 0 0,1 0 1,0 0-1,0 1 0,-7 15 6,7-15 2,-1 0-8,0 1-1,0-1 1,0 1 0,0 0-1,1-1 1,-1 1 0,1 0-1,-1 0 1,1-1-1,0 1 1,0 0 0,-1 0-1,1 0 1,0-1 0,1 1-1,-1 0 1,0 0-1,0 0 1,1-1 0,-1 1-1,1 0 1,0 0-1,1 1 1,-1-1 3,1-1-1,-1 0 0,1 0 1,0 1-1,-1-1 1,1 0-1,0-1 0,0 1 1,0 0-1,0 0 1,0-1-1,0 1 0,0-1 1,0 0-1,0 0 0,0 1 1,2-2-1,12 1 19,-1-2-1,0 0 0,1 0 0,14-6 1,-29 8-23,26-7 45,44-10 5,-63 15-48,-1 2-1,0-1 1,0 1-1,0 0 1,1 0 0,-1 1-1,11 2 1,-15-3-16,-1 1 0,0 0 0,0 0 0,1 0 0,-1 0 0,0 1 0,0-1 0,-1 0 1,1 1-1,0-1 0,0 1 0,-1 0 0,1 0 0,0-1 0,-1 1 0,0 0 0,0 0 0,1 0 1,-1 1-1,0-1 0,-1 0 0,1 0 0,0 1 0,-1-1 0,1 0 0,-1 1 0,0-1 1,1 0-1,-1 1 0,-1 4 0,1-7-54,0 1-1,0-1 1,0 1 0,0-1 0,0 1 0,0-1 0,0 1-1,0-1 1,-1 1 0,1-1 0,0 1 0,0-1-1,0 1 1,-1-1 0,1 0 0,0 1 0,-1-1-1,1 1 1,0-1 0,-1 0 0,1 1 0,0-1-1,-1 0 1,1 1 0,-1-1 0,1 0 0,-1 0-1,1 1 1,-1-1 0,1 0 0,-1 0 0,1 0-1,-1 0 1,1 0 0,-1 0 0,1 0 0,-1 0 0,1 0-1,-1 0 1,1 0 0,-1 0 0,1 0 0,-1 0-1,1 0 1,-1 0 0,1 0 0,0-1 0,-1 1-1,1 0 1,-1 0 0,1-1 0,-1 1 0,-31-20-1581,27 16 1603,-39-26-1019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37.873"/>
    </inkml:context>
    <inkml:brush xml:id="br0">
      <inkml:brushProperty name="width" value="0.05" units="cm"/>
      <inkml:brushProperty name="height" value="0.05" units="cm"/>
      <inkml:brushProperty name="color" value="#008C3A"/>
    </inkml:brush>
  </inkml:definitions>
  <inkml:trace contextRef="#ctx0" brushRef="#br0">0 120 14523,'20'7'1760,"8"-4"-807,5-3-361,10-7 1096,4-2-496,3-4-311,0-1-441,-2-3 1160,-5-2-1280,-6-4-96,-4-4 32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38.280"/>
    </inkml:context>
    <inkml:brush xml:id="br0">
      <inkml:brushProperty name="width" value="0.05" units="cm"/>
      <inkml:brushProperty name="height" value="0.05" units="cm"/>
      <inkml:brushProperty name="color" value="#008C3A"/>
    </inkml:brush>
  </inkml:definitions>
  <inkml:trace contextRef="#ctx0" brushRef="#br0">34 1 16171,'8'2'335,"-1"1"0,0 0 0,0 0 0,-1 1 0,1-1 0,-1 2 0,0-1 0,0 1 0,0 0 0,-1 0-1,1 0 1,-1 1 0,6 8 0,-4-3-147,0-1 0,0 1 0,-1 0 0,-1 1 1,0-1-1,-1 1 0,5 16 0,-6-10-80,-1 0 0,0 0 1,-2 0-1,0 1 0,-1-1 0,0 0 1,-2 0-1,0 0 0,-1 0 0,-1 0 1,-13 32-1,6-23-292,-1 0 1,-2 0-1,0-2 0,-2 0 1,0 0-1,-31 31 0,36-45-117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1.862"/>
    </inkml:context>
    <inkml:brush xml:id="br0">
      <inkml:brushProperty name="width" value="0.05" units="cm"/>
      <inkml:brushProperty name="height" value="0.05" units="cm"/>
      <inkml:brushProperty name="color" value="#008C3A"/>
    </inkml:brush>
  </inkml:definitions>
  <inkml:trace contextRef="#ctx0" brushRef="#br0">32 18 15667,'7'-15'2547,"-3"15"-326,-2 23-81,-2-13-2348,-2 84 1339,-18 126-1,-2 64 157,22-284-1277,0 0 0,0 0 1,0 0-1,0 0 0,0 0 0,0 0 1,0 0-1,0 0 0,1 0 0,-1 0 1,0 0-1,0 0 0,0 0 0,0 0 1,0 0-1,0 0 0,0 0 0,0 0 1,0 0-1,0 0 0,0 0 0,0 0 1,0 0-1,0 0 0,1 0 0,-1 0 1,0 1-1,0-1 0,0 0 0,0 0 1,0 0-1,0 0 0,5-16 152,4-27 23,14-78 62,65-206 0,-83 312-262,1 1 0,0 0 0,1 0 1,0 0-1,13-16 0,-18 28 9,-1-1-1,1 1 0,0 0 1,0 0-1,0 1 1,1-1-1,-1 0 1,0 1-1,1-1 1,-1 1-1,1 0 1,-1-1-1,1 1 0,0 0 1,4 0-1,-5 1 3,1 0-1,-1 0 0,1 1 1,-1-1-1,1 1 1,-1-1-1,1 1 0,-1 0 1,0 0-1,1 0 0,-1 0 1,0 1-1,0-1 0,0 1 1,0-1-1,0 1 1,0 0-1,0-1 0,0 1 1,2 4-1,-2-3 1,0 0 1,1 0-1,-1 0 0,0 0 1,-1 0-1,1 1 0,-1-1 0,1 1 1,-1-1-1,0 1 0,0 0 1,-1-1-1,1 1 0,-1 0 0,0 7 1,0-5 5,-1 0 0,0 1 0,-1-1-1,0 0 1,0 0 0,0 0 0,0 0 0,-7 10 0,2-5 12,-1 0 0,0 0 0,0-1-1,-1 0 1,-1 0 0,0-1 0,0 0 0,-15 9 0,18-13-10,-1-1 1,0 0 0,0-1-1,0 0 1,0 0-1,-17 3 1,24-6-69,-1 1-1,1-1 1,0 0 0,-1 0-1,1 1 1,-1-1 0,1 0-1,-1 0 1,1-1 0,-1 1-1,1 0 1,-1 0 0,1-1-1,0 1 1,-1-1-1,1 1 1,-1-1 0,1 1-1,0-1 1,0 0 0,-1 0-1,1 0 1,0 1 0,0-1-1,0-1 1,0 1 0,0 0-1,0 0 1,0 0 0,0 0-1,1-1 1,-1 1 0,0 0-1,1-1 1,-1 1 0,1 0-1,-1-1 1,1 1 0,0-1-1,0 1 1,0-1-1,-1 1 1,1 0 0,0-1-1,1 1 1,-1-1 0,0 1-1,1-2 1,-1-1-162,1 0 0,0 0 0,0 0 1,1 0-1,-1 0 0,1 0 0,0 1 0,0-1 0,0 0 0,0 1 0,0 0 0,4-4 0,9-11-742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2.611"/>
    </inkml:context>
    <inkml:brush xml:id="br0">
      <inkml:brushProperty name="width" value="0.05" units="cm"/>
      <inkml:brushProperty name="height" value="0.05" units="cm"/>
      <inkml:brushProperty name="color" value="#008C3A"/>
    </inkml:brush>
  </inkml:definitions>
  <inkml:trace contextRef="#ctx0" brushRef="#br0">66 14 13683,'6'-5'1339,"6"-4"2975,-9 10-1988,-4 8-407,-19 53 111,-10 38-1129,28-90-833,-9 35 223,2 1 0,-5 61 0,17-91-159,-3-16-127,1 0-1,-1 0 1,0 0-1,0 0 1,1 0-1,-1 0 1,0 1-1,0-1 1,1 0-1,-1 0 1,0 0-1,0 0 1,1 0-1,-1 0 1,0 0-1,0 0 1,1 0-1,-1 0 1,0 0-1,0 0 1,1 0-1,-1 0 0,0 0 1,0 0-1,1-1 1,-1 1-1,0 0 1,0 0-1,0 0 1,1 0-1,-1 0 1,0-1-1,3-1 19,-1 0-1,0 0 0,0-1 1,0 1-1,0-1 1,0 0-1,2-3 1,10-26 112,-1 0 1,-2-2 0,12-53-1,-19 67-113,-1 0 0,0 0 0,-1-24 0,-3 63-90,0-9 48,1 0 0,0 0 1,0 0-1,1 0 0,4 16 0,-5-24 17,1 0 1,0 0-1,-1 0 0,1 0 0,0 0 0,0 0 0,0 0 0,1-1 0,-1 1 1,0 0-1,1-1 0,-1 1 0,1-1 0,-1 1 0,1-1 0,0 0 0,-1 0 0,1 0 1,0 0-1,0 0 0,0 0 0,0 0 0,0-1 0,0 1 0,0-1 0,0 1 0,0-1 1,0 0-1,0 0 0,0 0 0,0 0 0,1 0 0,-1 0 0,3-1 0,4-1 0,0-1-1,-1 0 0,1 0 1,-1 0-1,0-1 0,0-1 0,13-8 1,16-9-12,-36 22 14,-1 0 0,1-1-1,-1 1 1,1 0-1,0 0 1,-1 0 0,1-1-1,0 1 1,-1 0 0,1 0-1,0 0 1,-1 0-1,1 0 1,0 0 0,-1 0-1,1 0 1,0 1 0,-1-1-1,1 0 1,0 0-1,-1 0 1,1 1 0,-1-1-1,1 0 1,-1 1 0,1-1-1,0 1 1,-1-1-1,1 0 1,-1 1 0,0-1-1,1 1 1,-1-1-1,1 1 1,-1 0 0,0-1-1,1 1 1,-1-1 0,0 1-1,0 0 1,1-1-1,-1 1 1,0 0 0,0-1-1,0 1 1,0 0 0,0-1-1,0 1 1,0 0-1,0 0 1,1 45-84,-2-35 79,1-6 7,0 0 1,1 0-1,-1 0 1,1 0-1,0 0 1,2 8-1,-3-12-1,1 0 1,-1 0-1,1-1 1,-1 1-1,1 0 0,-1 0 1,1 0-1,0-1 0,-1 1 1,1 0-1,0-1 1,0 1-1,-1-1 0,1 1 1,0-1-1,0 1 1,0-1-1,0 0 0,0 1 1,0-1-1,-1 0 1,1 1-1,0-1 0,0 0 1,0 0-1,0 0 0,0 0 1,0 0-1,0 0 1,0 0-1,0 0 0,0-1 1,0 1-1,0 0 1,0-1-1,0 1 0,0 0 1,-1-1-1,1 1 0,0-1 1,0 1-1,1-2 1,15-8 34,-1 0 1,19-17-1,-16 13-13,31-19 0,-44 30-20,-1 0-1,1 1 0,0-1 0,1 1 0,-1 0 1,0 1-1,1-1 0,-1 1 0,1 0 0,7 1 1,-11 0-5,-1 0 1,1 1-1,0-1 1,-1 1-1,1-1 1,-1 1-1,1 0 1,-1 0-1,1 0 1,-1 1-1,1-1 1,-1 0-1,0 1 1,0 0 0,0-1-1,0 1 1,0 0-1,0 0 1,0 0-1,-1 0 1,1 1-1,-1-1 1,1 0-1,1 5 1,2 6 8,-1 0-1,0 0 1,4 27 0,5 13 62,-13-52-71,1 0 0,-1 0 0,1 0 0,-1 0 0,1 0 0,0 0 0,-1 0 0,1 0 0,0 0 1,0 0-1,0-1 0,-1 1 0,1 0 0,0-1 0,0 1 0,0 0 0,0-1 0,0 1 0,0-1 0,1 0 0,-1 1 0,0-1 0,0 0 0,0 0 0,0 0 0,0 1 0,0-1 0,1 0 0,-1 0 0,0-1 0,0 1 1,0 0-1,0 0 0,0-1 0,0 1 0,1 0 0,-1-1 0,0 1 0,0-1 0,0 1 0,1-2 0,3-1-258,0 0 1,0 0-1,0-1 0,0 0 1,0 0-1,5-6 1,-4 3-101,0 0 0,-1-1 1,0 0-1,0 0 0,0 0 1,5-17-1,0-4-487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3.057"/>
    </inkml:context>
    <inkml:brush xml:id="br0">
      <inkml:brushProperty name="width" value="0.05" units="cm"/>
      <inkml:brushProperty name="height" value="0.05" units="cm"/>
      <inkml:brushProperty name="color" value="#008C3A"/>
    </inkml:brush>
  </inkml:definitions>
  <inkml:trace contextRef="#ctx0" brushRef="#br0">32 25 17780,'-17'-10'1872,"10"5"-1248,-1 0-264,8 2 609,5 1-785,2 2 216,4 0-224,7 5-400</inkml:trace>
  <inkml:trace contextRef="#ctx0" brushRef="#br0" timeOffset="1">327 32 18188,'4'0'286,"-1"0"0,0 0 0,1 1 0,-1 0 0,0-1 0,1 1-1,-1 0 1,0 0 0,0 1 0,0-1 0,0 1 0,0 0 0,0-1 0,-1 1 0,1 0 0,0 1 0,2 2 0,-3-2-167,-1 0-1,1 0 1,-1 0-1,0 0 1,0 0 0,0 0-1,0 0 1,0 1 0,-1-1-1,1 0 1,-1 0 0,0 1-1,0-1 1,0 0 0,-1 1-1,1-1 1,-2 6 0,-4 13 124,-1 1 0,-16 35 1,15-39-17,0 0 1,2 1 0,-9 36-1,15-54-209,-1 0 0,1-1 1,0 1-1,0 0 0,-1 0 0,1-1 0,0 1 0,1 0 1,-1 0-1,0-1 0,0 1 0,1 0 0,-1-1 0,1 1 0,-1 0 1,1-1-1,0 1 0,0-1 0,0 1 0,0-1 0,0 1 1,0-1-1,0 0 0,0 1 0,0-1 0,1 0 0,-1 0 0,1 0 1,-1 0-1,0 0 0,3 1 0,0-1-46,0 0-1,0 0 1,-1-1 0,1 1-1,0-1 1,0 0 0,0 0-1,0-1 1,0 1 0,-1-1-1,1 0 1,0 0 0,5-2-1,-6 2-102,1 0 1,0 0-1,0-1 0,-1 0 0,1 0 0,-1 0 0,1 0 1,-1 0-1,0-1 0,0 0 0,0 1 0,0-1 1,-1 0-1,1 0 0,-1-1 0,1 1 0,-1 0 1,0-1-1,-1 0 0,1 1 0,-1-1 0,2-5 1,-4-12-520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3.509"/>
    </inkml:context>
    <inkml:brush xml:id="br0">
      <inkml:brushProperty name="width" value="0.05" units="cm"/>
      <inkml:brushProperty name="height" value="0.05" units="cm"/>
      <inkml:brushProperty name="color" value="#008C3A"/>
    </inkml:brush>
  </inkml:definitions>
  <inkml:trace contextRef="#ctx0" brushRef="#br0">34 101 14203,'-17'1'2257,"8"1"-1057,2-2-456,11 0 2313,6-3-1513,10 0-544,5 0-328,8-3-864,4 2-608,4-3 752,5-3-176,-3 1-168</inkml:trace>
  <inkml:trace contextRef="#ctx0" brushRef="#br0" timeOffset="1">502 0 18620,'-5'23'2360,"-4"5"-1431,-1 5-433,2-1 1400,2 3-800,1-1-303,5-5-881,5-3-545,1-13 569,5-8-208,8-16-80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3.929"/>
    </inkml:context>
    <inkml:brush xml:id="br0">
      <inkml:brushProperty name="width" value="0.05" units="cm"/>
      <inkml:brushProperty name="height" value="0.05" units="cm"/>
      <inkml:brushProperty name="color" value="#008C3A"/>
    </inkml:brush>
  </inkml:definitions>
  <inkml:trace contextRef="#ctx0" brushRef="#br0">81 34 21261,'1'9'4456,"-3"18"-2789,0-9-1177,-5 103-152,-6-1 1,-34 146-1,36-228-346,20-94-160,49-179-145,-45 199 269,0 0 0,3 1 0,1 1 0,29-44-1,-38 67 29,0 0-1,1 1 1,1 0 0,0 0-1,0 1 1,1 0-1,18-12 1,-21 17 6,-1-1 0,1 2 0,0-1 0,0 1 0,0 0 0,1 0 0,-1 1 0,1 0 0,-1 1 0,1 0 0,0 0 1,-1 1-1,11 1 0,-18-1 11,1 0 1,-1 0-1,1 0 1,-1 1-1,1-1 1,0 0-1,-1 1 1,0-1-1,1 1 1,-1 0-1,1 0 0,-1-1 1,0 1-1,1 0 1,-1 0-1,0 0 1,0 0-1,0 0 1,0 1-1,0-1 1,0 0-1,0 0 1,0 1-1,0-1 1,-1 1-1,1-1 1,0 0-1,-1 1 1,1-1-1,-1 1 1,0 0-1,1-1 1,-1 1-1,0-1 1,0 1-1,0-1 1,0 1-1,0 0 1,-1-1-1,1 1 1,-1 1-1,-1 6 43,-1 0 1,0 0-1,0 0 0,-1 0 0,-8 14 1,-3 0 85,-1 0 0,-1 0 1,-1-2-1,-1 0 1,-1-1-1,0-1 0,-40 27 1,54-42-218,0 0 0,-1-1 0,1 0 0,-1 0 0,1-1 1,-1 0-1,0 0 0,-7 1 0,12-3-10,1 1 0,0-1 0,-1 0 0,1 0 0,-1 0 0,1-1 1,0 1-1,-1 0 0,1 0 0,-1-1 0,1 1 0,0-1 0,-1 1 0,1-1 0,0 1 0,0-1 0,0 0 0,-3-2 0,3 2-40,0 0-1,1-1 1,-1 0-1,0 1 1,1-1-1,-1 1 0,0-1 1,1 0-1,0 0 1,-1 1-1,1-1 1,0 0-1,0 1 0,0-1 1,0 0-1,1 0 1,-1 1-1,0-1 1,1-3-1,7-17-831,6 1-194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4.315"/>
    </inkml:context>
    <inkml:brush xml:id="br0">
      <inkml:brushProperty name="width" value="0.05" units="cm"/>
      <inkml:brushProperty name="height" value="0.05" units="cm"/>
      <inkml:brushProperty name="color" value="#008C3A"/>
    </inkml:brush>
  </inkml:definitions>
  <inkml:trace contextRef="#ctx0" brushRef="#br0">66 10 17204,'13'-9'2392,"-4"9"-1136,-8 1-479,-4 11 2095,-4 6-1095,-3 8-745,-1 3-200,-1 4-408,1 1-104,-1-2-328,4-4-192,-1-7-984,3-9 1024,8-14-112,4-8-144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5.144"/>
    </inkml:context>
    <inkml:brush xml:id="br0">
      <inkml:brushProperty name="width" value="0.05" units="cm"/>
      <inkml:brushProperty name="height" value="0.05" units="cm"/>
      <inkml:brushProperty name="color" value="#008C3A"/>
    </inkml:brush>
  </inkml:definitions>
  <inkml:trace contextRef="#ctx0" brushRef="#br0">1 349 15987,'0'1'146,"0"-1"0,0 1-1,0 0 1,-1 0 0,1 0-1,0 0 1,0 0-1,0 0 1,1-1 0,-1 1-1,0 0 1,0 0 0,0 0-1,1 0 1,-1 0 0,0-1-1,1 1 1,-1 0-1,0 0 1,1-1 0,-1 1-1,1 0 1,0 0 0,-1-1-1,1 1 1,0 0-1,1 0 20,0 0 0,-1-1 0,1 1 0,-1-1 0,1 1 0,0-1 0,0 0 0,-1 0 0,1 0-1,0 1 1,-1-2 0,4 1 0,4-1 136,0-1-1,-1 0 1,1-1 0,11-4-1,-4-1-33,0 0 0,0-1 0,19-14 0,-28 18-171,-1 0 0,0 0 1,0-1-1,0 1 1,-1-1-1,0-1 0,0 1 1,-1-1-1,8-13 0,-12 19-80,1 0 0,0 0 0,-1 0 0,0 0 0,1 0 0,-1 0 0,1 0 0,-1 0 0,0 0 0,0 0 0,0 0 0,0 0 0,0 0 0,0-1-1,0 1 1,0 0 0,0 0 0,0 0 0,-1 0 0,1 0 0,0 0 0,-1 0 0,1 0 0,-1 0 0,1 0 0,-1 0 0,1 0 0,-1 0-1,0 0 1,0 0 0,1 0 0,-1 1 0,0-1 0,0 0 0,0 0 0,0 1 0,0-1 0,0 1 0,0-1 0,0 1 0,0-1 0,-2 1-1,0-1 5,0 0-1,-1 1 0,1-1 0,-1 1 0,1 0 1,-1 0-1,1 1 0,-1-1 0,1 1 0,0 0 0,-1-1 1,1 1-1,-4 2 0,-1 2-10,0 0-1,0 0 1,0 1-1,1 0 0,-1 1 1,2 0-1,-1 0 1,1 0-1,0 0 1,0 1-1,1 0 1,0 1-1,-6 13 1,4-7-10,1 1 0,1 0-1,0 0 1,1 1 0,0-1 0,-2 33 0,6-44 0,0 0 1,0 1-1,1-1 0,-1 0 1,1 0-1,0 1 1,0-1-1,1 0 0,0 0 1,0 0-1,3 7 1,-3-10-1,-1 0 0,1 0 0,0 0 0,-1 0 0,1-1 0,0 1 0,0 0 0,0-1 0,0 0 0,0 1 0,0-1 0,1 0 0,-1 0 0,0 0 0,1 0 0,-1 0 0,1-1 0,-1 1 0,1-1 0,-1 0 0,1 1 0,-1-1 0,1 0 0,-1-1 0,1 1 0,3-1 0,7-2 2,0-1-1,1 0 1,-1-1-1,-1 0 1,1-1-1,-1-1 1,0 0 0,18-14-1,83-75 26,-109 93-26,45-44 125,-2-2 0,-2-2 0,75-111 0,-114 154-88,-5 6-27,0 1 0,1 0 0,-1-1 0,0 0 0,0 1 0,0-1 0,0 0 0,-1 1 0,1-1 0,0 0 0,-1 0 0,1 0 0,-1 1 0,1-4 0,-2 4-9,1 1 0,0 0 0,0 0 0,0 0 0,0 0 0,0 0 0,0 0 1,0 0-1,0 0 0,0 0 0,-1 0 0,1 0 0,0 0 0,0-1 0,0 1 0,0 0 0,0 0 0,0 0 0,0 0 1,-1 0-1,1 0 0,0 0 0,0 0 0,0 0 0,0 0 0,0 0 0,0 0 0,0 0 0,-1 0 0,1 0 1,0 0-1,0 1 0,0-1 0,0 0 0,0 0 0,0 0 0,0 0 0,-1 0 0,1 0 0,0 0 0,0 0 0,0 0 1,0 0-1,0 0 0,0 0 0,0 1 0,0-1 0,0 0 0,0 0 0,0 0 0,0 0 0,0 0 0,-1 1 1,-14 12 10,-1 2 0,2 0 0,0 1 0,-21 31 1,-38 77-6,66-113-2,1 0 1,0 1 0,1 0 0,0 0 0,1 1-1,0-1 1,1 1 0,0 0 0,1 0 0,0 15 0,2-25-6,-1-1 1,1 1-1,1-1 1,-1 0-1,0 1 1,1-1 0,-1 1-1,1-1 1,-1 0-1,1 0 1,0 1-1,0-1 1,0 0-1,1 0 1,-1 0 0,0 0-1,1 0 1,-1 0-1,1 0 1,0-1-1,-1 1 1,1 0 0,0-1-1,0 0 1,0 1-1,0-1 1,1 0-1,-1 0 1,0 0 0,0 0-1,1 0 1,-1-1-1,0 1 1,1-1-1,-1 0 1,0 1 0,1-1-1,-1 0 1,5-1-1,4 0-3,0-1 0,0 0-1,0-1 1,0 0-1,-1-1 1,1 0 0,-1 0-1,19-13 1,6-5-19,35-29 1,66-69 46,-113 97-3,-1-2-1,-2 0 0,28-43 1,-44 60-16,0 1 1,0-1 0,-1 1 0,0-1 0,0 0-1,-1 0 1,2-12 0,-3 18-5,-1 0-1,0 1 1,0-1-1,0 1 1,0-1 0,-1 0-1,1 1 1,0-1-1,-1 1 1,1-1 0,-1 1-1,1-1 1,-1 1-1,0-1 1,1 1 0,-1 0-1,0-1 1,-2-1 0,2 2-2,-1 0 1,0 0 0,0 0-1,0 0 1,0 0 0,0 0 0,0 1-1,0-1 1,0 0 0,0 1-1,0 0 1,0 0 0,0-1 0,0 1-1,-1 0 1,1 1 0,0-1 0,-2 1-1,-6 1-3,1 0-1,-1 1 1,1 0 0,0 1-1,0 0 1,0 0-1,1 1 1,-1 0 0,1 0-1,-14 14 1,7-7 4,1 2 0,1 0 0,0 1 0,-18 26 0,25-32 2,1 1 0,0 0 0,0 0-1,1 0 1,0 1 0,1-1 0,0 1-1,0 0 1,1 0 0,0 13 0,2-19-6,0 0 0,0-1 0,0 1 1,1 0-1,0-1 0,0 1 0,0 0 0,0-1 0,1 1 1,0-1-1,0 0 0,0 0 0,0 0 0,1 0 1,-1 0-1,1 0 0,0 0 0,1-1 0,-1 0 1,0 1-1,1-1 0,0-1 0,-1 1 0,1 0 1,0-1-1,6 3 0,-1-2-140,0 1 1,0-2-1,0 1 1,0-1-1,1 0 1,-1-1-1,0 0 1,18-1-1,-21 0 53,0-1-1,-1 1 1,1-1 0,0 0-1,-1-1 1,1 1-1,-1-1 1,0 0-1,1-1 1,-1 1-1,0-1 1,0 0-1,-1 0 1,1-1-1,7-6 1,3-14-409</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5.543"/>
    </inkml:context>
    <inkml:brush xml:id="br0">
      <inkml:brushProperty name="width" value="0.05" units="cm"/>
      <inkml:brushProperty name="height" value="0.05" units="cm"/>
      <inkml:brushProperty name="color" value="#008C3A"/>
    </inkml:brush>
  </inkml:definitions>
  <inkml:trace contextRef="#ctx0" brushRef="#br0">33 37 18668,'-22'-5'760,"11"-5"-504,23-11-368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6.242"/>
    </inkml:context>
    <inkml:brush xml:id="br0">
      <inkml:brushProperty name="width" value="0.05" units="cm"/>
      <inkml:brushProperty name="height" value="0.05" units="cm"/>
    </inkml:brush>
  </inkml:definitions>
  <inkml:trace contextRef="#ctx0" brushRef="#br0">0 16 18012,'16'-7'1096,"3"4"-1096,-7-1-40,0 3 616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6.415"/>
    </inkml:context>
    <inkml:brush xml:id="br0">
      <inkml:brushProperty name="width" value="0.05" units="cm"/>
      <inkml:brushProperty name="height" value="0.05" units="cm"/>
      <inkml:brushProperty name="color" value="#008C3A"/>
    </inkml:brush>
  </inkml:definitions>
  <inkml:trace contextRef="#ctx0" brushRef="#br0">1 189 17284,'2'-6'280,"0"-1"0,1 1 0,0 0 0,0 0 0,1 0 0,0 1 0,0-1-1,0 1 1,1 0 0,-1 0 0,1 0 0,0 0 0,1 1 0,9-6 0,-1 1 219,0 1-1,0 0 1,1 1-1,0 1 1,16-5 0,-28 10-405,0 1 1,1-1-1,-1 0 1,0 1-1,0 0 1,0-1-1,0 1 1,1 1 0,-1-1-1,5 1 1,-6 0-71,-1-1 0,0 1 0,0-1 0,0 1 0,0-1 0,0 1 0,0 0 0,0 0 1,0-1-1,0 1 0,0 0 0,0 0 0,-1 0 0,1 0 0,0 0 0,-1 0 0,1 0 0,0 0 1,-1 0-1,1 1 0,-1-1 0,0 0 0,1 0 0,-1 0 0,0 1 0,0-1 0,0 0 0,0 0 1,0 3-1,-1 10 29,-1 1 1,-1-1 0,0 1-1,-5 14 1,-5 19-2,12-41-50,-3 11 3,1 1 0,1-1 0,-1 23 0,3-40-4,0 1 0,0-1 0,0 0 0,0 1 0,1-1 0,-1 0 0,0 1 1,1-1-1,-1 0 0,1 0 0,-1 1 0,1-1 0,-1 0 0,1 0 0,0 0 0,1 2 0,-1-2 1,0-1-1,0 1 1,0-1 0,0 0 0,0 1 0,0-1 0,0 0-1,0 0 1,0 0 0,0 0 0,0 0 0,0 0 0,0 0 0,0 0-1,0 0 1,0 0 0,0-1 0,0 1 0,0 0 0,0-1-1,-1 1 1,1 0 0,0-1 0,0 1 0,1-2 0,6-3 11,-1 0 0,1-1-1,-1 0 1,-1 0 0,11-12 0,30-41 117,-34 40-79,87-130 407,-109 190-357,9-39-101,-6 24-1,-2 27 0,7-46 2,1-1-1,-1 0 1,1 0-1,1 0 1,-1 1 0,1-1-1,0 0 1,1 0-1,-1 0 1,5 8-1,-5-12 9,0 0-1,0 0 1,0 0-1,1 0 1,-1-1-1,1 1 1,0 0-1,-1-1 1,1 0-1,0 1 1,0-1-1,0 0 1,0 0-1,0 0 1,0 0-1,0 0 1,0 0-1,0-1 1,0 1-1,0-1 1,1 1-1,-1-1 1,0 0-1,0 0 1,1 0-1,-1 0 1,0 0-1,0-1 1,0 1-1,1-1 1,-1 1-1,0-1 1,3-1-1,6-3 60,0 1 0,-1-2 0,0 1 1,0-1-1,10-9 0,0 0 99,-2 0 0,1-2 0,22-27 1,-34 36-101,0-1 1,-1-1 0,1 1-1,-2-1 1,0 0 0,0 0-1,0-1 1,-1 0 0,4-19-1,-8 29-63,1-1 0,-1 0 0,0 1-1,0-1 1,0 0 0,0 0 0,0 1-1,0-1 1,-1 0 0,1 0 0,-1 1-1,1-1 1,-1 0 0,1 1 0,-1-1-1,0 1 1,-1-3 0,1 3-4,0 1 1,1-1-1,-1 1 0,0-1 1,0 0-1,0 1 1,0-1-1,0 1 0,0 0 1,0-1-1,0 1 0,0 0 1,0-1-1,0 1 0,0 0 1,0 0-1,0 0 1,0 0-1,0 0 0,0 0 1,0 0-1,0 1 0,0-1 1,0 0-1,0 0 1,0 1-1,0-1 0,0 1 1,-1 0-1,-5 3-5,1 0 0,0 1-1,1 0 1,-1 0 0,1 0 0,0 0-1,0 1 1,0 0 0,1 0 0,0 0-1,0 1 1,1-1 0,-6 14 0,9-19 5,0-1 0,-1 1 0,1 0 0,-1 0 0,1 0 0,0-1 0,0 1 0,-1 0 0,1 0 0,0 0 0,0 0 0,0 0 0,0-1 0,0 1 0,0 0 0,0 0 0,1 0 0,-1 0 0,0 0 0,0-1 1,1 1-1,-1 0 0,0 0 0,1-1 0,-1 1 0,1 0 0,-1 0 0,1-1 0,-1 1 0,1 0 0,-1-1 0,1 1 0,0-1 0,-1 1 0,1-1 0,0 1 0,-1-1 0,1 1 0,0-1 0,0 0 0,0 1 0,-1-1 0,1 0 0,0 0 0,0 0 1,0 1-1,0-1 0,0 0 0,-1 0 0,1 0 0,0 0 0,1-1 0,6 1-3,0-1 0,-1-1 0,1 1-1,10-4 1,18-8 14,-25 8-18,0 1 0,1 0 0,-1 1 1,1 0-1,0 1 0,-1 0 0,23 0 0,-32 3 0,0-1 1,0 1-1,0-1 0,0 1 0,0 0 0,-1-1 0,1 1 0,0 0 0,0 0 1,-1 1-1,1-1 0,0 0 0,-1 1 0,1-1 0,-1 1 0,0-1 0,1 1 1,-1-1-1,0 1 0,0 0 0,0 0 0,0 0 0,0-1 0,-1 1 0,1 0 1,0 3-1,2 5-33,-1 2 0,0-1 1,0 18-1,0-11 38,-1-8 1,-1-5-3,0-1 0,1 0 0,-1 0 0,1 1 0,3 7 0,-4-12 4,0 1 0,1 0 1,-1-1-1,1 1 0,-1-1 0,1 1 0,-1 0 0,1-1 1,-1 0-1,1 1 0,-1-1 0,1 1 0,-1-1 0,1 1 1,0-1-1,-1 0 0,1 0 0,0 1 0,-1-1 0,1 0 1,0 0-1,0 0 0,-1 0 0,1 0 0,0 0 0,-1 0 1,1 0-1,0 0 0,0 0 0,-1 0 0,1 0 1,0 0-1,-1-1 0,1 1 0,0 0 0,-1 0 0,1-1 1,0 1-1,-1 0 0,1-1 0,0 0 0,8-4 19,-1-1-1,0 0 0,0-1 1,10-10-1,-10 9 1,1 0 0,19-13 1,-21 17-32,0 1 1,0 0-1,0 0 1,1 1-1,-1 0 1,1 0-1,-1 1 0,1 0 1,0 0-1,15 1 1,22-3-1304,-44 3 1249,1 0 0,-1 0-1,0 0 1,1-1 0,-1 1 0,0-1 0,0 1-1,1-1 1,-1 1 0,0-1 0,0 1 0,1-1-1,-1 0 1,0 0 0,0 0 0,0 0 0,0 0-1,0 0 1,-1 0 0,1 0 0,0 0 0,0 0 0,-1 0-1,1-1 1,0 1 0,-1 0 0,1 0 0,-1-1-1,1-2 1,-3-11-561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6.814"/>
    </inkml:context>
    <inkml:brush xml:id="br0">
      <inkml:brushProperty name="width" value="0.05" units="cm"/>
      <inkml:brushProperty name="height" value="0.05" units="cm"/>
      <inkml:brushProperty name="color" value="#008C3A"/>
    </inkml:brush>
  </inkml:definitions>
  <inkml:trace contextRef="#ctx0" brushRef="#br0">3 1 18820,'-3'0'1488,"5"1"-1136,4 2-192,5 3 1913,6 1-1465,0-4-184,5-3-72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7.232"/>
    </inkml:context>
    <inkml:brush xml:id="br0">
      <inkml:brushProperty name="width" value="0.05" units="cm"/>
      <inkml:brushProperty name="height" value="0.05" units="cm"/>
      <inkml:brushProperty name="color" value="#008C3A"/>
    </inkml:brush>
  </inkml:definitions>
  <inkml:trace contextRef="#ctx0" brushRef="#br0">220 159 16572,'0'0'126,"1"-1"-1,-1 0 1,1 1 0,-1-1 0,0 0 0,1 1 0,-1-1 0,0 0 0,1 0 0,-1 0 0,0 1 0,0-1 0,0 0 0,0 0 0,0 0 0,0 1 0,0-1 0,0 0 0,0 0 0,0 0 0,0 1 0,-1-1 0,1 0 0,0 0 0,0 0 0,-1 1-1,1-1 1,-1 0 0,1 1 0,0-1 0,-1 0 0,1 1 0,-1-1 0,0 1 0,1-1 0,-1 0 0,0 1 0,1-1 0,-1 1 0,0 0 0,1-1 0,-1 1 0,0 0 0,0-1 0,1 1 0,-1 0 0,0 0 0,0 0 0,0 0 0,1-1 0,-1 1 0,0 0-1,0 0 1,0 1 0,1-1 0,-2 0 0,-4 0 140,1 1 0,0 0 0,-1 0 0,1 0 0,0 0 0,0 1 0,-8 3 0,1 3-211,0 1 0,0-1 0,1 2 0,0 0 1,1 0-1,0 1 0,0 0 0,1 1 0,1 0 0,0 0 1,1 0-1,0 1 0,-10 27 0,11-12-63,6-27 8,0-1 0,0 1 0,0 0 0,0-1 0,0 1 0,0-1 0,0 1 0,0-1 0,0 1 0,0-1 0,0 1 0,0-1 0,0 1 0,0 0 0,1-1 0,-1 1 0,0-1 0,0 1 0,1-1 0,-1 0 0,0 1 0,1-1 0,-1 1 0,0-1 0,1 1 0,-1-1-1,1 0 1,-1 1 0,1-1 0,-1 0 0,1 0 0,-1 1 0,1-1 0,-1 0 0,1 0 0,-1 0 0,1 1 0,-1-1 0,1 0 0,-1 0 0,1 0 0,-1 0 0,1 0 0,0 0 0,-1 0 0,1 0 0,-1-1 0,1 1 0,0 0 0,6-3 6,1-1 0,-1 1 0,0-1 0,0-1-1,-1 1 1,0-1 0,1-1 0,-2 1 0,12-13 0,-6 7 9,30-33 154,-3-2 0,-1-1-1,-3-2 1,33-59-1,-84 145-371,2 0 0,2 2 0,2 0 0,1 0 1,-6 55-1,15-92 161,1 1 1,0 0 0,0-1 0,0 1 0,0 0 0,0-1 0,1 1-1,-1-1 1,1 1 0,0 0 0,-1-1 0,1 1 0,2 1 0,7-1-296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7.670"/>
    </inkml:context>
    <inkml:brush xml:id="br0">
      <inkml:brushProperty name="width" value="0.05" units="cm"/>
      <inkml:brushProperty name="height" value="0.05" units="cm"/>
      <inkml:brushProperty name="color" value="#008C3A"/>
    </inkml:brush>
  </inkml:definitions>
  <inkml:trace contextRef="#ctx0" brushRef="#br0">7 0 15235,'0'6'375,"1"0"0,0 0-1,0 0 1,1 0 0,0 0 0,0-1-1,0 1 1,0-1 0,1 1 0,0-1-1,0 0 1,1 0 0,-1 0 0,1 0-1,0-1 1,8 8 0,-6-8-172,0-1 0,0 1 1,0-1-1,0 0 0,0-1 1,1 1-1,-1-1 1,1 0-1,0-1 0,0 0 1,0 0-1,-1 0 0,1-1 1,9 0-1,-4-1-25,0 0 0,0-1 0,-1-1 0,1 0 0,20-8 1,-26 9-113,-1 0 1,0 0 0,1-1 0,-1 0-1,0 0 1,0-1 0,-1 0 0,1 1-1,-1-1 1,0-1 0,0 1 0,0-1-1,4-7 1,-7 11-52,0 0-1,-1 0 1,1 0-1,0-1 1,-1 1-1,0 0 1,1 0-1,-1-1 1,0 1-1,1 0 1,-1 0-1,0-1 1,0 1-1,0 0 1,0-1-1,0 1 1,-1 0-1,1-1 1,0 1-1,0 0 1,-1 0-1,1-1 1,-2-1-1,1 2 2,0 0 0,-1-1-1,1 1 1,-1 0-1,1 0 1,-1-1 0,1 1-1,-1 0 1,0 1-1,1-1 1,-1 0 0,0 0-1,0 1 1,-2-1 0,-4-1 17,0 1 1,0 0 0,1 1 0,-1 0-1,0 0 1,-13 2 0,8 2-48,0 0 0,1 0 0,-1 1 0,1 1 0,0 0 1,0 1-1,1 0 0,-1 0 0,2 2 0,-1-1 0,1 1 0,1 1 0,-1 0 1,2 0-1,-1 1 0,1 0 0,1 0 0,0 1 0,1 0 0,0 0 0,-8 26 0,13-35-63,0 0 0,0 0-1,0 1 1,1-1-1,-1 0 1,1 1 0,0-1-1,0 0 1,0 1-1,0-1 1,1 0 0,-1 1-1,3 5 1,-2-8-15,0 0 1,0 1 0,0-1-1,0 0 1,0 0 0,1 1-1,-1-1 1,0 0-1,1 0 1,-1-1 0,1 1-1,-1 0 1,1 0 0,-1-1-1,1 1 1,-1-1-1,1 1 1,0-1 0,-1 0-1,1 0 1,0 1 0,-1-1-1,1 0 1,0-1-1,0 1 1,-1 0 0,1 0-1,-1-1 1,4 0 0,17-5-644,1-1 1,-1-1 0,0-2 0,0 0 0,23-15 0,-37 21 538,61-34-1275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39:48.074"/>
    </inkml:context>
    <inkml:brush xml:id="br0">
      <inkml:brushProperty name="width" value="0.05" units="cm"/>
      <inkml:brushProperty name="height" value="0.05" units="cm"/>
      <inkml:brushProperty name="color" value="#008C3A"/>
    </inkml:brush>
  </inkml:definitions>
  <inkml:trace contextRef="#ctx0" brushRef="#br0">204 0 16235,'-12'6'1009,"0"1"-1,1 0 0,-20 15 0,11-6 249,4-5-481,-42 32 946,53-38-1600,0-1 0,0 1 0,1 0 0,0 0 0,-1 0 0,2 0 0,-1 1 0,-3 6 0,7-12-114,0 1-1,0 0 0,-1-1 1,1 1-1,0 0 0,0 0 1,0-1-1,0 1 1,0 0-1,0 0 0,0-1 1,0 1-1,0 0 0,0 0 1,0-1-1,0 1 0,0 0 1,1-1-1,-1 1 0,0 0 1,1-1-1,-1 1 0,0 0 1,1-1-1,-1 1 0,1-1 1,-1 1-1,1 0 1,-1-1-1,1 1 0,-1-1 1,1 0-1,0 1 0,-1-1 1,1 1-1,0-1 0,-1 0 1,1 0-1,0 1 0,0-1 1,36 7-22,-27-6 33,8 2-19,-3-1 1,0 1 1,16 5-1,-28-7-1,0 0 0,0 0 0,0 0 0,0 0 0,-1 1-1,1-1 1,0 1 0,-1 0 0,1 0 0,-1 0-1,0 0 1,1 0 0,-1 1 0,0-1 0,0 1 0,1 2-1,-2-2 3,0-1 0,-1 0-1,0 0 1,1 0 0,-1 1-1,0-1 1,0 0 0,0 0-1,-1 1 1,1-1-1,0 0 1,-1 0 0,0 1-1,1-1 1,-1 0 0,0 0-1,0 0 1,0 0 0,0 0-1,-1 0 1,1 0-1,0-1 1,-1 1 0,1 0-1,-3 1 1,-5 6 15,-1 0 0,-20 14 0,23-18-23,1 0 0,-1 0 0,0-1 0,-1 0 0,1-1 0,-1 0 0,0 0 0,-13 3 0,21-5 7,-1-1 0,1 0-1,-1 0 1,1 0-1,-1 0 1,1 1-1,-1-1 1,1 0-1,-1 0 1,0 0-1,1 0 1,-1 0-1,1 0 1,-1-1-1,1 1 1,-1 0-1,1 0 1,-1 0-1,1 0 1,-1-1 0,1 1-1,-1 0 1,1 0-1,-1-1 1,1 1-1,-1 0 1,1-1-1,-1 1 1,1 0-1,0-1 1,-1 1-1,1-1 1,0 1-1,-1-1 1,1 1-1,0-1 1,0 1 0,0-1-1,-1 1 1,1-1-1,0 1 1,0-1-1,0 1 1,0-1-1,0 0 1,0 1-1,0-1 1,0 1-1,0-1 1,0 1-1,0-1 1,0 0-1,1-17-20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6.413"/>
    </inkml:context>
    <inkml:brush xml:id="br0">
      <inkml:brushProperty name="width" value="0.05" units="cm"/>
      <inkml:brushProperty name="height" value="0.05" units="cm"/>
      <inkml:brushProperty name="color" value="#008C3A"/>
    </inkml:brush>
  </inkml:definitions>
  <inkml:trace contextRef="#ctx0" brushRef="#br0">162 14 17524,'-7'-12'1806,"2"10"-637,4 4-998,0 0 1,0 0 0,0 1-1,1-1 1,-1 0 0,0 0-1,1 1 1,0-1 0,-1 4-1,-34 346 2840,31-292-2757,3-48-217,0-3 10,0 0 0,0 0 0,2-1 1,-1 1-1,3 15 0,-3-24-42,0 1 1,0 0-1,0 0 0,1-1 0,-1 1 1,0 0-1,0-1 0,0 1 0,1 0 0,-1-1 1,0 1-1,1 0 0,-1-1 0,1 1 1,-1-1-1,1 1 0,-1-1 0,1 1 0,-1-1 1,1 1-1,-1-1 0,1 1 0,0-1 1,-1 0-1,1 1 0,0-1 0,-1 0 0,1 1 1,0-1-1,0 0 0,-1 0 0,1 0 1,0 0-1,-1 0 0,1 0 0,0 0 0,0 0 1,-1 0-1,1 0 0,0 0 0,0 0 1,-1-1-1,1 1 0,0 0 0,-1 0 1,1-1-1,0 1 0,-1-1 0,2 0 0,4-3 14,0 0 0,0 0 0,-1-1-1,7-6 1,-7 5-11,7-5 6,0 0 0,0 1-1,1 0 1,1 1 0,0 0 0,22-10 0,-33 18-14,1-1 1,0 1-1,-1 0 1,1 0-1,0 0 1,0 0 0,0 1-1,0 0 1,0-1-1,-1 1 1,1 1-1,0-1 1,0 1-1,0-1 1,0 1-1,0 0 1,-1 1-1,1-1 1,0 1 0,-1-1-1,1 1 1,-1 0-1,0 0 1,0 1-1,0-1 1,0 1-1,0-1 1,0 1-1,0 0 1,-1 0 0,0 0-1,3 5 1,-2-5 12,-1 0 0,0 0 0,0 1 0,0-1 0,0 1 0,-1-1 0,0 1 0,1-1 0,-1 1 0,0 0 0,-1-1 0,1 1 0,-1 0 0,0 0 0,0 0 0,0 0 0,0-1 0,-1 1 0,1 0 0,-1 0 0,0-1 0,0 1 0,0 0 0,-1-1 0,1 1 0,-1-1 0,0 1 0,0-1 0,0 0 0,0 0 0,-1 0 0,-3 4 0,-1-2 64,1 1 0,-1-1 0,0 0 0,0-1 0,0 0 0,-1 0 0,1 0 0,-1-1 0,0 0 0,0-1 0,0 0 0,0 0 0,-16 1 0,10-3-127,0 0 0,0-1 0,0 0 0,0-1 0,0-1 0,0 0 0,1-1 0,-1 0 0,1-1 0,0-1 0,1 0 0,-1-1 0,1 0 0,0-1 0,1 0 1,0-1-1,0 0 0,1 0 0,-12-16 0,21 25-68,0-1-1,1 1 1,-1-1 0,0 0 0,1 0 0,-1 1-1,1-1 1,-1 0 0,1 0 0,-1 0 0,1 0 0,-1 0-1,1 0 1,0 0 0,0 1 0,-1-1 0,1 0 0,0 0-1,0 0 1,0-2 0,1 2 46,0 1 0,-1 0 0,1 0 0,0 0 0,0-1 0,-1 1 0,1 0 0,0 0 0,0 0 0,-1 0 0,1 0 0,0 0 0,0 1 0,0-1 0,-1 0 1,1 0-1,0 0 0,-1 1 0,1-1 0,0 0 0,0 1 0,-1-1 0,1 1 0,0-1 0,0 1 0,18 10-900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8.326"/>
    </inkml:context>
    <inkml:brush xml:id="br0">
      <inkml:brushProperty name="width" value="0.05" units="cm"/>
      <inkml:brushProperty name="height" value="0.05" units="cm"/>
      <inkml:brushProperty name="color" value="#008C3A"/>
    </inkml:brush>
  </inkml:definitions>
  <inkml:trace contextRef="#ctx0" brushRef="#br0">135 147 16668,'0'-1'180,"1"0"0,-1 0 0,0 0 0,1 0 0,-1-1 0,0 1 1,0 0-1,0 0 0,0-1 0,0 1 0,0 0 0,-1 0 0,1 0 1,0-1-1,0 1 0,-1 0 0,0-2 0,0 2-50,1 1 0,-1-1-1,1 1 1,-1 0 0,0-1 0,1 1-1,-1-1 1,0 1 0,1 0 0,-1 0-1,0-1 1,1 1 0,-1 0 0,0 0-1,1 0 1,-1 0 0,0 0 0,0 0-1,1 0 1,-1 0 0,-1 0-1,-2 1 81,0 0-1,0 0 1,0 0-1,0 1 1,0-1-1,1 1 0,-1 0 1,1 0-1,-5 4 1,-1 2-80,1-1 1,0 1-1,0 1 1,-8 11 0,13-15-72,-1 0 0,1 0 0,1 0-1,-1 0 1,1 0 0,0 1 0,0-1 0,0 1 0,1-1 0,-2 9 0,3-13-53,0 0 1,0 0-1,0 0 0,1 0 0,-1 0 0,0 0 1,0 0-1,0 0 0,1 0 0,-1 0 0,0 0 1,1 0-1,-1 0 0,1-1 0,-1 1 0,1 0 0,0 0 1,-1 0-1,1-1 0,0 1 0,-1 0 0,1-1 1,0 1-1,0 0 0,0-1 0,0 1 0,0-1 1,-1 0-1,1 1 0,0-1 0,0 0 0,0 1 0,0-1 1,0 0-1,0 0 0,0 0 0,0 0 0,0 0 1,2 0-1,6 0-28,0-1-1,0 0 1,16-4 0,-6 1 25,-16 4-4,0-1 0,0 0 1,0 1-1,0-1 0,0 0 1,0-1-1,0 1 0,0 0 1,-1-1-1,1 0 0,0 0 1,-1 1-1,1-2 0,-1 1 1,0 0-1,0 0 0,0-1 1,0 1-1,0-1 0,0 1 1,-1-1-1,2-4 0,1-3 31,0 0 0,-1 0 0,-1 0 0,1-1 0,0-12 0,-4 22 151,-1 9-103,-2 11-25,1 1-34,-7 89 71,13-105-50,4-8-19,5-7-3,-12 11-17,17-17 29,1 0 0,1 1 0,0 1 0,35-21 0,-41 29-21,-1 0 0,2 1 0,-1 1 0,1 0-1,-1 0 1,1 2 0,1-1 0,-1 2 0,17-1 0,-28 2-11,-1 1-1,1 0 1,-1 0 0,1 0 0,-1 0-1,1 0 1,0 1 0,-1-1-1,1 1 1,-1 0 0,0 0 0,1-1-1,-1 2 1,1-1 0,-1 0 0,0 0-1,0 1 1,0-1 0,0 1 0,0 0-1,0-1 1,0 1 0,-1 0 0,1 0-1,0 0 1,-1 1 0,0-1-1,0 0 1,1 0 0,-1 1 0,0-1-1,-1 1 1,1-1 0,0 1 0,-1-1-1,1 1 1,-1-1 0,0 1 0,0-1-1,0 1 1,0 0 0,-1-1 0,1 1-1,-1-1 1,0 4 0,-3 12 7,-1-1 0,0 1 0,-2-1 0,-10 21 0,19-55 178,20-60 171,-17 53-225,2-1 0,1 1 0,21-43-1,-28 66-131,-1 0-1,1 0 0,-1 0 0,1 1 0,0-1 0,0 0 0,-1 0 1,1 0-1,0 1 0,0-1 0,0 0 0,0 1 0,0-1 1,0 1-1,0-1 0,0 1 0,0 0 0,0-1 0,0 1 1,0 0-1,0 0 0,0-1 0,0 1 0,0 0 0,0 0 1,2 0-1,30 10-210,-19-5 202,-8-3-6,0 0 1,0 1-1,0-1 1,0 1-1,-1 1 0,1-1 1,-1 1-1,0 0 1,0 0-1,0 0 0,-1 1 1,1-1-1,-1 1 1,0 0-1,0 1 0,-1-1 1,0 1-1,0-1 1,0 1-1,-1 0 0,1 0 1,-1 0-1,-1 0 0,1 1 1,-1-1-1,0 0 1,-1 1-1,0-1 0,0 1 1,0-1-1,0 0 1,-1 1-1,0-1 0,-4 13 1,-1-6 27,0-12 41,6-2-46,-1 0 0,0-1 1,1 1-1,-1-1 0,1 1 0,0-1 1,-1 1-1,1-1 0,0 1 0,0-1 1,0 1-1,0-1 0,0 0 1,0-1-1,2-18 6,1-1 0,1 1 0,0-1 1,2 1-1,0 1 0,2-1 0,9-19 0,-16 39-11,-1-1 0,1 1 0,0 0 0,-1 0 0,1 0 0,0-1 0,0 1 0,0 0 0,0 0-1,0 0 1,0 1 0,0-1 0,1-1 0,-1 2 0,-1 0 0,1 0 0,-1 0 0,0 0 0,1 0-1,-1 0 1,1 0 0,-1 0 0,1 0 0,-1 0 0,0 0 0,1 0 0,-1 0 0,1 0-1,-1 0 1,0 0 0,1 1 0,-1-1 0,1 0 0,-1 0 0,0 0 0,1 1 0,-1-1 0,0 0-1,1 1 1,-1-1 0,0 1 0,3 3-2,0 0 0,-1 0 1,1 1-1,-1-1 0,2 9 0,3 4-5,-6-15 11,0 1-1,1-1 1,-1 1 0,1-1 0,-1 1 0,1-1 0,0 0 0,0 0 0,0 0 0,0 0 0,0 0 0,0 0 0,1-1 0,-1 1 0,1-1 0,-1 0 0,1 1 0,-1-1 0,5 1 0,-3-2 14,-1 0 1,1 0-1,0 0 1,0 0-1,-1 0 1,1-1-1,0 0 1,0 0-1,-1 0 0,1 0 1,-1 0-1,1-1 1,-1 0-1,5-2 1,9-7 43,-1 0 1,0-1 0,-1 0-1,-1-2 1,0 1 0,0-2-1,-2 0 1,0 0 0,12-21-1,-68 115-56,38-68-13,-3 9-9,-13 39 0,20-55 16,1 1 0,0-1-1,0 1 1,0-1 0,1 1 0,-1 0-1,1-1 1,0 1 0,0 0 0,1-1-1,0 1 1,-1 0 0,2-1 0,-1 1-1,2 4 1,-2-7 0,1-1-1,-1 1 1,0 0-1,1-1 1,0 1 0,-1-1-1,1 1 1,0-1-1,0 0 1,0 1 0,0-1-1,0 0 1,0 0 0,0-1-1,0 1 1,0 0-1,0-1 1,0 1 0,1-1-1,-1 0 1,0 0-1,0 1 1,1-2 0,-1 1-1,0 0 1,0 0-1,1-1 1,-1 1 0,4-2-1,7-2 5,-1-1 0,1 1-1,18-12 1,-30 16-4,18-11-17,1 0-1,-2-1 1,1-2 0,-2 1 0,0-2 0,-1-1-1,0 0 1,-1 0 0,23-35 0,-38 51 10,2-2-6,-1 0 0,0 1 0,0-1 0,0 0 0,0 0-1,0 0 1,-1 0 0,1 0 0,0 0 0,-1 0-1,1 0 1,-1 0 0,0 0 0,0-4 0,0 6 7,-1 0 0,1 0 1,-1 0-1,1 0 0,-1 0 1,1 0-1,-1 0 0,1 0 1,0 0-1,-1 0 0,1 0 1,-1 1-1,1-1 0,-1 0 1,1 0-1,0 0 0,-1 1 1,1-1-1,0 0 0,-1 1 1,1-1-1,0 0 0,-1 1 1,1-1-1,0 0 0,-1 1 1,1-1-1,0 1 0,0 0 1,-11 13-46,10-14 48,-10 17-24,0 0 1,-9 23 0,16-33 31,1 1 0,0-1 1,1 1-1,0 0 0,0 0 0,1 0 0,0 0 0,0 12 1,1-19-5,0 1 0,0-1 0,0 1 0,0-1 0,0 0 0,0 1 0,1-1 0,-1 0 0,1 1 0,-1-1 0,1 0 0,-1 0 0,1 1 0,0-1 0,0 0 0,-1 0 0,1 0 0,0 0 0,0 0 0,0 0 0,0 0 0,0 0 0,2 1 0,-1-2-1,0 1 0,1 0 0,-1-1 0,0 1 0,1-1 0,-1 1 0,0-1 0,1 0-1,-1 0 1,0 0 0,1-1 0,3 0 0,5-1-5,-1-2 1,1 1-1,0-1 0,14-9 1,2-1 1,53-26 5,-72 37-1,0 0 0,-1 0 0,1 1 0,0 0 0,0 1 0,0 0 0,0 0 0,13 1 0,-19 0-1,0 0 0,0 0 0,1 1 1,-1-1-1,0 1 0,0-1 0,0 1 1,0 0-1,0 0 0,0 0 1,-1 0-1,1 0 0,0 0 0,0 1 1,-1-1-1,1 0 0,-1 1 0,1 0 1,-1-1-1,1 1 0,-1 0 1,0-1-1,0 1 0,0 0 0,0 0 1,0 0-1,0 2 0,1 5 29,0-1 0,-1 1 1,0 0-1,-1-1 0,0 13 0,0-11 38,15-35 164,4-24-96,-13 29-96,2 1 1,10-18-1,-18 36-41,0 1-1,1-1 1,-1 1 0,0-1-1,1 1 1,-1-1 0,1 1 0,-1 0-1,1-1 1,-1 1 0,1-1-1,-1 1 1,1 0 0,0 0-1,-1-1 1,1 1 0,-1 0-1,1 0 1,0 0 0,-1 0-1,1 0 1,0-1 0,-1 1-1,1 0 1,0 0 0,-1 1-1,1-1 1,-1 0 0,1 0-1,0 0 1,-1 0 0,1 1-1,0-1 1,0 1 0,23 13-41,-14-7-9,-4-3 46,2-1 0,-1 0 0,0 0 0,1-1-1,-1 0 1,1 0 0,0 0 0,-1-1 0,1-1 0,0 1 0,0-1-1,0 0 1,0-1 0,13-3 0,5-2 7,-1-1 0,0-2 0,24-12 0,-32 13-6,-13 7 0,0-1 1,0 0 0,0 1 0,0 0-1,1 0 1,-1 0 0,8 0-1,-10 1 4,-1 0 0,1 0-1,0 1 1,0-1 0,-1 1 0,1-1-1,0 1 1,-1 0 0,1 0-1,-1 0 1,1 0 0,-1 0 0,1 0-1,-1 0 1,0 0 0,1 0-1,-1 1 1,0-1 0,0 0 0,0 1-1,1 2 1,2 2 2,0 0 0,0 0 1,1-1-1,-1 1 0,1-1 0,0 0 0,1-1 0,8 7 0,-9-8 2,-1-1 0,1 0 0,0 0 0,0-1 0,0 0 0,0 0 0,0 0 0,0 0 0,0-1 0,0 1 0,0-1 0,0-1 0,6 0 0,23-5 21,0-1 0,0-2-1,40-16 1,39-10-2817,-93 32 1740,-24 4 299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8.715"/>
    </inkml:context>
    <inkml:brush xml:id="br0">
      <inkml:brushProperty name="width" value="0.05" units="cm"/>
      <inkml:brushProperty name="height" value="0.05" units="cm"/>
      <inkml:brushProperty name="color" value="#008C3A"/>
    </inkml:brush>
  </inkml:definitions>
  <inkml:trace contextRef="#ctx0" brushRef="#br0">8 16 22749,'-8'-3'1680,"11"2"-1336,6-1-296,-1 1-256,7-1 552,2 0-392,3-3-176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9.321"/>
    </inkml:context>
    <inkml:brush xml:id="br0">
      <inkml:brushProperty name="width" value="0.05" units="cm"/>
      <inkml:brushProperty name="height" value="0.05" units="cm"/>
      <inkml:brushProperty name="color" value="#008C3A"/>
    </inkml:brush>
  </inkml:definitions>
  <inkml:trace contextRef="#ctx0" brushRef="#br0">25 71 15699,'3'-7'1097,"10"-27"849,-12 32-1742,-1 1 0,1-1 0,-1 1 0,0-1 0,1 1 0,-1-1 0,0 1 0,0-1 0,0 0 0,0 1 0,0-1 0,0 1 0,0-1 0,-1 1 0,1-1 0,-1 1 0,0-3 0,0 5-51,0 0 0,0 0 0,1 0 0,-1 0 0,0 0 0,1 0 0,-1 0 0,0 0 0,1 0 0,-1 0 0,1 0 0,0 1 0,-1-1 0,1 0 0,0 0 0,0 2 0,-2 6 102,-7 27 54,2-1-1,1 1 1,2 1-1,1 64 0,3-96-306,0-1 0,1 1 0,0-1 0,0 0-1,0 1 1,1-1 0,0 0 0,-1 0 0,1 1-1,1-2 1,4 8 0,-5-9 2,-1 0 1,1 0-1,0 0 1,0-1-1,0 1 0,0-1 1,1 0-1,-1 1 1,0-1-1,0 0 0,1 0 1,-1-1-1,1 1 1,-1 0-1,1-1 0,-1 1 1,1-1-1,-1 0 1,1 0-1,-1 0 0,1 0 1,2-1-1,3-1 19,0 0-1,0 0 1,0-1-1,0 0 1,-1-1 0,0 0-1,1 0 1,-1 0-1,-1-1 1,1 0 0,11-12-1,3-4 134,34-46 0,-8-7 43,-22 32-105,-23 41-73,0 6-20,-3 8-13,-4 26-19,2-29 24,1 0 0,1 0 1,0 0-1,0 0 0,1 0 1,1 0-1,-1 0 1,4 11-1,-4-20 7,0-1 0,0 1 0,0 0 0,1 0 0,-1 0-1,1 0 1,-1 0 0,0 0 0,1-1 0,0 1 0,-1 0 0,1 0 0,-1-1 0,1 1 0,0 0 0,0-1 0,-1 1-1,1-1 1,0 1 0,0-1 0,0 1 0,-1-1 0,1 0 0,0 1 0,0-1 0,0 0 0,1 1 0,0-1-1,1 0 1,-1-1 0,0 1-1,0 0 1,0-1 0,1 1 0,-1-1-1,0 0 1,0 0 0,0 0-1,2-1 1,7-5 5,-1 0 0,0 0 0,11-12 1,8-11 20,0-2 0,-3-1 1,40-62-1,-60 89-15,-4 13-7,-4 21 1,2-22 0,-4 27-38,1-17-115,1 0 0,1 1 0,1-1 0,0 1 0,1-1 0,4 23 0,-5-38 105,0-1 0,0 1 0,0 0 0,1 0 0,-1-1 1,0 1-1,0 0 0,1 0 0,-1-1 0,0 1 0,1 0 1,-1-1-1,1 1 0,-1 0 0,1-1 0,-1 1 0,1-1 0,-1 1 1,1-1-1,0 1 0,-1-1 0,1 1 0,0-1 0,-1 0 0,1 1 1,0-1-1,0 0 0,1 1 0,-1-2 15,0 1 0,0 0 0,1-1 0,-1 1 0,0-1 0,0 0-1,0 1 1,0-1 0,1 0 0,-1 0 0,0 1 0,0-1 0,-1 0 0,1 0 0,0 0 0,0 0 0,0 0-1,-1-1 1,2 0 0,16-31-496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09.753"/>
    </inkml:context>
    <inkml:brush xml:id="br0">
      <inkml:brushProperty name="width" value="0.05" units="cm"/>
      <inkml:brushProperty name="height" value="0.05" units="cm"/>
      <inkml:brushProperty name="color" value="#008C3A"/>
    </inkml:brush>
  </inkml:definitions>
  <inkml:trace contextRef="#ctx0" brushRef="#br0">26 0 18172,'-14'9'1352,"8"5"-1104,0 2-296,6 0 80,5-2 136,12-2-216,7-4-112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6.870"/>
    </inkml:context>
    <inkml:brush xml:id="br0">
      <inkml:brushProperty name="width" value="0.05" units="cm"/>
      <inkml:brushProperty name="height" value="0.05" units="cm"/>
    </inkml:brush>
  </inkml:definitions>
  <inkml:trace contextRef="#ctx0" brushRef="#br0">27 4 16171,'0'-1'55,"0"1"-1,0 0 0,0 0 0,0 0 0,0 0 0,1-1 0,-1 1 0,0 0 0,0 0 0,0 0 0,0 0 0,0 0 0,0 0 0,1-1 0,-1 1 0,0 0 0,0 0 0,0 0 0,0 0 1,1 0-1,-1 0 0,0 0 0,0 0 0,0 0 0,1 0 0,-1 0 0,0 0 0,0 0 0,0 0 0,0 0 0,1 0 0,-1 0 0,0 0 0,0 0 0,0 0 0,1 0 0,-1 0 1,0 0-1,0 0 0,0 1 0,2 8 1100,-5 20-68,2-23-587,-6 53 1086,-4 23-627,3 1 0,4 98 1,4-175-929,0 0 1,1 1-1,0-1 1,1 0-1,-1 0 1,1 0-1,0 0 1,4 6-1,-6-11-20,1 1 0,0 0-1,0-1 1,0 0 0,1 1-1,-1-1 1,0 0 0,0 1 0,1-1-1,-1 0 1,1 0 0,-1 0-1,1 0 1,0 0 0,-1-1-1,1 1 1,0 0 0,-1-1-1,1 1 1,0-1 0,0 0-1,-1 1 1,1-1 0,0 0-1,0 0 1,0 0 0,-1-1-1,1 1 1,0 0 0,0-1-1,1 0 1,3-1 10,0 0 0,0 0 0,-1-1 0,1 0 0,-1-1 0,0 1 0,0-1 0,0 0 0,0 0 0,-1 0 0,1-1 0,-1 0 0,5-7 0,5-8 35,-2-1 1,12-25 0,-9 15-27,-2 0 0,-1 0 0,-1-1 0,-2 0 0,-1-1 0,-2 0 0,2-36 0,-8 39-7,0 30-22,0 0 0,0 0 1,0 1-1,0-1 0,0 0 0,-1 0 0,1 0 0,0 0 0,0 0 0,0 0 0,0 0 0,0 0 0,0 0 0,0 0 0,-1 0 0,1 0 0,0 0 0,0 0 0,0 0 0,0 0 0,0 0 0,0 0 0,-1 0 0,1 0 0,0 0 1,0 0-1,0 0 0,0 0 0,0 0 0,0 0 0,-1 0 0,1 0 0,0 0 0,0 0 0,0 0 0,0 0 0,0 0 0,0 0 0,0-1 0,-1 1 0,1 0 0,0 0 0,0 0 0,0 0 0,0 0 0,0 0 0,0 0 0,0-1 1,0 1-1,0 0 0,0 0 0,0 0 0,0 0 0,0 0 0,0 0 0,0-1 0,0 1 0,0 0 0,0 0 0,0 0 0,0 0 0,-6 11-7,-7 41 5,2 0 0,3 0 0,2 1 0,2 0-1,4 66 1,0-107 8,0 0 0,1 1 0,0-1 0,1 0-1,0 0 1,1 0 0,1 0 0,0 0 0,6 12 0,-41-59-218,7 8 92,-21-28-171,-37-64 0,78 108 182,10 13 56,20 17-70,-16-11-67,6 1-124,0-1 1,1 0-1,-1-2 0,1 0 0,1 0 0,17 2 0,8 1-121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0.220"/>
    </inkml:context>
    <inkml:brush xml:id="br0">
      <inkml:brushProperty name="width" value="0.05" units="cm"/>
      <inkml:brushProperty name="height" value="0.05" units="cm"/>
      <inkml:brushProperty name="color" value="#008C3A"/>
    </inkml:brush>
  </inkml:definitions>
  <inkml:trace contextRef="#ctx0" brushRef="#br0">197 192 18244,'-19'12'927,"1"2"0,0 0 0,1 2 0,0 0 0,1 0 0,-17 25 0,26-32-748,1 0 0,-1 1-1,1 0 1,1 1 0,0-1 0,1 1 0,0 0-1,0 0 1,1 0 0,1 1 0,0-1 0,0 1 0,1 22-1,1-33-175,0 1 0,0-1 0,0 1 0,0-1 0,1 1 0,-1-1 0,0 1 0,1-1 0,-1 1-1,1-1 1,0 1 0,0-1 0,-1 0 0,1 1 0,0-1 0,0 0 0,0 0 0,0 0-1,0 0 1,0 0 0,1 0 0,-1 0 0,0 0 0,0 0 0,1 0 0,-1-1 0,1 1-1,-1-1 1,1 1 0,-1-1 0,0 1 0,1-1 0,0 0 0,-1 0 0,1 1 0,-1-1-1,1 0 1,-1-1 0,1 1 0,-1 0 0,1 0 0,2-1 0,5-1 4,-1-1 0,1 0 0,-1 0 0,0 0 0,15-9 0,-3-1-37,-1 0 0,-1-2 0,0 0 0,21-23 0,57-74-212,-78 90 209,-19 22 28,1 1 0,0-1 0,0 0 1,0 0-1,0 0 0,0 0 0,0 1 0,0-1 0,0 0 1,0 0-1,0 0 0,0 1 0,0-1 0,0 0 1,0 0-1,1 0 0,-1 0 0,0 1 0,0-1 0,0 0 1,0 0-1,0 0 0,0 0 0,0 1 0,1-1 1,-1 0-1,0 0 0,0 0 0,0 0 0,0 0 1,0 0-1,1 1 0,-1-1 0,0 0 0,0 0 0,0 0 1,0 0-1,1 0 0,-1 0 0,0 0 0,0 0 1,0 0-1,1 0 0,-1 0 0,0 0 0,0 0 0,0 0 1,1 0-1,-1 0 0,0 0 0,0 0 0,0 0 1,0 0-1,1 0 0,-1-1 0,0 1 0,0 0 1,0 0-1,-22 86-250,-1 0 171,21-75 91,1 0 0,0 1 0,0-1 1,1 0-1,2 21 0,-1-29-1,-1 0 0,0 0 1,1 0-1,0 0 0,0 0 1,-1 0-1,2-1 0,-1 1 1,0 0-1,1-1 0,-1 1 1,1 0-1,0-1 0,-1 0 1,1 1-1,0-1 0,1 0 1,-1 0-1,0 0 0,1-1 1,-1 1-1,1 0 0,-1-1 1,1 0-1,0 1 0,0-1 1,-1 0-1,1 0 0,0-1 1,0 1-1,0-1 0,0 1 1,0-1-1,0 0 0,0 0 1,0 0-1,0-1 0,0 1 1,0-1-1,0 1 0,0-1 1,0 0-1,4-2 0,6-3 28,-1 0-1,0-1 1,0 0-1,0-1 1,-1 0-1,0-1 0,-1 0 1,0 0-1,17-22 1,-6 5 55,-2-1 1,-1-1-1,16-33 1,-13 19 31,-2 0 1,-2-1 0,-2 0 0,-2-1 0,10-55-1,-23 96-104,1-1 0,-1 1 0,0 0 0,0-1 0,0 1-1,0 0 1,-1-1 0,1 1 0,-3-5 0,3 7-15,0 1 1,0 0-1,0 0 1,0-1-1,0 1 1,-1 0-1,1 0 1,0-1-1,0 1 0,0 0 1,0 0-1,-1 0 1,1-1-1,0 1 1,0 0-1,-1 0 1,1 0-1,0 0 0,0 0 1,-1-1-1,1 1 1,0 0-1,0 0 1,-1 0-1,1 0 1,0 0-1,0 0 1,-1 0-1,1 0 0,0 0 1,-1 0-1,1 0 1,0 0-1,0 0 1,-1 0-1,1 1 1,-2-1 2,1 1 0,0 0 0,0 0 1,-1 1-1,1-1 0,0 0 1,0 0-1,0 0 0,0 1 0,0-1 1,0 2-1,-8 13 10,1 1 1,1 0-1,1 0 0,0 0 1,1 1-1,1 0 0,-3 33 0,5-30-15,1 0 0,1 0-1,1 0 1,1 0 0,1 0-1,8 33 1,-6-39-18,0 0 0,1-1 1,13 26-1,-16-36-27,0 1 0,0 0 1,0-1-1,0 0 0,1 0 0,0 0 0,-1-1 1,1 1-1,1-1 0,-1 0 0,1 0 1,-1 0-1,1 0 0,8 2 0,-13-4 21,1-1 1,-1 0-1,1 0 0,-1 0 0,1 1 1,-1-1-1,1 0 0,-1 0 0,1 0 1,-1 0-1,1 0 0,-1 0 0,1 0 0,-1 0 1,1 0-1,-1 0 0,1 0 0,0 0 1,-1 0-1,1-1 0,-1 1 0,1 0 1,-1 0-1,0 0 0,1-1 0,-1 1 0,1 0 1,-1-1-1,1 1 0,0-1 0,-1 0-24,0 0 0,0 0-1,1 0 1,-1 0-1,0 0 1,0 0 0,0 0-1,0 0 1,0 0-1,0 0 1,0 0-1,-1 0 1,1 0 0,-1-2-1,-1-2-153,0-1 0,0 1 0,-1 0 0,-5-8-1,-77-83-1258,57 68 2296,-38-51 1,65 79-817,1 0 0,0 0 0,0 0 0,0 0 0,-1 0 0,1 0 0,0-1 0,0 1 1,0 0-1,0 0 0,-1 0 0,1 0 0,0 0 0,0-1 0,0 1 0,0 0 0,0 0 0,0 0 0,-1-1 0,1 1 0,0 0 1,0 0-1,0 0 0,0-1 0,0 1 0,0 0 0,0 0 0,0-1 0,0 1 0,0 0 0,0 0 0,0 0 0,0-1 1,0 1-1,0 0 0,0 0 0,0 0 0,0-1 0,1 1 0,-1 0 0,0 0 0,0 0 0,0-1 0,0 1 0,0 0 1,0 0-1,1 0 0,-1 0 0,0-1 0,0 1 0,0 0 0,0 0 0,1 0 0,-1 0 0,0 0 0,0 0 0,0 0 1,1 0-1,-1-1 0,0 1 0,0 0 0,0 0 0,1 0 0,-1 0 0,0 0 0,0 0 0,1 0 0,-1 0 0,0 0 0,19 5 392,-16-4-289,11 3-250,1-1 0,0 0 0,18 1 0,-27-4 48,1 0 1,0 0-1,0-1 0,-1 0 0,1 0 1,0-1-1,-1 1 0,1-1 0,9-5 1,14-8-209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1.212"/>
    </inkml:context>
    <inkml:brush xml:id="br0">
      <inkml:brushProperty name="width" value="0.05" units="cm"/>
      <inkml:brushProperty name="height" value="0.05" units="cm"/>
      <inkml:brushProperty name="color" value="#008C3A"/>
    </inkml:brush>
  </inkml:definitions>
  <inkml:trace contextRef="#ctx0" brushRef="#br0">226 52 10090,'3'-19'1944,"-3"-13"6235,-7 35-7080,-5 9-204,-18 32-316,2 3 0,2 0 0,2 2 0,2 0 0,2 2 0,3 0 0,-12 57 0,25-92-561,1-1-1,0 1 1,2 0-1,-1 0 1,2-1-1,0 1 1,3 18-1,-3-33-12,0-1 1,0 1-1,0 0 0,0-1 1,1 1-1,-1-1 0,0 1 0,0-1 1,0 1-1,1 0 0,-1-1 1,0 1-1,1-1 0,-1 1 1,1-1-1,-1 1 0,0-1 0,1 1 1,-1-1-1,1 0 0,-1 1 1,1-1-1,-1 0 0,1 1 1,0-1-1,-1 0 0,1 0 0,-1 1 1,1-1-1,0 0 0,-1 0 1,1 0-1,-1 0 0,1 0 0,0 0 1,-1 0-1,1 0 0,-1 0 1,1 0-1,0 0 0,-1 0 1,1-1-1,0 1 0,-1 0 0,1 0 1,-1-1-1,1 1 0,-1 0 1,1-1-1,-1 1 0,1 0 1,-1-1-1,1 1 0,0-1 0,29-28 228,-28 27-214,71-91 369,-2 3-216,-70 88-171,1 0 1,-1 0-1,1 1 0,0-1 1,-1 1-1,1-1 1,0 1-1,0 0 0,0-1 1,0 1-1,0 0 0,1 0 1,-1 0-1,0 1 1,0-1-1,5 0 0,-6 1 1,0 1-1,1-1 0,-1 0 1,0 1-1,0-1 0,1 1 1,-1 0-1,0-1 1,0 1-1,0 0 0,0 0 1,0 0-1,0 0 0,0-1 1,0 1-1,-1 1 0,1-1 1,0 0-1,0 0 0,-1 0 1,1 0-1,-1 0 1,1 1-1,-1-1 0,0 0 1,1 0-1,-1 1 0,0-1 1,0 3-1,2 9 9,-1 1 1,0-1-1,-1 0 0,-1 1 1,0-1-1,-1 0 0,0 0 1,-1 0-1,0 0 0,-1 0 1,-1 0-1,0-1 0,0 0 1,-2 0-1,-10 16 0,12-21-786,11-14 272,3 0 239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2.341"/>
    </inkml:context>
    <inkml:brush xml:id="br0">
      <inkml:brushProperty name="width" value="0.05" units="cm"/>
      <inkml:brushProperty name="height" value="0.05" units="cm"/>
      <inkml:brushProperty name="color" value="#008C3A"/>
    </inkml:brush>
  </inkml:definitions>
  <inkml:trace contextRef="#ctx0" brushRef="#br0">1 93 17884,'0'-10'809,"1"1"0,1-1 0,0 0 0,3-12 0,-4 21-694,-1-1 0,0 1 0,1 0 1,-1-1-1,1 1 0,0-1 0,-1 1 0,1 0 0,0-1 1,0 1-1,0 0 0,0 0 0,0-1 0,0 1 1,0 0-1,0 0 0,1 0 0,-1 1 0,0-1 0,0 0 1,1 0-1,-1 1 0,1-1 0,-1 1 0,1-1 0,-1 1 1,1-1-1,-1 1 0,1 0 0,-1 0 0,1 0 1,-1 0-1,1 0 0,-1 0 0,1 0 0,-1 0 0,3 1 1,-2 0-86,-1 0 0,1 0 0,0 0 0,0 0 1,-1 0-1,1 0 0,0 1 0,-1-1 0,0 1 1,1-1-1,-1 1 0,0-1 0,0 1 0,1 0 1,-1 0-1,-1-1 0,1 1 0,0 0 1,0 0-1,-1 0 0,1 0 0,-1 0 0,1 0 1,-1 0-1,0 4 0,1 4-21,-1 1 1,-1-1-1,-2 16 0,-2 3-1,-15 43-1,14-52-5,0 1-1,1 1 1,-4 40 0,8-61-3,1-1 0,0 1 1,0 0-1,0-1 0,0 1 0,0-1 1,0 1-1,0 0 0,0-1 0,0 1 0,0-1 1,0 1-1,1 0 0,-1-1 0,0 1 1,0-1-1,1 1 0,-1-1 0,0 1 1,0-1-1,1 1 0,-1-1 0,1 1 1,-1-1-1,0 1 0,1-1 0,-1 0 1,1 1-1,-1-1 0,1 0 0,-1 1 1,2-1-1,-1 0 0,1 0 0,-1 0 1,0 0-1,1 0 0,-1-1 0,1 1 0,-1 0 1,0-1-1,1 1 0,-1-1 0,0 0 0,1 1 1,0-2-1,7-4-6,-1 0 0,14-14-1,31-36 4,78-112 0,-66 81 63,-65 87-59,0 1 0,0-1 1,0 0-1,0 0 0,0 0 0,0 0 0,0 0 0,0 0 1,0 0-1,0 0 0,0 0 0,0 0 0,0 0 0,1 0 1,-1 0-1,0 1 0,0-1 0,0 0 0,0 0 0,0 0 0,0 0 1,0 0-1,0 0 0,0 0 0,0 0 0,0 0 0,0 0 1,0 0-1,0 0 0,0 0 0,1 0 0,-1 0 0,0 0 1,0 0-1,0 0 0,0 0 0,0 0 0,0 0 0,0 0 0,0 0 1,0 0-1,0 0 0,0 0 0,0 0 0,1 0 0,-1 0 1,0 0-1,0 0 0,0 0 0,0 0 0,0 0 0,0 0 1,0 0-1,0 0 0,0-1 0,0 1 0,0 0 0,0 0 0,0 0 1,0 0-1,0 0 0,0 0 0,0 11-5,-5 16 0,-1-3-3,1-1-1,1 2 0,1-1 1,1 0-1,1 1 1,2 25-1,-1-48 9,0 0 0,0 0 0,1 0 0,-1 0 0,0-1-1,1 1 1,0 0 0,-1 0 0,1-1 0,0 1 0,0 0 0,0-1 0,0 1 0,0-1-1,0 1 1,0-1 0,1 0 0,-1 1 0,0-1 0,1 0 0,-1 0 0,1 0 0,0 0-1,2 1 1,-1-1 1,-1-1 0,1 0 0,-1 0 0,1 0 0,0 0 0,-1 0 0,1-1 0,-1 1 0,1-1 0,-1 0 0,1 1 0,-1-1 0,1 0 0,-1 0 0,0-1 0,1 1 0,2-3 0,17-13 24,-1-1 0,0-1 1,-2-1-1,24-30 0,-17 20 52,31-29 0,-53 56-71,-1 0-1,0 1 1,1-1 0,0 1-1,5-3 1,-8 4-4,0 1-1,0 0 1,0-1 0,-1 1 0,1 0-1,0 0 1,0-1 0,0 1 0,0 0-1,0 0 1,0 0 0,0 0 0,0 0-1,0 0 1,-1 0 0,1 1 0,0-1-1,0 0 1,0 0 0,0 1 0,0-1-1,0 1 1,-1-1 0,1 0 0,0 1-1,0 0 1,-1-1 0,1 1-1,0-1 1,-1 1 0,1 0 0,0 0-1,0 0 1,1 4 4,1 0-1,-1 0 0,-1 0 1,1 0-1,-1 0 0,0 1 1,0-1-1,1 10 0,-2 51 23,-1-37-9,1-22-16,1 23 79,-1-29-78,0-1 0,0 0 0,0 1 0,1-1 0,-1 1 0,0-1 0,0 0 0,0 1-1,0-1 1,1 0 0,-1 1 0,0-1 0,0 0 0,1 1 0,-1-1 0,0 0 0,0 1 0,1-1 0,-1 0-1,0 0 1,1 0 0,-1 1 0,0-1 0,1 0 0,-1 0 0,1 0 0,-1 0 0,0 0 0,1 1 0,-1-1-1,1 0 1,-1 0 0,0 0 0,1 0 0,-1 0 0,1 0 0,-1 0 0,0 0 0,1-1 0,-1 1 0,1 0-1,-1 0 1,0 0 0,1 0 0,-1 0 0,0-1 0,1 1 0,-1 0 0,0 0 0,1-1 0,-1 1 0,0 0-1,0-1 1,1 1 0,-1 0 0,0 0 0,0-1 0,1 0 0,44-45 209,-34 33-157,1 0 0,24-18 0,-32 28-52,0 0 0,0 0 0,1 1 0,-1 0 1,1-1-1,0 1 0,0 1 0,-1-1 0,1 1 0,0 0 0,1 0 0,-1 0 1,8 1-1,-9 0-6,0 1 1,-1 0 0,1 0-1,0 0 1,0 0 0,-1 1-1,1 0 1,-1-1 0,1 1-1,-1 0 1,0 1 0,0-1-1,0 1 1,0-1 0,0 1-1,0 0 1,-1 0 0,1 0-1,-1 0 1,0 0 0,0 1-1,2 5 1,4 8-8,-1 0 1,-1 0-1,6 24 0,-11-36 18,0-1-6,0 0 0,0 0-1,1 0 1,-1 0 0,1-1 0,3 7-1,-4-9 0,0 0-1,-1-1 0,1 1 1,0 0-1,0-1 0,0 1 0,-1 0 1,1-1-1,0 1 0,0-1 1,0 1-1,0-1 0,0 0 1,0 1-1,0-1 0,0 0 0,0 0 1,0 0-1,0 0 0,0 0 1,0 0-1,0 0 0,1 0 0,-1 0 1,0 0-1,0-1 0,0 1 1,0 0-1,0-1 0,-1 1 0,3-2 1,5-2 1,0-1 0,0 0 0,0-1-1,-1 1 1,10-10 0,26-20 26,-40 33-32,0 0 0,1 0 0,-1 1 0,0-1 0,1 1-1,0 0 1,-1 0 0,1 0 0,0 0 0,0 1 0,6-1 0,-8 1-1,1 1 1,-1-1-1,0 1 0,0 0 0,0 0 1,0 0-1,0 0 0,0 0 1,0 0-1,0 0 0,0 0 0,-1 1 1,1-1-1,0 1 0,-1-1 1,1 1-1,-1 0 0,0 0 0,1 0 1,-1-1-1,0 1 0,0 0 0,0 0 1,0 1-1,-1-1 0,1 0 1,-1 0-1,1 3 0,2 7-98,-1 1 0,0 0 0,0 17 0,-2-29 90,-1 30-849,1 13-1922,0-44 2767,0 1 0,0-1 0,0 0-1,0 0 1,0 0 0,0 1 0,0-1-1,0 0 1,0 0 0,0 0-1,0 0 1,1 1 0,-1-1 0,0 0-1,0 0 1,0 0 0,0 1 0,0-1-1,0 0 1,0 0 0,0 0-1,0 0 1,1 0 0,-1 0 0,0 1-1,0-1 1,0 0 0,0 0-1,0 0 1,1 0 0,-1 0 0,0 0-1,0 0 1,0 0 0,0 0 0,1 0-1,-1 1 1,0-1 0,6-8-795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3.793"/>
    </inkml:context>
    <inkml:brush xml:id="br0">
      <inkml:brushProperty name="width" value="0.05" units="cm"/>
      <inkml:brushProperty name="height" value="0.05" units="cm"/>
      <inkml:brushProperty name="color" value="#008C3A"/>
    </inkml:brush>
  </inkml:definitions>
  <inkml:trace contextRef="#ctx0" brushRef="#br0">179 49 17460,'0'0'126,"1"-1"0,0 1 1,-1 0-1,1 0 0,0-1 0,-1 1 1,1 0-1,0 0 0,0 0 0,-1 0 1,1 0-1,0 0 0,0 0 0,-1 0 1,1 0-1,0 0 0,-1 1 0,1-1 1,0 0-1,-1 0 0,1 1 0,0-1 1,-1 0-1,1 1 0,0 0 0,0 0 25,-1 1-1,0-1 0,0 1 0,0-1 0,0 1 0,0-1 1,0 1-1,0-1 0,-1 1 0,1-1 0,0 1 1,-1-1-1,0 3 0,-93 221 4109,56-140-3902,-25 61-619,116-263-295,91-185-131,-141 296 677,-2 4 8,0-1-1,0 1 0,0 0 1,0 0-1,1 0 1,-1 0-1,0 0 0,1 1 1,0-1-1,-1 0 0,1 1 1,0-1-1,0 1 0,0-1 1,0 1-1,3-2 1,-4 3 1,-1 0 0,0 0 1,0 0-1,1 0 0,-1 0 1,0 0-1,1 0 0,-1 0 1,0 0-1,0 0 0,1 0 1,-1 1-1,0-1 0,0 0 1,1 0-1,-1 0 0,0 0 1,0 0-1,1 0 0,-1 1 1,0-1-1,0 0 0,1 0 1,-1 0-1,0 1 0,0-1 1,0 0-1,0 0 0,1 1 1,-1-1-1,0 0 0,0 1 1,3 13-28,-3 20 9,0-30 18,-24 179 310,3-37 544,22-136-606,2-14-121,5-12-33,-7 9-75,-1 0 0,1 0 0,-1 0 0,0 0 0,-1 0 0,0 0 0,0-1 0,0 1-1,-1 1 1,0-1 0,-4-8 0,3 6-6,-1 0 0,0 1 1,-1 0-1,0-1 0,0 2 0,-1-1 0,-13-13 0,18 20-11,0-1-1,-1 1 1,1 0-1,0 0 0,-1 0 1,1 0-1,-1 0 1,1 0-1,-1 0 1,1 0-1,-1 0 1,1 1-1,-1-1 0,0 1 1,0-1-1,1 1 1,-1 0-1,0-1 1,0 1-1,1 0 0,-1 0 1,0 1-1,0-1 1,1 0-1,-3 1 1,2 0-4,0 1 1,0-1-1,0 0 1,1 1-1,-1 0 1,0-1-1,1 1 1,0 0-1,-1 0 1,1 0-1,0 0 1,0 0 0,0 0-1,0 0 1,0 1-1,1-1 1,-1 0-1,1 0 1,-1 3-1,-1 6-8,0 0 0,1 0 0,0 0 0,0 0-1,1 0 1,2 13 0,-1-21 11,-1 0 0,0 0 1,1 0-1,0 0 0,0-1 0,0 1 0,0 0 0,0 0 0,1-1 0,-1 1 1,1 0-1,-1-1 0,1 0 0,0 1 0,0-1 0,0 0 0,0 0 1,1 0-1,-1 0 0,0 0 0,1-1 0,0 1 0,-1-1 0,1 0 0,0 1 1,0-1-1,5 1 0,1-1 14,-1-1 1,1 0-1,-1 0 0,1 0 1,-1-1-1,1-1 1,-1 1-1,1-2 0,-1 1 1,0-1-1,0 0 0,8-5 1,7-3 60,-1-2 0,38-28 0,-36 21 12,0-1-1,-1-1 1,36-46 0,-93 158-125,30-79 35,1 0-1,1 0 0,0 0 1,0 0-1,1 0 1,1 17-1,0-27 6,-1-1 0,1 1 0,0 0 0,0 0-1,0-1 1,0 1 0,1 0 0,-1-1 0,0 1 0,0 0 0,0-1 0,1 1 0,-1 0-1,0-1 1,0 1 0,1 0 0,-1-1 0,1 1 0,-1-1 0,0 1 0,1-1 0,-1 1-1,1-1 1,0 1 0,-1-1 0,1 1 0,-1-1 0,1 0 0,0 1 0,-1-1 0,1 0-1,-1 1 1,1-1 0,0 0 0,0 0 0,-1 0 0,1 0 0,0 0 0,-1 0-1,1 0 1,0 0 0,-1 0 0,1 0 0,0 0 0,0 0 0,-1 0 0,1-1 0,0 1-1,-1 0 1,1 0 0,-1-1 0,1 1 0,0 0 0,-1-1 0,2 0 0,3-2 13,1-1 0,-1 0 1,1-1-1,6-6 0,10-14 44,-1-1-1,23-35 1,20-27 43,-64 88-102,0-1 1,1 1-1,-1 0 1,0-1 0,1 1-1,-1-1 1,0 1-1,1 0 1,-1-1-1,1 1 1,-1 0 0,1-1-1,-1 1 1,0 0-1,1 0 1,-1-1-1,1 1 1,-1 0 0,1 0-1,0 0 1,-1 0-1,1 0 1,0 0-1,4 9-23,-6 24-23,1-29 43,-6 51 9,3-39-2,1 1 0,0 0 0,1 0 0,1-1 0,1 1 0,3 20 0,-3-35 0,-1-1 0,0 0 1,1 1-1,-1-1 0,0 1 0,1-1 1,0 0-1,-1 1 0,1-1 0,0 0 1,0 1-1,0-1 0,-1 0 1,1 0-1,0 0 0,1 0 0,-1 0 1,0 0-1,0 0 0,0 0 0,1-1 1,2 2-1,-3-1 2,1-1 1,0 0-1,0 0 1,0 0-1,0 0 1,0-1-1,0 1 0,-1 0 1,1-1-1,0 1 1,0-1-1,0 0 1,-1 1-1,1-1 0,2-2 1,7-4 15,-1-1 0,0 0 0,0 0-1,9-12 1,-18 19-21,53-58 66,-2-3 0,-3-1-1,-3-3 1,43-83 0,-84 138-67,-7 9-6,-9 14-4,-5 15 7,2 0 0,-17 44 0,9-20 35,-1-1 52,3 1 1,2 0-1,-12 56 0,26-87-72,0 0 0,2 0-1,0 0 1,1 1 0,1-1-1,1 1 1,1-1-1,1 0 1,1 0 0,0 0-1,10 25 1,-26-64-300,-8-23 243,17 34 47,0 0 0,1 0 0,1 0 0,-1 0 0,1 0 0,0 0 0,1-1 0,0 1 0,0 0 0,1 0 0,2-12-1,-1 15-8,0 0-1,0 0 1,0 0-1,0 0 0,1 0 1,0 1-1,0-1 1,0 1-1,0 0 1,1 0-1,0 0 0,-1 1 1,1-1-1,1 1 1,-1 0-1,0 0 0,1 0 1,9-3-1,8-3-927,44-12 0,-48 16 574,1 0-1,-1-1 0,0-2 0,18-9 0,7-10-352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4.319"/>
    </inkml:context>
    <inkml:brush xml:id="br0">
      <inkml:brushProperty name="width" value="0.05" units="cm"/>
      <inkml:brushProperty name="height" value="0.05" units="cm"/>
      <inkml:brushProperty name="color" value="#008C3A"/>
    </inkml:brush>
  </inkml:definitions>
  <inkml:trace contextRef="#ctx0" brushRef="#br0">95 15 15715,'1'-14'4463,"-4"38"-1459,-38 147 909,-5 26-2626,44-188-1243,1-6-29,0 0 1,0 1 0,1-1-1,-1 1 1,1-1 0,0 1-1,0-1 1,0 1-1,1-1 1,-1 1 0,1-1-1,1 6 1,-1-8-14,-1-1 1,0 0 0,0 1-1,0-1 1,1 0-1,-1 1 1,0-1 0,0 0-1,1 1 1,-1-1-1,0 0 1,1 0 0,-1 1-1,0-1 1,0 0 0,1 0-1,-1 0 1,1 0-1,-1 1 1,0-1 0,1 0-1,-1 0 1,0 0-1,1 0 1,-1 0 0,1 0-1,-1 0 1,0 0-1,1 0 1,0 0 0,12-8 16,12-19-48,-22 23 27,22-28-39,29-32-30,-49 58 40,2 0 1,-1 1-1,1 0 1,-1 0-1,1 0 1,1 1 0,11-6-1,-17 9 13,1 0 0,0 1 0,-1-1 0,1 1-1,0-1 1,-1 1 0,1 0 0,0 0 0,0 0 0,-1 0 0,1 1 0,0-1-1,-1 1 1,1 0 0,-1 0 0,1-1 0,-1 2 0,1-1 0,-1 0-1,1 0 1,-1 1 0,0-1 0,0 1 0,0 0 0,0 0 0,0 0 0,0 0-1,0 0 1,-1 0 0,1 0 0,-1 0 0,3 5 0,0 1-20,1 1-1,-1 0 1,0 0 0,-1 0-1,0 0 1,-1 1 0,0-1-1,1 11 1,-3-13 84,1 1-1,-2-1 1,1 1-1,-1-1 1,0 1-1,-1-1 1,0 0 0,0 1-1,-1-1 1,1 0-1,-2 0 1,1-1-1,-1 1 1,0-1-1,0 0 1,0 1 0,-1-2-1,0 1 1,-1-1-1,1 0 1,-1 0-1,0 0 1,0-1-1,0 0 1,-1 0 0,1 0-1,-1-1 1,0 0-1,0 0 1,0-1-1,-1 0 1,1 0-1,0-1 1,-1 0 0,1 0-1,-1-1 1,-10 0-1,12-1-83,0 0 0,-1 0 0,1 0 0,0-1 0,0 0 0,0 0 0,0-1 0,0 1 0,0-1 0,1-1 0,-1 1 0,-9-9 0,12 10-231,0-1 0,1 1 1,-1-1-1,1 0 0,-1 0 0,1 0 0,0 0 1,0 0-1,0-1 0,0 1 0,1 0 0,-1-1 1,1 0-1,0 1 0,0-1 0,1 0 0,-1 1 1,1-1-1,-1 0 0,1 0 0,0 1 0,1-1 1,0-4-1,-1 6 171,0 1 1,1 0 0,-1 0-1,0 0 1,1 0 0,-1 0-1,1 0 1,0 0 0,-1 0-1,1 0 1,0 0-1,0 1 1,-1-1 0,1 0-1,0 0 1,0 1 0,0-1-1,0 0 1,0 1 0,0-1-1,0 1 1,0-1 0,0 1-1,2-1 1,19-2-1298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4.928"/>
    </inkml:context>
    <inkml:brush xml:id="br0">
      <inkml:brushProperty name="width" value="0.05" units="cm"/>
      <inkml:brushProperty name="height" value="0.05" units="cm"/>
      <inkml:brushProperty name="color" value="#008C3A"/>
    </inkml:brush>
  </inkml:definitions>
  <inkml:trace contextRef="#ctx0" brushRef="#br0">196 46 17836,'0'-1'94,"1"0"-1,-1 1 1,0-1 0,1 0 0,-1 0 0,0 1-1,0-1 1,1 0 0,-1 0 0,0 1-1,0-1 1,0 0 0,0 0 0,0 1 0,0-1-1,0 0 1,0 0 0,0 0 0,-1 1 0,1-1-1,0 0 1,0 1 0,-1-1 0,1 0-1,0 0 1,-1 1 0,1-1 0,-1 1 0,1-1-1,-1 0 1,1 1 0,-1-1 0,1 1 0,-1-1-1,0 1 1,1-1 0,-1 1 0,0 0-1,1-1 1,-1 1 0,0 0 0,1-1 0,-1 1-1,0 0 1,-1 0 0,-1-1 99,0 1 0,1 0 0,-1 0-1,0 0 1,0 1 0,1-1 0,-1 1 0,0-1 0,0 1 0,1 0 0,-1 0-1,-3 2 1,-6 6-72,0-1 0,1 1 0,1 1-1,0 0 1,0 0 0,1 1 0,0 0-1,1 1 1,0 0 0,1 0 0,0 1 0,1 0-1,0 0 1,1 0 0,-6 28 0,10-38-118,1 1 0,-1 0 0,1 0 1,0-1-1,0 1 0,0 0 0,1 0 0,-1-1 1,1 1-1,0 0 0,0-1 0,2 7 0,-2-9 1,0 0-1,0 1 0,0-1 0,0 0 0,0 0 0,0 0 0,0 0 0,1 0 0,-1 0 0,0 0 0,1 0 0,-1 0 1,1-1-1,-1 1 0,1 0 0,-1-1 0,1 1 0,-1-1 0,1 0 0,0 0 0,-1 1 0,1-1 0,-1 0 0,1 0 1,0 0-1,-1-1 0,1 1 0,-1 0 0,1-1 0,2 0 0,7-2 17,-1-1 0,1-1 1,-1 0-1,0 0 0,0 0 0,-1-2 0,0 1 1,0-1-1,11-11 0,9-10 56,31-40-1,42-68 59,-102 136-134,0 0 0,0 0 0,0-1 0,0 1 0,0 0-1,0 0 1,0 0 0,0 0 0,0 0 0,0 0 0,0 0 0,1-1 0,-1 1 0,0 0 0,0 0 0,0 0 0,0 0 0,0 0 0,0 0 0,0 0 0,0 0 0,0-1-1,0 1 1,0 0 0,1 0 0,-1 0 0,0 0 0,0 0 0,0 0 0,0 0 0,0 0 0,0 0 0,0 0 0,1 0 0,-1 0 0,0 0 0,0 0 0,0 0 0,0 0-1,0 0 1,0 0 0,1 0 0,-1 0 0,0 0 0,0 0 0,0 0 0,0 0 0,0 0 0,0 0 0,1 0 0,-1 0 0,0 0 0,0 0 0,0 1 0,0-1 0,0 6-8,-4 12-11,-1 0 1,-15 34-1,-1 3 7,17-43 17,1-1-1,0 1 1,1 0-1,0 0 1,1 0-1,0 0 1,1 15-1,0-26-1,0 0 0,0 0 0,0 0 0,0 1-1,0-1 1,1 0 0,-1 0 0,0 0 0,1 0 0,-1 0 0,1 0-1,-1 0 1,1 0 0,0 0 0,-1 0 0,1 0 0,0 0 0,-1-1 0,1 1-1,0 0 1,0 0 0,0-1 0,0 1 0,0 0 0,2 0 0,-1-1 1,-1 1-1,1-1 1,0 0 0,0 0 0,0 0 0,0-1 0,0 1 0,0 0 0,0-1 0,0 1 0,0-1 0,-1 1 0,4-3 0,6-3 13,0 0-1,0-1 1,14-12-1,-23 17-13,17-14 20,-2-1 1,0 0-1,-1-2 1,-1 0-1,0 0 0,17-33 1,-26 37 2,-6 15-25,1-1-1,-1 1 1,0 0 0,0 0-1,0 0 1,0 0 0,0 0-1,0 0 1,0 0 0,0 0-1,0-1 1,0 1 0,0 0-1,0 0 1,0 0 0,0 0-1,0 0 1,0 0 0,0 0-1,0 0 1,0-1 0,0 1-1,0 0 1,-1 0 0,1 0-1,0 0 1,0 0 0,0 0-1,0 0 1,0 0 0,0 0-1,0 0 1,0 0 0,0-1-1,0 1 1,0 0 0,0 0-1,-1 0 1,1 0 0,0 0-1,0 0 1,0 0 0,0 0-1,0 0 1,0 0 0,0 0-1,0 0 1,-1 0 0,1 0-1,0 0 1,0 0 0,0 0-1,0 0 1,0 0 0,-2 1 2,1 0 1,-1 0 0,1 0 0,-1 1 0,1-1 0,-1 0 0,1 1 0,0-1 0,0 1-1,0-1 1,-1 4 0,1-5-4,-29 59 22,28-55-21,1 0 1,-1-1-1,1 1 1,0 0-1,0 1 0,0-1 1,0 0-1,1 0 1,0 0-1,0 0 0,0 1 1,0-1-1,2 7 1,-2-11-2,0 1 1,1 0-1,-1 0 1,0-1-1,1 1 1,-1 0-1,1-1 1,-1 1-1,0 0 1,1-1-1,0 1 1,-1-1 0,1 1-1,-1-1 1,1 1-1,0-1 1,-1 1-1,1-1 1,0 1-1,0-1 1,-1 0-1,1 0 1,0 1-1,0-1 1,-1 0-1,2 0 1,0 0 4,1 0 0,-1 0 0,0 0 0,0-1 0,0 1 0,0-1-1,0 0 1,0 1 0,4-3 0,3-3 24,1 0 0,16-14 0,-24 18-27,8-6 15,-1-1 1,11-15 0,-14 16-2,1 0-1,0 0 1,0 1 0,15-11 0,-22 18-17,0 0 1,0 0 0,0 0 0,0 0-1,0-1 1,0 1 0,1 0 0,-1 0-1,0 0 1,0 0 0,0 0 0,0 0-1,0 0 1,0 0 0,1 0 0,-1 0-1,0 0 1,0 0 0,0 0 0,0 0-1,0 0 1,1 0 0,-1 0 0,0 0-1,0 0 1,0 0 0,0 0 0,0 0-1,0 0 1,1 0 0,-1 0 0,0 0-1,0 1 1,0-1 0,0 0 0,0 0-1,0 0 1,0 0 0,1 0 0,-1 0-1,0 0 1,0 0 0,0 1 0,0-1-1,0 0 1,0 0 0,0 0 0,0 0-1,0 0 1,0 0 0,0 1 0,0-1-1,0 0 1,0 0 0,0 0 0,0 1 0,0 13-61,-7 18-315,7-32 375,-26 90-1030,20-65 791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6.248"/>
    </inkml:context>
    <inkml:brush xml:id="br0">
      <inkml:brushProperty name="width" value="0.05" units="cm"/>
      <inkml:brushProperty name="height" value="0.05" units="cm"/>
      <inkml:brushProperty name="color" value="#008C3A"/>
    </inkml:brush>
  </inkml:definitions>
  <inkml:trace contextRef="#ctx0" brushRef="#br0">1 232 19572,'0'2'127,"0"1"0,0-1 1,0 0-1,0 1 0,1-1 0,-1 1 0,1-1 0,0 0 0,-1 0 0,1 1 1,0-1-1,0 0 0,1 0 0,-1 0 0,0 0 0,1 0 0,-1 0 0,1 0 1,-1 0-1,1-1 0,0 1 0,0-1 0,0 1 0,0-1 0,0 0 0,0 0 1,0 0-1,1 0 0,-1 0 0,0 0 0,1 0 0,-1-1 0,0 1 0,4-1 0,1 1 15,1-1-1,-1 0 0,1 0 1,-1-1-1,0 0 0,0 0 1,1-1-1,-1 0 0,0 0 1,9-4-1,1-3 67,-1 0 0,0-1 0,0 0-1,-1-1 1,27-26 0,-36 31-150,0 0 0,0 0 0,0-1-1,-1 0 1,0 0 0,-1 0 0,1-1 0,-1 1 0,-1-1-1,0 0 1,0 0 0,0 0 0,-1-1 0,0 1 0,0-10 0,-1 16-50,-1-1 1,0 1 0,0 0 0,0-1 0,0 1 0,-1-1 0,1 1-1,-1 0 1,1-1 0,-1 1 0,0 0 0,0 0 0,0-1 0,0 1 0,0 0-1,-1 0 1,1 0 0,0 0 0,-1 1 0,0-1 0,1 0 0,-1 1-1,0-1 1,0 1 0,0-1 0,0 1 0,0 0 0,0 0 0,0 0-1,0 0 1,-1 0 0,1 0 0,0 1 0,-1-1 0,1 1 0,0 0-1,-1-1 1,1 1 0,-1 0 0,-2 1 0,-2-1-13,0 1-1,-1 0 1,1 0-1,0 1 1,1 0 0,-1 0-1,0 1 1,0 0 0,1 0-1,0 1 1,-1-1 0,-7 8-1,3-1-23,0 1 0,1 1-1,0 0 1,1 1 0,0-1-1,1 2 1,0-1 0,-8 22-1,11-24-9,1 1 0,0 0 0,1 1 0,0-1 0,1 1 0,0-1 0,1 1 0,0 0 0,1-1 0,3 23 0,-2-31 20,-1 0 0,1-1-1,0 1 1,0 0 0,1-1 0,-1 1 0,1-1 0,0 1-1,-1-1 1,2 0 0,-1 0 0,0 0 0,1 0 0,-1 0-1,1-1 1,0 1 0,5 3 0,-4-3-1,1-1-1,-1 0 1,1-1-1,0 1 1,0-1 0,-1 0-1,1 0 1,0 0-1,0-1 1,0 1 0,0-1-1,5-1 1,7-1-27,0-1 1,0-1-1,0-1 1,-1 0-1,0-1 1,28-14-1,-8 0 27,0-3 1,-1-1-1,-2-1 0,0-2 0,48-52 0,-72 69 21,-7 8 0,0-1-1,0 1 1,0-1-1,0 1 1,1 0-1,-1 0 1,1 0-1,0 0 1,0 1-1,3-3 1,-6 4-2,0 0 1,1 0-1,-1 0 1,0 0 0,0 0-1,0 0 1,0 0-1,1 0 1,-1 0-1,0 0 1,0 0 0,0 0-1,0 0 1,1 0-1,-1 1 1,0-1 0,0 0-1,0 0 1,0 0-1,1 0 1,-1 0 0,0 0-1,0 0 1,0 0-1,0 1 1,0-1-1,0 0 1,0 0 0,1 0-1,-1 0 1,0 0-1,0 1 1,0-1 0,0 0-1,0 0 1,0 0-1,0 0 1,0 0-1,0 1 1,0-1 0,0 0-1,0 0 1,0 1-1,0 13 19,-5 14 19,-9 20 36,9-34-30,1-1 1,0 1 0,1 0 0,1 0 0,0 0 0,0 1 0,2 19-1,0-33-38,0 0 0,0 0 0,0 0 0,0 0-1,0 0 1,0-1 0,0 1 0,1 0 0,-1 0-1,0 0 1,1 0 0,-1-1 0,1 1 0,-1 0-1,0 0 1,1-1 0,0 1 0,-1 0-1,1-1 1,-1 1 0,1-1 0,0 1 0,-1-1-1,1 1 1,0-1 0,0 1 0,0-1 0,-1 0-1,1 1 1,0-1 0,0 0 0,0 0 0,0 1-1,-1-1 1,1 0 0,0 0 0,0 0 0,0 0-1,0 0 1,0 0 0,0 0 0,-1-1 0,1 1-1,1-1 1,5-1 30,-1 0 0,0-1 0,0 0 0,10-7 0,-13 8-26,58-39 104,-39 25-87,0 0 0,2 2 1,26-12-1,-48 25-26,0 0 0,0 0-1,0 1 1,0-1 0,0 0 0,0 1 0,0 0 0,0-1 0,0 1 0,0 0-1,0 0 1,0 0 0,0 0 0,0 1 0,0-1 0,1 0 0,-1 1-1,2 0 1,-3 0-1,1 0 0,-1 0 0,0 1 0,1-1-1,-1 0 1,0 0 0,0 1 0,0-1 0,0 0-1,0 1 1,0 0 0,0-1 0,-1 1 0,1-1-1,0 1 1,-1 0 0,1 2 0,1 7-4,-1 1 1,0-1 0,-1 1-1,-1 0 1,-1 13-1,1-12 4,0-6-1,0-2 4,1-1 1,0 1 0,0-1-1,0 1 1,1 5-1,-1-9-2,0-1 0,0 0 0,0 1 0,0-1 0,0 0-1,0 1 1,1-1 0,-1 0 0,0 0 0,0 1 0,0-1 0,0 0-1,1 0 1,-1 1 0,0-1 0,0 0 0,1 0 0,-1 0 0,0 1-1,0-1 1,1 0 0,-1 0 0,0 0 0,1 0 0,-1 0-1,0 1 1,0-1 0,1 0 0,-1 0 0,1 0 0,0 0 2,0-1-1,1 1 1,-1-1 0,0 1 0,0-1 0,0 1 0,0-1 0,0 0-1,0 1 1,0-1 0,0 0 0,2-1 0,33-35 34,-27 26-34,1 1 0,0 0 0,0 1 0,1 0 0,18-11 0,-28 20-6,0-1 1,1 0 0,-1 1-1,1-1 1,-1 1 0,1-1 0,-1 1-1,1 0 1,-1-1 0,1 1-1,-1 0 1,1 0 0,-1 0 0,1 0-1,-1 1 1,1-1 0,-1 0-1,1 1 1,-1-1 0,1 1 0,1 0-1,1 2-1,0-1 1,0 1-1,-1 0 0,1 0 0,4 6 1,-5-6 4,-1 0 0,1 0 0,0 0 0,-1-1 0,1 0 0,0 1 0,1-1 0,-1 0 0,0 0 0,5 1 0,-3-2 7,-1 0 0,1-1-1,-1 0 1,1 0-1,0 0 1,-1-1 0,1 1-1,-1-1 1,1 0 0,-1 0-1,0 0 1,1-1 0,-1 0-1,0 0 1,0 0-1,0 0 1,0-1 0,0 1-1,3-4 1,6-5 51,0 0 0,-1-1 1,19-25-1,-27 32-36,0 0 0,0 0 0,0-1 0,-1 0 0,0 1 0,0-1 0,-1 0 0,1 0 0,-1 0 0,1-9 0,-3 15-22,0 0 1,0 0-1,0-1 1,0 1-1,0 0 1,0 0-1,0 0 1,0 0-1,0-1 0,0 1 1,0 0-1,0 0 1,0 0-1,0 0 1,0-1-1,0 1 1,0 0-1,0 0 0,0 0 1,0 0-1,0-1 1,-1 1-1,1 0 1,0 0-1,0 0 1,0 0-1,0 0 0,0 0 1,0-1-1,-1 1 1,1 0-1,0 0 1,0 0-1,0 0 1,0 0-1,-1 0 0,1 0 1,0 0-1,0 0 1,0 0-1,0 0 1,-1 0-1,-9 3 32,-7 9-8,2 1-25,1 1-1,1 0 1,0 1-1,2 0 1,-1 1-1,2 0 1,-15 30-1,25-46 1,-1 1-1,1 0 0,-1 0 1,1-1-1,0 1 1,-1 0-1,1 0 1,0 0-1,0-1 1,0 1-1,0 0 1,0 0-1,0 0 1,0-1-1,0 1 1,0 0-1,0 0 1,0 0-1,0 0 1,0-1-1,1 1 0,-1 0 1,0 0-1,1-1 1,-1 1-1,1 0 1,-1 0-1,0-1 1,1 1-1,0-1 1,-1 1-1,1 0 1,-1-1-1,1 1 1,0-1-1,-1 1 1,1-1-1,0 1 1,-1-1-1,1 0 0,0 1 1,0-1-1,0 0 1,-1 0-1,1 0 1,0 1-1,0-1 1,1 0-1,6 0-1,0 1-1,0-1 1,0-1 0,10-1-1,-5 0 6,131-3-45,-15 1 35,-124 4-16,0-1 1,0 1-1,0-1 0,-1 0 0,1 0 0,0 0 1,-1-1-1,1 0 0,-1 0 0,7-4 1,-9 4-93,0 1 0,0-1 0,-1 0 0,1 0 0,-1 0 0,1 0 0,-1 0 0,0 0 0,1 0 0,-1 0 0,-1-1 0,1 1 0,0 0 0,0-1 0,-1 1 0,1 0 0,-1-1 0,0 1 0,0-1 0,0 1 0,0-1 0,-1-3 0,-1-9-257,0 0 0,-7-20 0,-4-10-414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6.629"/>
    </inkml:context>
    <inkml:brush xml:id="br0">
      <inkml:brushProperty name="width" value="0.05" units="cm"/>
      <inkml:brushProperty name="height" value="0.05" units="cm"/>
      <inkml:brushProperty name="color" value="#008C3A"/>
    </inkml:brush>
  </inkml:definitions>
  <inkml:trace contextRef="#ctx0" brushRef="#br0">1 1 20884,'0'2'1529,"3"7"-1177,3 0-256,6-1 56,3 1 240,-1-3-400,2 1-80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7.062"/>
    </inkml:context>
    <inkml:brush xml:id="br0">
      <inkml:brushProperty name="width" value="0.05" units="cm"/>
      <inkml:brushProperty name="height" value="0.05" units="cm"/>
      <inkml:brushProperty name="color" value="#008C3A"/>
    </inkml:brush>
  </inkml:definitions>
  <inkml:trace contextRef="#ctx0" brushRef="#br0">103 27 19244,'-3'3'235,"0"0"0,0 0 0,0 1 0,0-1-1,1 1 1,-1-1 0,1 1 0,0 0 0,-2 6 0,-15 42 270,14-36-32,-34 123 794,35-117-1211,1 1 0,0 0 0,2 0 0,1 27 0,1-46-51,-1 1 0,0-1-1,1 1 1,0-1 0,0 0-1,0 1 1,1-1 0,0 0 0,-1 0-1,1 0 1,1 0 0,4 7-1,-6-10 4,1 1 1,0-1-1,0 0 0,0 1 0,0-1 0,0 0 0,0 0 1,0-1-1,0 1 0,0 0 0,0-1 0,1 1 0,-1-1 1,0 1-1,0-1 0,1 0 0,-1 0 0,0 0 0,0-1 1,1 1-1,-1 0 0,0-1 0,0 1 0,0-1 0,0 0 1,1 0-1,1-1 0,9-4 71,0-1 0,0 0 1,0-1-1,-1-1 0,0 0 1,20-20-1,58-73 562,-59 64-303,-2-1 0,-2-2 0,42-82 0,-67 119-310,0 0 0,0-1-1,0 1 1,0-1 0,-1 1-1,0-1 1,0 0 0,0 0-1,-1 1 1,1-1 0,-1-6-1,0 10-25,-1 1 0,1 0 0,0-1 0,0 1 0,0 0 0,0 0 0,0-1 0,-1 1 0,1 0 0,0 0 0,0-1 0,-1 1 0,1 0 0,0 0 0,0 0 0,-1-1 0,1 1 0,0 0 0,-1 0 0,1 0 0,0 0 0,-1 0-1,1 0 1,0 0 0,0-1 0,-1 1 0,1 0 0,0 0 0,-1 0 0,1 0 0,0 0 0,-1 1 0,1-1 0,0 0 0,-1 0 0,1 0 0,0 0 0,-1 0 0,1 0 0,0 0 0,0 1 0,-1-1 0,1 0 0,-15 11 20,5 1-24,1 0 1,-1 1 0,2 0-1,0 1 1,-8 19 0,-28 78-18,33-77 17,-13 61 1,22-81-38,0 1 1,0-1 0,1 1 0,1-1 0,1 1-1,4 27 1,-4-39 5,-1 0-1,1 0 0,0 0 1,0 0-1,0 0 1,0 0-1,1-1 0,-1 1 1,1-1-1,-1 1 1,1-1-1,0 1 0,0-1 1,0 0-1,1 0 1,2 2-1,-3-2-46,0-1 1,1 0-1,-1 0 0,1 0 0,-1-1 1,1 1-1,-1-1 0,1 1 1,-1-1-1,1 0 0,-1 0 1,1 0-1,-1 0 0,1 0 1,3-2-1,3 0-218,0-1 1,0-1-1,-1 1 1,0-2-1,1 1 1,-1-1-1,-1 0 1,15-12-1,-4 0 31,-1-1-1,-1 0 0,0-1 0,-2-1 0,0-1 0,17-32 0,0-15-492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7.734"/>
    </inkml:context>
    <inkml:brush xml:id="br0">
      <inkml:brushProperty name="width" value="0.05" units="cm"/>
      <inkml:brushProperty name="height" value="0.05" units="cm"/>
      <inkml:brushProperty name="color" value="#008C3A"/>
    </inkml:brush>
  </inkml:definitions>
  <inkml:trace contextRef="#ctx0" brushRef="#br0">129 0 16740,'-15'23'1009,"2"1"0,1 1 0,0-1 0,2 2 0,-9 32 0,8-24-203,3-15-511,2 1 1,0 0-1,1 1 0,1-1 1,1 1-1,1 0 0,0 26 1,2-45-275,0 0 1,0 0-1,1 1 1,-1-1-1,0 0 1,1 0-1,0 0 1,-1 0-1,1 0 0,0 0 1,0-1-1,0 1 1,0 0-1,1 0 1,-1-1-1,0 1 1,4 2-1,-4-3-12,1 0 0,-1-1 0,1 1 0,0 0 0,-1-1-1,1 0 1,0 1 0,-1-1 0,1 0 0,0 0 0,0 1 0,-1-1-1,1-1 1,0 1 0,-1 0 0,1 0 0,0-1 0,0 1 0,-1-1 0,1 1-1,2-3 1,5-1 7,0-1-1,-1-1 1,1 0-1,-1 0 0,-1 0 1,9-10-1,25-18 93,-41 33-104,1 1 0,-1-1 0,1 1 0,-1-1 0,1 1 0,0 0 0,-1-1 0,1 1 1,0 0-1,-1 0 0,1-1 0,0 1 0,0 0 0,-1 0 0,1 0 0,0 0 0,-1 0 0,1 0 0,0 0 0,0 0 0,-1 0 0,1 0 0,0 1 0,-1-1 0,1 0 0,0 0 0,0 1 0,0 0 3,0 0 0,0 0 0,0 0 1,0 0-1,-1 0 0,1 0 0,0 0 1,-1 0-1,1 1 0,-1-1 0,1 0 0,-1 0 1,1 3-1,0 5 39,1 1 0,-2-1 1,0 13-1,0-18-15,-1 132 492,1-134-514,0-1 0,0 1 0,0 0 0,0-1 0,0 1 0,1-1 0,-1 1 0,1 0 0,-1-1 0,1 1 0,-1-1 0,1 1 0,0-1 0,0 0 0,-1 1 0,1-1 0,0 0 0,2 2 0,-2-3-4,0 1 0,0-1 0,0 0 0,0 1 0,0-1 0,0 0 0,0 0 0,0 0 0,0 0 0,1 0 0,-1 0 0,0 0 0,0 0 0,0 0 0,0 0-1,0-1 1,0 1 0,0 0 0,0-1 0,0 1 0,0-1 0,0 1 0,0-1 0,0 0 0,0 1 0,1-3 0,12-8 13,0-1 0,-2-1 0,1 0-1,-2-1 1,11-15 0,19-22-61,-29 41-29,-11 10 68,-1 1 1,0-1 0,0 0-1,0 0 1,1 0 0,-1 0-1,0 1 1,0-1 0,0 0-1,0 0 1,1 0 0,-1 1-1,0-1 1,0 0 0,0 0 0,0 1-1,0-1 1,0 0 0,0 0-1,0 1 1,0-1 0,0 0-1,0 0 1,0 1 0,0-1-1,0 0 1,0 1 0,0-1-1,0 0 1,0 0 0,0 1-1,-8 31-120,7-30 128,-1 6-17,-9 31-37,10-36 49,1 0 0,-1 0 1,1-1-1,0 1 0,0 0 0,0 0 0,0 0 0,0 0 0,1-1 0,1 7 0,-2-9 3,1 1 0,-1 0 1,1-1-1,-1 1 0,1 0 0,-1-1 1,1 1-1,0-1 0,-1 1 0,1-1 1,0 1-1,0-1 0,0 0 0,-1 1 0,1-1 1,0 0-1,0 1 0,0-1 0,-1 0 1,1 0-1,0 0 0,0 0 0,0 0 1,0 0-1,0 0 0,-1 0 0,1 0 1,1-1-1,25-6 60,-27 7-62,19-9 31,0 0 0,-1-2 0,0 0 0,0-1 0,-2 0 0,1-2 0,-2 0 1,27-29-1,-40 39-26,2 1-7,-2 0 0,1 0 0,0 0 0,-1 0 0,1-1 0,-1 1 0,0-1 1,0 0-1,0 0 0,1-7 0,-19 26-73,7-3 64,0 2 1,1 0-1,-12 28 1,17-37 13,1 1 0,0 0 0,0 0 0,1 0 0,-1 0 0,2 0 0,-1 1 0,0-1 0,1 0 0,0 0 0,1 0 0,0 1 0,1 6 0,-1-11 3,-1-1-1,1 1 1,-1-1-1,1 1 1,0-1-1,0 1 1,0-1-1,0 0 1,0 1 0,0-1-1,0 0 1,1 0-1,-1 0 1,0 0-1,1 0 1,-1 0-1,1 0 1,1 1 0,1-1 3,-1 0 1,1 0 0,-1 0 0,1 0 0,-1-1 0,1 0 0,-1 0-1,6 0 1,6-2 21,0 0-1,0-1 0,19-7 0,-24 7-17,36-12 12,62-15 90,-93 27-178,0 0 0,-1 1 0,1 1 0,0 1-1,22 2 1,-31-2-126,0 2-1,-1-1 0,1 0 0,0 1 0,8 4 1,-13-6 131,0 1-1,-1-1 1,1 0 0,0 1 0,0-1 0,0 1 0,0-1 0,0 1-1,-1-1 1,1 1 0,0 0 0,0-1 0,-1 1 0,1 0 0,0 0 0,-1-1-1,1 1 1,-1 0 0,1 0 0,-1 0 0,0 0 0,1 0 0,-1 0 0,0 0-1,0 0 1,1 0 0,-1 0 0,0 0 0,0 0 0,0 0 0,0 0-1,0 0 1,0-1 0,-1 1 0,1 0 0,0 0 0,0 0 0,-1 0 0,1 0-1,-1 1 1,-7 5-642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7.315"/>
    </inkml:context>
    <inkml:brush xml:id="br0">
      <inkml:brushProperty name="width" value="0.05" units="cm"/>
      <inkml:brushProperty name="height" value="0.05" units="cm"/>
    </inkml:brush>
  </inkml:definitions>
  <inkml:trace contextRef="#ctx0" brushRef="#br0">222 0 16347,'-24'6'4893,"-43"15"-2692,54-16-2072,0 1 0,1 1 0,-1 0 0,1 0 0,1 2 0,-1-1 0,1 1 1,-12 14-1,22-22-121,0 0 0,0 0 1,0 0-1,1 0 1,-1 0-1,0 1 1,0-1-1,1 0 0,-1 1 1,1-1-1,-1 0 1,1 1-1,-1-1 1,1 1-1,0-1 1,0 0-1,0 1 0,0 1 1,0-2 1,1 0 0,-1 0 0,1 0-1,0 0 1,0 0 0,-1 0 0,1 0 0,0 0 0,0 0 0,0 0 0,0-1 0,0 1 0,0 0 0,0-1 0,0 1-1,0-1 1,0 1 0,0-1 0,0 1 0,0-1 0,0 0 0,1 0 0,-1 1 0,2-1 0,10 1 46,0 0 1,0 0 0,0-1 0,0-1-1,0 0 1,0-1 0,22-6 0,89-33 258,-29-3-124,-30 13-124,-64 30-67,0 0 0,0 1 0,1-1 1,-1 0-1,0 1 0,0-1 1,0 1-1,1 0 0,-1-1 1,0 1-1,0 0 0,1 0 1,-1 0-1,0 0 0,1 0 0,-1 0 1,0 0-1,0 0 0,1 0 1,-1 1-1,2 0 0,-2 0 0,0 1-1,0-1 0,0 1 1,-1 0-1,1-1 1,-1 1-1,1 0 1,-1-1-1,1 1 0,-1 0 1,0-1-1,0 1 1,0 0-1,0 0 0,-1 2 1,1-1-31,0-1 1,0 1-1,0 0 1,1-1-1,-1 1 1,1-1-1,-1 1 1,1 0-1,0-1 1,0 1-1,0-1 1,2 4-1,-2-5-49,1 1 0,-1-1-1,0 0 1,1 0-1,-1 0 1,0 0 0,1-1-1,0 1 1,-1 0 0,1 0-1,-1-1 1,1 1-1,0-1 1,-1 0 0,1 1-1,0-1 1,0 0 0,-1 0-1,1 0 1,2-1-1,8 0-218,-1 0-1,-1-1 0,1-1 0,0 0 0,0 0 1,12-7-1,-11 5 57,36-14-522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8.405"/>
    </inkml:context>
    <inkml:brush xml:id="br0">
      <inkml:brushProperty name="width" value="0.05" units="cm"/>
      <inkml:brushProperty name="height" value="0.05" units="cm"/>
      <inkml:brushProperty name="color" value="#008C3A"/>
    </inkml:brush>
  </inkml:definitions>
  <inkml:trace contextRef="#ctx0" brushRef="#br0">33 2 16756,'0'0'74,"0"0"0,-1 0-1,1 0 1,0-1 0,-1 1 0,1 0 0,-1 0 0,1 0 0,-1 0 0,1 0 0,0 0 0,-1 0 0,1 0 0,-1 0 0,1 0 0,-1 0 0,1 0 0,0 0 0,-1 0 0,1 0 0,-1 0 0,1 1 0,-1-1 0,1 0 0,0 0 0,-1 0 0,1 1 0,0-1-1,-1 0 1,1 1 0,0-1 0,-1 0 0,1 1 0,0-1 0,0 0 0,-1 1 0,1-1 0,0 0 0,0 1 0,0-1 0,-1 1 0,1-1 0,0 0 0,0 1 0,0-1 0,0 1 0,0-1 0,0 1 0,0 0 0,-6 27 907,6-25-498,0-1-381,-11 87 2946,10-76-2771,1 1 0,0-1 0,1 0-1,4 22 1,-4-33-239,-1 1-1,1 0 0,0-1 1,0 1-1,0-1 1,0 1-1,0-1 0,0 1 1,1-1-1,0 0 0,-1 0 1,1 1-1,0-1 1,0 0-1,0-1 0,3 4 1,-3-4-6,1 0 1,-1 0 0,0 0 0,1-1-1,-1 1 1,0-1 0,1 1-1,-1-1 1,1 0 0,-1 0 0,1 0-1,-1 0 1,0 0 0,1 0-1,2-1 1,7-3 76,0 0 1,-1-1-1,1 0 0,-1-1 0,17-11 1,-27 16-104,62-41 354,-33 20-131,39-19-1,-66 39-222,1 0 0,-1 1 0,1-1 0,-1 1 0,1 0 1,0 0-1,-1 0 0,1 0 0,0 1 0,0-1 0,5 1 0,-7 1-4,-1-1 0,1 1 0,0-1 1,0 1-1,-1 0 0,1 0 0,0-1 0,-1 1 0,1 0 0,-1 0 1,1 1-1,-1-1 0,0 0 0,1 0 0,-1 1 0,0-1 1,0 1-1,0-1 0,0 1 0,0-1 0,0 1 0,0 0 1,-1-1-1,2 4 0,0 3 0,0 0 1,-1 0-1,0 1 0,0-1 1,-1 11-1,0-13 3,0 0-1,0 0 1,0 1-1,1-1 0,0 0 1,0 0-1,1 0 1,0 0-1,4 11 1,-5-16-1,0 0 1,0 0-1,0 0 1,0 0 0,0 0-1,0 0 1,0-1-1,0 1 1,0 0-1,0-1 1,1 1 0,-1-1-1,0 1 1,0-1-1,1 0 1,-1 1 0,0-1-1,0 0 1,1 0-1,-1 0 1,0 0 0,1 0-1,-1 0 1,0 0-1,1 0 1,-1-1-1,0 1 1,2-1 0,5-2 19,0 1-1,-1-2 1,11-4 0,-15 6-18,41-24-210,50-38 0,-61 40-1148,-31 23 1203,1-1 1,-1 1-1,0-1 0,0 1 1,0-1-1,0 0 0,0 0 1,-1 0-1,1 0 0,-1 0 1,1-1-1,-1 1 0,0 0 1,0-1-1,1 1 0,-1-4 1,3-11-726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8.849"/>
    </inkml:context>
    <inkml:brush xml:id="br0">
      <inkml:brushProperty name="width" value="0.05" units="cm"/>
      <inkml:brushProperty name="height" value="0.05" units="cm"/>
      <inkml:brushProperty name="color" value="#008C3A"/>
    </inkml:brush>
  </inkml:definitions>
  <inkml:trace contextRef="#ctx0" brushRef="#br0">14 0 19172,'-9'4'1880,"5"2"-1471,5 4-313,8 3 1032,9 4-1336,0 0-520,15 2 528,1-3-120,6-2-201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9.328"/>
    </inkml:context>
    <inkml:brush xml:id="br0">
      <inkml:brushProperty name="width" value="0.05" units="cm"/>
      <inkml:brushProperty name="height" value="0.05" units="cm"/>
      <inkml:brushProperty name="color" value="#008C3A"/>
    </inkml:brush>
  </inkml:definitions>
  <inkml:trace contextRef="#ctx0" brushRef="#br0">137 126 18628,'-8'3'183,"1"-1"-1,-1 1 1,1 1 0,-1-1-1,1 1 1,0 0 0,1 1-1,-1 0 1,1 0 0,0 0-1,0 1 1,0 0 0,1 0-1,0 0 1,0 1 0,1-1-1,0 1 1,0 0 0,0 1-1,1-1 1,0 1 0,1-1-1,-1 1 1,1 0-1,1 0 1,0 0 0,0 0-1,0 15 1,1-22-166,0 1 0,0-1 0,1 0 0,-1 0 0,0 1 0,0-1-1,1 0 1,-1 0 0,1 0 0,-1 0 0,1 0 0,-1 0 0,1 0 0,0 0 0,-1 0 0,1 0-1,0 0 1,0 0 0,0 0 0,0 0 0,0 0 0,0-1 0,0 1 0,0 0 0,1 0 0,1-1 5,-1 1 0,0-1 0,0 0 1,0 0-1,0 0 0,1 0 1,-1 0-1,0-1 0,0 1 0,0-1 1,0 1-1,0-1 0,3-1 0,6-3 60,0-1-1,0 0 0,-1-1 0,10-8 1,7-7 130,-1-1 0,-2-1 0,0-1 1,-1-1-1,-2-2 0,-1 0 0,27-49 0,-45 74-188,-1 0 0,0 0 0,0-1 0,0 1 0,0 0 0,0 0 0,-1 0 0,1-1 0,-1-5 0,0 8-22,0 1 1,0 0 0,0 0-1,0 0 1,0-1-1,0 1 1,0 0 0,0 0-1,0-1 1,0 1 0,-1 0-1,1 0 1,0 0-1,0-1 1,0 1 0,0 0-1,0 0 1,0 0-1,-1 0 1,1-1 0,0 1-1,0 0 1,0 0 0,0 0-1,-1 0 1,1 0-1,0 0 1,0-1 0,0 1-1,-1 0 1,1 0 0,0 0-1,0 0 1,-1 0-1,1 0 1,0 0 0,0 0-1,0 0 1,-1 0-1,1 0 1,0 0 0,-1 0-1,0 1 2,-1 0 1,0 0-1,1 0 0,-1 0 0,1 0 0,0 1 0,-1-1 0,1 0 1,0 1-1,-1 1 0,-12 15 4,0 1 1,2 1-1,1 0 1,-14 30 0,19-34-6,0 0 0,1 1 1,0-1-1,1 1 1,1 1-1,-1 25 0,3-38-2,1-1 0,1 1 0,-1-1 0,0 0 0,1 1-1,0-1 1,0 0 0,0 0 0,1 1 0,0-1-1,-1 0 1,1 0 0,5 7 0,-4-9 0,-1 1 1,1-1-1,-1 0 1,1 0-1,0 0 0,-1 0 1,1 0-1,0-1 1,0 1-1,1-1 1,-1 0-1,0 0 0,0 0 1,1 0-1,-1-1 1,0 1-1,1-1 1,-1 0-1,4 0 0,7-1 12,0-1 0,1 0 0,-1-1 0,-1-1 0,1 0 0,0 0 0,-1-2 0,0 1 0,0-2 0,-1 0 0,23-16 0,-19 11 16,-1 0-1,0-1 1,-1-1-1,-1 0 1,0-1-1,-1 0 1,0-1-1,11-20 1,-16 19 19,-7 17-47,0 0 0,0 0 0,0 0-1,0 0 1,0 0 0,0 0-1,0 0 1,0 0 0,0 0-1,0-1 1,0 1 0,0 0-1,0 0 1,0 0 0,0 0-1,0 0 1,0 0 0,0 0-1,0 0 1,0 0 0,0-1-1,0 1 1,0 0 0,0 0-1,0 0 1,0 0 0,0 0-1,0 0 1,0 0 0,0 0-1,0 0 1,0 0 0,0-1 0,0 1-1,0 0 1,0 0 0,0 0-1,0 0 1,-1 0 0,1 0-1,0 0 1,0 0 0,0 0-1,0 0 1,0 0 0,0 0-1,0 0 1,0 0 0,0 0-1,-1 0 1,1 0 0,0 0-1,0 0 1,0 0 0,0 0-1,0 0 1,0 0 0,0 0-1,0 0 1,0 0 0,0 0-1,-1 0 1,-1 2 5,0-1 0,0 1 0,0 0-1,0 0 1,1 0 0,-1 0 0,0 0 0,-1 4 0,-9 14 32,-15 36 1,23-49-30,2 1 0,-1 0-1,1-1 1,0 1 0,1 0 0,0 0-1,0 1 1,1 11 0,0-18-4,0-1 0,0 0 1,0 0-1,0 0 0,1 1 0,-1-1 1,0 0-1,1 0 0,-1 0 1,1 1-1,-1-1 0,1 0 0,0 0 1,-1 0-1,1 0 0,0 0 1,0 0-1,0 0 0,0-1 0,0 1 1,0 0-1,0 0 0,1 0 1,0 0 2,0-1 0,0 1 0,0-1 0,0 1 0,0-1 0,0 0 0,0 0 0,0 0 0,0 0 0,0 0 0,0 0 0,4-2 0,3-1 17,0 0 1,0 0-1,0-1 0,0-1 0,8-5 0,6-6 14,-1-1-1,-1-1 0,0-1 1,-1-1-1,-1-1 0,26-38 0,-81 121 118,28-44-321,1 1-1,-4 18 1,9-29-156,0-1 1,1 1-1,0-1 1,1 1-1,-1 0 1,2-1 0,-1 1-1,2 9 1,5-1-242,2-5-150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19.764"/>
    </inkml:context>
    <inkml:brush xml:id="br0">
      <inkml:brushProperty name="width" value="0.05" units="cm"/>
      <inkml:brushProperty name="height" value="0.05" units="cm"/>
      <inkml:brushProperty name="color" value="#008C3A"/>
    </inkml:brush>
  </inkml:definitions>
  <inkml:trace contextRef="#ctx0" brushRef="#br0">263 93 13235,'0'-5'388,"0"1"1,0-1-1,0 1 0,0-1 1,0 1-1,1-1 1,0 1-1,0 0 1,0-1-1,3-4 0,3-17 2984,-6 25-3304,-1 1-1,0 0 0,0-1 1,0 1-1,0 0 0,0-1 1,0 1-1,0 0 0,0-1 1,0 1-1,0-1 1,0 1-1,0 0 0,0-1 1,0 1-1,0 0 0,0-1 1,0 1-1,0 0 1,0-1-1,-1 1 0,1-1 1,0 1-1,0 0 0,0 0 1,-1-1-1,1 1 1,0 0-1,0-1 0,-1 1 1,1 0-1,0 0 0,-1 0 1,1-1-1,0 1 0,-1 0 1,1 0-1,0 0 1,-1 0-1,1-1 0,0 1 1,-1 0-1,1 0 0,-1 0 1,1 0-1,0 0 1,-1 0-1,-19 4 1248,19-4-1264,-23 9 330,0 0 1,0 1-1,1 1 1,0 1 0,1 1-1,0 2 1,2 0-1,-23 20 1,40-32-369,0 0 1,0 0 0,1 1-1,-1-1 1,-4 8-1,7-10-16,0 0 0,-1-1 1,1 1-1,-1 0 0,1 0 0,0 0 0,0 0 0,0 0 0,-1 0 0,1-1 0,0 1 1,0 0-1,0 0 0,0 0 0,0 0 0,1 0 0,-1 0 0,0 0 0,0 0 1,1-1-1,-1 1 0,0 0 0,1 0 0,-1 0 0,1 0 0,-1-1 0,1 1 0,-1 0 1,1-1-1,-1 1 0,1 0 0,0-1 0,-1 1 0,1-1 0,0 1 0,1 0 1,3 2-29,1-1 1,-1 0 0,1 0 0,0-1 0,-1 1 0,1-1 0,10 0 0,48 0-178,-31-1 76,-24 0 101,15 0-80,0 1 1,40 7-1,-59-7 95,0 0 0,0 0 0,0 1 0,0-1 0,0 1 0,0 0 1,-1 1-1,1-1 0,-1 1 0,1 0 0,-1 0 0,0 0 0,0 0 0,-1 1 0,1 0 1,-1 0-1,1 0 0,4 8 0,-7-10 19,0-1 1,-1 1-1,1-1 0,-1 1 0,1 0 1,-1-1-1,1 1 0,-1 0 1,0-1-1,0 1 0,0 0 1,0 0-1,0-1 0,0 1 0,-1 0 1,1-1-1,0 1 0,-1 0 1,1-1-1,-2 4 0,0-3 10,0 1 0,0 0 0,0-1 0,0 0 0,-1 1 0,1-1 0,-1 0 0,1 0 0,-1 0 1,-4 2-1,-7 2 25,-1 1 0,0-2 0,-26 7 0,32-10-62,3 0-32,-1 0-157,0 0 1,0 0-1,0-1 1,0 0-1,0 0 1,0 0-1,-1-1 1,1 0-1,-11-2 1,17 2 96,0-1 1,0 1 0,1 0 0,-1-1 0,0 1-1,0-1 1,1 1 0,-1 0 0,0-1-1,1 1 1,-1-1 0,1 0 0,-1 1 0,1-1-1,-1 0 1,1 1 0,-1-1 0,1 0 0,0 1-1,-1-1 1,1 0 0,0 0 0,-1 1 0,1-1-1,0 0 1,0 0 0,0 0 0,0 1 0,0-1-1,0 0 1,0 0 0,0 0 0,0 0 0,0 1-1,0-1 1,1 0 0,-1 0 0,0 1 0,1-1-1,-1 0 1,0 0 0,1 1 0,0-2 0,22-36-1410,-20 33 1246,23-32-1334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0.371"/>
    </inkml:context>
    <inkml:brush xml:id="br0">
      <inkml:brushProperty name="width" value="0.05" units="cm"/>
      <inkml:brushProperty name="height" value="0.05" units="cm"/>
      <inkml:brushProperty name="color" value="#008C3A"/>
    </inkml:brush>
  </inkml:definitions>
  <inkml:trace contextRef="#ctx0" brushRef="#br0">61 16 18932,'5'-13'1195,"-4"10"771,-39 131 2022,29-92-3651,2 0 0,1 1 0,0 55 0,5-89-322,1 1 1,0-1-1,0 1 1,1-1-1,-1 0 1,1 1-1,0-1 1,-1 0-1,1 1 1,1-1-1,-1 0 1,0 0-1,1 0 1,3 4-1,-3-5-12,0 0-1,0-1 1,0 1-1,0-1 1,1 1 0,-1-1-1,1 0 1,-1 0-1,1 0 1,-1-1-1,1 1 1,0-1 0,-1 1-1,1-1 1,0 0-1,-1 0 1,1 0-1,4 0 1,-3 0-7,2-1-8,0 1 0,0 0 0,0 0 0,-1 1 0,1 0 0,7 1 0,-11-1 7,0 0 0,0 0 0,-1 0-1,1 0 1,0 0 0,-1 0-1,1 0 1,-1 0 0,1 1-1,-1-1 1,1 1 0,-1-1 0,0 1-1,0 0 1,0-1 0,0 1-1,0 0 1,0 0 0,0-1-1,-1 1 1,1 0 0,-1 0 0,1 3-1,0 5-11,0 0 0,0 0 0,-1 0 1,-1 0-1,0 0 0,0 0 0,-1 0 0,0 0 0,-4 9 0,-2 17 94,8-36-72,0 0-1,0 0 1,0 0-1,0-1 1,1 1 0,-1 0-1,0 0 1,0 0-1,0 0 1,0 0-1,0 0 1,1 0 0,-1 0-1,0 0 1,0 0-1,0 0 1,0 0-1,1 0 1,-1 0 0,0 0-1,0 0 1,0 0-1,0 0 1,1 0-1,-1 0 1,0 0-1,0 0 1,0 0 0,0 0-1,0 0 1,1 0-1,-1 0 1,0 1-1,0-1 1,0 0 0,0 0-1,0 0 1,0 0-1,1 0 1,-1 0-1,0 1 1,0-1 0,0 0-1,0 0 1,0 0-1,0 0 1,0 0-1,0 1 1,0-1-1,0 0 1,0 0 0,0 0-1,0 0 1,0 1-1,0-1 1,0 0-1,0 0 1,0 0 0,0 0-1,0 1 1,10-11 140,1-6 5,0-1-1,-2-1 0,0 0 1,0 0-1,-2-1 0,-1 0 1,7-29-1,-10 35-108,-5 20-50,-4 20-29,5-20 27,1 0 0,-1 0 1,1 0-1,1 0 0,-1 0 0,3 13 1,-2-18 9,0-1 1,0 1-1,-1 0 0,1 0 1,0-1-1,0 1 1,0-1-1,1 1 0,-1-1 1,0 1-1,0-1 1,1 0-1,-1 0 0,1 1 1,-1-1-1,1 0 1,0 0-1,-1-1 0,1 1 1,0 0-1,0 0 1,0-1-1,-1 1 0,1-1 1,0 0-1,0 0 1,0 1-1,0-1 0,0 0 1,2-1-1,4 1 2,0-1-1,0-1 1,0 1-1,0-1 1,0-1 0,0 0-1,-1 0 1,1 0-1,-1-1 1,0 0-1,0 0 1,7-6-1,6-6 12,0-1-1,26-29 1,-45 45-11,4-4 6,0 0 0,0-1 0,0 0 0,-1 0 0,0 0 0,0 0 0,-1 0 0,4-10 0,-7 16-8,0 0 1,0 0-1,0 0 1,0 0-1,0 0 1,0 0 0,0 0-1,0 0 1,0 0-1,0 0 1,0 0-1,0 0 1,0 0 0,0 0-1,-1 0 1,1 0-1,0 0 1,0 0-1,0 0 1,0 0 0,0 0-1,0 0 1,0 0-1,0 0 1,0 0-1,0 0 1,0 0 0,0 0-1,0 0 1,0 0-1,0 0 1,0 0-1,0 0 1,0 0 0,0 0-1,0 0 1,0 0-1,-1-1 1,1 1-1,0 0 1,0 0 0,0 0-1,0 0 1,0 0-1,0 0 1,0 0 0,0 0-1,0 0 1,0 0-1,0 0 1,0 0-1,0 0 1,0 0 0,0 0-1,0 0 1,0 0-1,0-1 1,0 1-1,0 0 1,0 0 0,0 0-1,1 0 1,-8 6-3,-6 8 7,3-1-10,0 0 0,1 1 0,-7 16 0,13-22 3,-1-1 0,1 1 0,1 0 1,-1 0-1,1 0 0,1 0 0,-2 17 1,3-24 2,0 1 1,0 0 0,0 0-1,1 0 1,-1 0 0,0 0-1,1-1 1,-1 1 0,1 0-1,0 0 1,-1 0 0,1-1-1,0 1 1,0-1 0,0 1-1,0 0 1,0-1 0,1 0-1,-1 1 1,0-1 0,1 0-1,1 2 1,0-2 2,0 1-1,0-1 0,1 0 1,-1 0-1,0 0 1,1 0-1,-1 0 1,0-1-1,1 1 0,-1-1 1,5 0-1,7-2 6,1 0 0,-1 0 1,0-1-1,19-7 0,-7 1-145,-1-1-1,-1 0 1,1-2-1,-2-1 1,43-29 0,-77 51-435,0 2 0,1-1 0,0 1 0,1 1 0,0 0 0,-10 21 0,16-24 140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0.794"/>
    </inkml:context>
    <inkml:brush xml:id="br0">
      <inkml:brushProperty name="width" value="0.05" units="cm"/>
      <inkml:brushProperty name="height" value="0.05" units="cm"/>
      <inkml:brushProperty name="color" value="#008C3A"/>
    </inkml:brush>
  </inkml:definitions>
  <inkml:trace contextRef="#ctx0" brushRef="#br0">19 3 22853,'-10'-3'1680,"4"6"-1344,4 3-192,2 3 729,0 1-529,2 1-728,1 1-345,0-1-591,0-1-72,-3-6 928,3-2-1297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1.371"/>
    </inkml:context>
    <inkml:brush xml:id="br0">
      <inkml:brushProperty name="width" value="0.05" units="cm"/>
      <inkml:brushProperty name="height" value="0.05" units="cm"/>
      <inkml:brushProperty name="color" value="#008C3A"/>
    </inkml:brush>
  </inkml:definitions>
  <inkml:trace contextRef="#ctx0" brushRef="#br0">46 6 20692,'0'-1'50,"0"1"0,0 0 0,0 0 0,0-1-1,-1 1 1,1 0 0,0 0 0,0-1-1,0 1 1,0 0 0,0 0 0,0 0 0,-1-1-1,1 1 1,0 0 0,0 0 0,0 0-1,0-1 1,-1 1 0,1 0 0,0 0 0,0 0-1,-1 0 1,1 0 0,0 0 0,0-1-1,0 1 1,-1 0 0,1 0 0,0 0 0,-1 0-1,1 0 1,0 0 0,0 0 0,-1 0-1,1 0 1,0 0 0,0 0 0,-1 0 0,1 0-1,0 1 1,0-1 0,0 0 0,-1 0-1,1 0 1,0 0 0,-1 0 0,-8 16 1034,-3 22 87,7-21-1018,2 0 0,0 0 0,1 1 0,1-1 0,1 32 0,0-47-146,0-1 1,0 1-1,0-1 1,1 1-1,-1-1 1,0 1-1,1-1 0,-1 1 1,1-1-1,-1 0 1,1 1-1,0-1 1,-1 0-1,1 1 1,0-1-1,0 0 0,0 0 1,0 0-1,0 0 1,0 1-1,0-2 1,1 1-1,-1 0 1,0 0-1,0 0 0,1-1 1,-1 1-1,1 0 1,-1-1-1,0 1 1,1-1-1,-1 0 1,1 1-1,-1-1 0,1 0 1,-1 0-1,1 0 1,-1 0-1,1 0 1,-1-1-1,1 1 0,-1 0 1,1-1-1,2 0 1,6-3 59,0 0 1,0 0-1,0-1 1,16-11-1,-24 15-62,96-70 420,-63 44-166,64-37 0,-95 61-248,1 0 0,0 1 0,0 0 0,0 0-1,0 1 1,1-1 0,-1 1 0,10-1 0,-13 2-9,-1 0 0,1 1 0,0-1 1,0 0-1,-1 0 0,1 1 1,0-1-1,-1 1 0,1 0 1,0-1-1,-1 1 0,1 0 1,-1 0-1,1 0 0,-1 0 1,1 0-1,-1 1 0,0-1 1,0 0-1,1 0 0,-1 1 0,0-1 1,0 1-1,0-1 0,-1 1 1,1 0-1,0-1 0,0 1 1,0 2-1,2 8-3,-1 1-1,0 0 1,-1 0-1,-1 0 1,0 0 0,-1 14-1,0 20 33,1-46-29,0 0-1,-1 0 0,2 0 1,-1 0-1,0 0 0,0 0 1,0 0-1,0 0 1,1-1-1,-1 1 0,0 0 1,1 0-1,-1 0 0,0 0 1,1-1-1,-1 1 0,1 0 1,0 0-1,-1-1 0,1 1 1,0 0-1,-1-1 1,1 1-1,0-1 0,-1 1 1,2 0-1,0-1 4,0 1 1,-1-1-1,1 0 1,0 0-1,0 0 1,-1 0-1,1 0 0,0 0 1,0 0-1,-1 0 1,1-1-1,0 1 1,1-2-1,6-1-57,0-1-1,-1 0 1,0-1-1,9-6 1,-10 6-30,-1 0 0,0 0 1,0 0-1,0-1 0,-1 0 0,0 0 0,0-1 1,5-7-1,5-17-138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1.757"/>
    </inkml:context>
    <inkml:brush xml:id="br0">
      <inkml:brushProperty name="width" value="0.05" units="cm"/>
      <inkml:brushProperty name="height" value="0.05" units="cm"/>
      <inkml:brushProperty name="color" value="#008C3A"/>
    </inkml:brush>
  </inkml:definitions>
  <inkml:trace contextRef="#ctx0" brushRef="#br0">23 1 23037,'-17'8'1824,"14"10"-1384,0-1-240,5 1 697,2 0-497,5-3-1240,1-3 864,6-5-224,2-1-97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2.207"/>
    </inkml:context>
    <inkml:brush xml:id="br0">
      <inkml:brushProperty name="width" value="0.05" units="cm"/>
      <inkml:brushProperty name="height" value="0.05" units="cm"/>
      <inkml:brushProperty name="color" value="#008C3A"/>
    </inkml:brush>
  </inkml:definitions>
  <inkml:trace contextRef="#ctx0" brushRef="#br0">272 98 17884,'-4'25'2280,"1"8"-1400,0 8-375,1 4 1727,-1 7-1256,3 0-192,-2-2-367,2-3-185,0-11-384,0-7-281,-1-11-487,-1-6-376,-2-12 992,-3-8-248,-6-12-264</inkml:trace>
  <inkml:trace contextRef="#ctx0" brushRef="#br0" timeOffset="0.49">6 82 15347,'-6'-19'1593,"9"11"-761,6 3-256,6 2 1000,7-1-239,9-3-241,4 0-136,5-2-208,6 1-88,1 2-312,3 0-344,0 6-952,-2 2 920,-5 3-224,-5 2-104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2.621"/>
    </inkml:context>
    <inkml:brush xml:id="br0">
      <inkml:brushProperty name="width" value="0.05" units="cm"/>
      <inkml:brushProperty name="height" value="0.05" units="cm"/>
      <inkml:brushProperty name="color" value="#008C3A"/>
    </inkml:brush>
  </inkml:definitions>
  <inkml:trace contextRef="#ctx0" brushRef="#br0">58 0 16083,'-8'21'727,"1"-1"0,1 1 0,0 0 0,2 1 1,-3 34-1,3-27 34,1-12-479,-8 82 925,10-85-1013,1 1-1,0 0 1,1-1-1,4 23 1,-5-35-168,1 1 1,-1-1-1,1 0 1,-1 0-1,1 0 1,0 0-1,-1 0 1,1 0-1,0 0 1,0 0-1,0 0 1,1-1-1,-1 1 1,0 0-1,1-1 1,-1 1-1,1 0 1,0-1 0,-1 0-1,1 0 1,0 1-1,0-1 1,0 0-1,0 0 1,0 0-1,0-1 1,0 1-1,0 0 1,0-1-1,0 0 1,0 1-1,0-1 1,1 0-1,-1 0 1,0 0-1,0 0 1,0-1-1,0 1 1,0 0-1,1-1 1,-1 0-1,0 1 1,3-3-1,9-3 72,0-1 0,-1 0-1,-1-1 1,23-17 0,-33 23-88,21-17 128,-18 14-95,1 0 0,1 0 0,-1 0 0,1 0 0,0 1 0,0 0 0,7-3 0,-13 7-41,-1 0 0,1 0 0,-1 0 0,1-1 0,0 1 0,-1 0 0,1 0 0,-1 0 0,1 0 0,-1 0 0,1 0 0,-1 0 0,1 0 0,0 0-1,-1 0 1,1 0 0,-1 0 0,1 0 0,-1 1 0,1-1 0,-1 0 0,1 0 0,-1 1 0,1-1 0,-1 0 0,1 1 0,-1-1 0,1 0 0,-1 1 0,0-1 0,1 0 0,-1 1 0,0-1 0,1 1 0,-1-1 0,0 1 0,0-1 0,1 1 0,-1-1 0,0 1 0,0-1 0,0 1 0,0 0 0,1-1 0,-1 1 0,0-1 0,0 1 0,0-1 0,0 1 0,0-1 0,-1 1 0,1 0 0,0-1 0,0 1 0,-8 36-221,7-33 162,-10 26-432,-18 39-1,21-53 692,4-3-386,7-7-86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7.954"/>
    </inkml:context>
    <inkml:brush xml:id="br0">
      <inkml:brushProperty name="width" value="0.05" units="cm"/>
      <inkml:brushProperty name="height" value="0.05" units="cm"/>
    </inkml:brush>
  </inkml:definitions>
  <inkml:trace contextRef="#ctx0" brushRef="#br0">168 287 17068,'-18'9'861,"0"0"1,1 2-1,0 0 1,0 0-1,1 2 1,1 0-1,-21 23 1,35-35-822,-1 1 0,1 0 1,-1 0-1,1 0 0,0 0 1,0 0-1,0 0 0,0 1 0,0-1 1,1 0-1,-1 0 0,0 4 1,1-5-29,0 0 0,0 0 0,0 0 0,0-1 0,1 1 0,-1 0 0,0 0 0,0 0 0,1 0 0,-1-1 0,0 1 0,1 0 0,-1 0 0,1-1 0,-1 1 0,1 0 0,-1-1 0,1 1 0,0-1 0,-1 1 0,1 0 0,0-1 0,0 1 0,2 0-4,0 0 0,1 0 0,-1 0 0,0 0 0,0-1 0,1 1 0,-1-1 0,0 0 0,0 0 0,1 0 0,-1-1 0,0 1 0,0-1 0,1 1 0,5-3 0,3-3 8,0 1 1,0-2-1,-1 1 0,1-2 0,-1 1 1,-1-2-1,0 1 0,0-1 0,0-1 1,-1 0-1,12-17 0,7-13 43,39-76-1,-59 101-47,-1 0-1,0 0 0,-1 0 1,0-1-1,3-17 1,-9 33-11,0 0 0,1 0 0,-1-1 0,0 1 1,0 0-1,0 0 0,0 0 0,0-1 0,0 1 0,0 0 0,0 0 1,0 0-1,1 0 0,-1-1 0,0 1 0,0 0 0,0 0 1,0-1-1,0 1 0,0 0 0,0 0 0,0 0 0,0-1 0,-1 1 1,1 0-1,0 0 0,0 0 0,0-1 0,0 1 0,0 0 1,0 0-1,0 0 0,0 0 0,0-1 0,-1 1 0,1 0 0,0 0 1,0 0-1,0 0 0,0 0 0,-1-1 0,1 1 0,0 0 1,0 0-1,0 0 0,-7 8 10,-9 17-9,2 2 0,0-1-1,-13 41 1,22-51 4,0 0-1,1 0 1,1 1-1,0-1 0,1 1 1,1 0-1,1 29 1,1-42-1,-1 0 1,1 1-1,0-1 1,0 0-1,0 0 1,1 0 0,-1 0-1,1 0 1,0 0-1,0 0 1,1 0-1,-1-1 1,1 1-1,-1-1 1,1 0-1,7 6 1,-6-6 3,1 0 0,1 0 0,-1 0 0,0 0 0,1-1-1,-1 0 1,1 0 0,0-1 0,0 0 0,0 0 0,6 1 0,4-2 11,1 0 0,-1-1-1,0-1 1,0 0 0,0-1 0,0-1 0,-1 0-1,19-8 1,-18 5 28,0-1 0,28-18 0,-37 21-5,0-1-1,0 0 1,0 0 0,0 0 0,-1-1-1,0 0 1,7-11 0,-12 17-31,-1 0 0,1 1 0,-1-1 0,1 0 0,-1 0 0,1 0 0,-1 0 1,0 0-1,1 0 0,-1 0 0,0 0 0,0 0 0,0 0 0,0 0 0,0 0 0,0 0 0,0 0 0,0-1 0,-1 1-4,1 1 0,-1 0-1,1 0 1,-1 0 0,1-1-1,0 1 1,-1 0 0,1 0-1,-1 0 1,1 0 0,-1 0-1,1 0 1,-1 0 0,1 0 0,-1 0-1,1 0 1,-1 0 0,1 0-1,-1 0 1,1 0 0,-1 1-1,1-1 1,0 0 0,-1 0-1,1 0 1,-1 1 0,1-1-1,-1 0 1,1 1 0,0-1-1,-1 0 1,1 1 0,0-1-1,-1 0 1,1 1 0,0-1-1,-1 1 1,-4 4 9,0 0 1,0 1-1,0 0 0,1 0 1,-1 0-1,1 0 0,1 1 1,-1-1-1,-3 11 0,7-15-13,-1 0 0,0 0 0,0-1 0,1 1 0,-1 0 0,1 0 0,0 0 0,-1 0 0,1 0 0,0 0-1,0 0 1,0 0 0,0 0 0,1 0 0,-1 0 0,1 0 0,-1 0 0,1 0 0,0 0 0,-1 0 0,1 0 0,0 0-1,0-1 1,0 1 0,1 0 0,-1-1 0,0 1 0,0-1 0,1 1 0,-1-1 0,1 0 0,0 0 0,-1 1 0,1-1-1,0 0 1,0-1 0,-1 1 0,1 0 0,3 0 0,2 1 13,0-1 0,0 0 1,0 0-1,0-1 0,1 0 0,-1 0 0,0-1 0,0 0 1,0 0-1,0-1 0,0 1 0,0-2 0,0 1 0,0-1 0,8-4 1,0-2 37,1 0 1,-1 0-1,-1-1 1,0-1-1,15-16 1,-1-1 56,-2-2 1,40-57 0,-52 65-63,-1 0 0,0-1 0,-2-1 0,-1 0 0,9-30 0,-18 51-46,0 0 0,-1-1-1,1 1 1,-1-1 0,1 1 0,-1 0 0,0-1 0,0 1-1,-1-1 1,1 1 0,-1 0 0,-1-6 0,2 8-4,-1 1 1,1-1 0,0 0 0,-1 0-1,1 1 1,-1-1 0,1 0-1,-1 1 1,0-1 0,1 1 0,-1-1-1,0 1 1,1-1 0,-1 1 0,0-1-1,1 1 1,-1 0 0,0-1-1,0 1 1,-1 0 0,0-1 0,0 1-1,1 0 1,-1 0 0,0 1-1,0-1 1,0 0 0,0 1-1,0-1 1,1 1 0,-1-1-1,0 1 1,-2 1 0,-6 4-4,0 0 1,1 1 0,0 0 0,0 0 0,1 1-1,0 0 1,0 0 0,-10 16 0,5-6-13,0 2 0,2-1-1,-13 31 1,19-37 14,0-1-1,1 1 0,0 0 1,2 0-1,-1 1 1,1-1-1,1 27 0,1-35-4,0 1 1,1 0-1,0 0 0,0 0 0,0-1 0,1 1 0,0-1 0,0 1 0,0-1 1,1 0-1,0 1 0,0-1 0,0-1 0,1 1 0,-1 0 0,1-1 0,0 0 1,0 0-1,1 0 0,7 5 0,-6-5-114,2 1 0,-1-2-1,0 1 1,1-1 0,0 0 0,0 0 0,0-1-1,0 0 1,0-1 0,0 0 0,0 0 0,0 0-1,1-1 1,-1 0 0,10-2 0,11-7-265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3.054"/>
    </inkml:context>
    <inkml:brush xml:id="br0">
      <inkml:brushProperty name="width" value="0.05" units="cm"/>
      <inkml:brushProperty name="height" value="0.05" units="cm"/>
      <inkml:brushProperty name="color" value="#008C3A"/>
    </inkml:brush>
  </inkml:definitions>
  <inkml:trace contextRef="#ctx0" brushRef="#br0">229 11 19700,'-12'3'379,"0"1"1,0 1-1,0 0 0,0 1 0,1 1 1,0-1-1,0 2 0,1-1 0,0 1 0,0 1 1,-9 11-1,9-10-199,1 1 1,0 0-1,1 1 1,0 0-1,1 0 0,0 1 1,1 0-1,1 0 1,-8 26-1,12-33-140,0-1 0,0 1 1,0-1-1,1 1 0,0 9 1,0-13-33,1-1 0,-1 1 0,0 0 1,1-1-1,-1 1 0,1-1 0,-1 0 1,1 1-1,-1-1 0,1 1 0,0-1 1,0 0-1,0 0 0,0 1 0,0-1 1,0 0-1,0 0 0,0 0 0,0 0 1,1 0-1,-1 0 0,0-1 0,1 1 1,-1 0-1,3 0 0,1 0 11,0 0-1,1 0 1,-1-1-1,0 0 1,0 0-1,0 0 1,0 0-1,0-1 1,0 0-1,0 0 1,0-1 0,0 1-1,0-1 1,5-2-1,7-5 71,0 0 0,23-17 0,-18 11 53,-1-2 0,-1-1 0,33-36 0,-41 40-53,-1-1 1,0 0 0,-1-1 0,-1 0 0,0 0 0,9-25 0,-12 16 30,-7 26-117,1-1 0,0 0 0,0 0 0,0 0-1,0 0 1,-1 0 0,1 1 0,0-1 0,0 0-1,-1 0 1,1 0 0,0 0 0,0 0 0,0 0 0,-1 0-1,1 0 1,0 0 0,0 0 0,-1 0 0,1 0-1,0 0 1,0 0 0,-1 0 0,1 0 0,0 0 0,0 0-1,-1 0 1,1 0 0,0 0 0,0 0 0,0 0-1,-1-1 1,1 1 0,0 0 0,0 0 0,0 0-1,-1 0 1,1 0 0,0-1 0,0 1 0,0 0 0,0 0-1,0 0 1,-1-1 0,1 1 0,0 0 0,0 0-1,0-1 1,0 1 0,0 0 0,0 0 0,0 0 0,0-1-1,0 1 1,0 0 0,0 0 0,0-1 0,0 1-1,-8 10 13,1 0-1,0 0 0,0 1 0,2 0 1,-1 1-1,1-1 0,-5 19 0,3-12-1,-1 2-17,-7 33 0,14-47-51,-1 1 1,1-1-1,1 1 1,-1 0-1,1-1 1,1 1-1,-1 0 1,1 0-1,2 8 1,-3-13 27,1 0-1,0-1 1,0 1 0,0-1 0,-1 1 0,1-1 0,1 1-1,-1-1 1,0 1 0,0-1 0,0 0 0,1 0-1,-1 0 1,1 1 0,-1-1 0,1 0 0,-1-1 0,1 1-1,-1 0 1,1 0 0,0-1 0,0 1 0,-1-1 0,1 0-1,0 1 1,0-1 0,1 0 0,3 0-10,-1 0 0,1 0 1,-1-1-1,1 1 0,-1-1 0,1-1 1,9-3-1,22-13-279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3.496"/>
    </inkml:context>
    <inkml:brush xml:id="br0">
      <inkml:brushProperty name="width" value="0.05" units="cm"/>
      <inkml:brushProperty name="height" value="0.05" units="cm"/>
      <inkml:brushProperty name="color" value="#008C3A"/>
    </inkml:brush>
  </inkml:definitions>
  <inkml:trace contextRef="#ctx0" brushRef="#br0">52 0 21909,'-1'0'1976,"-2"6"-1360,-1 7-248,-1 10 969,0 4-313,-2 6-568,1 4-184,-1 2-264,1-3-112,2-8-464,1-3-352,3-11-513,1-10 1081,8-8-240,1-7-224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3.914"/>
    </inkml:context>
    <inkml:brush xml:id="br0">
      <inkml:brushProperty name="width" value="0.05" units="cm"/>
      <inkml:brushProperty name="height" value="0.05" units="cm"/>
      <inkml:brushProperty name="color" value="#008C3A"/>
    </inkml:brush>
  </inkml:definitions>
  <inkml:trace contextRef="#ctx0" brushRef="#br0">98 0 19204,'-1'1'1760,"-6"14"-1143,-3 3-241,-2 10 1024,1 5-384,-2 4-528,0 2-136,3-1-96,0 0-112,4-7-520,3-2-344,2-9 616,1-4-120,4-9-104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4.501"/>
    </inkml:context>
    <inkml:brush xml:id="br0">
      <inkml:brushProperty name="width" value="0.05" units="cm"/>
      <inkml:brushProperty name="height" value="0.05" units="cm"/>
      <inkml:brushProperty name="color" value="#008C3A"/>
    </inkml:brush>
  </inkml:definitions>
  <inkml:trace contextRef="#ctx0" brushRef="#br0">106 127 20292,'-1'3'267,"0"1"0,0 0 0,0 0-1,-1-1 1,1 1 0,-1-1 0,0 1-1,0-1 1,-4 6 0,-4 7 422,-4 10-426,2 1-1,1 1 1,0 0-1,2 0 1,-10 57-1,19-83-246,0 0 1,-1 0-1,1-1 1,0 1-1,0 0 0,0 0 1,0 0-1,0 0 1,1-1-1,-1 1 0,0 0 1,1 0-1,0 0 1,-1-1-1,1 1 0,0 0 1,0-1-1,0 1 1,1 1-1,-1-2 0,1 0 0,-1-1 1,0 1-1,1-1 0,-1 1 1,1-1-1,-1 0 0,1 1 1,-1-1-1,1 0 0,-1 0 0,1 0 1,-1 0-1,1 0 0,-1-1 1,0 1-1,1 0 0,-1-1 0,1 1 1,-1-1-1,1 1 0,-1-1 1,3-1-1,7-4 58,1-1 1,-1 0-1,0 0 0,-1-1 1,11-10-1,45-50 249,-56 58-285,-1 0-14,-1 2 1,0-1 0,-1 0 1,13-18-1,-33 49 60,2-3-62,0 1-1,1 0 1,1 0 0,1 0 0,-9 39-1,17-56-14,-1-1 0,1 1 0,0-1 0,-1 1-1,1 0 1,1-1 0,-1 1 0,0-1 0,1 1-1,-1-1 1,1 1 0,0-1 0,0 1 0,2 4-1,-2-6 1,0 0-1,0 0 1,0 0-1,0 0 0,0 0 1,0-1-1,0 1 0,1 0 1,-1-1-1,0 1 1,1 0-1,-1-1 0,0 0 1,1 1-1,-1-1 0,0 0 1,1 0-1,-1 1 0,1-1 1,-1 0-1,1 0 1,-1-1-1,0 1 0,1 0 1,-1 0-1,1-1 0,-1 1 1,2-1-1,13-5 60,0-1 0,0-1 0,0 0 0,-1-1 0,0-1 0,22-18 0,-19 14-40,0 1 0,1 0 1,23-10-1,-40 22-39,0 0 0,0 0 1,0 1-1,-1-1 0,1 0 0,0 1 1,0 0-1,0-1 0,0 1 1,3 0-1,-4 0 2,-1 0-1,1 1 1,0-1 0,-1 0-1,1 0 1,-1 0 0,1 1-1,-1-1 1,1 0 0,-1 1-1,1-1 1,-1 0 0,1 1-1,-1-1 1,1 1 0,-1-1-1,1 1 1,-1-1 0,0 1-1,1-1 1,0 2 0,0 1-153,-1 1 0,1 0 0,0-1 0,-1 1 0,0 0 0,0 0 0,0-1 0,-1 6 0,0 6-1038,1-14 1114,1-1 0,-1 1-1,0-1 1,0 1-1,0-1 1,0 1 0,1-1-1,-1 1 1,0-1-1,1 1 1,-1-1 0,0 0-1,1 1 1,-1-1-1,0 1 1,1-1 0,-1 0-1,1 1 1,-1-1 0,1 0-1,-1 0 1,1 1-1,-1-1 1,1 0 0,-1 0-1,1 0 1,-1 0-1,1 1 1,-1-1 0,1 0-1,-1 0 1,1 0-1,-1 0 1,1 0 0,-1 0-1,1-1 1,-1 1-1,1 0 1,-1 0 0,1 0-1,-1 0 1,1-1-1,-1 1 1,1-1 0,30-10-2458,-27 9 2048,141-69-5802,-6-11 6844,-134 79-239,2 0 353,-1-1 0,-1 0 0,1 0 0,-1 0 0,1-1 0,-1 1 1,7-10-1,-12 14-610,0 0 0,0 0 1,1 0-1,-1 0 0,0 0 1,0 0-1,0-1 0,0 1 1,1 0-1,-1 0 0,0 0 1,0 0-1,0-1 0,0 1 1,0 0-1,0 0 0,0 0 1,1 0-1,-1-1 0,0 1 1,0 0-1,0 0 1,0 0-1,0-1 0,0 1 1,0 0-1,0 0 0,0 0 1,0-1-1,0 1 0,0 0 1,0 0-1,0-1 0,0 1 1,0 0-1,-1 0 0,1 0 1,0 0-1,0-1 0,0 1 1,0 0-1,0 0 0,0 0 1,0 0-1,-1-1 0,1 1 1,0 0-1,0 0 0,0 0 1,0 0-1,-1 0 0,1 0 1,0-1-1,0 1 0,0 0 1,-1 0-1,1 0 0,0 0 1,-15 3 1724,-4 7-1460,2 1-1,0 0 1,0 1 0,1 1 0,0 0 0,1 1 0,1 1 0,0 0-1,1 1 1,1 1 0,-15 24 0,26-38-297,-1-1 0,1 1 0,0 0 0,0 0 0,0 0 0,0 0 0,0 4 0,1-7-13,0 1-1,0-1 1,0 1 0,0 0-1,0-1 1,0 1 0,0-1 0,0 1-1,1-1 1,-1 1 0,0 0 0,0-1-1,1 1 1,-1-1 0,0 1-1,1-1 1,-1 0 0,0 1 0,1-1-1,-1 1 1,1-1 0,-1 0 0,0 1-1,1-1 1,-1 0 0,1 1-1,-1-1 1,1 0 0,0 0 0,-1 1-1,1-1 1,-1 0 0,1 0 0,-1 0-1,1 0 1,0 0 0,-1 0-1,1 0 1,-1 0 0,1 0 0,-1 0-1,1 0 1,0 0 0,-1 0 0,1-1-1,-1 1 1,2-1 0,6-1 10,0 0 0,1-1 0,-1 0 1,0-1-1,-1 0 0,1 0 0,-1 0 0,11-9 1,55-50 169,-50 41-88,-2-1 1,-1-1 0,26-39 0,-38 50-38,0 0 0,-1 0-1,0-1 1,-1 0 0,-1 0 0,0 0 0,-1-1 0,-1 0 0,3-19 0,-6 33-55,0 0-1,0-1 1,0 1-1,0 0 1,0 0 0,0 0-1,0 0 1,0 0 0,0 0-1,-1-1 1,1 1-1,-1 0 1,1 0 0,0 0-1,-2-1 1,2 2-1,0 0 0,-1-1-1,1 1 1,0 0 0,-1 0 0,1-1 0,0 1-1,-1 0 1,1 0 0,-1 0 0,1 0 0,-1 0 0,1-1-1,0 1 1,-1 0 0,1 0 0,-1 0 0,1 0-1,-1 0 1,1 0 0,0 1 0,-1-1 0,1 0 0,-1 0-1,0 0 1,-2 2 6,0-1 0,0 1 0,0 0 0,1 0 0,-1 0 0,0 0 0,1 0 0,-4 5 0,-13 16 22,0 1 0,2 1 0,1 0 0,-21 46 1,29-55-148,2 0 0,0 1 0,1-1 0,0 1 0,2 0 0,0 0 0,1 1 0,0-1 0,2 26 0,1-39 20,-1 0 1,1 0 0,-1 0-1,1 0 1,1-1-1,-1 1 1,0 0 0,1 0-1,0-1 1,0 1 0,0-1-1,0 0 1,0 1-1,1-1 1,0 0 0,-1 0-1,1-1 1,6 6-1,14 8-468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6.010"/>
    </inkml:context>
    <inkml:brush xml:id="br0">
      <inkml:brushProperty name="width" value="0.05" units="cm"/>
      <inkml:brushProperty name="height" value="0.05" units="cm"/>
      <inkml:brushProperty name="color" value="#008C3A"/>
    </inkml:brush>
  </inkml:definitions>
  <inkml:trace contextRef="#ctx0" brushRef="#br0">29 30 16460,'-1'1'347,"0"1"1,0-1-1,0 0 1,1 1-1,-1-1 1,0 1-1,1-1 1,-1 1-1,0-1 1,1 3-1,-4 32 1197,3-20-995,-14 282 1480,15-295-1975,0 0 0,0 0 0,0 0 0,0 1 0,1-1 0,0 0 0,-1 0 0,3 4 0,-3-7-44,0 0-1,0 0 1,1 1 0,-1-1 0,0 0 0,0 0 0,0 0 0,0 0 0,1 1 0,-1-1 0,0 0-1,0 0 1,0 0 0,1 0 0,-1 0 0,0 0 0,0 0 0,0 0 0,1 0 0,-1 0 0,0 0-1,0 0 1,1 0 0,-1 0 0,0 0 0,0 0 0,1 0 0,-1 0 0,0 0 0,0 0 0,0 0 0,1 0-1,-1 0 1,0 0 0,0 0 0,0-1 0,1 1 0,12-16 296,83-157 982,-59 102-797,52-77 0,-71 129-636,-18 18 108,0 1 0,0 0 0,1-1 1,-1 1-1,0 0 0,0 0 0,1 0 0,-1-1 0,0 1 1,0 0-1,1 0 0,-1 0 0,0 0 0,1 0 0,-1-1 1,0 1-1,0 0 0,1 0 0,-1 0 0,0 0 0,1 0 1,-1 0-1,0 0 0,1 0 0,-1 0 0,0 0 0,1 0 1,-1 0-1,0 0 0,1 1 0,-1-1 0,0 0 0,1 0 0,-1 0 1,0 0-1,0 0 0,1 1 0,-1-1 0,0 0 0,0 0 1,1 1-1,-1-1 0,0 0 0,0 0 0,0 1 0,1-1 1,-1 0-1,0 0 0,0 1 0,0-1 0,0 0 0,0 1 1,0-1-1,1 0 0,-1 1 0,0-1 0,0 0 0,0 1 1,0-1-1,0 0 0,0 1 0,0-1 0,-1 0 0,1 1 1,0-1-1,0 0 0,0 1 0,0 2-68,0 0 0,-1-1 0,1 1 1,0 0-1,-1 0 0,0-1 0,0 1 0,0 0 0,0-1 0,-2 5 0,-8 13-632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6.441"/>
    </inkml:context>
    <inkml:brush xml:id="br0">
      <inkml:brushProperty name="width" value="0.05" units="cm"/>
      <inkml:brushProperty name="height" value="0.05" units="cm"/>
      <inkml:brushProperty name="color" value="#008C3A"/>
    </inkml:brush>
  </inkml:definitions>
  <inkml:trace contextRef="#ctx0" brushRef="#br0">0 1 15939,'13'18'1849,"-1"4"-1233,5 6-208,0 5 1008,3 5-632,3 3-167,4 1-665,1-3-464,-3-9 487,3-7-95,-3-15-168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6.927"/>
    </inkml:context>
    <inkml:brush xml:id="br0">
      <inkml:brushProperty name="width" value="0.05" units="cm"/>
      <inkml:brushProperty name="height" value="0.05" units="cm"/>
      <inkml:brushProperty name="color" value="#008C3A"/>
    </inkml:brush>
  </inkml:definitions>
  <inkml:trace contextRef="#ctx0" brushRef="#br0">103 1 15203,'-2'0'219,"0"0"-1,-1 0 1,1 0-1,0 0 1,0 1-1,-1-1 1,1 1-1,0-1 1,0 1-1,-1 0 1,1 0 0,0 0-1,0 0 1,0 0-1,0 0 1,1 1-1,-1-1 1,0 1-1,0-1 1,1 1-1,-1 0 1,1-1-1,-1 1 1,1 0-1,0 0 1,-1 2-1,-4 7 350,0-1-1,1 1 1,-6 19-1,6-16-189,2-5-164,0-1 0,0 1 0,0 0 0,2 0 0,-1 0 0,1 0 0,0 13 0,1-22-203,0 0 0,-1 1 0,1-1-1,0 0 1,0 1 0,0-1 0,1 1 0,-1-1 0,0 0 0,0 1 0,0-1 0,0 1 0,0-1 0,0 0 0,0 1-1,1-1 1,-1 0 0,0 1 0,0-1 0,1 0 0,-1 0 0,0 1 0,0-1 0,1 0 0,-1 1 0,0-1-1,1 0 1,-1 0 0,0 0 0,1 1 0,-1-1 0,0 0 0,1 0 0,-1 0 0,0 0 0,1 0 0,-1 0 0,1 0-1,-1 0 1,0 0 0,1 0 0,-1 0 0,0 0 0,1 0 0,-1 0 0,1 0 0,-1 0 0,0 0 0,1 0 0,-1 0-1,0-1 1,1 1 0,-1 0 0,0 0 0,1 0 0,-1-1 0,0 1 0,1 0 0,-1 0 0,0-1 0,1 1 0,22-22 233,-19 17-189,8-8 38,2 0 0,-1 0 1,2 2-1,-1 0 0,1 0 0,28-13 1,-38 21-84,0 1 0,0 0 1,0 1-1,0-1 1,1 1-1,-1 0 0,0 0 1,1 1-1,-1-1 1,0 1-1,1 1 0,-1-1 1,1 1-1,-1-1 1,0 2-1,1-1 0,-1 0 1,0 1-1,0 0 1,0 1-1,0-1 0,-1 1 1,1-1-1,-1 2 1,1-1-1,6 7 1,-4-3-11,-2 0 1,1 0-1,-1 1 1,0-1 0,0 1-1,3 10 1,-3-8 15,0 0 0,1-1 0,9 12 0,-15-20-13,0-1 1,1 0 0,-1 0 0,0 1 0,0-1-1,1 0 1,-1 0 0,0 0 0,1 1 0,-1-1 0,0 0-1,1 0 1,-1 0 0,0 0 0,1 0 0,-1 0 0,0 1-1,1-1 1,-1 0 0,0 0 0,1 0 0,-1 0 0,1 0-1,-1-1 1,0 1 0,1 0 0,-1 0 0,0 0 0,1 0-1,-1 0 1,1-1 0,11-9 91,9-22 60,-18 27-115,13-22 93,22-34 128,-35 57-245,0 0 0,0 0 0,1 0 0,0 0 0,0 1 0,0 0-1,0 0 1,0 0 0,0 0 0,9-4 0,-11 7-17,0-1 1,0 0-1,0 1 0,0 0 0,0-1 1,-1 1-1,1 0 0,0 0 0,0 0 1,0 0-1,0 0 0,0 1 0,0-1 1,0 1-1,0-1 0,-1 1 0,1 0 1,0-1-1,2 3 0,-1-1-3,0 0 0,0 1 0,0-1 0,0 1 0,-1 0 0,1 0-1,-1 0 1,0 0 0,3 5 0,1 5-16,0 0-1,0 1 1,6 27 0,-7-7 1,-4-27 14,0 0 0,0 1 1,1-1-1,3 9 0,-5-16 6,0 1-1,0-1 1,0 1-1,0-1 1,1 0-1,-1 1 1,0-1-1,0 1 1,1-1-1,-1 0 1,0 1-1,0-1 1,1 1-1,-1-1 1,0 0-1,1 1 1,-1-1-1,0 0 1,1 0-1,-1 1 1,1-1-1,-1 0 1,1 0-1,-1 0 1,0 1-1,1-1 1,-1 0-1,1 0 1,-1 0-1,1 0 1,-1 0-1,1 0 1,-1 0-1,1 0 1,-1 0-1,1 0 1,-1 0-1,0 0 1,1-1-1,-1 1 1,1 0-1,-1 0 1,1 0-1,-1-1 1,0 1-1,1 0 1,-1 0 0,1-1-1,-1 1 1,0 0-1,1-1 1,-1 1-1,0 0 1,0-1-1,1 1 1,-1 0-1,0-1 1,20-28 20,-18 26-13,9-16-13,21-27 1,-29 42 1,0 0 0,0 0 0,1 0 0,-1 1 1,1 0-1,0-1 0,0 2 0,0-1 0,0 0 0,1 1 0,-1-1 0,1 1 0,6-1 0,-9 2 0,0 1-1,0 0 0,0 1 0,0-1 0,0 0 1,0 1-1,1-1 0,-1 1 0,0-1 0,0 1 1,0 0-1,-1 0 0,1 0 0,0 0 1,0 0-1,0 0 0,-1 1 0,1-1 0,-1 1 1,1-1-1,-1 1 0,1-1 0,-1 1 0,0 0 1,0 0-1,0 0 0,1 2 0,4 6-16,-2 0-1,0 0 1,6 20-1,-5-4-11,-4-20 29,-1 0-1,1-1 0,1 1 0,-1-1 0,4 7 1,-5-12 3,0 1 1,1-1-1,-1 0 1,0 1-1,1-1 1,-1 0-1,0 0 1,1 0-1,-1 1 1,0-1-1,1 0 1,-1 0 0,1 0-1,-1 0 1,0 0-1,1 0 1,-1 0-1,1 0 1,-1 0-1,0 0 1,1 0-1,-1 0 1,1 0-1,-1 0 1,1 0-1,-1 0 1,0 0-1,1 0 1,-1-1 0,0 1-1,1 0 1,-1 0-1,0 0 1,1-1-1,-1 1 1,0 0-1,1 0 1,-1-1-1,0 1 1,1 0-1,-1-1 1,14-14 23,-13 14-21,21-27 20,-10 12 4,22-24 0,-31 37-30,1 0 0,-1 0 1,1 0-1,0 0 0,-1 1 0,1-1 0,0 1 0,0 0 0,1 0 1,-1 1-1,0-1 0,7 0 0,-9 1-2,0 1-1,0 0 1,0 0 0,0 1 0,0-1-1,1 0 1,-1 1 0,0-1 0,0 1-1,0 0 1,0 0 0,0 0 0,-1 0-1,1 0 1,0 0 0,0 0-1,-1 1 1,1-1 0,0 0 0,-1 1-1,0 0 1,1-1 0,-1 1 0,0 0-1,0-1 1,0 1 0,0 0 0,0 0-1,0 0 1,0 0 0,0 3-1,1 2-241,0 0 0,0 0 0,-1 0 1,0 1-1,0-1 0,-1 0 0,-1 13 0,0-15-137,1-10-35,2-13-111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7.771"/>
    </inkml:context>
    <inkml:brush xml:id="br0">
      <inkml:brushProperty name="width" value="0.05" units="cm"/>
      <inkml:brushProperty name="height" value="0.05" units="cm"/>
      <inkml:brushProperty name="color" value="#008C3A"/>
    </inkml:brush>
  </inkml:definitions>
  <inkml:trace contextRef="#ctx0" brushRef="#br0">42 76 14755,'-19'3'6415,"18"-3"-6127,1 1 1,-1 0 0,1 0-1,-1 0 1,1 0 0,-1 0-1,1 0 1,0 0 0,0 0-1,-1 1 1,1-1 0,0 0-1,0 1 1,-1 6-435,-2 13 1039,-10 97 1503,12-116-2365,1 0-1,0 0 1,0-1-1,1 1 1,-1 0-1,0 0 1,0 0-1,1-1 1,-1 1-1,2 2 1,5-2 152,5-11-56,14-20-15,31-43 0,-39 47-74,1 0 0,1 2 0,31-29 0,-47 49-37,0-1 1,1 1 0,-1 0 0,1 0 0,0 1 0,0-1-1,0 1 1,0 0 0,8-1 0,-11 2-4,0 1 0,0 0-1,0-1 1,0 1 0,0 0 0,0 0 0,0 1 0,0-1-1,1 0 1,-1 1 0,0-1 0,0 1 0,-1 0 0,1 0-1,0 0 1,0 0 0,0 0 0,0 0 0,-1 0 0,1 0 0,0 1-1,-1-1 1,1 1 0,-1-1 0,0 1 0,3 2 0,0 4-5,0 0 1,-1 0-1,0 0 1,0 1-1,0-1 1,-1 1-1,-1-1 1,1 1-1,-1 0 1,-1 9-1,0 15-25,-5 40 0,5-73 32,0 1 1,0-1 0,0 1 0,-1 0 0,1-1-1,0 1 1,0 0 0,0-1 0,0 1 0,0-1 0,0 1-1,0 0 1,1-1 0,-1 1 0,0 0 0,0-1-1,0 1 1,1-1 0,-1 1 0,0-1 0,1 2-1,7-10 23,13-30 12,-18 30-33,4-4-5,5-11 9,17-24-1,-26 42-23,0 0-1,1 0 1,0 1 0,0-1-1,0 1 1,1 0-1,-1 0 1,1 1-1,0 0 1,10-6-1,-13 8 7,-1 1 0,0-1-1,1 0 1,-1 1 0,1 0-1,0-1 1,-1 1 0,1 0-1,-1 0 1,1 0 0,-1 0-1,1 0 1,0 0 0,-1 0-1,1 1 1,-1-1 0,1 1-1,-1-1 1,1 1 0,-1-1-1,0 1 1,1 0 0,1 1-1,-1 0-6,0 0 0,0 0 0,0 0 0,-1 1-1,1-1 1,-1 1 0,1-1 0,-1 1 0,0-1 0,0 1 0,1 5-1,1 5-2,-1 1 0,0-1 0,-1 0 0,-1 18 0,-3 8 213,1-24-25,2-12-74,1-4 3,1-12-836,0 3 300,1 0 0,-1 1 0,2-1 0,6-15 0,0 10-214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28.406"/>
    </inkml:context>
    <inkml:brush xml:id="br0">
      <inkml:brushProperty name="width" value="0.05" units="cm"/>
      <inkml:brushProperty name="height" value="0.05" units="cm"/>
      <inkml:brushProperty name="color" value="#008C3A"/>
    </inkml:brush>
  </inkml:definitions>
  <inkml:trace contextRef="#ctx0" brushRef="#br0">88 88 19836,'1'3'491,"1"-1"-1,0 1 0,-1-1 1,1 0-1,0 0 1,0 0-1,1 0 0,2 3 1,-3-5-384,-1 1 0,1-1 0,-1 1 0,1-1 0,-1 1 0,1-1 0,-1 0 0,1 0 0,-1 0 0,1 0 0,-1 0 0,1 0 0,-1 0 0,1 0 0,0-1 0,-1 1 0,1-1 0,1 0 0,3-1-8,-1-1 0,1 0-1,0-1 1,-1 1 0,0-1 0,1 0 0,6-8 0,-9 10-58,-1 0 0,0-1 0,0 1 0,0 0 0,0-1 0,0 1 1,0-1-1,-1 0 0,1 0 0,-1 0 0,0 0 0,0 1 0,0-1 0,0-1 1,0 1-1,-1 0 0,1-5 0,-2 7-25,1 0 0,0 0 0,-1 0 0,1 0 0,0 0 0,-1 0 0,1 0 0,-1 0 0,0 0 0,1 0 0,-1 0 0,0 0 0,0 0 0,0 1 0,1-1 0,-1 0 0,0 0 0,0 1 0,0-1 0,0 1-1,0-1 1,0 1 0,0-1 0,0 1 0,0 0 0,-1-1 0,1 1 0,0 0 0,0 0 0,0 0 0,0 0 0,-2 0 0,-1 0 12,-1 0 1,1 1-1,-1-1 0,1 1 1,0 0-1,-1 0 0,-4 3 0,-1 0-24,0 2 0,1-1 0,-1 2-1,1-1 1,1 1 0,-1 0-1,1 1 1,1 0 0,0 0 0,0 1-1,0-1 1,1 2 0,0-1 0,1 1-1,0 0 1,0 0 0,1 0-1,1 0 1,0 1 0,0 0 0,1 0-1,0-1 1,0 15 0,2-22-6,0-1 0,0 0 1,0 1-1,0-1 0,0 0 1,1 1-1,-1-1 0,1 0 1,0 1-1,0-1 0,0 0 1,0 0-1,0 0 0,0 0 1,0 0-1,1 0 0,-1 0 0,1 0 1,2 3-1,-2-4 1,1 0 0,-1 0 0,0 0 0,0-1-1,0 1 1,0-1 0,1 1 0,-1-1 0,0 1 0,1-1 0,-1 0 0,0 0-1,1 0 1,-1-1 0,0 1 0,0 0 0,1-1 0,-1 0 0,0 1 0,4-3-1,16-7-8,-1-2-1,0 0 1,-1-1-1,0-2 1,32-30-1,-2 4-70,-37 30 49,-9 7 10,0 0 1,0 1 0,1-1 0,-1 1 0,1 0-1,0 0 1,0 0 0,0 1 0,1-1 0,-1 1 0,0 1-1,1-1 1,10-1 0,-14 3 13,0 1 0,-1-1 0,1 1 0,0-1 0,-1 1 0,1-1 0,-1 1 0,1 0 0,-1 0 0,1 0 0,-1 0 0,0 0 0,1 0 0,-1 0 0,0 0 0,0 1 0,1-1 0,-1 0 0,0 1 1,-1-1-1,1 1 0,0-1 0,0 1 0,-1 0 0,1-1 0,-1 1 0,1-1 0,-1 1 0,1 2 0,1 8-16,0 1 0,-1-1 0,-1 14 0,1-8 44,-1-3 9,0-11-15,-1-1 0,1 0-1,0 0 1,1 1-1,-1-1 1,0 0 0,1 1-1,0-1 1,0 0 0,0 0-1,0 0 1,0 0-1,1 0 1,2 5 0,-4-8-8,1 1 1,0-1-1,-1 0 1,1 0-1,-1 1 1,1-1-1,-1 0 1,1 0-1,0 0 1,-1 0-1,1 1 1,-1-1-1,1 0 1,0 0-1,-1 0 1,1-1-1,0 1 1,-1 0-1,1 0 1,-1 0-1,1 0 1,0 0 0,-1-1-1,1 1 1,-1 0-1,1-1 1,-1 1-1,1 0 1,-1-1-1,1 1 1,-1-1-1,1 1 1,0-1-1,16-19 99,-13 16-82,29-40 120,-22 27-128,1 1-1,1 0 1,1 1 0,0 0 0,18-14 0,-29 27-29,0 0-1,0 0 1,0 0-1,0 1 1,0 0 0,1-1-1,-1 1 1,0 0-1,1 0 1,3 0-1,-6 1 8,0 0 0,0 0 0,0 0 0,1 0 0,-1 0 0,0 0 0,0 0 0,0 1 0,0-1 0,0 1 0,0-1 0,0 0-1,1 1 1,-1 0 0,0-1 0,-1 1 0,1-1 0,0 1 0,0 0 0,0 0 0,0 0 0,0 0 0,-1-1 0,1 1 0,0 0 0,-1 0-1,1 0 1,-1 0 0,1 1 0,-1-1 0,0 0 0,1 1 0,1 8-2,0-1 0,-1 0-1,0 0 1,-1 1 0,1-1 0,-2 1-1,-1 8 1,-13 67 388,13-78-321,-3-36-1357,2 10 1007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6.005"/>
    </inkml:context>
    <inkml:brush xml:id="br0">
      <inkml:brushProperty name="width" value="0.05" units="cm"/>
      <inkml:brushProperty name="height" value="0.05" units="cm"/>
      <inkml:brushProperty name="color" value="#008C3A"/>
    </inkml:brush>
  </inkml:definitions>
  <inkml:trace contextRef="#ctx0" brushRef="#br0">0 9 17364,'50'-4'4982,"8"-1"-4307,94 11 115,-130-4-827,0 1 0,0 1 0,0 2 0,37 13 0,-55-18-33,0 1-1,-1 0 1,1-1-1,-1 1 1,1 0-1,-1 1 0,0-1 1,0 0-1,0 1 1,0 0-1,4 5 1,-7-6-137,-5 0-105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8.794"/>
    </inkml:context>
    <inkml:brush xml:id="br0">
      <inkml:brushProperty name="width" value="0.05" units="cm"/>
      <inkml:brushProperty name="height" value="0.05" units="cm"/>
    </inkml:brush>
  </inkml:definitions>
  <inkml:trace contextRef="#ctx0" brushRef="#br0">238 248 16508,'0'-5'325,"0"0"0,0 0 0,0 0 0,-1 0 0,0 1 0,0-1 0,0 0 0,0 0 0,-4-7 0,4 10-204,0 1-1,0-1 0,0 0 1,0 0-1,-1 1 1,1-1-1,0 1 1,-1-1-1,0 1 0,1-1 1,-1 1-1,0 0 1,1 0-1,-1 0 0,0 0 1,0 0-1,0 0 1,0 1-1,0-1 0,0 1 1,0-1-1,0 1 1,0 0-1,0-1 0,-4 1 1,0 1 1,0 0 0,0 1 0,0-1 0,0 1 0,0 0-1,0 1 1,0-1 0,1 1 0,-1 0 0,1 0 0,0 1 0,-9 8 0,2-2-71,1 1 0,0 1-1,1-1 1,-9 15 0,14-19-44,0 1-1,1-1 1,0 1-1,0 1 1,1-1-1,-4 13 1,7-20 2,-1 1 0,1 0-1,-1-1 1,1 1 0,0 0 0,0-1-1,0 1 1,0 0 0,0-1 0,0 1 0,0 0-1,1-1 1,-1 1 0,1 0 0,-1-1-1,1 1 1,-1-1 0,1 1 0,0-1 0,0 1-1,0-1 1,0 1 0,0-1 0,0 0-1,0 0 1,0 0 0,1 1 0,-1-1 0,0 0-1,1 0 1,-1-1 0,1 1 0,-1 0-1,1 0 1,-1-1 0,1 1 0,0-1 0,-1 1-1,1-1 1,-1 0 0,4 1 0,4-1 55,0 0 1,0 0-1,0 0 1,-1-1 0,1-1-1,0 1 1,-1-2 0,1 1-1,-1-1 1,0 0-1,0-1 1,0 0 0,8-5-1,-3 1 61,0 0 0,-1-1-1,0-1 1,-1 0 0,0 0 0,17-22-1,-21 24-79,-1 0 0,0-1 0,-1 0 0,0 0 0,-1 0 0,1-1 0,-2 0 0,1 1 0,-1-1 0,1-13 0,-6 19-56,-3 9-21,-5 11-22,6-2 24,-1 1 1,2-1 0,0 1-1,0 16 1,2-27 22,1 0 0,-1 0 0,1 0 0,0 0 1,1 0-1,-1 0 0,1-1 0,0 1 0,0 0 0,0 0 1,0 0-1,0-1 0,1 1 0,0-1 0,0 1 0,0-1 0,0 0 1,0 0-1,1 0 0,4 5 0,-4-6 1,0 0 1,1-1-1,-1 0 0,0 0 1,0 0-1,1 0 0,-1 0 0,0 0 1,1-1-1,-1 0 0,1 0 1,-1 0-1,1 0 0,-1 0 1,1-1-1,-1 0 0,0 1 0,1-1 1,-1 0-1,0-1 0,0 1 1,5-3-1,1-1-21,1 0 1,-1-1 0,-1 0-1,1-1 1,-1 1-1,9-11 1,-6 4-143,-1-1-1,-1 1 1,0-2-1,-1 1 1,0-1-1,-1-1 1,-1 1-1,0-1 1,-1 0 0,-1-1-1,-1 1 1,0-1-1,-1 0 1,-1 1-1,-1-20 1,-5 14-615,5 22 725,0-1 0,-1 1 0,1-1 0,0 1-1,-1 0 1,1-1 0,-1 1 0,1-1-1,0 1 1,-1 0 0,1-1 0,-1 1-1,1 0 1,-1-1 0,1 1 0,-1 0-1,1 0 1,-1 0 0,1-1 0,-1 1 0,0 0-1,-1 0-17,1 1 1,-1-1-1,1 1 0,-1-1 0,1 1 0,0 0 0,-1 0 1,1-1-1,0 1 0,0 0 0,0 0 0,-1 0 0,1 0 1,0 0-1,0 1 0,1-1 0,-1 0 0,0 0 0,0 1 1,0-1-1,0 3 0,-12 26-490,3 8-53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6.420"/>
    </inkml:context>
    <inkml:brush xml:id="br0">
      <inkml:brushProperty name="width" value="0.05" units="cm"/>
      <inkml:brushProperty name="height" value="0.05" units="cm"/>
      <inkml:brushProperty name="color" value="#008C3A"/>
    </inkml:brush>
  </inkml:definitions>
  <inkml:trace contextRef="#ctx0" brushRef="#br0">0 1 15627,'2'8'2169,"5"-2"-1161,6-3-232,4 1 1265,10-1-569,5-2-256,8 2-352,2 1-143,3 1-361,0 1-336,2 1-1033,-2-3 1794,-5-4-865,1-6-40,-5-11-65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6.807"/>
    </inkml:context>
    <inkml:brush xml:id="br0">
      <inkml:brushProperty name="width" value="0.05" units="cm"/>
      <inkml:brushProperty name="height" value="0.05" units="cm"/>
      <inkml:brushProperty name="color" value="#008C3A"/>
    </inkml:brush>
  </inkml:definitions>
  <inkml:trace contextRef="#ctx0" brushRef="#br0">18 7 14995,'5'-2'361,"0"1"1,0 0-1,0 0 0,0 0 0,0 1 0,0 0 1,0 0-1,1 0 0,-1 1 0,0-1 0,7 3 1,6 2 897,30 11 1,-43-15-1178,-1 1 1,0 0-1,0-1 1,0 2-1,0-1 1,0 0-1,0 1 1,-1 0-1,1-1 0,-1 2 1,0-1-1,0 0 1,0 1-1,0-1 1,0 1-1,-1 0 1,0 0-1,1 0 1,-2 0-1,1 0 1,0 0-1,-1 1 1,0-1-1,0 0 1,0 1-1,0-1 1,-1 1-1,0-1 1,0 1-1,0-1 1,0 1-1,-2 6 1,-2 9 43,-1-1 0,0 0 1,-2 0-1,0 0 0,-13 22 0,-56 85 125,7-35-568,52-70 274,3-5-75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7.556"/>
    </inkml:context>
    <inkml:brush xml:id="br0">
      <inkml:brushProperty name="width" value="0.05" units="cm"/>
      <inkml:brushProperty name="height" value="0.05" units="cm"/>
      <inkml:brushProperty name="color" value="#008C3A"/>
    </inkml:brush>
  </inkml:definitions>
  <inkml:trace contextRef="#ctx0" brushRef="#br0">158 173 18692,'-2'-7'567,"0"0"0,0 0 0,-1 1 0,0-1 1,0 1-1,0 0 0,-7-9 0,8 13-438,0 0 1,0 0-1,0 0 0,0 0 1,0 0-1,-1 0 0,1 1 1,-1-1-1,1 1 1,-1-1-1,0 1 0,1 0 1,-1 0-1,0 1 0,0-1 1,0 0-1,0 1 0,0 0 1,0-1-1,1 1 1,-4 1-1,3-1-103,0 0 0,0 1 0,1-1 0,-1 1-1,0 0 1,1 0 0,-1 0 0,1 0 0,-1 0 0,1 0 0,0 1 0,-1-1 0,1 1 0,0-1-1,0 1 1,0 0 0,0 0 0,-2 2 0,2 1-13,-1-1 0,0 0 1,1 1-1,0-1 0,0 1 0,1 0 0,-1 0 1,1 0-1,-1 6 0,0 0-18,1 0 0,1 0-1,0 1 1,1-1 0,0 0 0,0 0 0,1 0 0,5 14-1,-6-22 5,0 0-1,0 1 1,0-1-1,1 0 0,-1 0 1,1 0-1,0 0 1,0 0-1,0-1 1,0 1-1,1 0 0,-1-1 1,1 0-1,-1 1 1,1-1-1,0 0 1,0-1-1,0 1 0,0 0 1,0-1-1,0 0 1,1 1-1,-1-1 1,4 0-1,-2 0 3,0-1 0,0 0 0,-1-1 0,1 1 0,0-1 0,0 0-1,-1 0 1,1-1 0,-1 1 0,1-1 0,-1 0 0,0 0 0,1 0 0,-1-1 0,0 1 0,0-1 0,3-4 0,10-8 109,-1-2 0,-1 0 1,0-1-1,-2-1 0,0 0 1,-1-1-1,-1 0 1,0 0-1,-2-1 0,0-1 1,9-39-1,-17 58-51,-1-1 0,1 1 1,-1-1-1,0 1 0,0-1 0,-1 1 0,0-7 0,1 10-52,0 0 0,0 0 0,0 0 0,0 0 0,0-1 0,0 1 0,0 0 0,0 0 0,0 0-1,0 0 1,0-1 0,0 1 0,-1 0 0,1 0 0,0 0 0,0 0 0,0-1 0,0 1-1,0 0 1,0 0 0,0 0 0,-1 0 0,1 0 0,0 0 0,0 0 0,0-1 0,0 1 0,0 0-1,-1 0 1,1 0 0,0 0 0,0 0 0,0 0 0,-1 0 0,1 0 0,0 0 0,0 0 0,0 0-1,0 0 1,-1 0 0,1 0 0,0 0 0,-9 15 154,1 7-154,0 1 0,2 0 0,1 0-1,1 0 1,0 1 0,2 0 0,1 0 0,1 0 0,1-1 0,5 34 0,-6-55-11,1-1 1,-1 1-1,0 0 1,1 0-1,-1 0 1,1-1-1,0 1 1,-1 0-1,1-1 1,0 1-1,0-1 1,0 1-1,0-1 1,0 1-1,1-1 1,-1 0-1,0 0 0,1 1 1,-1-1-1,1 0 1,2 1-1,-2-1 2,0-1 0,0 0 1,0 0-1,0 0 0,0 0 0,-1 0 0,1 0 0,0-1 0,0 1 0,0-1 0,0 1 0,-1-1 0,1 0 0,0 0 0,0 0 0,-1 0 0,1 0 0,-1 0 0,1 0 0,2-3 0,10-9-1,0-1 0,-1-1-1,14-20 1,-17 21 4,0 1 1,1 0-1,1 0 0,0 1 1,15-11-1,-27 22-4,1 1 0,0-1 0,0 1 0,0-1 1,0 0-1,-1 1 0,1 0 0,0-1 0,0 1 0,0 0 1,0-1-1,0 1 0,0 0 0,0 0 0,0 0 0,0 0 0,0 0 1,0 0-1,0 0 0,0 0 0,0 0 0,0 0 0,0 0 0,2 1 1,-2 0 0,0 0 1,0 0-1,0 0 1,1 1 0,-1-1-1,0 0 1,0 0-1,-1 1 1,1-1 0,0 0-1,0 1 1,-1-1-1,1 1 1,0 1 0,2 9 4,-1 0 0,0 0 0,1 18 0,-2-16-7,0-3 7,-1-1-2,1-1 0,1 1 1,0-1-1,3 12 0,-5-20-2,1 0 1,-1 1-1,0-1 0,1 0 0,-1 0 1,1 0-1,0 1 0,-1-1 0,1 0 1,0 0-1,0 0 0,0 0 0,-1 0 1,1 0-1,0 0 0,0-1 0,0 1 1,1 0-1,-1 0 0,0-1 0,0 1 1,0-1-1,0 1 0,1-1 0,-1 0 1,0 1-1,1-1 0,-1 0 0,0 0 1,0 0-1,1 0 0,-1 0 0,0 0 1,1 0-1,-1 0 0,0 0 0,1-1 1,1 0-1,4-2-1,-1 0 1,1 0-1,-1-1 1,1 0 0,-1-1-1,0 1 1,7-9-1,39-42 25,-36 36-28,93-109 132,-98 109-94,-10 13-25,-7 11 5,1 2-15,0 0 1,0 0 0,1 1 0,0-1 0,0 1-1,0 0 1,1 0 0,1 0 0,-1 1 0,1-1-1,1 1 1,0-1 0,0 1 0,0-1 0,1 1-1,0 0 1,1-1 0,0 1 0,4 14 0,-5-21-28,1 0 1,-1-1 0,1 1-1,-1-1 1,1 1 0,0-1-1,-1 0 1,1 1 0,0-1-1,0 0 1,0 1 0,0-1-1,0 0 1,0 0 0,1 0-1,-1 0 1,0 0 0,1 0-1,-1 0 1,0-1 0,1 1-1,-1 0 1,1-1 0,-1 1-1,1-1 1,0 1 0,-1-1-1,1 0 1,-1 0 0,1 0-1,0 0 1,-1 0 0,3 0-1,-1-1-25,0 0-1,0 0 0,-1 0 1,1-1-1,0 1 0,0-1 1,-1 1-1,1-1 0,-1 0 1,1 0-1,-1 0 0,0 0 1,0-1-1,1 1 0,-2-1 1,4-4-1,2-6-64,-1 0 0,0 0 0,5-19 0,0-10-282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7.962"/>
    </inkml:context>
    <inkml:brush xml:id="br0">
      <inkml:brushProperty name="width" value="0.05" units="cm"/>
      <inkml:brushProperty name="height" value="0.05" units="cm"/>
      <inkml:brushProperty name="color" value="#008C3A"/>
    </inkml:brush>
  </inkml:definitions>
  <inkml:trace contextRef="#ctx0" brushRef="#br0">29 0 17868,'-15'12'1768,"7"9"-1168,2-1-264,6 2 721,1-2-633,5-4-960,4-2 624,3-5-352,4-1-129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8.363"/>
    </inkml:context>
    <inkml:brush xml:id="br0">
      <inkml:brushProperty name="width" value="0.05" units="cm"/>
      <inkml:brushProperty name="height" value="0.05" units="cm"/>
      <inkml:brushProperty name="color" value="#008C3A"/>
    </inkml:brush>
  </inkml:definitions>
  <inkml:trace contextRef="#ctx0" brushRef="#br0">113 0 16916,'0'1'207,"0"0"0,0 0 0,-1 0 0,1 1 0,0-1 0,0 0 0,-1 0 0,1 0 0,0 0 0,-1 0 0,1-1-1,-1 1 1,0 0 0,1 0 0,-1 0 0,0 0 0,1 0 0,-2 0 0,-19 20 1149,12-13-500,-12 13 197,13-14-874,0 0-1,1 1 1,0 0 0,0 0 0,-7 12-1,14-20-178,0 1 0,0-1 0,-1 1 0,1-1-1,0 1 1,0 0 0,0-1 0,-1 1 0,1-1-1,0 1 1,0-1 0,0 1 0,0 0 0,0-1-1,0 1 1,0-1 0,0 1 0,0 0 0,1-1-1,-1 1 1,0-1 0,0 1 0,0-1 0,1 1-1,-1-1 1,0 1 0,1-1 0,-1 1 0,0-1-1,1 1 1,-1-1 0,1 1 0,-1-1 0,1 0-1,-1 1 1,1-1 0,-1 0 0,1 1 0,-1-1-1,1 0 1,-1 0 0,2 1 0,29 5-87,-20-4 69,-2 0 8,0 0 1,-1 1-1,1 0 0,-1 1 0,1 0 1,-1 0-1,-1 1 0,1 0 1,-1 1-1,1-1 0,-2 1 0,1 1 1,-1-1-1,0 1 0,6 8 0,-8-9 33,0 0 0,-1 0 0,1 1 0,-1-1 0,-1 1 0,1-1 0,-1 1 0,-1 0 0,1 0 0,-1 0-1,0 0 1,-1 0 0,1 0 0,-1 0 0,-1 0 0,0 0 0,1 0 0,-2 0 0,1 0 0,-4 7-1,4-9 59,-1-1-1,0 1 1,0-1-1,0 0 0,-1 0 1,0 0-1,1 0 1,-1 0-1,0 0 0,-1-1 1,-6 6-1,8-8-55,0 0-1,0 1 0,0-1 0,0-1 1,0 1-1,0 0 0,-1 0 0,1-1 1,0 1-1,0-1 0,-1 0 1,1 0-1,0 0 0,-1 0 0,1 0 1,0 0-1,-1 0 0,1-1 1,0 0-1,0 1 0,0-1 0,-1 0 1,1 0-1,0 0 0,0 0 0,-2-2 1,1 1-138,0 0 0,0 0-1,0 0 1,0-1 0,1 0 0,-1 1 0,1-1 0,0 0 0,0 0 0,0 0 0,0-1 0,0 1-1,1 0 1,-1-1 0,1 1 0,0-1 0,0 1 0,0-1 0,1 0 0,-1-5 0,1-11-445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8.719"/>
    </inkml:context>
    <inkml:brush xml:id="br0">
      <inkml:brushProperty name="width" value="0.05" units="cm"/>
      <inkml:brushProperty name="height" value="0.05" units="cm"/>
      <inkml:brushProperty name="color" value="#008C3A"/>
    </inkml:brush>
  </inkml:definitions>
  <inkml:trace contextRef="#ctx0" brushRef="#br0">126 170 18404,'6'-2'283,"0"-1"1,-1 0-1,0 0 0,0 0 1,0-1-1,0 0 0,0 0 1,-1 0-1,1 0 1,-1-1-1,0 1 0,-1-1 1,1 0-1,-1-1 0,0 1 1,0 0-1,-1-1 1,0 0-1,1 1 0,-2-1 1,1 0-1,-1 0 0,0 0 1,0-9-1,0 13-244,-1 1 1,0-1-1,0 0 1,0 1-1,0-1 0,0 1 1,0-1-1,-1 0 0,1 1 1,-1-1-1,1 1 1,-1-1-1,1 1 0,-1-1 1,0 1-1,1 0 0,-1-1 1,0 1-1,0 0 0,0-1 1,0 1-1,-1 0 1,1 0-1,0 0 0,0 0 1,-1 0-1,1 0 0,0 0 1,-1 1-1,1-1 0,-1 0 1,1 1-1,-1-1 1,1 1-1,-1 0 0,0-1 1,1 1-1,-3 0 0,-1 0 2,0 0-1,0 0 0,0 1 1,0-1-1,0 1 0,0 0 1,0 1-1,0-1 0,0 1 1,0 0-1,-4 3 0,-1 1-27,2 1 1,-1 0-1,1 0 0,0 1 0,1 0 0,0 1 1,0-1-1,1 1 0,0 1 0,0-1 1,1 1-1,0 0 0,1 0 0,0 1 0,1-1 1,0 1-1,-3 21 0,5-23-20,1-1-1,-1 1 1,1 0 0,1-1 0,0 1-1,0-1 1,0 1 0,1-1-1,0 0 1,6 13 0,-5-15-13,0-1 1,0 1-1,0-1 0,1 0 1,0 0-1,0 0 1,0 0-1,1-1 0,-1 0 1,1 0-1,0 0 1,0-1-1,1 1 0,-1-1 1,10 4-1,-7-5-116,1 1-1,0-1 1,0 0-1,0-1 1,0 0-1,0-1 1,0 0-1,0 0 1,1-1-1,-1 0 1,0 0-1,0-1 1,-1 0-1,1-1 1,0 0-1,-1-1 1,0 1-1,1-1 1,12-10-1,25-19-439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9.123"/>
    </inkml:context>
    <inkml:brush xml:id="br0">
      <inkml:brushProperty name="width" value="0.05" units="cm"/>
      <inkml:brushProperty name="height" value="0.05" units="cm"/>
      <inkml:brushProperty name="color" value="#008C3A"/>
    </inkml:brush>
  </inkml:definitions>
  <inkml:trace contextRef="#ctx0" brushRef="#br0">251 73 18196,'2'-3'357,"1"-1"0,-1 0 1,0 0-1,-1 0 0,1 0 0,-1-1 0,1 1 1,-1 0-1,0-9 0,-1 12-266,0 0 1,0 0-1,0 0 0,0 0 0,0 0 0,0 0 0,-1 0 1,1 0-1,0 1 0,-1-1 0,1 0 0,-1 0 1,1 0-1,-1 1 0,1-1 0,-1 0 0,0 0 1,1 1-1,-1-1 0,-1 0 0,1 0 36,-1 0-1,0 0 0,0 1 1,0-1-1,0 1 1,0-1-1,0 1 1,0 0-1,0-1 1,0 1-1,0 0 1,0 0-1,-2 1 0,-6 1 44,0 0-1,0 0 0,0 1 0,0 1 0,1-1 0,-1 2 1,1-1-1,0 1 0,-15 12 0,7-4-137,0 1 0,1 1 1,-23 26-1,35-37-42,0 1 1,0 1-1,1-1 1,0 1-1,-5 9 0,7-14 4,1 0 0,-1 0 1,1 1-1,0-1 0,-1 0 0,1 1 0,0-1 0,0 0 0,0 0 0,0 1 0,0-1 0,0 0 0,0 1 0,0-1 0,0 0 0,0 1 0,1-1 0,-1 0 0,1 0 0,-1 1 0,1-1 0,-1 0 0,1 0 0,0 0 0,0 0 0,-1 0 0,1 0 1,0 0-1,0 0 0,0 0 0,0 0 0,0 0 0,2 0 0,14 8-41,0-2 0,1 0 0,19 5-1,19 7-14,-29-8 43,0 2-1,-1 0 1,27 19-1,-46-27 40,1 0-1,-1 0 1,0 1-1,-1 0 0,0 0 1,0 1-1,0-1 1,-1 1-1,1 1 0,-2-1 1,1 1-1,-1 0 1,0 0-1,4 14 0,-7-18 17,0 0 1,0 1-1,-1-1 0,1 0 0,-1 1 0,0-1 0,0 1 0,-1-1 0,1 0 0,-1 1 0,0-1 0,0 0 0,-1 0 0,1 0 0,-1 0 0,0 0 0,0 0 0,0 0 0,-1 0 0,1-1 0,-1 1 0,0-1 0,0 0 1,0 1-1,0-1 0,-1-1 0,1 1 0,-1-1 0,1 1 0,-1-1 0,-8 3 0,2-1 30,1 0-1,-1-2 1,1 1-1,-1-1 1,0 0 0,0-1-1,0 0 1,0-1 0,0 0-1,0-1 1,0 0 0,0 0-1,-12-4 1,9 1-61,0 0 0,0-2 0,-22-11 0,31 15-127,0 0 1,1 0-1,-1-1 1,1 1-1,-1-1 1,1 0-1,0 0 1,0 0-1,0 0 1,1-1-1,-1 1 1,1-1-1,0 1 1,0-1-1,0 0 1,-2-6-1,4 9 77,0 0 0,0 0 0,0 0 1,0 0-1,0 0 0,0 0 0,0 0 0,1 0 0,-1 0 0,0 0 0,1 1 0,-1-1 1,0 0-1,1 0 0,-1 0 0,1 1 0,-1-1 0,1 0 0,0 0 0,-1 1 0,1-1 1,0 0-1,0 1 0,-1-1 0,1 1 0,0-1 0,0 1 0,0-1 0,-1 1 0,1 0 1,0-1-1,1 1 0,35-8-282,-28 6-17,29-4-262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9.544"/>
    </inkml:context>
    <inkml:brush xml:id="br0">
      <inkml:brushProperty name="width" value="0.05" units="cm"/>
      <inkml:brushProperty name="height" value="0.05" units="cm"/>
      <inkml:brushProperty name="color" value="#008C3A"/>
    </inkml:brush>
  </inkml:definitions>
  <inkml:trace contextRef="#ctx0" brushRef="#br0">35 6 18548,'2'-4'2248,"-2"3"-1263,0 2-409,-3 11 1512,-1 6-575,-2 11-689,0 4-264,0 4-328,2 2-144,0-1-360,1-3-288,3-11-609,1-9-311,6-14 1104,2-8-296,5-18-264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49.962"/>
    </inkml:context>
    <inkml:brush xml:id="br0">
      <inkml:brushProperty name="width" value="0.05" units="cm"/>
      <inkml:brushProperty name="height" value="0.05" units="cm"/>
      <inkml:brushProperty name="color" value="#008C3A"/>
    </inkml:brush>
  </inkml:definitions>
  <inkml:trace contextRef="#ctx0" brushRef="#br0">106 7 17556,'0'0'46,"0"0"1,0 0-1,0 0 1,0 0-1,0-1 0,0 1 1,0 0-1,0 0 1,0 0-1,0 0 1,1 0-1,-1-1 1,0 1-1,0 0 1,0 0-1,0 0 0,0 0 1,0-1-1,0 1 1,0 0-1,0 0 1,0 0-1,0 0 1,-1-1-1,1 1 1,0 0-1,0 0 0,0 0 1,0 0-1,0 0 1,0-1-1,0 1 1,0 0-1,0 0 1,0 0-1,-1 0 1,1 0-1,0 0 0,0 0 1,0 0-1,0-1 1,0 1-1,0 0 1,-1 0-1,1 0 1,0 0-1,0 0 1,0 0-1,0 0 0,-1 0 1,1 0-1,0 0 1,0 0-1,0 0 1,0 0-1,0 0 1,-1 0-1,-7 11 867,-6 21 195,-5 24-523,3 1 0,2 0-1,3 1 1,-4 66 0,14-112-532,-1-1 4,1 0 1,0 0-1,1 0 1,0 0-1,1 0 1,0 0-1,1 0 1,0 0-1,7 19 1,-9-29-49,0 0 0,1 0 0,-1 0 0,1 0 0,-1 1 0,1-1 0,-1 0 0,1-1 0,0 1 0,0 0 0,-1 0 0,1 0 0,0 0 0,0 0 0,0-1 0,0 1 0,0 0 0,0-1 0,0 1 0,0-1 0,0 1 0,0-1 0,0 1 0,0-1 0,0 0 0,1 0 0,-1 0 0,0 1 0,0-1 0,0 0 0,0 0 0,1 0 0,-1-1 0,0 1 0,0 0 0,0 0 0,0-1 0,0 1 0,1 0 0,-1-1 0,0 0 0,0 1 0,0-1 0,1 0 0,3-3 12,0 0 0,-1 0 0,1 0 1,-1-1-1,0 1 0,0-1 0,4-8 1,4-9 39,0-1 0,-2 0 0,-1-1 0,0 0 1,-2 0-1,-1-1 0,-1 0 0,2-33 0,-7 48 5,-2 27-56,0 5-21,1-1-1,0 1 0,2 0 0,1 0 0,0-1 1,10 35-1,-12-53 11,1-1-1,1 1 1,-1 0 0,0 0 0,0 0-1,1-1 1,0 1 0,-1-1 0,1 1-1,0-1 1,0 0 0,1 0 0,-1 1-1,0-2 1,4 4 0,-4-4 0,0-1 1,0 1-1,1 0 1,-1 0-1,0-1 0,0 0 1,1 1-1,-1-1 1,0 0-1,0 0 1,1 0-1,-1 0 1,0-1-1,0 1 1,1-1-1,-1 1 0,0-1 1,0 0-1,0 0 1,0 0-1,3-1 1,6-5 4,0 0 1,-1 0-1,0-1 1,0 0-1,-1-1 1,0 0-1,8-11 1,51-77 55,-41 55-44,-19 35 12,-7 14-11,-6 22 4,4-22-11,-5 20 0,1-4 19,0 0 0,1 1 0,2-1 0,0 1 0,3 36 0,-1-59-20,0 1 0,0-1 1,0 1-1,0-1 0,0 1 0,1-1 1,-1 0-1,0 1 0,1-1 0,-1 1 1,1-1-1,0 0 0,-1 0 0,1 1 1,0-1-1,0 0 0,0 0 0,0 0 1,0 0-1,0 0 0,0 0 0,0 0 1,1 0-1,-1 0 0,0-1 0,0 1 1,1 0-1,-1-1 0,0 1 0,1-1 1,-1 1-1,1-1 0,-1 0 0,1 0 1,-1 0-1,1 1 0,-1-1 0,0-1 1,1 1-1,-1 0 0,1 0 0,-1 0 1,1-1-1,-1 1 0,0-1 0,1 1 1,-1-1-1,2 0 0,7-4 50,-1 0 1,0 0-1,1-1 1,-2 0-1,12-10 0,27-28 226,60-70 0,-71 73-232,-36 40-51,0 1 1,0 0-1,1-1 0,-1 1 0,0-1 1,1 1-1,-1 0 0,0-1 0,1 1 1,-1 0-1,1-1 0,-1 1 0,0 0 0,1 0 1,-1-1-1,1 1 0,-1 0 0,1 0 1,-1 0-1,1 0 0,-1 0 0,2-1 1,0 10 19,-6 23 11,3-28-17,-2 10-25,-3 16 62,-2 35 0,8-57-93,0 0 0,0 1 0,0-1 0,1 0 0,0 0 0,1 0 0,0 0 0,0 0 0,5 11 0,-7-18 0,0 0-1,1 0 1,-1 0 0,1 0-1,-1 0 1,1 0 0,0 0-1,-1-1 1,1 1 0,0 0-1,-1 0 1,1 0 0,0-1-1,0 1 1,0-1 0,0 1-1,0 0 1,0-1 0,0 1-1,0-1 1,0 0 0,0 1-1,0-1 1,0 0 0,0 0-1,0 0 1,0 1 0,0-1-1,0 0 1,0 0 0,1-1-1,-1 1 1,0 0 0,0 0-1,0 0 1,0-1 0,0 1-1,0-1 1,0 1 0,0-1-1,0 1 1,0-1 0,0 1-1,0-1 1,-1 0 0,1 0-1,0 1 1,0-1 0,-1 0-1,1 0 1,0 0 0,0-1-1,11-16-437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0.381"/>
    </inkml:context>
    <inkml:brush xml:id="br0">
      <inkml:brushProperty name="width" value="0.05" units="cm"/>
      <inkml:brushProperty name="height" value="0.05" units="cm"/>
      <inkml:brushProperty name="color" value="#008C3A"/>
    </inkml:brush>
  </inkml:definitions>
  <inkml:trace contextRef="#ctx0" brushRef="#br0">19 18 17548,'-7'-4'1640,"0"-1"-1336,4 1-400,2 0 880,2 11-704,4 0-240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29.940"/>
    </inkml:context>
    <inkml:brush xml:id="br0">
      <inkml:brushProperty name="width" value="0.05" units="cm"/>
      <inkml:brushProperty name="height" value="0.05" units="cm"/>
    </inkml:brush>
  </inkml:definitions>
  <inkml:trace contextRef="#ctx0" brushRef="#br0">238 1 16083,'-6'2'166,"1"0"-1,0 1 0,0 0 0,1 0 1,-1 0-1,1 1 0,-1 0 0,1 0 0,0 0 1,0 0-1,1 0 0,-1 1 0,1 0 0,0-1 1,-3 7-1,-4 10 209,0 0-1,-7 27 1,-4 21 517,3 0 0,-14 108 0,11 144 1335,22-204-1664,-20-267-289,-1-23-264,20 170-8,0 0 1,0 0-1,0 0 0,0-1 1,1 1-1,-1 0 0,1 0 1,0 0-1,0 0 1,0 0-1,0 0 0,2-3 1,-1 4 1,-1 0 0,1 0 1,0 0-1,0 1 0,0-1 0,0 1 1,1-1-1,-1 1 0,0 0 1,0-1-1,1 1 0,-1 0 1,1 1-1,-1-1 0,4 0 0,25-7-495,-1-1-1,43-19 1,-58 21 48,0-1 1,-1-1-1,0 0 0,0-1 0,-1-1 1,18-17-1,-3-3-151,-2-1 1,-1-1-1,-1-2 0,-2 0 1,-1-1-1,-2-1 0,26-76 1,-38 85 1477,-7 28-852,0 0 0,-1 0 1,1 0-1,0 0 0,0 0 0,-1 0 1,1 0-1,0 0 0,-1 0 0,1 0 1,0 0-1,0 0 0,-1 0 0,1 1 0,0-1 1,0 0-1,-1 0 0,1 0 0,0 0 1,0 0-1,-1 1 0,1-1 0,0 0 1,0 0-1,0 0 0,-1 1 0,1-1 1,0 0-1,0 0 0,0 1 0,0-1 0,0 0 1,0 0-1,-1 1 0,1-1 0,0 0 1,0 1-1,0-1 0,0 1 0,-26 46 1528,6 2-802,2 1 0,2 0 0,3 1 0,2 1 0,-5 54 0,10-33-326,4 0 0,2 0 1,11 79-1,-1-69-303,-10-83-121,0 0 1,0 0-1,1 0 0,-1 0 0,0 0 1,0 0-1,0-1 0,0 1 1,0 0-1,0 0 0,0 0 0,0 0 1,1 0-1,-1 0 0,0 0 1,0 0-1,0 0 0,0 0 1,0 0-1,0 0 0,1 0 0,-1 0 1,0 0-1,0 0 0,0 0 1,0 0-1,0 0 0,0 0 0,1 0 1,-1 0-1,0 0 0,0 0 1,0 0-1,0 0 0,0 0 0,0 0 1,1 0-1,-1 0 0,0 0 1,0 1-1,0-1 0,0 0 0,0 0 1,0 0-1,5-17 142,-2 0 0,0 0 0,1-24 0,0-4 41,2-1-101,-2 6 11,2-1 0,19-67 0,-24 104-104,0 0 0,0 1 1,1-1-1,0 1 0,0-1 0,0 1 1,0-1-1,0 1 0,1 0 0,-1 0 0,1 0 1,0 1-1,0-1 0,6-4 0,-5 5-4,0 1 0,0-1-1,0 1 1,1 0-1,-1 0 1,0 0 0,1 0-1,-1 1 1,1 0 0,-1 0-1,1 0 1,8 1 0,-1 1-55,1 1 1,-1 0 0,0 0 0,0 1 0,0 1 0,0 0-1,-1 1 1,0 0 0,0 0 0,0 2 0,-1-1 0,18 17-1,-26-22 52,0 1 0,-1-1 0,1 0 0,-1 0 0,1 1-1,-1-1 1,0 1 0,0-1 0,0 1 0,0 0 0,0-1-1,-1 1 1,1 0 0,-1 0 0,0 4 0,0 0 6,-1 0 0,-1 0 1,1 0-1,-4 10 0,2-9 15,3-8-8,0 0 0,0 0 0,0 1 0,0-1 0,0 0-1,-1 0 1,1 0 0,0 1 0,0-1 0,0 0 0,0 0 0,0 1-1,0-1 1,0 0 0,0 0 0,0 0 0,0 1 0,0-1-1,0 0 1,0 0 0,0 0 0,1 1 0,-1-1 0,0 0 0,0 0-1,0 0 1,0 1 0,0-1 0,0 0 0,0 0 0,1 0-1,-1 1 1,0-1 0,0 0 0,0 0 0,0 0 0,1 0 0,-1 0-1,10-1 27,11-11 15,143-100 98,-163 111-140,1 0-1,-1 0 0,1 0 1,0 1-1,-1-1 0,1 0 0,-1 1 1,1-1-1,0 1 0,0-1 0,-1 1 1,1 0-1,0 0 0,0-1 0,1 2 1,-2-1-2,0 0 1,-1 0 0,1 1-1,-1-1 1,1 0 0,-1 1-1,1-1 1,-1 1 0,1-1-1,-1 1 1,1-1 0,-1 1-1,0-1 1,1 1 0,-1-1-1,0 1 1,1-1-1,-1 1 1,0 0 0,0-1-1,1 1 1,-1-1 0,0 1-1,0 0 1,0-1 0,0 2-1,0 6 15,0 0 0,-1 0 0,0 0 0,-1 0 0,-2 8 0,0 0 97,2-7-68,2-8-46,-1 1 1,0 0 0,1 0 0,0 0 0,-1 0-1,1 0 1,0 0 0,0 0 0,0 0 0,1 4-1,25-12-2689,-9 5 2113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1.206"/>
    </inkml:context>
    <inkml:brush xml:id="br0">
      <inkml:brushProperty name="width" value="0.05" units="cm"/>
      <inkml:brushProperty name="height" value="0.05" units="cm"/>
      <inkml:brushProperty name="color" value="#008C3A"/>
    </inkml:brush>
  </inkml:definitions>
  <inkml:trace contextRef="#ctx0" brushRef="#br0">92 424 16484,'1'-3'345,"0"1"1,0-1-1,0 0 1,-1 0 0,1 1-1,-1-1 1,0 0-1,0 0 1,0 0 0,0 1-1,-1-1 1,1 0-1,-1 0 1,1 1 0,-1-1-1,0 0 1,-2-4-1,2 6-234,0 0-1,1 0 1,-1 0-1,0 0 1,0 0 0,1 0-1,-1 0 1,0 0-1,0 1 1,0-1-1,0 0 1,0 1-1,0-1 1,0 0-1,0 1 1,-1-1 0,1 1-1,0 0 1,0-1-1,0 1 1,-1 0-1,1 0 1,0 0-1,0-1 1,-1 1-1,1 1 1,0-1 0,0 0-1,0 0 1,-1 0-1,1 1 1,0-1-1,0 0 1,0 1-1,0-1 1,-1 1-1,1 0 1,0-1 0,0 1-1,0 0 1,-1 1-1,-2 1-51,1 0 1,-1 1-1,1-1 0,0 0 0,0 1 0,1 0 1,-1 0-1,1 0 0,0 0 0,0 0 0,0 0 1,0 1-1,1-1 0,-2 5 0,2-2-80,0-1-1,0 1 1,0 0-1,1 0 1,-1 0 0,2-1-1,-1 1 1,1 0-1,1 7 1,-1-13 11,-1 0 0,0 1 0,0-1 1,1 0-1,-1 0 0,1 1 0,-1-1 0,1 0 1,-1 0-1,1 0 0,0 1 0,0-1 1,-1 0-1,1 0 0,0 0 0,0 0 0,0-1 1,0 1-1,0 0 0,0 0 0,1 0 1,-1-1-1,0 1 0,0-1 0,0 1 0,1-1 1,0 1-1,1-1-3,0 0 1,-1 0 0,1-1-1,-1 1 1,0-1-1,1 0 1,-1 1 0,1-1-1,-1 0 1,0 0-1,1-1 1,-1 1 0,3-2-1,6-6-17,0 0 0,0-1 1,18-21-1,11-21 23,-25 30 20,22-24 0,-36 46-15,-1-1 0,1 0 0,-1 1 0,1-1 0,-1 1 0,1-1 0,-1 1 0,1-1 0,-1 1 1,1 0-1,-1-1 0,1 1 0,0 0 0,-1-1 0,1 1 0,0 0 0,-1 0 0,1 0 0,0-1 1,0 1-1,-1 0 0,1 0 0,0 0 0,1 0 0,-2 1 0,1-1 0,-1 1 0,1-1 0,-1 1 0,1-1 0,-1 1 0,1 0-1,-1-1 1,1 1 0,-1 0 0,0-1 0,1 1 0,-1 0 0,0 0 0,0-1 0,1 1 0,-1 0 0,0 1 0,1 9-16,-1 1 1,-1 17-1,1-16 10,-1 8-7,3 44-54,-2-61 68,1 0-1,-1-1 1,1 1 0,0 0-1,0-1 1,0 1-1,1-1 1,-1 1 0,1-1-1,0 0 1,-1 1 0,2-1-1,3 5 1,-5-7 3,0 0 0,1 0 0,-1-1 0,1 1 0,-1 0 0,1 0 0,-1-1 0,1 1 0,0-1 0,-1 1 0,1-1 0,0 0 0,-1 0 0,1 0 0,0 1 0,-1-2 0,1 1 0,0 0 0,-1 0 0,1 0 0,-1-1 0,1 1-1,0-1 1,-1 0 0,1 1 0,1-2 0,4-1 13,-2-1-1,1 0 0,0 0 0,9-8 0,3-7 52,-1 0-1,0 0 1,-2-2 0,0 0-1,-1-1 1,13-30 0,-7 10 103,-3 0 0,20-73 0,-31 94-96,-1-1 0,-1-1 0,-1 1 0,0-30 0,-6 41-43,2 12-30,1-1 0,-1 0 0,1 0 0,0 0 0,-1 0 0,1 1 0,-1-1 0,1 0 1,0 0-1,-1 1 0,1-1 0,0 0 0,-1 0 0,1 1 0,0-1 0,0 0 0,-1 1 0,1-1 1,0 1-1,0-1 0,0 0 0,-1 1 0,1-1 0,0 1 0,-10 25-5,1 1 1,2 0-1,-9 55 0,10-51-4,-3 14 19,3 1 0,1 0 0,1 55 0,5-93-5,-1 0 1,2 0-1,-1 1 0,3 8 0,-4-16-2,1 0-1,-1 0 1,0 0-1,1 0 1,-1 1 0,0-1-1,1 0 1,-1 0-1,1 0 1,0 0 0,-1 0-1,1-1 1,0 1-1,0 0 1,-1 0-1,1 0 1,0-1 0,0 1-1,0 0 1,0-1-1,0 1 1,0-1 0,0 1-1,0-1 1,0 1-1,0-1 1,0 0-1,0 0 1,1 1 0,-1-1-1,0 0 1,0 0-1,0 0 1,0 0 0,0 0-1,1 0 1,-1-1-1,1 1 1,1-1 0,-1-1 1,0 1-1,0 0 0,0-1 1,0 1-1,-1-1 1,1 0-1,0 1 0,-1-1 1,1 0-1,-1 0 1,1 0-1,-1 0 0,0 0 1,0-1-1,0 1 1,0 0-1,0-1 0,-1 1 1,1 0-1,-1-1 1,1 1-1,-1 0 0,0-4 1,1-2 7,-1-1 1,0 1-1,-1 0 0,0-1 1,-3-14-1,2 17-3,0 0 1,0 0-1,0 0 0,-1 0 0,-6-9 1,7 13-10,1 0 0,-1-1 0,0 1 0,0 0 0,0 0 0,0 0 0,-1 0 0,1 0 0,0 0 0,-1 1 0,1-1 0,-1 1 0,0 0 0,-3-2 0,5 3-2,1 0 1,-1 0-1,0 0 1,0-1 0,1 1-1,-1 0 1,0 0-1,0 0 1,0 0-1,1 0 1,-1 0-1,0 1 1,0-1-1,1 0 1,-1 0-1,0 1 1,0-1-1,1 0 1,-1 1-1,0-1 1,1 0 0,-1 1-1,0-1 1,1 1-1,-1-1 1,0 2-1,0-1-2,0 1-1,0-1 1,1 1 0,-1-1-1,0 1 1,1 0 0,-1-1-1,1 1 1,0 0 0,0 0-1,-1 2 1,1 3-17,1-1 1,-1 1-1,1-1 1,0 1-1,3 7 1,-3-10 14,0-1 0,1 1 0,-1-1 0,1 0 1,-1 0-1,1 0 0,0 0 0,0 0 0,1 0 0,-1 0 1,1 0-1,-1-1 0,1 0 0,0 1 0,0-1 0,0 0 1,0 0-1,0 0 0,0-1 0,5 2 0,-4-2 6,1 0-1,-1 0 1,1-1 0,0 1-1,-1-1 1,1 0-1,-1-1 1,1 1-1,-1-1 1,1 0-1,-1 0 1,1 0 0,-1-1-1,0 0 1,1 1-1,3-4 1,7-4 9,-1 0 1,0-1-1,-1-1 1,0 0-1,0-1 1,-1-1-1,-1 0 1,0 0-1,-1-1 1,11-18-1,-15 20-6,-7 12 8,-10 19 18,5-3-16,0 0-1,1 0 1,-4 28 0,8-36 1,0 1 0,0 0-1,0 0 1,2 0 0,-1 0 0,1-1 0,0 1 0,4 14 0,-5-21-8,1-1 1,-1 1-1,1-1 1,0 1-1,-1-1 1,1 0-1,0 1 1,0-1-1,0 0 1,0 1-1,0-1 1,0 0-1,0 0 1,0 0-1,0 0 1,1 0-1,-1 0 0,0 0 1,1 0-1,-1-1 1,1 1-1,-1 0 1,3 0-1,-1-1 6,-1 0 0,1 0 0,0 0-1,-1 0 1,1-1 0,0 1 0,-1-1-1,1 1 1,-1-1 0,1 0 0,-1 0-1,0 0 1,3-2 0,5-3-112,0-1 1,-1-1-1,1 1 1,-2-1-1,9-10 0,-14 15-59,0 1 132,0-1 0,-1 1-1,1-1 1,-1 0 0,1 0-1,-1 0 1,0-1 0,0 1-1,-1 0 1,1-1 0,-1 1 0,1-1-1,-1 0 1,0 1 0,-1-1-1,2-6 1,-5 0-244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1.653"/>
    </inkml:context>
    <inkml:brush xml:id="br0">
      <inkml:brushProperty name="width" value="0.05" units="cm"/>
      <inkml:brushProperty name="height" value="0.05" units="cm"/>
      <inkml:brushProperty name="color" value="#008C3A"/>
    </inkml:brush>
  </inkml:definitions>
  <inkml:trace contextRef="#ctx0" brushRef="#br0">1 0 18828,'1'20'1368,"4"0"-1248,-1-1-304,3 2-16,2 1 368,2-6-240,2-1-128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2.028"/>
    </inkml:context>
    <inkml:brush xml:id="br0">
      <inkml:brushProperty name="width" value="0.05" units="cm"/>
      <inkml:brushProperty name="height" value="0.05" units="cm"/>
      <inkml:brushProperty name="color" value="#008C3A"/>
    </inkml:brush>
  </inkml:definitions>
  <inkml:trace contextRef="#ctx0" brushRef="#br0">153 1 18956,'-7'2'514,"0"0"0,0 1 0,1-1 0,-1 1 0,1 1-1,-1-1 1,1 1 0,0 1 0,-6 5 0,-2 2 62,1 1 1,-16 20-1,26-29-522,-14 18 96,16-21-143,1 0 1,-1 0 0,0 0-1,1 0 1,-1 0-1,1 0 1,0 0 0,-1 0-1,1 0 1,0 0 0,-1 1-1,1-1 1,0 0-1,0 0 1,0 0 0,0 0-1,0 0 1,0 0 0,1 2-1,-1-2-2,1-1 1,-1 0-1,1 1 0,-1-1 0,1 0 0,-1 1 0,1-1 0,-1 0 0,1 0 1,0 1-1,-1-1 0,1 0 0,-1 0 0,1 0 0,0 0 0,-1 0 1,1 0-1,0 0 0,-1 0 0,1 0 0,-1 0 0,1 0 0,0 0 1,-1 0-1,1-1 0,-1 1 0,1 0 0,0 0 0,-1-1 0,1 1 0,0-1 1,22-12 133,-20 11-107,27-17 136,-17 10-67,1 0-1,0 0 1,1 2 0,0-1-1,0 2 1,18-6 0,-31 12-92,0-1 0,1 1 1,-1-1-1,0 1 0,0 0 1,0 0-1,0 0 0,1 0 1,-1 0-1,0 0 1,0 1-1,0-1 0,0 1 1,0-1-1,0 1 0,0 0 1,0 0-1,0 0 0,0 0 1,0 0-1,0 0 1,-1 1-1,1-1 0,0 1 1,-1-1-1,1 1 0,1 2 1,1 3-3,0 0 1,-1 1-1,0-1 1,0 1-1,-1 0 1,2 9-1,-3-10 11,1 1-1,0-1 0,1 1 0,0-1 0,5 11 0,-7-17-7,0 0-1,-1-1 1,1 1 0,0 0-1,0 0 1,0-1 0,0 1-1,0-1 1,0 1 0,0-1-1,0 1 1,0-1 0,0 1-1,0-1 1,0 0 0,0 0-1,1 1 1,-1-1 0,0 0-1,0 0 1,0 0 0,0 0-1,0 0 1,1-1 0,-1 1-1,0 0 1,0-1 0,0 1-1,0 0 1,0-1 0,0 1-1,0-1 1,0 1 0,0-1-1,0 0 1,1-1 0,6-4 71,0 0-1,-1 0 1,9-10 0,-12 12-37,2-2 10,-1 0 1,0 1 0,1 0 0,0 0 0,0 0-1,0 1 1,8-5 0,-13 9-50,0-1 1,0 1-1,0-1 1,1 1-1,-1 0 0,0 0 1,0-1-1,0 1 1,1 0-1,-1 0 0,0 0 1,0 0-1,1 1 1,-1-1-1,0 0 0,0 0 1,0 1-1,2 0 1,-1 0-8,-1 0 0,1 0 0,-1 0 0,1 1 0,-1-1 0,0 1 0,1-1 0,-1 1 0,0-1 0,0 1 0,0 0 1,0-1-1,-1 1 0,1 0 0,1 3 0,3 14-425,-1 1 0,0 0 1,-2 1-1,0-1 0,-2 27 0,-1-38-19,-2-14-40,0-9-105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2.884"/>
    </inkml:context>
    <inkml:brush xml:id="br0">
      <inkml:brushProperty name="width" value="0.05" units="cm"/>
      <inkml:brushProperty name="height" value="0.05" units="cm"/>
      <inkml:brushProperty name="color" value="#008C3A"/>
    </inkml:brush>
  </inkml:definitions>
  <inkml:trace contextRef="#ctx0" brushRef="#br0">213 23 16868,'0'0'147,"1"-1"1,-1 1-1,1-1 1,-1 0 0,1 1-1,-1-1 1,0 0-1,1 1 1,-1-1 0,0 0-1,1 1 1,-1-1-1,0 0 1,0 1 0,0-1-1,0 0 1,0 0-1,0 1 1,0-1 0,0 0-1,0 0 1,0 1-1,0-1 1,-1-1-1,1 1 11,-1 1-1,1 0 0,-1-1 1,0 1-1,1 0 0,-1-1 1,0 1-1,1 0 0,-1 0 1,0-1-1,0 1 0,1 0 1,-1 0-1,0 0 0,1 0 1,-1 0-1,0 0 0,0 0 1,0 0-1,-7 2 467,1-1 1,0 1-1,-12 4 1,0 2-334,0 1-1,-25 17 1,37-22-308,0 0 0,1 1 0,0 0 0,0 0 0,0 1 0,1 0 0,0 0 0,0 0 0,-6 11 0,10-17 13,1 0-1,0 1 0,0-1 0,0 0 0,0 1 0,0-1 0,-1 0 0,1 1 1,0-1-1,0 0 0,0 1 0,0-1 0,0 1 0,0-1 0,0 0 0,0 1 1,0-1-1,0 0 0,0 1 0,0-1 0,1 0 0,-1 1 0,0-1 0,0 1 1,0-1-1,0 0 0,1 0 0,-1 1 0,0-1 0,0 0 0,1 1 0,-1-1 1,0 0-1,0 0 0,1 1 0,-1-1 0,0 0 0,1 0 0,-1 0 0,0 0 1,1 1-1,-1-1 0,0 0 0,1 0 0,-1 0 0,0 0 0,1 0 0,-1 0 1,1 0-1,-1 0 0,0 0 0,1 0 0,-1 0 0,0 0 0,1 0 0,26-2-166,-23 1 145,17-2-45,-1 0 1,1 2 0,0 1 0,21 1 0,-37 0 71,0 0 0,0 0 0,0 0 0,0 1 0,0-1 0,0 1 1,-1 0-1,1 1 0,7 4 0,-10-5 11,0 0 0,0 0 0,0 0-1,0 0 1,0 0 0,0 1 0,0-1 0,-1 1 0,1-1-1,-1 1 1,0 0 0,0-1 0,0 1 0,0 0 0,0 0-1,-1 0 1,1 0 0,-1 3 0,0 1 38,0 0 0,-1 0-1,0-1 1,0 1 0,-1 0 0,0-1 0,0 1 0,0-1-1,-1 0 1,0 0 0,0 0 0,-1 0 0,1 0 0,-1-1-1,-1 0 1,1 0 0,-1 0 0,0 0 0,-8 6 0,4-4 10,1-1 1,0 0 0,-1 0 0,0-1 0,-1 0-1,1-1 1,-1 0 0,0-1 0,0 0 0,0 0-1,0-1 1,-12 1 0,17-3-103,1 0 1,0-1-1,0 1 0,-1-1 1,1 0-1,0 0 0,0-1 1,0 1-1,0-1 0,-4-3 1,7 5-27,0-1 1,0 1-1,0-1 1,0 1-1,0-1 1,0 0-1,0 1 1,1-1-1,-1 0 1,0 0-1,1 0 1,-1 0-1,0 0 1,1 1-1,-1-1 1,1 0-1,0 0 0,-1 0 1,1 0-1,0-1 1,-1 1-1,1 0 1,0 0-1,0 0 1,0 0-1,0 0 1,0 0-1,0 0 1,0 0-1,0 0 1,1 0-1,-1 0 1,0 0-1,1 0 1,-1 0-1,1 0 1,-1 0-1,1 0 1,-1 0-1,1 0 1,0 0-1,-1 0 1,1 0-1,0 1 1,0-1-1,1-1 1,4-3-170,0 0 1,1 1 0,-1-1-1,1 1 1,12-5 0,19-7-744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3.334"/>
    </inkml:context>
    <inkml:brush xml:id="br0">
      <inkml:brushProperty name="width" value="0.05" units="cm"/>
      <inkml:brushProperty name="height" value="0.05" units="cm"/>
      <inkml:brushProperty name="color" value="#008C3A"/>
    </inkml:brush>
  </inkml:definitions>
  <inkml:trace contextRef="#ctx0" brushRef="#br0">20 2 18276,'1'-1'1683,"1"4"-494,0 14 140,0 23 148,-20 310 1526,12-267-2640,5-74-322,1-1 9,-1 0 1,1 0-1,1 14 0,-1-22-49,0 0 0,0 0 0,1 0 0,-1 1 0,0-1 0,0 0 0,0 0 0,0 0 0,0 0 1,0 0-1,1 0 0,-1 0 0,0 0 0,0 0 0,0 0 0,0 0 0,0 1 0,1-1 0,-1 0 0,0 0 0,0 0 0,0 0 0,0 0 1,0 0-1,1 0 0,-1 0 0,0 0 0,0-1 0,0 1 0,0 0 0,0 0 0,1 0 0,-1 0 0,0 0 0,0 0 0,0 0 0,0 0 0,0 0 1,0 0-1,1 0 0,-1-1 0,0 1 0,0 0 0,0 0 0,0 0 0,0 0 0,0 0 0,0 0 0,0-1 0,0 1 0,0 0 0,0 0 0,0 0 1,1 0-1,-1 0 0,0-1 0,0 1 0,0 0 0,0 0 0,0 0 0,0 0 0,-1 0 0,1-1 0,7-12-1,45-159 8,-42 127 1,3 1 0,1 1 0,2 0 0,24-45 0,-36 83-8,-1-1 0,1 1 0,0 0-1,0 0 1,0 0 0,1 0 0,6-4 0,-10 7-2,1 1 0,0 0 0,-1 0 0,1 0 0,0 0 0,0 1 0,-1-1 0,1 0 0,0 1 0,0-1 0,0 1 0,0-1 0,0 1 0,0 0 0,0 0 0,0 0 0,0 0 0,0 0 0,-1 1 0,1-1 0,0 0 0,0 1 0,0 0 0,0-1 0,0 1 0,-1 0 0,4 2 0,-4-3-1,0 1 0,0 0 0,0 0 0,0 0 0,0 0 0,0 0 0,0 1 0,-1-1 0,1 0 0,0 0 0,0 0 0,-1 1 0,1-1 0,-1 0 0,0 1 0,1-1 0,-1 1-1,0-1 1,0 0 0,0 1 0,0-1 0,0 1 0,0-1 0,0 0 0,0 1 0,0-1 0,-1 1 0,1-1 0,-1 0 0,1 1 0,-1-1 0,1 0 0,-1 0 0,-1 2 0,-2 4 6,0 0 0,-1 0-1,1-1 1,-11 11 0,5-8 17,1 0-1,-1-1 1,-1 0-1,0-1 1,-15 8 0,22-12-31,-1-1 1,0 0 0,0 0 0,0 0-1,0 0 1,0-1 0,0 0 0,-1 0 0,1 0-1,0-1 1,0 0 0,-1 0 0,1 0-1,0 0 1,-10-3 0,12 2-101,0-1 0,1 1 0,-1-1 0,1 0 0,-1 0 0,1 0 0,0 0 0,0 0 0,0 0 0,0-1 0,0 1-1,0-1 1,0 1 0,-1-4 0,3 5 31,-1 0 1,0 0-1,1-1 0,-1 1 0,1 0 0,0 0 0,-1 0 0,1 0 0,0 0 0,0 0 0,0-1 0,0 1 0,0 0 0,0 0 0,0 0 1,0 0-1,0-1 0,0 1 0,1 0 0,-1 0 0,0 0 0,1 0 0,-1 0 0,1 0 0,-1 0 0,1 0 0,0 0 0,-1 0 0,1 0 1,0 0-1,0 0 0,0 1 0,-1-1 0,1 0 0,0 0 0,0 1 0,0-1 0,0 1 0,2-2 0,13-2-798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3.938"/>
    </inkml:context>
    <inkml:brush xml:id="br0">
      <inkml:brushProperty name="width" value="0.05" units="cm"/>
      <inkml:brushProperty name="height" value="0.05" units="cm"/>
      <inkml:brushProperty name="color" value="#008C3A"/>
    </inkml:brush>
  </inkml:definitions>
  <inkml:trace contextRef="#ctx0" brushRef="#br0">120 0 18684,'-16'11'3607,"5"4"-2973,0 2 0,1-1-1,2 1 1,-1 1 0,2-1-1,-7 24 1,8-23-425,2-8-138,-1 2 1,1 1-1,0-1 1,1 1-1,0-1 1,-2 21 0,9-22-7,4-12 9,9-15 52,-16 15-118,13-16 115,0 0 1,-2-1-1,0-1 1,10-22-1,30-82 722,-54 158-742,5 58 0,-3-91-104,0 0-1,1 0 0,-1 0 0,0 0 1,1 0-1,0 0 0,0 0 0,-1 0 1,1 0-1,0 0 0,0 0 1,1 0-1,-1-1 0,0 1 0,3 2 1,-3-3-1,0-1 0,0 1 1,0 0-1,1-1 0,-1 1 0,0-1 1,0 0-1,1 1 0,-1-1 0,0 0 1,0 0-1,1 0 0,-1 0 1,0 0-1,0 0 0,1 0 0,-1 0 1,0-1-1,2 1 0,3-3 0,1 0-1,-1 0 0,0 0 1,0-1-1,0 1 1,-1-1-1,0-1 1,6-4-1,105-112 51,-116 120-47,1 0-1,-1 1 1,1-1-1,0 1 1,-1-1-1,1 1 1,0-1 0,-1 1-1,1-1 1,0 1-1,0 0 1,0-1-1,-1 1 1,1 0 0,0 0-1,0-1 1,0 1-1,0 0 1,-1 0-1,3 0 1,-3 1-1,1-1 0,-1 0 0,1 1 0,-1-1-1,1 0 1,-1 1 0,1-1 0,-1 1 0,1-1 0,-1 1 0,0-1 0,1 1 0,-1-1 0,0 1-1,1-1 1,-1 1 0,0 0 0,0-1 0,1 1 0,-1 1 0,1 5-3,0 0 1,0 0 0,-1 15 0,-1-14 5,0 43-1,0-26-2,0 0-1,2-1 0,1 1 0,6 30 1,-8-55-15,0 1 1,0-1 0,0 1-1,0-1 1,0 1 0,0-1-1,0 1 1,0-1 0,1 1 0,-1-1-1,0 1 1,0-1 0,1 1-1,-1-1 1,0 1 0,0-1-1,1 0 1,-1 1 0,1-1-1,-1 0 1,0 1 0,1-1 0,-1 0-1,1 1 1,0-1 0,7-7-656,4-22-602,4-41 386,-9 26 267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4.340"/>
    </inkml:context>
    <inkml:brush xml:id="br0">
      <inkml:brushProperty name="width" value="0.05" units="cm"/>
      <inkml:brushProperty name="height" value="0.05" units="cm"/>
      <inkml:brushProperty name="color" value="#008C3A"/>
    </inkml:brush>
  </inkml:definitions>
  <inkml:trace contextRef="#ctx0" brushRef="#br0">7 2 18676,'-3'-1'1800,"1"2"-1207,0 6-265,2 3 1008,0 2-448,4-1-1104,2 4-568,3-3 648,1 0-136,6-1-144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4.851"/>
    </inkml:context>
    <inkml:brush xml:id="br0">
      <inkml:brushProperty name="width" value="0.05" units="cm"/>
      <inkml:brushProperty name="height" value="0.05" units="cm"/>
      <inkml:brushProperty name="color" value="#008C3A"/>
    </inkml:brush>
  </inkml:definitions>
  <inkml:trace contextRef="#ctx0" brushRef="#br0">176 162 17252,'-18'10'1838,"1"2"1,-24 18-1,31-21-1493,1 0 1,0 1-1,0 0 1,1 0-1,1 1 1,-1 0-1,2 0 1,-8 16-1,11-19-263,-1 0 0,1 0 0,1 0 0,-1 0 0,0 9 0,2-16-78,1 0-1,0 1 1,0-1 0,0 0-1,0 1 1,0-1-1,0 0 1,0 0 0,0 1-1,1-1 1,-1 0 0,0 0-1,1 1 1,-1-1 0,1 0-1,-1 0 1,1 0-1,0 0 1,-1 0 0,1 0-1,0 0 1,0 0 0,0 0-1,0 0 1,0 0 0,0 0-1,0 0 1,0-1-1,0 1 1,0 0 0,0-1-1,0 1 1,1-1 0,-1 0-1,0 1 1,0-1 0,1 0-1,-1 0 1,0 1-1,1-1 1,-1 0 0,2-1-1,5 1-4,-1-1 0,1 0 0,-1 0 0,1-1 0,-1 0 0,0 0 0,0-1-1,0 0 1,8-5 0,59-38-78,-70 43 69,9-5-23,0 0-1,-1-1 1,-1-1-1,0 0 1,0-1-1,-1 0 1,16-21-1,-34 50 23,2 0-1,1 1 1,0 0-1,1 0 0,1 0 1,1 0-1,1 1 1,1 29-1,0-46 12,0 0 0,1 0-1,-1 0 1,1-1 0,0 1-1,0 0 1,0 0 0,0 0-1,0 0 1,0-1 0,1 1-1,-1-1 1,1 1 0,0-1-1,3 4 1,-4-5 2,1 0-1,-1 0 1,1 0-1,0 0 1,-1-1-1,1 1 1,0 0-1,0-1 0,0 0 1,0 1-1,-1-1 1,1 0-1,0 0 1,0 0-1,0 0 1,0 0-1,0 0 1,0 0-1,-1-1 1,1 1-1,0-1 1,0 0-1,-1 1 1,1-1-1,3-2 1,11-6 17,0 0 0,0-1 0,-1-1 0,18-17 1,52-57 182,-51 48 32,-1-1 0,-1-2-1,-3-1 1,42-75 0,-68 110-177,-1 0 0,1-1 1,-1 1-1,0-1 0,0 1 1,-1-1-1,1-8 0,-2 15-53,0 0 0,0 0-1,0 1 1,0-1 0,-1 0 0,1 0-1,0 0 1,0 0 0,-1 1-1,1-1 1,0 0 0,0 0 0,-1 0-1,1 0 1,0 0 0,0 0-1,-1 0 1,1 0 0,0 0 0,0 1-1,-1-1 1,1 0 0,0 0-1,-1-1 1,1 1 0,0 0 0,0 0-1,-1 0 1,1 0 0,0 0-1,0 0 1,-1 0 0,1 0-1,0 0 1,0-1 0,-1 1 0,1 0-1,0 0 1,0 0 0,-1 0-1,1-1 1,0 1 0,0 0 0,0 0-1,0-1 1,-1 1 0,1 0-1,0 0 1,0-1 0,0 1 0,0 0-1,0 0 1,0-1 0,0 1-1,0 0 1,0 0 0,0-1 0,0 1-1,0 0 1,0-1 0,0 1-1,0 0 1,0 0 0,0-1 0,0 1-1,0 0 1,0 0 0,1-1-1,-15 16 25,4 2-17,1 1-1,0 0 0,2 0 0,0 0 0,1 1 0,1 1 0,-6 37 1,9-43-20,1 1 0,1 0 0,1 0 0,0 0 0,0 0 0,2-1 0,0 1 1,0-1-1,1 1 0,1-1 0,8 16 0,-8-20-73,0 1-194,0 0 1,1-1 0,0 0 0,0 0 0,1 0 0,14 14 0,-21-31-1850,-5-5 1480,-15-16-1,-1 1 1,-2 2-1,0 0 1,-42-34-1,-38-38 1683,102 96-937,1 0 1,-1 1 0,1-1 0,-1 1 0,1-1 0,-1 0 0,1 0 0,-1 1 0,1-1-1,0 0 1,-1 0 0,1 1 0,0-1 0,0 0 0,-1 0 0,1-1 0,0 2-59,0-1 1,0 1 0,1 0-1,-1 0 1,0-1 0,0 1 0,0 0-1,1-1 1,-1 1 0,0 0-1,0 0 1,1-1 0,-1 1-1,0 0 1,0 0 0,1 0 0,-1 0-1,0-1 1,1 1 0,-1 0-1,0 0 1,1 0 0,-1 0-1,0 0 1,1 0 0,-1 0-1,1 0 1,33 2 1326,-22-1-966,123 0 514,-70-2-1995,-61 1 741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5.336"/>
    </inkml:context>
    <inkml:brush xml:id="br0">
      <inkml:brushProperty name="width" value="0.05" units="cm"/>
      <inkml:brushProperty name="height" value="0.05" units="cm"/>
      <inkml:brushProperty name="color" value="#008C3A"/>
    </inkml:brush>
  </inkml:definitions>
  <inkml:trace contextRef="#ctx0" brushRef="#br0">85 32 19028,'-1'-3'552,"0"-20"1343,-1 18-653,0 13 492,-36 181 1471,1-7-2963,36-176-203,0 1 0,0-1 1,1 0-1,0 1 0,1 8 0,-1-14-30,0-1-1,0 1 1,0-1-1,0 1 1,1 0-1,-1-1 0,0 1 1,0-1-1,1 1 1,-1-1-1,0 1 1,1-1-1,-1 1 1,0-1-1,1 1 0,-1-1 1,1 1-1,-1-1 1,1 0-1,-1 1 1,1-1-1,-1 0 1,2 1-1,-1-1 4,1 0 1,-1 0-1,0 0 0,1 0 0,-1 0 1,0-1-1,0 1 0,1 0 1,-1-1-1,0 1 0,0-1 0,0 1 1,0-1-1,1 0 0,-1 1 0,1-3 1,13-7 68,-8 4-55,0 0 0,1 1 0,0 0 0,0 0 0,11-4 0,-17 8-24,-1 1 1,0-1-1,1 1 1,-1 0-1,0-1 1,1 1-1,-1 0 1,1 0-1,-1 0 1,0 0-1,1 1 1,-1-1-1,1 0 1,-1 0-1,0 1 1,1-1-1,1 1 1,-2 1-1,0-1 0,1 0 0,-1 0 0,0 0 0,0 1 1,0-1-1,0 0 0,0 1 0,0-1 0,0 1 0,0 0 0,-1-1 0,1 1 0,-1-1 1,1 1-1,-1 0 0,1 2 0,1 16 0,-1 0 0,-1 0 0,0 0 0,-2 0 0,0 0 0,-2 0 0,-8 31 0,6-38-342,5-26 430,3-28-52,1 10-85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6.495"/>
    </inkml:context>
    <inkml:brush xml:id="br0">
      <inkml:brushProperty name="width" value="0.05" units="cm"/>
      <inkml:brushProperty name="height" value="0.05" units="cm"/>
      <inkml:brushProperty name="color" value="#008C3A"/>
    </inkml:brush>
  </inkml:definitions>
  <inkml:trace contextRef="#ctx0" brushRef="#br0">21 450 12907,'-4'11'1114,"0"0"0,1-1 0,0 2 0,-3 19 0,6-28-915,-1 0 1,1 0-1,0 1 1,0-1-1,1 0 1,-1 0 0,1 0-1,-1 1 1,1-1-1,0 0 1,0 0 0,1 0-1,-1 0 1,0 0-1,1-1 1,0 1 0,0 0-1,0-1 1,0 1-1,0-1 1,4 4 0,-3-4-100,-1-1 0,1 0 1,-1 0-1,1 0 0,0 0 0,-1 0 1,1 0-1,0-1 0,0 1 1,0-1-1,-1 0 0,1 0 1,0 0-1,0 0 0,0 0 1,-1-1-1,1 1 0,0-1 1,0 1-1,-1-1 0,1 0 1,0-1-1,4-2 0,5-2 171,0-1 0,0-1 0,17-15 0,2-6 35,-2 0-1,0-2 1,-3-1-1,0-2 1,-3 0-1,0-1 1,-3-1-1,0-2 1,21-60-1,-39 92-278,18-61 228,-19 62-232,0 0 1,0 0-1,0 0 1,-1-1-1,0 1 1,0 0-1,-1 0 1,0 0-1,1-1 1,-4-7-1,4 12-22,0 1 0,0-1-1,0 0 1,-1 1 0,1-1-1,0 0 1,-1 1-1,1-1 1,0 0 0,-1 1-1,1-1 1,0 1-1,-1-1 1,1 1 0,-1-1-1,0 1 1,1-1 0,-1 1-1,1-1 1,-1 1-1,1 0 1,-1-1 0,0 1-1,1 0 1,-1 0 0,0-1-1,1 1 1,-1 0-1,0 0 1,0 0 0,1 0-1,-1 0 1,0 0-1,1 0 1,-1 0 0,0 0-1,0 0 1,1 0 0,-1 0-1,0 1 1,1-1-1,-1 0 1,0 1 0,1-1-1,-1 1 1,-3 1-1,1 0 0,0 1 1,0-1-1,0 1 0,0 0 1,1 0-1,-5 6 0,-6 13-2,0 0-1,2 1 1,0 0-1,-8 30 1,-25 104-9,39-135 14,-32 143 33,31-127-96,1 0 0,1 52 0,3-88 40,1 1 0,0-1-1,0 0 1,1 1 0,-1-1-1,0 1 1,1-1 0,-1 0 0,1 1-1,0-1 1,0 0 0,0 1 0,0-1-1,0 0 1,1 0 0,-1 0 0,3 3-1,-3-5 6,-1 1-1,1-1 0,0 1 1,0-1-1,-1 0 1,1 0-1,0 0 1,-1 1-1,1-1 0,0 0 1,0 0-1,0 0 1,-1 0-1,1 0 0,0 0 1,0 0-1,-1 0 1,1-1-1,0 1 0,1-1 1,0 0-20,1 0 1,-1 0 0,1-1-1,-1 1 1,0-1 0,0 0-1,0 0 1,2-2-1,21-27-329,-2 0-1,-2-2 0,-1 0 0,22-49 0,-15 29 69,-15 29 185,-6 12 57,0 1 1,15-22 0,-21 33 55,0 0 1,0 0-1,0 0 0,0 1 0,0-1 0,0 0 0,0 0 0,0 0 0,0 0 0,0 0 0,0 0 1,0 0-1,0 1 0,0-1 0,0 0 0,0 0 0,0 0 0,0 0 0,1 0 0,-1 0 0,0 0 1,0 0-1,0 0 0,0 0 0,0 0 0,0 0 0,0 1 0,0-1 0,1 0 0,-1 0 1,0 0-1,0 0 0,0 0 0,0 0 0,0 0 0,0 0 0,0 0 0,0 0 0,1 0 0,-1 0 1,0 0-1,0 0 0,0 0 0,0 0 0,0 0 0,0 0 0,0-1 0,1 1 0,-1 0 0,0 0 1,0 0-1,0 0 0,0 0 0,0 0 0,0 0 0,0 0 0,0 0 0,0 0 0,0 0 1,0 0-1,1-1 0,-1 1 0,0 0 0,0 0 0,0 0 0,0 0 0,0 0 0,0 15 99,-4 20 46,2-25-92,0-1-22,0 1 0,1-1 0,0 1-1,0-1 1,1 1 0,0 0 0,1-1 0,0 1 0,3 11 0,-4-19-29,1-1 0,-1 0 0,1 0 0,-1 0 0,1 0 0,-1 0 0,1 0-1,0 0 1,-1 0 0,1 0 0,0 0 0,0 0 0,-1-1 0,1 1 0,0 0 0,0 0 0,0-1 0,0 1-1,0-1 1,0 1 0,1-1 0,-1 1 0,0-1 0,0 0 0,0 1 0,0-1 0,0 0 0,1 0 0,-1 0-1,0 0 1,0 0 0,0 0 0,0 0 0,1 0 0,-1 0 0,0-1 0,0 1 0,0 0 0,0-1 0,0 1-1,0-1 1,0 0 0,0 1 0,0-1 0,1 0 0,7-5 44,0 0 0,-1 0 0,15-15 0,-20 19-34,29-32 127,-21 22-68,1 0 0,1 0 0,14-10 0,-26 21-70,0 1 0,-1-1 0,1 1-1,0-1 1,-1 1 0,1-1 0,0 1 0,0-1 0,0 1-1,-1 0 1,1 0 0,0-1 0,0 1 0,0 0 0,0 0-1,0 0 1,0 0 0,-1 0 0,1 0 0,0 0 0,0 0 0,0 1-1,0-1 1,0 0 0,-1 0 0,1 1 0,0-1 0,0 0-1,0 1 1,-1-1 0,1 1 0,0-1 0,-1 1 0,1 0 0,0-1-1,-1 1 1,1 0 0,-1-1 0,1 1 0,-1 0 0,1-1-1,-1 1 1,1 0 0,-1 0 0,0 0 0,1-1 0,-1 3-1,3 5-1,-1-1-1,-1 1 1,1 0-1,0 10 1,-1-9-4,1 19 3,-3-22 5,1-1-1,1 1 1,-1 0-1,1 0 1,0 0-1,0 0 1,1 0-1,0-1 1,0 1 0,0-1-1,6 10 1,-8-14-1,1-1 0,0 1 0,0 0 0,0-1 0,0 1 0,0-1 0,0 1 0,-1-1 0,1 0 0,0 1 0,0-1 0,0 0 0,0 0 0,0 1 0,1-1 0,-1 0 0,0 0 0,0 0 1,0 0-1,0-1 0,0 1 0,0 0 0,0 0 0,0-1 0,0 1 0,0 0 0,0-1 0,-1 1 0,1-1 0,0 1 0,0-1 0,1 0 0,30-26 97,-25 20-69,5-4 4,-1 0-2,0 1 1,1 0-1,0 1 1,16-9 0,-25 17-34,-1-1 1,1 1 0,-1 0 0,1 0 0,-1 0 0,1 0 0,0 0 0,0 0 0,-1 1 0,1 0 0,0-1 0,0 1 0,0 0 0,0 0-1,0 1 1,-1-1 0,1 0 0,0 1 0,0 0 0,-1 0 0,1 0 0,0 0 0,-1 0 0,1 0 0,-1 1 0,1-1 0,-1 1 0,4 3-1,0 1-3,-1 0 0,0 1-1,-1 0 1,6 8 0,-7-9 4,0 0 1,1 0 0,0 0-1,0-1 1,0 0 0,8 7-1,-12-12-7,1 1 0,-1-1 0,1 0 0,-1 1-1,1-1 1,0 1 0,-1-1 0,1 0 0,-1 0 0,1 1 0,0-1 0,-1 0-1,1 0 1,0 0 0,-1 0 0,1 0 0,0 0 0,0 0 0,-1 0 0,1 0-1,0 0 1,-1 0 0,1 0 0,0 0 0,-1-1 0,1 1 0,0 0-1,1-1-34,-1 0-1,0-1 0,0 1 0,1 0 0,-1 0 0,0 0 0,0-1 0,0 1 0,0-1 0,-1 1 0,2-2 0,1-3-265,-1 0-1,0 0 1,0 0-1,-1 0 1,2-7-1,-3 4-36,1 1-1,-1-1 1,-1 0 0,0 1-1,0-1 1,0 0-1,-1 1 1,-1 0 0,-4-12-1,-8-13-717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0.533"/>
    </inkml:context>
    <inkml:brush xml:id="br0">
      <inkml:brushProperty name="width" value="0.05" units="cm"/>
      <inkml:brushProperty name="height" value="0.05" units="cm"/>
    </inkml:brush>
  </inkml:definitions>
  <inkml:trace contextRef="#ctx0" brushRef="#br0">11 168 16708,'1'3'254,"0"0"0,0 0 0,0 0 0,0-1 0,1 1 0,-1 0 0,1-1 0,-1 1 1,1-1-1,0 0 0,0 1 0,0-1 0,0 0 0,0 0 0,1 0 0,-1-1 0,1 1 1,-1 0-1,4 0 0,-3 0 19,1-1 1,0 0-1,0 0 1,0 0-1,0-1 1,0 1-1,0-1 1,0 0-1,0 0 1,0 0-1,0-1 1,0 0-1,0 1 1,4-3-1,-1 1-141,1-1-1,-2 0 1,1-1-1,0 1 1,-1-2-1,1 1 1,-1 0-1,0-1 1,-1 0-1,1-1 1,-1 1-1,0-1 1,6-9-1,-8 11-125,-1 0-1,1 0 1,-1-1 0,0 1 0,0 0-1,-1-1 1,1 1 0,-1-1 0,0 0-1,0 0 1,0 1 0,-1-1-1,0 0 1,1 0 0,-2 0 0,1 1-1,-1-1 1,1 0 0,-1 0-1,-1 1 1,1-1 0,-3-4 0,3 6-12,0 1 0,0 0 0,0 0 1,-1-1-1,1 1 0,-1 0 0,0 0 1,1 1-1,-1-1 0,0 0 0,0 1 1,0-1-1,0 1 0,0-1 0,-1 1 1,1 0-1,0 0 0,-5-2 0,3 3-5,1-1 0,-1 1-1,1 0 1,-1 0-1,1 0 1,-1 1 0,1-1-1,-1 1 1,1-1 0,0 1-1,-1 0 1,-3 2 0,-2 1-10,1 1 1,0-1-1,0 2 1,1-1-1,-1 1 1,1 0 0,0 0-1,1 1 1,-8 9-1,7-6 3,1-1 0,0 1 0,1 0 0,0 0 0,1 1 0,0-1 1,-5 22-1,9-28 15,-1 0 1,1-1-1,0 1 1,-1 0 0,2 0-1,-1 0 1,0 0 0,1 0-1,0 0 1,0 0-1,2 5 1,-2-7 1,1 0-1,-1 1 1,1-1-1,-1 0 1,1 1-1,0-1 1,0 0-1,0 0 1,0 0-1,0-1 1,1 1-1,-1 0 1,0-1-1,1 0 1,-1 1-1,1-1 1,4 1-1,5 1 1,0-1-1,1 0 0,-1 0 0,0-1 0,1-1 0,-1 0 0,1-1 0,23-4 0,98-30 26,-128 34-24,54-20 8,-36 12 13,1 1-1,46-9 0,-71 16-18,1 1 0,0 0 0,-1 0 0,1 0 0,0-1 0,0 1 0,-1 0 0,1 0 0,0 0 0,0 0 0,-1 0 0,1 1 0,0-1-1,-1 0 1,1 0 0,0 0 0,-1 1 0,1-1 0,0 0 0,-1 1 0,1-1 0,0 0 0,-1 1 0,1-1 0,-1 1 0,1-1-1,-1 1 1,1-1 0,-1 1 0,1 0 0,-1-1 0,0 1 0,1-1 0,-1 1 0,0 0 0,1-1 0,-1 1 0,0 0 0,0 0 0,0-1-1,1 1 1,-1 0 0,0-1 0,0 1 0,0 0 0,0 0 0,0-1 0,-1 1 0,1 1 0,-2 6 19,0-1 0,0 0 0,0 0 0,-5 9 0,0 0 40,7-15-56,-1 0 0,1 0 0,-1 0 0,1 0 0,0 0 0,-1 0 0,1 0 0,0 0 0,0 0 0,0 1 0,0-1 0,0 0 0,0 0 0,0 0 0,0 0 0,0 0 0,0 0 0,1 0 0,-1 0 0,1 0 0,-1 0 0,0 0 0,1 0 0,-1 0-1,1 0 1,0 0 0,-1 0 0,1 0 0,0 0 0,0-1 0,-1 1 0,1 0 0,0 0 0,0-1 0,0 1 0,0-1 0,0 1 0,0-1 0,0 1 0,0-1 0,0 0 0,0 1 0,0-1 0,0 0 0,0 0 0,1 0 0,-1 0 0,0 0 0,1 0 0,8 0 13,0-1 0,0 0 0,0-1 0,14-4 0,-16 4-2,72-22-159,-57 16-85,1 1-1,0 0 0,1 2 1,49-5-1,-73 10 157,0 0 0,0 0-1,0 0 1,0 0-1,0 0 1,0 0-1,1 0 1,-1 1 0,0-1-1,0 0 1,0 1-1,0-1 1,0 1 0,0-1-1,0 1 1,0-1-1,1 2 1,-2-2 15,0 1 0,0-1-1,1 0 1,-1 1 0,0-1 0,0 1 0,0-1-1,0 1 1,0-1 0,0 1 0,0-1 0,0 0 0,0 1-1,0-1 1,0 1 0,0-1 0,0 1 0,-1-1-1,1 1 1,0-1 0,0 0 0,0 1 0,-1-1-1,1 1 1,0-1 0,0 0 0,-1 1 0,-2 2-166,0 0 0,0 0 0,0 0 0,0-1 0,0 1 0,-1-1 1,-6 4-1,-9 1-553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6.890"/>
    </inkml:context>
    <inkml:brush xml:id="br0">
      <inkml:brushProperty name="width" value="0.05" units="cm"/>
      <inkml:brushProperty name="height" value="0.05" units="cm"/>
      <inkml:brushProperty name="color" value="#008C3A"/>
    </inkml:brush>
  </inkml:definitions>
  <inkml:trace contextRef="#ctx0" brushRef="#br0">2 2 18916,'-2'0'1784,"5"-2"-1215,4 2-257,2 6 840,1 0-584,3 1-288,3-4-64,-1-3-224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8.967"/>
    </inkml:context>
    <inkml:brush xml:id="br0">
      <inkml:brushProperty name="width" value="0.05" units="cm"/>
      <inkml:brushProperty name="height" value="0.05" units="cm"/>
      <inkml:brushProperty name="color" value="#008C3A"/>
    </inkml:brush>
  </inkml:definitions>
  <inkml:trace contextRef="#ctx0" brushRef="#br0">27 100 14819,'0'0'143,"-1"0"1,1 0-1,-1 0 0,1 1 0,0-1 0,-1 0 1,1 0-1,0 0 0,-1 1 0,1-1 0,0 0 1,-1 0-1,1 1 0,0-1 0,0 0 0,-1 1 1,1-1-1,0 1 0,0-1 0,0 0 1,-1 1-1,1-1 0,0 0 0,0 1 0,0-1 1,0 1-1,0-1 0,0 0 0,0 1 0,0-1 1,0 1-1,9 11 2323,-5-10-2236,-1 0 0,0-1 0,0 1 0,1-1 0,-1 1 0,1-1 0,3 1 0,3-2 31,-1 0 1,0 0-1,0-1 1,1 0-1,-1-1 1,0 0-1,0-1 1,0 1-1,15-8 1,-17 7-117,-1-1-1,1 1 1,-1-1 0,0 0 0,0-1-1,0 1 1,0-1 0,-1 0 0,0 0-1,0-1 1,0 0 0,7-11 0,-12 16-132,1 0 0,0 0 0,-1 0 0,0 1 1,1-1-1,-1 0 0,1 0 0,-1 0 0,0 0 1,0 0-1,1 0 0,-1 0 0,0 0 0,0 0 1,0 0-1,0-1 0,0 1 0,-1 0 0,1 0 1,0 0-1,0 0 0,-1 0 0,1 0 0,0 0 1,-1 1-1,1-1 0,-1 0 0,1 0 0,-1 0 1,0 0-1,1 0 0,-1 1 0,0-1 0,0 0 1,1 1-1,-1-1 0,0 0 0,0 1 0,0-1 1,0 1-1,0-1 0,0 1 0,0 0 0,-1-1 1,-2 0-12,-1 0 0,1 0 0,-1 0 0,1 1 0,-1 0 1,1 0-1,-1 0 0,-7 1 0,2 2-11,0 0 0,0 1 0,0 0 0,0 0 0,1 1 0,-1 0 0,1 1-1,1 0 1,-1 0 0,1 1 0,0 0 0,0 1 0,1 0 0,0 0 0,1 0 0,-1 1 0,2 0 0,-1 0-1,1 1 1,1-1 0,0 1 0,0 0 0,1 0 0,0 1 0,0-1 0,0 16 0,2-24 5,1 0 0,0 0-1,0 0 1,0 0 0,0 0 0,1-1 0,-1 1 0,0 0 0,1 0 0,0 0-1,-1 0 1,1 0 0,0 0 0,0-1 0,0 1 0,0 0 0,0-1 0,0 1-1,1 0 1,-1-1 0,3 3 0,-2-3 1,1 0 0,-1 0-1,1 0 1,-1 0 0,1 0 0,-1-1-1,1 1 1,0-1 0,-1 0 0,1 0-1,-1 0 1,1 0 0,0 0 0,3-1-1,8-2-12,0-1 1,0 0-1,-1-1 0,24-11 0,109-63-37,-144 78 43,0-1-1,0 1 1,0 0 0,0 1 0,0-1-1,0 0 1,0 1 0,0-1 0,0 1 0,1-1-1,-1 1 1,0 0 0,0 0 0,0 0 0,1 0-1,-1 0 1,0 1 0,0-1 0,0 1-1,0-1 1,0 1 0,0 0 0,0 0 0,0 0-1,0 0 1,0 0 0,0 0 0,0 0 0,-1 1-1,1-1 1,-1 1 0,1-1 0,-1 1-1,1 0 1,-1-1 0,0 1 0,1 2 0,4 6-64,-2 0 0,7 18 0,-9-21 50,0 0 0,1 0 0,0 0-1,0-1 1,0 1 0,1-1 0,8 11 0,-11-17 26,-1 1-1,1-1 1,0 1 0,-1-1-1,1 1 1,0-1 0,0 1 0,-1-1-1,1 0 1,0 1 0,0-1 0,0 0-1,0 0 1,-1 0 0,1 0-1,0 1 1,0-1 0,0 0 0,0 0-1,-1-1 1,1 1 0,0 0-1,0 0 1,0 0 0,0-1 0,-1 1-1,1 0 1,0-1 0,0 1-1,-1 0 1,1-1 0,0 1 0,0-1-1,-1 1 1,1-1 0,-1 0-1,1 1 1,0-1 0,0-1 0,4-3 32,-1-1 0,0 0 0,6-11 0,-5 9 1,12-22 90,-11 18-74,1 0 0,0 0 0,1 1 0,0 0 0,14-13 0,-22 23-48,1 0 0,-1 1 0,1-1 0,-1 1 0,1-1 0,-1 1 1,1-1-1,0 1 0,-1 0 0,1-1 0,-1 1 0,1 0 0,0-1 0,0 1 1,-1 0-1,1 0 0,0 0 0,-1 0 0,1 0 0,0-1 0,0 1 0,-1 1 1,1-1-1,0 0 0,0 0 0,-1 0 0,1 0 0,0 0 0,0 1 0,-1-1 1,1 0-1,0 0 0,-1 1 0,1-1 0,-1 1 0,1-1 0,0 1 1,-1-1-1,1 1 0,-1-1 0,1 1 0,-1-1 0,1 1 0,-1 0 0,0-1 1,1 1-1,-1-1 0,0 1 0,1 0 0,-1 0 0,0-1 0,0 2 0,3 5-6,-1 0 0,0 1 0,-1-1 0,1 8 0,-2-13 2,8 145 14,-8-145-8,0-1-1,0 0 0,1 1 0,-1-1 0,0 0 0,0 0 1,1 1-1,-1-1 0,1 0 0,-1 0 0,1 1 0,-1-1 1,2 1-1,-2-2-1,0 0 0,1 1 0,-1-1 0,0 0 0,1 0 0,-1 0 1,0 0-1,0 0 0,1 0 0,-1 0 0,0 0 0,1 0 0,-1 0 0,0 0 0,0 0 1,1 0-1,-1 0 0,0 0 0,1 0 0,-1 0 0,0 0 0,0 0 0,1 0 0,-1 0 0,0-1 1,1 1-1,-1 0 0,0 0 0,0 0 0,0-1 0,1 1 0,-1 0 0,0-1 0,4-3 33,-1 0-1,0 0 1,0-1-1,5-8 1,4-11 28,-4 7-41,1-1 1,0 2-1,1-1 0,1 1 0,1 1 0,26-28 0,-36 42-36,-1 0 0,0-1-1,1 1 1,-1 0-1,1 0 1,-1 0-1,1 1 1,-1-1 0,1 0-1,-1 1 1,1-1-1,0 0 1,0 1-1,-1 0 1,1 0 0,0-1-1,0 1 1,-1 0-1,1 0 1,0 0-1,0 1 1,-1-1-1,1 0 1,0 1 0,1 0-1,0 0-16,-1 1 0,0 0 0,0-1 0,1 1-1,-1 0 1,0 0 0,-1 0 0,1 1 0,0-1 0,-1 0 0,1 1-1,-1-1 1,1 1 0,1 4 0,0 4-147,0-1 1,0 1-1,-1 0 0,2 21 0,-3-27-49,-1 1 0,0 0 0,0 0 0,0 0 0,-1 0-1,0-1 1,0 1 0,-1 0 0,0-1 0,-3 9 0,5-14 212,0 0 0,0 0 0,0 1 0,-1-1 0,1 0 0,0 0 0,0 0 1,0 1-1,-1-1 0,1 0 0,0 0 0,0 0 0,0 0 0,-1 0 0,1 1 0,0-1 1,0 0-1,-1 0 0,1 0 0,0 0 0,0 0 0,-1 0 0,1 0 0,0 0 1,-1 0-1,1 0 0,0 0 0,0 0 0,-1 0 0,1 0 0,0 0 0,0 0 0,-1 0 1,1 0-1,0 0 0,0 0 0,-1-1 0,1 1 0,0 0 0,0 0 0,0 0 1,-1 0-1,1-1 0,0 1 0,0 0 0,0 0 0,-1-1 0,-8-11-344,-5-16-283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0:59.388"/>
    </inkml:context>
    <inkml:brush xml:id="br0">
      <inkml:brushProperty name="width" value="0.05" units="cm"/>
      <inkml:brushProperty name="height" value="0.05" units="cm"/>
      <inkml:brushProperty name="color" value="#008C3A"/>
    </inkml:brush>
  </inkml:definitions>
  <inkml:trace contextRef="#ctx0" brushRef="#br0">1 1 15723,'1'15'1609,"2"0"-1025,1-2-248,-1-5 352,2-1-80,-5 1-256,0-3-144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0.383"/>
    </inkml:context>
    <inkml:brush xml:id="br0">
      <inkml:brushProperty name="width" value="0.05" units="cm"/>
      <inkml:brushProperty name="height" value="0.05" units="cm"/>
      <inkml:brushProperty name="color" value="#008C3A"/>
    </inkml:brush>
  </inkml:definitions>
  <inkml:trace contextRef="#ctx0" brushRef="#br0">25 281 10018,'-12'4'585,"0"2"5326,11-6-5811,1 0 0,0 0 0,0 1 0,0-1 0,0 0 0,0 0 0,0 1 0,0-1 0,0 0 0,0 0 0,0 1 0,1-1 0,-1 0 0,0 0 0,0 1-1,0-1 1,0 0 0,0 0 0,0 1 0,0-1 0,1 0 0,-1 0 0,0 0 0,0 1 0,0-1 0,1 0 0,-1 0 0,0 0 0,0 0 0,0 0 0,1 1 0,-1-1 0,0 0 0,0 0 0,1 0 0,-1 0 0,0 0 0,0 0 0,1 0 0,-1 0 0,0 0 0,0 0 0,1 0 0,-1 0 0,0 0 0,7 3 123,0 0 1,1 0-1,-1-1 1,0 0 0,1-1-1,-1 1 1,1-1 0,-1-1-1,1 1 1,0-1 0,-1-1-1,1 1 1,-1-1-1,1-1 1,-1 1 0,1-1-1,-1-1 1,0 1 0,0-1-1,0-1 1,0 1 0,10-8-1,-3 0-74,0 0 1,-1 0-1,0-1 0,-1-1 0,0 0 0,-1-1 1,-1 0-1,0-1 0,-1 0 0,-1 0 0,0-1 0,-1 0 1,9-31-1,-15 43-113,0 1 1,0 0-1,-1-1 1,0 1-1,1 0 0,-1-1 1,-1 1-1,1-1 1,0 1-1,-1 0 1,0-1-1,-1-4 1,2 7-29,-1 1 0,1-1 1,-1 0-1,1 1 1,-1-1-1,1 0 1,-1 1-1,1-1 1,-1 1-1,1-1 0,-1 1 1,0-1-1,1 1 1,-1-1-1,0 1 1,0 0-1,1-1 0,-1 1 1,0 0-1,0-1 1,0 1-1,-1 0-2,0 0 0,0 0 0,0 0 0,1 1 0,-1-1 0,0 0 1,0 1-1,1 0 0,-1-1 0,0 1 0,1 0 0,-1 0 0,-1 1 0,-6 4-3,1 0 1,1 0-1,-1 1 1,1 0-1,1 1 1,-1-1-1,1 1 1,0 0 0,1 1-1,-6 11 1,4-5-17,0 0 1,1 1-1,1 0 1,0 0-1,-3 23 1,7-34 14,1 0 0,-1 0 0,1 0-1,0 1 1,0-1 0,1 0 0,-1 0 0,1 0 0,0 0 0,1 0 0,-1 0 0,1 0 0,4 9-1,-4-12-37,0 1 0,0-1 0,0 0 0,0 0 0,1 0-1,-1 0 1,0 0 0,1 0 0,0 0 0,-1-1 0,1 0-1,0 1 1,0-1 0,-1 0 0,1 0 0,0 0 0,0-1-1,0 1 1,0-1 0,0 0 0,1 1 0,-1-2 0,0 1 0,4-1-1,1 0-108,0 0-1,0-1 1,0 0-1,-1 0 1,1-1-1,0 0 0,-1 0 1,0-1-1,0 0 1,0 0-1,0-1 1,8-7-1,15-16-363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2.151"/>
    </inkml:context>
    <inkml:brush xml:id="br0">
      <inkml:brushProperty name="width" value="0.05" units="cm"/>
      <inkml:brushProperty name="height" value="0.05" units="cm"/>
      <inkml:brushProperty name="color" value="#008C3A"/>
    </inkml:brush>
  </inkml:definitions>
  <inkml:trace contextRef="#ctx0" brushRef="#br0">32 190 13939,'4'-15'2081,"-1"-1"0,0 1-1,0-17 1,-8 58 2292,0-3-4018,-11 83 72,-3 147-1,21-239-192,3-21-39,4-23 8,2-20 66,-3 0 1,-1 0-1,-2-93 0,-4 138-266,-1 3-4,0 1 1,0 0-1,0 0 0,0 0 1,0 0-1,0 0 0,0-1 1,0 1-1,0 0 0,-1 0 1,1 0-1,0 0 0,-1 0 1,1 0-1,-1 0 0,1-1 1,-1 1-1,-1-1 0,2 3-2,-1 0-1,0 0 1,1 0-1,0 0 1,-1 0-1,1 0 0,0 0 1,-1 1-1,1-1 1,0 0-1,0 0 1,0 0-1,0 0 1,0 2-1,1 9-25,0 0 1,1 0-1,0 0 0,0 0 1,2 0-1,6 16 0,-9-25 22,1 1 0,0-1 0,0 0-1,0 0 1,0 0 0,0 0 0,1 0 0,-1 0-1,1-1 1,0 1 0,3 2 0,-4-4 4,0 0 1,1 0-1,-1 0 1,0 0-1,1-1 1,-1 1-1,1 0 1,-1-1-1,0 0 1,1 0-1,-1 1 1,1-1-1,-1-1 1,1 1-1,-1 0 1,1-1-1,-1 1 1,4-2-1,2-1 2,0-1-1,0 0 1,0 0 0,-1-1-1,0 0 1,1 0 0,-2-1-1,1 0 1,9-11-1,7-9 46,19-32-1,-41 57-41,63-104 189,-19 29-119,-35 66-70,-10 10-2,0 0 0,0 0 0,0 0 0,1 0 0,-1 0-1,0 0 1,0 0 0,0 0 0,1 0 0,-1 0 0,0 0 0,0 0 0,0 0 0,1 0 0,-1 0 0,0 1 0,0-1 0,0 0 0,0 0 0,1 0-1,-1 0 1,0 0 0,0 1 0,0-1 0,0 0 0,0 0 0,0 0 0,0 0 0,0 1 0,1-1 0,-1 0 0,0 0 0,0 0 0,0 1 0,2 23-18,-2-22 14,-11 226-91,0-24-1067,11-203 1082,1 20-707,-1-21 743,0 1 1,0-1-1,0 0 0,0 0 1,0 1-1,0-1 0,0 0 0,0 0 1,0 1-1,0-1 0,0 0 1,0 0-1,0 1 0,0-1 0,0 0 1,0 0-1,0 1 0,0-1 1,0 0-1,0 0 0,1 1 0,-1-1 1,0 0-1,0 0 0,0 0 1,0 0-1,1 1 0,-1-1 1,0 0-1,0 0 0,0 0 0,1 0 1,-1 1-1,0-1 0,0 0 1,1 0-1,-1 0 0,0 0 0,0 0 1,1 0-1,-1 0 0,0 0 1,0 0-1,1 0 0,-1 0 0,0 0 1,0 0-1,1 0 0,-1 0 1,0 0-1,0 0 0,1 0 1,-1 0-1,0-1 0,0 1 0,1 0 1,-1 0-1,0 0 0,0 0 1,0 0-1,1-1 0,-1 1 0,0 0 1,0 0-1,0 0 0,0-1 1,0 1-1,1 0 0,-1 0 1,25-44-1762,-8 15 696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2.571"/>
    </inkml:context>
    <inkml:brush xml:id="br0">
      <inkml:brushProperty name="width" value="0.05" units="cm"/>
      <inkml:brushProperty name="height" value="0.05" units="cm"/>
      <inkml:brushProperty name="color" value="#008C3A"/>
    </inkml:brush>
  </inkml:definitions>
  <inkml:trace contextRef="#ctx0" brushRef="#br0">70 17 16436,'0'-1'143,"-1"0"0,1 0 0,-1 0 0,1 0 0,-1 0 0,0 0 0,1 0 0,-1 0 0,0 1 1,0-1-1,0 0 0,1 1 0,-1-1 0,0 0 0,0 1 0,0-1 0,0 1 0,0-1 0,0 1 0,0 0 1,0 0-1,0-1 0,0 1 0,-1 0 0,1 0 0,0 0 0,0 0 0,0 0 0,0 0 0,0 0 1,0 0-1,0 1 0,0-1 0,0 0 0,0 1 0,0-1 0,0 0 0,0 1 0,0 0 0,0-1 1,0 1-1,0-1 0,0 1 0,0 0 0,1 0 0,-1-1 0,-1 2 0,-1 2 33,1 0 0,-1 1 1,1-1-1,-1 0 0,1 1 0,0-1 0,1 1 0,-1-1 0,0 8 0,1-5-137,0 0 1,0 0-1,1-1 0,0 1 0,0 0 0,1 0 0,0 0 0,2 9 0,-2-14-21,-1 0 0,1-1 0,0 1 0,-1 0 0,1-1 0,0 1 0,0 0 0,0-1 0,0 1 0,0-1 0,1 0 0,-1 1 0,0-1 0,1 0 0,-1 0 0,0 0 0,1 0 0,0 0 0,-1 0 0,1 0 0,0 0 0,-1 0 0,1-1 0,0 1 0,0-1 0,-1 0 0,1 1 0,0-1 0,0 0 0,0 0 0,0 0 0,-1 0 0,1 0 0,0-1 0,0 1 0,2-1 0,7-3 179,0 0-1,-1 0 1,1-1 0,-1 0 0,15-12-1,-17 12-52,-1 0 0,1 0-1,0 0 1,0 1-1,1 1 1,-1-1 0,1 1-1,-1 1 1,18-4-1,-24 6-127,0 0-1,0 1 1,0-1-1,0 0 1,0 1-1,0-1 0,0 1 1,0 0-1,-1-1 1,1 1-1,0 0 0,0 0 1,-1 0-1,1 1 1,-1-1-1,1 0 1,-1 0-1,1 1 0,-1-1 1,0 1-1,1 0 1,-1-1-1,0 1 0,0 0 1,0-1-1,-1 1 1,1 0-1,0 0 1,-1 0-1,1 0 0,0 3 1,1 7-18,0 0 1,-1-1-1,0 25 0,-2-28 32,5-25-158,1 0 1,0 1-1,1 0 1,1 0 0,17-30-1,-22 43-47,0 1-1,0 0 1,0 0-1,1 1 1,-1-1-1,1 0 1,-1 1-1,1-1 0,0 1 1,-1 0-1,1 0 1,0 0-1,0 0 1,0 1-1,0-1 1,-1 1-1,1 0 0,0-1 1,0 1-1,0 0 1,5 1-1,13-1-776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3.164"/>
    </inkml:context>
    <inkml:brush xml:id="br0">
      <inkml:brushProperty name="width" value="0.05" units="cm"/>
      <inkml:brushProperty name="height" value="0.05" units="cm"/>
      <inkml:brushProperty name="color" value="#008C3A"/>
    </inkml:brush>
  </inkml:definitions>
  <inkml:trace contextRef="#ctx0" brushRef="#br0">47 196 16604,'0'-2'336,"-1"-23"1123,1 25-1419,0-1 0,0 0 0,0 1 0,0-1 1,0 0-1,0 1 0,0-1 0,0 1 0,0-1 0,0 0 0,-1 1 1,1-1-1,0 1 0,0-1 0,-1 0 0,1 1 0,0-1 0,-1 1 0,1-1 1,-1 1-1,1-1 0,0 1 0,-1 0 0,1-1 0,-1 1 0,1-1 1,-1 1-1,1 0 0,-2-1 0,1 2 40,0 0 1,1-1-1,-1 1 1,0 0-1,0 0 1,1 0-1,-1 0 1,1 0-1,-1 0 1,1 0-1,-1 0 1,1 0-1,-1 0 0,1 0 1,0 0-1,0 0 1,-1 0-1,1 0 1,0 0-1,0 0 1,0 2-1,0 2 164,-23 150 872,20-129-1000,2 0 1,1 0 0,7 52 0,-6-74-108,-1-1 0,1 0 0,0 0 0,-1-1 0,1 1 0,1 0 0,-1 0 0,0 0 0,1-1 0,0 1 0,-1-1 0,1 1 0,0-1 0,0 0 0,0 1 0,1-1 0,3 3 0,-4-4-22,0-1 1,0 1-1,0 0 1,0-1-1,0 1 1,0-1-1,0 1 1,1-1-1,-1 0 1,0 0-1,0 0 1,0 0-1,1 0 1,-1-1-1,0 1 1,0-1-1,0 1 1,0-1-1,0 0 1,0 0-1,0 0 1,0 0-1,0 0 1,0 0-1,2-3 1,6-4-69,0 0 0,0-1 0,-1 0 0,0-1 0,-1 0 0,14-22 0,35-75-13,-52 97 96,36-79 472,40-125-1,-75 188-203,-6 24-92,-2 15-57,-15 93 230,5 1 0,2 116 0,10-222-344,5 59 307,-4-57-283,-1 0 0,1 0-1,-1-1 1,1 1 0,0 0 0,0 0-1,0-1 1,1 1 0,-1 0 0,0-1-1,1 1 1,0-1 0,0 0 0,0 0-1,0 0 1,0 0 0,3 3 0,-4-5-29,-1 0 0,1 1 0,-1-1 1,1 0-1,0 0 0,-1 0 1,1 0-1,-1 1 0,1-1 1,0 0-1,-1 0 0,1 0 1,-1-1-1,1 1 0,0 0 1,-1 0-1,1 0 0,-1 0 1,1 0-1,0-1 0,-1 1 0,1 0 1,-1-1-1,1 1 0,-1 0 1,1-1-1,-1 1 0,1 0 1,-1-1-1,0 1 0,1-1 1,-1 1-1,1-1 0,-1 1 1,0-1-1,0 1 0,1-1 1,-1 1-1,0-1 0,0 0 1,1 1-1,-1-1 0,0 1 0,0-1 1,0 0-1,0 1 0,0-2 1,1-2-74,-1 0 0,1 0 0,-1 0 0,0-1 0,-1-6 0,-1 0-184,-1 1 0,-1 0 0,0 0 0,0 0 0,-1 1 0,0-1 0,-1 1 0,0 0 0,0 1 0,-11-12 0,0 2-221,-1 0 1,-1 2 0,-28-20-1,22 24 1026,19 11 381,18 8 217,-2-3-901,0 0 0,0 0 0,1-1 0,-1-1 0,21 3 1,57 0-813,-41-4 474,-6 2-112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3.630"/>
    </inkml:context>
    <inkml:brush xml:id="br0">
      <inkml:brushProperty name="width" value="0.05" units="cm"/>
      <inkml:brushProperty name="height" value="0.05" units="cm"/>
      <inkml:brushProperty name="color" value="#008C3A"/>
    </inkml:brush>
  </inkml:definitions>
  <inkml:trace contextRef="#ctx0" brushRef="#br0">181 120 17308,'1'-2'258,"0"-1"0,0 1 0,0-1 0,-1 1 0,1-1 0,0 0 0,-1 1 0,0-1 0,0 0 0,0 1 0,0-1 0,0 0 0,-1 0 0,1 1 0,-1-1 0,1 1 0,-1-1 0,0 1 0,0-1 0,0 1 0,-1-1 1,1 1-1,0 0 0,-1-1 0,0 1 0,-2-3 0,1 3-113,1 1 0,0-1 1,-1 1-1,1-1 0,-1 1 1,1 0-1,-1 0 0,0 0 0,0 0 1,1 0-1,-1 1 0,0-1 1,0 1-1,0 0 0,0 0 1,1 0-1,-1 0 0,0 0 0,0 1 1,0-1-1,0 1 0,1 0 1,-1 0-1,-5 2 0,2 1-114,-1-1-1,1 1 1,0 1-1,0-1 0,0 1 1,1 0-1,-1 1 1,1-1-1,0 1 1,1 0-1,0 0 1,0 0-1,0 1 0,0 0 1,1-1-1,0 1 1,1 0-1,0 1 1,0-1-1,0 0 1,1 1-1,-1 10 0,2-18-30,0 1-1,0 0 0,0 0 1,0 0-1,0 0 0,0-1 1,1 1-1,-1 0 0,0 0 1,0 0-1,1-1 0,-1 1 1,0 0-1,1 0 0,-1-1 1,1 1-1,-1 0 0,1-1 0,-1 1 1,1 0-1,0-1 0,-1 1 1,1-1-1,0 1 0,0 0 1,1-1-2,-1 0 1,1 1 0,-1-1 0,1 0 0,-1 0-1,1 0 1,-1 0 0,1 0 0,-1 0 0,1 0-1,-1 0 1,1-1 0,1 0 0,4-1-2,0-1 0,0-1 1,0 1-1,10-8 0,15-12 27,52-52 0,-14 11 43,-67 62-61,-1-1 0,1 1 0,0 0 0,0 0 0,0 0 0,0 1 0,0-1-1,0 1 1,1 0 0,3-2 0,-6 3-7,-1 0 0,1 0 1,0 0-1,-1 0 0,1 0 0,0 1 0,-1-1 0,1 0 1,0 0-1,-1 0 0,1 0 0,-1 1 0,1-1 0,0 0 0,-1 1 1,1-1-1,-1 0 0,1 1 0,-1-1 0,1 2 0,0-1-10,0 0 0,0 1-1,0-1 1,0 1-1,-1-1 1,1 1 0,0-1-1,-1 1 1,0 0 0,1-1-1,-1 3 1,3 66-1053,-4-54 424,2 1 0,0-1 0,0 0 0,6 21 0,-1-22 48,-5-15 564,-1 1 1,1-1-1,-1 0 0,0 1 0,1-1 0,-1 0 0,1 0 1,-1 0-1,1 1 0,-1-1 0,1 0 0,-1 0 0,1 0 1,-1 0-1,1 0 0,-1 0 0,1 0 0,-1 0 0,1 0 1,-1 0-1,1 0 0,-1 0 0,1 0 0,-1 0 0,1-1 1,-1 1-1,1 0 0,-1 0 0,2-1 0,15-11-893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4.077"/>
    </inkml:context>
    <inkml:brush xml:id="br0">
      <inkml:brushProperty name="width" value="0.05" units="cm"/>
      <inkml:brushProperty name="height" value="0.05" units="cm"/>
      <inkml:brushProperty name="color" value="#008C3A"/>
    </inkml:brush>
  </inkml:definitions>
  <inkml:trace contextRef="#ctx0" brushRef="#br0">78 32 14923,'2'-25'1509,"-3"18"-824,-1 7-306,-4 12 234,-51 235 5156,53-228-5462,1-7-68,1 1 0,0-1 1,0 1-1,1-1 0,1 1 1,1 13-1,-1-26-217,1 1 0,-1 0 0,0-1-1,0 1 1,0-1 0,0 1 0,0-1-1,0 1 1,1-1 0,-1 1 0,0-1 0,0 0-1,1 1 1,-1-1 0,0 1 0,1-1-1,-1 1 1,0-1 0,1 0 0,-1 1 0,1-1-1,-1 0 1,1 0 0,-1 1 0,1-1 0,-1 0-1,1 0 1,-1 0 0,1 1 0,-1-1-1,1 0 1,-1 0 0,1 0 0,-1 0 0,1 0-1,-1 0 1,1 0 0,-1 0 0,1 0-1,-1 0 1,1 0 0,-1-1 0,1 1 0,-1 0-1,1-1 1,20-11 360,8-12-58,-18 15-245,-1 0-1,1 0 1,0 1 0,1 1 0,0 0-1,1 0 1,14-5 0,-26 12-78,1-1-1,0 1 1,-1-1 0,1 1-1,0 0 1,-1 0-1,1 0 1,0 0 0,0 0-1,-1 0 1,1 0 0,0 1-1,-1-1 1,1 1-1,0-1 1,-1 1 0,1 0-1,-1-1 1,1 1 0,2 2-1,-2-1-4,-1-1 1,1 1-1,-1 0 0,1 0 0,-1 0 0,1 1 0,-1-1 0,0 0 0,0 0 0,0 1 1,-1-1-1,2 5 0,-1 1-1,0-1-1,0 1 1,-1 0 0,0 0 0,0 0 0,-1-1-1,0 1 1,-2 9 0,-1-6 84,0 1-1,-1-1 1,0 0-1,0 0 1,-1-1 0,-1 0-1,-8 11 1,12-17-88,-1 1 1,1-1-1,-1 0 1,0-1-1,0 1 1,0-1-1,-1 1 1,1-1-1,-1-1 1,0 1-1,1-1 1,-1 0-1,0 0 0,-1 0 1,1 0-1,0-1 1,0 0-1,-7 0 1,11 0-36,-1-1 0,0 0 1,0 0-1,1-1 1,-1 1-1,0 0 0,0-1 1,1 1-1,-1-1 0,0 1 1,1-1-1,-1 0 0,1 1 1,-1-1-1,1 0 0,-1 0 1,1 0-1,0 0 0,-1-1 1,1 1-1,0 0 0,0 0 1,0-1-1,0 1 0,0-1 1,0 1-1,0-1 0,0 1 1,0-4-1,-2-11-381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4.510"/>
    </inkml:context>
    <inkml:brush xml:id="br0">
      <inkml:brushProperty name="width" value="0.05" units="cm"/>
      <inkml:brushProperty name="height" value="0.05" units="cm"/>
      <inkml:brushProperty name="color" value="#008C3A"/>
    </inkml:brush>
  </inkml:definitions>
  <inkml:trace contextRef="#ctx0" brushRef="#br0">235 80 16588,'5'-75'5497,"-5"75"-5453,0 0 0,0-1 0,0 1 0,0 0 0,0 0 0,0 0 0,0-1 0,0 1 0,0 0 0,0 0 0,0 0 0,0 0 0,-1-1 0,1 1 0,0 0 0,0 0 0,0 0 0,0 0 0,0 0 0,0-1-1,-1 1 1,1 0 0,0 0 0,0 0 0,0 0 0,0 0 0,-1 0 0,1 0 0,0 0 0,0 0 0,0 0 0,-1 0 0,1 0 0,0-1 0,0 1 0,0 0 0,0 0 0,-1 1 0,1-1 0,0 0 0,0 0 0,0 0 0,-1 0 0,1 0 0,0 0 0,0 0 0,0 0 0,-1 0 0,1 0 0,0 0 0,0 0 0,0 1 0,0-1 0,0 0 0,-1 0 0,1 0 0,0 0 0,0 0 0,0 1 0,0-1 0,0 0 0,0 0 0,0 0 0,0 1 0,-12 10 391,11-10-311,-18 18 451,-75 75 848,78-80-1386,-1 0 1,0-1-1,0-1 1,-22 10 0,50-26-78,-1 0 1,1 0 0,-1 1 0,1 1-1,0 0 1,0 0 0,0 1 0,0 0 0,1 1-1,14 2 1,-17-2 38,0 1-1,0 1 1,-1 0-1,1 0 1,0 1-1,-1 0 1,0 0-1,0 1 1,0 0-1,0 1 1,0-1-1,-1 1 1,10 9-1,-16-13 14,0 0 0,0 0-1,0 0 1,0-1 0,0 1-1,-1 0 1,1 0-1,0 0 1,-1 0 0,1 1-1,-1-1 1,1 0 0,-1 0-1,1 0 1,-1 0-1,0 1 1,0-1 0,1 0-1,-1 0 1,0 0-1,0 1 1,0-1 0,-1 2-1,1-2 14,-1 1-1,0-1 0,0 1 1,0-1-1,0 0 0,0 1 1,0-1-1,0 0 0,0 0 1,0 0-1,-1 0 1,1 0-1,0 0 0,-1 0 1,-1 1-1,-5 2 75,0-1 1,0 0-1,0 0 1,-1-1 0,-9 2-1,-5 1-331,-1-2 1,0-1-1,0 0 0,-40-4 0,49-3-976,13 1 573,9-2 16,12-1-193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0.965"/>
    </inkml:context>
    <inkml:brush xml:id="br0">
      <inkml:brushProperty name="width" value="0.05" units="cm"/>
      <inkml:brushProperty name="height" value="0.05" units="cm"/>
    </inkml:brush>
  </inkml:definitions>
  <inkml:trace contextRef="#ctx0" brushRef="#br0">0 45 18572,'6'0'1840,"8"-3"-1384,9-7-215,6 2 831,8-1 640,1 2-1296,-1 3-144,0 1-24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5.908"/>
    </inkml:context>
    <inkml:brush xml:id="br0">
      <inkml:brushProperty name="width" value="0.05" units="cm"/>
      <inkml:brushProperty name="height" value="0.05" units="cm"/>
      <inkml:brushProperty name="color" value="#008C3A"/>
    </inkml:brush>
  </inkml:definitions>
  <inkml:trace contextRef="#ctx0" brushRef="#br0">123 313 16788,'1'-1'154,"0"0"0,-1 0 0,1 0 0,-1 0 0,1-1 0,-1 1 0,0 0 1,1 0-1,-1-1 0,0 1 0,0 0 0,0-1 0,0 1 0,0 0 0,0-1 1,0 1-1,-1 0 0,0-3 0,1 4-80,-1-1 0,1 1 0,-1-1 0,0 1 0,1-1 0,-1 1 0,1-1 0,-1 1 0,0 0 0,1-1 0,-1 1 0,0 0 1,0 0-1,1 0 0,-1-1 0,0 1 0,0 0 0,1 0 0,-1 0 0,0 0 0,0 0 0,1 0 0,-1 1 0,0-1 0,0 0 0,1 0 0,-1 0 0,0 1 0,1-1 0,-1 0 0,0 1 0,1-1 0,-1 1 0,0 0 0,-5 2 142,1 1-1,0-1 1,0 1-1,1 0 1,-1 1-1,1-1 1,0 1-1,0 0 1,1 0-1,-1 0 1,1 1-1,-5 9 1,0 4-94,1 0 1,-9 31 0,16-50-122,-10 50 20,10-47-20,0 1-1,0-1 0,0 0 1,0 0-1,0 1 0,0-1 1,1 0-1,0 0 0,0 0 1,0 1-1,0-1 0,0 0 1,2 3-1,-2-5 8,0 0 1,0 0-1,0-1 0,0 1 0,0 0 1,0 0-1,0-1 0,0 1 0,0 0 1,1-1-1,-1 1 0,0-1 0,0 1 0,1-1 1,-1 0-1,0 0 0,1 1 0,-1-1 1,0 0-1,1 0 0,-1 0 0,0-1 1,1 1-1,-1 0 0,0 0 0,0-1 1,1 1-1,-1-1 0,0 1 0,2-1 1,5-3 62,-1 1 0,1-1 0,10-8 0,2-3 113,-1 0-1,-1-1 1,-1-1 0,0-1-1,-1-1 1,22-32 0,-17 17 99,0-1 0,-3 0 1,18-48-1,-30 69-220,-1 1-1,-1-1 0,0 0 0,0-1 1,-2 1-1,0 0 0,0-1 0,-2-21 1,0 34-58,0-1 1,-1 1 0,1-1 0,-1 1 0,0-1 0,1 1 0,-1 0 0,0-1 0,-1 1 0,-1-3 0,3 4-6,-1 1 1,1-1 0,-1 1 0,0-1-1,1 1 1,-1-1 0,0 1 0,1-1-1,-1 1 1,0-1 0,1 1-1,-1 0 1,0 0 0,0-1 0,1 1-1,-1 0 1,0 0 0,0 0-1,0 0 1,1 0 0,-1 0 0,0 0-1,0 0 1,1 0 0,-1 0-1,0 0 1,0 0 0,0 1 0,1-1-1,-1 0 1,0 1 0,1-1 0,-1 0-1,0 1 1,1-1 0,-1 1-1,0-1 1,0 2 0,-7 6-4,0 1-1,1 0 1,0 0 0,1 0-1,0 1 1,-7 14-1,3-6-17,-39 79-76,45-88 82,0 0-1,1 1 1,0-1 0,0 1 0,1 0 0,1 0 0,0 0-1,0 15 1,1-23 12,0 0 0,1 0 0,-1 0 0,1 0 0,-1 0 0,1-1 0,0 1 0,0 0 0,0 0 0,0-1 0,0 1 0,0-1 0,0 1 0,0-1 0,1 1 0,-1-1 0,0 0 0,1 0 0,-1 1 0,1-1 0,0 0 0,-1 0 0,1-1 0,0 1 0,0 0 0,0 0 0,2 0 0,6 1 9,0 0 0,0-1 1,0 0-1,11 0 1,1-1-12,-10 1-1,0 1-1,-1 0 1,1 0 0,-1 1 0,0 0 0,1 1 0,18 10-1,-26-12 4,1 1 0,-1 0 0,0 0 0,0 1 0,0-1 0,-1 1 0,1 0 0,-1 0 0,0 0 0,0 0 0,0 1 0,-1-1 0,1 1 0,-1 0 0,0 0 0,0 0 0,-1 0 0,0 0 0,2 10 0,-1 49 41,-2-64-35,0 0 1,0 0 0,0-1-1,0 1 1,0 0-1,0 0 1,0 0 0,0 0-1,0 0 1,0 0-1,0 0 1,0 0-1,0 0 1,0 0 0,0 0-1,1 0 1,-1 0-1,0-1 1,0 1 0,0 0-1,0 0 1,0 0-1,0 0 1,0 0 0,0 0-1,1 0 1,-1 0-1,0 0 1,0 0-1,0 0 1,0 0 0,0 0-1,0 0 1,0 0-1,0 0 1,0 0 0,1 1-1,-1-1 1,0 0-1,0 0 1,0 0 0,0 0-1,0 0 1,0 0-1,0 0 1,0 0 0,0 0-1,0 0 1,0 0-1,1 0 1,-1 0-1,0 0 1,0 1 0,0-1-1,0 0 1,0 0-1,0 0 1,0 0 0,0 0-1,0 0 1,0 0-1,0 0 1,0 1 0,0-1-1,0 0 1,8-13 180,5-18 98,20-106 690,-25 100-743,-8 45-251,-1 1 1,1-1-1,0 1 0,1-1 1,0 1-1,0-1 0,1 0 0,0 0 1,6 16-1,-7-23 19,0 0 1,0 0-1,1 0 0,-1 0 1,0-1-1,0 1 1,1 0-1,-1 0 0,0-1 1,1 1-1,-1-1 1,0 1-1,1-1 0,-1 1 1,1-1-1,-1 0 1,1 0-1,-1 0 0,1 0 1,-1 0-1,1 0 1,-1 0-1,1 0 0,-1-1 1,1 1-1,-1-1 1,0 1-1,1-1 0,1 0 1,7-3 0,0-1 1,17-10-1,-20 10 1,12-6 7,-14 6-13,1 1 0,-1 1 1,1-1-1,0 1 0,1 0 0,-1 1 0,0-1 0,1 1 0,0 0 0,7 0 0,-13 2 4,0 0 0,0 0 0,1 1 0,-1-1 0,0 0 0,0 1 0,0-1 0,0 1 0,1-1-1,-1 1 1,0 0 0,0-1 0,0 1 0,0 0 0,0 0 0,-1 0 0,1 0 0,0 0-1,0 0 1,0 0 0,-1 0 0,1 0 0,-1 0 0,1 0 0,-1 1 0,1-1 0,-1 0-1,0 0 1,1 0 0,-1 1 0,0 1 0,1 8-29,0-1 0,0 1 0,-2 10 0,1-1 15,0-19 23,0 0-1,0 0 0,0 0 0,0 0 0,0 0 0,0 0 1,1 0-1,-1 0 0,0 0 0,0 0 0,1-1 0,-1 1 0,1 0 1,-1 0-1,1 0 0,-1 0 0,1 0 0,-1-1 0,1 1 1,0 0-1,-1-1 0,1 1 0,0 0 0,0-1 0,0 1 1,-1-1-1,1 1 0,0-1 0,0 1 0,0-1 0,0 0 1,0 1-1,0-1 0,0 0 0,0 0 0,0 0 0,0 0 0,0 0 1,0 0-1,0 0 0,0 0 0,0 0 0,0 0 0,0-1 1,1 0-1,6-1 38,0-1 1,-1 0-1,0 0 0,11-8 1,-13 9-29,50-34 197,28-14-43,-74 45-179,-1 1 0,1 1 0,1-1 0,-1 1-1,0 1 1,1 0 0,15-1 0,-23 2 3,1 1 1,-1 0 0,1 0-1,0 1 1,-1-1-1,1 0 1,-1 1-1,0-1 1,1 1 0,-1 0-1,1 0 1,-1 0-1,0 0 1,0 0-1,1 1 1,-1-1 0,0 1-1,0-1 1,2 4-1,0 0-16,0 0-1,-1 0 1,0 1-1,0-1 1,4 13-1,-5-12 11,1 1 0,0-1-1,0 0 1,1 0 0,6 9 0,-9-14 16,0 0 0,0 0 1,1 0-1,-1 0 0,0-1 1,1 1-1,-1 0 0,1-1 1,-1 1-1,1-1 0,-1 1 1,1-1-1,-1 0 0,1 1 1,-1-1-1,1 0 0,0 0 1,-1 0-1,1 0 0,-1-1 1,1 1-1,-1 0 0,1-1 1,0 1-1,1-2 0,6-1 6,0-1 0,0 0 0,9-6-1,-9 5-1,12-8 5,-14 8-84,1 0-1,0 1 1,0-1 0,0 2-1,0-1 1,1 1 0,-1 0-1,1 1 1,14-2 0,-22 4 33,0 0 0,0 0 1,0 0-1,0 0 1,0 1-1,0-1 0,0 0 1,0 0-1,0 1 0,0-1 1,0 1-1,0-1 0,0 1 1,0-1-1,0 1 0,0 0 1,-1 0-1,1-1 1,0 1-1,0 0 0,-1 0 1,1 0-1,-1 0 0,1-1 1,0 1-1,-1 0 0,0 0 1,1 0-1,-1 0 1,0 0-1,1 0 0,-1 1 1,0-1-1,0 1 0,4 10-522,-3-12 519,-1 1 1,0-1-1,1 0 1,-1 1-1,1-1 0,-1 0 1,1 1-1,-1-1 1,1 0-1,-1 0 1,1 0-1,-1 1 0,1-1 1,0 0-1,-1 0 1,1 0-1,-1 0 1,1 0-1,-1 0 0,1 0 1,-1 0-1,1 0 1,0-1-1,-1 1 0,1 0 1,-1 0-1,1 0 1,-1-1-1,1 1 1,-1 0-1,1-1 0,21-10-540,-18 8 437,177-86-447,-180 88 603,0 1 1,-1 0-1,1-1 1,-1 1-1,1 0 0,0 0 1,-1 0-1,1-1 1,0 1-1,-1 0 0,1 0 1,0 0-1,-1 0 1,1 0-1,-1 0 1,1 0-1,0 0 0,-1 0 1,1 0-1,0 1 1,-1-1-1,1 0 0,0 0 1,-1 1-1,1-1 1,-1 0-1,1 1 0,-1-1 1,1 1-1,-1-1 1,1 0-1,-1 1 0,1-1 1,-1 1-1,1-1 1,-1 1-1,0 0 0,1-1 1,-1 1-1,1 0 1,0 3 37,0 1 0,0-1 0,-1 0 0,1 1 0,-1 5 0,2 7-13,3 5-188,2 0 0,0-1 0,2 0 1,16 31-1,-13-28 8,0 1 1,13 45-1,-21-54 177,-1 0-1,-1 0 1,0 0 0,-1 30 0,-1-36 49,-1 1-1,-1-1 1,1 0 0,-2 1 0,1-1 0,-2 0 0,1 0-1,-8 14 1,10-22-47,0 0 0,0 0 0,0 0 0,-1-1 0,1 1 0,0 0 0,-1 0 0,1-1 0,-1 1 0,0-1 0,0 0 0,1 1 0,-1-1 0,0 0 0,0 0 0,0 0 0,0 0 0,0-1 0,0 1 0,-1 0 0,1-1 0,0 1 0,0-1 0,0 0 0,-1 0 0,1 0 0,0 0 0,0 0 0,0 0 0,-1-1 0,1 1 0,0-1 0,0 0 0,0 1 0,0-1 0,0 0 0,0 0 0,0 0 0,-3-3 0,-7-4 83,0 0 0,1-1 0,0-1 0,-17-19 0,18 18-34,-2-1-2,0-1 0,-11-18 0,21 28-73,0 0-1,0 0 0,0 0 1,0-1-1,1 1 0,0 0 1,-1-1-1,1 1 0,1-1 1,-1 1-1,0-1 0,1 1 1,0-1-1,0 0 0,0 1 1,1-8-1,0 9-3,-1 0 1,2 0-1,-1 0 0,0 0 1,0 0-1,0 0 0,1 0 1,-1 0-1,1 0 1,0 1-1,0-1 0,-1 1 1,1-1-1,0 1 0,0 0 1,0-1-1,0 1 0,3-1 1,45-14 66,-30 10-99,0 1-292,0-2 1,0 0-1,0-1 0,-1-1 1,0-1-1,-1-1 1,29-22-1,-22 9-164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6.309"/>
    </inkml:context>
    <inkml:brush xml:id="br0">
      <inkml:brushProperty name="width" value="0.05" units="cm"/>
      <inkml:brushProperty name="height" value="0.05" units="cm"/>
      <inkml:brushProperty name="color" value="#008C3A"/>
    </inkml:brush>
  </inkml:definitions>
  <inkml:trace contextRef="#ctx0" brushRef="#br0">2 0 21645,'-1'0'2072,"1"3"-1744,1-2-960,3-1 176,1 0 456,-1-1-424,0-1-376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9.014"/>
    </inkml:context>
    <inkml:brush xml:id="br0">
      <inkml:brushProperty name="width" value="0.05" units="cm"/>
      <inkml:brushProperty name="height" value="0.05" units="cm"/>
      <inkml:brushProperty name="color" value="#008C3A"/>
    </inkml:brush>
  </inkml:definitions>
  <inkml:trace contextRef="#ctx0" brushRef="#br0">53 0 20300,'-1'2'172,"-1"-1"-1,0 0 0,1 0 1,-1 1-1,0-1 0,1 1 1,0-1-1,-1 1 0,1 0 1,0 0-1,0 0 0,0-1 1,0 1-1,0 0 0,0 0 1,0 4-1,-9 37 588,9-36-347,-6 28-52,1 1 0,3 0 0,1 1 0,1-1 0,6 54 0,-5-89-349,0 1 0,0-1-1,1 0 1,-1 1-1,0-1 1,0 1-1,1-1 1,-1 0 0,1 1-1,-1-1 1,1 0-1,-1 0 1,1 1 0,0-1-1,0 0 1,0 0-1,-1 0 1,1 0-1,0 0 1,0 0 0,1 0-1,-1 0 1,1 1-1,0-3 6,-1 1 0,1 0 0,-1-1 0,1 1 1,-1-1-1,0 1 0,0-1 0,1 0 0,-1 1 0,0-1 0,0 0 0,0 0 0,1 0 0,-1 0 0,0 0 0,0 0 0,-1 0 0,1 0 0,0-1 0,0 1 0,0 0 0,-1 0 0,1-2 0,45-85 564,-36 64-422,2 1 1,0 1-1,22-30 1,-32 49-154,0 1 1,0-1 0,0 1-1,1-1 1,-1 1 0,1 0-1,-1 0 1,1 0 0,0 0-1,0 0 1,0 1-1,0-1 1,0 1 0,0 0-1,7-2 1,-8 3-5,0 0-1,0 1 1,0-1 0,1 0-1,-1 1 1,0 0 0,0-1-1,0 1 1,0 0 0,0 0-1,0 0 1,0 0 0,-1 1-1,1-1 1,0 0 0,0 1-1,-1-1 1,1 1-1,-1 0 1,0-1 0,1 1-1,-1 0 1,0 0 0,2 3-1,4 10-31,1-1-1,-2 2 1,0-1-1,5 21 0,10 67-33,-17-82 78,-3-19-7,5 25 40,-6-26-42,0-1 0,0 1 0,1-1 1,-1 1-1,0-1 0,0 0 0,0 1 0,0-1 0,0 1 1,0-1-1,1 1 0,-1-1 0,0 1 0,0-1 0,1 0 1,-1 1-1,0-1 0,1 1 0,-1-1 0,0 0 0,1 0 0,-1 1 1,0-1-1,1 0 0,-1 1 0,1-1 0,-1 0 0,1 0 1,-1 0-1,1 0 0,-1 1 0,0-1 0,1 0 0,-1 0 1,1 0-1,-1 0 0,1 0 0,-1 0 0,1 0 0,-1 0 1,1 0-1,-1 0 0,1-1 0,-1 1 0,1 0 0,-1 0 1,1-1-1,5-5 49,0-1 0,-1 0 0,0 0 1,0-1-1,-1 0 0,0 1 0,6-17 0,8-14 95,-13 30-130,0 0 0,0 0-1,1 0 1,0 1 0,0 0 0,10-8-1,-15 13-23,1 1 0,-1 0 0,1-1-1,-1 1 1,1 0 0,0 0-1,0 0 1,0 0 0,0 1-1,0-1 1,-1 0 0,1 1 0,0-1-1,0 1 1,1 0 0,-1 0-1,0-1 1,0 1 0,0 1-1,0-1 1,0 0 0,0 0-1,0 1 1,0-1 0,0 1 0,0 0-1,0 0 1,-1-1 0,1 1-1,0 0 1,0 1 0,-1-1-1,1 0 1,0 0 0,1 2 0,4 5-23,0 0 1,-1 0-1,0 1 1,0-1-1,-1 1 1,0 0-1,5 16 1,20 71-673,-24-73 193,-5-53-1483,0-2 1448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9.401"/>
    </inkml:context>
    <inkml:brush xml:id="br0">
      <inkml:brushProperty name="width" value="0.05" units="cm"/>
      <inkml:brushProperty name="height" value="0.05" units="cm"/>
      <inkml:brushProperty name="color" value="#008C3A"/>
    </inkml:brush>
  </inkml:definitions>
  <inkml:trace contextRef="#ctx0" brushRef="#br0">19 1 21469,'-7'8'2240,"1"2"-1608,3-1-288,1 1 1353,2-2-1689,0-3-2505,7-4 2273,0-1-376,4-4-272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09.819"/>
    </inkml:context>
    <inkml:brush xml:id="br0">
      <inkml:brushProperty name="width" value="0.05" units="cm"/>
      <inkml:brushProperty name="height" value="0.05" units="cm"/>
      <inkml:brushProperty name="color" value="#008C3A"/>
    </inkml:brush>
  </inkml:definitions>
  <inkml:trace contextRef="#ctx0" brushRef="#br0">1 1 18180,'0'0'103,"1"0"0,-1-1 1,1 2-1,-1-1 0,0 0 1,1 0-1,-1 0 0,1 0 1,-1 0-1,1 0 0,-1 0 1,1 1-1,-1-1 0,0 0 0,1 0 1,-1 0-1,1 1 0,-1-1 1,0 0-1,1 1 0,-1-1 1,0 0-1,1 1 0,-1-1 0,0 0 1,0 1-1,1-1 0,-1 1 1,0-1-1,0 1 0,0-1 1,0 0-1,0 1 0,1-1 0,-1 2 1,4 20 791,-3-17-263,25 187 3670,-18 3-4946,-10-186-2444,-4-16 1287,-10-23 258,10 19 957,-11-22-772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0.204"/>
    </inkml:context>
    <inkml:brush xml:id="br0">
      <inkml:brushProperty name="width" value="0.05" units="cm"/>
      <inkml:brushProperty name="height" value="0.05" units="cm"/>
      <inkml:brushProperty name="color" value="#008C3A"/>
    </inkml:brush>
  </inkml:definitions>
  <inkml:trace contextRef="#ctx0" brushRef="#br0">3 108 17044,'-3'-11'1928,"7"3"-976,2 1-312,8 3 1081,5 1-153,4 3-424,6 0-263,-1 3-273,2 3-128,2 1-576,2 0-456,1-1-1001,-1-5 1289,-2-2-216,-1-6-176</inkml:trace>
  <inkml:trace contextRef="#ctx0" brushRef="#br0" timeOffset="1">552 0 16484,'5'99'2789,"-4"-43"-890,3 0 0,19 93-1,-22-144-1801,0 0-1,1-1 0,-1 1 0,1-1 1,0 0-1,0 1 0,1-1 0,3 6 1,-5-9-75,0 0 1,0-1-1,0 1 1,0 0 0,0 0-1,0-1 1,0 1 0,1-1-1,-1 1 1,0-1 0,0 1-1,1-1 1,-1 0 0,0 1-1,0-1 1,1 0 0,-1 0-1,0 0 1,1 0 0,-1 0-1,0 0 1,1-1 0,-1 1-1,0 0 1,0-1-1,1 1 1,-1 0 0,0-1-1,0 0 1,0 1 0,0-1-1,0 0 1,2-1 0,7-5 92,-1 0 0,15-16 0,-19 17-72,0 1 0,0-1-1,1 1 1,0 1 0,0-1 0,0 1 0,0 0-1,1 0 1,-1 1 0,12-4 0,-16 6-36,0 1 0,0 0 0,0-1 1,0 1-1,0 0 0,-1 0 0,1 0 0,0 1 0,0-1 0,0 0 1,0 1-1,0-1 0,-1 1 0,1 0 0,0-1 0,0 1 1,-1 0-1,3 2 0,-1-1-4,0 1 1,0-1-1,-1 1 1,1 0-1,-1 0 1,0 0-1,0 0 1,3 7-1,1 4-4,0 0-1,-2 0 0,5 24 1,-8-37 1,3 18-19,0 0-1,-1 0 1,-2 0-1,1 0 1,-2 1 0,-4 34-1,2-46-605,1-11-120,3-17 132,4 0 210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0.886"/>
    </inkml:context>
    <inkml:brush xml:id="br0">
      <inkml:brushProperty name="width" value="0.05" units="cm"/>
      <inkml:brushProperty name="height" value="0.05" units="cm"/>
      <inkml:brushProperty name="color" value="#008C3A"/>
    </inkml:brush>
  </inkml:definitions>
  <inkml:trace contextRef="#ctx0" brushRef="#br0">232 125 15627,'-4'-4'475,"-1"-1"0,1 0 0,-1 1 0,0 0-1,0 0 1,-1 0 0,1 1 0,-1 0 0,1 0-1,-8-2 1,10 4-265,0 0 0,-1 0-1,1 1 1,0 0 0,0 0-1,-1 0 1,1 0 0,0 0-1,0 1 1,-1-1 0,1 1-1,0 0 1,0 0-1,0 0 1,0 0 0,0 0-1,0 1 1,0 0 0,1-1-1,-1 1 1,-4 4 0,-2 3-96,0 0 0,0 1 1,1 0-1,0 0 0,1 1 1,0 0-1,1 0 0,0 1 1,0-1-1,2 1 0,-1 1 0,1-1 1,-3 22-1,7-32-118,-1-1 1,1 0-1,0 1 0,0-1 1,-1 0-1,1 1 0,0-1 1,1 1-1,-1-1 0,0 0 1,0 1-1,0-1 0,1 0 1,-1 1-1,1-1 0,-1 0 1,1 0-1,1 2 0,-2-2 2,1-1-1,-1 0 1,1 1-1,0-1 0,-1 0 1,1 0-1,0 0 1,-1 0-1,1 0 1,0 1-1,-1-1 0,1 0 1,0 0-1,0-1 1,-1 1-1,1 0 0,0 0 1,-1 0-1,1 0 1,0-1-1,-1 1 0,1 0 1,-1 0-1,2-2 1,5-2-8,-1 0-1,1-1 1,-1 0 0,10-10 0,9-14 82,-2-1-1,39-64 1,-38 56 47,-21 37-27,-1 8-62,0 9-13,-5 25 18,3-1 0,6 60-1,-6-96-25,1-1 1,0 1-1,0 0 0,0 0 0,0-1 0,0 1 1,1-1-1,0 1 0,0-1 0,3 5 1,-4-7 1,0 0 0,0 0 0,0 0 1,1 0-1,-1 0 0,0 0 0,0-1 1,0 1-1,0-1 0,1 1 0,-1-1 1,0 1-1,1-1 0,-1 0 0,0 1 1,1-1-1,-1 0 0,0 0 0,1 0 1,-1 0-1,0 0 0,1 0 0,-1-1 1,0 1-1,1 0 0,-1-1 1,0 1-1,1-1 0,-1 1 0,0-1 1,0 0-1,0 1 0,2-2 0,5-4 72,0 0-1,0-1 1,-1 1-1,0-2 1,0 1-1,0-1 0,-1 0 1,10-17-1,34-76 451,-48 97-510,48-135 408,-50 139-431,0 0-1,0 0 1,0 0 0,0 0 0,0 0 0,0 0 0,0 0 0,0 0 0,0 0 0,0 0 0,0 0-1,1 0 1,-1 0 0,0 0 0,0 0 0,0 0 0,0 0 0,0 0 0,0 0 0,0 0 0,0 0-1,0 0 1,0 0 0,0 1 0,0-1 0,0 0 0,0 0 0,0 0 0,0 0 0,0 0 0,1-1-1,-1 1 1,0 0 0,0 0 0,0 0 0,0 0 0,0 0 0,0 0 0,0 0 0,0 0 0,0 0-1,0 0 1,0 0 0,0 0 0,0 0 0,0 0 0,0 0 0,0 0 0,0 0 0,0 0 0,0 0-1,0 0 1,0 0 0,0 0 0,0 0 0,0 0 0,0 0 0,0 0 0,1-1 0,-1 1 0,0 0-1,0 0 1,1 8-15,0 12-27,-5 58-12,1-30 183,6 85 0,-3-132-138,0 1-1,0-1 1,0 0 0,0 0 0,1 0 0,-1 0 0,0 1-1,1-1 1,-1 0 0,1 0 0,-1 0 0,1 0 0,-1 0-1,2 2 1,-2-3-20,1 0 0,-1 0 0,0 0-1,1 0 1,-1 0 0,0 0 0,1 0 0,-1 0-1,0 0 1,1 0 0,-1 0 0,0 0-1,1 0 1,-1 0 0,0 0 0,0-1 0,1 1-1,-1 0 1,0 0 0,1 0 0,-1 0 0,0-1-1,0 1 1,1 0 0,-1 0 0,0 0-1,0-1 1,0 1 0,1 0 0,-1 0 0,0-1-1,0 1 1,3-5-208,0 1 0,-1-1 0,1 0 0,2-9 0,4-17-168,1-13-129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1.288"/>
    </inkml:context>
    <inkml:brush xml:id="br0">
      <inkml:brushProperty name="width" value="0.05" units="cm"/>
      <inkml:brushProperty name="height" value="0.05" units="cm"/>
      <inkml:brushProperty name="color" value="#008C3A"/>
    </inkml:brush>
  </inkml:definitions>
  <inkml:trace contextRef="#ctx0" brushRef="#br0">18 4 19852,'-9'-3'2041,"5"7"-1337,1 2-304,2 0 1432,1-1-855,0 0-1202,0 0-1143,4-2 1176,0 0-200,2-3-168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1.741"/>
    </inkml:context>
    <inkml:brush xml:id="br0">
      <inkml:brushProperty name="width" value="0.05" units="cm"/>
      <inkml:brushProperty name="height" value="0.05" units="cm"/>
      <inkml:brushProperty name="color" value="#008C3A"/>
    </inkml:brush>
  </inkml:definitions>
  <inkml:trace contextRef="#ctx0" brushRef="#br0">20 15 13659,'9'-14'5857,"-6"36"-1160,-3-13-4896,3 85 1606,-4-1-1,-15 103 0,-1 3-1340,17-196-18,0 6-227,-1 0-1,2 0 1,1 11-1,-2-19 130,0 0-1,0 0 0,0 0 1,1 0-1,-1 0 0,0-1 0,1 1 1,-1 0-1,1 0 0,-1 0 1,1 0-1,-1 0 0,1 0 0,0-1 1,1 2-1,-2-1 22,1-1-1,0 0 1,-1 0-1,1 0 1,0 0 0,-1 0-1,1 0 1,0 0-1,-1 0 1,1 0 0,0 0-1,0 0 1,-1 0-1,1 0 1,-1-1 0,1 1-1,0 0 1,-1 0-1,1-1 1,0 1 0,-1 0-1,1-1 1,-1 1-1,1-1 1,-1 1 0,2-2-1,15-15-374,10-12-131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2.209"/>
    </inkml:context>
    <inkml:brush xml:id="br0">
      <inkml:brushProperty name="width" value="0.05" units="cm"/>
      <inkml:brushProperty name="height" value="0.05" units="cm"/>
      <inkml:brushProperty name="color" value="#008C3A"/>
    </inkml:brush>
  </inkml:definitions>
  <inkml:trace contextRef="#ctx0" brushRef="#br0">114 151 19948,'-10'7'822,"0"0"0,0 1-1,1 1 1,0-1 0,0 2-1,1-1 1,-7 12 0,10-14-717,1 0 1,1 0 0,-1 0-1,1 0 1,0 1 0,0-1-1,1 1 1,0 0 0,1 0-1,0 0 1,0 0 0,0 8-1,1-15-99,0 1 0,0 0 0,0-1 0,0 1 0,0 0 0,1 0 1,-1-1-1,0 1 0,1-1 0,-1 1 0,1 0 0,0-1 0,-1 1 0,1-1 0,0 1 0,0-1 0,0 0 0,0 1 0,0-1 0,0 0 0,2 2 0,-2-3 2,0 1 1,1-1-1,-1 0 0,1 1 1,-1-1-1,0 0 1,1 0-1,-1 0 0,1 0 1,-1 0-1,1 0 0,-1 0 1,0-1-1,1 1 0,-1 0 1,1-1-1,-1 1 0,0-1 1,2 0-1,7-5 46,0 0 0,-1 0 1,1-1-1,12-12 0,5-8 95,-14 13-9,26-21 1,-36 33-126,0-1 1,1 1-1,-1 0 1,1 0-1,0 0 0,0 0 1,-1 0-1,1 1 1,0 0-1,0 0 0,1 0 1,-1 0-1,6 0 1,-7 2-13,0 0 1,0-1-1,0 1 1,-1 0 0,1 0-1,0 1 1,0-1 0,-1 1-1,1-1 1,0 1-1,-1 0 1,0 0 0,1 0-1,-1 0 1,0 0 0,0 1-1,0-1 1,-1 1-1,1-1 1,0 1 0,-1 0-1,2 3 1,4 11 4,0-1 1,7 28-1,-10-31 18,-3-11-15,-1 1 0,1-1 0,0 1 0,0-1 0,0 0 0,0 1 0,1-1 0,-1 0 0,1 0 0,-1 0 0,3 2 0,-3-3-5,0-1-1,0 1 1,0-1 0,0 1 0,0-1-1,0 0 1,0 0 0,0 1 0,0-1-1,0 0 1,0 0 0,0 0 0,0 0-1,0 0 1,0 0 0,0 0 0,0-1-1,0 1 1,0 0 0,0-1 0,0 1-1,0 0 1,0-1 0,0 1 0,0-1-1,0 0 1,0 1 0,0-1 0,1-1-1,48-43 174,-39 34-492,1 1 0,0 0 0,0 0 1,19-11-1,-26 19 120,-1 0 1,0 0-1,0 0 0,1 1 1,-1-1-1,1 1 0,0 1 1,-1-1-1,1 0 0,-1 1 1,1 0-1,0 0 0,-1 1 1,1-1-1,0 1 0,-1 0 1,1 0-1,-1 1 1,6 2-1,12 6-665,-2 0-207</inkml:trace>
  <inkml:trace contextRef="#ctx0" brushRef="#br0" timeOffset="0.12">841 224 15011,'23'-21'7191,"-31"34"-5106,-10 16-462,-21 43 1,33-59-1599,1 0 0,0 0 1,1 0-1,1 0 0,0 1 0,-2 16 0,5-28-29,0-1 0,0 0 1,0 0-1,0 1 0,0-1 1,0 0-1,0 1 0,1-1 0,-1 0 1,0 1-1,1-1 0,-1 0 1,1 0-1,-1 0 0,2 3 0,-2-4 2,1 0 0,-1 1-1,1-1 1,-1 0 0,1 1 0,-1-1-1,1 0 1,-1 0 0,1 0-1,0 1 1,-1-1 0,1 0-1,-1 0 1,1 0 0,-1 0-1,1 0 1,0 0 0,-1 0-1,1 0 1,-1 0 0,1 0 0,-1-1-1,1 1 1,0 0 0,4-2-10,-1-1 1,0 1 0,1-1 0,-1 1-1,0-1 1,6-7 0,21-20 6,-2-2 1,-1-1-1,34-54 0,55-119 665,-106 177-400,-8 20-64,-8 14 89,-4 15-212,0 1 1,1 0-1,1 0 1,1 1-1,0 0 1,2 0-1,-2 30 1,5-43-165,0 0 1,0 0 0,1 1 0,0-1-1,1 0 1,0 0 0,0 0 0,1 0-1,0 0 1,1 0 0,4 10 0,-6-17 76,0 0 0,0-1 0,0 1 0,0 0 0,0-1 0,0 0 0,1 1 0,-1-1 0,1 0 0,-1 1 0,1-1 0,2 1 0,-1-1-24,0 0-1,1 0 1,-1 0-1,0-1 1,1 1-1,5-1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0.687"/>
    </inkml:context>
    <inkml:brush xml:id="br0">
      <inkml:brushProperty name="width" value="0.05" units="cm"/>
      <inkml:brushProperty name="height" value="0.05" units="cm"/>
    </inkml:brush>
  </inkml:definitions>
  <inkml:trace contextRef="#ctx0" brushRef="#br0">111 16 19572,'0'-1'51,"0"1"1,0 0-1,0-1 0,0 1 1,0 0-1,0 0 0,0-1 1,-1 1-1,1 0 0,0-1 1,0 1-1,0 0 0,0 0 0,0-1 1,-1 1-1,1 0 0,0 0 1,0 0-1,-1-1 0,1 1 1,0 0-1,0 0 0,-1 0 1,1 0-1,0-1 0,0 1 0,-1 0 1,1 0-1,0 0 0,-1 0 1,1 0-1,0 0 0,0 0 1,-1 0-1,1 0 0,0 0 1,-1 0-1,1 0 0,-10 11 1031,-4 25-232,-7 42-595,3 1 0,-11 127 1,18-37-249,11-137-3,2 1-1,1-1 0,9 39 1,-10-60-3,1-1 1,0 0-1,1 0 0,0 0 1,1 0-1,8 14 0,-11-22 8,0 1-1,-1-1 0,1 1 1,1-1-1,-1 0 0,0 0 0,0 1 1,1-2-1,-1 1 0,1 0 1,0 0-1,-1-1 0,1 0 1,0 1-1,0-1 0,0 0 0,0-1 1,0 1-1,0 0 0,0-1 1,0 0-1,1 1 0,-1-1 1,0-1-1,6 0 0,0-1 18,0-2 0,0 1 0,-1-1 1,1 0-1,-1-1 0,0 0 0,0 0 0,-1-1 0,1 0 0,-1 0 0,7-9 0,-14 15-25,74-75 277,121-162 1,-124 145-152,31-39-15,77-96-175,-145 188-200,-26 32-395,-10 11 117,-7 10 159,-4-1 60,2-2-111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2.661"/>
    </inkml:context>
    <inkml:brush xml:id="br0">
      <inkml:brushProperty name="width" value="0.05" units="cm"/>
      <inkml:brushProperty name="height" value="0.05" units="cm"/>
    </inkml:brush>
  </inkml:definitions>
  <inkml:trace contextRef="#ctx0" brushRef="#br0">243 72 17492,'0'-2'125,"0"1"1,0-1-1,-1 1 0,1-1 1,0 1-1,-1-1 0,1 1 1,-1-1-1,1 1 1,-1-1-1,0 1 0,0 0 1,0-1-1,1 1 1,-1 0-1,0 0 0,0 0 1,-1-1-1,1 1 1,0 0-1,0 1 0,-1-1 1,1 0-1,0 0 1,-1 0-1,1 1 0,-1-1 1,1 1-1,0-1 1,-1 1-1,0-1 0,1 1 1,-1 0-1,1 0 0,-1 0 1,1 0-1,-1 0 1,1 0-1,-1 0 0,0 1 1,1-1-1,-1 0 1,1 1-1,0 0 0,-3 0 1,-5 3 91,-1 0 0,1 0 0,0 1-1,1 0 1,-13 10 0,2 0 16,1 0 0,0 2 1,1 0-1,-27 37 0,43-53-215,1 0 0,-1-1 0,0 1 0,1 0 0,-1 0 0,1 0 0,-1-1 0,1 1 0,-1 0 1,1 0-1,0 0 0,-1 0 0,1 0 0,0 0 0,0 0 0,-1 0 0,1 0 0,0 0 0,0 0 0,0 0 0,0 0 0,0 0 0,1 2 1,0-3-7,0 1 0,-1-1 0,1 0 0,0 1 1,0-1-1,-1 0 0,1 1 0,0-1 0,0 0 1,0 0-1,0 0 0,0 0 0,0 1 0,-1-1 1,1 0-1,0-1 0,0 1 0,0 0 1,0 0-1,1-1 0,9-1 50,0-1 0,17-8 1,-28 11-63,82-40 168,-60 28-103,0 0 1,0 2 0,42-13 0,-62 23-59,0-1 0,0 1 0,0-1 0,0 1 0,0 0 0,1-1-1,-1 1 1,0 0 0,0 1 0,0-1 0,0 0 0,0 1 0,0-1 0,0 1 0,0-1 0,0 1 0,0 0 0,0 0-1,0 0 1,-1 0 0,4 3 0,-2-2 0,-1 1 1,0 0-1,0 0 0,0 1 0,0-1 1,-1 0-1,1 1 0,-1-1 0,0 1 0,0-1 1,1 6-1,-2-8-3,0-1 0,0 0 0,0 1 0,0-1 1,0 0-1,0 1 0,0-1 0,0 0 0,0 1 0,0-1 0,0 0 1,0 1-1,0-1 0,0 0 0,0 1 0,1-1 0,-1 0 0,0 1 1,0-1-1,0 0 0,0 0 0,1 1 0,-1-1 0,0 0 0,0 0 1,1 1-1,-1-1 0,0 0 0,0 0 0,1 0 0,-1 1 1,0-1-1,1 0 0,-1 0 0,0 0 0,1 0 0,-1 0 0,0 0 1,1 0-1,-1 0 0,0 0 0,1 0 0,-1 0 0,0 0 0,1 0 1,-1 0-1,0 0 0,1 0 0,-1 0 0,0 0 0,1 0 0,-1 0 1,0-1-1,1 1 0,-1 0 0,0 0 0,0 0 0,1 0 0,-1-1 1,0 1-1,0 0 0,1 0 0,-1-1 0,17-22 177,-13 16-135,12-18 103,-1-2 0,20-51 0,-33 70-144,-5 9 17,-6 11-12,2 19-575,7-30 509,0 0 1,0 0-1,0 0 1,0 1 0,0-1-1,0 0 1,1 0-1,-1 0 1,0 0-1,0 0 1,1 0 0,-1 0-1,1 0 1,-1 0-1,1 0 1,-1 0-1,1 0 1,0 0 0,0 0-1,-1 0 1,1 0-1,0-1 1,0 1-1,1 1 1,3-1-334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3.013"/>
    </inkml:context>
    <inkml:brush xml:id="br0">
      <inkml:brushProperty name="width" value="0.05" units="cm"/>
      <inkml:brushProperty name="height" value="0.05" units="cm"/>
      <inkml:brushProperty name="color" value="#008C3A"/>
    </inkml:brush>
  </inkml:definitions>
  <inkml:trace contextRef="#ctx0" brushRef="#br0">1 4 16900,'15'-3'7134,"13"5"-4734,-22-1-2232,1 0-1,-1 0 1,1 1 0,-1 0-1,0 0 1,11 6-1,-13-5-109,0-1-1,-1 1 0,0 0 0,0 0 1,0 0-1,0 1 0,0-1 1,-1 1-1,1-1 0,-1 1 0,0 0 1,0 0-1,2 8 0,-2-4-8,0-1 0,-1 1-1,0 0 1,0 0 0,-1-1-1,0 1 1,-1 10 0,-3 4-18,0 0 0,-2 0 1,0-1-1,-14 30 1,2-5-38,19-41-39,5-10 22,7-7-1,59-96 7,-26 37-14,-46 70 27,1 0-1,-1 0 1,1 0-1,0 0 0,-1 0 1,1 0-1,0 0 1,0 0-1,0 1 1,-1-1-1,1 0 1,0 0-1,0 1 1,0-1-1,1 0 1,-1 1-1,0 0 0,0-1 1,0 1-1,0-1 1,0 1-1,2 0 1,-2 0-2,0 1 0,0-1 0,0 1 0,0 0 0,0-1-1,0 1 1,0 0 0,0 0 0,0 0 0,0 0 0,-1 0 0,1 0 0,0 0 0,-1 0 0,1 0 0,-1 0 0,1 0 0,-1 0 0,1 0 0,-1 0 0,1 3 0,6 20-64,9 28-42,-15-49 118,0 0-1,1 0 1,-1 0 0,1 0 0,0 0 0,-1 0-1,1-1 1,1 1 0,-1-1 0,0 0 0,0 1-1,5 2 1,-6-5 6,1 1-1,0-1 0,0 1 1,0-1-1,-1 0 1,1 0-1,0 0 1,0 0-1,0 0 1,0 0-1,0 0 1,-1 0-1,1-1 0,0 1 1,0-1-1,0 0 1,-1 1-1,1-1 1,0 0-1,-1 0 1,1 0-1,-1 0 1,1 0-1,-1 0 0,1-1 1,0 0-1,7-7 65,0 0 0,12-16 0,-18 21-54,66-97 527,-27 36-213,-41 64-332,-1 1-1,0 0 0,0 0 0,0-1 0,0 1 0,0 0 0,0 0 0,0 0 1,0-1-1,0 1 0,0 0 0,1 0 0,-1 0 0,0-1 0,0 1 0,0 0 1,0 0-1,1 0 0,-1 0 0,0 0 0,0-1 0,0 1 0,1 0 0,-1 0 1,0 0-1,0 0 0,0 0 0,1 0 0,-1 0 0,0 0 0,0 0 0,1 0 1,-1 0-1,0 0 0,0 0 0,0 0 0,1 0 0,-1 0 0,0 0 0,0 0 1,1 0-1,-1 0 0,0 0 0,3 14 67,-6 33-39,2-30-26,0-1-17,0 2 19,1 0 0,2 24 0,-2-38-3,1 0 0,-1 0 0,1-1 0,0 1 0,0 0 0,1 0 0,-1-1 0,1 1 0,0 0 0,0-1 0,0 0 1,0 1-1,1-1 0,-1 0 0,1 0 0,4 3 0,-5-4-33,0-1 1,0 0 0,0 0-1,1 0 1,-1 0 0,1 0-1,-1-1 1,0 1 0,1-1-1,-1 0 1,1 1 0,-1-1-1,1 0 1,-1-1 0,1 1-1,-1 0 1,1-1 0,-1 1-1,0-1 1,1 0 0,-1 1-1,0-1 1,1-1 0,-1 1-1,0 0 1,0 0 0,3-3-1,4-3-51,-1 1 0,0-2 0,0 1-1,-1-1 1,8-10 0,13-21-175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5.502"/>
    </inkml:context>
    <inkml:brush xml:id="br0">
      <inkml:brushProperty name="width" value="0.05" units="cm"/>
      <inkml:brushProperty name="height" value="0.05" units="cm"/>
      <inkml:brushProperty name="color" value="#008C3A"/>
    </inkml:brush>
  </inkml:definitions>
  <inkml:trace contextRef="#ctx0" brushRef="#br0">38 9 18836,'0'-8'1902,"-2"8"-86,-3 17 546,12 92-479,-7-49-1755,1 0-421,-8 68-1,7-128 223,0 0-1,0 0 1,1 1-1,-1-1 1,0 0-1,0 0 1,0 0-1,-1 1 1,1-1-1,0 0 0,0 0 1,0 0-1,0 1 1,0-1-1,0 0 1,0 0-1,0 0 1,0 1-1,0-1 1,0 0-1,-1 0 1,1 0-1,0 0 1,0 0-1,0 1 0,0-1 1,-1 0-1,1 0 1,0 0-1,0 0 1,0 0-1,0 0 1,-1 0-1,1 1 1,0-1-1,0 0 1,-1 0-1,-6-6-1289,-4-11 152,2-4 185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5.982"/>
    </inkml:context>
    <inkml:brush xml:id="br0">
      <inkml:brushProperty name="width" value="0.05" units="cm"/>
      <inkml:brushProperty name="height" value="0.05" units="cm"/>
      <inkml:brushProperty name="color" value="#008C3A"/>
    </inkml:brush>
  </inkml:definitions>
  <inkml:trace contextRef="#ctx0" brushRef="#br0">1 38 15715,'3'-2'289,"0"0"0,0 0 0,0 1 0,0-1 0,0 1 0,1-1 0,-1 1 0,1 0 0,-1 0 0,1 1 0,-1-1 0,7 1 0,1-2 590,115-16 2321,-111 17-2982,0 0 0,1 1 1,-1 1-1,1 1 0,-1 0 0,18 5 1,-29-6-182,0 0-1,0 1 1,0-1 0,0 1 0,-1 0 0,1 0-1,-1 1 1,0-1 0,1 0 0,-1 1 0,0 0-1,-1 0 1,1 0 0,0 0 0,-1 0 0,0 1-1,3 4 1,-3-3-20,0 0 1,0 0-1,-1 0 0,0 1 1,0-1-1,0 0 0,-1 1 0,1-1 1,-1 0-1,-1 1 0,1-1 0,-3 11 1,1-5 12,-1 1 1,-1-1 0,-6 15 0,9-23-31,0 0 0,-1 0 0,1 0 0,-1 0 0,0-1-1,0 1 1,0 0 0,0-1 0,0 1 0,-1-1 0,1 0 0,-1 0-1,0 0 1,0 0 0,1 0 0,-6 2 0,8-4-13,-1 0 0,1 0 0,0 1 0,-1-1 0,1 0 0,-1 0 0,0 0 0,1 0 0,-1 0 0,1 0 0,-1 0 0,1 0 0,-1 0 0,1 0 0,-1 0-1,1 0 1,-1 0 0,1 0 0,-1 0 0,1 0 0,-1 0 0,1-1 0,-1 1 0,1 0 0,-1 0 0,1-1 0,0 1 0,-1 0 0,1-1 0,-1 1 0,1-1 0,0 1 0,-1 0 0,1-1 0,0 1 0,0-1 0,-1 1 0,1-1 0,0 0 0,3-3-479,10 9 163,-6 2 236,0 0 0,0 0 0,-1 0 0,0 1 0,-1-1 0,1 2 0,6 14 0,1 4 130,10 34 1,-19-50 135,-1-1 0,0 0 0,-1 1-1,0 0 1,1 20 0,-3-28-78,0 0-1,0 0 0,-1 0 0,1-1 1,-1 1-1,1 0 0,-1-1 1,0 1-1,0 0 0,0-1 0,0 1 1,-1-1-1,1 1 0,-1-1 0,1 0 1,-1 0-1,0 0 0,0 0 1,0 0-1,0 0 0,0 0 0,0 0 1,-1-1-1,1 1 0,-1-1 0,1 0 1,-1 0-1,-2 1 0,-33 9 440,0-2-1,0-2 0,-48 3 0,34-4-1392,68-8-3063,4-3 3008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6.478"/>
    </inkml:context>
    <inkml:brush xml:id="br0">
      <inkml:brushProperty name="width" value="0.05" units="cm"/>
      <inkml:brushProperty name="height" value="0.05" units="cm"/>
      <inkml:brushProperty name="color" value="#008C3A"/>
    </inkml:brush>
  </inkml:definitions>
  <inkml:trace contextRef="#ctx0" brushRef="#br0">99 238 13403,'-12'-12'2113,"-1"0"-1,-1 0 1,-25-17 0,38 29-1992,1-1 1,-1 1-1,0-1 0,1 1 1,-1 0-1,0-1 1,0 1-1,1 0 0,-1-1 1,0 1-1,0 0 0,1 0 1,-1 0-1,0-1 0,0 1 1,0 0-1,1 0 0,-1 0 1,0 0-1,0 0 1,0 1-1,0-1-52,1 1 1,0-1-1,-1 0 0,1 1 1,0-1-1,0 1 0,-1-1 1,1 1-1,0-1 1,0 1-1,0-1 0,0 1 1,0-1-1,-1 1 1,1-1-1,0 1 0,0-1 1,0 1-1,0-1 0,1 1 1,-1-1-1,0 1 1,0 0-1,1 2 61,0 1 0,0 0 1,0-1-1,1 1 0,-1-1 1,1 0-1,4 6 0,-3-4-109,1-1-1,0-1 1,0 1-1,0 0 1,0-1 0,1 0-1,0 0 1,-1 0-1,1 0 1,0-1-1,0 0 1,1 0-1,-1 0 1,0-1 0,0 0-1,1 0 1,5 0-1,-3 0-24,1-2 0,-1 1 0,0-1 0,0 0 0,0-1 0,0 0 0,0 0 0,-1-1 0,1 0 0,0 0 0,7-5 0,2-3 6,0 0 0,0 0 1,-1-2-1,-1 0 1,-1-1-1,1 0 1,-2-2-1,0 1 0,-1-1 1,17-31-1,-28 44 8,1 1 0,-1-1 0,0 1 0,0-1 0,-1 0 0,1 1 0,0-1 0,-1 0 0,0 0 0,1 0 0,-1 1 0,0-1 0,-1-4 0,1 6-6,-1 0 0,1 1-1,0-1 1,0 0 0,-1 1 0,1-1 0,0 0 0,-1 1 0,1-1 0,-1 1 0,1-1-1,-1 1 1,1-1 0,-1 1 0,1-1 0,-1 1 0,1 0 0,-1-1 0,0 1 0,1 0-1,-2-1 1,1 1-1,-1 0-1,0-1 1,1 1-1,-1 0 1,0 0-1,1 0 1,-1 1-1,0-1 1,1 0-1,-1 1 1,1-1-1,-4 2 1,-6 3 3,1 0 0,-1 1 1,1 0-1,0 1 1,0 0-1,1 1 1,0 0-1,-9 11 1,-5 6-9,-32 47 0,38-47 0,1 0-1,-14 33 1,26-50-10,1 0 1,-1 0-1,2 1 1,-1-1 0,1 1-1,0-1 1,1 1-1,0 0 1,1 0 0,-1 0-1,2 0 1,0 9-1,0-16-46,-1 1 0,1-1-1,0 1 1,-1-1 0,1 0-1,0 1 1,1-1 0,-1 0-1,0 0 1,1 0 0,-1 0-1,1 0 1,0 0 0,-1 0-1,1-1 1,0 1 0,0 0-1,0-1 1,4 3 0,-2-3-87,0 1 1,1-1-1,-1 0 0,0 0 1,0-1-1,1 1 1,-1-1-1,0 0 1,1 0-1,6-1 1,6-2-259,0-1 0,0 0 0,-1-2 1,27-11-1,9-7-533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7.334"/>
    </inkml:context>
    <inkml:brush xml:id="br0">
      <inkml:brushProperty name="width" value="0.05" units="cm"/>
      <inkml:brushProperty name="height" value="0.05" units="cm"/>
      <inkml:brushProperty name="color" value="#008C3A"/>
    </inkml:brush>
  </inkml:definitions>
  <inkml:trace contextRef="#ctx0" brushRef="#br0">179 1 17716,'-10'2'555,"1"1"1,0 0-1,0 0 1,0 1 0,1 0-1,0 1 1,-1 0-1,1 0 1,-14 13-1,6-3 193,-1 0-1,-27 36 0,44-51-749,0 0 0,0 0 0,0 1 0,0-1 0,0 0 0,-1 0 0,1 0 0,0 0 0,0 0 0,0 1 0,0-1 0,0 0 0,0 0 0,0 0 0,0 1 0,0-1 0,0 0 0,0 0 0,0 0 0,0 0 0,0 1 0,0-1 0,0 0 0,0 0 0,1 0 0,-1 0 0,0 1-1,0-1 1,0 0 0,0 0 0,0 0 0,0 0 0,0 0 0,0 1 0,1-1 0,-1 0 0,0 0 0,0 0 0,0 0 0,0 0 0,1 0 0,-1 0 0,0 0 0,0 0 0,0 1 0,0-1 0,1 0 0,-1 0 0,0 0 0,0 0 0,0 0 0,0 0 0,1 0 0,-1 0 0,0 0-1,0 0 1,0 0 0,0-1 0,1 1 0,-1 0 0,22 1-92,10 0 38,-24 2 50,0 1 1,0 0 0,0 0 0,-1 1-1,1-1 1,-1 2 0,0-1-1,9 10 1,3 5 11,23 30 0,-34-39 129,0 1-1,0 0 1,-1 0 0,-1 0 0,0 1 0,-1 0 0,0 0 0,-1 1 0,-1-1-1,0 1 1,0 0 0,-2-1 0,1 1 0,-2 0 0,0 0 0,-1 0-1,0 0 1,-1 0 0,0 0 0,-2 0 0,1-1 0,-7 15 0,4-13 44,0 1 1,-2-2-1,1 1 0,-18 22 1,22-32-165,0-1-1,0 0 1,-1 0 0,0 0-1,0 0 1,0 0 0,0-1-1,-1 0 1,0 0 0,1 0-1,-1-1 1,0 1 0,0-1 0,0 0-1,0-1 1,-1 1 0,-9 1-1,13-3-27,-1 0 0,1 0 0,0 0 0,-1-1 0,1 1 0,-1 0 0,1-1 0,0 0 0,0 1 0,-1-1 0,1 0 0,0 0 0,0-1 0,0 1 0,0 0 0,0-1 0,-3-2 0,2 1-13,0-1 0,1 1 0,-1-1 0,1 1 0,0-1 1,0 0-1,0 0 0,1 0 0,-3-6 0,2 0-33,0 1 0,1-1 0,0 0 0,0 1 1,1-1-1,0 0 0,1 0 0,2-12 0,1 7-1,1 0 0,1 0 0,0 1 0,0 0 0,2 0 0,0 0 0,11-14 0,76-86-168,-49 63 148,-14 9 38,-21 27 1,0 1 1,1 0-1,22-20 0,-33 33 42,0 0-1,0 1 1,-1-1 0,1 0-1,0 1 1,0-1 0,0 1-1,0-1 1,0 1 0,0 0-1,0-1 1,0 1 0,0 0-1,0 0 1,0 0 0,0-1-1,0 1 1,0 0 0,0 0-1,0 1 1,0-1 0,0 0-1,0 0 1,1 1 0,-1 0 4,1 0 0,-1 0 1,0 0-1,1 0 0,-1 0 0,0 0 1,0 0-1,0 1 0,0-1 0,0 1 1,0-1-1,0 0 0,1 3 0,2 7 41,-1-1 0,0 1 0,3 17 0,-5-21-27,2 7 27,-2-6 31,0 0 1,1 0-1,0 0 1,7 16 0,-9-24-71,1 1 0,-1-1 0,0 1 1,1-1-1,-1 1 0,0-1 0,1 0 1,-1 1-1,1-1 0,-1 1 0,1-1 0,-1 0 1,1 0-1,-1 1 0,1-1 0,-1 0 1,1 0-1,-1 1 0,1-1 0,0 0 1,-1 0-1,1 0 0,-1 0 0,1 0 0,-1 0 1,1 0-1,0 0 0,-1 0 0,1 0 1,-1 0-1,1 0 0,-1-1 0,1 1 1,0 0-1,-1 0 0,1-1 0,-1 1 1,1 0-1,-1-1 0,1 1 0,-1 0 0,0-1 1,1 1-1,-1-1 0,1 1 0,-1 0 1,1-2-1,21-26 190,-20 26-172,23-35 156,-11 13-99,28-32-1,-38 51-73,1 0 0,0 0 0,-1 1-1,2-1 1,-1 1 0,0 0 0,1 1-1,0-1 1,0 1 0,0 0 0,11-3 0,-15 6-9,1-1 1,0 1 0,-1 0 0,1-1 0,0 1 0,0 1-1,-1-1 1,1 0 0,0 1 0,-1-1 0,1 1 0,0 0 0,-1 0-1,1 0 1,-1 0 0,1 0 0,-1 1 0,0-1 0,1 1-1,-1 0 1,0-1 0,0 1 0,0 0 0,2 4 0,4 4-5,0 1 0,-1 0 1,11 23-1,-5-10 2,-12-22 3,1 1 3,0 1-1,0 0 0,0-1 1,1 1-1,0-1 1,5 6-1,-7-8-1,0-1 0,0 1 0,1-1 0,-1 1 1,0-1-1,0 1 0,0-1 0,1 0 0,-1 1 0,0-1 0,0 0 0,1 0 1,-1 0-1,0 0 0,1 0 0,-1 0 0,0-1 0,0 1 0,1 0 0,-1 0 0,0-1 1,0 1-1,0-1 0,1 1 0,-1-1 0,0 0 0,1 0 0,10-7 25,0-1 0,13-11 0,-16 11 1,1 1 0,1 0 0,17-10 0,-24 16-27,0 0 0,1 1-1,-1-1 1,0 1 0,0 0 0,0 0 0,1 0-1,-1 1 1,1-1 0,-1 1 0,0 0 0,1 1-1,-1-1 1,9 2 0,-4 2-10,0-1 0,-1 2 0,1-1 0,-1 1 0,0 0 0,0 1 1,0-1-1,-1 2 0,7 6 0,-3-3 1,0 0-1,21 12 1,-31-21 10,0 0 0,0-1 0,0 1 0,0-1 0,0 1 0,0-1 0,0 0 0,0 1 0,0-1 0,0 0 0,0 0 0,0 1 0,0-1 0,0 0 0,0 0 0,0 0 0,0 0 0,0-1 0,0 1 0,1 0 0,-1-1-62,0 1 1,0-1-1,-1 1 0,1-1 0,-1 0 1,1 1-1,0-1 0,-1 0 0,1 0 1,-1 1-1,0-1 0,1 0 0,-1 0 0,1 1 1,-1-1-1,0 0 0,0 0 0,0 0 1,1-1-1,-1-6-567,1 0 0,-2-1 0,1 1 0,-2-11 0,0 7 191,1-8-465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7.770"/>
    </inkml:context>
    <inkml:brush xml:id="br0">
      <inkml:brushProperty name="width" value="0.05" units="cm"/>
      <inkml:brushProperty name="height" value="0.05" units="cm"/>
      <inkml:brushProperty name="color" value="#008C3A"/>
    </inkml:brush>
  </inkml:definitions>
  <inkml:trace contextRef="#ctx0" brushRef="#br0">32 16 19092,'-13'-5'2097,"3"-1"-1433,4 3-656,3 2 1104,3 2-512,2-1-240,6 2-480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8.155"/>
    </inkml:context>
    <inkml:brush xml:id="br0">
      <inkml:brushProperty name="width" value="0.05" units="cm"/>
      <inkml:brushProperty name="height" value="0.05" units="cm"/>
      <inkml:brushProperty name="color" value="#008C3A"/>
    </inkml:brush>
  </inkml:definitions>
  <inkml:trace contextRef="#ctx0" brushRef="#br0">0 2 20436,'1'0'108,"0"0"0,-1 0 0,1 0-1,-1 1 1,1-1 0,0 0 0,-1 0-1,1 0 1,-1 1 0,1-1 0,-1 0-1,1 0 1,-1 1 0,1-1 0,-1 1-1,1-1 1,-1 0 0,1 1 0,-1-1-1,0 1 1,1-1 0,-1 1 0,0-1-1,1 1 1,-1-1 0,0 1 0,0 0-1,1 0 1,8 22 560,-7-17-1,9 31 774,5 13-636,-14-47-761,0 1 0,-1 0-1,1 0 1,1-1 0,-1 1 0,0-1 0,1 0 0,0 0 0,4 4 0,-6-6-35,1 0 0,-1 0 0,1 0 0,0 0 0,-1-1 1,1 1-1,0-1 0,-1 1 0,1-1 0,0 0 1,0 1-1,-1-1 0,1 0 0,0 0 0,0 0 0,0 0 1,-1-1-1,1 1 0,0 0 0,0-1 0,-1 1 1,1-1-1,0 0 0,-1 1 0,1-1 0,1-1 0,6-4 12,-1 1 0,0-1-1,11-11 1,-10 9-2,28-26 26,-22 19-38,1 0-1,0 2 0,1 0 0,25-15 0,-40 27-9,0 0 1,0 0 0,0 0-1,0 0 1,0 1-1,0-1 1,0 1-1,1-1 1,-1 1-1,0 0 1,0-1-1,0 1 1,1 0-1,-1 1 1,0-1-1,0 0 1,1 1-1,-1-1 1,0 1-1,4 1 1,-3 0 0,-1 0 1,0 0-1,1 0 1,-1 0-1,0 0 1,0 0-1,0 1 1,0-1-1,0 1 1,-1 0-1,1-1 1,-1 1-1,2 4 1,1 6-74,0 1 1,-1 0-1,0 0 1,-1 0-1,0 17 1,1 71-1302,0-90 1106,3-17-77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8.652"/>
    </inkml:context>
    <inkml:brush xml:id="br0">
      <inkml:brushProperty name="width" value="0.05" units="cm"/>
      <inkml:brushProperty name="height" value="0.05" units="cm"/>
      <inkml:brushProperty name="color" value="#008C3A"/>
    </inkml:brush>
  </inkml:definitions>
  <inkml:trace contextRef="#ctx0" brushRef="#br0">122 175 19364,'1'-6'714,"3"-34"1420,-3 38-2006,-1 1 0,0-1 0,0 0 1,-1 1-1,1-1 0,0 0 1,0 1-1,-1-1 0,1 1 0,-1-1 1,0 0-1,1 1 0,-1-1 1,0 1-1,0 0 0,0-1 0,0 1 1,0 0-1,-2-3 0,2 4-48,0 0-1,0-1 0,0 1 0,1 0 1,-1 0-1,0-1 0,0 1 0,0 0 1,0 0-1,0 0 0,0 0 0,0 0 1,0 0-1,0 0 0,1 1 0,-1-1 1,0 0-1,0 0 0,0 1 0,0-1 1,0 0-1,1 1 0,-1-1 0,0 1 1,0-1-1,1 1 0,-1 0 0,0 0 0,-20 22 591,11-6-633,1 1 1,0 0 0,1 1-1,1 0 1,1 0-1,1 0 1,0 1 0,2 0-1,0 0 1,1 0 0,1 0-1,2 25 1,-1-41-48,0-1 0,0 0 0,1 1 0,0-1-1,-1 0 1,1 0 0,0 1 0,1-1 0,-1 0 0,0 0 0,1 0 0,0 0-1,0 0 1,0-1 0,3 5 0,-4-6 5,0 0 0,1-1 0,-1 1 0,0 0 0,0-1 0,0 1 0,1-1 0,-1 1 0,0-1 0,0 0 0,1 1 0,-1-1 0,0 0 0,1 0 0,-1 0 0,2 0 0,0 0-1,0-1 0,-1 0 1,1 0-1,-1 1 1,1-2-1,-1 1 0,1 0 1,-1 0-1,0-1 0,4-2 1,8-8-18,-1 0-1,-1-1 1,0 0 0,14-21 0,38-65 100,-49 75-36,59-114 181,-23 39-26,-75 228-350,23-121 148,-3 19-11,-3 13 4,0 44 0,6-74 26,1 0-1,0 0 0,1 0 0,1 0 1,-1 0-1,1 0 0,1-1 0,0 1 0,8 16 1,-11-24-8,1 0 1,0-1 0,0 1 0,1 0-1,-1-1 1,0 1 0,1-1-1,-1 1 1,0-1 0,1 0 0,0 1-1,-1-1 1,1 0 0,0 0 0,-1 0-1,1 0 1,0-1 0,0 1-1,0 0 1,0-1 0,0 0 0,0 1-1,0-1 1,0 0 0,0 0-1,0 0 1,0 0 0,0 0 0,0 0-1,0-1 1,0 1 0,2-1-1,3-2 10,0 0 0,0 0-1,-1 0 1,1-1-1,-1 0 1,1 0 0,6-8-1,8-7 16,-1-1 0,-1-1 0,-1 0-1,0-2 1,-2 0 0,-1-1 0,17-37 0,-29 56-23,0-1 0,-1 0 0,0 0 0,0 0 1,0 0-1,-1-1 0,1-5 0,-2 12-7,-1 0 0,1 0-1,0 0 1,0 1 0,0-1 0,-1 0 0,1 0-1,0 0 1,0 0 0,0 0 0,-1 1-1,1-1 1,0 0 0,0 0 0,-1 0 0,1 0-1,0 0 1,0 0 0,-1 0 0,1 0-1,0 0 1,0 0 0,-1 0 0,1 0 0,0 0-1,0 0 1,-1 0 0,1 0 0,0 0-1,0 0 1,-1 0 0,1-1 0,0 1 0,0 0-1,-1 0 1,1 0 0,0 0 0,0 0-1,0-1 1,-1 1 0,1 0 0,0 0 0,0 0-1,0-1 1,0 1 0,0 0 0,-1 0-1,1-1 1,0 1 0,0 0 0,0 0-1,0 0 1,0-1 0,0 1 0,0 0 0,0-1-1,0 1 1,0 0 0,0 0 0,0-1-1,0 1 1,0 0 0,0 0 0,0-1 0,-13 17-9,1 5-2,1 1-1,0 0 0,2 1 0,-10 34 0,15-43 17,1 1 0,0 0 1,1 0-1,0 0 0,2 1 0,0-1 0,0 0 0,4 20 0,-4-33-4,0-1 1,0 1-1,1 0 0,-1 0 1,0-1-1,1 1 0,-1 0 1,1-1-1,0 1 0,0 0 0,-1-1 1,1 1-1,0-1 0,0 1 1,1-1-1,-1 0 0,0 1 0,0-1 1,1 0-1,-1 0 0,0 0 1,1 0-1,-1 0 0,1 0 1,0 0-1,-1-1 0,1 1 0,0 0 1,-1-1-1,1 1 0,0-1 1,0 0-1,-1 0 0,1 0 0,0 0 1,0 0-1,-1 0 0,1 0 1,0 0-1,0-1 0,-1 1 1,4-2-1,4-1-165,0-1-1,-1 0 1,1 0 0,-1-1 0,0 0 0,13-12 0,28-32-327,-24 22 187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19.106"/>
    </inkml:context>
    <inkml:brush xml:id="br0">
      <inkml:brushProperty name="width" value="0.05" units="cm"/>
      <inkml:brushProperty name="height" value="0.05" units="cm"/>
      <inkml:brushProperty name="color" value="#008C3A"/>
    </inkml:brush>
  </inkml:definitions>
  <inkml:trace contextRef="#ctx0" brushRef="#br0">75 0 19860,'-6'5'700,"1"0"0,-1 0 0,1 1 0,0 0-1,1 0 1,-1 0 0,1 0 0,-3 7 0,4-7-553,1-1 0,-1 1 0,1 0 0,0 0 0,1 0 0,-1 0 0,1 0 0,0 0 0,1 12 0,0-17-163,0 1 1,1 0 0,-1 0 0,1-1 0,0 1 0,-1-1 0,1 1-1,0 0 1,0-1 0,0 1 0,0-1 0,0 0 0,1 1 0,-1-1 0,0 0-1,2 1 1,29 21-305,-7-7 203,-17-8 95,-1-1 0,1 2 0,-1-1 1,-1 1-1,0 0 0,0 0 0,0 0 1,6 19-1,-10-25 41,-1 0-1,0 0 1,0 0-1,0 0 1,0 0 0,-1 0-1,0 0 1,1 0 0,-1 0-1,0 0 1,0 0-1,0 0 1,-1 0 0,1 0-1,-1 0 1,0 0 0,0 0-1,0 0 1,0 0-1,0 0 1,-1 0 0,1-1-1,-1 1 1,0 0 0,1-1-1,-1 0 1,0 1 0,-1-1-1,1 0 1,0 0-1,-1 0 1,1 0 0,-1-1-1,0 1 1,-2 1 0,0-1-70,1-1 0,-1 1 1,0-1-1,1 0 0,-1 0 1,0 0-1,0-1 1,0 0-1,1 0 0,-1 0 1,0 0-1,0-1 1,0 0-1,0 0 0,1 0 1,-1 0-1,0-1 0,1 0 1,0 0-1,-7-3 1,0-6-250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0.110"/>
    </inkml:context>
    <inkml:brush xml:id="br0">
      <inkml:brushProperty name="width" value="0.05" units="cm"/>
      <inkml:brushProperty name="height" value="0.05" units="cm"/>
      <inkml:brushProperty name="color" value="#008C3A"/>
    </inkml:brush>
  </inkml:definitions>
  <inkml:trace contextRef="#ctx0" brushRef="#br0">173 121 13675,'5'-6'837,"1"2"-86,-1-1-1,0 0 1,0 0-1,-1-1 0,0 1 1,0-1-1,0 0 1,0 0-1,-1 0 0,0 0 1,3-10-1,-17 28 4137,-6 13-4255,-75 157 473,-12 20-2122,97-190 212,12-22-112,2-4 630,43-95-1426,102-206-199,-140 295 2030,-12 20-114,0 0 1,0 0 0,0 0 0,0-1-1,0 1 1,0 0 0,0 0 0,0 0-1,0 0 1,0 0 0,0 0-1,0-1 1,0 1 0,0 0 0,0 0-1,0 0 1,0 0 0,0 0 0,0 0-1,1 0 1,-1 0 0,0 0-1,0-1 1,0 1 0,0 0 0,0 0-1,0 0 1,0 0 0,1 0 0,-1 0-1,0 0 1,0 0 0,0 0-1,0 0 1,0 0 0,0 0 0,1 0-1,-1 0 1,0 0 0,0 0-1,0 0 1,0 0 0,0 0 0,1 0-1,-1 0 1,0 0 0,0 0 0,0 0-1,0 0 1,0 1 0,0-1-1,0 0 1,0 0 0,1 0 0,-1 0-1,0 0 1,0 0 0,0 0 0,0 0-1,0 0 1,0 1 0,0-1-1,0 0 1,0 0 0,0 0 0,0 0-1,0 0 1,1 11 196,-4 22 301,-10 46-1,-3 22 278,15-91-684,-1 24 313,1 45 0,1-70-324,1-1 0,0 0 0,0 0 0,1 0-1,0 0 1,1 0 0,-1 0 0,1 0 0,1-1 0,0 0 0,5 10 0,-8-16-73,-1 0 0,1-1-1,-1 1 1,1 0 0,-1 0 0,1-1 0,0 1-1,-1-1 1,1 1 0,0 0 0,0-1-1,-1 1 1,1-1 0,0 1 0,0-1 0,0 0-1,-1 1 1,1-1 0,0 0 0,0 0 0,0 1-1,0-1 1,2 0 0,-3-1-6,1 1-1,0 0 1,0-1-1,-1 1 1,1-1 0,0 0-1,-1 1 1,1-1-1,-1 1 1,1-1-1,0 0 1,-1 1 0,1-1-1,-1 0 1,0 0-1,1 0 1,-1 1 0,0-1-1,1-1 1,0-3 4,0 0 0,0 1-1,0-1 1,0 1 0,-1-1 0,0 0 0,0 0 0,-1-5 0,-1 2-15,0 0 0,0-1 0,-1 1-1,0 0 1,0 0 0,-1 0 0,0 1 0,-1-1 0,1 1 0,-1 0 0,-1 1 0,-11-13 0,16 18-1,0 1 1,1-1-1,-1 0 0,0 1 1,0-1-1,0 1 0,1-1 1,-1 1-1,0-1 0,0 1 1,0-1-1,0 1 1,0 0-1,0 0 0,0 0 1,0-1-1,0 1 0,0 0 1,0 0-1,0 0 0,-2 1 1,3-1-2,-1 0 1,1 1-1,-1-1 1,0 1-1,1-1 1,-1 1 0,1-1-1,-1 1 1,1 0-1,0-1 1,-1 1-1,1 0 1,0-1-1,-1 1 1,1 0 0,0-1-1,0 1 1,-1 0-1,1 0 1,0-1-1,0 2 1,0 1-8,0 1-1,0-1 1,0 0 0,0 0 0,1 0-1,-1 1 1,1-1 0,0 0-1,0 0 1,0 0 0,3 6 0,-2-6 13,1 0 1,-1 1 0,1-1 0,0 0 0,0-1-1,0 1 1,1 0 0,-1-1 0,1 0 0,-1 1 0,1-1-1,0-1 1,0 1 0,0-1 0,5 2 0,-2-2 12,0 0 0,0 0 1,-1-1-1,1 0 0,0 0 1,0-1-1,0 0 0,11-3 1,-3 0 28,0-1 1,0-1-1,-1-1 1,0 0 0,0 0-1,-1-1 1,19-16 0,-20 15 6,-1-2 0,0 0 1,0 0-1,-1-1 1,-1 0-1,0-1 1,0 0-1,13-28 0,-33 106 23,10-60-70,-5 20 32,1 0 0,2 0 0,0 1 0,2 28 0,0-53-22,1 1 1,0 0-1,0-1 0,1 1 1,-1-1-1,0 1 0,0-1 1,1 1-1,-1-1 1,1 1-1,-1-1 0,1 1 1,0-1-1,-1 1 0,1-1 1,0 0-1,0 1 1,0-1-1,0 0 0,0 0 1,0 0-1,0 0 0,1 0 1,1 2-1,-1-3 11,0 0-1,0 0 1,0 0 0,-1 0-1,1 0 1,0-1 0,0 1-1,0-1 1,-1 1 0,1-1-1,0 1 1,-1-1 0,1 0-1,0 0 1,-1 0-1,1 0 1,-1 0 0,0 0-1,1 0 1,-1 0 0,2-3-1,16-17 159,-2 0 1,0 0-1,-2-2 0,0 0 0,11-26 0,12-16 131,-26 47-244,-12 18-65,0 0-1,0 0 0,0 0 1,0 0-1,0-1 1,0 1-1,0 0 1,0 0-1,0 0 0,1 0 1,-1 0-1,0 0 1,0 0-1,0 0 0,0-1 1,0 1-1,0 0 1,0 0-1,0 0 0,0 0 1,1 0-1,-1 0 1,0 0-1,0 0 0,0 0 1,0 0-1,0 0 1,0 0-1,1 0 0,-1 0 1,0 0-1,0 0 1,0 0-1,0 0 0,0 0 1,1 0-1,-1 0 1,0 0-1,0 0 0,0 0 1,0 0-1,0 0 1,0 0-1,0 0 0,1 0 1,-1 0-1,0 0 1,0 1-1,0-1 0,0 0 1,0 0-1,0 0 1,0 0-1,0 0 1,0 0-1,0 0 0,1 0 1,-1 1-1,0-1 1,0 0-1,0 0 0,0 0 1,0 0-1,1 11-5,-1-10 6,-3 67-60,1-32-29,5 57 0,-3-89 37,0-1 1,1 1-1,0 0 1,-1-1-1,1 1 0,1-1 1,-1 1-1,0-1 1,1 0-1,0 0 1,0 1-1,0-1 0,0-1 1,5 6-1,-6-7 8,0 0 0,0-1-1,0 1 1,0 0 0,0-1-1,0 1 1,0-1-1,0 0 1,0 1 0,1-1-1,-1 0 1,0 0 0,0 1-1,0-1 1,1 0 0,-1 0-1,0-1 1,2 1 0,0-1 9,-1 0 0,1 0 1,0 0-1,-1 0 0,0-1 1,1 1-1,-1-1 1,0 1-1,0-1 0,0 0 1,3-3-1,6-8-121,0-1 1,13-23-1,-17 26 60,26-39-290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3.593"/>
    </inkml:context>
    <inkml:brush xml:id="br0">
      <inkml:brushProperty name="width" value="0.05" units="cm"/>
      <inkml:brushProperty name="height" value="0.05" units="cm"/>
    </inkml:brush>
  </inkml:definitions>
  <inkml:trace contextRef="#ctx0" brushRef="#br0">10 15 16420,'9'-15'2710,"-7"27"-467,-8 31-34,6-42-2202,-3 17 409,-1 3-134,0 1 0,2 0 0,0 0 0,2 24 0,0-45-266,0 1-1,1-1 1,-1 0 0,0 0 0,1 1 0,-1-1 0,0 0-1,1 0 1,0 0 0,-1 1 0,1-1 0,0 0 0,-1 0-1,1 0 1,0 0 0,0 0 0,0 0 0,0-1 0,0 1 0,0 0-1,0 0 1,0-1 0,0 1 0,0 0 0,1-1 0,-1 1-1,0-1 1,0 0 0,0 1 0,1-1 0,-1 0 0,0 0-1,1 0 1,-1 0 0,0 0 0,0 0 0,1 0 0,-1 0-1,0 0 1,2-1 0,6-1 48,-1 0 0,0 0-1,0-1 1,13-7 0,75-46 286,-66 36-287,36-17 1,-66 37-63,0 0-1,0 0 0,0 0 0,0 0 1,0-1-1,1 1 0,-1 0 0,0 0 0,0 0 1,0 0-1,0 0 0,0 0 0,0 0 1,1 0-1,-1 0 0,0-1 0,0 1 0,0 0 1,0 0-1,0 0 0,1 0 0,-1 0 1,0 0-1,0 0 0,0 0 0,0 0 0,0 0 1,1 0-1,-1 0 0,0 0 0,0 0 1,0 0-1,0 1 0,0-1 0,1 0 0,-1 0 1,0 0-1,0 0 0,0 0 0,0 0 1,0 0-1,0 0 0,0 0 0,1 0 1,-1 1-1,0-1 0,0 0 0,0 0 0,0 0 1,0 0-1,0 0 0,0 0 0,0 1 1,0-1-1,0 0 0,-5 12 13,-16 20 23,16-26-20,-8 12 28,8-12-28,1-1 0,0 1 0,0 0 1,0 0-1,1 0 0,-4 10 0,7-16-16,0 1 0,-1-1 0,1 0 0,0 0 0,0 0 0,0 1 0,0-1 0,0 0 0,0 0 0,0 0 0,0 1 1,0-1-1,0 0 0,0 0 0,0 0 0,0 1 0,0-1 0,0 0 0,1 0 0,-1 0 0,0 1 0,0-1 0,0 0 0,0 0 0,0 0 0,0 0 0,0 0 0,1 1 0,-1-1 0,0 0 0,0 0 0,0 0 0,0 0 0,1 0 0,-1 0 0,0 1 0,0-1 0,0 0 0,1 0 0,10-1-177,10-7-594,56-32-1165,-46 26 1377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0.742"/>
    </inkml:context>
    <inkml:brush xml:id="br0">
      <inkml:brushProperty name="width" value="0.05" units="cm"/>
      <inkml:brushProperty name="height" value="0.05" units="cm"/>
      <inkml:brushProperty name="color" value="#008C3A"/>
    </inkml:brush>
  </inkml:definitions>
  <inkml:trace contextRef="#ctx0" brushRef="#br0">286 11 17084,'0'0'196,"0"0"0,0-1 0,0 1 1,0-1-1,0 1 0,0 0 0,0-1 0,0 1 1,0-1-1,0 1 0,0-1 0,0 1 1,0 0-1,0-1 0,0 1 0,0-1 0,0 1 1,-1 0-1,1-1 0,0 1 0,0 0 1,-1-1-1,1 1 0,0 0 0,0-1 0,-1 1 1,1-1-1,-13 9 2163,-3 3-1954,1 2-1,0 0 1,0 0-1,2 1 1,0 1 0,0 1-1,2-1 1,-16 28-1,11-11-158,2 0-1,1 1 1,2 1-1,-10 49 1,16-60-201,2 1 0,1-1 1,0 1-1,2-1 0,1 1 0,1-1 1,7 38-1,-6-50-53,0 0 0,10 22 0,-12-30-8,1 1 1,0 0-1,0-1 1,1 0-1,-1 1 1,1-1-1,-1 0 0,1 0 1,0-1-1,0 1 1,5 3-1,-8-6 10,0 1 0,1-1-1,-1 0 1,0 0 0,1 0 0,-1 1 0,0-1-1,0 0 1,1 0 0,-1 0 0,0 0 0,1 0-1,-1 0 1,1 1 0,-1-1 0,0 0 0,1 0-1,-1 0 1,0 0 0,1 0 0,-1 0 0,0-1-1,1 1 1,-1 0 0,0 0 0,1 0 0,-1 0-1,0 0 1,1 0 0,-1-1 0,0 1 0,1 0-1,-1 0 1,0 0 0,0-1 0,1 1 0,-1 0-1,0 0 1,0-1 0,1 1 0,-1 0 0,0-1-1,0 1 1,0 0 0,0 0 0,1-1 0,-1 1-1,0-1 1,0 1 0,0 0 0,0-1 0,0 1-1,0 0 1,0-1 0,0 1 0,0 0-1,0-1 1,0 1 0,0 0 0,0-1 0,0 1-1,-1-1 1,-3-24-188,-13-20 70,-1 1 0,-1 0 0,-30-46 0,47 88 123,0-1 32,0 0 0,0-1-1,1 1 1,-1-1 0,1 1-1,-1-1 1,0-4 0,2 6-13,0 1-1,0 0 1,1 0-1,-1 0 1,0 0 0,0-1-1,1 1 1,-1 0 0,1 0-1,-1 0 1,1 0-1,-1 0 1,1 0 0,0 0-1,-1 0 1,1 0 0,0 0-1,0 0 1,0 0 0,-1 1-1,1-1 1,0 0-1,0 1 1,0-1 0,0 0-1,3 0 1,10-5-165,0 0 0,1 1 0,0 0 0,20-3-1,29-10-2758,-39 8 2072,44-25 1,-22 9-202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1.250"/>
    </inkml:context>
    <inkml:brush xml:id="br0">
      <inkml:brushProperty name="width" value="0.05" units="cm"/>
      <inkml:brushProperty name="height" value="0.05" units="cm"/>
      <inkml:brushProperty name="color" value="#008C3A"/>
    </inkml:brush>
  </inkml:definitions>
  <inkml:trace contextRef="#ctx0" brushRef="#br0">31 21 14931,'9'-19'3292,"-8"19"-3234,-1 0-1,0-1 1,0 1 0,0 0 0,0 0 0,0 0 0,0 0 0,0 0 0,0 0 0,1 0 0,-1 0 0,0 0 0,0 0 0,0 0 0,0 0 0,0 0 0,0 0-1,1 0 1,-1 0 0,0 0 0,0 0 0,0 0 0,0 0 0,0 0 0,0 0 0,1 0 0,-1 0 0,0 0 0,0 0 0,0 0 0,0 0 0,0 0-1,0 0 1,0 0 0,0 0 0,1 0 0,-1 1 0,0-1 0,0 0 0,0 0 0,0 0 0,0 0 0,0 0 0,0 0 0,0 0 0,0 0 0,0 1 0,0-1-1,0 0 1,0 0 0,0 0 0,0 0 0,0 0 0,1 0 0,-1 1 0,0-1 0,-1 0 0,1 0 0,0 0 0,0 0 0,1 38 3377,-22 118-5,10-89-2850,-2 77 0,12-143-568,1 1 0,0 0-1,0 0 1,0 0 0,0 0-1,0 0 1,1 0 0,-1-1-1,1 1 1,-1 0 0,1 0 0,-1 0-1,1-1 1,0 1 0,1 2-1,-1-4-8,-1 0 0,1 0 0,-1 1 0,1-1 0,-1 0 0,1 0 0,-1 0 0,1 1 0,0-1-1,-1 0 1,1 0 0,-1 0 0,1 0 0,0 0 0,-1 0 0,1-1 0,-1 1 0,1 0 0,-1 0 0,1 0 0,0 0 0,-1-1-1,1 1 1,-1 0 0,1 0 0,-1-1 0,1 1 0,-1-1 0,1 0 0,7-5 13,-1-1-1,0 0 1,-1-1 0,6-8 0,-7 10 5,4-7-5,1 1-1,1 0 1,0 1-1,1 0 1,14-10-1,-24 19-20,1 0-1,0 0 1,0 0-1,0 0 1,0 1-1,1-1 0,-1 1 1,0 0-1,1 0 1,-1 0-1,1 0 1,-1 1-1,1-1 0,-1 1 1,1 0-1,-1 0 1,1 0-1,-1 1 1,1-1-1,-1 1 1,1 0-1,-1 0 0,1 0 1,-1 0-1,0 0 1,0 1-1,0 0 1,6 3-1,-3 1 3,0 0-1,0 0 1,0 1-1,-1 0 1,0-1 0,-1 2-1,1-1 1,-1 1-1,-1-1 1,1 1 0,-1 0-1,-1 0 1,1 1-1,-2-1 1,1 0-1,-1 1 1,0-1 0,-1 1-1,0 11 1,0-14 31,-1 0 0,0 0 0,0 0 0,-1-1 0,1 1 0,-1 0 0,0-1 0,-1 1 0,1-1 0,-1 0 0,0 0 1,-6 8-1,6-10 4,-1 1 1,1-1-1,-1 0 1,0 0 0,0 0-1,0 0 1,-1-1-1,1 0 1,0 0 0,-1 0-1,0 0 1,1-1 0,-1 1-1,0-1 1,0-1-1,-9 2 1,7-2-103,0 0 0,-1-1 0,1 0 0,0 0 1,0 0-1,0-1 0,0 0 0,0-1 0,0 1 0,-11-7 0,14 6-201,-1 0 0,1 1 0,0-1-1,0-1 1,0 1 0,0-1 0,0 1 0,1-1 0,0 0-1,-1 0 1,1-1 0,1 1 0,-1-1 0,1 1-1,-4-10 1,6 13 227,-1-1-1,1 1 1,0 0 0,-1-1-1,1 1 1,0 0-1,0-1 1,0 1 0,0 0-1,0-1 1,0 1 0,0-1-1,0 1 1,1 0-1,-1-1 1,1 1 0,-1 0-1,1 0 1,-1-1-1,1 1 1,0 0 0,-1 0-1,1 0 1,0 0 0,0 0-1,0 0 1,0 0-1,0 0 1,0 0 0,0 0-1,0 0 1,0 0-1,0 1 1,1-1 0,-1 1-1,0-1 1,1 1 0,1-1-1,25-2-707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1.888"/>
    </inkml:context>
    <inkml:brush xml:id="br0">
      <inkml:brushProperty name="width" value="0.05" units="cm"/>
      <inkml:brushProperty name="height" value="0.05" units="cm"/>
      <inkml:brushProperty name="color" value="#008C3A"/>
    </inkml:brush>
  </inkml:definitions>
  <inkml:trace contextRef="#ctx0" brushRef="#br0">196 79 18228,'1'-3'229,"0"-1"0,0 1 0,0 0 0,-1 0 0,1-1 0,-1 1 0,1 0 0,-1-1 0,0 1 0,-1 0 0,1-1 0,0 1 0,-1 0 0,-1-5 1,1 6-116,0 0 0,0 1 1,0-1-1,0 1 1,0 0-1,0-1 1,0 1-1,0 0 1,0 0-1,-1-1 1,1 1-1,0 0 1,-1 0-1,1 1 1,-1-1-1,0 0 1,1 0-1,-1 1 1,1-1-1,-1 1 1,0-1-1,1 1 0,-1 0 1,0 0-1,0 0 1,1-1-1,-1 2 1,0-1-1,0 0 1,1 0-1,-3 1 1,-2 1 22,0-1 0,0 2 1,0-1-1,0 1 1,0 0-1,1 0 0,-1 0 1,1 1-1,0 0 0,0 0 1,0 0-1,1 0 0,-1 1 1,1 0-1,0 0 1,-6 11-1,1-2-85,1-1 0,1 2-1,0-1 1,1 1 0,-6 27 0,10-34-46,0 0 0,1 0 0,0 1 0,0-1 0,1 0 0,2 16 0,-2-22-4,0-1-1,0 1 1,1-1 0,-1 0-1,0 1 1,1-1 0,-1 1 0,1-1-1,0 0 1,-1 1 0,1-1 0,0 0-1,0 0 1,0 0 0,0 0-1,0 1 1,0-1 0,0 0 0,0-1-1,0 1 1,0 0 0,0 0-1,1 0 1,-1-1 0,0 1 0,1-1-1,-1 1 1,1-1 0,-1 1-1,0-1 1,1 0 0,-1 0 0,1 1-1,-1-1 1,1 0 0,-1-1 0,1 1-1,-1 0 1,1 0 0,-1-1-1,0 1 1,1 0 0,-1-1 0,0 1-1,3-2 1,8-4 29,-1 1-1,0-1 1,0-1 0,-1 0-1,0-1 1,0 1-1,14-16 1,56-69 144,-57 62-123,-9 11-18,21-21 0,-35 40-35,0 0 0,0 0-1,0-1 1,1 1 0,-1 0-1,0-1 1,0 1 0,0 0-1,0 0 1,1-1 0,-1 1 0,0 0-1,0 0 1,0 0 0,1-1-1,-1 1 1,0 0 0,1 0 0,-1 0-1,0 0 1,0 0 0,1-1-1,-1 1 1,0 0 0,1 0-1,-1 0 1,0 0 0,0 0 0,1 0-1,-1 0 1,0 0 0,1 0-1,-1 0 1,0 0 0,1 0 0,-1 0-1,0 1 1,0-1 0,1 0-1,-1 0 1,0 0 0,1 0-1,-1 0 1,0 1 0,0-1 0,1 0-1,0 19-51,-9 26 6,-2-5 15,3-17 69,1 0-1,1 0 1,2 1-1,-2 44 0,5-67-27,0 0 0,-1 0-1,1-1 1,1 1-1,-1 0 1,0 0-1,0-1 1,0 1-1,0 0 1,0 0-1,1-1 1,-1 1-1,0 0 1,1-1-1,-1 1 1,0 0-1,1-1 1,-1 1-1,1-1 1,-1 1-1,1 0 1,-1-1-1,1 1 1,0-1 0,-1 0-1,2 1 1,-1 0 3,0-1 1,0 0-1,0 0 1,0 0-1,0-1 1,1 1 0,-1 0-1,0 0 1,0 0-1,0-1 1,0 1 0,0-1-1,0 1 1,0-1-1,1 0 1,5-4 60,-1 0 0,0 0 0,11-11 1,29-41 222,-2-2 1,37-64-1,-66 103-298,-15 20 2,0 1 0,0-1 0,1 0 0,-1 0 0,0 0 0,0 0 0,0 0 0,1 0 0,-1 0 0,0 0 0,0 1 0,0-1 0,0 0 0,1 0 0,-1 0 0,0 0 0,0 1 0,0-1 0,0 0 0,0 0 0,0 0-1,0 1 1,1-1 0,-1 0 0,0 0 0,0 0 0,0 1 0,0-1 0,0 0 0,0 0 0,0 1 0,0-1 0,0 0 0,0 0 0,0 0 0,0 1 0,0-1 0,-1 0 0,1 0 0,0 1 0,0-1 0,0 0 0,0 0 0,0 0-1,0 1 1,-12 48-10,8-36 3,-1 9 1,0 1 1,1 0-1,1 0 0,1 46 1,2-68 9,0 1 1,0 0-1,0-1 1,1 1-1,-1 0 1,0-1-1,1 1 0,-1 0 1,1-1-1,0 1 1,0-1-1,-1 1 1,1-1-1,0 1 1,0-1-1,2 2 1,-2-2-2,0-1 1,0 1 0,0-1 0,1 1 0,-1-1 0,0 0 0,0 1-1,0-1 1,1 0 0,-1 0 0,0 0 0,0 0 0,1 0 0,-1 0-1,0 0 1,1 0 0,-1 0 0,0-1 0,0 1 0,0 0-1,1-1 1,-1 1 0,0-1 0,1 0 0,5-3 7,0 0 0,0-1 0,0 0 0,-1 0 0,0 0 0,0 0 0,6-8 0,38-49 65,-31 37-41,-1 1-5,53-61-15,-70 84-17,1-1 0,-1 1-1,1-1 1,-1 1 0,1 0 0,0-1 0,-1 1 0,1 0 0,4-2 0,2 6-24,-3 11-30,-4 5-174,-1-1-1,0 1 1,-2-1 0,-4 26-1,2-23-947,1 1-1,1 28 1,4-40 449,-2-9 708,0-1 1,0 0 0,1 0-1,-1 0 1,0 0-1,0 0 1,0 0-1,1 0 1,-1 1-1,0-1 1,0 0-1,0 0 1,1 0-1,-1 0 1,0 0-1,0 0 1,0 0-1,1 0 1,-1 0 0,0 0-1,0 0 1,0 0-1,1 0 1,-1 0-1,0-1 1,0 1-1,0 0 1,0 0-1,1 0 1,-1 0-1,0 0 1,0 0-1,0 0 1,0-1-1,1 1 1,-1 0 0,0 0-1,0 0 1,0 0-1,0 0 1,0-1-1,12-13-927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2.309"/>
    </inkml:context>
    <inkml:brush xml:id="br0">
      <inkml:brushProperty name="width" value="0.05" units="cm"/>
      <inkml:brushProperty name="height" value="0.05" units="cm"/>
      <inkml:brushProperty name="color" value="#008C3A"/>
    </inkml:brush>
  </inkml:definitions>
  <inkml:trace contextRef="#ctx0" brushRef="#br0">67 1 16820,'2'0'3050,"-5"8"-1049,-11 16 373,9-16-1338,0 0-528,1-1-315,-1 0-1,2 0 1,-1 0-1,1 0 1,0 1-1,0-1 1,1 1-1,-2 9 1,4-16-190,1 1 0,-1-1-1,0 1 1,1-1 0,-1 1 0,1-1 0,-1 1 0,1-1 0,0 1-1,0-1 1,-1 0 0,1 1 0,0-1 0,0 0 0,0 0 0,1 1 0,-1-1-1,0 0 1,3 1 0,29 18-68,-29-17 50,31 14-93,-9-3 40,0 0 0,36 26 0,-60-39 81,-1 1 0,1-1 1,0 1-1,-1-1 0,1 1 0,-1-1 0,1 1 1,-1 0-1,0 0 0,1 0 0,-1 0 0,0 0 0,-1 0 1,1 0-1,0 0 0,0 0 0,-1 0 0,1 0 0,-1 0 1,0 1-1,0-1 0,0 3 0,0-2 33,-1-1 0,0 1 0,0-1-1,0 1 1,0-1 0,-1 0 0,1 1 0,-1-1 0,1 0-1,-1 0 1,0 0 0,0 0 0,0 0 0,0 0-1,0-1 1,0 1 0,0-1 0,-3 2 0,-4 2 64,-1 0 0,1-1 1,-1 0-1,0 0 1,0-1-1,-19 3 0,21-5-282,1 0 0,0-1-1,-1 0 1,1 0 0,0 0-1,-1-1 1,1 0 0,0 0-1,0-1 1,-13-5 0,5-3-270,5-3-108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3.911"/>
    </inkml:context>
    <inkml:brush xml:id="br0">
      <inkml:brushProperty name="width" value="0.05" units="cm"/>
      <inkml:brushProperty name="height" value="0.05" units="cm"/>
      <inkml:brushProperty name="color" value="#008C3A"/>
    </inkml:brush>
  </inkml:definitions>
  <inkml:trace contextRef="#ctx0" brushRef="#br0">0 266 15699,'0'3'306,"0"1"0,1-1 0,-1 0-1,1 0 1,-1 0 0,1 0 0,0 0-1,0 0 1,1 0 0,-1 0-1,3 4 1,-3-6-156,0 0 1,1 0-1,-1 0 0,1 0 1,0 0-1,-1 0 0,1 0 0,0 0 1,0-1-1,0 1 0,-1 0 0,1-1 1,0 0-1,0 0 0,0 1 1,0-1-1,0 0 0,0 0 0,0-1 1,-1 1-1,4-1 0,5 0 101,1-2 0,0 0 0,-1 0 0,0-1 0,0 0-1,0 0 1,0-1 0,0-1 0,-1 0 0,0 0 0,10-10 0,-1 1 28,-1-1-1,-1-1 1,0-1 0,16-24 0,-27 34-196,0 0-1,0-1 1,-1 0-1,0 1 0,0-1 1,-1-1-1,-1 1 1,3-15-1,-4 22-65,-1 0 0,0 0-1,0 0 1,0 0 0,0 0-1,0-1 1,-1 1 0,1 0-1,-1 0 1,1 0-1,-1 0 1,0 0 0,0 0-1,0 0 1,0 0 0,0 0-1,-2-2 1,1 2-6,0 1-1,0-1 1,0 1 0,-1 0 0,1 0-1,0-1 1,-1 2 0,1-1-1,0 0 1,-1 0 0,1 1 0,-1-1-1,1 1 1,-1 0 0,1 0 0,-1 0-1,0 0 1,-3 1 0,-4 1-2,1 0 0,0 0 0,0 1 0,0 0 0,0 0 1,1 1-1,0 0 0,-1 1 0,1 0 0,1 0 0,-12 10 0,3-1-10,1 1 1,0 0-1,1 1 0,-12 18 0,17-20-8,0-1-1,1 2 0,1-1 1,-6 16-1,11-23 5,-1-1 0,1 1-1,1 0 1,-1 0 0,1-1-1,1 1 1,-1 0 0,1 0-1,0 0 1,1 0-1,2 12 1,-3-17 3,1 0 1,0 1-1,0-1 0,0 0 0,0 0 0,0 0 1,0 0-1,0 0 0,1 0 0,-1-1 1,1 1-1,0 0 0,-1-1 0,1 1 0,0-1 1,0 0-1,0 1 0,0-1 0,0 0 1,0 0-1,0 0 0,0-1 0,0 1 1,1 0-1,-1-1 0,0 0 0,0 1 0,1-1 1,-1 0-1,3 0 0,4-1-7,0 1 1,0-2-1,-1 1 0,1-1 0,-1 0 1,15-7-1,13-8 8,-2-2 0,0-1 0,48-38 0,-14 10 17,-62 44-15,0 0 1,-1 0-1,1 1 1,0 0-1,1 0 0,12-3 1,-18 6-3,1-1 1,-1 1-1,1 0 0,-1 0 1,1 0-1,0 0 0,-1 1 1,1-1-1,-1 0 0,1 1 1,-1-1-1,1 1 0,-1-1 1,0 1-1,1 0 0,-1-1 1,1 1-1,-1 0 0,0 0 1,0 0-1,0 0 0,1 0 1,-1 0-1,0 1 0,0-1 1,-1 0-1,1 0 0,0 1 1,0-1-1,-1 1 0,1-1 1,0 1-1,-1-1 0,1 2 1,3 11 4,-1 1 1,-1-1-1,0 0 1,-1 1-1,0-1 1,-2 17-1,0-17 32,1 0 0,0 0 0,1 0 0,1 0 1,0 0-1,7 21 0,-9-34-22,0 0-1,1 0 1,-1 0 0,0 0 0,1 0 0,-1 0 0,1 0-1,0 0 1,-1-1 0,1 1 0,0 0 0,-1 0 0,1-1-1,0 1 1,0 0 0,0-1 0,0 1 0,-1-1 0,1 1 0,0-1-1,0 1 1,0-1 0,0 0 0,0 1 0,0-1 0,0 0-1,1 0 1,-1 0 0,0 0 0,0 0 0,0 0 0,0 0-1,0 0 1,0 0 0,0 0 0,0-1 0,0 1 0,0 0-1,0-1 1,0 1 0,1-2 0,4-1 48,0 0 0,-1-1 0,1 0 0,-1 0 0,7-7 0,10-13 231,23-32 0,20-21 3,-64 76-296,-1 0 1,1 0-1,-1 0 1,1 0-1,0 1 1,0-1 0,-1 0-1,1 0 1,0 1-1,0-1 1,0 1-1,0-1 1,0 1-1,0-1 1,0 1-1,0 0 1,0-1-1,0 1 1,0 0-1,0 0 1,0 0-1,0-1 1,0 1 0,0 0-1,0 1 1,0-1-1,2 0 1,-2 1-3,0 1 0,1-1 0,-1 0 1,0 1-1,0-1 0,-1 1 0,1-1 1,0 1-1,0 0 0,-1-1 0,1 1 1,-1 0-1,1-1 0,-1 1 0,1 3 0,2 39-43,-3-34 42,1 1-1,0-1 1,4 18 0,-5-27 3,0 0-1,0 0 1,0-1 0,0 1 0,0 0-1,1 0 1,-1-1 0,0 1 0,0 0-1,1-1 1,-1 1 0,0 0 0,1 0-1,-1-1 1,1 1 0,-1-1 0,1 1 0,-1-1-1,1 1 1,-1-1 0,1 1 0,0-1-1,-1 1 1,1-1 0,0 1 0,-1-1-1,1 0 1,0 0 0,0 1 0,-1-1-1,1 0 1,0 0 0,0 0 0,-1 0-1,1 0 1,0 0 0,0 0 0,0 0 0,-1 0-1,1 0 1,0 0 0,0 0 0,-1-1-1,1 1 1,0 0 0,0-1 0,-1 1-1,1 0 1,0-1 0,-1 1 0,1-1-1,-1 1 1,1-1 0,0 0 0,5-4 13,0 0 0,-1-1 0,0 0 0,5-7 0,-8 11-9,-1 0-3,7-9 6,0 0-1,1 0 1,0 1 0,1 0 0,0 1 0,16-12 0,-24 20-8,-1 1 1,0-1-1,0 1 0,0-1 1,0 1-1,1-1 0,-1 1 0,0 0 1,0 0-1,1 0 0,-1-1 1,0 1-1,0 0 0,1 0 1,-1 1-1,0-1 0,0 0 0,1 0 1,-1 1-1,0-1 0,0 1 1,1-1-1,-1 1 0,0-1 0,0 1 1,0 0-1,0-1 0,0 1 1,0 0-1,0 0 0,0 0 1,0 0-1,-1 0 0,1 0 0,0 0 1,0 0-1,0 2 0,3 5-16,0 0-1,-1 0 0,0 0 1,3 13-1,-4-13 21,4 13-13,-3-10 7,0 0 0,0-1-1,1 1 1,0-1 0,7 11 0,-10-18 7,1-1 0,-1 0 1,1 0-1,0 1 0,0-1 1,0-1-1,0 1 0,1 0 1,-1 0-1,0-1 0,1 1 1,-1-1-1,1 0 0,-1 0 1,1 0-1,0 0 0,0 0 1,-1 0-1,1-1 0,0 1 1,0-1-1,0 0 0,-1 0 0,7 0 1,4-3 15,1 1 1,-1-1-1,0-1 1,0-1-1,0 1 1,-1-2-1,14-7 1,79-55 70,-27 10-59,-68 50-28,-1 0-1,0-1 1,-1 0-1,0-1 0,11-16 1,-18 24-3,1 0-1,-1 1 1,0-1 0,0 0 0,0 0-1,-1 0 1,1 0 0,0-1 0,-1 1 0,1 0-1,-1 0 1,0 0 0,0 0 0,0-1-1,0 1 1,0 0 0,0 0 0,-1 0-1,1 0 1,-1 0 0,1-1 0,-3-2 0,2 3-2,0 0 0,-1 1 0,1 0 0,0-1 1,-1 1-1,0 0 0,1-1 0,-1 1 1,0 0-1,0 0 0,1 1 0,-1-1 1,0 0-1,0 1 0,0-1 0,0 1 0,0-1 1,0 1-1,0 0 0,0 0 0,0 0 1,-4 0-1,-5 1-3,1 1-1,-1 0 1,1 1 0,-1 0-1,1 0 1,0 1 0,0 0-1,1 1 1,-1 0 0,1 1 0,0 0-1,1 0 1,-1 1 0,1 0-1,0 0 1,1 1 0,-10 12 0,17-19 2,-1-1 1,1 1-1,-1-1 1,1 1 0,0 0-1,-1-1 1,1 1 0,-1 0-1,1-1 1,0 1 0,0 0-1,-1-1 1,1 1 0,0 0-1,0 0 1,0-1 0,0 1-1,0 0 1,0 0 0,0-1-1,0 1 1,0 0 0,0 0-1,0-1 1,0 1 0,1 0-1,-1-1 1,0 1 0,1 0-1,-1-1 1,0 1-1,1 0 1,-1-1 0,1 1-1,-1 0 1,1-1 0,-1 1-1,1-1 1,-1 1 0,1-1-1,0 0 1,-1 1 0,1-1-1,-1 1 1,1-1 0,0 0-1,0 0 1,-1 1 0,1-1-1,0 0 1,0 0 0,0 0-1,8 2-40,-1-1 0,1 0 1,15 0-1,-12 0 15,20 1-29,201 18-409,-233-20 463,6 1-10,0 0 1,-1 0-1,1-1 0,0 0 0,9-1 0,-13 0 20,0 0 1,0 1-1,0-1 0,0 0 1,0 0-1,0 0 0,-1 0 0,1 0 1,0 0-1,-1-1 0,1 1 1,-1 0-1,1-1 0,-1 1 1,0-1-1,0 0 0,1 1 0,-1-1 1,1-3-1,14-30 85,-11 22 31,1 0-1,15-24 0,-18 33-106,-1 0 0,1 1-1,1-1 1,-1 1-1,0 0 1,1 0 0,0 0-1,-1 0 1,1 1 0,0 0-1,0 0 1,1 0 0,5-2-1,20-4 457,-21 7-879,0-1 0,-1-1 1,1 1-1,-1-1 0,0-1 0,9-4 0,-15 7 311,-1-1 0,1 1-1,-1 0 1,1-1 0,-1 1-1,1-1 1,-1 1 0,0-1 0,0 0-1,0 0 1,0 1 0,0-1-1,0 0 1,0 0 0,-1 0 0,1 0-1,-1 0 1,1 0 0,-1 0-1,0 0 1,0 0 0,0 0 0,0 0-1,0 0 1,0 0 0,0 0-1,-1 0 1,1 0 0,-1 0 0,0 0-1,0-3 1,-11-23-932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4.327"/>
    </inkml:context>
    <inkml:brush xml:id="br0">
      <inkml:brushProperty name="width" value="0.05" units="cm"/>
      <inkml:brushProperty name="height" value="0.05" units="cm"/>
      <inkml:brushProperty name="color" value="#008C3A"/>
    </inkml:brush>
  </inkml:definitions>
  <inkml:trace contextRef="#ctx0" brushRef="#br0">12 1 21693,'-11'7'1536,"11"2"-1408,3 1-368,11-6 616,5 0-120,8 2-216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4.760"/>
    </inkml:context>
    <inkml:brush xml:id="br0">
      <inkml:brushProperty name="width" value="0.05" units="cm"/>
      <inkml:brushProperty name="height" value="0.05" units="cm"/>
      <inkml:brushProperty name="color" value="#008C3A"/>
    </inkml:brush>
  </inkml:definitions>
  <inkml:trace contextRef="#ctx0" brushRef="#br0">109 112 17052,'1'-1'155,"-1"1"0,0-1 0,0 0 1,0 0-1,-1 0 0,1 0 0,0 0 1,0 1-1,0-1 0,-1 0 1,1 0-1,0 0 0,-1 1 0,1-1 1,-1 0-1,1 0 0,-1 1 0,1-1 1,-1 0-1,1 1 0,-1-1 0,0 1 1,1-1-1,-1 0 0,0 1 0,1 0 1,-1-1-1,0 1 0,0-1 0,0 1 1,1 0-1,-1 0 0,0-1 1,0 1-1,-1 0 0,0 1-3,0-1 1,1 1-1,-1 0 0,0-1 0,1 1 1,-1 0-1,1 0 0,-1 0 0,1 0 1,-1 1-1,1-1 0,0 0 0,0 1 1,0-1-1,-1 1 0,0 2 0,-8 15 76,0 0-1,2 1 1,0 0-1,1 0 1,2 1-1,0 0 1,1 0-1,-2 25 0,5-37-185,1 1 0,-1-1-1,2 0 1,0 1 0,0-1-1,3 13 1,-3-19-31,-1-1 0,1 1 0,0-1 0,0 1 0,0-1 0,1 0 0,-1 0 0,0 1 0,1-1 1,0 0-1,-1 0 0,1 0 0,0-1 0,0 1 0,0 0 0,0-1 0,0 1 0,0-1 0,1 1 0,-1-1 0,0 0 0,1 0 1,-1 0-1,1-1 0,-1 1 0,1 0 0,4-1 0,-1 0 10,1 0 0,-1-1 1,0 0-1,1 0 0,-1 0 0,0-1 0,0 0 1,0 0-1,0-1 0,11-5 0,5-6 79,27-21-1,-48 34-96,35-26 110,-2-2-1,-1-2 1,-1-1 0,-2-1 0,-1-2 0,-2-1 0,37-63 0,-60 92-88,-1 3-2,-1-1-1,1 1 1,-1 0-1,-1-1 1,1 1-1,-1-1 0,2-6 1,-3 11-21,0 0 0,0 0 0,0 0 0,0 0 0,0 0-1,0 0 1,0 0 0,0 0 0,0 0 0,-1 0 0,1 0 0,0 0 0,0 0 0,0 0 0,0 0 0,0 0-1,0 0 1,0 0 0,0 0 0,0 0 0,0 0 0,0 0 0,0 0 0,0 0 0,0 0 0,0 0 0,0 0 0,0 0-1,0 0 1,0 0 0,-1 0 0,1 0 0,0 0 0,0 0 0,0 0 0,0 0 0,0 0 0,0 0 0,0 0 0,0 0-1,0 0 1,0 0 0,0 0 0,0 0 0,0 0 0,0 0 0,-6 9 21,-6 16-9,-6 26 36,-16 72 1,30-101-46,0-1 1,1 1-1,2 1 1,0-1 0,1 0-1,4 27 1,-3-47-3,-1-1 0,0 1 1,0 0-1,1-1 0,-1 1 1,1 0-1,0-1 0,-1 1 0,1-1 1,0 1-1,0-1 0,0 0 1,0 1-1,0-1 0,3 3 1,-3-4-7,0 1 1,0-1 0,0 0-1,0 1 1,0-1 0,0 0-1,0 0 1,1 1 0,-1-1-1,0 0 1,0 0-1,0 0 1,0-1 0,1 1-1,-1 0 1,0 0 0,0-1-1,0 1 1,0 0 0,0-1-1,0 1 1,0-1 0,0 0-1,0 1 1,1-2 0,7-4-214,-1-1 0,0 0 0,-1 0 0,1-1 0,-1 0 1,-1 0-1,10-16 0,2-5-910,14-35 0,-17 27 450,-6 3-224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6.554"/>
    </inkml:context>
    <inkml:brush xml:id="br0">
      <inkml:brushProperty name="width" value="0.05" units="cm"/>
      <inkml:brushProperty name="height" value="0.05" units="cm"/>
      <inkml:brushProperty name="color" value="#008C3A"/>
    </inkml:brush>
  </inkml:definitions>
  <inkml:trace contextRef="#ctx0" brushRef="#br0">112 1 19028,'0'0'63,"0"0"0,0 0 0,1-1 0,-1 1 0,0 0 0,0 0 0,1 0 0,-1 0 0,0 0 0,0 0 0,1 0 0,-1 0 0,0 0 0,0 0 0,1 0 0,-1 0 0,0 0 0,0 0 0,1 0 0,-1 0 0,0 1 0,0-1 0,1 0 0,-1 0 0,0 0 0,0 0 0,1 0 0,-1 1 0,0-1 0,0 0 0,0 0 0,0 0 0,1 1 0,-1-1 0,0 0 0,0 0 0,0 1 0,0-1 0,-1 14 1515,-13 24 239,10-27-1142,-24 60 655,12-36-985,2 1-1,2 1 1,1 0 0,-7 48 0,17-83-330,1-1 0,0 1 0,0 0-1,-1-1 1,1 1 0,0 0 0,0 0 0,1-1 0,-1 1 0,0 0 0,1-1 0,-1 1 0,0 0 0,1-1 0,0 1-1,-1-1 1,1 1 0,0-1 0,0 1 0,0-1 0,2 3 0,-1-4-7,-1 1-1,1-1 1,-1 1 0,1-1 0,-1 0-1,1 0 1,-1 0 0,1 0 0,-1 0-1,1 0 1,-1 0 0,1 0 0,-1-1-1,1 1 1,-1-1 0,0 1 0,1-1-1,-1 1 1,1-1 0,-1 0 0,0 1-1,0-1 1,1 0 0,-1 0 0,1-1-1,65-50 123,-48 35-85,1 2-1,0 0 0,1 2 0,45-23 0,-63 35-38,0 0 0,0 0-1,0 0 1,0 0 0,1 0 0,-1 1-1,0 0 1,1-1 0,-1 1 0,0 0 0,1 1-1,-1-1 1,6 2 0,-7-2-3,0 1-1,0 0 1,0 0 0,0 1 0,-1-1-1,1 0 1,0 0 0,0 1 0,-1-1-1,1 1 1,-1 0 0,1-1 0,-1 1-1,0 0 1,0 0 0,0 0 0,0 0-1,0 0 1,0 0 0,0 0 0,0 2-1,2 11 1,-1-1 1,0 1-1,-1-1 0,-1 1 0,0 0 0,-1-1 0,-1 1 0,0-1 0,-1 1 0,0-1 1,-6 14-1,8-42 209,3-9-190,9-4-356,1-7 38,-10 22 438,-1 6 224,0-1 0,0 1 0,0 1 0,4-9 649,-6 11-908,0 1 0,0-1 0,0 0 0,0 1 0,0-1-1,1 0 1,-1-3 0,1 5-88,-15-71-19,17 76 0,-1 0 0,1 0 0,0 0 0,0 0 0,1 0 0,-1 0 0,1-1 0,-1 1 0,1-1 0,0 0 0,1 0 0,-1 0 0,4 3 0,-3-3 0,0 0 0,0 0 0,-1 1 0,0 0 0,1-1 0,-1 1 0,0 1 0,3 6 0,-5-10 0,-1-1 0,0 0 0,0 0 0,0 0 0,0 0 0,0 0 0,1 0 0,-1 1 0,0-1 0,0 0 0,0 0 0,0 0 0,1 0 0,-1 0 0,0 0 0,0 0 0,0 0 0,1 0 0,-1 0 0,0 0 0,0 0 0,0 0 0,0 0 0,1 0 0,-1 0 0,0 0 0,0 0 0,0 0 0,1 0 0,-1 0 0,0 0 0,0 0 0,0 0 0,1 0 0,-1 0 0,0 0 0,0-1 0,0 1 0,0 0 0,0 0 0,1 0 0,-1 0 0,0 0 0,0-1 0,0 1 0,0 0 0,0 0 0,0 0 0,0 0 0,0-1 0,1 1 0,-1 0 0,0 0 0,0 0 0,0-1 0,0 1 0,0 0 0,0-1 0,9-16 0,-6 11 0,27-29-201,-27 30 176,-1 1 1,1-1-1,0 0 1,0 1-1,1 0 0,-1 0 1,9-7-1,-11 10 7,0 0-1,0 1 0,0-1 1,1 0-1,-1 1 0,0 0 1,0-1-1,1 1 0,-1 0 1,0-1-1,0 1 0,1 0 1,-1 0-1,0 0 0,1 0 1,-1 0-1,0 1 0,1-1 1,-1 0-1,0 1 0,0-1 1,1 0-1,-1 1 0,0 0 1,0-1-1,0 1 0,0 0 1,0-1-1,1 1 0,-1 0 1,-1 0-1,1 0 0,0 0 1,0 0-1,0 0 0,0 0 1,0 2-1,3 3-10,-1-1-1,0 1 1,0 0 0,-1 0 0,1 0-1,-1 0 1,-1 1 0,1-1-1,-1 0 1,0 1 0,0-1-1,-1 1 1,-1 11 0,-1 6 38,0 0 1,-9 31 0,3-19 8,3-15 174,13-49 4,46-215 246,-54 250-467,-1-1 0,1 1 0,1 0 1,-1-1-1,1 1 0,0-1 0,1 1 0,3 9 1,-4-13 21,0 0 1,0 1-1,1-1 1,-1 0-1,1 0 1,0 0-1,0 0 1,0 0 0,0 0-1,1 0 1,-1-1-1,1 1 1,-1-1-1,1 0 1,0 0-1,0 0 1,0 0-1,0 0 1,1-1-1,-1 1 1,6 1-1,1-2 1,0 0 0,-1-1 0,1 0 0,0 0 0,0-1 0,-1 0 0,1-1 0,-1 0 0,1 0 0,-1-1 0,0-1 0,12-5 0,-5 2 0,-1-1-1,0-1 1,-1-1 0,0 0-1,-1 0 1,16-16 0,-24 20 0,0-1 1,0 1-1,0-1 0,0 0 1,-1 0-1,-1 0 1,4-9-1,-6 15 1,0-1-1,-1 1 0,1 0 1,-1-1-1,1 1 1,-1 0-1,0-1 1,1 1-1,-1-1 1,0 1-1,0 0 1,0-1-1,0 1 1,0-1-1,-1 1 1,1-1-1,0 1 0,-1 0 1,1-1-1,0 1 1,-1 0-1,0-1 1,1 1-1,-1 0 1,0 0-1,0-1 1,0 1-1,1 0 1,-1 0-1,0 0 0,-1 0 1,1 0-1,0 0 1,0 1-1,0-1 1,0 0-1,-1 1 1,1-1-1,0 0 1,-1 1-1,1 0 1,0-1-1,-1 1 0,1 0 1,-1-1-1,1 1 1,-1 0-1,-1 0 1,-2 0-6,1 1 0,-1-1 0,0 1 0,0 0 0,1 0 0,-1 0 0,0 1 0,1-1 0,-1 1 0,1 0 0,0 0 0,0 1 0,0 0 0,0-1 0,0 1 0,0 0 0,1 1 0,-6 5 0,0 1-11,1 0 1,0 1-1,1 0 0,0 0 1,-9 21-1,12-24 11,1 1 0,0 0 1,1 0-1,0 0 0,-1 9 0,3-16 6,0 1 0,0-1-1,0 0 1,0 1 0,0-1-1,1 0 1,-1 0 0,1 1-1,-1-1 1,1 0 0,2 4-1,-3-5 2,1 0 0,0 0-1,0 0 1,-1-1 0,1 1-1,0 0 1,0 0 0,0 0 0,0-1-1,0 1 1,0-1 0,0 1-1,1-1 1,-1 1 0,0-1-1,0 1 1,0-1 0,0 0 0,1 0-1,-1 0 1,0 0 0,0 0-1,3 0 1,5-2 4,1 0-1,0-1 1,-1 0-1,1 0 1,-1-1 0,0-1-1,0 1 1,9-8-1,12-5 4,-20 12-7,1 0 0,-1 0 0,1 1 0,0 1 0,-1 0 1,15-2-1,-22 4-5,1 1 1,0 0 0,-1 0-1,1 0 1,0 1-1,-1 0 1,1-1 0,-1 1-1,1 0 1,-1 1-1,1-1 1,-1 0 0,0 1-1,1 0 1,-1 0-1,0 0 1,0 0 0,0 1-1,-1-1 1,1 1-1,-1-1 1,4 6 0,10 20-65,-14-24 62,0 0 0,0 0-1,0 0 1,1 0 0,-1 0 0,1-1-1,5 6 1,-7-9 8,0 1 0,0-1 0,0 1 0,0-1 0,0 1 0,0-1 0,1 1 0,-1-1 0,0 0 0,0 0 0,0 0 0,1 0 0,-1 0 0,0 0 0,0 0 0,1 0-1,-1 0 1,0 0 0,0-1 0,0 1 0,1 0 0,-1-1 0,0 1 0,0-1 0,0 0 0,0 1 0,0-1 0,0 0 0,0 1 0,0-1 0,0 0 0,1-1 0,11-10 53,23-27 0,-28 28-34,2 1 0,-1 0 0,1 1 0,22-16 0,-31 24-20,1 0-1,-1 0 1,1 0-1,0 0 1,-1 0-1,1 1 1,0-1-1,0 0 1,-1 1-1,1 0 1,0-1-1,0 1 1,0 0-1,0 0 1,-1 0-1,1 0 1,0 0-1,0 1 1,0-1-1,0 1 1,1 0-1,-1 0-1,0 0 0,0 1 0,0-1 0,0 1 0,0-1 0,0 1 0,-1 0 0,1 0 0,-1 0 0,1 0 0,-1 0 0,0 0 0,1 0 0,-1 0 0,1 5 0,5 20-768,-1 0-1,3 38 0,-8-90 396,2-7-141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7.269"/>
    </inkml:context>
    <inkml:brush xml:id="br0">
      <inkml:brushProperty name="width" value="0.05" units="cm"/>
      <inkml:brushProperty name="height" value="0.05" units="cm"/>
      <inkml:brushProperty name="color" value="#008C3A"/>
    </inkml:brush>
  </inkml:definitions>
  <inkml:trace contextRef="#ctx0" brushRef="#br0">37 2 15555,'-4'0'4454,"4"0"-4359,-4 10 2183,0 21-1017,2-17-392,-20 172 2189,22-184-3031,1 26 225,-1-28-247,0 1 1,0-1-1,0 1 1,0-1-1,0 1 1,0-1-1,0 1 1,1-1-1,-1 1 1,0-1-1,0 0 0,1 1 1,-1-1-1,0 1 1,0-1-1,1 1 1,-1-1-1,0 0 1,1 1-1,-1-1 1,1 0-1,-1 1 1,0-1-1,1 0 1,-1 0-1,1 1 0,-1-1 1,1 0-1,-1 0 1,1 0-1,-1 0 1,1 0-1,-1 0 1,1 0-1,-1 0 1,1 0-1,-1 0 1,1 0-1,-1 0 1,1 0-1,-1 0 0,1 0 1,-1 0-1,1 0 1,-1-1-1,1 1 1,-1 0-1,1-1 1,7-4 21,0-1 1,0-1 0,-1 1 0,0-1-1,0-1 1,-1 1 0,9-14 0,-1 3 24,16-21 58,37-46 100,-58 75-190,1 0-1,0 0 0,1 1 1,-1 1-1,17-10 0,-26 17-16,0 0-1,0 0 0,1 1 1,-1-1-1,0 0 0,1 1 1,-1-1-1,0 1 0,1-1 0,-1 1 1,1 0-1,-1 0 0,1 0 1,-1-1-1,1 1 0,-1 1 1,1-1-1,-1 0 0,1 0 0,-1 0 1,0 1-1,3 0 0,-3 0-2,1 0-1,-1 0 1,0 1-1,0-1 1,0 0-1,0 1 1,0-1-1,0 1 1,0-1-1,0 1 1,0-1-1,-1 1 1,1-1-1,-1 1 1,1 0-1,-1 2 1,2 8-2,-1 0 0,0 0 0,-1 0 0,-2 15 1,2-22 12,-5 49 95,5-53-103,0-1 1,0 1 0,0-1 0,0 1 0,0-1-1,0 1 1,0-1 0,0 1 0,0-1-1,0 1 1,0-1 0,0 1 0,1-1 0,-1 1-1,0-1 1,0 1 0,1-1 0,-1 1 0,0-1-1,0 1 1,1-1 0,-1 1 0,1-1 0,-1 0-1,0 1 1,1-1 0,-1 0 0,1 1 0,0-1 1,0 0 0,0 0 1,-1 0-1,1 0 0,0 0 0,0-1 1,0 1-1,-1 0 0,1 0 1,0-1-1,0 1 0,-1 0 1,1-1-1,0 1 0,-1-1 1,2 0-1,25-24 125,-27 25-130,16-18 82,2-2 5,22-20 0,-35 35-79,0 1-1,0 0 1,0 0 0,1 1 0,0-1 0,-1 1-1,1 1 1,0-1 0,1 1 0,6-2 0,-11 4-9,0-1 0,0 1 1,1 0-1,-1 0 0,0 0 1,0 0-1,0 1 1,1-1-1,-1 0 0,0 1 1,0 0-1,0-1 0,0 1 1,0 0-1,0 0 0,0 0 1,0 0-1,2 2 1,-1 0-11,0 0 0,0 0-1,0 0 1,-1 0 0,1 1 0,-1-1 0,0 1 0,0-1 0,2 6 0,0 3-99,-1-1 0,0 1 0,0 0 0,-1 0 0,0 22 0,-2-27 17,-2 41-1425,0-41 534,1-13 497,4-20-103,5-6-98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7.699"/>
    </inkml:context>
    <inkml:brush xml:id="br0">
      <inkml:brushProperty name="width" value="0.05" units="cm"/>
      <inkml:brushProperty name="height" value="0.05" units="cm"/>
      <inkml:brushProperty name="color" value="#008C3A"/>
    </inkml:brush>
  </inkml:definitions>
  <inkml:trace contextRef="#ctx0" brushRef="#br0">58 5 18772,'-16'-4'1944,"5"14"-1255,1 3-369,0 4 1048,4 0-1256,2-1 56,4 1-256,7-1-216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4.602"/>
    </inkml:context>
    <inkml:brush xml:id="br0">
      <inkml:brushProperty name="width" value="0.05" units="cm"/>
      <inkml:brushProperty name="height" value="0.05" units="cm"/>
    </inkml:brush>
  </inkml:definitions>
  <inkml:trace contextRef="#ctx0" brushRef="#br0">120 357 17588,'0'0'76,"0"0"1,0-1 0,0 1-1,0-1 1,0 1 0,0-1-1,0 1 1,0-1 0,0 1-1,0 0 1,0-1-1,0 1 1,-1-1 0,1 1-1,0 0 1,0-1 0,0 1-1,-1-1 1,1 1 0,0 0-1,-1-1 1,1 1-1,0 0 1,-1 0 0,1-1-1,0 1 1,-1 0 0,1 0-1,0-1 1,-1 1 0,1 0-1,-1 0 1,0 0 0,-17 3 1417,12 0-1071,1 0-1,-1 0 1,1 1-1,-7 6 1,5-4-220,0 1 0,1 1 0,0-1 0,0 1 0,-5 10 0,9-14-178,-1 0-1,1 1 1,0 0-1,0-1 1,1 1-1,0 0 1,-1 0-1,2 0 1,-1 0-1,1 0 1,-1 9-1,1-13-20,1 0-1,-1 0 1,0 0-1,0 1 0,0-1 1,1 0-1,-1 0 1,1 0-1,-1 0 0,1 0 1,-1 0-1,1 0 1,0 0-1,-1 0 0,1 0 1,0 0-1,0 0 1,0 0-1,-1 0 0,1-1 1,0 1-1,0 0 0,0-1 1,2 2-1,0-1 6,0-1-1,-1 1 1,1-1-1,0 0 1,-1 1 0,1-1-1,0 0 1,0-1-1,-1 1 1,6-1-1,2-2 26,1 0 0,-1-1 1,0 0-1,18-10 0,-8 1 26,-2-1 0,0 0 0,0-1 0,-2-1 0,0 0 0,17-23 0,-9 8 50,-2-2 0,32-63-1,-49 87-90,-1 0 1,0 0-1,0 0 0,-1-1 0,3-17 0,-6 27-18,0 0 0,0-1 0,0 1 0,0-1 0,0 1 0,0-1 0,0 1 0,0-1 0,0 1 0,0-1 0,0 1 0,0-1 0,0 1 0,-1-1 0,1 1 0,0 0 0,0-1 0,0 1-1,-1-1 1,1 1 0,0 0 0,-1-1 0,1 1 0,0-1 0,-1 1 0,1 0 0,-1-1 0,0 1-1,1 0 0,-1 0 1,0 0-1,1 0 0,-1 0 0,0 0 0,1 0 0,-1 0 0,1 1 0,-1-1 0,0 0 0,1 0 0,-1 0 1,1 1-1,-1-1 0,0 0 0,1 1 0,-1-1 0,1 1 0,-1-1 0,0 1 0,-10 10-1,1 0-1,0 0 1,1 1-1,-13 21 1,-30 59-19,52-91 19,-14 25-4,-15 40 0,26-59 4,1 0 1,-1 0 0,2 1-1,-1-1 1,1 1 0,0-1-1,0 1 1,1-1 0,0 1-1,1-1 1,1 10 0,-2-15 1,1 0 0,0 0 0,0 0 0,0 0 0,0 0 0,0 0 0,0 0 1,0 0-1,1 0 0,-1-1 0,1 1 0,-1-1 0,1 1 0,0-1 0,-1 1 0,1-1 1,3 2-1,-1-1 0,0-1 0,0 1 1,0-1-1,1 1 1,-1-1-1,1-1 0,-1 1 1,6 0-1,3-1 6,0-1-1,-1 0 1,1-1-1,-1 0 1,14-4 0,-8 0 11,0-1 1,32-16 0,-42 19-9,-1 0-1,1-1 1,-1 0 0,0-1 0,0 0-1,-1 0 1,1 0 0,5-9 0,-11 15-9,-1-1 1,0 1 0,1-1-1,-1 1 1,1 0 0,-1-1-1,0 1 1,0-1 0,1 1-1,-1-1 1,0 1 0,0-1-1,0 1 1,1-1 0,-1 1-1,0-1 1,0 1 0,0-1-1,0 1 1,0-1 0,0 1-1,0-1 1,0 1 0,0-1-1,-1 0 1,-10-1 16,-18 13-7,19-5-11,1 1 0,0 0 0,-12 12 0,18-17 2,1 1 0,-1 0 0,1-1 0,-1 1 0,1 0 0,0 1 0,0-1 0,1 0 0,-1 0 0,0 1 0,1-1 0,0 1 0,0-1 0,-1 6 0,2-8 0,1 1-1,-1-1 0,1 0 1,-1 0-1,1 0 0,-1 0 1,1 0-1,0 0 0,-1 0 1,1 0-1,0 0 0,0 0 0,0 0 1,0 0-1,0 0 0,0 0 1,0-1-1,0 1 0,0-1 1,0 1-1,0 0 0,0-1 1,0 0-1,0 1 0,1-1 1,-1 0-1,0 0 0,0 1 1,1-1-1,-1 0 0,0 0 0,2-1 1,45 1 46,-47 0-46,25-3-36,36-7 0,-54 8 6,-1 0 0,1 0 0,-1 0 0,0-1 0,0-1 0,0 1 0,0-1 0,-1 0 0,9-6 0,-15 9 23,1 1 1,-1 0-1,0 0 1,1 0-1,-1 0 1,0-1-1,0 1 1,1 0-1,-1 0 1,0-1-1,1 1 1,-1 0-1,0-1 1,0 1-1,0 0 1,1-1-1,-1 1 1,0 0-1,0-1 1,0 1-1,0 0 1,0-1-1,0 1 1,0 0 0,0-1-1,1 1 1,-1-1-1,0 1 1,-1 0-1,1-1 1,0 1-1,0 0 1,0-1-1,0 1 1,0 0-1,0-1 1,0 1-1,0-1 1,-1 1-1,1 0 1,0 0-1,0-1 1,-1 1-1,1 0 1,0-1-1,0 1 1,-1 0-1,1 0 1,0-1-1,-1 1 1,1 0-1,0 0 1,0 0-1,-1 0 1,1-1-1,-1 1 1,1 0-1,0 0 1,-1 0 0,1 0-1,0 0 1,-1 0-1,1 0 1,-1 0-1,1 0 1,-28-3-91,86-19 164,-2 3-27,-1-3 0,99-55 0,-123 59-53,-1-2 0,-1-1-1,-1-1 1,-1-1 0,-2-2-1,28-32 1,-48 52 1,-1 0 1,0 0-1,0-1 0,0 1 1,-1-1-1,0 0 0,0 0 1,0 0-1,-1-1 0,0 1 1,0-1-1,-1 1 1,0-1-1,0 0 0,0 1 1,-1-14-1,0 19 8,0 0 0,0 0 0,-1 0 0,1 0 0,0 0-1,0 1 1,0-1 0,-1 0 0,1 0 0,0 0 0,-1 1 0,1-1 0,-1 0 0,1 0 0,-1 1 0,1-1 0,-1 0-1,0 1 1,1-1 0,-1 1 0,0-1 0,1 1 0,-1-1 0,0 1 0,0-1 0,0 1 0,1 0 0,-3-1 0,1 1-1,1 0 1,-1 0-1,0 0 1,0 1-1,0-1 1,0 1-1,0-1 1,1 1-1,-1-1 1,0 1 0,1 0-1,-4 2 1,-3 2-3,1 1 0,0 0 0,0 0 0,-10 12 0,7-4 4,0-1 1,2 2 0,0-1-1,0 1 1,2 0 0,0 1 0,0-1-1,2 1 1,-5 21 0,7-22 3,0 0 1,0 0 0,2-1-1,0 1 1,0 0 0,1 0-1,1 0 1,1-1 0,0 1-1,7 21 1,-5-27-1,-1 0 1,1 0-1,0 0 0,1-1 1,0 0-1,11 12 1,-14-17-5,0 0 1,0 0 0,0-1 0,0 1-1,0-1 1,1 1 0,-1-1 0,1 0-1,0 0 1,0-1 0,-1 1-1,1-1 1,0 0 0,0 0 0,0 0-1,1 0 1,-1-1 0,5 1 0,-8-1-4,-1 0 0,1 0 0,-1 0 0,1 0 0,-1 0 0,1-1 1,-1 1-1,1 0 0,0 0 0,-1 0 0,1 0 0,-1-1 1,1 1-1,-1 0 0,0-1 0,1 1 0,-1 0 0,1-1 0,-1 1 1,1-1-1,-1 1 0,0 0 0,1-1 0,-1 1 0,0-1 1,0 1-1,1-2 0,-1 1-7,0 0 0,0 0 1,0 0-1,0 0 0,0 0 1,0 0-1,0 0 0,-1 0 1,1-1-1,0 1 0,-1 0 0,1 0 1,-1-1-1,-23-32-276,21 30 253,2 4 28,-25-33-277,-24-38 0,43 60 263,1 0 0,1 0 0,-1 0-1,2-1 1,0 0 0,0 0 0,1 0-1,-2-15 1,5 25 25,0 0-1,-1-1 1,1 1-1,0 0 1,0 0-1,0 0 1,0-1-1,1 1 1,-1 0-1,1 0 1,-1 0-1,1 0 1,0 0-1,-1 0 1,1 0-1,0 0 1,0 0-1,1 0 1,-1 0-1,0 1 1,1-1-1,-1 0 1,1 1-1,2-3 1,-2 3-5,1 0-1,0 0 1,0 0 0,0 0 0,0 0 0,0 1-1,1-1 1,-1 1 0,0 0 0,0 0 0,0 0 0,0 0-1,0 1 1,0-1 0,0 1 0,4 1 0,5 1-339,0 2 0,-1 0 0,0 0 0,14 9 0,-9-5-199,-12-9 143,-8-5-131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8.183"/>
    </inkml:context>
    <inkml:brush xml:id="br0">
      <inkml:brushProperty name="width" value="0.05" units="cm"/>
      <inkml:brushProperty name="height" value="0.05" units="cm"/>
      <inkml:brushProperty name="color" value="#008C3A"/>
    </inkml:brush>
  </inkml:definitions>
  <inkml:trace contextRef="#ctx0" brushRef="#br0">152 189 18708,'1'-6'422,"0"0"0,-1-1-1,1 1 1,-1 0 0,-1 0 0,1-1 0,-3-11-1,2 17-349,1 0-1,0-1 0,-1 1 0,1 0 1,-1 0-1,1-1 0,-1 1 0,1 0 1,-1 0-1,0 0 0,0 0 0,0 0 1,0 0-1,0 0 0,1 0 0,-2 0 1,1 0-1,0 1 0,0-1 0,0 0 1,0 1-1,0-1 0,-1 0 0,1 1 1,0 0-1,0-1 0,-1 1 0,1 0 1,0 0-1,-1-1 0,1 1 0,0 0 1,-1 1-1,1-1 0,0 0 0,-1 0 1,1 0-1,0 1 0,-1-1 0,1 1 1,0-1-1,0 1 0,-2 0 0,-2 2 5,0 0 0,-1 1 0,1-1 0,1 1 0,-1 0 0,0 1 0,1-1 0,0 1 0,0 0 0,1 0 0,-1 0 0,1 0 0,0 1 0,-4 9 0,0 3-30,0 0 0,1 0-1,-5 28 1,9-34-45,0 1 0,1-1 0,0 1 0,2 17 0,-1-27-1,0 0 0,0-1 1,1 1-1,-1-1 0,0 1 0,1 0 1,0-1-1,0 1 0,0-1 1,0 0-1,0 1 0,0-1 0,1 0 1,-1 0-1,1 0 0,-1 0 0,1 0 1,0 0-1,0 0 0,0 0 0,0-1 1,0 1-1,0-1 0,0 1 1,1-1-1,-1 0 0,5 2 0,-2-2 11,1-1-1,-1 0 1,0 0-1,1 0 1,-1-1-1,0 1 1,1-1-1,-1 0 1,0-1-1,0 0 1,0 1 0,8-5-1,7-5 85,30-19-1,-49 29-90,41-29 153,-1-2 0,-2-1 0,-1-3 0,-1-1 0,47-63 1,-79 94-133,24-37 137,-27 40-154,0 0 0,0 0 1,-1-1-1,1 1 0,-1-1 0,0 1 0,0-1 0,0 1 1,-1-1-1,1-6 0,-1 10-8,0 0-1,0-1 1,0 1 0,0 0 0,0 0-1,0 0 1,0-1 0,0 1 0,0 0-1,0 0 1,-1-1 0,1 1 0,0 0-1,0 0 1,0 0 0,0-1-1,0 1 1,-1 0 0,1 0 0,0 0-1,0 0 1,0 0 0,0-1 0,-1 1-1,1 0 1,0 0 0,0 0 0,-1 0-1,1 0 1,0 0 0,0 0-1,-1 0 1,1 0 0,0 0 0,0 0-1,0 0 1,-1 0 0,1 0 0,0 0-1,0 0 1,-1 0 0,1 0 0,0 0-1,0 0 1,-1 0 0,1 0 0,0 0-1,0 0 1,0 1 0,-1-1-1,1 0 1,0 0 0,-13 9-9,6-3 8,0 1-1,1 0 0,0 0 0,0 1 0,1 0 0,-8 14 1,-23 55-44,29-59 22,-3 5 12,1 0 0,-5 27 0,12-43 20,0 0 1,1 0-1,0 0 0,1 0 1,0 0-1,0 0 1,0 0-1,1 1 1,0-1-1,0 0 1,1-1-1,2 9 1,-3-13-4,0 0 0,0 0 0,0 0 0,0 0 0,1-1 0,-1 1 1,0 0-1,1-1 0,-1 0 0,1 1 0,-1-1 0,1 0 0,0 1 0,0-1 1,0 0-1,-1 0 0,1-1 0,0 1 0,0 0 0,0-1 0,0 1 0,0-1 1,0 1-1,1-1 0,-1 0 0,0 0 0,0 0 0,0 0 0,0 0 0,0-1 1,0 1-1,0-1 0,4 0 0,4-3 23,1 0-1,-1 0 1,0-1-1,0 0 1,11-7 0,15-14 64,-1-2 0,46-45 0,-44 37-30,57-41 0,-92 76-64,0-1 1,0 1-1,0 0 0,0 0 1,0 0-1,0 0 0,0 0 0,1 0 1,3 0-1,-6 1 1,1 0-1,-1 0 1,1 0 0,-1 0-1,1 0 1,-1 0 0,0 0-1,1 0 1,-1 0 0,1 0-1,-1 1 1,1-1 0,-1 0-1,0 0 1,1 0 0,-1 1 0,0-1-1,1 0 1,-1 1 0,0-1-1,1 0 1,-1 1 0,4 16-10,-6 4 26,0 0 0,-2 0-1,0 0 1,-8 21 0,6-22 47,1-1 0,1 1 0,1 0 1,-2 32-1,5-50-47,0-1-1,0 1 1,0-1 0,0 1 0,0-1-1,0 0 1,1 1 0,-1-1 0,0 0 0,1 1-1,-1-1 1,1 0 0,0 0 0,-1 1-1,1-1 1,1 2 0,-1-3-5,0 1 0,-1-1 0,1 0 1,-1 0-1,1 1 0,0-1 0,-1 0 0,1 0 1,0 0-1,0 1 0,-1-1 0,1 0 0,0 0 1,-1 0-1,1 0 0,0 0 0,-1-1 0,1 1 1,0 0-1,-1 0 0,1 0 0,0-1 0,0 1 1,4-3 35,-1 1 0,1-1 0,-1 0 1,0 0-1,0-1 0,0 1 0,5-7 1,27-35 275,34-56 0,0 0-210,-69 100-118,0-1 1,0 1 0,0-1 0,0 1 0,0-1-1,1 1 1,-1 0 0,1 0 0,-1 0-1,1-1 1,1 0 0,-3 3 1,1-1 0,-1 0 1,0 0-1,0 1 0,1-1 0,-1 0 1,0 1-1,0-1 0,0 0 0,0 1 0,1-1 1,-1 0-1,0 1 0,0-1 0,0 0 1,0 1-1,0-1 0,0 0 0,0 1 0,0-1 1,0 1-1,0-1 0,0 0 0,0 1 0,0-1 1,0 0-1,-1 1 0,1-1 0,0 0 1,0 1-1,0-1 0,-14 44-184,-5 4-1239,-23 96 1,41-142 1307,0 9-187,1-11 293,0 0 0,0 0 1,0 0-1,0 1 0,0-1 0,0 0 1,0 0-1,0 0 0,0 0 1,0 1-1,0-1 0,0 0 1,0 0-1,0 0 0,0 0 0,1 0 1,-1 1-1,0-1 0,0 0 1,0 0-1,0 0 0,0 0 1,0 0-1,0 0 0,1 0 0,-1 0 1,0 1-1,0-1 0,0 0 1,0 0-1,0 0 0,1 0 1,-1 0-1,0 0 0,0 0 0,0 0 1,0 0-1,1 0 0,-1 0 1,0 0-1,0 0 0,0 0 0,0 0 1,0 0-1,1 0 0,-1 0 1,0 0-1,0 0 0,0 0 1,0-1-1,0 1 0,1 0 0,-1 0 1,16-10-605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8.615"/>
    </inkml:context>
    <inkml:brush xml:id="br0">
      <inkml:brushProperty name="width" value="0.05" units="cm"/>
      <inkml:brushProperty name="height" value="0.05" units="cm"/>
      <inkml:brushProperty name="color" value="#008C3A"/>
    </inkml:brush>
  </inkml:definitions>
  <inkml:trace contextRef="#ctx0" brushRef="#br0">247 8 20932,'-11'-2'723,"1"0"-1,-1 0 1,0 1-1,1 1 1,-1 0-1,0 0 0,1 1 1,-22 4-1,25-3-591,-1 0 0,1 0-1,0 0 1,0 1 0,0 0 0,1 1 0,-1 0-1,1 0 1,0 0 0,0 0 0,0 1-1,0 0 1,-7 10 0,12-15-133,0 1 0,0 0 0,1 0-1,-1 0 1,0-1 0,1 1 0,-1 0 0,1 0 0,-1 0 0,1 0 0,-1 0-1,1 0 1,0 0 0,-1 0 0,1 0 0,0 0 0,0 0 0,0 0 0,0 0-1,0 0 1,0 0 0,0 0 0,0 0 0,0 0 0,0 0 0,0 0 0,1 0 0,-1 0-1,0 0 1,1 0 0,-1 0 0,1 0 0,-1 0 0,1 0 0,0 0 0,-1 0-1,1-1 1,0 1 0,0 0 0,-1-1 0,1 1 0,1 1 0,5 1-19,0 0-1,0 0 1,0 0 0,0-1 0,10 2 0,10 4-13,-14-2 5,0 0 0,-1 0-1,0 1 1,11 9 0,-18-12 10,1 1 0,-1-1-1,-1 1 1,1 0 0,0 0 0,-1 0-1,0 1 1,-1 0 0,1-1 0,3 10-1,-6-13 29,-1 1-1,1 0 0,-1-1 0,1 1 0,-1 0 0,0 0 1,0-1-1,0 1 0,0 0 0,-1 0 0,1-1 0,-1 1 0,1 0 1,-1-1-1,0 1 0,0-1 0,0 1 0,-1-1 0,1 0 1,0 1-1,-1-1 0,0 0 0,1 0 0,-1 0 0,0 0 0,0 0 1,0 0-1,-1-1 0,-2 3 0,-5 3 12,0-1-1,-1 0 0,0 0 1,0-1-1,-15 4 1,17-5-233,0-1 0,-1-1 0,0 1 0,0-2-1,0 1 1,1-1 0,-1-1 0,-16-1 0,25 1 184,0 0-1,-1-1 0,1 1 1,0 0-1,-1-1 1,1 1-1,0-1 1,0 0-1,0 1 1,0-1-1,0 0 0,0 0 1,0 0-1,0 0 1,0 0-1,0 0 1,0 0-1,0 0 1,0 0-1,1 0 0,-1 0 1,1 0-1,-1-1 1,1 1-1,-1 0 1,1-1-1,0 1 1,-1 0-1,1 0 1,0-3-1,2-26-524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29.795"/>
    </inkml:context>
    <inkml:brush xml:id="br0">
      <inkml:brushProperty name="width" value="0.05" units="cm"/>
      <inkml:brushProperty name="height" value="0.05" units="cm"/>
      <inkml:brushProperty name="color" value="#008C3A"/>
    </inkml:brush>
  </inkml:definitions>
  <inkml:trace contextRef="#ctx0" brushRef="#br0">144 19 14091,'-1'-7'1400,"-1"-4"2079,0 15-702,-54 234 3497,-7 33-5885,54-237-350,-1 11 42,18-54-23,5-10-67,63-98 70,-60 97-54,0 1-1,1 0 1,30-25-1,-45 41-7,1 1 0,0-1 0,1 1 1,-1 0-1,0 0 0,1 0 0,-1 1 0,1-1 0,-1 1 0,1 0 0,7-1 0,-10 2-1,0 0-1,1 0 1,-1 0-1,1 1 1,-1-1-1,1 0 0,-1 1 1,0 0-1,1-1 1,-1 1-1,0 0 1,0-1-1,1 1 1,-1 0-1,0 0 1,0 0-1,0 0 0,0 0 1,0 0-1,0 0 1,0 1-1,-1-1 1,1 0-1,0 0 1,-1 1-1,1-1 1,0 0-1,-1 1 1,0-1-1,1 1 0,-1-1 1,0 1-1,0 1 1,3 14-14,-1 0-1,-1 0 1,0 0 0,-2 0 0,0 0 0,-5 30 0,-3-8 69,-21 63 0,98-337 813,-63 216-798,-6 26-114,-2 22 4,3-28 42,0-1 1,0 0 0,0 0 0,0 0 0,0 1 0,0-1 0,1 0-1,-1 0 1,0 0 0,0 0 0,0 1 0,0-1 0,1 0 0,-1 0 0,0 0-1,0 0 1,0 0 0,1 0 0,-1 0 0,0 0 0,0 0 0,1 1-1,-1-1 1,0 0 0,0 0 0,1 0 0,-1 0 0,0 0 0,0 0-1,0-1 1,1 1 0,-1 0 0,0 0 0,0 0 0,1 0 0,-1 0-1,0 0 1,0 0 0,0 0 0,1 0 0,-1-1 0,0 1 0,0 0 0,0 0-1,0 0 1,1 0 0,-1-1 0,0 1 0,0 0 0,0 0 0,0 0-1,0-1 1,12-8 20,-12 9-21,20-17 41,4-3 1,-1-1-1,-1 0 1,-1-2 0,26-35 0,-39 42-32,-8 16-10,0 0-1,0 0 1,0 0 0,0 0 0,0 0-1,0 0 1,0-1 0,0 1 0,0 0-1,0 0 1,0 0 0,0 0 0,0 0 0,0 0-1,0 0 1,0-1 0,0 1 0,0 0-1,-1 0 1,1 0 0,0 0 0,0 0-1,0 0 1,0 0 0,0 0 0,0 0-1,0 0 1,0-1 0,0 1 0,0 0 0,0 0-1,0 0 1,-1 0 0,1 0 0,0 0-1,0 0 1,0 0 0,0 0 0,0 0-1,0 0 1,0 0 0,0 0 0,-1 0 0,1 0-1,0 0 1,0 0 0,0 0 0,0 0-1,0 0 1,0 0 0,0 0 0,0 0-1,-1 0 1,1 0 0,0 0 0,0 0 0,0 0-1,0 0 1,0 0 0,-3 2-1,1 0 0,-1-1 1,1 1-1,0 0 0,-1 0 0,1 0 1,0 0-1,-3 5 0,-7 10 11,1 1-1,0 0 1,-11 27 0,17-34-3,1 0-1,0 0 1,1 0 0,0 1-1,1-1 1,0 1-1,0 17 1,2-28-5,0 0 1,0 0-1,0 0 0,0 0 1,0 0-1,0 0 0,0 0 1,0 0-1,0 0 0,1 0 0,-1 0 1,0 0-1,1 0 0,-1 0 1,1 0-1,-1-1 0,1 1 1,-1 0-1,1 0 0,-1 0 1,1-1-1,0 1 0,0 0 0,-1-1 1,1 1-1,0 0 0,0-1 1,0 1-1,0-1 0,-1 1 1,1-1-1,0 0 0,0 1 1,0-1-1,0 0 0,0 0 0,0 0 1,0 0-1,0 1 0,0-1 1,0-1-1,0 1 0,1 0 1,4-1-2,-1 0 1,0-1 0,0 0 0,-1 0 0,1 0-1,0 0 1,4-4 0,23-15 42,-2-2 0,43-41 0,-39 32 6,41-28 0,-61 51-48,-8 10-3,-5 1-3,-1 0 0,0 0 1,0 0-1,0-1 0,0 1 1,0 0-1,-1 0 0,1 0 0,-1 0 1,1-1-1,-2 4 0,-9 31-54,-10 33 72,20-63-10,0 0 1,0 0-1,0 0 1,1 0-1,0 0 1,0 0-1,0 0 1,3 11-1,-3-16-4,0 0 0,1 0 0,-1 0 0,1 0 0,-1 0 0,1 0 0,0 0 0,-1 0 0,1 0 0,0-1 0,0 1 0,-1 0 0,1 0 0,0-1 0,0 1 0,0 0 0,0-1 0,0 1 0,0-1 0,0 1 0,0-1 0,0 0 0,0 1 0,0-1 0,0 0 0,0 0 0,1 0 0,-1 0 0,0 0 0,0 0 0,0 0 0,0 0 0,0 0 0,0 0 0,0-1 0,0 1 0,2-1 0,4-1 3,1-1 1,-1 0-1,0 0 1,8-5-1,21-11-42,-1-3 1,-1 0-1,-1-2 0,47-45 0,-79 68 14,1-1 1,-1 1 0,0-1-1,0 0 1,0 1-1,0-1 1,0 0 0,0 0-1,0-4 1,-2 2-192,-9 9 78,7-1 105,0 0 0,-1 1 0,1-1 0,1 1 0,-1-1 0,1 1 0,-1 0 0,1 0 1,1 0-1,-1 0 0,-1 9 0,2-6-199,-1 1 0,2-1 0,-1 1 1,1-1-1,0 1 0,3 12 0,2-9-1233,3-16 298,4-18 3,-5-1 365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0.181"/>
    </inkml:context>
    <inkml:brush xml:id="br0">
      <inkml:brushProperty name="width" value="0.05" units="cm"/>
      <inkml:brushProperty name="height" value="0.05" units="cm"/>
      <inkml:brushProperty name="color" value="#008C3A"/>
    </inkml:brush>
  </inkml:definitions>
  <inkml:trace contextRef="#ctx0" brushRef="#br0">5 45 21997,'-4'14'2448,"4"-5"-1512,0-3-407,1-4 1575,2 0-816,3-4-1080,-3-6-1072,0-11 784,-3-2-216,-5-7-152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3.996"/>
    </inkml:context>
    <inkml:brush xml:id="br0">
      <inkml:brushProperty name="width" value="0.05" units="cm"/>
      <inkml:brushProperty name="height" value="0.05" units="cm"/>
      <inkml:brushProperty name="color" value="#008C3A"/>
    </inkml:brush>
  </inkml:definitions>
  <inkml:trace contextRef="#ctx0" brushRef="#br0">15 83 15915,'0'-2'220,"0"0"0,0 0-1,0 0 1,0 0 0,0 0-1,1 0 1,-1 0 0,1 0-1,-1 0 1,1 0 0,-1 0-1,1 0 1,0 0 0,0 0-1,0 1 1,0-1 0,1 0-1,-1 0 1,0 1 0,1-1-1,-1 1 1,1 0 0,-1-1-1,1 1 1,0 0 0,-1 0-1,5-2 1,2-2 44,1 1 0,0-1-1,1 2 1,-1-1 0,0 1 0,18-3 0,-23 5-209,0 1-1,0-1 1,-1 1 0,1 0 0,0 0 0,0 0 0,0 0 0,0 1 0,-1-1 0,1 1-1,0 0 1,-1 0 0,1 1 0,-1-1 0,1 1 0,-1 0 0,1 0 0,-1 0 0,0 0-1,5 4 1,-7-4-29,1 1 0,-1-1 1,0 0-1,1 0 0,-1 1 0,0-1 0,-1 1 0,1-1 0,0 1 0,-1-1 0,1 1 0,-1 0 0,0-1 0,0 1 0,0 0 0,0-1 1,0 1-1,-1-1 0,1 1 0,-1-1 0,0 1 0,1-1 0,-1 1 0,0-1 0,-1 1 0,1-1 0,0 0 0,-2 2 0,-4 8 55,-1-1 0,0-1-1,0 0 1,-12 10-1,-27 23 137,31-30-109,0 1 1,-21 25-1,32-33-91,1 0 0,0 0-1,0 1 1,1-1-1,0 1 1,0-1 0,1 1-1,-1 0 1,1 0 0,1 0-1,-2 11 1,2-7-9,1 0 1,0-1-1,0 1 1,1 0-1,0 0 1,1 0 0,0-1-1,1 1 1,0-1-1,7 15 1,-8-21-18,0 0 0,0-1-1,0 1 1,1-1 0,0 1 0,-1-1 0,1 0 0,0 0 0,0 0 0,1-1 0,-1 1 0,0-1 0,1 0-1,0 0 1,-1 0 0,1 0 0,0 0 0,0-1 0,0 0 0,0 0 0,0 0 0,0 0 0,1-1 0,-1 1-1,0-1 1,0 0 0,0 0 0,1-1 0,5-1 0,-1 1-178,-1-1 0,1 0 0,-1-1 0,1 0 0,-1-1 0,0 1 0,0-1 0,-1-1 1,1 0-1,7-6 0,4-9-267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4.369"/>
    </inkml:context>
    <inkml:brush xml:id="br0">
      <inkml:brushProperty name="width" value="0.05" units="cm"/>
      <inkml:brushProperty name="height" value="0.05" units="cm"/>
      <inkml:brushProperty name="color" value="#008C3A"/>
    </inkml:brush>
  </inkml:definitions>
  <inkml:trace contextRef="#ctx0" brushRef="#br0">1 1 15235,'14'7'1913,"2"1"-1057,-2-2-384,-1-2 1312,-3 2-1048,-4-6-191,1-4-153,2-13-368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4.821"/>
    </inkml:context>
    <inkml:brush xml:id="br0">
      <inkml:brushProperty name="width" value="0.05" units="cm"/>
      <inkml:brushProperty name="height" value="0.05" units="cm"/>
      <inkml:brushProperty name="color" value="#008C3A"/>
    </inkml:brush>
  </inkml:definitions>
  <inkml:trace contextRef="#ctx0" brushRef="#br0">0 0 18308,'13'15'1816,"0"6"-1168,-1 5-207,-1 7 847,2 6-208,-3 5-408,-1 1-152,-2-1-376,-3-2-328,-4-10-800,-1-6-232,-9-14 936,-3-8-232,-4-14-193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5.221"/>
    </inkml:context>
    <inkml:brush xml:id="br0">
      <inkml:brushProperty name="width" value="0.05" units="cm"/>
      <inkml:brushProperty name="height" value="0.05" units="cm"/>
      <inkml:brushProperty name="color" value="#008C3A"/>
    </inkml:brush>
  </inkml:definitions>
  <inkml:trace contextRef="#ctx0" brushRef="#br0">3 141 16764,'-1'-8'276,"0"1"0,1-1 0,0 0 1,0 1-1,0-1 0,1 1 0,0-1 1,4-12-1,-4 17-136,1 0 0,-1-1 1,1 1-1,0 0 0,0 0 0,0 0 1,0 0-1,0 0 0,1 0 0,-1 1 1,1-1-1,0 1 0,0 0 1,0 0-1,0 0 0,0 0 0,0 0 1,0 1-1,1-1 0,5-1 0,1 1 35,-1 1-1,0 0 0,1 0 1,-1 0-1,1 2 0,-1-1 1,1 1-1,-1 0 0,1 1 0,-1 0 1,0 1-1,0 0 0,0 0 1,0 1-1,0 0 0,-1 1 1,13 8-1,-12-7-114,0 0 1,0 1-1,-1 0 1,0 1 0,-1-1-1,0 1 1,0 1-1,0-1 1,-1 1-1,0 0 1,-1 1-1,0-1 1,-1 1 0,0 0-1,4 15 1,-7-22-51,-1 0 1,1 1 0,-1-1-1,0 0 1,0 0-1,0 0 1,0 0 0,-1 0-1,1 0 1,-1 0 0,0 0-1,0 0 1,0 0 0,0 0-1,0 0 1,-1 0 0,1-1-1,-4 6 1,3-7-15,1 1 0,-1-1 1,0 1-1,0-1 0,1 0 0,-1 1 0,0-1 1,0 0-1,0-1 0,-1 1 0,1 0 0,0 0 1,0-1-1,0 1 0,0-1 0,-1 0 1,1 0-1,0 0 0,0 0 0,-1 0 0,1 0 1,0 0-1,0-1 0,0 1 0,0-1 0,-4-1 1,-1-2-243,10 3-122,16 4-185,-6 2 366,1 1 1,-1 0 0,1 1-1,-2 1 1,1 0 0,-1 1-1,18 16 1,-25-20 247,-1-1 0,0 1 0,0 0 0,0 0 0,-1 0 0,0 1 0,1-1 0,-2 1 0,1 0 0,-1 0 0,0 0 0,0 0 0,-1 0 0,1 0 0,-1 0 0,-1 1 0,1-1 0,-1 0 0,0 1 0,-2 9 0,-1-3 166,-1-1-1,0 0 0,-1 0 0,0 0 1,0-1-1,-2 0 0,1 0 0,-1 0 1,-1-1-1,0 0 0,0 0 0,-1-1 1,-19 16-1,18-17-161,-1 0 0,0 0 0,0-1 1,0-1-1,-1 0 0,0 0 0,0-1 0,-1-1 0,0 0 0,1-1 0,-1 0 1,0-1-1,-18 1 0,29-3-139,-1 1 0,0-1 1,0 0-1,0-1 0,0 1 0,1-1 0,-1 1 1,0-1-1,1 0 0,-1 0 0,0 0 1,1 0-1,-1 0 0,1-1 0,-1 1 0,1-1 1,0 1-1,0-1 0,0 0 0,0 0 1,0 0-1,0 0 0,0 0 0,0-1 0,1 1 1,-1-1-1,1 1 0,0-1 0,0 1 1,-2-6-1,2-14-458</inkml:trace>
  <inkml:trace contextRef="#ctx0" brushRef="#br0" timeOffset="1">783 546 18180,'4'9'2424,"0"-5"-295,-2 0 263,-2-1-583,-2 0-593,2 3-336,-2-2-768,-1-1-568,-2-6 416,1-5-120,1-11-112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6.390"/>
    </inkml:context>
    <inkml:brush xml:id="br0">
      <inkml:brushProperty name="width" value="0.05" units="cm"/>
      <inkml:brushProperty name="height" value="0.05" units="cm"/>
      <inkml:brushProperty name="color" value="#008C3A"/>
    </inkml:brush>
  </inkml:definitions>
  <inkml:trace contextRef="#ctx0" brushRef="#br0">171 133 16275,'-1'-3'403,"1"0"-1,-1 0 0,1 1 1,-1-1-1,0 0 0,0 0 1,0 1-1,0-1 0,-1 1 1,1-1-1,-1 1 0,0-1 1,1 1-1,-1 0 0,0 0 0,-4-3 1,4 4-267,1 0 0,-1 0 1,0 0-1,0 0 0,0 0 1,0 1-1,0-1 0,0 1 1,0-1-1,0 1 0,0 0 1,0 0-1,0 0 0,0 0 1,-1 0-1,1 0 0,0 0 1,0 1-1,0-1 0,0 1 1,0 0-1,0-1 0,1 1 1,-3 1-1,-3 2-91,1 0-1,0 1 1,1-1-1,-1 1 1,1 1-1,0-1 1,0 1 0,0-1-1,1 1 1,0 1-1,0-1 1,1 0 0,-1 1-1,1 0 1,1 0-1,-4 11 1,2-1-61,0 0 0,1 0 0,1 0 0,1 0 0,1 34-1,0-49 5,0 0-1,0 0 1,0 1-1,0-1 1,1 0-1,-1 0 1,1 0-1,0 0 0,-1 0 1,1 0-1,0 0 1,0 0-1,0 0 1,0 0-1,1 0 1,-1-1-1,2 3 0,-2-4 5,0 1 0,-1-1 0,1 0 0,0 1 0,-1-1 0,1 0 0,0 0 0,-1 0 0,1 1 0,0-1 0,-1 0 0,1 0 0,0 0 0,0 0 0,-1 0 0,1-1 0,0 1 0,-1 0 0,2-1-1,1 0-4,-1 0-1,0 0 0,0 0 0,0 0 1,0-1-1,0 1 0,0-1 0,2-2 1,7-10-51,1 0 1,-2 0-1,0-1 1,14-29-1,25-69-65,-46 106 128,13-36-13,11-46 0,-20 116-105,15 145-25,-17-148 134,0-1 1,2-1 0,1 1-1,0-1 1,16 28 0,-22-47 8,0-1 0,-1 1 0,1 0 0,0-1 0,0 1 0,0-1 0,1 1 0,-1-1 0,1 0 0,-1 0 0,1 0 0,0-1 0,-1 1 0,1 0 1,0-1-1,0 0 0,0 0 0,6 2 0,-6-3 1,1 0 0,-1 0 1,1 0-1,-1 0 0,1-1 1,-1 1-1,0-1 0,1 0 1,-1 0-1,1 0 0,-1-1 1,0 1-1,0-1 1,0 0-1,0 1 0,0-2 1,3-1-1,5-6 27,-1 1 0,0-2 1,-1 1-1,0-1 0,-1-1 1,11-18-1,-2-1 128,17-45 0,-23 25 69,-10 41-82,-5 33-126,3-17-18,-5 26-9,2 1-1,1 0 1,1 39 0,2-72 12,0 1 0,0 0 1,0 0-1,0-1 0,0 1 0,0 0 0,0 0 0,1-1 1,-1 1-1,0 0 0,0 0 0,0-1 0,1 1 1,-1 0-1,0-1 0,1 1 0,-1 0 0,1-1 0,-1 1 1,2 0-1,-2-1 0,1 0 1,-1 0-1,1 0 0,-1 0 1,1-1-1,-1 1 0,0 0 1,1 0-1,-1-1 0,1 1 1,-1 0-1,1 0 0,-1-1 1,0 1-1,1-1 0,-1 1 1,0 0-1,1-1 0,-1 1 1,0-1-1,0 1 0,1-1 1,17-35 52,-17 31-47,6-11 13,-4 8-13,0 0-1,1 1 1,-1-1 0,1 1 0,1 0-1,-1 0 1,1 1 0,0-1-1,10-8 1,-14 14-7,0 1-1,0-1 1,0 0-1,0 1 1,1-1-1,-1 1 1,0 0-1,1-1 1,-1 1-1,0 0 1,1 0-1,-1 0 1,0 0-1,1 0 1,-1 0-1,0 0 1,1 0-1,-1 0 1,0 1-1,1-1 1,-1 0-1,0 1 1,0 0-1,1-1 1,-1 1-1,0-1 1,0 1 0,0 0-1,0 0 1,0 0-1,0 0 1,0 0-1,0 0 1,0 0-1,1 2 1,4 4-6,0 2 0,-1-1 0,8 16 0,-9-16 3,8 16 5,-10-17 6,1 0 0,0 0 0,1-1 0,-1 1 0,1-1 0,1 0 0,-1 0 0,1 0-1,8 7 1,-12-13 6,0 1 0,0-1 0,0 0 0,0 1 0,0-1 0,0 0 0,0 0 0,1 0 0,-1 0 0,0 0 0,0 0 0,0 0 0,0 0 0,0 0 1,0 0-1,0-1 0,0 1 0,1 0 0,-1-1 0,0 1 0,0-1 0,-1 1 0,1-1 0,0 0 0,0 1 0,2-2 0,21-25 361,-19 21-284,-4 4-71,6-7 99,0 1 0,1-1 0,0 1 0,0 1-1,12-9 1,-17 14-107,-1 1-1,1-1 0,-1 1 1,1 0-1,0 0 0,-1 0 1,1 0-1,0 1 1,0-1-1,0 1 0,0 0 1,-1-1-1,1 1 0,0 0 1,0 1-1,0-1 0,0 1 1,0-1-1,-1 1 0,1 0 1,0 0-1,-1 0 0,1 0 1,0 0-1,-1 1 0,4 1 1,20 22-2,-23-21 6,1-1 0,-1 1 0,1 0 0,0-1 0,0 0-1,0 0 1,0 0 0,6 2 0,-8-5-8,0 1 0,-1-1-1,1 0 1,0-1 0,0 1 0,0 0-1,0 0 1,-1-1 0,1 1-1,0-1 1,-1 1 0,1-1 0,0 0-1,-1 0 1,1 0 0,-1 0 0,1 0-1,-1 0 1,1 0 0,-1 0-1,0-1 1,1 1 0,1-3 0,26-36-848,-28 39 770,25-51-3849,-20 44 3017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6.965"/>
    </inkml:context>
    <inkml:brush xml:id="br0">
      <inkml:brushProperty name="width" value="0.05" units="cm"/>
      <inkml:brushProperty name="height" value="0.05" units="cm"/>
      <inkml:brushProperty name="color" value="#008C3A"/>
    </inkml:brush>
  </inkml:definitions>
  <inkml:trace contextRef="#ctx0" brushRef="#br0">182 243 17772,'0'0'113,"0"0"0,1 0 0,-1 0 0,0 0 0,1 0 0,-1-1 0,0 1 0,1 0 0,-1 0 0,0 0 0,1 0 0,-1-1 0,0 1 0,1 0 1,-1 0-1,0-1 0,0 1 0,0 0 0,1-1 0,-1 1 0,0 0 0,0-1 0,0 1 0,0 0 0,1-1 0,-1 1 0,0 0 0,0-1 0,0 1 0,0 0 0,0-1 0,0 1 0,0-1 0,-11-7 2342,-21 2 114,26 6-2466,0 1 0,0 0 0,0 1 0,1-1-1,-1 1 1,0 0 0,1 1 0,-1 0 0,1-1 0,0 2 0,0-1 0,0 0 0,0 1 0,1 0-1,-1 0 1,1 1 0,0-1 0,-4 7 0,3-4-104,0 0 1,0 1-1,1 0 1,0 0-1,0 0 1,1 0-1,0 0 1,0 1-1,1-1 1,0 1-1,-1 16 0,3-23-10,0 0-1,0 0 1,0-1-1,0 1 1,0 0-1,0 0 1,1-1-1,-1 1 0,0 0 1,1-1-1,-1 1 1,1 0-1,0-1 1,0 1-1,0-1 1,-1 1-1,3 1 0,-2-2 4,-1-1 0,1 1-1,0-1 1,0 1-1,0-1 1,0 0-1,0 1 1,0-1-1,-1 0 1,1 0 0,0 0-1,0 0 1,0 1-1,0-1 1,0 0-1,0-1 1,0 1 0,0 0-1,0 0 1,0 0-1,0-1 1,1 1-1,4-3-22,-1 1-1,0-1 0,1 0 0,-1-1 1,0 1-1,-1-1 0,10-8 0,11-15-10,-2-1-1,0-2 1,-2 0-1,-1-1 1,-1 0-1,-2-2 1,14-37-1,-27 58 69,0-1 1,4-20-1,-7 31-21,-1 0 0,1 0-1,-1 0 1,1 0 0,-1 0 0,0 0 0,0-1 0,0 1 0,0 0-1,0 0 1,-1 0 0,1 0 0,-1 0 0,1 0 0,-1 0 0,0 0-1,0 0 1,0 0 0,0 0 0,0 1 0,0-1 0,0 0 0,-1 1-1,-2-4 1,3 5-2,-1-1 0,1 1 0,-1 0 0,0-1 0,1 1 0,-1 0 0,0 0 0,1 0 0,-1 0 0,0 0 0,1 0 0,-1 1 0,1-1-1,-1 1 1,0-1 0,1 1 0,-1-1 0,1 1 0,-1 0 0,1 0 0,0 0 0,-1-1 0,1 2 0,0-1 0,-2 1 0,-30 33 39,32-34-41,-9 11 29,1 0 1,0 1-1,0 0 0,2 1 0,-1 0 0,-6 21 0,14-35-27,-1 1-1,1-1 1,0 1-1,0-1 1,0 1-1,0-1 1,0 1 0,0-1-1,0 1 1,0-1-1,1 1 1,-1-1-1,0 1 1,0-1 0,0 1-1,0-1 1,1 1-1,-1-1 1,0 1-1,0-1 1,1 1 0,-1-1-1,0 0 1,1 1-1,-1-1 1,1 0-1,-1 1 1,0-1 0,1 0-1,-1 1 1,1-1-1,-1 0 1,1 0-1,-1 0 1,1 1 0,-1-1-1,1 0 1,-1 0-1,1 0 1,0 0-1,28 3 129,-14-2-99,-4 1-34,-1 0 0,0 1 1,0 1-1,0 0 0,0 0 0,0 1 0,-1 0 1,0 0-1,0 1 0,0 1 0,14 12 0,-9-4-50,0 0-1,-1 1 1,-1 1-1,0 0 0,10 21 1,-16-31-1485,-2-11-804,-4-16 576,-4-5 696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4.974"/>
    </inkml:context>
    <inkml:brush xml:id="br0">
      <inkml:brushProperty name="width" value="0.05" units="cm"/>
      <inkml:brushProperty name="height" value="0.05" units="cm"/>
    </inkml:brush>
  </inkml:definitions>
  <inkml:trace contextRef="#ctx0" brushRef="#br0">0 0 16412,'25'6'2024,"11"1"-1360,11-2-240,6-2 992,3-3-3048,4 0 2072,-3-3-600,-5-2-344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7.697"/>
    </inkml:context>
    <inkml:brush xml:id="br0">
      <inkml:brushProperty name="width" value="0.05" units="cm"/>
      <inkml:brushProperty name="height" value="0.05" units="cm"/>
      <inkml:brushProperty name="color" value="#008C3A"/>
    </inkml:brush>
  </inkml:definitions>
  <inkml:trace contextRef="#ctx0" brushRef="#br0">169 180 13163,'17'-13'1274,"-1"-1"0,0-1 0,-2 0 1,1-1-1,-2-1 0,15-23 0,-27 40-1204,-1-1 0,1 0 0,0 0 0,-1 0-1,1 0 1,-1 0 0,0-1 0,1 1 0,-1 0 0,0 0 0,0 0 0,0 0 0,1 0-1,-1 0 1,0-1 0,-1 1 0,1 0 0,0 0 0,0 0 0,0 0 0,-1 0-1,1 0 1,0 0 0,-1 0 0,1 0 0,-2-2 0,1 1 39,-1 1 0,0-1 1,0 1-1,1 0 0,-1-1 0,0 1 0,0 0 1,0 0-1,0 0 0,-1 1 0,1-1 0,-4 0 1,-3-1 136,1 1 1,-1 0 0,0 0 0,1 1 0,-1 1 0,-12 1-1,11 1-131,-1 0 0,1 1 0,0 0 0,0 1 0,0 0 0,1 0 0,0 1 0,0 0 0,0 1 0,-13 12 0,15-12-110,1 0 0,-1 0 1,1 0-1,1 1 1,-1 0-1,2 0 1,-1 0-1,1 1 1,0-1-1,0 1 1,1 0-1,-3 15 0,6-22-28,0 0 0,0 1 0,0-1-1,0 0 1,0 0 0,0 0-1,1 0 1,-1 1 0,1-1 0,0 0-1,-1 0 1,1 0 0,0 0 0,0 0-1,0 0 1,0-1 0,1 1-1,-1 0 1,0 0 0,1-1 0,0 1-1,-1-1 1,1 0 0,0 1 0,-1-1-1,1 0 1,0 0 0,4 2-1,5 2-108,1-1 0,0 0-1,0-1 1,13 2-1,-2 0-19,-4 0 36,81 23-324,-90-24 417,-1 0 0,1 0 0,-1 1 0,0 0 1,0 1-1,-1 0 0,14 11 0,-21-16 40,1 1 0,-1-1 0,1 1 0,-1-1 0,0 1 0,0-1-1,0 1 1,1 0 0,-1-1 0,-1 1 0,1 0 0,0 0 0,0 0 0,-1 0 0,1 0 0,-1 0 0,0 0 0,1 0 0,-1 0 0,0 0 0,0 0 0,0 0-1,-1 0 1,1 0 0,0 0 0,-1 0 0,1 0 0,-1 0 0,0 0 0,1 0 0,-1-1 0,0 1 0,0 0 0,0 0 0,-1-1 0,1 1 0,0-1 0,-1 1-1,1-1 1,-1 1 0,1-1 0,-1 0 0,-1 1 0,-6 5 111,0-1 0,0-1 0,-1 0 0,0 0 0,0-1-1,-18 6 1,2-4-88,0 0-1,0-2 0,0-1 1,0-1-1,-37-2 0,39-5-1537,20 0-386,16 0 897,13-1 201,12-1-209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8.486"/>
    </inkml:context>
    <inkml:brush xml:id="br0">
      <inkml:brushProperty name="width" value="0.05" units="cm"/>
      <inkml:brushProperty name="height" value="0.05" units="cm"/>
      <inkml:brushProperty name="color" value="#008C3A"/>
    </inkml:brush>
  </inkml:definitions>
  <inkml:trace contextRef="#ctx0" brushRef="#br0">248 423 16700,'1'-1'94,"-1"0"1,1 1 0,-1-1 0,0 0 0,1 1 0,-1-1-1,0 0 1,0 0 0,1 1 0,-1-1 0,0 0-1,0 0 1,0 0 0,0 1 0,0-1 0,0 0 0,0 0-1,0 1 1,0-1 0,-1 0 0,1 0 0,0 1 0,0-1-1,-1 0 1,1 0 0,0 1 0,-1-1 0,1 0-1,-1 1 1,1-1 0,-1 0 0,-1 0 57,0-1 1,0 1-1,0 0 1,0 0-1,-1-1 0,1 2 1,0-1-1,0 0 1,-1 0-1,-3 0 0,-4 0 329,0 0 0,-1 0 0,1 1 0,-13 1-1,15 0-427,0 1-1,1 0 0,-1 0 1,1 1-1,0 0 0,-1 0 1,1 1-1,0-1 0,1 2 1,-1-1-1,1 1 0,0 0 1,0 0-1,0 1 0,1-1 0,0 1 1,0 1-1,0-1 0,1 1 1,0 0-1,0-1 0,1 2 1,0-1-1,0 0 0,1 1 1,0-1-1,0 1 0,1 0 1,-1 0-1,2-1 0,-1 1 1,1 0-1,1 0 0,1 11 0,-2-16-51,0-1 0,1 1 0,-1 0 0,1-1-1,0 1 1,0-1 0,0 1 0,0 0 0,0-1-1,0 0 1,1 1 0,-1-1 0,1 0-1,0 0 1,0 0 0,0 0 0,0 0 0,0 0-1,0-1 1,0 1 0,0 0 0,1-1 0,-1 0-1,1 0 1,-1 0 0,1 0 0,-1 0-1,1 0 1,0 0 0,-1-1 0,1 0 0,0 1-1,-1-1 1,5 0 0,1-1 20,1 0-1,0-1 1,-1 0 0,1 0 0,-1-1-1,0 0 1,0 0 0,0-1-1,11-7 1,1-2 60,-1-2 0,0 0-1,-1-1 1,-1-1 0,0 0-1,-1-1 1,-1-1 0,-1-1-1,12-21 1,-10 13 58,-2-1 1,0-1-1,-2 0 1,-1 0-1,-2-1 1,7-38-1,-12 50-86,-1 0 0,-1 1 0,-1-1 0,0 0 0,-2 0 0,-2-21 0,3 38-50,-1 0 0,1 1 0,0-1 1,-1 0-1,1 1 0,-1-1 0,0 0 0,0 1 0,1-1 0,-1 1 1,0-1-1,0 1 0,0 0 0,-3-3 0,4 4-3,-1-1 1,1 1-1,-1 0 0,1 0 0,-1 0 1,1-1-1,0 1 0,-1 0 0,1 0 0,-1 0 1,1 0-1,-1 0 0,1 0 0,-1 0 1,1 0-1,-1 0 0,1 0 0,-1 0 1,1 0-1,-1 1 0,0-1 0,-14 13-11,8-2-11,0 0 1,1 1-1,0-1 0,-8 24 0,-13 55-20,19-60 44,2-9-2,-16 67 0,19-77-13,2 0 0,0-1 1,0 1-1,1 0 1,2 20-1,-2-30 12,0 0-1,0 0 1,0 0 0,1 0-1,-1 0 1,0 0 0,1 0-1,-1-1 1,0 1 0,1 0-1,0 0 1,-1-1 0,1 1-1,-1 0 1,1 0 0,0-1-1,-1 1 1,1-1 0,0 1-1,0-1 1,-1 1 0,1-1-1,0 1 1,0-1 0,0 0-1,0 1 1,0-1 0,-1 0-1,1 0 1,0 0 0,0 0-1,0 0 1,0 0 0,0 0-1,0 0 1,0 0 0,0 0-1,0 0 1,0 0 0,-1-1-1,3 0 1,5-1-20,1-1-1,-1-1 1,13-7 0,-3 2-87,-14 8 78,0-1 1,1 1 0,-1 0 0,0 0-1,1 0 1,-1 0 0,1 1 0,0 0-1,-1 0 1,1 0 0,-1 0 0,1 1-1,-1-1 1,1 1 0,-1 1 0,1-1-1,-1 1 1,7 3 0,-4-1-22,0 1 0,-1 0 0,0 0 0,0 1 1,-1 0-1,1 0 0,-1 0 0,0 1 0,7 12 0,0 2-67,-7-11 77,0-1-1,1 0 1,0 0-1,11 12 1,-16-20 46,-1-1 0,1 1 1,-1-1-1,1 1 0,0-1 1,-1 1-1,1-1 0,0 1 0,-1-1 1,1 0-1,0 1 0,0-1 1,-1 0-1,1 1 0,0-1 0,0 0 1,0 0-1,-1 0 0,1 0 1,0 0-1,0 0 0,0 0 0,-1 0 1,1 0-1,0 0 0,0-1 0,0 1 1,-1 0-1,1 0 0,0-1 1,0 1-1,-1 0 0,1-1 0,0 1 1,-1-1-1,1 1 0,0-1 1,-1 1-1,1-1 0,-1 0 0,1 1 1,-1-1-1,1-1 0,3-3 40,-1 0 0,0-1-1,0 1 1,2-10 0,-4 12-28,16-54 586,8-63-1,-29 144-623,2 0 1,0-1 0,1 1 0,2 0-1,4 34 1,-5-56 21,1 0 0,-1 0 0,1 0 1,-1 0-1,1 0 0,0 0 0,0 0 0,0 0 0,0-1 0,0 1 0,0 0 0,1-1 0,-1 1 0,1-1 0,-1 1 0,1-1 0,-1 0 0,1 1 1,0-1-1,2 1 0,-2-1 0,1-1 1,-1 1 0,0-1 0,1 0-1,-1 1 1,0-1 0,1 0-1,-1 0 1,0-1 0,1 1 0,-1-1-1,0 1 1,0-1 0,1 1-1,-1-1 1,0 0 0,4-3 0,7-4 13,0-1 1,0 0-1,-1-1 0,-1-1 1,20-23-1,-16 18 14,31-27 0,-46 42-31,1 1-1,-1-1 0,1 1 1,0-1-1,-1 1 0,1-1 1,0 1-1,-1-1 0,1 1 1,0 0-1,-1-1 1,1 1-1,0 0 0,0 0 1,-1 0-1,1-1 0,0 1 1,0 0-1,0 0 0,-1 0 1,1 0-1,0 0 0,0 1 1,0-1-1,-1 0 0,1 0 1,0 0-1,0 1 0,0 0 1,1 0-2,-1 0 1,0 0-1,0 1 1,0-1-1,0 1 1,0-1-1,0 1 1,-1-1-1,1 1 1,0 0-1,-1-1 1,1 1-1,-1 1 1,3 10-7,-2 0 0,1 23 0,-2-32 11,0 14-54,0-9-79,0-1-1,0 1 1,0-1-1,1 1 1,1-1-1,-1 1 0,1-1 1,6 14-1,-8-22 101,0 1-1,0-1 1,0 0-1,1 1 1,-1-1-1,0 0 1,0 1-1,1-1 1,-1 0-1,0 0 1,1 1-1,-1-1 1,0 0-1,1 0 1,-1 1-1,0-1 0,1 0 1,-1 0-1,1 0 1,-1 0-1,0 1 1,1-1-1,-1 0 1,1 0-1,-1 0 1,0 0-1,1 0 1,-1 0-1,1 0 1,-1 0-1,1 0 1,-1 0-1,0-1 1,1 1-1,-1 0 1,1 0-1,-1 0 1,0 0-1,1-1 1,-1 1-1,0 0 0,1-1 1,15-15-379,-15 15 352,17-21-540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9.215"/>
    </inkml:context>
    <inkml:brush xml:id="br0">
      <inkml:brushProperty name="width" value="0.05" units="cm"/>
      <inkml:brushProperty name="height" value="0.05" units="cm"/>
      <inkml:brushProperty name="color" value="#008C3A"/>
    </inkml:brush>
  </inkml:definitions>
  <inkml:trace contextRef="#ctx0" brushRef="#br0">47 25 17332,'0'-1'213,"-1"-18"1916,0 14-967,-1 13 236,-25 230 3238,22-178-4164,3-35-325,-7 179 526,9-201-663,0 0 0,0 1-1,1-1 1,-1 0 0,1 0-1,0 1 1,0-1 0,0 0 0,0 0-1,3 5 1,-3-7-5,-1-1 0,1 1 0,0 0 0,0-1 0,0 1 0,0 0 0,0-1-1,-1 1 1,1-1 0,0 1 0,0-1 0,0 0 0,1 1 0,-1-1 0,0 0 0,0 0 0,0 0-1,0 0 1,0 0 0,0 0 0,0 0 0,0 0 0,0 0 0,0 0 0,0-1 0,0 1 0,0 0-1,0-1 1,0 1 0,0-1 0,0 1 0,0-1 0,0 1 0,1-2 0,46-25 127,44-22 2,-81 44-112,0 1 0,0 0 0,0 1 0,0 0 0,0 1 0,22-2 0,-30 4-24,0 0 0,0 0 1,0 0-1,0 0 0,0 1 0,-1-1 1,1 1-1,0 0 0,0 0 0,-1 0 1,1 0-1,0 0 0,-1 0 0,1 1 1,-1-1-1,1 1 0,-1 0 0,0 0 1,0 0-1,4 3 0,-5-2-1,1 0 1,-1 0-1,0-1 0,0 1 0,0 0 1,0 0-1,0 0 0,-1 0 0,1 0 0,-1 0 1,0 1-1,0-1 0,0 0 0,0 0 1,0 0-1,-1 0 0,0 0 0,1 0 1,-2 3-1,-17 32-20,16-33 28,-1 1 0,1 0 0,1-1 0,-1 1 1,-1 7-1,4-13-5,0 0 1,0 0 0,0 1-1,0-1 1,0 0-1,0 0 1,0 0-1,0 1 1,0-1 0,0 0-1,0 0 1,0 0-1,1 1 1,-1-1-1,0 0 1,0 0 0,0 0-1,0 0 1,0 1-1,0-1 1,1 0-1,-1 0 1,0 0 0,0 0-1,0 0 1,0 0-1,1 1 1,-1-1-1,0 0 1,0 0 0,0 0-1,0 0 1,1 0-1,-1 0 1,0 0-1,0 0 1,0 0 0,1 0-1,-1 0 1,0 0-1,0 0 1,0 0-1,1 0 1,-1 0-1,0 0 1,0 0 0,0 0-1,1 0 1,-1-1-1,15-2-1,-13 2 2,35-9-69,50-17-272,-77 23-9,-1 0 0,-1 0 0,1 0 0,0-2 1,-1 1-1,14-13 0,-20 17 285,0-1 0,0 0 0,-1 0 0,1 0 0,-1 0 0,1 0 0,-1 0 0,0-1 0,0 1 0,0 0 0,0-1 0,0 1 0,-1 0 0,1-1 0,-1 1 0,1-5 0,-1-17-686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39.595"/>
    </inkml:context>
    <inkml:brush xml:id="br0">
      <inkml:brushProperty name="width" value="0.05" units="cm"/>
      <inkml:brushProperty name="height" value="0.05" units="cm"/>
      <inkml:brushProperty name="color" value="#008C3A"/>
    </inkml:brush>
  </inkml:definitions>
  <inkml:trace contextRef="#ctx0" brushRef="#br0">12 0 14875,'-12'6'1929,"14"0"-905,3 1-368,8 0 1680,6 0-991,7-1-433,4-2-280,7-1-680,2-3-576,1-1 600,1-6-168,8-2-112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40.023"/>
    </inkml:context>
    <inkml:brush xml:id="br0">
      <inkml:brushProperty name="width" value="0.05" units="cm"/>
      <inkml:brushProperty name="height" value="0.05" units="cm"/>
      <inkml:brushProperty name="color" value="#008C3A"/>
    </inkml:brush>
  </inkml:definitions>
  <inkml:trace contextRef="#ctx0" brushRef="#br0">1 20 14803,'1'-1'163,"0"-1"-1,0 1 1,0 0-1,0-1 1,0 1-1,0 0 0,1 0 1,-1 0-1,0 0 1,1 0-1,-1 0 1,1 0-1,-1 0 1,1 1-1,-1-1 1,1 0-1,0 1 1,-1 0-1,1-1 1,0 1-1,-1 0 0,1 0 1,0 0-1,-1 0 1,1 0-1,0 0 1,0 0-1,1 1 1,10 0 953,-1 1 0,19 6 1,-23-6-896,1 1-1,-1 0 1,1 0 0,-1 1 0,0 0 0,0 1 0,-1 0 0,1 0 0,-1 1 0,7 7 0,-10-10-169,-1 1 0,0 0 0,0 0-1,0 0 1,0 0 0,-1 1 0,1-1-1,-1 1 1,-1-1 0,1 1 0,0 0 0,-1 0-1,0-1 1,0 1 0,-1 0 0,1 0 0,-1 0-1,0 0 1,-1 0 0,0 6 0,-1 0-21,-1 0 0,-1 0 0,0 0 1,0-1-1,-1 0 0,0 0 0,-1 0 1,0 0-1,-11 12 0,7-10 2,-1 0 0,0 0 0,-1-1 0,-1-1 0,0 0-1,-14 9 1,19-14 25,12-8 10,16-9-19,115-30 2,-3 1-2005,-128 40 1878,0-1 0,1 0 0,-1 0 1,0 0-1,0-1 0,0 1 0,-1-1 0,1 0 0,3-4 0,3-8-460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40.460"/>
    </inkml:context>
    <inkml:brush xml:id="br0">
      <inkml:brushProperty name="width" value="0.05" units="cm"/>
      <inkml:brushProperty name="height" value="0.05" units="cm"/>
      <inkml:brushProperty name="color" value="#008C3A"/>
    </inkml:brush>
  </inkml:definitions>
  <inkml:trace contextRef="#ctx0" brushRef="#br0">17 150 16123,'-11'7'1897,"5"1"-1225,12 1-192,5 0 920,15-2-399,8-2-145,7-2-376,6 0-72,6-3-376,3-3-328,-3-4 936,0-1-624,-6 2-32,-7-1-40</inkml:trace>
  <inkml:trace contextRef="#ctx0" brushRef="#br0" timeOffset="1">704 99 16323,'-8'5'457,"1"-1"-1,0 1 0,0 1 1,0-1-1,1 1 0,0 0 1,0 1-1,0-1 0,1 1 1,0 0-1,-4 9 0,4-8-255,0 1 0,1 0 0,0 1 0,1-1 0,0 1-1,0 0 1,1 0 0,0-1 0,0 13 0,2-20-179,0 0 0,0 0 1,0 0-1,0 0 0,0 0 1,1 0-1,-1 0 0,1 0 0,-1 0 1,1 0-1,-1-1 0,1 1 1,0 0-1,0 0 0,0 0 0,0-1 1,1 1-1,0 1 0,0-2 4,-1 0-1,0 0 1,1-1-1,-1 1 1,1-1-1,-1 1 1,1-1-1,-1 1 1,1-1-1,-1 0 0,1 0 1,-1 0-1,1 0 1,0 0-1,-1 0 1,1 0-1,-1 0 1,1-1-1,-1 1 1,1-1-1,-1 1 1,1-1-1,-1 1 1,2-2-1,7-3 104,0-1 0,0 0 0,0-1 0,-1 0 0,0 0 1,-1-1-1,0 0 0,9-11 0,5-9 413,25-42 1,-37 53-228,16-35-1,-24 48-272,0-1-1,0 1 1,-1-1-1,1 0 1,-1 0-1,-1 1 1,1-1 0,0 0-1,-1 0 1,0 0-1,0 0 1,-1 0-1,-1-6 1,2 11-35,0-1 0,0 1 0,0-1 0,-1 1 0,1-1 0,0 1 0,-1-1 0,1 1 0,0-1 0,-1 1 0,1-1 0,-1 1 0,1 0 0,0-1 0,-1 1-1,1 0 1,-1-1 0,1 1 0,-1 0 0,0-1 0,1 1 0,-1 0 0,1 0 0,-1 0 0,1 0 0,-1 0 0,1 0 0,-1 0 0,0 0 0,1 0 0,-1 0 0,1 0 0,-1 0 0,0 0 0,1 0 0,-1 0 0,1 0 0,-1 1 0,1-1 0,-1 0 0,1 0 0,-1 1 0,1-1-1,-1 0 1,1 1 0,-1 0 0,-21 17 125,16-12-123,1 1 1,-1 0-1,1 0 1,1 0 0,-1 0-1,1 1 1,1 0-1,-1 0 1,1 0-1,1 0 1,0 1 0,0-1-1,0 1 1,1-1-1,0 1 1,1 0-1,1 12 1,-1-19-27,0-1 0,0 1 0,1 0 0,-1 0 0,1 0 0,0-1 0,-1 1 0,1 0-1,0-1 1,0 1 0,0-1 0,0 1 0,0-1 0,0 1 0,0-1 0,1 0 0,-1 1 0,1-1 0,-1 0 0,1 0 0,1 1 0,0-1-69,-1 0 1,1 0-1,0-1 1,0 1-1,-1-1 0,1 0 1,0 0-1,0 0 1,-1 0-1,1 0 0,0 0 1,4-2-1,5-1-425,0-1-1,-1-1 1,0 0-1,0 0 0,12-9 1,56-42-1155,-38 23 713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40.891"/>
    </inkml:context>
    <inkml:brush xml:id="br0">
      <inkml:brushProperty name="width" value="0.05" units="cm"/>
      <inkml:brushProperty name="height" value="0.05" units="cm"/>
      <inkml:brushProperty name="color" value="#008C3A"/>
    </inkml:brush>
  </inkml:definitions>
  <inkml:trace contextRef="#ctx0" brushRef="#br0">63 6 17276,'0'-1'55,"0"1"0,0 0 0,0 0 0,0-1 0,0 1 0,0 0 0,0 0 0,0 0 1,0-1-1,0 1 0,0 0 0,-1 0 0,1-1 0,0 1 0,0 0 0,0 0 0,0 0 0,-1-1 1,1 1-1,0 0 0,0 0 0,0 0 0,-1 0 0,1 0 0,0 0 0,0-1 0,0 1 0,-1 0 1,1 0-1,0 0 0,0 0 0,-1 0 0,1 0 0,0 0 0,0 0 0,-1 0 0,1 0 0,0 0 1,0 0-1,-1 0 0,1 0 0,0 0 0,0 0 0,-1 0 0,1 1 0,0-1 0,0 0 0,0 0 0,-1 0 1,1 1-1,-8 15 944,-2 23 457,2 1 1,-5 54 0,3 84-1005,10-169-391,-2 29-13,0 66 88,2-91-145,1 1-1,0-1 0,1 0 0,1 0 0,5 15 1,-8-27-6,0 0 0,0 0 1,1 0-1,-1 0 0,1 0 1,-1 0-1,1 0 1,-1 0-1,1 0 0,-1 0 1,1 0-1,0-1 1,-1 1-1,1 0 0,0 0 1,0-1-1,0 1 0,0-1 1,0 1-1,-1 0 1,1-1-1,0 0 0,0 1 1,2-1-1,-2 0-15,0 0-1,1 0 1,-1 0-1,1 0 1,-1-1-1,0 1 1,1-1 0,-1 1-1,0-1 1,0 1-1,1-1 1,-1 0-1,0 0 1,0 1-1,2-3 1,3-2-116,0-1 0,-1 0-1,0-1 1,0 1 0,4-8 0,16-35-498,-3 0 0,23-74 0,-25 65 399,57-179 743,-72 223-89,-5 14-398,0 0 0,0 0 0,0 0 1,0 0-1,0 0 0,0 0 0,0 0 0,0 0 1,0 0-1,0 0 0,0 0 0,0 0 0,0 0 0,0 0 1,0 0-1,0 0 0,0 0 0,0 0 0,0 0 1,0 0-1,0 0 0,1 0 0,-1 0 0,0 0 0,0 0 1,0 0-1,0 0 0,0 0 0,0 0 0,0 0 0,0 0 1,0 0-1,0 0 0,0 0 0,0 0 0,0 0 1,0 0-1,0 0 0,0 0 0,0 0 0,0 0 0,0 0 1,0 0-1,1 0 0,-1 0 0,0 0 0,0 0 1,0 0-1,0 0 0,-3 24 595,-27 106 526,16-77-846,2 1 0,2 1 0,-2 56 0,12-108-358,0 0 0,0 0 1,0 0-1,0 0 0,1 0 0,-1-1 0,1 1 1,0 0-1,0 0 0,0 0 0,2 2 0,-3-4 32,0-1-1,1 0 0,-1 1 0,0-1 0,1 1 0,-1-1 0,1 0 1,-1 1-1,1-1 0,-1 0 0,0 1 0,1-1 0,-1 0 0,1 0 1,-1 0-1,1 1 0,-1-1 0,1 0 0,-1 0 0,1 0 0,-1 0 0,1 0 1,0 0-1,1 0-4,-1-1 0,0 1 0,0-1 0,1 1 0,-1-1 0,0 0 0,0 1 0,0-1 0,0 0 0,0 0 0,0 0 0,0 0 0,2-1-1,6-8-491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41.344"/>
    </inkml:context>
    <inkml:brush xml:id="br0">
      <inkml:brushProperty name="width" value="0.05" units="cm"/>
      <inkml:brushProperty name="height" value="0.05" units="cm"/>
      <inkml:brushProperty name="color" value="#008C3A"/>
    </inkml:brush>
  </inkml:definitions>
  <inkml:trace contextRef="#ctx0" brushRef="#br0">45 193 16500,'18'9'1621,"-13"-7"-1102,-1 1 0,1-1 0,0 0 0,0 0-1,0-1 1,0 1 0,8 0 0,-10-2-420,-1 0 0,0 0 0,1-1 0,-1 1 0,0-1 0,0 0 0,1 0 0,-1 0 0,0 0 0,0 0 0,0 0 0,0 0 0,0-1 0,0 1 0,0-1 0,-1 1 0,1-1 0,-1 0 0,1 0 1,-1 1-1,2-4 0,6-7 226,-1-1 1,0 0 0,11-27-1,-17 34-239,1 0 0,-1 0-1,-1 0 1,1 0 0,-1 0-1,0-1 1,0 1 0,-1 0-1,0 0 1,0-1 0,-1 1-1,-1-8 1,2 13-66,0 0 0,0 0 0,-1-1-1,1 1 1,-1 0 0,1 0 0,-1 0 0,1 0 0,-1-1-1,0 1 1,1 0 0,-1 0 0,0 0 0,0 1 0,0-1 0,0 0-1,0 0 1,0 0 0,0 1 0,0-1 0,0 0 0,0 1-1,0-1 1,-1 1 0,0-1 0,0 1-1,-1 0 0,1 0 0,0 0 0,0 0 1,0 1-1,0-1 0,-1 1 0,1-1 0,0 1 0,0 0 0,0 0 0,0 0 1,-2 1-1,-5 4 14,1 0 0,0 1 0,0 0 0,-14 15 1,9-6-5,0 0 1,1 2-1,1-1 1,1 1 0,-10 26-1,16-35-8,0 1 1,1 0-1,0-1 0,1 1 0,0 0 1,0 1-1,1-1 0,1 0 0,0 0 0,0 1 1,1-1-1,3 18 0,-3-26-11,0 1-1,-1 0 1,1-1-1,1 1 1,-1-1 0,0 1-1,1-1 1,-1 0-1,1 1 1,0-1-1,-1 0 1,1 0 0,0 0-1,0 0 1,1-1-1,-1 1 1,0-1-1,3 2 1,-1-1 2,0-1 0,0 1 0,0-1 0,0 0 0,0-1 0,0 1 0,1-1 0,-1 0-1,0 0 1,8-1 0,1-1-81,0-1-1,-1 0 0,1-1 0,-1-1 1,0 0-1,21-12 0,-24 12-11,0-1-1,-1 0 1,1 0-1,-1 0 1,-1-1 0,1-1-1,-1 1 1,-1-1-1,1 0 1,-1-1-1,9-17 1,-2-17-223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41.747"/>
    </inkml:context>
    <inkml:brush xml:id="br0">
      <inkml:brushProperty name="width" value="0.05" units="cm"/>
      <inkml:brushProperty name="height" value="0.05" units="cm"/>
      <inkml:brushProperty name="color" value="#008C3A"/>
    </inkml:brush>
  </inkml:definitions>
  <inkml:trace contextRef="#ctx0" brushRef="#br0">1 88 20660,'10'0'2353,"3"-3"-1521,14-4-352,6-2 1297,11 1-713,4-2-360,6 4-608,-1 2-448,-4-5 376,-3-5-144,-10-4-104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42.247"/>
    </inkml:context>
    <inkml:brush xml:id="br0">
      <inkml:brushProperty name="width" value="0.05" units="cm"/>
      <inkml:brushProperty name="height" value="0.05" units="cm"/>
      <inkml:brushProperty name="color" value="#008C3A"/>
    </inkml:brush>
  </inkml:definitions>
  <inkml:trace contextRef="#ctx0" brushRef="#br0">29 179 16668,'-28'8'2958,"31"-10"-2742,0 0 0,1 1 1,-1-1-1,1 1 1,-1 0-1,1 0 1,-1 0-1,1 1 0,0-1 1,-1 1-1,1 0 1,4 0-1,3 0 36,53-4 552,101 9-1,64 20-483,12 2-233,-16-18 23,364-33 0,-323 1 68,667-48 498,-918 70-669,816-66 757,-755 56-668,143-18 146,-150 22-152,78 4 0,-132 3-74,-1 1-1,1 1 1,0 0-1,15 5 1,-26-5-13,1-1 0,-1 0 0,0 1 0,0 0 1,-1 0-1,1 0 0,0 0 0,-1 0 0,1 1 1,-1 0-1,0 0 0,0 0 0,0 0 0,0 0 1,0 1-1,-1-1 0,5 8 0,-7-10-17,1 1 0,0-1 0,-1 1 0,1-1 0,-1 1-1,0-1 1,1 1 0,-1 0 0,0-1 0,0 1 0,0 0 0,0-1 0,0 1-1,0 0 1,-1-1 0,1 1 0,0-1 0,-1 1 0,1-1 0,-1 1 0,0-1 0,0 1-1,1-1 1,-1 1 0,0-1 0,0 0 0,0 1 0,-2 0 0,1 0-21,1-1 0,-1 0 0,0 0 0,0 0 0,0 0 1,-1 0-1,1 0 0,0 0 0,0-1 0,0 1 0,-1-1 0,1 1 0,0-1 1,-1 0-1,1 0 0,0 0 0,0 0 0,-1 0 0,1-1 0,-3 0 1,-33-14-154,-1-7-65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9:38.447"/>
    </inkml:context>
    <inkml:brush xml:id="br0">
      <inkml:brushProperty name="width" value="0.05" units="cm"/>
      <inkml:brushProperty name="height" value="0.05" units="cm"/>
    </inkml:brush>
  </inkml:definitions>
  <inkml:trace contextRef="#ctx0" brushRef="#br0">2934 306 10890,'-69'-64'804,"-52"-41"-12,102 91-602,0 0 0,-1 2 0,-1 1 0,-41-18 0,23 17 78,1 1 1,-2 3-1,-79-9 0,-124 9 205,235 8-464,-871 43 141,742-25-183,0 7 1,-231 72-1,300-73 27,-105 53-1,138-59 4,2 2-1,0 2 1,2 0-1,-49 46 1,66-53 0,0 2 0,0-1 0,2 2 0,0-1 0,1 2 0,1 0 0,1 0 0,1 0 0,0 1 0,2 1 0,0-1 0,-5 38 0,8-36-6,1 0 1,1 0 0,1 0-1,1 1 1,1-1 0,0 0 0,2 0-1,1 0 1,1-1 0,0 0-1,2 0 1,11 22 0,-11-29 3,1 0-1,0-1 1,1 0 0,1-1-1,0 0 1,0-1 0,1 0-1,0-1 1,1 0 0,0-1-1,1 0 1,0-1 0,0-1-1,23 8 1,8 1 1,1-2 0,1-2 0,77 9 0,278 8-87,7-33-120,-41-13-76,505-90 0,-498 27 343,-257 48-17,127-55 0,-192 65 25,84-49 0,-118 60-15,-1-2-1,0 0 1,0-1-1,-1-1 1,-1 0-1,-1-1 1,19-26-1,-28 34-18,-1 0-1,0 0 0,-1 0 1,0-1-1,0 1 0,-1-1 1,0 0-1,0 0 1,-1-1-1,0 1 0,-1 0 1,0-1-1,-1 1 0,0-1 1,0 1-1,-1-1 0,0 1 1,0 0-1,-1-1 0,-1 1 1,1 0-1,-7-14 0,1 10 0,0-1 0,-1 1-1,-1 0 1,1 1 0,-2 0-1,0 1 1,0 0 0,-23-16-1,5 7-37,-1 0 0,-61-26 0,24 18-73,-1 4 0,-1 2 0,-1 4 0,-1 3 0,-80-7 0,-362-7-243,505 29 318,-240-3-192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7.556"/>
    </inkml:context>
    <inkml:brush xml:id="br0">
      <inkml:brushProperty name="width" value="0.05" units="cm"/>
      <inkml:brushProperty name="height" value="0.05" units="cm"/>
      <inkml:brushProperty name="color" value="#008C3A"/>
    </inkml:brush>
  </inkml:definitions>
  <inkml:trace contextRef="#ctx0" brushRef="#br0">42 27 14083,'0'-2'256,"-1"1"0,1-1-1,-1 1 1,1-1 0,-1 0 0,0 1-1,0 0 1,0-1 0,1 1 0,-1 0 0,0-1-1,-1 1 1,1 0 0,0 0 0,0 0-1,0 0 1,-3-2 0,4 3-148,-1 0 0,1 0 0,0 0 0,-1 0 0,1-1 0,-1 1 0,1 0 0,-1 0 0,1 0 0,-1 0 0,1 0 0,-1 0 0,1 0 0,-1 0 0,1 0 0,0 0 0,-1 0 0,1 1 0,-1-1 0,1 0 0,-1 0 0,1 0 0,-1 1 0,0 0-17,0-1-1,1 1 1,-1 0 0,0 0 0,1 0 0,-1 0-1,1 0 1,-1 0 0,1 0 0,-1 0 0,1 0-1,0 0 1,-1 0 0,1 2 0,-2 10 71,0 0 0,1 0-1,1 0 1,0 1 0,1-1 0,3 17 0,1-6-25,1 0 1,13 34 0,-18-54-99,1-1 0,-1 1 0,1-1 0,0 0 1,0 1-1,0-1 0,0 0 0,0 0 0,4 2 1,-5-4-14,0 0 0,0 0 0,0 0 1,1-1-1,-1 1 0,0 0 1,1-1-1,-1 1 0,0-1 0,1 0 1,-1 1-1,1-1 0,-1 0 0,0 0 1,1 0-1,-1 0 0,1 0 1,-1 0-1,0 0 0,1-1 0,-1 1 1,1 0-1,-1-1 0,0 1 1,1-1-1,1-1 0,5-3 66,0-1-1,0 0 1,-1-1 0,0 0-1,-1 0 1,1 0-1,-2-1 1,1 0 0,-1 0-1,5-9 1,-2 3 101,22-25 0,-30 38-188,1 0 1,0 0-1,0-1 1,1 1-1,-1 1 1,0-1-1,0 0 1,0 0-1,1 0 0,-1 1 1,0-1-1,0 0 1,1 1-1,-1-1 1,1 1-1,-1 0 1,1-1-1,1 1 1,-2 0-4,0 0 0,0 1-1,0-1 1,1 0 0,-1 1 0,0-1 0,0 1 0,0-1 0,0 1 0,0 0 0,0-1-1,0 1 1,0 0 0,0 0 0,0 0 0,0 0 0,0 1 0,4 5-6,-1 1 0,0-1 0,0 1 0,-1 0 0,3 9 1,-1-4 0,-1-2 3,14 33-16,-17-41 17,1 0 0,0 0 0,-1 0 1,1-1-1,0 1 0,1 0 0,-1-1 0,0 1 0,1-1 0,3 4 0,-5-6 2,0 0 1,0 0 0,0 1 0,0-1-1,0 0 1,0 0 0,0 0-1,0 0 1,0 0 0,0 0 0,0 0-1,0-1 1,0 1 0,0 0 0,0 0-1,0-1 1,0 1 0,0-1-1,0 1 1,0-1 0,0 1 0,-1-1-1,1 1 1,0-1 0,0 0-1,-1 0 1,2 0 0,20-26 132,-17 20-104,2-1 4,-4 3-3,1 0 1,0 0-1,0 0 1,0 1 0,1-1-1,0 1 1,6-4-1,-9 7-28,-1 0 0,1 1 0,0-1 0,-1 1 0,1-1-1,0 1 1,0 0 0,0 0 0,-1 0 0,1 0 0,0 0 0,0 0-1,0 0 1,-1 1 0,1-1 0,0 0 0,0 1 0,-1 0-1,1-1 1,0 1 0,-1 0 0,1 0 0,-1 0 0,1 0-1,-1 0 1,0 0 0,1 0 0,-1 1 0,0-1 0,2 3 0,13 15 5,20 29 1,-25-33-11,0 0-1,0 0 1,27 24 0,-37-38 3,0 0 0,1 0 1,-1 0-1,0 0 1,0 0-1,1 0 1,-1-1-1,1 1 1,-1-1-1,0 1 1,1-1-1,-1 1 0,1-1 1,0 0-1,-1 0 1,1 0-1,-1 0 1,1 0-1,-1 0 1,1 0-1,-1 0 1,1-1-1,-1 1 0,1 0 1,-1-1-1,1 1 1,2-2-1,1-2-50,1 0-1,-1 0 1,0-1-1,0 1 1,6-8-1,12-10-968,-12 15 454,-1 1 0,2 1 0,-1-1 0,1 2 0,-1 0 0,23-5 0,-7 2-407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8.036"/>
    </inkml:context>
    <inkml:brush xml:id="br0">
      <inkml:brushProperty name="width" value="0.05" units="cm"/>
      <inkml:brushProperty name="height" value="0.05" units="cm"/>
      <inkml:brushProperty name="color" value="#008C3A"/>
    </inkml:brush>
  </inkml:definitions>
  <inkml:trace contextRef="#ctx0" brushRef="#br0">100 255 14651,'1'-1'179,"-1"0"0,1 0 0,-1 0 0,1 0 0,-1-1 0,0 1 0,1 0 0,-1 0 1,0-1-1,0 1 0,0 0 0,0 0 0,0-1 0,0 1 0,-1 0 0,1 0 0,0-1 0,-1 1 0,1 0 0,-1-2 0,0 2-42,0 1-1,0-1 1,0 0-1,0 1 1,1 0-1,-1-1 1,0 1 0,0 0-1,0-1 1,0 1-1,0 0 1,0 0-1,0 0 1,0 0 0,0 0-1,0 0 1,0 0-1,0 0 1,0 0-1,0 0 1,0 0-1,0 1 1,0-1 0,0 0-1,0 1 1,0-1-1,1 1 1,-2 0-1,-3 2 23,1-1 0,0 1-1,0 0 1,1 1 0,-1-1-1,1 1 1,-1-1-1,1 1 1,0 0 0,1 0-1,-1 0 1,1 1 0,-3 4-1,1 1-89,0 0-1,0 0 0,1 0 1,0 0-1,-1 12 1,3-17-56,1 0 1,0 0-1,0 0 1,0 0-1,1 0 1,-1 0-1,4 10 1,-4-14-12,0-1 0,0 1 0,1 0 0,-1-1 0,0 1 0,1 0 0,-1-1 0,1 1 0,-1 0 0,0-1-1,1 1 1,0-1 0,-1 1 0,1-1 0,-1 1 0,1-1 0,0 0 0,-1 1 0,1-1 0,0 0 0,-1 1 0,1-1 0,1 0 0,-1 0 1,1 0 0,-1 0 0,1 0 0,-1-1 0,1 1 0,-1-1 0,1 1 0,-1-1 0,0 1 0,1-1 0,-1 0 0,0 0 0,1 0 0,-1 0 0,0 0 0,2-2 0,8-8 19,0-1 1,-1-1-1,0 0 0,-1 0 0,0-1 0,9-19 0,34-94 254,-1-40 434,-59 307-265,8-137-438,-2 29-34,0 80 174,2-93-276,2 0-1,0 0 1,8 31-1,-2-31 387,-8-18-255,0-1 0,0 1 0,0-1 0,0 0 0,1 1 0,-1-1 0,0 0 0,0 1 0,0-1 0,0 0 0,1 1 0,-1-1 0,0 0 0,0 0 0,1 1 0,-1-1 0,0 0 0,1 0 0,-1 0 0,0 1 0,1-1 0,-1 0 0,0 0 0,1 0 0,-1 0 0,0 0 0,1 1 0,-1-1 0,0 0 0,1 0 0,-1 0 0,1 0 1,-1 0-1,0 0 0,1 0 0,-1-1 0,0 1 0,1 0 0,-1 0 0,0 0 0,1 0 0,-1 0 0,0 0 0,1-1 0,-1 1 0,0 0 0,1 0 0,-1 0 0,1-1 0,8-15-30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8.580"/>
    </inkml:context>
    <inkml:brush xml:id="br0">
      <inkml:brushProperty name="width" value="0.05" units="cm"/>
      <inkml:brushProperty name="height" value="0.05" units="cm"/>
      <inkml:brushProperty name="color" value="#008C3A"/>
    </inkml:brush>
  </inkml:definitions>
  <inkml:trace contextRef="#ctx0" brushRef="#br0">190 51 16107,'6'-5'1180,"-2"2"-690,-1 1 0,0-1 1,0 0-1,0-1 0,0 1 0,0 0 1,-1-1-1,1 0 0,-1 1 0,3-6 1,-5 8-413,-1 1 1,1 0-1,0 0 1,0-1-1,0 1 1,0 0-1,0 0 1,-1-1-1,1 1 1,0 0-1,0 0 1,0 0-1,-1 0 1,1-1-1,0 1 1,0 0-1,-1 0 1,1 0 0,0 0-1,0 0 1,-1 0-1,1-1 1,0 1-1,0 0 1,-1 0-1,1 0 1,0 0-1,0 0 1,-1 0-1,1 0 1,0 0-1,-1 0 1,1 1-1,0-1 1,0 0-1,-1 0 1,1 0 0,0 0-1,0 0 1,-1 0-1,1 0 1,0 1-1,-14 2 654,13-3-688,-26 10 820,-49 23 0,64-27-857,0 1 0,0 0 1,1 1-1,1 0 1,-1 1-1,-11 12 0,21-20-18,0 0-1,0 0 0,0 0 1,0 0-1,1 0 0,-1 1 1,0-1-1,0 0 0,1 1 1,-1-1-1,1 0 0,-1 1 1,1-1-1,-1 1 0,1-1 1,0 3-1,0-3-2,0 0 0,1-1 0,-1 1-1,0 0 1,0 0 0,1-1 0,-1 1 0,1 0-1,-1-1 1,1 1 0,-1 0 0,1-1 0,-1 1 0,1-1-1,0 1 1,-1-1 0,1 1 0,0-1 0,-1 1-1,1-1 1,0 0 0,0 1 0,7 1-94,0 0 0,0 0 1,0-1-1,0 0 0,9 0 0,4 1-14,-2 2 9,1 0 0,0 1 0,24 10 1,-38-13 115,0 1 1,-1 0 0,1 0 0,-1 0-1,1 0 1,-1 1 0,0 0 0,0 0-1,-1 0 1,1 1 0,-1 0 0,0-1 0,0 1-1,5 11 1,-8-15 12,0 1-1,-1-1 1,1 1-1,0 0 1,-1-1-1,1 1 0,-1 0 1,0 0-1,0-1 1,1 1-1,-1 0 1,0 0-1,-1 0 1,1-1-1,0 1 1,0 0-1,-1 0 1,1-1-1,-1 1 1,1 0-1,-1-1 1,-2 4-1,1-3 14,0 1-1,0-1 0,0 0 1,-1 0-1,1 0 1,-1 0-1,0 0 1,1-1-1,-1 1 0,0-1 1,-6 3-1,-2-1 52,-1 0 0,0 0 0,0-1 0,-1-1-1,-20 1 1,20-3-241,0 1-1,0-2 0,1 0 1,-1 0-1,0-1 0,1 0 0,-20-9 1,31 11 32,-1 0 0,1 1 0,0-1 0,0 0 0,0 0 0,0 0 0,0 1 0,0-1 0,0 0 0,0 0 0,1 0 0,-1-1 0,0 1 0,0-2 0,0 3 93,1-1 1,0 1 0,0 0 0,0-1-1,0 1 1,0-1 0,0 1-1,0 0 1,0-1 0,1 1-1,-1-1 1,0 1 0,0 0-1,0-1 1,0 1 0,0-1-1,1 1 1,-1 0 0,0-1-1,0 1 1,1 0 0,-1-1 0,0 1-1,1 0 1,-1 0 0,0-1-1,0 1 1,1 0 0,-1 0-1,1-1 1,-1 1 0,0 0-1,1 0 1,-1 0 0,1 0-1,-1 0 1,0 0 0,1 0 0,-1-1-1,1 1 1,-1 0 0,0 0-1,1 1 1,-1-1 0,1 0-1,17-1-837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9.059"/>
    </inkml:context>
    <inkml:brush xml:id="br0">
      <inkml:brushProperty name="width" value="0.05" units="cm"/>
      <inkml:brushProperty name="height" value="0.05" units="cm"/>
      <inkml:brushProperty name="color" value="#008C3A"/>
    </inkml:brush>
  </inkml:definitions>
  <inkml:trace contextRef="#ctx0" brushRef="#br0">1 0 17116,'10'62'3049,"5"91"0,-9-64-2106,-4-66-724,-1-3 56,2 0 1,6 27 0,-9-46-265,0 0 0,0-1 0,0 1 0,0-1 1,0 1-1,0-1 0,0 1 0,0-1 0,1 1 0,-1-1 0,0 1 1,0-1-1,1 1 0,-1-1 0,0 1 0,1-1 0,-1 0 1,0 1-1,1-1 0,-1 1 0,1-1 0,-1 0 0,1 0 1,-1 1-1,0-1 0,2 1 0,5-11 99,2-24-95,3-42-24,-9 49-4,1 0 0,1 1 0,1-1 0,2 1 0,17-42-1,-23 65 11,-1 0 0,0 0-1,1 1 1,0-1-1,-1 1 1,1-1-1,0 1 1,0 0-1,1 0 1,-1 0-1,0 0 1,1 0-1,-1 0 1,1 1-1,-1-1 1,1 1 0,0 0-1,0 0 1,4-2-1,-4 3 2,0 0-1,-1 0 1,1 0-1,0 1 1,0-1 0,-1 1-1,1 0 1,-1-1-1,1 1 1,-1 0-1,1 1 1,-1-1 0,1 0-1,-1 1 1,0-1-1,0 1 1,0 0-1,0 0 1,0-1 0,0 1-1,3 5 1,-2-3 38,-1-1 0,1 2 1,-1-1-1,0 0 1,0 0-1,-1 1 0,1-1 1,-1 1-1,0-1 0,0 1 1,0 0-1,-1-1 0,1 1 1,-1 0-1,0-1 0,-1 1 1,1 0-1,-1-1 0,0 1 1,0 0-1,0-1 1,-1 1-1,0-1 0,0 0 1,0 1-1,0-1 0,-1 0 1,-4 6-1,4-6-1,0 1-1,-1-1 1,1 1 0,-1-1-1,0 0 1,-1-1 0,1 1-1,0-1 1,-1 0-1,0 0 1,0 0 0,0-1-1,0 1 1,0-1 0,0-1-1,-1 1 1,1-1 0,0 1-1,-1-2 1,0 1 0,1-1-1,-1 1 1,1-2 0,-7 0-1,9 1-40,-1-1-1,1-1 1,-1 1-1,1 0 1,-1-1-1,1 0 1,0 0 0,0 0-1,-5-4 1,7 5 8,-1-1 0,1 1 0,-1-1 0,1 1 1,0-1-1,0 0 0,-1 1 0,1-1 0,0 0 1,1 0-1,-1 0 0,0 0 0,0 0 0,1 0 1,-1 0-1,1 0 0,0 0 0,0-3 0,2-12-136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1:59.946"/>
    </inkml:context>
    <inkml:brush xml:id="br0">
      <inkml:brushProperty name="width" value="0.05" units="cm"/>
      <inkml:brushProperty name="height" value="0.05" units="cm"/>
      <inkml:brushProperty name="color" value="#008C3A"/>
    </inkml:brush>
  </inkml:definitions>
  <inkml:trace contextRef="#ctx0" brushRef="#br0">193 39 16171,'1'-2'189,"-1"1"-1,0 0 1,0 0-1,0-1 1,0 1-1,0 0 0,0-1 1,0 1-1,0 0 1,0 0-1,-1-1 1,1 1-1,0 0 0,-1 0 1,1 0-1,-1-1 1,0 1-1,1 0 1,-1 0-1,0 0 0,0 0 1,0 0-1,1 0 1,-2-1-1,0 1 19,0 0-1,-1 0 1,1 0 0,0 0-1,0 1 1,0-1 0,0 1-1,-1-1 1,1 1 0,0 0-1,-1 0 1,-3 0 0,-2 0 52,-1 1 1,0 1-1,1 0 1,-1 0-1,1 1 1,-10 4-1,11-4-197,0 1-1,0 0 0,1 0 1,0 1-1,0 0 0,0 0 1,-10 11-1,14-14-54,0 1 0,0 0 1,0 0-1,0 0 0,0 0 0,1 0 1,-1 0-1,1 0 0,0 1 0,0-1 0,0 0 1,0 1-1,1-1 0,-1 1 0,1-1 0,0 1 1,0-1-1,0 1 0,2 5 0,-2-8-6,1 1-1,0 0 0,0-1 1,0 1-1,0-1 1,0 1-1,0-1 1,0 0-1,1 1 0,-1-1 1,1 0-1,-1 0 1,1 0-1,-1 0 0,1 0 1,-1 0-1,1-1 1,0 1-1,-1 0 0,1-1 1,0 0-1,0 1 1,-1-1-1,4 0 0,4 1 0,-1 0-1,0-1 1,17-1-1,-18 0-1,1 0 0,-1-1 0,0 0-1,0 0 1,0 0 0,12-7 0,1-3 44,24-17-1,-51 71 59,6-36-101,-1 5 4,1 1 1,0-1-1,1 14 1,0-23-6,0-1 0,0 1 0,0 0 0,0-1 0,0 1 0,1-1 0,-1 1 0,1 0 0,-1-1 0,1 1 0,-1-1 0,1 1-1,0-1 1,0 1 0,0-1 0,0 0 0,0 1 0,0-1 0,0 0 0,0 0 0,0 0 0,0 0 0,1 0 0,-1 0 0,1 0 0,-1 0 0,1 0 0,-1 0 0,1-1 0,1 1 0,-1-1-17,0 0 0,0 0 0,0 0 0,0-1 0,0 1 0,0-1 0,0 1 0,0-1 0,0 0 0,0 1 0,0-1 0,0 0 0,0-1 0,0 1 0,-1 0 0,1 0 0,0-1 0,-1 1 0,2-2 0,28-36-890,-25 31 581,61-93-1722,-47 71 1392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0.757"/>
    </inkml:context>
    <inkml:brush xml:id="br0">
      <inkml:brushProperty name="width" value="0.05" units="cm"/>
      <inkml:brushProperty name="height" value="0.05" units="cm"/>
      <inkml:brushProperty name="color" value="#008C3A"/>
    </inkml:brush>
  </inkml:definitions>
  <inkml:trace contextRef="#ctx0" brushRef="#br0">11 0 15523,'1'1'188,"0"1"-1,-1-1 0,1 0 0,0 0 1,0 0-1,-1 1 0,1-1 0,-1 0 0,1 1 1,-1-1-1,0 1 0,1-1 0,-1 0 1,0 1-1,0-1 0,0 2 0,1 4 299,30 204 4296,16 90-2953,-46-293-1719,-1-6-83,0-1-1,0 1 1,0-1 0,1 0 0,-1 1 0,0-1-1,0 1 1,1-1 0,-1 1 0,1-1-1,0 0 1,-1 1 0,1-1 0,0 0 0,0 0-1,-1 0 1,1 1 0,2 0 0,-3-2-19,0 0 1,0 0 0,0-1 0,1 1 0,-1 0 0,0 0 0,0 0-1,0 0 1,1 0 0,-1 0 0,0 0 0,0-1 0,0 1-1,1 0 1,-1 0 0,0 0 0,0 0 0,0-1 0,0 1-1,0 0 1,0 0 0,1 0 0,-1-1 0,0 1 0,0 0-1,0 0 1,0-1 0,0 1 0,0 0 0,0 0 0,0-1-1,0 1 1,0 0 0,0 0 0,0 0 0,0-1 0,0 1-1,0-13 81,0 12-56,-2-14 24,0 1 1,-1 0-1,0-1 0,-1 1 0,-1 0 0,0 1 1,-1-1-1,-1 1 0,0 0 0,0 1 1,-16-20-1,22 31-56,1 0 0,-1 0 1,0 0-1,0 0 0,0 0 0,0 0 0,0 0 1,0 0-1,0 0 0,0 0 0,-1 1 0,1-1 1,0 0-1,0 1 0,-1-1 0,1 1 1,0-1-1,-1 1 0,1 0 0,-1-1 0,1 1 1,0 0-1,-1 0 0,-1 0 0,2 1-1,0-1 0,1 0 0,-1 1-1,1-1 1,-1 0 0,1 1 0,0-1-1,-1 1 1,1-1 0,-1 1 0,1-1-1,0 1 1,-1-1 0,1 1 0,0-1-1,0 1 1,-1 0 0,1-1 0,0 1-1,0 0 1,1 23-5,1-16 0,0 0-1,0-1 1,1 1-1,0-1 1,1 0 0,-1 0-1,1 0 1,1 0-1,-1-1 1,1 0 0,6 7-1,-7-10 4,0 1-1,0-1 1,1 0 0,-1 0-1,1-1 1,-1 1-1,1-1 1,0 0 0,0 0-1,0 0 1,0-1-1,0 0 1,0 0 0,1 0-1,-1-1 1,0 1-1,11-2 1,0-2-12,0 0 0,-1-1-1,1-1 1,-1 0 0,0-1 0,0-1 0,0 0 0,-1-1-1,0-1 1,-1 0 0,0-1 0,19-19 0,-30 28 9,0-1 0,0 0 0,0 0 0,-1 0 0,1 0 0,-1 0 0,1 0 0,-1-1 1,0 1-1,0 0 0,0-1 0,1-3 0,-4 9 14,-2 4-8,1-1 0,-1 1 0,1 0 0,-3 11 0,6-16 1,-1 1 0,1-1 0,0 1-1,0-1 1,0 1 0,0-1 0,0 1-1,0-1 1,2 5 0,-2-6-1,1-1 1,-1 1 0,1 0-1,0-1 1,-1 1 0,1 0-1,0-1 1,-1 1-1,1-1 1,0 1 0,-1-1-1,1 1 1,0-1 0,0 0-1,0 0 1,-1 1 0,1-1-1,0 0 1,0 0-1,0 0 1,0 0 0,0 1-1,0-1 1,-1-1 0,1 1-1,0 0 1,0 0 0,0 0-1,0 0 1,1-1-1,5 0 1,0 0-1,0 1 0,0 0 0,0 0 0,0 0 0,0 1 0,0 0 0,0 0 0,0 1 0,0 0 0,-1 0 1,1 1-1,12 6 0,-8-1 8,1 0 1,-1 0-1,-1 1 1,1 0-1,-1 1 0,10 13 1,-20-22 4,1 0 0,0 0-1,-1 0 1,1 0 0,0 0 0,0-1 0,0 1 0,-1 0-1,1-1 1,0 1 0,0 0 0,0-1 0,0 1 0,0-1-1,2 1 1,-2-1-1,-1 0 0,0 0 0,1-1 0,-1 1 0,0 0-1,0 0 1,1-1 0,-1 1 0,0 0 0,0-1 0,0 1-1,1 0 1,-1-1 0,0 1 0,0 0 0,0-1 0,0 1-1,0 0 1,1-1 0,-1 1 0,0-1 0,0 1 0,0 0-1,0-1 1,0 1 0,0 0 0,0-1 0,-1 1 0,1-1-1,-7-41 637,5 36-623,-47-166 1035,49 172-1068,-1-1 1,1 1 0,0 0-1,0-1 1,0 1-1,0 0 1,0-1 0,0 1-1,0 0 1,0-1 0,0 1-1,0-1 1,0 1 0,0 0-1,0-1 1,0 1-1,1 0 1,-1-1 0,0 1-1,0 0 1,0-1 0,0 1-1,1 0 1,-1-1-1,0 1 1,0 0 0,1-1-1,-1 1 1,0 0 0,1 0-1,-1-1 1,0 1 0,0 0-1,1 0 1,-1 0-1,0 0 1,1-1 0,-1 1-1,1 0 1,-1 0 0,0 0-1,1 0 1,-1 0-1,0 0 1,1 0 0,-1 0-1,1 0 1,-1 0 0,0 0-1,1 0 1,-1 0 0,0 0-1,1 1 1,0-1-1,29 10-490,-16-5 142,3-1-368,0-1 0,0 0 1,24 0-1,-32-3 473,0-1 1,0 1-1,0-2 1,0 1-1,0-1 0,-1 0 1,1-1-1,11-5 1,12-11-670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2.495"/>
    </inkml:context>
    <inkml:brush xml:id="br0">
      <inkml:brushProperty name="width" value="0.05" units="cm"/>
      <inkml:brushProperty name="height" value="0.05" units="cm"/>
      <inkml:brushProperty name="color" value="#008C3A"/>
    </inkml:brush>
  </inkml:definitions>
  <inkml:trace contextRef="#ctx0" brushRef="#br0">18 63 15195,'-2'2'168,"1"-1"0,-1 1 0,1 0-1,-1-1 1,1 1 0,0 0 0,0 0 0,0 0-1,0 0 1,0 0 0,0 0 0,1 0-1,-1 0 1,1 0 0,-1 1 0,1-1 0,0 0-1,0 0 1,0 0 0,0 1 0,0-1-1,0 0 1,1 0 0,-1 0 0,1 0 0,-1 1-1,1-1 1,0 0 0,0 0 0,0 0 0,0 0-1,0-1 1,0 1 0,1 0 0,-1 0-1,3 1 1,-2 0-90,0-1-1,0 0 0,0 0 1,1 0-1,-1 0 0,1 0 1,0-1-1,-1 1 0,1-1 1,0 0-1,0 0 0,0 0 1,0 0-1,0 0 0,0 0 1,0-1-1,0 0 1,0 1-1,0-1 0,0-1 1,0 1-1,1 0 0,-1-1 1,0 1-1,0-1 0,0 0 1,0 0-1,-1 0 0,1 0 1,0-1-1,0 1 0,-1-1 1,1 1-1,-1-1 0,1 0 1,-1 0-1,0 0 1,1-1-1,-1 1 0,2-5 1,-7 13-4,1 0 0,-1 0 0,1 1 0,0-1 0,0 0 0,-1 10 0,-1 3-7,0-1-41,0 0-1,1 0 1,0 1-1,1 35 1,2-53-24,0 1 0,0-1 0,0 0 0,0 0 0,0 0 0,0 0 0,0 0 0,1 1 0,-1-1 0,0 0 0,1 0 0,-1 0 0,1 0 0,-1 0 0,1 0 0,0 0 0,-1 0 0,1 0-1,0 0 1,0-1 0,1 2 0,-2-2 3,1 1-1,0-1 0,0 0 0,0 0 1,0 0-1,0 0 0,0 0 1,0 0-1,0 0 0,0 0 0,0-1 1,-1 1-1,1 0 0,0 0 0,0-1 1,0 1-1,0 0 0,-1-1 0,1 1 1,1-2-1,7-4 47,-1-1 1,-1 0-1,13-14 1,-14 14-19,9-9 39,1 0-1,0 1 1,1 1-1,0 1 1,1 1-1,36-19 1,-47 27-63,0 1 0,0 0 1,0 1-1,1 0 1,-1 0-1,1 1 1,-1 0-1,1 0 0,-1 0 1,1 1-1,-1 0 1,1 1-1,0 0 1,-1 0-1,1 0 1,-1 1-1,0 0 0,1 1 1,-1-1-1,0 2 1,-1-1-1,1 1 1,7 4-1,-3 0-18,-1 1 1,16 15-1,-23-21 31,0 1-1,0-1 0,0 1 0,0 0 1,0 0-1,-1 0 0,0 0 0,0 1 1,0-1-1,2 9 0,-24-62 551,13 29-531,-44-150 328,51 160-371,7 9-3,17 17-10,-7-4 2,-1-5-13,0 0 0,0-1 1,1-1-1,-1-1 0,1 0 0,0-1 0,22 1 1,-28-3-93,0 0 0,0-2 0,0 1 0,0-1 0,0-1 0,-1 0 0,1 0 0,0-1 0,-1-1 0,0 0 0,1 0 0,14-9 0,-22 11 87,0-1 1,0 1 0,-1-1 0,1 1 0,0-1-1,-1 0 1,0 0 0,1 0 0,-1 0 0,-1-1-1,1 1 1,0 0 0,1-6 0,2-19-344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2.915"/>
    </inkml:context>
    <inkml:brush xml:id="br0">
      <inkml:brushProperty name="width" value="0.05" units="cm"/>
      <inkml:brushProperty name="height" value="0.05" units="cm"/>
      <inkml:brushProperty name="color" value="#008C3A"/>
    </inkml:brush>
  </inkml:definitions>
  <inkml:trace contextRef="#ctx0" brushRef="#br0">7 14 15083,'-6'-6'1745,"13"3"-865,0 0-320,8 2 1272,0 2-719,4 4-289,1 2-184,3 0-640,3 0-456,2-4 440,2 0-112,11-3-152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3.646"/>
    </inkml:context>
    <inkml:brush xml:id="br0">
      <inkml:brushProperty name="width" value="0.05" units="cm"/>
      <inkml:brushProperty name="height" value="0.05" units="cm"/>
      <inkml:brushProperty name="color" value="#008C3A"/>
    </inkml:brush>
  </inkml:definitions>
  <inkml:trace contextRef="#ctx0" brushRef="#br0">1 22 15651,'11'-19'2197,"-11"19"-2150,0 0-1,1 0 0,-1-1 1,0 1-1,0 0 0,1 0 0,-1 0 1,0-1-1,1 1 0,-1 0 0,0 0 1,1 0-1,-1 0 0,1 0 1,-1 0-1,0 0 0,1 0 0,-1 0 1,0 0-1,1 0 0,-1 0 0,1 0 1,-1 0-1,0 0 0,1 0 0,-1 0 1,0 0-1,1 0 0,-1 1 1,0-1-1,1 0 0,-1 0 0,0 0 1,0 1-1,1-1 0,-1 0 0,0 0 1,1 1-1,-1-1 0,0 0 1,0 1-1,0-1 0,1 0 0,-1 1 1,0-1-1,0 0 0,0 1 0,0-1 1,0 0-1,0 1 0,0-1 1,0 0-1,0 1 0,12 29 1179,-1 1 0,10 52 0,-9-35-795,10 42 63,19 66-294,-49-173-3429,-30-45 1723,13 24 560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4.105"/>
    </inkml:context>
    <inkml:brush xml:id="br0">
      <inkml:brushProperty name="width" value="0.05" units="cm"/>
      <inkml:brushProperty name="height" value="0.05" units="cm"/>
      <inkml:brushProperty name="color" value="#008C3A"/>
    </inkml:brush>
  </inkml:definitions>
  <inkml:trace contextRef="#ctx0" brushRef="#br0">48 69 15939,'-48'-31'6058,"68"33"-5259,-1 0-1,1 0 1,37-4 0,60-13-91,-59 7-326,-16 2-317,-11 1-1131,63-2 0,-92 7 999,0 0 0,0 0 0,0 0 0,0 0 0,0 1 0,0-1 0,0 1 0,0-1 0,0 1 0,0 0 0,0-1 0,0 1 0,2 2 0,0 4-573</inkml:trace>
  <inkml:trace contextRef="#ctx0" brushRef="#br0" timeOffset="1">237 264 15915,'-2'26'1681,"11"-12"-913,0-1-264,4-3 1000,5-3-295,2-4-281,0-2-192,3 1-224,0 1-104,-3 0-160,0-3-200,-1 2-632,-2 1-416,-3-4 824,-2-3-160,1-14-128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0:37.898"/>
    </inkml:context>
    <inkml:brush xml:id="br0">
      <inkml:brushProperty name="width" value="0.05" units="cm"/>
      <inkml:brushProperty name="height" value="0.05" units="cm"/>
    </inkml:brush>
  </inkml:definitions>
  <inkml:trace contextRef="#ctx0" brushRef="#br0">6013 326 10906,'-183'-27'1069,"-34"-3"-773,-132-6 87,-413-52 323,-325-33-429,-9 97-296,820 39 9,1 12 0,-533 124 0,719-128 27,2 5-1,0 3 1,-115 60-1,151-63-15,1 1 0,1 3-1,2 2 1,1 2 0,2 2-1,-58 64 1,89-87-4,0 1-1,1 0 1,1 0 0,1 1 0,0 1-1,-14 34 1,21-43 0,1 0 0,-1 1-1,2-1 1,-1 1 0,1-1-1,1 1 1,0-1 0,0 1 0,1 0-1,0-1 1,0 1 0,1-1-1,0 1 1,1-1 0,0 0 0,6 10-1,2 3-2,1-2-1,2 0 0,0 0 1,0-1-1,2-1 0,0-1 1,22 19-1,1-5-2,0-1 0,65 37 0,-39-32 10,1-4 1,2-2-1,1-3 0,77 18 0,295 48 6,-317-70-14,952 144 6,10-102 106,9-120-40,-7-75-8,-651 62-9,-1-31-57,-330 67 94,201-91 0,-237 88 61,-2-3 0,-1-2 1,99-83-1,-143 105-22,0-2-1,-2-1 1,0 0 0,-1-1 0,-2-2 0,0 0-1,23-46 1,-34 57-99,-1 0 0,-1 1 0,-1-2-1,0 1 1,0-1 0,-1 1 0,-1-1 0,-1 0 0,0 0 0,-1 0-1,0 0 1,-1 1 0,-1-1 0,-1 0 0,0 0 0,0 1 0,-10-22-1,7 22-86,-1 0-1,0 1 1,-1-1-1,-1 2 1,0-1-1,-1 1 1,0 1-1,-1 0 1,-14-12-1,6 8 9,-1 1 0,0 1-1,-1 0 1,0 2 0,-29-11 0,-67-17-196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4.885"/>
    </inkml:context>
    <inkml:brush xml:id="br0">
      <inkml:brushProperty name="width" value="0.05" units="cm"/>
      <inkml:brushProperty name="height" value="0.05" units="cm"/>
      <inkml:brushProperty name="color" value="#008C3A"/>
    </inkml:brush>
  </inkml:definitions>
  <inkml:trace contextRef="#ctx0" brushRef="#br0">1 0 16283,'1'1'307,"1"0"-1,-1 0 1,1 0-1,-1 0 1,0 0-1,1 0 1,-1 0-1,0 0 1,0 1-1,0-1 1,0 0-1,0 1 1,0-1-1,0 1 1,0-1-1,1 4 1,6 29 1738,-4-17-1542,7 25-126,1-1 0,3-1 0,1 0 0,23 39 0,-39-78-364,1 0 0,-1 0-1,1 1 1,0-1 0,0 0 0,0 0 0,0 0 0,0 0-1,0 0 1,0 0 0,0 0 0,0 0 0,1 0 0,-1-1-7,-1 0 1,0 0 0,0 0 0,1 0 0,-1 0 0,0 0 0,1 0 0,-1 0 0,0 0 0,0 0 0,1 0 0,-1 0 0,0 0 0,0-1 0,1 1 0,-1 0 0,0 0-1,0 0 1,1 0 0,-1-1 0,0 1 0,0 0 0,0 0 0,1-1 0,-1 1 0,0 0 0,0 0 0,0-1 0,0 1 0,0 0 0,0 0 0,1-1 0,-1 1-1,0 0 1,0-1 0,1-3 35,-1 1 0,1-1-1,-1 1 1,0-1 0,0 0-1,0 1 1,-2-8 0,-2-11 61,-2 0 0,-1 1 0,0 0 1,-1 1-1,-2-1 0,-18-29 1,16 38-80,12 12-24,0 0 1,0 0-1,0 0 0,-1 0 0,1 0 1,0 0-1,0 0 0,0 0 0,-1 1 1,1-1-1,0 0 0,0 0 0,0 0 1,0 0-1,-1 0 0,1 0 0,0 0 1,0 1-1,0-1 0,0 0 0,0 0 1,0 0-1,-1 0 0,1 1 0,0-1 1,0 0-1,0 0 0,0 0 0,0 0 1,0 1-1,0-1 0,0 0 0,0 0 1,0 0-1,0 1 0,0-1 0,0 0 1,0 0-1,0 1 0,0 2-2,0 0 0,1 0 0,-1 1-1,1-1 1,0 0 0,-1 0 0,4 6 0,-2-3 0,1 0 0,1 0 1,-1 0-1,1-1 0,0 0 0,0 1 0,0-1 1,1-1-1,0 1 0,0-1 0,0 1 1,0-1-1,1-1 0,-1 1 0,1-1 1,0 0-1,0-1 0,1 1 0,-1-1 1,0 0-1,1-1 0,-1 1 0,1-1 0,-1-1 1,1 1-1,0-1 0,-1 0 0,1-1 1,0 1-1,-1-1 0,1-1 0,-1 1 1,0-1-1,1 0 0,-1-1 0,0 1 0,0-1 1,0 0-1,5-5 0,2 0 0,0-2 1,-1 1-1,-1-2 0,16-16 0,-22 21 1,0-1 0,0 1 0,0-1 0,-1 0 0,0 0 0,0 0 0,-1 0 0,0-1 0,0 1 0,2-11 0,-10 55-31,1 61 0,6-73 25,6 33 0,-7-50 3,1-1 1,0 1-1,1 0 0,0-1 1,0 0-1,0 1 1,1-1-1,6 9 0,-9-15 4,0 0 0,1 0 0,-1 0 0,0 0 0,0 1 0,0-1 0,1-1 0,-1 1 0,0 0 0,1 0 0,-1 0 0,1-1 0,-1 1 0,1-1 0,-1 1 0,1-1 0,-1 0 0,1 0 0,0 1 0,-1-1 0,1 0 0,-1 0 0,1 0 0,0-1 0,-1 1 0,1 0 0,-1-1 0,1 1 0,-1-1 0,1 1 0,-1-1 0,1 0 0,-1 0 0,0 1 0,1-1 0,0-1 0,5-4 5,0 1-1,0-1 1,-1 0 0,0-1 0,7-9 0,11-19 18,-3-1 0,-1-1 0,-1-1 0,13-40 0,-5 15 2,-27 63-26,0 0 1,0 0-1,0 0 1,0 0 0,0 0-1,0 0 1,0 0 0,0 0-1,0 0 1,0 1 0,0-1-1,0 0 1,0 0 0,0 0-1,0 0 1,0 0-1,0 0 1,0 0 0,0 0-1,1 0 1,-1 0 0,0 0-1,0 0 1,0 1 0,0-1-1,0 0 1,0 0 0,0 0-1,0 0 1,0 0-1,0 0 1,1 0 0,-1 0-1,0 0 1,0 0 0,0 0-1,0 0 1,0 0 0,0 0-1,0 0 1,0 0 0,1 0-1,-1 0 1,0 0 0,0 0-1,0 0 1,0-1-1,0 1 1,0 0 0,0 0-1,0 0 1,0 0 0,0 0-1,0 0 1,1 0 0,-1 0-1,0 0 1,0 0 0,0 0-1,0 0 1,0 0-1,0-1 1,0 1 0,2 10-4,7 42-23,-5-17 13,11 36 1,-12-62 20,0 1 0,0-1 1,1 0-1,0 0 0,1 0 0,-1-1 0,2 0 0,9 12 1,-14-18-4,1 0 0,0 0 1,0-1-1,-1 1 1,1 0-1,0-1 1,0 0-1,1 0 1,-1 1-1,0-1 1,0 0-1,0-1 1,1 1-1,-1 0 1,0-1-1,1 1 1,-1-1-1,5 0 0,-3 0 7,-1-1 0,1 1 0,-1-1 0,1 0 0,-1 0 0,0-1-1,1 1 1,-1-1 0,0 1 0,0-1 0,5-4 0,1-2-105,-1 0-1,0 0 1,0-1 0,0 0 0,-1 0 0,11-20-1,-15 23-101,-1 1 0,0 0 0,0-1 0,0 0 0,0 1 0,-1-1 0,0 0 0,0 0-1,-1 0 1,1 0 0,-1 1 0,-1-1 0,1 0 0,-1 0 0,0 0 0,0 0 0,-1 1-1,-3-11 1,-14-14-641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5.322"/>
    </inkml:context>
    <inkml:brush xml:id="br0">
      <inkml:brushProperty name="width" value="0.05" units="cm"/>
      <inkml:brushProperty name="height" value="0.05" units="cm"/>
      <inkml:brushProperty name="color" value="#008C3A"/>
    </inkml:brush>
  </inkml:definitions>
  <inkml:trace contextRef="#ctx0" brushRef="#br0">1 0 17572,'-1'3'1272,"1"6"-1032,4 1-256,3 1 480,5-1-120,-3-1-336,1-2-24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5.727"/>
    </inkml:context>
    <inkml:brush xml:id="br0">
      <inkml:brushProperty name="width" value="0.05" units="cm"/>
      <inkml:brushProperty name="height" value="0.05" units="cm"/>
      <inkml:brushProperty name="color" value="#008C3A"/>
    </inkml:brush>
  </inkml:definitions>
  <inkml:trace contextRef="#ctx0" brushRef="#br0">125 130 16860,'1'-15'1187,"-4"-43"895,3 54-1845,-1 0 0,0 0-1,1 1 1,-2-1 0,1 0-1,0 0 1,-1 0-1,0 1 1,0-1 0,0 1-1,-4-5 1,6 7-158,0 1 1,-1-1 0,1 1-1,-1-1 1,0 1-1,1-1 1,-1 1 0,1-1-1,-1 1 1,0-1-1,1 1 1,-1 0-1,0-1 1,1 1 0,-1 0-1,0 0 1,1 0-1,-1-1 1,0 1-1,0 0 1,1 0 0,-1 0-1,0 0 1,1 0-1,-1 0 1,-1 1 0,0 0-6,1-1-1,0 1 1,-1 0 0,1 0 0,0 0 0,0 0 0,0 0 0,-1 0 0,1 0 0,0 0 0,0 1 0,0 0 0,-4 5 92,2 1 1,-1-1-1,-4 15 0,-1 9-155,2 1 1,1-1-1,2 1 0,0 0 0,3 53 0,1-83-24,0-1-1,0 1 1,0-1 0,0 0-1,0 1 1,1-1 0,-1 1-1,0-1 1,1 0 0,-1 1-1,1-1 1,-1 0-1,1 0 1,0 1 0,-1-1-1,1 0 1,0 0 0,0 0-1,0 0 1,0 0 0,0 0-1,0 0 1,0 0 0,0 0-1,1 0 1,-1-1 0,0 1-1,0 0 1,1-1-1,-1 1 1,0-1 0,1 0-1,-1 1 1,0-1 0,4 0-1,19 9-101,-8 0 41,0 2 0,-1 0 0,0 0 0,0 2 0,-1 0 1,-1 0-1,0 1 0,12 18 0,-9-10 23,-2 0 0,-1 1 1,0 0-1,-2 1 0,12 33 0,-19-44 112,-1 0 0,0 0 0,-1 0 0,0 1 0,-1-1 0,-1 26-1,0-35-9,-1 1-1,0-1 0,0 1 1,0-1-1,0 1 1,-1-1-1,0 0 0,0 1 1,0-1-1,-3 5 0,3-7 0,0 0-1,0 0 1,-1 1-1,1-1 1,0 0-1,-1-1 0,1 1 1,-1 0-1,0-1 1,1 1-1,-1-1 1,0 0-1,0 0 0,0 0 1,0 0-1,-6 0 1,4-1 9,-1 0 0,0 0-1,0-1 1,0 0 0,1 0 0,-1 0 0,0 0 0,1-1 0,-1 0-1,1-1 1,0 1 0,0-1 0,0 0 0,0 0 0,0 0 0,0-1 0,1 0-1,-6-5 1,-4-6 47,0-1 1,0 0-1,-18-30 0,18 24-61,1 0 1,-12-32-1,21 43-166,0 1 1,1-1-1,0 1 1,1-1-1,0 0 1,0 0-1,1-21 1,1 29-17,1 1 1,-1 0-1,1-1 1,-1 1 0,1 0-1,0-1 1,-1 1 0,1 0-1,1 0 1,-1 0 0,0 0-1,0 0 1,1 0-1,2-3 1,28-19-1159,-31 23 1278,21-12-809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6.288"/>
    </inkml:context>
    <inkml:brush xml:id="br0">
      <inkml:brushProperty name="width" value="0.05" units="cm"/>
      <inkml:brushProperty name="height" value="0.05" units="cm"/>
      <inkml:brushProperty name="color" value="#008C3A"/>
    </inkml:brush>
  </inkml:definitions>
  <inkml:trace contextRef="#ctx0" brushRef="#br0">97 334 19404,'-1'-1'87,"0"0"0,0 0 0,0 0-1,0 0 1,0 0 0,0 1 0,0-1 0,0 0 0,0 0-1,0 1 1,0-1 0,-1 1 0,1-1 0,0 1-1,0 0 1,-1-1 0,1 1 0,0 0 0,-1 0 0,1 0-1,0 0 1,0 0 0,-1 0 0,1 0 0,0 0 0,-1 1-1,-1-1 1,1 2 30,0-1 0,-1 1 0,1 0 0,0-1 0,0 1 0,0 0-1,0 0 1,0 1 0,1-1 0,-1 0 0,1 0 0,-2 4 0,-3 6 183,0 0 1,2 1-1,-1-1 1,-3 19-1,6-17-183,0 0 0,1 0 0,0 21 0,1-30-101,0 0 0,1 0 0,-1 0 0,1 0 0,0 0 0,1 0 0,-1-1 0,1 1 0,0 0-1,0-1 1,1 1 0,-1-1 0,4 5 0,-5-8-12,0 0 0,0 0 0,0 0 0,0 0 0,0-1 0,0 1 1,0 0-1,0 0 0,0-1 0,0 1 0,0-1 0,0 1 0,1-1 0,-1 0 0,0 1 0,0-1 0,1 0 0,-1 0 0,0 0 0,0 1 0,1-1 0,1-1 1,-1 1 1,0-1 1,1 0-1,-1 0 1,0 0-1,0 0 1,0 0-1,1 0 1,-1-1-1,-1 1 1,1-1-1,2-1 1,4-6 22,1-1-1,-2 0 1,11-17 0,-16 25-25,27-51 102,-2-2 0,21-57 1,-26 57-75,-6 22-72,-7 23 3,-9 10 36,1 0 0,-1 0 1,0 0-1,0 0 0,1 0 0,-1 0 0,0 0 0,0 0 1,1 0-1,-1 0 0,0 1 0,0-1 0,0 0 0,1 0 1,-1 0-1,0 0 0,0 0 0,0 1 0,1-1 0,-1 0 0,0 0 1,0 0-1,0 0 0,0 1 0,0-1 0,1 0 0,-1 0 1,0 1-1,0-1 0,0 0 0,0 0 0,0 1 0,0-1 1,0 0-1,0 0 0,0 0 0,0 1 0,0-1 0,0 0 1,0 0-1,0 1 0,0-1 0,0 0 0,2 30-78,0-1 0,-5 45 0,1-23-33,-2 112-1011,8-136 162,-4-27 931,0 0 0,0 1 0,0-1 0,0 0 0,0 0 0,1 0 0,-1 0 0,0 1 0,0-1 0,0 0 0,0 0 0,0 0 0,0 0 0,1 0 0,-1 0 0,0 0 0,0 1 0,0-1 0,0 0 0,0 0 0,1 0 0,-1 0 0,0 0 0,0 0 0,0 0 0,0 0 0,1 0 0,-1 0 0,0 0 0,0 0 0,0 0 0,1 0 0,-1 0 0,0 0 0,0 0 0,0 0 0,0 0 0,1 0 0,-1 0 0,0 0 0,0 0 0,0-1 1,0 1-1,1 0 0,-1 0 0,0 0 0,0 0 0,0 0 0,0 0 0,0 0 0,0-1 0,1 1 0,-1 0 0,0 0 0,3-5-310,0 0 1,-1 0 0,0 0 0,0 0-1,0 0 1,2-9 0,47-251-4486,-28-7 5886,-22 472 4338,0-143-4458,-1-37-642,-1-13-164,1 0-1,0 0 0,0 0 0,1 1 1,-1-1-1,2-1 0,-1 1 0,5 13 0,-5-20-116,-1 1-1,0-1 1,1 1-1,-1-1 1,0 0 0,1 1-1,-1-1 1,1 1-1,-1-1 1,1 0-1,-1 0 1,1 1-1,-1-1 1,1 0-1,-1 0 1,1 0-1,0 1 1,-1-1-1,1 0 1,-1 0-1,1 0 1,-1 0-1,1 0 1,0 0-1,-1 0 1,1 0-1,-1-1 1,1 1-1,-1 0 1,1 0-1,-1 0 1,1 0 0,0-1-1,-1 1 1,1 0-1,-1-1 1,1 0-1,18-14 236,-18 14-239,3-3 19,1-1 1,0 1 0,0 0-1,1 0 1,-1 1 0,1 0-1,0 0 1,7-3 0,-11 5-30,0 1 0,1-1-1,-1 1 1,0-1 0,1 1 0,-1 0 0,0 0 0,1 0 0,-1 0 0,0 1 0,1-1-1,-1 1 1,0-1 0,1 1 0,-1 0 0,0 0 0,0 0 0,0 0 0,0 0-1,0 0 1,0 0 0,0 1 0,0-1 0,0 1 0,-1 0 0,3 2 0,3 5-5,0 1 0,-1 0 0,0 0 1,-1 0-1,0 0 0,-1 1 0,0 0 1,0 0-1,2 17 0,-2-12 100,-2 1 0,0-1 0,-1 1-1,-1 0 1,-4 33 0,4-47-40,-1 1 1,0 0-1,0 0 0,0-1 0,0 1 1,-1 0-1,1-1 0,-1 1 0,0-1 0,0 0 1,0 0-1,-1 0 0,1 0 0,-6 6 1,6-8-27,0 0 1,-1 1-1,1-1 1,0 0-1,0 0 1,-1 0-1,1-1 1,0 1 0,-1-1-1,1 1 1,0-1-1,-1 0 1,1 1-1,-1-1 1,1-1-1,-1 1 1,1 0-1,-1 0 1,1-1-1,0 0 1,-1 1 0,1-1-1,0 0 1,-3-2-1,-6-2-371,1-2-1,0 0 1,1 0 0,0-1-1,0 0 1,0 0 0,1-1-1,1 0 1,-1 0-1,-10-20 1,16 26-482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6.707"/>
    </inkml:context>
    <inkml:brush xml:id="br0">
      <inkml:brushProperty name="width" value="0.05" units="cm"/>
      <inkml:brushProperty name="height" value="0.05" units="cm"/>
      <inkml:brushProperty name="color" value="#008C3A"/>
    </inkml:brush>
  </inkml:definitions>
  <inkml:trace contextRef="#ctx0" brushRef="#br0">49 107 18372,'11'-13'1367,"-8"10"-987,-1-1 0,1 1 0,0 0 1,0 0-1,0 0 0,0 0 1,0 0-1,1 1 0,-1-1 0,1 1 1,0 0-1,0 0 0,0 0 0,0 1 1,8-3-1,-11 4-361,0 0-1,0 0 1,1 0 0,-1-1 0,0 1-1,0 0 1,0-1 0,0 1 0,0-1-1,1 1 1,-1-1 0,0 0-1,0 1 1,0-1 0,0 0 0,-1 0-1,1 1 1,0-1 0,0 0 0,0 0-1,-1 0 1,1 0 0,0 0 0,-1 0-1,1-1 1,-1 1 0,0 0 0,1 0-1,-1 0 1,0 0 0,1-1 0,-1 1-1,0 0 1,0 0 0,0-3 0,-1 3-7,1 0 1,0 0-1,-1 0 1,1 0 0,-1 0-1,1 0 1,-1 0 0,0 0-1,1 0 1,-1 0 0,0 1-1,0-1 1,1 0-1,-1 0 1,0 1 0,0-1-1,0 0 1,0 1 0,0-1-1,0 1 1,0-1 0,0 1-1,0 0 1,0 0 0,0-1-1,-1 1 1,1 0-1,0 0 1,0 0 0,0 0-1,0 0 1,0 0 0,0 0-1,0 0 1,-1 1 0,1-1-1,0 0 1,0 1-1,-2 0 1,-2 1 19,0 0-1,0 1 1,0-1 0,1 1-1,-1 0 1,1 1 0,-1-1-1,1 1 1,0 0-1,0 0 1,1 0 0,-5 6-1,1 0-12,1 0 0,0 1 0,0 0 0,-6 17 0,9-18-17,0-1 0,1 0-1,1 1 1,-1 0 0,1-1 0,1 1 0,0 0 0,0-1 0,3 16 0,-2-22-6,-1 0 1,1 0-1,0 1 0,1-1 0,-1 0 0,0 0 0,1 0 0,-1 0 0,1 0 0,0-1 0,0 1 1,0-1-1,4 4 0,-4-4-10,0-1 1,1 0-1,-1 1 1,0-1-1,1 0 1,-1 0-1,1-1 1,-1 1-1,1 0 0,-1-1 1,1 1-1,0-1 1,-1 0-1,1 0 1,0 0-1,-1 0 1,1-1-1,-1 1 1,4-1-1,3-2-41,-1 1 1,0-1-1,1-1 0,-1 1 1,-1-2-1,1 1 0,0-1 1,-1 0-1,0 0 0,0-1 1,6-7-1,16-20-94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7.374"/>
    </inkml:context>
    <inkml:brush xml:id="br0">
      <inkml:brushProperty name="width" value="0.05" units="cm"/>
      <inkml:brushProperty name="height" value="0.05" units="cm"/>
      <inkml:brushProperty name="color" value="#008C3A"/>
    </inkml:brush>
  </inkml:definitions>
  <inkml:trace contextRef="#ctx0" brushRef="#br0">0 73 17420,'1'-3'330,"0"0"0,-1 1 0,1-1 0,0 1 0,0-1 0,1 1 0,-1-1 0,0 1 1,1 0-1,-1-1 0,1 1 0,0 0 0,4-3 0,-2 0 82,1 1 1,0 0-1,1 0 0,10-7 0,-15 10-351,1 1-1,-1-1 1,1 0-1,0 0 0,-1 1 1,1-1-1,0 1 0,-1 0 1,1-1-1,0 1 0,0 0 1,0 0-1,-1 0 0,1 0 1,0 0-1,0 0 0,-1 1 1,1-1-1,0 1 1,-1-1-1,3 2 0,-2-1-21,0 1-1,0-1 0,0 1 1,0 0-1,-1-1 0,1 1 1,-1 0-1,1 0 0,-1 0 1,0 1-1,0-1 0,0 0 1,2 4-1,0 6-4,0 0-1,0 0 1,-1 0-1,0 23 1,-1 32-23,2 29-7,-3-94-4,0-1 1,0 0 0,0 1 0,0-1-1,1 1 1,-1-1 0,0 0 0,1 1-1,-1-1 1,1 0 0,-1 1 0,1-1-1,0 0 1,-1 1 0,1-1 0,0 0-1,0 0 1,0 0 0,0 0 0,0 0-1,0 0 1,0 0 0,0 0 0,1-1-1,-1 1 1,2 1 0,-1-2 2,1 0 0,-1 0-1,1 0 1,-1 0 0,1 0 0,-1 0 0,1-1 0,-1 1-1,1-1 1,-1 0 0,1 1 0,-1-1 0,0 0-1,4-3 1,12-7 78,0-1-1,-1 0 0,-1-2 1,0 0-1,-1 0 1,0-2-1,-1 0 0,-1 0 1,-1-1-1,17-30 0,-26 41-11,0 0 0,-1 0 0,0-1 0,0 1 0,-1-1 0,1 1 0,-1-1-1,-1 0 1,1-10 0,-1 15-49,0 1-1,0-1 1,0 0 0,-1 1-1,1-1 1,0 0-1,-1 1 1,1-1 0,-1 0-1,1 1 1,-1-1-1,0 1 1,0-1 0,0 1-1,0 0 1,0-1 0,0 1-1,0 0 1,0-1-1,0 1 1,-1 0 0,1 0-1,0 0 1,-1 0-1,1 0 1,-1 1 0,1-1-1,-1 0 1,1 1-1,-1-1 1,0 1 0,1-1-1,-1 1 1,0 0 0,1 0-1,-1-1 1,0 1-1,0 0 1,1 1 0,-1-1-1,-3 1 1,1 0-22,0 0 0,0 1 0,0-1 0,0 1 0,1 0 0,-1 0 0,0 0 0,1 1 0,0-1 0,-1 1 0,1 0 0,0 0 0,-5 6 0,7-8-47,0 0-1,0 0 1,1 0 0,-1 0 0,0 0 0,0 1 0,1-1-1,-1 0 1,1 0 0,-1 1 0,1-1 0,0 0 0,-1 1-1,1-1 1,0 0 0,0 1 0,0-1 0,0 0 0,0 1-1,0-1 1,0 0 0,0 1 0,1-1 0,-1 0-1,0 1 1,1-1 0,-1 0 0,1 0 0,0 0 0,-1 1-1,1-1 1,0 0 0,0 0 0,0 0 0,0 0 0,0 0-1,0 0 1,0 0 0,0 0 0,0-1 0,0 1 0,0 0-1,0-1 1,1 1 0,-1-1 0,2 1 0,2 1-124,0-1 0,1 0 0,-1 0 0,0-1 0,1 0 0,-1 0 0,1 0 0,-1 0 0,1-1 0,-1 0 0,1 0 1,-1 0-1,0-1 0,10-4 0,28-12-634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7.823"/>
    </inkml:context>
    <inkml:brush xml:id="br0">
      <inkml:brushProperty name="width" value="0.05" units="cm"/>
      <inkml:brushProperty name="height" value="0.05" units="cm"/>
      <inkml:brushProperty name="color" value="#008C3A"/>
    </inkml:brush>
  </inkml:definitions>
  <inkml:trace contextRef="#ctx0" brushRef="#br0">48 1 14819,'-11'35'1355,"-16"61"2110,24-81-2810,0-1 0,1 1 0,1-1 0,1 23 0,-1-37-629,1 1 0,0-1 0,0 1 1,0-1-1,0 1 0,0-1 0,0 1 0,0-1 0,0 1 0,1-1 0,-1 1 0,0-1 0,0 1 0,0-1 0,0 1 0,1-1 0,-1 1 0,0-1 1,1 0-1,-1 1 0,0-1 0,1 1 0,-1-1 0,0 0 0,1 1 0,-1-1 0,1 0 0,-1 1 0,0-1 0,1 0 0,0 0 0,0 0 9,0 0 0,0 0 0,0 0 0,0-1 0,0 1 0,0 0 0,0-1 0,0 1-1,0-1 1,-1 1 0,1-1 0,0 0 0,0 1 0,1-2 0,25-30 583,-25 30-555,12-18 248,2-2 100,19-20 1,-31 37-339,0 1 1,1-1 0,0 1 0,-1 0 0,1 1 0,1-1 0,-1 1 0,0 0-1,1 1 1,8-4 0,-12 6-62,0-1-1,0 1 1,0 0 0,0-1-1,0 1 1,0 0 0,0 0-1,0 1 1,0-1-1,0 0 1,0 1 0,0-1-1,0 1 1,0 0 0,0-1-1,0 1 1,0 0 0,0 0-1,0 0 1,-1 1 0,1-1-1,0 0 1,-1 1-1,1-1 1,-1 1 0,3 2-1,2 5-7,-1 0-1,0 0 0,0 1 0,4 13 0,6 11-1,-14-34 3,-1 1-1,0-1 1,0 0-1,1 1 0,-1-1 1,0 0-1,0 1 1,1-1-1,-1 0 1,0 0-1,1 1 1,-1-1-1,0 0 1,1 0-1,-1 0 1,1 1-1,-1-1 1,0 0-1,1 0 0,-1 0 1,1 0-1,-1 0 1,1 0-1,-1 0 1,0 0-1,1 0 1,-1 0-1,1 0 1,-1 0-1,1 0 1,-1 0-1,0 0 0,1 0 1,-1-1-1,1 1 1,-1 0-1,0 0 1,1 0-1,-1-1 1,0 1-1,1 0 1,-1-1-1,0 1 1,1 0-1,-1-1 1,0 1-1,1-1 0,15-21 104,-11 15-62,-3 5-33,4-7 45,1 1-1,0 0 1,1 0-1,13-10 1,-20 16-60,1 1 1,-1 1-1,0-1 0,0 0 1,1 0-1,-1 0 0,1 1 1,-1-1-1,0 0 1,1 1-1,-1 0 0,1-1 1,-1 1-1,1 0 0,-1 0 1,1-1-1,0 1 0,-1 0 1,1 1-1,-1-1 1,1 0-1,-1 0 0,1 1 1,-1-1-1,1 1 0,-1-1 1,1 1-1,-1 0 0,0-1 1,1 1-1,-1 0 1,0 0-1,0 0 0,0 0 1,1 0-1,-1 0 0,0 0 1,0 1-1,0-1 1,-1 0-1,2 3 0,2 4-255,0 1 0,-1 0 0,0 0 0,-1 0 0,0 0 0,0 0 0,-1 0 0,0 0 0,-1 1 0,-1 15 0,1-23 212,0 0 1,0 0-1,0 0 1,-1-1-1,1 1 1,-1 0-1,1-1 1,-1 1-1,-1 3 1,-10 3-558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09.313"/>
    </inkml:context>
    <inkml:brush xml:id="br0">
      <inkml:brushProperty name="width" value="0.05" units="cm"/>
      <inkml:brushProperty name="height" value="0.05" units="cm"/>
      <inkml:brushProperty name="color" value="#008C3A"/>
    </inkml:brush>
  </inkml:definitions>
  <inkml:trace contextRef="#ctx0" brushRef="#br0">27 127 14155,'-3'-18'1392,"-2"-9"-19,0 20 3804,2 15-4621,0-1-1,1 1 1,0 0 0,-1 11 0,3-20-411,0-16 589,3 13-498,2 13-155,-3-2-58,-1-1 0,0 0 0,-1 1 0,1-1-1,-1 1 1,-1-1 0,0 8 0,0 2 54,-2 64 511,1-91-324,1 4 71,6 18-168,-2-2-161,-1 1 0,2 18-1,-3-19-2,1 1 0,-1-1 0,6 16 0,1 11-35,-8-32 38,1 1 0,0-1 1,0 1-1,0-1 0,0 1 0,4 7 0,-1-57 323,-4 28-295,1 0-1,1 0 0,0 0 1,1 0-1,1 1 0,0 0 1,8-19-1,5-12-70,-2 0 0,10-60 0,-21 97 135,0 14-696,-4-4 541,0 0 0,0 0 1,0 0-1,0 1 0,0-1 1,0 0-1,0 0 0,0 0 1,0 1-1,0-1 0,1 0 1,-1 0-1,0 0 0,0 0 1,0 1-1,0-1 0,0 0 1,1 0-1,-1 0 0,0 0 1,0 0-1,0 0 0,1 0 1,-1 0-1,0 1 0,0-1 1,0 0-1,1 0 0,-1 0 1,0 0-1,0 0 0,0 0 1,1 0-1,-1 0 0,0 0 1,0 0-1,0 0 0,1 0 1,-1 0-1,0-1 0,0 1 1,0 0-1,1 0 0,-1 0 1,0 0-1,0 0 0,0 0 1,1 0-1,-1-1 0,0 1 0,0 0 1,0 0-1,0 0 0,0 0 1,0-1-1,1 1 0,-1 0 1,0 0-1,0 0 0,0-1 1,0 1-1,0 0 0,0 0 1,0 0-1,0-1 0,12-17-1416,-2 6 549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0.199"/>
    </inkml:context>
    <inkml:brush xml:id="br0">
      <inkml:brushProperty name="width" value="0.05" units="cm"/>
      <inkml:brushProperty name="height" value="0.05" units="cm"/>
      <inkml:brushProperty name="color" value="#008C3A"/>
    </inkml:brush>
  </inkml:definitions>
  <inkml:trace contextRef="#ctx0" brushRef="#br0">0 21 14267,'0'-21'4049,"1"43"-319,0 19-2066,0 0-861,0-3-309,7 40-1,-8-77-487,0 0 0,0 0 0,0-1 0,0 1 0,0 0 0,1 0 1,-1 0-1,0 0 0,0 0 0,1 0 0,-1-1 0,0 1 0,1 0 0,-1 0 0,1 0 0,-1-1 0,1 1 0,0 0 0,-1-1 0,1 1 0,1 1 1,-1-3-1,-1 1 0,1 0 0,0 0 1,-1 0-1,1-1 0,-1 1 0,1 0 1,0 0-1,-1-1 0,1 1 0,-1-1 1,1 1-1,-1 0 0,1-1 0,-1 1 1,0-1-1,1 1 0,-1-1 0,1 0 1,-1 1-1,1-2 0,18-40 234,-19 42-236,5-14 58,-2 4-7,0 0 1,1 1-1,0-1 1,1 1-1,0 0 0,0 0 1,1 0-1,0 1 1,10-11-1,-16 19-49,1-1-1,0 0 1,0 1 0,0-1-1,0 0 1,0 1 0,0-1-1,0 1 1,0-1-1,0 1 1,0 0 0,0-1-1,0 1 1,0 0 0,0 0-1,0 0 1,0 0 0,0 0-1,0 0 1,0 0 0,0 0-1,0 0 1,1 0-1,-1 0 1,0 1 0,0-1-1,0 1 1,0-1 0,0 1-1,0-1 1,0 1 0,-1-1-1,1 1 1,0 0 0,0-1-1,0 1 1,0 0 0,-1 0-1,1 0 1,0 0-1,-1-1 1,1 2 0,3 5 3,0 0 0,0-1 0,-1 1 0,4 14 0,1 7 1,-2 0 0,0 1 0,-2-1 0,-2 1 0,0 34 0,-4-185-2622,2 70 2106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0.635"/>
    </inkml:context>
    <inkml:brush xml:id="br0">
      <inkml:brushProperty name="width" value="0.05" units="cm"/>
      <inkml:brushProperty name="height" value="0.05" units="cm"/>
      <inkml:brushProperty name="color" value="#008C3A"/>
    </inkml:brush>
  </inkml:definitions>
  <inkml:trace contextRef="#ctx0" brushRef="#br0">40 7 18876,'0'-6'1896,"-3"6"-1199,-2 4-305,4 12 984,1 7-280,3 10-472,0 3-168,0 7-208,-1 1-95,1-1-105,-1-3-80,-2-8-449,-5-8-367,-6-11 696,-2-3-112,-4-10-136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0:49.046"/>
    </inkml:context>
    <inkml:brush xml:id="br0">
      <inkml:brushProperty name="width" value="0.05" units="cm"/>
      <inkml:brushProperty name="height" value="0.05" units="cm"/>
    </inkml:brush>
  </inkml:definitions>
  <inkml:trace contextRef="#ctx0" brushRef="#br0">770 2 11851,'-15'-1'364,"0"1"0,0 1 0,0 0 0,1 1 0,-1 0 0,-23 8 0,5 1 346,-54 27 0,64-26-578,0 2 0,0 1 0,1 1 1,1 1-1,1 1 0,0 0 0,2 1 0,0 2 0,1 0 0,1 0 0,-20 37 0,3 5-72,2 1 0,3 2 1,-22 78-1,19-43-28,4 1 0,5 1 0,4 1 1,5 0-1,1 140 0,14-175 0,3 0-1,3 0 1,25 103 0,-18-119-17,2-1 1,2-1-1,3-1 0,1 0 1,32 47-1,-34-66-110,0-1 0,3-1-1,0-1 1,2 0 0,43 35 0,-48-46-25,1-1 1,1-1-1,1-1 1,-1-1-1,2-2 1,0 0-1,0-1 1,34 8-1,-48-16 84,0 0 1,1 0-1,-1-1 0,1-1 0,-1 0 0,1 0 1,-1-1-1,1 0 0,-1-1 0,0-1 0,13-4 1,-9 1 55,-1 0 0,0-1 1,0-1-1,-1 0 0,0-1 1,0 0-1,19-20 0,0-3 133,-2-2-1,-1-1 0,33-52 0,58-125 398,-77 122-622,-5-1-1,-3-1 1,-4-2-1,-4-2 1,-5 0-1,-4-2 1,-4 0-1,-4 0 1,-5-1-1,-14-182 1,4 229 28,-2 0 1,-3 1-1,-2 1 1,-2-1-1,-2 2 0,-37-77 1,40 102 59,-1 1 0,-1 0 1,-1 1-1,0 0 0,-2 1 0,-23-20 1,27 28 16,-1 1-1,-1 1 1,0 0 0,0 1 0,-1 1 0,-1 0 0,1 1 0,-1 1-1,-28-6 1,31 9 54,1 2-1,-1 0 0,0 0 1,0 2-1,0 0 1,0 0-1,-28 6 0,22-1 75,1 0 1,0 1-1,1 2 0,0 0 0,-20 11 0,-12 10 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1.022"/>
    </inkml:context>
    <inkml:brush xml:id="br0">
      <inkml:brushProperty name="width" value="0.05" units="cm"/>
      <inkml:brushProperty name="height" value="0.05" units="cm"/>
      <inkml:brushProperty name="color" value="#008C3A"/>
    </inkml:brush>
  </inkml:definitions>
  <inkml:trace contextRef="#ctx0" brushRef="#br0">17 111 15851,'-2'-2'186,"0"-1"-1,0 0 0,1 0 0,-1-1 0,1 1 1,-1 0-1,1-1 0,0 1 0,0 0 0,1-1 1,-1 1-1,1-1 0,-1-6 0,2 8-63,0 0-1,-1 0 0,1 0 1,0-1-1,0 1 1,0 0-1,0 1 0,1-1 1,-1 0-1,1 0 1,-1 0-1,1 1 0,-1-1 1,1 1-1,0-1 1,0 1-1,0 0 0,-1-1 1,1 1-1,1 0 1,-1 0-1,0 1 0,4-2 1,8-3 6,0 1 0,1 1 0,0 0 0,0 1-1,0 1 1,0 0 0,0 1 0,0 0 0,0 1 0,0 1 0,0 1 0,-1 0 0,1 1 0,-1 0 0,1 1 0,-2 1 0,1 0-1,0 1 1,-1 0 0,-1 1 0,1 1 0,-1 0 0,-1 0 0,20 21 0,-21-18-119,-1 0 0,0 1 0,-1 0-1,-1 1 1,0-1 0,0 1 0,-1 1 0,-1-1 0,-1 1 0,0 0 0,-1 0 0,3 29-1,-6-34 45,0 0-1,0 0 1,-1 0-1,0-1 1,-1 1 0,0 0-1,0-1 1,-1 1-1,-1-1 1,1 0-1,-2 0 1,1 0-1,-1-1 1,0 1-1,-1-1 1,0 0-1,0-1 1,-1 0-1,0 0 1,0 0-1,-10 7 1,10-9-5,-1 0 0,1-1 0,-1 0 0,0 0 1,0-1-1,0 0 0,-1-1 0,1 1 0,-1-1 0,1-1 0,-1 0 1,1 0-1,-1-1 0,0 0 0,-8-1 0,10 0-155,1 0 0,-1 0 0,1-1 0,-1 0 0,1 0 0,0 0 0,0-1 0,0 0 0,1 0 0,-1-1 0,1 1 0,-1-1 0,1-1 0,0 1 0,1-1 0,-1 1 0,1-1 0,0-1 0,0 1 1,-4-9-1,7 13 102,0-1 0,0 1 0,0-1 0,0 0 0,0 0 1,0 1-1,1-1 0,-1 0 0,1 0 0,-1 0 0,1 1 1,0-1-1,0 0 0,0 0 0,0 0 0,0 0 1,0 0-1,0 0 0,1 1 0,-1-1 0,1 0 0,-1 0 1,1 0-1,0 1 0,1-3 0,10-4-271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1.446"/>
    </inkml:context>
    <inkml:brush xml:id="br0">
      <inkml:brushProperty name="width" value="0.05" units="cm"/>
      <inkml:brushProperty name="height" value="0.05" units="cm"/>
      <inkml:brushProperty name="color" value="#008C3A"/>
    </inkml:brush>
  </inkml:definitions>
  <inkml:trace contextRef="#ctx0" brushRef="#br0">1 25 17308,'10'-10'1316,"-4"11"58,-2 20 374,-4-18-1720,6 84 1986,14 129-705,-19-206-1213,-1-7-50,0 0 1,0 0-1,1 0 0,-1 1 0,1-1 1,0 0-1,0 0 0,0 0 1,0 0-1,1 0 0,-1 0 0,1-1 1,0 1-1,-1 0 0,4 2 1,-5-5-34,1 0 0,-1 1 1,0-1-1,1 0 1,-1 0-1,1 0 1,-1 0-1,1 0 0,-1 0 1,0 0-1,1 0 1,-1 0-1,1 0 0,-1 0 1,0 0-1,1-1 1,-1 1-1,1 0 1,-1 0-1,0 0 0,1-1 1,-1 1-1,0 0 1,1 0-1,-1 0 1,0-1-1,1 1 0,-1 0 1,0-1-1,1 1 1,8-14 148,-7 11-83,85-161 908,-56 101-815,-11 26-159,-11 21-401,0-1 0,-1-1 0,11-30 0,-19 47 295,0 0 0,0 1 1,0-1-1,0 0 0,0 1 1,0-1-1,0 0 0,0 1 0,0-1 1,0 0-1,-1 1 0,1-1 0,0 1 1,0-1-1,-1 0 0,1 1 0,0-1 1,-1 1-1,1-1 0,-1 1 1,1-1-1,-1 1 0,1-1 0,-1 1 1,1-1-1,-1 1 0,1 0 0,-1-1 1,1 1-1,-1 0 0,0-1 1,1 1-1,-1 0 0,1 0 0,-1 0 1,0 0-1,1-1 0,-1 1 0,0 0 1,1 0-1,-1 0 0,0 0 0,1 0 1,-2 1-1,-11-3-989</inkml:trace>
  <inkml:trace contextRef="#ctx0" brushRef="#br0" timeOffset="1">171 220 17860,'13'38'2040,"3"1"-1432,4-3-248,0-2 1017,3-5-609,-2-5-424,-2-4-896,-3-5 584,-9-7-200,-6-6-64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1.877"/>
    </inkml:context>
    <inkml:brush xml:id="br0">
      <inkml:brushProperty name="width" value="0.05" units="cm"/>
      <inkml:brushProperty name="height" value="0.05" units="cm"/>
      <inkml:brushProperty name="color" value="#008C3A"/>
    </inkml:brush>
  </inkml:definitions>
  <inkml:trace contextRef="#ctx0" brushRef="#br0">228 35 19884,'7'23'1881,"-1"2"-1257,-6 4-296,3 4 1008,1 3-448,2 0-456,0 0-240,-1-5-552,1-5-352,-2-10-568,1-6 2144,-8-12-1096,-3-6-112,-13-8-120</inkml:trace>
  <inkml:trace contextRef="#ctx0" brushRef="#br0" timeOffset="1">0 5 15507,'4'-3'2129,"5"1"-1153,7 2-216,4 2 1185,4 4-481,6 2-224,2 2-320,4 3-184,-1-3-247,-2 0-145,-1-1-376,-8-5-336,-6-5 320,0-9-40,-14-12-56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2.884"/>
    </inkml:context>
    <inkml:brush xml:id="br0">
      <inkml:brushProperty name="width" value="0.05" units="cm"/>
      <inkml:brushProperty name="height" value="0.05" units="cm"/>
      <inkml:brushProperty name="color" value="#008C3A"/>
    </inkml:brush>
  </inkml:definitions>
  <inkml:trace contextRef="#ctx0" brushRef="#br0">0 0 16948,'2'54'5954,"2"25"-4235,3 71-1044,-7-125-569,0-13-9,0 0 0,1 0 0,3 15 0,-4-26-91,0-1 1,0 0 0,0 0 0,0 0 0,0 0-1,0 0 1,0 0 0,0 1 0,0-1 0,0 0 0,0 0-1,0 0 1,0 0 0,0 0 0,0 0 0,0 1 0,0-1-1,0 0 1,0 0 0,0 0 0,0 0 0,0 0 0,1 0-1,-1 0 1,0 0 0,0 0 0,0 1 0,0-1 0,0 0-1,0 0 1,0 0 0,1 0 0,-1 0 0,0 0-1,0 0 1,0 0 0,0 0 0,0 0 0,0 0 0,1 0-1,-1 0 1,0 0 0,0 0 0,0 0 0,0 0 0,0 0-1,1 0 1,4-7 182,3-9 40,-3 0-53,17-41 360,-21 54-504,1 0 1,0 0-1,-1 0 1,1 0-1,0 0 0,1 0 1,-1 1-1,0-1 1,1 1-1,-1 0 0,1-1 1,0 1-1,5-3 1,-7 5-30,0 0 0,0-1 0,0 1 1,0 0-1,-1 0 0,1 0 0,0 0 1,0 0-1,0 0 0,-1 0 1,1 0-1,0 1 0,0-1 0,0 0 1,-1 0-1,1 1 0,0-1 0,0 0 1,-1 1-1,1-1 0,0 1 0,-1-1 1,1 1-1,0-1 0,-1 1 1,1 0-1,-1-1 0,1 1 0,-1 0 1,1-1-1,-1 1 0,1 0 0,-1 0 1,1 0-1,9 29 12,-6-11-12,0 0 0,-1 0-1,-1 0 1,-1 0 0,-1 0 0,0 0 0,-2 0-1,-7 37 1,6-50-135,1-6-105,-2-15-448,0-25-821,5-20 515,1 34 292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3.771"/>
    </inkml:context>
    <inkml:brush xml:id="br0">
      <inkml:brushProperty name="width" value="0.05" units="cm"/>
      <inkml:brushProperty name="height" value="0.05" units="cm"/>
      <inkml:brushProperty name="color" value="#008C3A"/>
    </inkml:brush>
  </inkml:definitions>
  <inkml:trace contextRef="#ctx0" brushRef="#br0">171 91 17228,'0'0'99,"1"-1"0,-1 1 0,0-1 0,0 0 1,0 1-1,1-1 0,-1 1 0,0-1 0,0 0 1,0 1-1,0-1 0,0 1 0,0-1 0,0 0 1,0 1-1,0-1 0,0 0 0,0 1 0,-1-1 1,1 1-1,0-1 0,0 0 0,-1 1 0,1-1 0,0 1 1,-1-1-1,1 1 0,0-1 0,-1 0 0,-1 0 109,0-1 0,0 1 0,1 0 0,-1 0 0,0 0 0,0 0 0,0 1 0,0-1-1,-3 0 1,-2-1 295,1 1 0,-1 0 0,0 1-1,-14 0 1,16 1-380,-1 0 0,0 1 0,1-1 0,-1 1 0,1 0 0,-1 1 0,1 0-1,0 0 1,0 0 0,0 0 0,-7 7 0,9-8-116,1 0-1,0 0 1,0 1-1,0-1 1,0 1-1,0-1 1,0 1-1,0 0 1,1 0-1,0 0 1,-1 0-1,1 0 1,0 0-1,0 0 0,1 0 1,-1 0-1,1 0 1,0 1-1,-1-1 1,1 0-1,1 0 1,0 5-1,-1-6-6,0-1 0,1 1 0,-1-1 0,1 0 0,0 1 0,-1-1 0,1 0 0,0 0 0,0 0 0,0 1 0,0-1 0,0 0 0,0 0 0,0 0 0,0-1 0,0 1 0,1 0 0,-1 0 1,0-1-1,0 1 0,1 0 0,-1-1 0,1 1 0,-1-1 0,0 0 0,1 1 0,-1-1 0,1 0 0,-1 0 0,1 0 0,-1 0 0,1 0 0,-1 0 0,0-1 0,1 1 0,1-1 0,4 0 8,0-1 0,0 0 0,0 0 0,0-1 0,11-6 1,-3 0 12,0-2-1,-1 1 1,-1-2 0,1 0 0,15-19 0,-3 3 60,-24 36-38,-5 5-30,-3 10 18,0 0 0,1 1-1,-3 34 1,8-58-25,0 1 0,0-1 0,0 1 0,0-1 0,0 1 0,0-1 1,0 1-1,0-1 0,0 1 0,0-1 0,0 1 0,0-1 0,0 1 0,0-1 0,0 1 0,1-1 0,-1 1 0,0-1 0,0 0 0,0 1 1,1-1-1,-1 1 0,0-1 0,1 1 0,8-7 208,8-22 66,12-30 106,-16 30-92,33-51-1,-45 77-288,-1 1-1,1 0 1,0 0-1,-1 0 0,1 0 1,0 0-1,0 0 1,0 1-1,0-1 1,0 0-1,0 0 1,0 1-1,0-1 1,0 0-1,0 1 1,1-1-1,-1 1 1,2-1-1,-2 1-2,-1 0-1,1 0 0,0 1 1,0-1-1,-1 0 1,1 1-1,-1-1 0,1 0 1,0 1-1,-1-1 1,1 1-1,-1-1 0,1 1 1,-1-1-1,1 1 1,-1-1-1,1 1 1,-1-1-1,0 1 0,1 0 1,-1-1-1,0 1 1,1 1-1,2 5-5,-1 1 1,0 0-1,0 0 0,0 11 1,-1-14-3,14 174 14,-10-155 30,0-19-84,2-14-204,20-79-1822,-20 63 1599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4.175"/>
    </inkml:context>
    <inkml:brush xml:id="br0">
      <inkml:brushProperty name="width" value="0.05" units="cm"/>
      <inkml:brushProperty name="height" value="0.05" units="cm"/>
      <inkml:brushProperty name="color" value="#008C3A"/>
    </inkml:brush>
  </inkml:definitions>
  <inkml:trace contextRef="#ctx0" brushRef="#br0">16 3 19900,'-10'-2'2161,"7"3"-1393,0 5-352,3-1 1768,3 4-1039,1 0-897,1-1-632,2-5 328,0-7-72,1-6-48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4.578"/>
    </inkml:context>
    <inkml:brush xml:id="br0">
      <inkml:brushProperty name="width" value="0.05" units="cm"/>
      <inkml:brushProperty name="height" value="0.05" units="cm"/>
      <inkml:brushProperty name="color" value="#008C3A"/>
    </inkml:brush>
  </inkml:definitions>
  <inkml:trace contextRef="#ctx0" brushRef="#br0">230 42 18692,'24'-18'3464,"-21"15"-2999,0 0 0,0 0 0,1 1 0,-1 0 0,0 0 0,1 0-1,0 0 1,5-2 0,-9 4-443,0 0 0,0 0 0,0 0 0,1-1-1,-1 1 1,0 0 0,0 0 0,0 0 0,1 0 0,-1 0-1,0 0 1,0 0 0,0 0 0,0 0 0,1 0 0,-1 0-1,0 0 1,0 0 0,0 0 0,1 0 0,-1 0 0,0 0-1,0 0 1,0 0 0,0 1 0,1-1 0,-1 0 0,0 0-1,0 0 1,0 0 0,0 0 0,0 0 0,1 0 0,-1 1-1,0-1 1,0 0 0,0 0 0,0 0 0,0 0 0,0 1-1,0-1 1,0 0 0,1 0 0,-4 11 328,-10 9-120,-94 91 458,72-80-493,3 3 1,-42 54 0,70-84-188,1 0 1,0 1 0,0 0-1,0-1 1,0 1 0,1 0-1,0 1 1,0-1 0,0 0-1,1 0 1,-1 1 0,1-1-1,1 1 1,-1-1 0,1 10-1,0-14-6,1 0 0,-1 1 0,1-1-1,-1 0 1,1 0 0,0 0-1,-1 1 1,1-1 0,0 0 0,0 0-1,0 0 1,0 0 0,0 0 0,0-1-1,0 1 1,0 0 0,0 0 0,1-1-1,-1 1 1,0 0 0,0-1 0,1 1-1,-1-1 1,0 0 0,1 1 0,-1-1-1,0 0 1,1 0 0,-1 0 0,1 0-1,-1 0 1,0 0 0,2-1 0,8 0 15,-1 0 1,1-1-1,12-4 1,-17 4 2,94-29 80,-71 20-474,0 2 1,1 0-1,0 3 1,51-6 0,-79 12 354,-1 0-1,0 0 1,1 0 0,-1-1 0,0 1 0,0 0 0,1 0 0,-1-1 0,0 1 0,0-1 0,1 1 0,-1-1 0,0 1 0,0-1 0,0 0 0,0 1 0,0-1 0,0 0 0,0 0 0,0 0-1,0 0 1,0 0 0,0 0 0,-1 0 0,1 0 0,0 0 0,0-3 0,4-11-510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4.949"/>
    </inkml:context>
    <inkml:brush xml:id="br0">
      <inkml:brushProperty name="width" value="0.05" units="cm"/>
      <inkml:brushProperty name="height" value="0.05" units="cm"/>
      <inkml:brushProperty name="color" value="#008C3A"/>
    </inkml:brush>
  </inkml:definitions>
  <inkml:trace contextRef="#ctx0" brushRef="#br0">0 1 17132,'7'4'2272,"3"0"-1288,5 1-271,5-2 1543,6 1-800,2 0-287,8 3-297,1-1-112,3 0-264,-1-2-120,-4-2-216,-7-2-224,-2-5-560,-4-2-632,-7-3 1048,0 0-208,-7-7-145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5.956"/>
    </inkml:context>
    <inkml:brush xml:id="br0">
      <inkml:brushProperty name="width" value="0.05" units="cm"/>
      <inkml:brushProperty name="height" value="0.05" units="cm"/>
      <inkml:brushProperty name="color" value="#008C3A"/>
    </inkml:brush>
  </inkml:definitions>
  <inkml:trace contextRef="#ctx0" brushRef="#br0">21 91 11803,'-3'-13'5252,"4"25"-561,1 7-4090,5 169 2550,21 237-1825,-27-416-1288,1 0-1,0 0 0,6 16 1,-3-18 47,-2-12-21,-1-13-4,-8-51 89,-17-85-1,3 30-51,4-57 85,15 151-146,1 1 0,1-1 1,2 1-1,7-31 1,-10 57-34,1 0 0,0 0 0,0 0 0,0 0 0,0 0 1,0 0-1,0 1 0,1-1 0,-1 0 0,1 1 0,0-1 0,0 1 1,0 0-1,0-1 0,0 1 0,5-3 0,-5 4-1,0 0-1,0 1 0,0 0 1,0-1-1,0 1 1,0 0-1,0 0 1,0 0-1,0 0 0,0 0 1,0 0-1,0 1 1,0-1-1,0 1 1,-1-1-1,1 1 0,0 0 1,0 0-1,0 0 1,-1 0-1,1 0 1,0 0-1,-1 0 0,1 0 1,2 3-1,14 13 5,0 2-1,-1 0 0,0 0 0,-2 1 0,0 1 0,-2 1 1,0 0-1,13 34 0,-22-49-4,-1 0 0,-1 1 1,0 0-1,0-1 0,0 1 0,-1 0 0,0 0 1,0 0-1,-1-1 0,-1 9 0,1-11 4,-1-1 1,0 1-1,-1-1 0,1 0 0,-1 0 0,0 0 0,0 0 0,0 0 0,0 0 1,0 0-1,-1-1 0,0 1 0,0-1 0,0 0 0,0 0 0,-1 0 0,1 0 1,-8 4-1,2-2 13,0 0 1,0-1 0,-1-1 0,1 1-1,-1-2 1,0 1 0,0-1 0,0-1-1,-11 1 1,14-1-47,-1-1 1,1 0-1,0 0 1,-1-1-1,1 0 1,0 0-1,-1-1 0,1 0 1,0 0-1,0-1 1,0 1-1,1-2 1,-8-3-1,14 7-21,-1 0 0,0-1 0,1 1 0,-1 0 0,0-1 0,1 1 0,-1-1 1,1 1-1,-1 0 0,1-1 0,-1 0 0,1 1 0,-1-1 0,1 1 0,-1-1 0,1 1 0,0-1 0,-1 0 0,1 1 0,0-1 0,0 0 1,-1 0-1,1 1 0,0-1 0,0 0 0,0 1 0,0-1 0,0 0 0,0 0 0,0 1 0,0-1 0,0 0 0,0 1 0,1-1 0,-1 0 0,0 0 1,0 1-1,1-1 0,-1 0 0,1 0 0,2-2-249,0 0 0,0 1 0,0-1 1,1 1-1,-1 0 0,6-3 0,2-1 137,12-10-692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2:16.612"/>
    </inkml:context>
    <inkml:brush xml:id="br0">
      <inkml:brushProperty name="width" value="0.05" units="cm"/>
      <inkml:brushProperty name="height" value="0.05" units="cm"/>
      <inkml:brushProperty name="color" value="#008C3A"/>
    </inkml:brush>
  </inkml:definitions>
  <inkml:trace contextRef="#ctx0" brushRef="#br0">2 199 16227,'0'-5'578,"-2"-19"1539,4 22-744,2 13 321,2 9-87,3 35 0,-7-40-1398,0-2-1,0 1 0,1 0 1,1 0-1,1-1 0,6 15 1,-10-27-195,-1 1-1,1-1 1,0 1 0,0-1 0,0 1 0,0-1 0,0 1 0,0-1 0,1 0-1,-1 0 1,0 0 0,1 0 0,-1 0 0,0 0 0,1 0 0,-1 0 0,1 0-1,0-1 1,-1 1 0,1-1 0,0 1 0,-1-1 0,1 1 0,2-1 0,-1 0 14,0-1 1,0 0-1,0 1 1,0-1-1,0 0 1,0 0-1,0-1 1,0 1-1,-1-1 1,1 1-1,0-1 1,3-3-1,6-6 114,0 0-1,-1-1 0,-1 0 1,10-15-1,58-97 1155,-78 124-1286,0 0-1,0-1 1,0 1-1,0 0 1,1-1-1,-1 1 1,0 0-1,0 0 1,0-1-1,0 1 1,0 0-1,0 0 1,1-1-1,-1 1 1,0 0-1,0 0 1,0 0-1,1-1 1,-1 1-1,0 0 1,0 0-1,1 0 1,-1 0-1,0-1 1,0 1-1,1 0 1,-1 0-1,0 0 1,1 0-1,-1 0 1,0 0-1,0 0 1,1 0-1,-1 0 1,0 0-1,1 0 1,-1 0-1,0 0 1,0 0-1,1 0 1,1 15 154,-7 34-119,3-36 2,-9 153 67,11-165-112,0 0-1,-1 1 1,1-1-1,0 0 1,0 1-1,0-1 1,0 0-1,1 1 0,-1-1 1,0 0-1,1 1 1,-1-1-1,0 0 1,1 0-1,-1 1 1,1-1-1,0 0 1,0 0-1,-1 0 0,1 0 1,0 0-1,1 2 1,-1-3 2,0 0 0,0 0 0,1 0 1,-1 0-1,0 0 0,0-1 0,0 1 0,0 0 1,0 0-1,0-1 0,0 1 0,0 0 0,-1-1 0,1 1 1,0-1-1,0 0 0,0 1 0,0-1 0,0 0 1,-1 1-1,2-2 0,7-7 34,0-1 0,-1 0 0,8-13 0,113-187 375,-57 87-249,-67 114-167,-2 4-17,0 1 1,0-1-1,0 1 0,0-1 0,1 1 1,6-6-1,-10 10 13,0 0 0,0 0-1,1-1 1,-1 1 0,0 0 0,0 0 0,0 0 0,0 0-1,0 0 1,0 0 0,0 0 0,1 0 0,-1 0-1,0-1 1,0 1 0,0 0 0,0 0 0,0 0 0,0 0-1,1 0 1,-1 0 0,0 0 0,0 0 0,0 0 0,0 0-1,1 0 1,-1 0 0,0 0 0,0 0 0,0 0-1,0 0 1,0 0 0,0 0 0,1 1 0,-1-1 0,0 0-1,0 0 1,0 0 0,0 0 0,0 0 0,0 0 0,1 0-1,-1 0 1,0 0 0,0 1 0,0-1 0,0 0 0,0 0-1,0 0 1,0 0 0,0 0 0,0 0 0,0 1-1,0-1 1,1 13-371,-6 15-213,0-11 381,0-1 1,-10 19 0,-2-6-153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0:56.975"/>
    </inkml:context>
    <inkml:brush xml:id="br0">
      <inkml:brushProperty name="width" value="0.05" units="cm"/>
      <inkml:brushProperty name="height" value="0.05" units="cm"/>
    </inkml:brush>
  </inkml:definitions>
  <inkml:trace contextRef="#ctx0" brushRef="#br0">4964 327 11250,'-24'-27'836,"15"16"-745,0 1 1,0 0-1,-1 1 0,0 0 0,0 0 0,-1 1 0,-1 0 1,-13-7-1,7 8-187,-1 0 0,0 1 0,-1 0 0,1 2 0,-40-4 0,-104 5-327,100 4 346,-397-21 434,282-4-97,-296-32 148,337 45-397,-622-41 47,540 45 181,-401 38 0,487-13-90,1 6 0,1 5 0,1 6 0,-153 64 0,179-54-82,-177 103 0,233-118-69,2 3-1,1 1 1,1 3 0,2 1 0,-58 69-1,89-93-7,1 0-1,0 1 1,1 0-1,0 1 1,1-1-1,1 1 1,-7 27-1,11-32 3,0 0 0,1 1-1,1-1 1,0 1 0,1 0-1,0-1 1,1 1 0,0 0 0,0-1-1,2 0 1,-1 1 0,7 16-1,-2-11 4,1 0 0,1 0 0,0-1-1,1 0 1,0-1 0,2 0 0,-1-1 0,2 0-1,14 13 1,-5-9-10,-1-2 0,2 0 0,0-1 0,1-2 0,38 17 0,1-7-24,0-3-1,2-3 1,0-3 0,83 8 0,1024 74-363,-585-83 699,-1-51 57,266-117-210,-714 120-209,215-84 1,-279 87 30,-2-2 0,-1-4 0,-2-3 0,89-68 0,-132 87-3,-1 0 0,0-1-1,-2-2 1,-1-1 0,32-46-1,-45 57 37,0-1 0,-1 1 0,0-1-1,-2-1 1,0 1 0,0-1 0,-2-1-1,0 1 1,-1 0 0,-1-1 0,0 0-1,-2-25 1,-1 33 25,0 1-1,-1 0 0,0 0 0,0 0 1,-1 0-1,0 0 0,-1 0 0,0 1 1,0 0-1,-1-1 0,0 2 1,-1-1-1,1 1 0,-2-1 0,1 2 1,-1-1-1,0 1 0,0 0 1,0 0-1,-1 1 0,-15-8 0,-3 0 55,-2 1 0,0 1 0,0 2 0,-1 1-1,-50-8 1,2 5 5,0 3 0,-1 4 1,-80 6-1,-236 36 181,326-30-263,-130 16 49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45:26.718"/>
    </inkml:context>
    <inkml:brush xml:id="br0">
      <inkml:brushProperty name="width" value="0.05" units="cm"/>
      <inkml:brushProperty name="height" value="0.05" units="cm"/>
      <inkml:brushProperty name="color" value="#008C3A"/>
    </inkml:brush>
  </inkml:definitions>
  <inkml:trace contextRef="#ctx0" brushRef="#br0">1574 51 13091,'-32'-12'214,"0"3"0,-1 0 0,-1 2 1,-50-3-1,-137 7-246,173 6 37,1 3-1,-1 1 1,1 3 0,0 1 0,1 3 0,1 2-1,-72 35 1,57-19 48,3 2-1,0 3 1,3 2 0,-95 88-1,118-95-6,0 1 0,2 1 0,2 2 0,1 1 0,2 0 0,2 2 0,1 1 0,2 1 0,2 0 0,-20 71 0,28-72-28,1 0 0,2 0 1,1 0-1,3 0 0,1 1 1,2-1-1,1 1 0,3-1 1,1 0-1,2 0 0,26 75 1,-13-62-15,2-1 1,3-2-1,2 0 1,2-2-1,2-2 0,2 0 1,2-2-1,2-2 1,1-2-1,82 65 1,-80-76 0,1-2-1,1-2 1,1-1 0,1-3 0,1-1 0,1-2-1,1-3 1,0-1 0,1-3 0,65 7-1,-33-11-1,1-4-1,-1-3 1,1-4-1,-1-3 0,127-28 1,-47-3-16,-3-7 0,245-105 0,-279 93 17,-3-5-1,-3-5 1,174-131 0,-255 168-1,-1-1 1,-1-1 0,-2-2 0,-1-2 0,-2 0 0,-1-2 0,33-60 0,-50 74 5,0 0 0,-2-1 0,-1 0 0,-1-1 1,-1 0-1,4-33 0,-8 38 8,-2 0 0,-1 0 0,0-1 0,-1 1 0,-2 0 1,0 0-1,-1 0 0,-12-34 0,7 30 4,-2 1 0,0 0-1,-2 0 1,0 1 0,-2 1 0,-17-21 0,7 14 10,-1 1 0,-2 1 0,-50-38 0,15 22 23,-1 2 0,-3 4 1,-123-50-1,89 48-30,-2 4 1,-2 5-1,-1 5 1,0 4-1,-2 5 1,0 4-1,-119 4 1,151 11 4,1 3-1,-103 22 1,-141 62-9,96-6-40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3:46.769"/>
    </inkml:context>
    <inkml:brush xml:id="br0">
      <inkml:brushProperty name="width" value="0.05" units="cm"/>
      <inkml:brushProperty name="height" value="0.05" units="cm"/>
    </inkml:brush>
  </inkml:definitions>
  <inkml:trace contextRef="#ctx0" brushRef="#br0">4946 470 9874,'-9'-10'157,"0"0"-1,-1 0 1,0 1-1,-1 0 1,0 1-1,0 0 1,-19-9-1,-92-39 282,102 47-342,-82-29 131,-2 3-1,-186-35 1,-224-4-97,270 43-21,-212-23 76,-3 33-14,243 27-140,0 11 0,1 8 0,2 10 1,-331 98-1,91 26-10,360-119-26,2 5 0,-146 95 0,210-122-21,0 2-1,2 1 0,0 1 0,2 1 1,0 1-1,-34 48 0,50-61-1,1 0 0,0 0 0,0 1 0,1 0 0,1 0 0,0 1 0,1-1 0,-4 23 0,6-25 3,1 0 1,0 0 0,1 0-1,0 0 1,0 0 0,1 0-1,1 0 1,-1 0 0,1 0-1,1-1 1,0 0 0,7 13-1,2-3-6,0 0 0,0-1 0,2-1 0,0 0 0,1-2 0,24 20 0,10 3-12,58 33-1,-29-25 73,3-3-1,150 55 1,-110-58-9,177 34 0,135-10-24,1-29-42,1039-7 22,-361-106-7,-811 35-44,488-134 0,-491 79 48,-222 67 54,130-72 0,-187 91 9,0-1-1,0 0 1,-1-2 0,-1 0 0,19-20 0,-31 28-7,0 0-1,-1 0 0,1-1 0,-1 0 1,-1 0-1,0 0 0,0 0 0,0-1 1,-1 1-1,0-1 0,-1 0 0,0 0 1,-1 0-1,1 0 0,-2-1 0,1-11 1,-4 1 23,0 0 0,0 1 0,-2-1 0,-1 1 0,0 0 0,-1 1 0,-1 0 0,-1 0 0,-1 0 0,0 1 0,-1 1 0,-19-23 0,-2 3-43,0 2 0,-3 2 0,0 1 0,-47-31 0,27 25-693,-2 3 0,-1 3-1,-105-41 1,47 31-97,-131-27 1,56 28-48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4:46.008"/>
    </inkml:context>
    <inkml:brush xml:id="br0">
      <inkml:brushProperty name="width" value="0.05" units="cm"/>
      <inkml:brushProperty name="height" value="0.05" units="cm"/>
    </inkml:brush>
  </inkml:definitions>
  <inkml:trace contextRef="#ctx0" brushRef="#br0">36 132 10418,'-3'-1'155,"0"0"-1,0 0 1,0 0-1,0 0 0,0 0 1,0-1-1,0 1 1,-3-4-1,6 5-118,-1 0 1,1-1-1,-1 1 0,1 0 0,-1-1 0,1 1 0,0-1 1,-1 1-1,1-1 0,0 1 0,0-1 0,-1 1 0,1-1 1,0 1-1,0-1 0,0 1 0,-1-1 0,1 0 0,0 1 1,0-1-1,0 0 0,1 0 14,-1 0 0,0 0 0,1 0 1,-1 0-1,1 0 0,0 0 0,-1 1 0,1-1 0,0 0 1,-1 0-1,1 1 0,0-1 0,0 0 0,-1 1 0,1-1 1,0 1-1,2-1 0,-1 0-25,1 0 0,0 0 0,-1 0 1,1 0-1,0 1 0,-1-1 0,1 1 0,0 0 0,0 0 1,0 0-1,4 1 0,35 7-13,-12-2-9,20-1-25,1-3-1,94-8 1,98-27 40,-67 6 70,-160 25-144,-19 3 6,-25 4-16,17-3 57,-145 25 10,-278 42 76,433-68-77,0-1 0,0 0 0,0 0 0,1 1 0,-1-1-1,0 0 1,0 0 0,0 0 0,1 0 0,-1 0 0,0 0 0,0 0-1,0 0 1,0 0 0,1-1 0,-1 1 0,0 0 0,0 0 0,-1-1 0,16-8-7,32-9-4,65-13-613,1 4 1,1 5-1,203-14 0,-217 35-996,-236 28 4014,53-8-2245,-12-3 128,-122 6-1,162-25-274,55 3-10,1 0 0,0 0 0,0 0 0,0-1 0,0 1 0,0 0 0,0 0 0,-1 0 0,1 0 0,0-1 0,0 1 0,0 0 0,0 0 0,0 0 0,0-1 0,0 1 0,0 0 0,0 0 0,0 0 0,0-1 0,0 1 0,0 0 1,0 0-1,0 0 0,0-1 0,0 1 0,0 0 0,0 0 0,0 0 0,0-1 0,0 1 0,1 0 0,-1 0 0,0 0 0,0 0 0,0-1 0,0 1 0,0 0 0,0 0 0,1 0 0,-1 0 0,0 0 0,0 0 0,0-1 0,0 1 0,1 0 0,-1 0 0,0 0 0,10-11-48,8-5-65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05.359"/>
    </inkml:context>
    <inkml:brush xml:id="br0">
      <inkml:brushProperty name="width" value="0.05" units="cm"/>
      <inkml:brushProperty name="height" value="0.05" units="cm"/>
    </inkml:brush>
  </inkml:definitions>
  <inkml:trace contextRef="#ctx0" brushRef="#br0">790 201 11875,'-32'-5'423,"-6"0"47,-45-2-1,71 6-402,-1 1 1,1 1 0,0 0-1,0 1 1,0 0 0,0 1-1,0 0 1,-21 10 0,5 2-47,1 2 0,0 2 1,2 0-1,0 1 0,2 2 0,-32 36 1,18-14-23,2 1 1,-50 89 0,63-93-3,1 1 1,2 1 0,2 1 0,2 0-1,2 1 1,-10 66 0,18-74-2,2-1 1,2 1 0,1 0-1,2-1 1,1 1-1,2-1 1,1 0-1,21 62 1,-13-60-18,1-1 1,3 0-1,0-2 1,3 0-1,1-1 1,1-1-1,2-1 1,1-1-1,1-2 0,2-1 1,1-1-1,1-1 1,1-1-1,1-3 1,1 0-1,2-2 1,-1-2-1,2-1 1,0-2-1,1-1 0,75 16 1,-55-21 13,1-1-1,0-3 1,0-3 0,0-3-1,0-2 1,-1-2-1,96-22 1,13-16 55,209-84 0,-145 49 17,41-15-22,-231 77-39,0-2-1,-1-2 1,-1-1-1,-1-2 1,46-36-1,-70 47 6,-1 1-1,0-2 1,0 0 0,-1 0-1,-1-2 1,-1 1-1,0-1 1,0 0 0,-2-1-1,0 0 1,-1-1-1,0 0 1,-1 0 0,-1 0-1,5-34 1,-9 25 23,0 0 1,-2-1-1,-1 1 1,-1 0-1,-1 0 0,-1 1 1,-2-1-1,0 1 1,-2 0-1,-1 1 0,-22-41 1,4 17 29,-1 2 0,-3 0 0,-2 3 0,-60-62 0,37 51-37,-2 3 0,-2 2 1,-71-43-1,-211-107 34,279 164-59,47 25-196,-1 0 0,0 2 0,-1 0 1,1 1-1,-1 0 0,-1 2 0,1 0 1,-1 2-1,-22-2 0,-10 5-197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11.713"/>
    </inkml:context>
    <inkml:brush xml:id="br0">
      <inkml:brushProperty name="width" value="0.05" units="cm"/>
      <inkml:brushProperty name="height" value="0.05" units="cm"/>
    </inkml:brush>
  </inkml:definitions>
  <inkml:trace contextRef="#ctx0" brushRef="#br0">261 115 9938,'-3'3'4549,"-3"4"-3477,8-6-1073,1 1 1,-1 0-1,1-1 0,-1 0 0,1 0 0,-1 1 0,1-1 1,0-1-1,0 1 0,-1 0 0,1-1 0,0 0 0,4 1 1,-5-1-2,34 4-25,0-2 1,0-2-1,40-4 1,109-22 41,-17 2 19,-147 25-112,-21-1 76,0 0 1,0 0-1,0 1 1,0-1-1,0 0 1,0 0-1,0 1 0,0-1 1,0 0-1,0 0 1,0 1-1,0-1 1,0 0-1,0 0 1,0 0-1,0 1 1,0-1-1,0 0 1,0 0-1,0 1 0,0-1 1,0 0-1,0 0 1,-1 0-1,1 1 1,0-1-1,0 0 1,0 0-1,0 0 1,-1 1-1,1-1 1,0 0-1,0 0 0,0 0 1,-1 0-1,1 0 1,0 0-1,0 1 1,-1-1-1,-33 18-54,-19 0 97,0-3 0,-1-1 1,-107 11-1,66-18 74,-139-8-1,195-1-88,39 2-26,0 0 0,0 0 0,0 0 0,-1 0 0,1 0 0,0 0 0,0 0 0,0 0 0,0 0 0,-1 0 0,1 0 0,0 0 0,0 0 0,0 0 0,0 0 0,-1 0 0,1 0 0,0 0 1,0 0-1,0 0 0,0-1 0,-1 1 0,1 0 0,0 0 0,0 0 0,0 0 0,0 0 0,0 0 0,0 0 0,0-1 0,-1 1 0,1 0 0,0 0 0,0 0 0,0 0 0,0-1 0,0 1 0,0 0 0,0 0 0,0 0 0,0 0 0,0-1 1,0 1-1,0 0 0,0 0 0,0 0 0,0 0 0,0-1 0,0 1 0,0 0 0,0 0 0,0 0 0,0 0 0,0-1 0,0 1 0,0 0 0,0 0 0,0 0 0,1 0 0,-1 0 0,0-1 0,0 1 0,0 0 0,0 0 0,0 0 1,0 0-1,1 0 0,10-9-1,27-7-9,1 1 0,47-12 0,85-13 19,-124 30 2,154-28-70,-470 66-152,-3-23 282,262-5-40,-13 0-244,20 0-81,13-2-157,507-54-2827,-495 53 3115,2 0 98,-42 7 353,-8 2-65,-267 51 1009,197-42-1046,-102 2 0,183-17-144,5 1-141,0-1 0,-1 0 0,1-1 0,-12-2 0,19 2 59,9-2-84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20.520"/>
    </inkml:context>
    <inkml:brush xml:id="br0">
      <inkml:brushProperty name="width" value="0.05" units="cm"/>
      <inkml:brushProperty name="height" value="0.05" units="cm"/>
    </inkml:brush>
  </inkml:definitions>
  <inkml:trace contextRef="#ctx0" brushRef="#br0">1 0 5129,'71'9'592,"11"-6"-288,6-3-128,2-2 480,2 0-231,0-1-257,-1 1-72,-12 2-72,-6 3-24,-14 4-64,-3 1 32,-5-5-56,-3-3 32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22.275"/>
    </inkml:context>
    <inkml:brush xml:id="br0">
      <inkml:brushProperty name="width" value="0.05" units="cm"/>
      <inkml:brushProperty name="height" value="0.05" units="cm"/>
    </inkml:brush>
  </inkml:definitions>
  <inkml:trace contextRef="#ctx0" brushRef="#br0">1 91 3337,'299'1'811,"-2"-22"-327,-123 6 429,227 9 1,-279 17 157,-65-4-198,100-2 1,153-41-87,-89 7-573,-156 23-225,91 4 1,1 22 113,-112-11 163,91 3 0,4-21 154,-3 0-212,-117 11-172,-12 3-22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22.699"/>
    </inkml:context>
    <inkml:brush xml:id="br0">
      <inkml:brushProperty name="width" value="0.05" units="cm"/>
      <inkml:brushProperty name="height" value="0.05" units="cm"/>
    </inkml:brush>
  </inkml:definitions>
  <inkml:trace contextRef="#ctx0" brushRef="#br0">45 3 11707,'-13'-1'348,"-17"-1"-90,28 3-242,20 1-14,552 11 317,-554-14-320,101-3 281,-106 3-167,-10-1 75,-23 0 128,-635 13 506,789-17-1886,-73 3 795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4:07.064"/>
    </inkml:context>
    <inkml:brush xml:id="br0">
      <inkml:brushProperty name="width" value="0.05" units="cm"/>
      <inkml:brushProperty name="height" value="0.05" units="cm"/>
    </inkml:brush>
  </inkml:definitions>
  <inkml:trace contextRef="#ctx0" brushRef="#br0">1 69 5465,'4'1'304,"9"-5"-296,3-3 24,8-5-744,0-3 608,7-1-32,1 0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4:08.149"/>
    </inkml:context>
    <inkml:brush xml:id="br0">
      <inkml:brushProperty name="width" value="0.05" units="cm"/>
      <inkml:brushProperty name="height" value="0.05" units="cm"/>
    </inkml:brush>
  </inkml:definitions>
  <inkml:trace contextRef="#ctx0" brushRef="#br0">980 116 7794,'-30'-17'648,"-1"0"0,0 2 0,-1 2 1,-1 0-1,0 3 0,0 0 0,-52-7 1,67 15-594,1 1 0,0 0 1,0 2-1,0 0 1,0 0-1,0 2 0,0 0 1,0 1-1,1 0 0,-1 2 1,1 0-1,0 1 0,1 0 1,0 1-1,0 1 1,1 0-1,-15 13 0,2 3-54,0 1 0,3 2 0,0 0-1,1 2 1,2 0 0,1 1 0,2 2-1,1-1 1,-14 39 0,5 1-19,2 1 1,4 2-1,-15 101 1,23-95 4,3 1 0,2 125 0,9-170 2,2-1 0,1 1 0,11 37 0,-9-51-6,1 0 0,1 0 1,0-1-1,2 0 1,20 31-1,-21-38 2,1-2-1,1 1 1,-1-1-1,2-1 1,0 0-1,0-1 1,1 0 0,1-1-1,0-1 1,0 0-1,22 8 1,-23-11-6,0-1-1,1-1 1,0 0 0,0-1-1,0 0 1,0-2-1,0 0 1,0 0 0,0-1-1,1-1 1,-1-1 0,0 0-1,20-6 1,-6-2-4,0-1 0,0-1-1,-1-2 1,-1-1 0,0-1 0,-1-1 0,-1-1 0,31-30 0,-17 11 31,-2-2 1,-1-1 0,-2-2 0,28-47 0,-32 41-9,-3-2 0,-2 0 1,-2-1-1,-2-2 0,-3 0 1,-2-1-1,-2 0 0,12-111 1,-23 121 68,-1 1 1,-3-1-1,-2 0 0,-1 1 1,-12-45-1,8 54 123,-2 0 0,-2 0 0,-1 1-1,-1 0 1,-2 1 0,-32-49-1,42 72-197,0 1 0,0 1-1,-1-1 1,0 1-1,0 1 1,-1-1 0,0 1-1,0 0 1,0 1-1,-1 0 1,0 0-1,-11-4 1,8 5-58,0 1 0,0 0 0,-1 1 0,1 0 1,0 1-1,-1 0 0,1 1 0,-23 2 0,9 2-55,1 2-1,1 0 1,-1 2-1,1 0 1,0 2 0,1 1-1,0 0 1,-39 29-1,5 4-68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5.702"/>
    </inkml:context>
    <inkml:brush xml:id="br0">
      <inkml:brushProperty name="width" value="0.05" units="cm"/>
      <inkml:brushProperty name="height" value="0.05" units="cm"/>
    </inkml:brush>
  </inkml:definitions>
  <inkml:trace contextRef="#ctx0" brushRef="#br0">154 62 14099,'1'-6'733,"4"-34"1432,-5 39-2055,0 1 0,0-1 0,0 0 0,0 0 0,0 0 0,-1 0 0,1 0 0,0 0 0,0 0 0,-1 1 1,1-1-1,-1 0 0,1 0 0,-2-1 0,2 2-13,0-1 1,-1 1-1,1 0 1,-1 0 0,1 0-1,-1 0 1,1-1-1,-1 1 1,1 0-1,-1 0 1,0 0-1,1 0 1,-1 0-1,1 0 1,-1 0 0,1 0-1,-1 0 1,1 1-1,-1-1 1,1 0-1,-1 0 1,1 0-1,-1 1 1,1-1-1,-1 0 1,1 0 0,0 1-1,-1-1 1,-8 6 161,1 0 0,0 1 0,0-1 0,1 2 0,-11 11 0,-30 45-152,40-53-49,5-7-59,-18 30 20,21-33-18,0-1 0,-1 1 0,1 0 0,0-1 0,-1 1 0,1 0 0,0-1 0,0 1 0,-1 0 0,1 0 0,0 0 0,0-1 0,0 1 0,0 0 0,0 0 0,0-1 0,0 1 0,1 0 0,-1 0 0,0-1 1,0 1-1,1 0 0,-1 0 0,0-1 0,1 1 0,-1 0 0,0-1 0,1 1 0,-1-1 0,1 1 0,-1 0 0,1-1 0,0 1 0,-1-1 0,1 1 0,-1-1 0,1 0 0,0 1 0,0-1 0,-1 0 0,1 1 0,0-1 0,27 7 7,-1-2 0,35 3 0,27 4-62,-75-9 40,44 11-62,-54-13 64,0 0 1,0 1-1,0-1 1,0 1-1,0 0 0,0 1 1,0-1-1,-1 1 0,1-1 1,4 6-1,-8-8 13,0 1-1,1-1 1,-1 0-1,0 1 1,0-1-1,1 0 1,-1 1-1,0-1 1,0 1 0,0-1-1,0 1 1,0-1-1,0 0 1,1 1-1,-1-1 1,0 1-1,0-1 1,0 1-1,-1-1 1,1 0-1,0 1 1,0-1-1,0 1 1,0-1-1,0 1 1,0-1-1,-1 0 1,1 1-1,0-1 1,0 0 0,0 1-1,-1 0 1,-15 10 64,-25 4 135,38-14-180,-117 29 1092,157-43-1104,-1-2 0,-1-1-1,0-2 1,-1-1 0,-1-2 0,0-1-1,-2-1 1,-1-2 0,42-45 0,-59 54 10,15-28 1,-19 29-20,-7 12-6,-1 5-5,-9 27 11,-22 98 94,28-114-60,0 1 0,1 0 0,1 0 0,0-1 0,1 1 0,1 0 0,3 18 0,-4-30-33,0 1 0,-1 0 0,1-1 0,0 1 0,1-1 0,-1 1 0,0-1 0,1 0 0,-1 0 0,1 1 0,0-1 0,-1 0 0,1 0 0,0 0 0,0-1 0,1 1 0,-1 0 0,0-1 0,0 0 0,4 2 0,-4-2-58,1-1-1,-1 1 1,0-1-1,0 0 1,0 0-1,0 0 1,1 0-1,-1 0 1,0 0-1,0-1 0,0 1 1,0-1-1,1 0 1,-1 1-1,0-1 1,0 0-1,0 0 1,-1 0-1,1-1 1,0 1-1,0 0 0,-1-1 1,1 1-1,0-1 1,1-2-1,2-2-12,0 0 0,-1-1 0,0 0 1,0 0-1,-1 0 0,1-1 0,-2 1 0,1-1 0,1-8 0,11-45-417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23.615"/>
    </inkml:context>
    <inkml:brush xml:id="br0">
      <inkml:brushProperty name="width" value="0.05" units="cm"/>
      <inkml:brushProperty name="height" value="0.05" units="cm"/>
    </inkml:brush>
  </inkml:definitions>
  <inkml:trace contextRef="#ctx0" brushRef="#br0">1570 124 11715,'-17'-14'98,"-1"1"1,-1 1 0,0 0 0,-1 2-1,0 0 1,0 1 0,-32-8 0,21 9-58,1 1-1,-1 2 1,0 1 0,-57 1 0,35 6-32,0 3 0,0 1 0,0 3 0,1 2 0,1 3 0,-50 20 0,47-12-25,1 3 0,1 1-1,2 3 1,0 2 0,2 2 0,2 2 0,1 3-1,2 1 1,2 2 0,2 1 0,1 3 0,-46 74-1,66-90-22,2 0 0,1 1-1,1 0 1,2 1 0,2 1 0,-12 54-1,19-67 11,1 0-1,0 0 1,1 0-1,2 0 1,0 0-1,1 0 1,1 0-1,0-1 1,2 1-1,0-1 1,2 0-1,13 31 1,-7-28 15,0-1 0,1-1 0,1 0 0,1 0 0,1-2 0,1 0 0,0-1 1,1-1-1,1 0 0,0-2 0,1 0 0,1-1 0,30 13 0,-14-10 27,2-1 0,-1-2 1,1-2-1,1-2 0,0-1 0,0-2 0,54 1 0,-42-8 79,1-2 0,0-2 0,-1-3-1,0-2 1,-1-2 0,0-2 0,-1-3 0,-1-2-1,0-2 1,-2-2 0,61-40 0,-81 44 56,0-1 0,-2-1 0,-1-1-1,0-2 1,-2 0 0,26-35 0,-38 45-80,-1-2 0,-1 1 0,0-1 0,-1-1 0,-1 0 0,0 0-1,-1 0 1,-1-1 0,-1 1 0,-1-1 0,0-1 0,-1 1 0,-1-20 0,-3 3-106,-2 0 0,-2 1 1,-1 0-1,-2 0 0,-1 0 1,-1 1-1,-2 1 0,-2 0 1,0 1-1,-2 0 1,-2 1-1,0 1 0,-2 1 1,-2 1-1,0 1 0,-1 1 1,-43-34-1,45 43-54,-46-25 0,-32-1-56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18.073"/>
    </inkml:context>
    <inkml:brush xml:id="br0">
      <inkml:brushProperty name="width" value="0.05" units="cm"/>
      <inkml:brushProperty name="height" value="0.05" units="cm"/>
    </inkml:brush>
  </inkml:definitions>
  <inkml:trace contextRef="#ctx0" brushRef="#br0">1326 208 7730,'-15'-15'665,"0"1"1,0 0 0,-1 1-1,-1 0 1,0 2 0,-29-15-1,4 5 216,-81-26 0,92 38-850,0 1 0,0 2 0,-1 1 0,0 1 0,1 2 0,-55 3 1,46 3-51,-1 1 1,1 2-1,1 2 1,-71 26-1,60-16-2,0 2-1,2 2 0,-55 35 1,86-47 17,0 1 1,1 1-1,1 0 0,0 1 0,1 1 1,1 0-1,0 1 0,1 0 1,1 1-1,0 0 0,-14 33 1,15-22-6,1-1 0,2 1-1,1 1 1,0 0 0,3 0 0,0 0 0,2 0 0,1 0 0,5 45 0,2-31-31,1 0 1,2-1-1,1 0 1,3-1-1,32 68 1,-28-72-20,2-2 0,2 0 0,1-1 1,1-1-1,48 49 0,-49-61 24,0-1 0,0-1 0,2 0 0,0-2 0,2-1 1,-1-2-1,2 0 0,35 12 0,-18-12 21,1-2-1,0-2 1,1-2 0,0-2 0,81 0 0,-50-8 28,0-4 1,129-26-1,-134 15 2,-1-3 0,-1-4 0,0-2 0,123-66 0,-142 62 7,-1-2-1,-2-2 1,-1-3-1,-2-1 1,-1-3-1,59-70 1,-90 94-5,0-1 0,-2 0 0,0 0 1,-1-1-1,11-27 0,-19 37-14,0 1 0,-1 0 0,0-1 0,0 1 0,-1-1 0,1 1-1,-2-1 1,0 0 0,0 0 0,0 1 0,-1-1 0,0 0 0,-1 1 0,0-1 0,0 1 0,-4-10 0,-2 4-4,0 0 0,0 1 0,-1 0 0,-1 0 0,0 1 0,0 0 0,-2 1 0,1 0 0,-26-18 0,-3 2-1,-85-43-1,69 43 79,-2 2-1,-1 3 0,-82-20 1,99 32 12,-1 3-1,1 1 1,-1 2-1,0 2 1,-77 6 0,-22 24 89,140-28-175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19.741"/>
    </inkml:context>
    <inkml:brush xml:id="br0">
      <inkml:brushProperty name="width" value="0.05" units="cm"/>
      <inkml:brushProperty name="height" value="0.05" units="cm"/>
    </inkml:brush>
  </inkml:definitions>
  <inkml:trace contextRef="#ctx0" brushRef="#br0">1 92 12411,'13'0'88,"3"3"-48,3-3-24,6-10 16,9-1 0,8 0-24,5-1 8,5-1 1376,4 0-1264,1 1 112,5-1 112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21.485"/>
    </inkml:context>
    <inkml:brush xml:id="br0">
      <inkml:brushProperty name="width" value="0.05" units="cm"/>
      <inkml:brushProperty name="height" value="0.05" units="cm"/>
    </inkml:brush>
  </inkml:definitions>
  <inkml:trace contextRef="#ctx0" brushRef="#br0">1 0 13091,'21'4'384,"29"10"-1,4 0-446,450 58 72,225-45-334,3-63-178,-399-2-73,20-1 17,-278 38 485,0 3-1,85 13 1,17 2 21,-93-14 34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21.902"/>
    </inkml:context>
    <inkml:brush xml:id="br0">
      <inkml:brushProperty name="width" value="0.05" units="cm"/>
      <inkml:brushProperty name="height" value="0.05" units="cm"/>
    </inkml:brush>
  </inkml:definitions>
  <inkml:trace contextRef="#ctx0" brushRef="#br0">1 5 4529,'76'1'152,"-1"-1"-88,4-6-120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2.221"/>
    </inkml:context>
    <inkml:brush xml:id="br0">
      <inkml:brushProperty name="width" value="0.05" units="cm"/>
      <inkml:brushProperty name="height" value="0.05" units="cm"/>
    </inkml:brush>
  </inkml:definitions>
  <inkml:trace contextRef="#ctx0" brushRef="#br0">1 0 6377,'39'56'131,"3"-2"-1,3-1 0,75 69 1,-76-80-124,-2 3 1,-2 1 0,67 101-1,-23-16 21,112 132 0,-22-27-49,-43-54-7,-43-82-110,-54-63 115,49 67 1,36 79-4,-93-145 12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2.715"/>
    </inkml:context>
    <inkml:brush xml:id="br0">
      <inkml:brushProperty name="width" value="0.05" units="cm"/>
      <inkml:brushProperty name="height" value="0.05" units="cm"/>
    </inkml:brush>
  </inkml:definitions>
  <inkml:trace contextRef="#ctx0" brushRef="#br0">1 0 3473,'15'28'10,"113"183"5394,19-4-5085,-139-196-406,-3-6-46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5.056"/>
    </inkml:context>
    <inkml:brush xml:id="br0">
      <inkml:brushProperty name="width" value="0.05" units="cm"/>
      <inkml:brushProperty name="height" value="0.05" units="cm"/>
    </inkml:brush>
  </inkml:definitions>
  <inkml:trace contextRef="#ctx0" brushRef="#br0">0 1 9786,'0'7'247,"1"1"0,0-1 1,1 1-1,-1-1 0,1 0 0,1 1 0,0-1 0,-1 0 1,2-1-1,7 13 0,5 4-318,30 34-1,-11-16 215,148 230-99,-163-240-46,4 3-10,2-1 1,2-1 0,51 47-1,-50-53 23,-1 2 0,-1 1 0,-1 1 0,27 43 0,287 445 68,-298-457-56,-2 1 1,49 110 0,-49-92-8,54 82 1,243 325-3,-226-306-4,-68-108-4,108 204 27,-32-53-24,-12-47-4,54 103 6,-118-191-6,5-2 0,82 113 1,-51-98-4,-5 3 1,73 139 0,-80-111-3,-8-13 4,120 184 0,32-33-15,19 28 10,-194-249 236,64 69 1,-91-109-160,12 12 398,21 29 0,-38-42-237,-5-8-164,-3-5 76,-9-20 101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5.788"/>
    </inkml:context>
    <inkml:brush xml:id="br0">
      <inkml:brushProperty name="width" value="0.05" units="cm"/>
      <inkml:brushProperty name="height" value="0.05" units="cm"/>
    </inkml:brush>
  </inkml:definitions>
  <inkml:trace contextRef="#ctx0" brushRef="#br0">182 0 11546,'-47'14'32,"0"3"-32,5 2 0,-3-7 1145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6.186"/>
    </inkml:context>
    <inkml:brush xml:id="br0">
      <inkml:brushProperty name="width" value="0.05" units="cm"/>
      <inkml:brushProperty name="height" value="0.05" units="cm"/>
    </inkml:brush>
  </inkml:definitions>
  <inkml:trace contextRef="#ctx0" brushRef="#br0">411 49 10370,'-19'3'625,"0"-1"-1,0-1 1,-26-2 0,37 0-421,0 0 0,0-1 0,0 0 0,0 0 0,1-1 0,-1 0 0,1 0 1,0 0-1,0-1 0,-12-9 0,17 11-162,1 1-1,-1-1 1,1 1 0,-1 0 0,1 0 0,-1 0-1,0 0 1,1 0 0,-1 0 0,0 0-1,0 0 1,0 1 0,0-1 0,0 1-1,0-1 1,0 1 0,0 0 0,1 0 0,-1 0-1,0 0 1,0 0 0,0 0 0,0 0-1,0 1 1,0-1 0,0 1 0,0-1 0,0 1-1,0 0 1,-3 2 0,-4-1-138,0 0 1,0 0-1,0 0 0,0-1 1,-1 0-1,1-1 0,0 0 1,-1-1-1,-12-2 1,-24 0-268,43 3 336,5 0-17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6.088"/>
    </inkml:context>
    <inkml:brush xml:id="br0">
      <inkml:brushProperty name="width" value="0.05" units="cm"/>
      <inkml:brushProperty name="height" value="0.05" units="cm"/>
    </inkml:brush>
  </inkml:definitions>
  <inkml:trace contextRef="#ctx0" brushRef="#br0">1 0 12771,'0'19'720,"4"-2"-712,6 0-8,4 0 144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6.830"/>
    </inkml:context>
    <inkml:brush xml:id="br0">
      <inkml:brushProperty name="width" value="0.05" units="cm"/>
      <inkml:brushProperty name="height" value="0.05" units="cm"/>
    </inkml:brush>
  </inkml:definitions>
  <inkml:trace contextRef="#ctx0" brushRef="#br0">198 225 12955,'-31'38'174,"2"3"1,1 0-1,3 2 1,-24 53-1,42-78-196,0 1 0,2-1 0,0 1 0,1 1 0,-3 31 1,7-37 13,0 0 0,1 0 1,0 0-1,1 0 0,0 0 1,1 0-1,1-1 1,10 25-1,-2-14-16,0-1 0,2-1-1,0 0 1,2-1 0,22 24 0,-4-9-39,72 57 0,-72-67 25,2-1 1,0-3-1,1-1 0,2-1 0,0-2 0,1-2 1,0-2-1,1-2 0,1-1 0,0-2 1,52 4-1,-76-12 11,1 0 1,-1-2 0,0 0-1,0-2 1,0 1 0,0-2-1,19-7 1,-26 7 12,0 0 0,0-1-1,0 0 1,-1-1 0,0 0 0,0-1-1,-1 0 1,0-1 0,0 0-1,0 0 1,-1-1 0,7-9 0,-2-3 13,-1 1-1,-1-2 1,-1 0 0,0 0 0,-2 0 0,-1-1 0,0 0 0,-2-1-1,4-39 1,-5 9 53,-2 0-1,-2-1 0,-9-64 0,3 74 61,-1 1-1,-3-1 1,-1 2-1,-3 0 1,-34-78-1,35 98 54,0-1 0,-1 2 0,-2 0 1,-29-33-1,32 42 4,0 0-1,-1 0 1,-1 2 0,0 0 0,-1 0 0,0 2 0,-23-11 0,26 15-93,1 1 0,-1 0 1,1 1-1,-1 0 0,0 1 0,0 1 0,0 0 1,-1 0-1,1 2 0,0 0 0,0 0 0,0 1 1,0 0-1,-24 9 0,-2 4 79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7.932"/>
    </inkml:context>
    <inkml:brush xml:id="br0">
      <inkml:brushProperty name="width" value="0.05" units="cm"/>
      <inkml:brushProperty name="height" value="0.05" units="cm"/>
    </inkml:brush>
  </inkml:definitions>
  <inkml:trace contextRef="#ctx0" brushRef="#br0">15 21 18068,'-14'1'24,"70"-9"-32,9 3-152,-4 4-176,-1-1-288,-2 1-1209,5-1 1529,-3 1-248,1-1-224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8.334"/>
    </inkml:context>
    <inkml:brush xml:id="br0">
      <inkml:brushProperty name="width" value="0.05" units="cm"/>
      <inkml:brushProperty name="height" value="0.05" units="cm"/>
    </inkml:brush>
  </inkml:definitions>
  <inkml:trace contextRef="#ctx0" brushRef="#br0">0 18 10338,'12'2'1032,"1"-2"-663,3 0-161,3-2 712,9 2-520,10 0-136,7 3 384,18 2-536,16-4 8,11-1 8</inkml:trace>
  <inkml:trace contextRef="#ctx0" brushRef="#br0" timeOffset="1">1237 1 3585,'40'6'408,"-3"-2"-280,1-1-56,0 1 408,0 2-392,1-1 8,7 0 72,2 1 40,13-1 96,8-4-56,14-1-152,6-1 72,17-4 40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8.753"/>
    </inkml:context>
    <inkml:brush xml:id="br0">
      <inkml:brushProperty name="width" value="0.05" units="cm"/>
      <inkml:brushProperty name="height" value="0.05" units="cm"/>
    </inkml:brush>
  </inkml:definitions>
  <inkml:trace contextRef="#ctx0" brushRef="#br0">0 0 3969,'119'4'796,"563"28"2941,62-18-3242,63 5-1773,408 55 3074,-1172-73-1801,-15-1-17,-1 1 0,1 1-1,0 1 1,26 8 0,-52-11 47,0 0 0,-1 1-1,1-1 1,-1 1-1,1-1 1,-1 1 0,1 0-1,-1 0 1,0 0-1,1-1 1,-1 1 0,0 0-1,0 1 1,1-1-1,-1 0 1,0 0 0,0 0-1,0 1 1,1 2-1,0-1 207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5:49.249"/>
    </inkml:context>
    <inkml:brush xml:id="br0">
      <inkml:brushProperty name="width" value="0.05" units="cm"/>
      <inkml:brushProperty name="height" value="0.05" units="cm"/>
    </inkml:brush>
  </inkml:definitions>
  <inkml:trace contextRef="#ctx0" brushRef="#br0">415 40 10850,'1'0'102,"0"0"0,0 0 0,0 0 0,0-1 0,0 1-1,0 0 1,0 0 0,0-1 0,-1 1 0,1 0 0,0-1 0,0 1 0,0-1-1,1 0 1,-2-4 463,-10 2-193,-75-3 149,-146 6-1,217 1-490,-11 0 57,-39 5-1,64-6-86,0 0 1,0 1-1,0-1 1,0 0-1,0 0 0,0 0 1,0 0-1,0 0 1,0 0-1,0 0 0,0 1 1,-1-1-1,1 0 0,0 0 1,0 0-1,0 0 1,0 0-1,0 0 0,0 1 1,1-1-1,-1 0 1,0 0-1,0 0 0,0 0 1,0 0-1,0 0 0,0 0 1,0 1-1,0-1 1,0 0-1,0 0 0,0 0 1,0 0-1,0 0 1,0 0-1,1 0 0,-1 0 1,0 0-1,0 1 0,0-1 1,0 0-1,0 0 1,0 0-1,0 0 0,1 0 1,-1 0-1,0 0 1,0 0-1,0 0 0,0 0 1,0 0-1,0 0 0,0 0 1,1 0-1,-1 0 1,0 0-1,0 0 0,0 0 1,0 0-1,0 0 1,0 0-1,1 0 0,-1 0 1,0 0-1,0-1 0,31 5 0,1-3-1,46-2 0,-17 0 14,-4 1 32,188-7 79,-225 4-21,-20 3-100,0 0 0,0 0-1,0 0 1,1 0 0,-1 0 0,0 0 0,0 0 0,0 0 0,0 0-1,0 0 1,0 0 0,0 0 0,0 0 0,0 0 0,0 0 0,1 0 0,-1 0-1,0 0 1,0 0 0,0 0 0,0 0 0,0 0 0,0 0 0,0 0-1,0 0 1,0 0 0,0 0 0,0-1 0,0 1 0,0 0 0,0 0 0,0 0-1,1 0 1,-1 0 0,0 0 0,0 0 0,0 0 0,0 0 0,0 0-1,0 0 1,0-1 0,0 1 0,0 0 0,0 0 0,0 0 0,0 0-1,0 0 1,0 0 0,0 0 0,0 0 0,0 0 0,-1 0 0,1-1 0,0 1-1,0 0 1,0 0 0,0 0 0,0 0 0,0 0 0,0 0 0,0 0-1,0 0 1,0 0 0,0 0 0,0 0 0,0 0 0,0 0 0,0 0-1,-1-1 1,-32-5 239,-73 0-40,-145 11 1,236-3-273,17-1-215,29 0-81,117-11-32,-137 9 369,63-6-158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6:18.673"/>
    </inkml:context>
    <inkml:brush xml:id="br0">
      <inkml:brushProperty name="width" value="0.05" units="cm"/>
      <inkml:brushProperty name="height" value="0.05" units="cm"/>
    </inkml:brush>
  </inkml:definitions>
  <inkml:trace contextRef="#ctx0" brushRef="#br0">81 169 10194,'15'0'448,"-1"-2"0,0 0-1,18-5 1,8-2-233,381-35-6,-262 31-227,-139 12 28,-10 1 16,1-1 0,-1-1 0,21-4 0,-31 6-24,0 0 0,0 0-1,0 0 1,0 0 0,1 0 0,-1 0-1,0 0 1,0 0 0,0 0-1,0 0 1,0 0 0,0 0-1,0 0 1,1 0 0,-1 0 0,0 0-1,0-1 1,0 1 0,0 0-1,0 0 1,0 0 0,0 0-1,0 0 1,1 0 0,-1 0 0,0 0-1,0 0 1,0 0 0,0 0-1,0-1 1,0 1 0,0 0-1,0 0 1,0 0 0,0 0 0,0 0-1,0 0 1,0 0 0,0 0-1,0-1 1,0 1 0,0 0-1,0 0 1,0 0 0,0 0 0,0 0-1,0 0 1,0 0 0,0-1-1,0 1 1,0 0 0,0 0-1,0 0 1,0 0 0,0 0 0,0 0-1,0 0 1,0 0 0,0-1-1,0 1 1,-1 0 0,1 0-1,0 0 1,0 0 0,0 0 0,0 0-1,0 0 1,0 0 0,-10-4 80,-47-5 176,-68-2-1,49 5-134,-99-12 54,-142-11 6,299 31-234,18-2 49,0 1 1,-1-1-1,1 0 0,0 0 0,0 0 0,0 0 0,0 1 0,0-1 0,0 0 1,0 0-1,0 0 0,0 1 0,0-1 0,0 0 0,0 0 0,0 0 0,0 0 1,0 1-1,1-1 0,-1 0 0,0 0 0,0 0 0,0 0 0,0 1 0,0-1 1,0 0-1,0 0 0,0 0 0,1 0 0,-1 0 0,0 1 0,0-1 1,0 0-1,0 0 0,0 0 0,1 0 0,-1 0 0,0 0 0,0 0 0,0 0 1,1 0-1,-1 0 0,0 0 0,4 3-19,1-1 0,-1-1-1,0 1 1,1-1 0,6 2 0,42 3-62,89 0-1,55-14 108,-45 0 32,-132 10-95,-20-1 38,0-1 0,0 0 0,0 0 0,0 1 0,0-1 0,0 0 1,0 0-1,0 0 0,0 1 0,0-1 0,-1 0 0,1 0 0,0 1 0,0-1 1,0 0-1,0 0 0,0 0 0,-1 1 0,1-1 0,0 0 0,0 0 0,0 0 1,-1 0-1,1 0 0,0 1 0,0-1 0,0 0 0,-1 0 0,1 0 0,0 0 1,0 0-1,-1 0 0,1 0 0,0 0 0,0 0 0,-1 0 0,-38 13-31,-445 72 389,394-73-127,30 0 1076,58-12-1040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6:28.845"/>
    </inkml:context>
    <inkml:brush xml:id="br0">
      <inkml:brushProperty name="width" value="0.05" units="cm"/>
      <inkml:brushProperty name="height" value="0.05" units="cm"/>
    </inkml:brush>
  </inkml:definitions>
  <inkml:trace contextRef="#ctx0" brushRef="#br0">2505 136 5129,'-180'-22'1691,"107"15"33,-102-23 1,61 3-1617,-118-12 0,162 33-6,-1 2 0,-140 10-1,-201 54 945,286-34-784,-150 54 0,229-63-255,0 2 0,2 2 1,1 2-1,-52 36 0,63-36-6,1 3 0,1 0 0,2 2 0,0 1 1,-41 55-1,62-72-8,0 0 0,1 0 0,0 0 0,0 1 1,2 0-1,-9 27 0,12-33-36,1-1 0,0 1 1,0 0-1,1-1 0,0 1 0,0 0 0,0 0 0,1-1 0,0 1 1,0 0-1,1-1 0,0 1 0,0-1 0,1 1 0,-1-1 0,7 10 0,2-1-156,0 0-1,1-1 0,1 0 0,1-1 0,-1 0 0,2-1 0,0-1 0,0 0 1,24 12-1,21 7-144,81 29 1,-96-41 364,489 173-45,-165-98 170,-269-76-111,179 6 0,267-39 5,-194-1-33,-119 13-14,268-10 58,0-28-141,822-208-304,-1323 250 394,279-72-32,-214 52-76,0-4-1,72-36 0,-121 52 57,0-1-1,-1-1 1,0 0-1,0 0 1,-1-2-1,-1 0 1,0 0-1,15-20 1,-22 24 38,0 0 0,-1-1 0,0 0 0,-1 0 0,0 0 0,0-1 0,-1 1 0,0-1 0,-1 0 0,0 1 0,0-1 0,-1 0 0,-1 0 0,1 0 1,-2-1-1,-1-12 0,-1 5-38,-2 0 1,1 1-1,-2 0 1,-1 0-1,0 0 1,-1 1-1,0 0 1,-2 0-1,-12-16 1,-18-16-54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6:29.279"/>
    </inkml:context>
    <inkml:brush xml:id="br0">
      <inkml:brushProperty name="width" value="0.05" units="cm"/>
      <inkml:brushProperty name="height" value="0.05" units="cm"/>
    </inkml:brush>
  </inkml:definitions>
  <inkml:trace contextRef="#ctx0" brushRef="#br0">2539 1 7890,'-147'2'1058,"-387"9"1713,1 24-2583,293-8 94,-353 87 0,469-83-2189,-193 25 1,290-52 1486,4 3 32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36:30.526"/>
    </inkml:context>
    <inkml:brush xml:id="br0">
      <inkml:brushProperty name="width" value="0.05" units="cm"/>
      <inkml:brushProperty name="height" value="0.05" units="cm"/>
    </inkml:brush>
  </inkml:definitions>
  <inkml:trace contextRef="#ctx0" brushRef="#br0">598 208 12843,'-28'10'908,"13"-3"-808,60-2-180,6-5 48,1-3-1,87-16 1,100-35-68,-150 31 89,124-22 3,0 10-1,3 9 1,251 1 0,-309 26-39,0 6 1,166 29 0,-215-16-13,0 5 0,-2 5 0,182 75 0,-85-9-38,-158-71 61,-1 2 0,53 42-1,-86-59 38,0 1-1,-1 0 1,0 1-1,-1 1 0,0-1 1,-1 1-1,-1 1 1,0 0-1,-1 0 0,11 30 1,-9-15 34,-1 0 0,-2 1 0,-1 0 0,2 54 0,-6-70-14,-1 1-1,0-1 0,-1 0 0,-1 1 0,-1-1 0,0 0 0,0 0 0,-1 0 1,-7 14-1,6-19-11,0 0-1,0 0 1,-1-1 0,0 1 0,0-1 0,-1-1 0,0 1 0,-1-1 0,1 0-1,-2-1 1,1 0 0,0 0 0,-15 6 0,-38 15-103,-1-3 0,-92 23 1,49-16-42,-478 151-172,444-143 195,-1-6-1,-2-6 1,-158 9 0,100-27 18,-310-26 1,322 5-956,1 8 1,-268 28-1,361-13 891,-190 14 1033,237-23-883,0-3 0,0-2 0,-92-17 0,83 6-153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1:06.850"/>
    </inkml:context>
    <inkml:brush xml:id="br0">
      <inkml:brushProperty name="width" value="0.05" units="cm"/>
      <inkml:brushProperty name="height" value="0.05" units="cm"/>
    </inkml:brush>
  </inkml:definitions>
  <inkml:trace contextRef="#ctx0" brushRef="#br0">51 0 8122,'-9'2'398,"6"-1"-161,0-1 0,0 1 1,-1 0-1,1 0 0,0 0 1,0 0-1,0 1 0,-5 2 1,7-3-192,0 0 0,0 0 0,1 0 0,-1 1 0,0-1 1,1 0-1,-1 0 0,1 1 0,-1-1 0,1 0 0,-1 1 1,1-1-1,0 0 0,0 1 0,-1-1 0,1 0 0,0 1 1,1-1-1,-1 1 0,0-1 0,0 0 0,0 1 0,1-1 1,-1 0-1,2 3 0,27 85-554,-17-60 52,-3 1-1,10 46 0,-15-44-336,-1 0 0,-2 0 0,-5 55 1,-23 94 790,-2 29 1497,42 371 393,4-269-1906,-22 40-115,-1-161 69,6-180 62,0-1 0,0 0-1,1 0 1,1 0 0,0 0 0,0 0 0,1 0 0,0 0-1,1-1 1,0 1 0,0-1 0,1 0 0,0 0 0,1-1 0,0 1-1,0-1 1,1 0 0,0-1 0,0 0 0,1 0 0,0 0 0,16 9-1,10 5-30,1-2 0,1-2 0,1-1-1,0-2 1,55 13 0,201 29-48,-197-40 104,773 110-116,-531-80-46,606 47-67,4-47 126,-371-20-127,-464-20 120,2147 90-876,2-103 842,-1701-19 77,752-23-130,-1043 45 94,1272-29 162,-6-53-1011,-87 9 0,-1296 76 921,382 4-121,0 37-68,-378-18 172,500 51 0,71-77 61,-4-67 56,-388 42-52,-100 12-40,-206 14-15,0-1-1,-1-2 1,0-1 0,0-1 0,49-21 0,-57 19 22,-2-1 1,0 0-1,0-2 1,-1 0 0,0-1-1,-1 0 1,-1-2 0,20-23-1,159-205 231,-125 150-587,-5-2 1,-4-3-1,73-163 1,-107 204 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1.602"/>
    </inkml:context>
    <inkml:brush xml:id="br0">
      <inkml:brushProperty name="width" value="0.05" units="cm"/>
      <inkml:brushProperty name="height" value="0.05" units="cm"/>
    </inkml:brush>
  </inkml:definitions>
  <inkml:trace contextRef="#ctx0" brushRef="#br0">344 95 17156,'4'-8'463,"0"0"0,-1 0 0,0 0 0,2-12 0,-4 19-421,-1 0 0,0 0-1,1 0 1,-1 1 0,0-1 0,0 0 0,0 0-1,0 0 1,0 0 0,0 0 0,0 0-1,0 0 1,0 0 0,0 0 0,-1 0 0,1 0-1,0 0 1,-1 0 0,1 0 0,0 1-1,-1-1 1,1 0 0,-1 0 0,0 0-1,1 1 1,-1-1 0,0 0 0,1 1 0,-1-1-1,0 0 1,1 1 0,-1-1 0,0 1-1,0-1 1,0 1 0,0 0 0,0-1 0,0 1-1,1 0 1,-1-1 0,0 1 0,0 0-1,0 0 1,0 0 0,0 0 0,0 0-1,0 0 1,0 0 0,0 0 0,0 1 0,-1-1-1,-8 3 93,0-1 1,0 1-1,0 1 0,1-1 0,0 2 0,-1-1 0,2 1 0,-1 1 1,-14 11-1,1 2-82,1 1 0,-23 26 0,25-23-34,0 1 0,1 0 0,2 2 0,1 0-1,1 0 1,-17 44 0,29-65-14,1 0-1,-1 0 1,1 0-1,0 0 1,1 0-1,-1 0 0,1 8 1,0-11-3,0-1 1,0 0-1,1 1 1,-1-1-1,0 0 1,1 0-1,-1 0 1,1 1-1,-1-1 0,1 0 1,0 0-1,-1 0 1,1 0-1,0 0 1,0 0-1,0 0 1,-1 0-1,1 0 0,0 0 1,0-1-1,1 1 1,-1 0-1,0-1 1,0 1-1,0-1 1,0 1-1,0-1 0,1 1 1,-1-1-1,0 0 1,1 0-1,-1 1 1,0-1-1,0 0 1,1 0-1,-1 0 1,2-1-1,5 0 6,1 0-1,0 0 1,-1-1-1,1 0 1,-1-1-1,17-7 1,49-30 59,-62 33-45,62-39 105,-42 25-10,1 1 1,65-28-1,-94 46-101,1 1 0,-1 0 0,1 0 0,-1 0 0,1 0 0,0 0 0,-1 1-1,6 0 1,-8 0-6,0 1-1,0-1 0,0 1 1,0-1-1,0 1 0,0-1 1,0 1-1,-1 0 0,1 0 1,0 0-1,-1 0 0,1 0 1,0 0-1,-1 1 0,0-1 1,1 0-1,-1 1 0,0-1 1,1 1-1,-1 0 0,2 3 1,0 2 2,-1 2 1,1-1 0,-2 0 0,1 0-1,-1 1 1,1 10 0,2 15-2,8 55 68,-8-78 131,1-21-86,-2-22 60,-4 4 56,-11-55 1,6 52-116,-2-38 0,8 68-126,0 0-1,0 0 1,0 0 0,1 0-1,-1 0 1,0 0 0,0 0 0,1 0-1,-1 0 1,0 0 0,1 0-1,-1 0 1,1 0 0,0 0 0,-1 0-1,1 0 1,0 0 0,-1 1 0,1-1-1,0 0 1,0 0 0,0 1-1,-1-1 1,1 1 0,0-1 0,0 1-1,0-1 1,0 1 0,0-1-1,0 1 1,0 0 0,0 0 0,0-1-1,0 1 1,2 0 0,6 0-27,-1-1 0,1 1 0,15 3-1,-4-1-23,7-2-194,0-1 1,0-1 0,0-2-1,0 0 1,33-11-1,-48 11 84,1 0 0,-1-1 0,0 0-1,0-1 1,-1 0 0,0-1 0,0 0-1,0-1 1,-1 0 0,0-1 0,-1 0-1,17-21 1,7-24-442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6.448"/>
    </inkml:context>
    <inkml:brush xml:id="br0">
      <inkml:brushProperty name="width" value="0.05" units="cm"/>
      <inkml:brushProperty name="height" value="0.05" units="cm"/>
    </inkml:brush>
  </inkml:definitions>
  <inkml:trace contextRef="#ctx0" brushRef="#br0">232 294 14251,'-13'19'505,"-1"-1"0,0 0-1,-21 18 1,-9 12 314,28-30-450,0 1-1,2 1 1,0 0 0,1 0-1,2 1 1,-13 29 0,24-49-339,-1 0 1,1 1-1,-1-1 0,1 0 1,0 1-1,-1-1 1,1 0-1,0 0 1,0 1-1,0-1 1,0 0-1,0 1 1,0-1-1,0 0 1,1 1-1,-1-1 1,0 0-1,1 0 1,0 2-1,0-2-2,-1-1 0,1 1 0,0-1 0,-1 1 0,1 0 0,0-1 0,0 0 0,-1 1 0,1-1 0,0 1 0,0-1 0,0 0 0,0 0 0,0 1 0,0-1 0,0 0 0,-1 0 0,1 0 0,0 0 0,2 0 0,3-1 63,0 0 1,0 0-1,1-1 1,-1 0-1,0 0 1,9-5-1,6-4 89,0-2 0,-1 0-1,0-2 1,-1 0 0,-1-1-1,0-1 1,18-22 0,0-6 278,57-93 0,-30 22-110,-55 98-310,-1 0 0,0 0 0,-2-1 1,6-33-1,-11 50-38,1-2-6,0-1 1,-1 1-1,0-1 1,0 1-1,-1-8 1,1 11 4,-1 0 0,1 0 0,0 0-1,-1 0 1,1 0 0,0 0 0,-1 0 0,1 0-1,-1 0 1,0 1 0,1-1 0,-1 0 0,0 0-1,1 1 1,-1-1 0,0 0 0,0 1 0,0-1-1,1 1 1,-1-1 0,0 1 0,0-1 0,0 1 0,0 0-1,0-1 1,0 1 0,0 0 0,0 0 0,0 0-1,0 0 1,0 0 0,-2 0 0,-7 1-4,1 0 0,-1 1 1,0 0-1,0 1 0,1 0 0,-1 0 0,1 1 1,0 0-1,0 1 0,-10 6 0,2 1-43,0 0 0,1 1 0,-29 29-1,43-39 15,-1-1 0,1 1 0,-1 0 0,1 0 0,0 0 0,0 1 0,0-1 0,1 0 0,-1 1 0,1-1-1,0 1 1,-1 5 0,2-7-4,0 1-1,0-1 0,0 0 0,0 1 0,1-1 1,-1 0-1,1 1 0,0-1 0,0 0 0,0 1 1,0-1-1,0 0 0,0 0 0,0 0 1,1 0-1,-1 0 0,1 0 0,-1-1 0,1 1 1,2 1-1,14 13-529,32 21-1,-37-30 427,-1 1-1,-1 0 0,0 1 1,0 0-1,-1 1 0,0 0 1,-1 1-1,14 20 0,-18-22 118,0 1 0,-1-1-1,-1 1 1,0 0 0,0 0-1,-1 0 1,0 0 0,0 1-1,-1 13 1,-2 6-84,0-1 1,-7 29 0,6-13-19,5-37 64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1:08.927"/>
    </inkml:context>
    <inkml:brush xml:id="br0">
      <inkml:brushProperty name="width" value="0.05" units="cm"/>
      <inkml:brushProperty name="height" value="0.05" units="cm"/>
    </inkml:brush>
  </inkml:definitions>
  <inkml:trace contextRef="#ctx0" brushRef="#br0">21022 1874 1304,'0'-6'221,"-1"1"0,0 0 0,0-1 0,0 1 0,0 0 0,-3-5 0,1 3 582,4 7-766,0-1-1,0 1 1,-1 0-1,1 0 1,0 0-1,-1 0 1,1 0-1,0 0 1,0 0-1,-1 1 1,1-1-1,0 0 1,-1 0-1,1 0 1,0 1 0,-1-1-1,1 0 1,0 1-1,-1-1 1,1 1-1,-1-1 1,1 0-1,0 2 1,23 11-326,25 16-201,2-2 0,0-2 0,2-3 0,0-2 0,78 19 0,-73-30 597,0-1 0,0-4 1,1-2-1,0-2 0,-1-3 1,1-3-1,-1-2 0,-1-3 1,1-2-1,-2-2 1,72-31-1,-95 32-42,0-1 1,-2-1-1,0-2 1,-1-1-1,-1-1 1,0-2-1,46-46 1,-35 24 89,-1-2 0,-3-1 1,-2-2-1,-2-1 0,-2-1 0,-2-2 0,21-60 1,-11 14 34,61-118 0,12-8-174,-94 183-117,-2-1 0,-2 0 1,11-70-1,-22 101 162,0-1 1,-1 1-1,-1-1 1,0 1-1,-4-23 0,3 29 57,0 0 0,-1 1-1,0-1 1,0 1-1,0-1 1,-1 1 0,0 0-1,0 0 1,0 0-1,-1 0 1,1 1 0,-1-1-1,0 1 1,-8-6-1,-5-2 486,-1 0 1,-1 2-1,0 0 0,-21-7 0,-39-21-1,-14-22-1508,64 39 523,-1 2 0,-1 1-1,0 1 1,-1 2 0,-35-12-1,25 16 676,0 2 0,-82-7 0,-90 10 1434,113 5-1215,-649 13-928,330 17 764,-314 23 1490,613-42-1604,-601 41 571,-1-39-679,-78-47-1788,87 2 342,-1034 16 333,-2318 16 4740,1960 6-4319,701 54 778,-123 3 729,717-56-528,0-33-301,356-7-285,-165-9-337,0 31 51,-519 92 636,6 60 222,994-122-353,-7 5-220,64-8-644,-105 4-1,143-19 476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2:31.103"/>
    </inkml:context>
    <inkml:brush xml:id="br0">
      <inkml:brushProperty name="width" value="0.05" units="cm"/>
      <inkml:brushProperty name="height" value="0.05" units="cm"/>
    </inkml:brush>
  </inkml:definitions>
  <inkml:trace contextRef="#ctx0" brushRef="#br0">1 324 11514,'0'0'25,"0"-1"0,-1 1 0,1-1 0,0 1 0,0-1 0,0 1 0,0-1 0,0 1 0,1-1 0,-1 1 0,0-1 0,0 1-1,0-1 1,0 1 0,0-1 0,1 1 0,-1 0 0,0-1 0,0 1 0,1-1 0,-1 1 0,0 0 0,1-1 0,-1 1-1,0 0 1,1-1 0,-1 1 0,1 0 0,-1 0 0,0-1 0,1 1 0,-1 0 0,1 0 0,-1 0 0,1 0 0,-1-1 0,1 1-1,-1 0 1,1 0 0,-1 0 0,1 0 0,-1 0 0,0 0 0,2 0 0,31 1-236,-22-1 285,184 8-158,174-2-126,481-90-785,-358 25 523,1309-44 106,-1156 93 364,1243-33 44,-1004 18-34,-1 37-2,1796 138 4,-1579-95 53,374 29-16,260 43-21,-341-69-10,-635-46 30,-669-16-38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27.887"/>
    </inkml:context>
    <inkml:brush xml:id="br0">
      <inkml:brushProperty name="width" value="0.05" units="cm"/>
      <inkml:brushProperty name="height" value="0.05" units="cm"/>
    </inkml:brush>
  </inkml:definitions>
  <inkml:trace contextRef="#ctx0" brushRef="#br0">16 93 6513,'-15'-3'44,"17"5"5,28 8 68,-6-8-29,0-1 1,0-1 0,0-1-1,0-1 1,0-1 0,24-6-1,14-1 53,38-1-115,0 5 0,164 11 0,245-10 71,-279-5-57,72-16 159,-40 1-96,-206 23-122,0 3 1,96 13 0,-14 9-7,226 30-8,-183-34-35,582 49-78,2-61 346,-149-51-45,-258 16-86,715 13 228,-998 17 1297,-96-22-410,0 4-691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07.750"/>
    </inkml:context>
    <inkml:brush xml:id="br0">
      <inkml:brushProperty name="width" value="0.05" units="cm"/>
      <inkml:brushProperty name="height" value="0.05" units="cm"/>
    </inkml:brush>
  </inkml:definitions>
  <inkml:trace contextRef="#ctx0" brushRef="#br0">2348 18 3993,'-10'-4'539,"-1"1"0,1 0 0,-1 0 0,0 1 0,0 1 0,0 0 0,-19 0 0,-78 10 2356,107-9-2874,-185 30-5,150-21-485,0 1-1,1 2 1,-36 17-1,-12 11-80,-122 80 0,164-92 609,2 2-1,1 2 0,1 1 1,-52 63-1,-177 261 446,195-248-334,-79 168 0,41-1-98,19 10-25,62-192-46,-202 646 557,153-481-276,12 3-1,11 2 1,-24 311 0,62-295-305,13 0 1,11 0 0,13-1-1,71 353 1,-53-462-352,63 172-1,88 152-327,157 331 643,-291-693 32,100 169 1,-126-253-29,2-3 1,49 56-1,-54-73-5,0-2 0,2 0-1,1-2 1,40 26-1,-43-35 3,-1 0 0,2-2-1,0-1 1,1-2 0,0 0-1,45 8 1,-32-12-4,0-1 0,-1-2-1,1-2 1,51-5 0,-17-5-69,1-4-1,-2-4 1,0-2-1,127-53 1,242-143-853,-420 202 944,260-148-359,-212 115 279,118-100-1,50-87-13,-205 192 133,-2-1 0,-1-1 1,-3-2-1,30-60 0,-21 24 12,-3-2 0,-5-1 0,-3-2 0,-3-1 1,-5 0-1,10-97 0,-6-247 21,-27-3-510,1 205-137,0-235-373,4 311 679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08.153"/>
    </inkml:context>
    <inkml:brush xml:id="br0">
      <inkml:brushProperty name="width" value="0.05" units="cm"/>
      <inkml:brushProperty name="height" value="0.05" units="cm"/>
    </inkml:brush>
  </inkml:definitions>
  <inkml:trace contextRef="#ctx0" brushRef="#br0">876 762 504,'-39'-78'88,"-1"5"-40,-3 0-16,-4 5 408,-3 2 8,-5 7-48,-1 4 97,-2 8 15,-2 3 136,0 5 16,2 4-16,-1 4-312,1 4-64,-2 3-48,-1 2-48,-11 2 16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09.770"/>
    </inkml:context>
    <inkml:brush xml:id="br0">
      <inkml:brushProperty name="width" value="0.05" units="cm"/>
      <inkml:brushProperty name="height" value="0.05" units="cm"/>
    </inkml:brush>
  </inkml:definitions>
  <inkml:trace contextRef="#ctx0" brushRef="#br0">2 1 5625,'0'1'9,"0"0"-1,-1 0 1,1 1 0,0-1-1,0 0 1,0 0 0,0 0-1,0 0 1,0 1-1,0-1 1,0 0 0,0 0-1,0 0 1,1 1 0,-1-1-1,0 0 1,1 0 0,-1 0-1,1 0 1,0 0-1,-1 0 1,1 0 0,0 0-1,-1 0 1,1 0 0,0 0-1,0-1 1,0 1-1,0 0 1,0 0 0,0-1-1,0 1 1,2 0 0,5 4-71,0 0 1,1-1 0,10 4 0,-11-5 50,19 7-177,0-1 0,1-2 0,38 6 1,90 4-444,-48-7 307,-54-3 245,1 2 0,-1 3 0,-1 2 0,0 2 0,-1 3 1,56 28-1,-65-24 86,0 2 0,-2 2 0,-1 1 0,-1 3 0,-2 0 0,-1 3 0,-2 1 0,-1 2 0,-1 1 0,35 56 0,2 25 101,73 174 0,-16-30 16,-75-167-100,90 181 15,-112-211-19,-2 1-1,22 93 1,-27-55 41,-4 2 1,6 191 0,-31 218 110,5-437-155,-10 824 247,-3 75-61,14-933-202,-8 268 17,24-1-5,10-39 1,-22-187-4,-9 101-1,-5-92 42,-3 64-172,13-136 85,2 0-1,0 0 1,1 0 0,10 39-1,1-18-16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31.455"/>
    </inkml:context>
    <inkml:brush xml:id="br0">
      <inkml:brushProperty name="width" value="0.05" units="cm"/>
      <inkml:brushProperty name="height" value="0.05" units="cm"/>
    </inkml:brush>
  </inkml:definitions>
  <inkml:trace contextRef="#ctx0" brushRef="#br0">1 229 6657,'885'-46'410,"-562"39"-533,34-3 94,294-34 117,-306 18-34,98-2-8,-419 27-48,108-2-52,236 23 0,176 33 92,26-27-169,-108-4 170,-274-15 20,900 26-33,-353-47 14,-287-3-26,89-8 6,284-39 78,-406 33-20,-354 26-75,702-47 17,2 36-67,492 87 335,-645 12-367,-600-80 98,-7-3 173,0 1 1,1 0-1,-1 0 1,0 1-1,0-1 1,-1 1-1,8 4 1,-12-6-171,0 0 0,1 1 0,-1-1 0,0 1 0,0-1 0,0 0 0,0 1 0,1-1 0,-1 1 0,0-1 0,0 1 0,0-1 0,0 1 1,0-1-1,0 0 0,0 1 0,0-1 0,0 1 0,0-1 0,0 1 0,-1-1 0,1 1 0,0-1 0,0 1 0,0-1 0,-1 0 0,1 1 0,0-1 0,0 1 0,-1-1 0,-8 13 41,9-13-61,-11 10 10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44.023"/>
    </inkml:context>
    <inkml:brush xml:id="br0">
      <inkml:brushProperty name="width" value="0.05" units="cm"/>
      <inkml:brushProperty name="height" value="0.05" units="cm"/>
    </inkml:brush>
  </inkml:definitions>
  <inkml:trace contextRef="#ctx0" brushRef="#br0">1 196 12019,'5'-2'2178,"56"-16"-1238,18-7-902,1 3 1,0 4 0,94-9-1,349 2-38,-268 16 0,171 22-16,-383-10 87,1-2-1,0-1 0,76-11 1,-119 11-53,0-1 1,0 1-1,0-1 1,0 1 0,0-1-1,-1 1 1,1-1-1,0 1 1,0-1 0,-1 1-1,1-1 1,0 0-1,-1 0 1,1 1 0,0-1-1,-1 0 1,1 0-1,-1 0 1,0 0 0,1 1-1,-1-1 1,0 0-1,1-2 1,3-23 30,-4 24-38,0-8-31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48.828"/>
    </inkml:context>
    <inkml:brush xml:id="br0">
      <inkml:brushProperty name="width" value="0.05" units="cm"/>
      <inkml:brushProperty name="height" value="0.05" units="cm"/>
    </inkml:brush>
  </inkml:definitions>
  <inkml:trace contextRef="#ctx0" brushRef="#br0">28 116 9538,'-2'-1'515,"-1"-1"1,1 1-1,-1-1 1,1 1-1,-1 0 0,0 0 1,0 0-1,-3 0 426,47 4-13,-22-1-932,146 19 26,179-1 1,254-67 87,-344 20-58,-156 17-29,-2-1 26,141 3-1,-236 8-57,1 0 1,0 1 0,-1-1-1,1 0 1,0 0 0,-1 0-1,1-1 1,-1 1 0,1 0-1,0-1 1,-1 1 0,3-2-1,-4 2-1,1-1 0,-1 0 0,1 0-1,-1 0 1,0 0 0,1 0 0,-1 0-1,0 0 1,0 0 0,1 0 0,-1 0-1,0 0 1,0 0 0,0 0 0,0 0 0,-1-1-1,2-11 34,0-1-69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53.380"/>
    </inkml:context>
    <inkml:brush xml:id="br0">
      <inkml:brushProperty name="width" value="0.05" units="cm"/>
      <inkml:brushProperty name="height" value="0.05" units="cm"/>
    </inkml:brush>
  </inkml:definitions>
  <inkml:trace contextRef="#ctx0" brushRef="#br0">9 301 10970,'-1'0'56,"1"0"-1,-1 0 1,1 0-1,0-1 0,-1 1 1,1 0-1,0 0 1,-1 0-1,1-1 0,0 1 1,-1 0-1,1 0 1,0-1-1,-1 1 1,1 0-1,0 0 0,0-1 1,-1 1-1,1 0 1,0-1-1,0 1 0,0-1 1,-1 1-1,1 0 1,0-1-1,0 1 0,0 0 1,0-1-1,0 1 1,0-1-1,0 1 1,0 0-1,0-1 0,0 1 1,0-1-1,0 1 1,0 0-1,0-1 0,0 1 1,1-1-1,-1 1 1,0 0-1,0-1 0,0 1 1,1 0-1,-1-1 1,0 1-1,0 0 1,1-1-1,-1 1 0,0 0 1,0 0-1,1-1 1,-1 1-1,1 0 0,21-8 399,234-34-612,-83 13 232,32-12-54,4 0-23,-184 37 7,264-49 39,-248 43-46,56-6 1,-81 15-6,1 0 1,-1 1 0,0 1 0,0 0 0,0 1-1,26 7 1,-17-1-2,-7-2 14,1-1-1,33 4 0,-44-8 5,-1-1 0,0 0 0,0 0 0,0-1 0,0 0 0,0-1 0,0 1 0,0-1 0,0-1 0,0 1 0,6-4 0,-2 1-36,1 1 1,-1 1-1,1 0 0,19-3 1,10-1-260,-39 6 285,-1 1 0,1-1 1,0 0-1,0 0 0,-1 0 0,1 0 0,-1 0 0,1 0 0,-1-1 0,3-1 0,-3 2-2,-1 0-1,1 0 1,0 0-1,0 1 1,0-1 0,0 0-1,0 0 1,0 1-1,0-1 1,0 1 0,0-1-1,0 1 1,0-1-1,1 1 1,-1 0-1,0-1 1,0 1 0,0 0-1,1 0 1,-1 0-1,0 0 1,0 0 0,1 0-1,-1 0 1,0 0-1,0 1 1,0-1-1,2 1 1,-2-1 6,-1 1 0,1-1 1,0 0-1,0 1 0,0-1 0,0 0 0,0 0 1,0 1-1,0-1 0,0 0 0,0 0 0,0 0 0,-1 0 1,1 0-1,0-1 0,0 1 0,0 0 0,0 0 1,0-1-1,0 1 0,0 0 0,0-1 0,-1 1 1,1-1-1,0 1 0,0-1 0,1-1 0,4-6 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8.445"/>
    </inkml:context>
    <inkml:brush xml:id="br0">
      <inkml:brushProperty name="width" value="0.05" units="cm"/>
      <inkml:brushProperty name="height" value="0.05" units="cm"/>
    </inkml:brush>
  </inkml:definitions>
  <inkml:trace contextRef="#ctx0" brushRef="#br0">0 813 14899,'4'1'3195,"12"-7"-2266,34-21 1931,84-59 0,-77 42-2635,-1-3 1,-3-2-1,-2-2 0,-2-3 1,42-60-1,-70 86-172,-2-2 0,15-31 0,-27 47-38,0 0-1,-2-1 1,0 0 0,0 0 0,-1 0 0,3-30 0,-7 41-16,0 0 0,0 0 0,0 0 0,0 1 0,-1-1 0,1 0 0,-1 0 0,0 0 0,0 1 0,0-1 0,-1 0 0,1 1 0,-1-1 0,0 1 0,0 0 0,-4-6 0,4 8-2,0-1 0,0 0-1,0 1 1,0-1-1,-1 1 1,1 0-1,-1 0 1,1 0 0,-1 0-1,1 0 1,-1 1-1,1-1 1,-1 1-1,0-1 1,1 1 0,-1 0-1,1 0 1,-1 0-1,0 0 1,1 1-1,-1-1 1,0 1 0,1 0-1,-1 0 1,-3 1-1,-6 3-5,1 1 0,1-1 0,-1 2 0,1-1 0,0 1 0,0 1 0,1 0 0,0 0 0,1 1 1,-8 10-1,-3 6-1,1 0 1,-26 50 0,31-51 8,2 1 1,0 0-1,2 0 1,1 1-1,1 1 1,-5 35-1,10-51 2,1 1 0,1 0 0,-1-1 0,2 1 0,0 0 0,0-1 0,1 1 0,1-1 0,0 0 0,0 1-1,1-1 1,0-1 0,1 1 0,0-1 0,1 0 0,0 0 0,9 11 0,-10-16 35,0 1-1,0-1 1,0-1 0,1 1 0,0-1-1,0 0 1,0 0 0,0-1 0,0 0 0,1 0-1,-1 0 1,1-1 0,0 0 0,0 0-1,0 0 1,0-1 0,0 0 0,0-1-1,1 0 1,-1 0 0,0 0 0,0-1-1,0 0 1,0 0 0,0-1 0,0 0-1,0 0 1,-1-1 0,1 0 0,-1 0-1,1 0 1,-1-1 0,0 0 0,0 0 0,-1 0-1,1-1 1,-1 0 0,0 0 0,-1-1-1,1 1 1,-1-1 0,7-11 0,-6 7 1,0-1 1,0 0 0,-1 0 0,-1-1 0,0 1-1,0-1 1,-1 0 0,-1 1 0,0-1 0,-1 0 0,0 0-1,0 0 1,-5-22 0,5 33-41,0 0 1,-1 0-1,1 0 0,0 0 1,-1 0-1,1 0 0,-1 0 1,0 0-1,1 0 0,-1 0 1,0 0-1,1 1 0,-1-1 1,0 0-1,0 0 0,0 1 1,1-1-1,-1 0 0,0 1 1,0-1-1,-2 0 0,3 1 2,-1 0-1,0 0 0,1 0 0,-1 0 1,0 1-1,1-1 0,-1 0 1,0 0-1,1 0 0,-1 1 0,1-1 1,-1 0-1,0 1 0,1-1 1,-1 0-1,1 1 0,-1-1 0,1 1 1,-1-1-1,1 1 0,-1-1 1,1 1-1,0-1 0,-1 1 0,1-1 1,0 1-1,-1 0 0,1-1 1,0 1-1,0-1 0,0 1 0,-1 0 1,1-1-1,0 2 0,-1 2-4,-1 0-1,1 0 1,0 1-1,1-1 1,-1 0-1,1 1 1,0-1-1,0 0 1,0 1 0,1-1-1,-1 0 1,1 0-1,0 1 1,0-1-1,0 0 1,1 0-1,0 0 1,0 0-1,0 0 1,0 0-1,0-1 1,1 1-1,-1-1 1,1 0-1,0 1 1,0-1-1,1 0 1,-1-1-1,0 1 1,1-1-1,0 1 1,0-1-1,-1 0 1,1-1-1,0 1 1,0 0-1,1-1 1,-1 0 0,0 0-1,0-1 1,1 1-1,7-1 1,1 0 9,-1-1 0,1 0 1,0-1-1,0 0 1,-1-1-1,1-1 1,-1 0-1,0 0 0,0-2 1,12-6-1,-4 1 11,-1-1 0,-1-1 0,0 0 0,-1-1 0,16-18 0,-26 27-10,-2-1 1,1-1-1,0 1 1,-1-1-1,-1 0 1,1 0-1,-1 0 1,0-1-1,-1 0 0,1 1 1,1-10-1,-5 17-4,0-1 0,1 1-1,-1-1 1,0 1 0,0-1-1,0 0 1,0 1 0,0-1-1,0 0 1,0 1 0,0-1-1,0 1 1,0-1 0,0 0 0,0 1-1,0-1 1,0 1 0,-1-1-1,1 0 1,0 1 0,0-1-1,-1 1 1,1-1 0,0 1-1,-1-1 1,1 1 0,-1-1-1,1 1 1,-1-1 0,0 0-1,0 1-1,0 0 0,-1 0-1,1 0 1,0 0-1,0 0 1,0 0-1,0 0 1,-1 1-1,1-1 1,0 0 0,0 1-1,0-1 1,0 1-1,-2 0 1,-4 3-9,-1 1 0,1-1 0,-10 10 0,7-5 2,1 0 1,0 1 0,1 0-1,0 0 1,0 1 0,1 0-1,0 0 1,1 1 0,0-1-1,1 1 1,-4 17 0,8-27 8,1 0 1,-1 0-1,1 0 1,-1 0-1,1 0 1,0 0-1,0 0 1,0 0-1,0 0 1,1 0-1,-1 0 1,1 0-1,-1 0 0,1 0 1,-1 0-1,1 0 1,0 0-1,0 0 1,0-1-1,0 1 1,0 0-1,1 0 1,-1-1-1,0 1 1,1-1-1,-1 0 1,1 1-1,0-1 1,-1 0-1,3 2 1,1-1 4,-1-1 0,1 1 0,0-1 1,-1 1-1,1-1 0,0-1 0,0 1 0,0-1 0,0 1 1,0-1-1,9-2 0,4-1 12,1-1 1,-1-1 0,0-1-1,0 0 1,0-1-1,-1-1 1,0-1-1,-1 0 1,17-13-1,-10 5 21,-1-1-1,0-1 1,-2-1-1,0-1 1,23-32-1,-33 43-47,-8 14-15,-10 24-31,6-23 48,-5 14-39,2-1 0,0 1 0,1 0 0,0 0-1,2 0 1,1 1 0,0 28 0,1-46-6,1 0 0,-1 0 0,0 0 0,1 0 0,-1 0 0,1 0 0,0 0 0,0 0 0,-1-1 0,1 1 0,0 0 0,1 0 0,1 2 0,-3-3 1,1-1-1,0 0 1,-1 1-1,1-1 1,0 1-1,0-1 1,-1 0-1,1 1 1,0-1 0,0 0-1,0 0 1,-1 0-1,1 1 1,0-1-1,0 0 1,0 0-1,-1 0 1,1 0-1,0 0 1,0-1-1,0 1 1,-1 0 0,2-1-1,1 0-43,0-1 0,0 1 0,0-1 0,0 0 1,0 0-1,-1-1 0,1 1 0,-1 0 0,1-1 0,-1 0 0,0 1 0,0-1 0,2-5 1,15-29-575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5:57.453"/>
    </inkml:context>
    <inkml:brush xml:id="br0">
      <inkml:brushProperty name="width" value="0.05" units="cm"/>
      <inkml:brushProperty name="height" value="0.05" units="cm"/>
    </inkml:brush>
  </inkml:definitions>
  <inkml:trace contextRef="#ctx0" brushRef="#br0">1 94 11707,'0'-1'23,"0"1"0,0 0 0,0 0 0,0 0 0,0 0 0,1 0 0,-1 0 0,0 0 0,0 0 0,0 0 0,0 0 0,0 0 0,0 0 0,0 0 0,0 0 0,0 0 0,0-1 0,1 1 0,-1 0 0,0 0 0,0 0 0,0 0 0,0 0 0,0 0 0,0 0 0,0 0 0,0-1 0,0 1 0,0 0 0,0 0 0,0 0 0,0 0 0,0 0 0,0 0 0,0 0 0,0 0 0,0-1 0,0 1 0,0 0 0,0 0 0,0 0 0,0 0 0,0 0 0,0 0 0,-1 0 0,1 0 0,0-1 0,0 1 0,0 0 0,0 0 0,0 0 0,0 0 0,0 0 0,0 0 0,0 0 1,0 0-1,-1 0 0,1 0 0,0 0 0,0 0 0,0 0 0,0 0 0,0 0 0,0 0 0,-1 0 0,18-3 428,25 0-429,-40 3 59,412-8 241,-186 5-294,435 13 30,-131 0-10,-528-10-33,1 0-1,-1-1 1,0 1-1,0-1 1,0 0-1,0 0 1,0 0-1,-1-1 0,1 1 1,0-1-1,0 0 1,5-4-1,-7 5 33,0-1 1,-1 0-1,1 1 0,0-1 0,0 0 1,-1 0-1,1 0 0,-1 0 0,0-1 1,0 1-1,0 0 0,0 0 0,0-1 0,0 1 1,0-1-1,-1 1 0,1-1 0,-1 1 1,0-1-1,0 1 0,0-5 0,-3-15 133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6:10.736"/>
    </inkml:context>
    <inkml:brush xml:id="br0">
      <inkml:brushProperty name="width" value="0.05" units="cm"/>
      <inkml:brushProperty name="height" value="0.05" units="cm"/>
    </inkml:brush>
  </inkml:definitions>
  <inkml:trace contextRef="#ctx0" brushRef="#br0">1 131 12259,'0'0'30,"0"-1"-1,0 1 1,0-1 0,0 0 0,0 1 0,0-1 0,0 0 0,0 1 0,0-1 0,0 1 0,0-1 0,0 0 0,0 1 0,1-1 0,-1 1-1,0-1 1,0 0 0,1 1 0,-1-1 0,0 1 0,1-1 0,-1 1 0,1-1 0,-1 1 0,1-1 0,19-9 199,36 1-376,-40 7 221,360-46-152,520 1-1,202 59 86,-428-3-23,560 64-87,-464-23 111,-739-53-1,-23 2-4,0 0 0,0 1 0,0-1 0,1 1 0,-1 0 0,0 0 1,1 1-1,4 0 0,-8 0-5,-1-1 1,0 0 0,0 0 0,0 0-1,1 0 1,-1 1 0,0-1-1,0 0 1,0 0 0,0 0-1,0 1 1,0-1 0,0 0 0,1 0-1,-1 1 1,0-1 0,0 0-1,0 0 1,0 0 0,0 1-1,0-1 1,0 0 0,0 0 0,0 1-1,0-1 1,0 0 0,0 0-1,0 1 1,-1-1 0,1 0-1,0 0 1,0 0 0,0 1-1,0-1 1,0 0 0,0 0 0,-1 0-1,1 1 1,0-1 0,-1 3-2,-5 13-10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6:27.518"/>
    </inkml:context>
    <inkml:brush xml:id="br0">
      <inkml:brushProperty name="width" value="0.05" units="cm"/>
      <inkml:brushProperty name="height" value="0.05" units="cm"/>
    </inkml:brush>
  </inkml:definitions>
  <inkml:trace contextRef="#ctx0" brushRef="#br0">0 68 11707,'2'-13'1675,"5"9"-1011,10-1-715,4-3 39,1 1-1,0 1 1,0 1 0,37-3 0,96 1-60,-46 4-19,-69 1 78,-1 3 0,1 1 1,-1 2-1,67 15 0,-4-2 20,2-4 0,111 0 1,-110-8 2,93-11-10,-16-1 0,-75 11 2,280 13 12,-240-14-7,170-16 1,-223 7-7,-20 4 15,95 10 0,-23 15-858,-36-4-3286,-108-19 4129,0 0 0,0 1 1,-1-1-1,1 1 1,0 0-1,0-1 1,0 1-1,0 0 1,-1 0-1,1 0 0,2 2 1,6 7 14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6:51.838"/>
    </inkml:context>
    <inkml:brush xml:id="br0">
      <inkml:brushProperty name="width" value="0.05" units="cm"/>
      <inkml:brushProperty name="height" value="0.05" units="cm"/>
    </inkml:brush>
  </inkml:definitions>
  <inkml:trace contextRef="#ctx0" brushRef="#br0">320 293 7442,'-2'2'145,"-1"0"0,0-1 0,0 1 0,0 0 0,0-1 0,0 0 0,0 0 0,0 0 0,0 0 0,-4 1 0,-12 4 375,4 1-295,0 1 1,1 0-1,-21 17 1,-8 5-51,30-22-145,0 1-1,1 0 1,0 1 0,1 0-1,-11 12 1,17-15-49,0-1 0,0 1 0,1-1 1,0 1-1,0 1 0,1-1 0,0 0 0,0 1 1,1 0-1,0-1 0,-2 12 0,-3 43-29,1-1 0,4 1-1,2-1 1,9 69 0,0-40-18,-4 0 0,-6 96 1,-1-158 38,2 1 1,1-1 0,6 40 0,-5-56-27,1-1 0,0 0 0,1 1 1,0-2-1,1 1 0,0 0 0,1-1 0,0 0 0,0 0 0,1-1 1,9 10-1,1-2-63,1 0 1,1-1-1,1-1 1,0-1-1,33 18 1,117 46-35,-87-42 139,-23-11-3,2-3 0,82 20 0,132 6 47,339 17-82,2-38-101,-470-31 211,-1-6 1,0-6-1,236-58 1,-274 43 126,191-83 0,88-83-19,-272 131-165,146-109 0,-252 168 72,0-1 0,-1 1 0,0-2 0,0 1 0,-1-1 0,0 0 0,0-1 0,-1 1 0,0-1 0,5-12 0,-9 15-17,1 0-1,-1 0 1,-1-1-1,1 1 1,-1 0-1,0-1 1,-1 1-1,0-1 1,0 0-1,-1 1 1,0-1-1,0 1 1,0 0-1,-1-1 1,0 1 0,-4-9-1,-3-2 108,0-1 0,-2 2 0,0-1-1,-14-16 1,-58-61 24,70 80-177,-72-74 23,-105-86-1,125 122-47,-3 4 0,-114-64 0,111 74 19,-201-103 8,203 111-20,-1 2 0,-77-19 1,-11 9 3,-1 7 1,-1 7-1,-286-8 0,304 36-6,1 6-1,-198 40 1,-270 96 236,355-64-98,11-2-378,239-78 221,0 0 13,1 0 0,-1 0 0,0 0 0,0 0-1,0-1 1,0 1 0,0-1 0,0 0 0,-5-1 0,9 1 10,-1 0 0,1 0 0,0 0 1,0 0-1,-1 0 0,1 0 0,0 0 0,0 0 1,-1 0-1,1 0 0,0 0 0,-1-1 1,1 1-1,0 0 0,0 0 0,0 0 1,-1 0-1,1-1 0,0 1 0,0 0 1,0 0-1,-1-1 0,1 1 0,0 0 0,0 0 1,0-1-1,0 1 0,0 0 0,-1 0 1,1-1-1,0 1 0,0 0 0,0 0 1,0-1-1,0 1 0,0 0 0,0-1 1,0 1-1,0 0 0,0-1 0,14-16-200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6:57.952"/>
    </inkml:context>
    <inkml:brush xml:id="br0">
      <inkml:brushProperty name="width" value="0.05" units="cm"/>
      <inkml:brushProperty name="height" value="0.05" units="cm"/>
    </inkml:brush>
  </inkml:definitions>
  <inkml:trace contextRef="#ctx0" brushRef="#br0">1 40 10770,'36'-1'1135,"160"-12"-1158,-120 6 3,83 2 1,75 6-18,68 5 56,-49 19-9,103 6 55,-128-24-27,105 1-10,-1-23-23,173-49 12,-493 63-17,27-5-15,0 3 0,0 1 0,47 3 0,-79 1 32,1-1 0,-1 1 1,1 1-1,-1-1 0,0 1 0,0 1 1,0-1-1,11 9 0,-7-5 56,-10-6-65,0-1 0,0 1-1,1 0 1,-1 0 0,0-1 0,1 1 0,-1 0 0,1-1 0,-1 0-1,1 1 1,-1-1 0,1 0 0,-1 0 0,1 0 0,-1 0 0,1 0-1,1 0 1,-1-9 178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7:45.405"/>
    </inkml:context>
    <inkml:brush xml:id="br0">
      <inkml:brushProperty name="width" value="0.05" units="cm"/>
      <inkml:brushProperty name="height" value="0.05" units="cm"/>
    </inkml:brush>
  </inkml:definitions>
  <inkml:trace contextRef="#ctx0" brushRef="#br0">1411 147 10578,'-38'-18'727,"-1"2"0,-1 2 0,-1 2 0,-49-9 0,-168-14-636,183 27 152,12 0-215,26 2-1,-1 1 0,0 3 1,0 1-1,0 1 1,-40 7-1,48-1-40,0 1-1,0 2 1,1 0-1,0 2 1,0 2-1,2 0 1,-1 2-1,2 1 1,0 1-1,-35 31 1,47-36 4,0 1 1,1 1-1,0 0 1,2 1-1,-1 0 1,2 1-1,0 0 0,1 0 1,1 1-1,0 0 1,1 1-1,1 0 1,1 0-1,0 0 1,2 1-1,0 0 1,1-1-1,0 27 0,3-30 3,0-1-1,1 1 0,1-1 1,0 0-1,1 0 1,0 0-1,1 0 0,1-1 1,0 1-1,1-2 0,0 1 1,1-1-1,0 0 0,1 0 1,11 11-1,-6-10-1,0-1 1,0 0-1,1-1 0,1 0 1,0-2-1,0 1 0,1-2 0,0 0 1,1-1-1,-1-1 0,25 5 1,-2-4 17,0-1-1,1-2 1,42-1 0,125-12 50,-159 6-53,59-3 18,0-6-1,108-25 0,-178 28-21,-2-2-1,1-1 1,-1-1-1,-1-2 1,-1-2-1,0-1 0,-1-2 1,-1-1-1,38-32 1,-64 48 18,-1 0 0,0 0 1,1 0-1,-2-1 0,1 0 1,-1 0-1,0 0 0,0-1 1,0 1-1,-1-1 1,5-13-1,-8 15 3,1 0 1,-1 1-1,1-1 0,-1 0 1,-1 0-1,1 0 1,-1 1-1,0-1 0,0 0 1,0 1-1,-1-1 1,1 1-1,-1-1 0,0 1 1,-1 0-1,1-1 1,-1 1-1,1 0 1,-7-6-1,-9-10 75,-1 0 0,-1 2-1,-37-29 1,-74-37-119,108 70-52,-1 2 0,0 1 0,0 1 0,-1 1 0,0 1 1,-1 1-1,-45-6 0,15 7-63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7:47.504"/>
    </inkml:context>
    <inkml:brush xml:id="br0">
      <inkml:brushProperty name="width" value="0.05" units="cm"/>
      <inkml:brushProperty name="height" value="0.05" units="cm"/>
    </inkml:brush>
  </inkml:definitions>
  <inkml:trace contextRef="#ctx0" brushRef="#br0">948 181 9658,'1'-4'205,"-2"0"-1,1 0 1,0 0 0,-1 0-1,0 0 1,0 0 0,0 0-1,0 0 1,-1 1 0,1-1-1,-1 0 1,0 1 0,0-1-1,0 1 1,-1 0 0,1-1-1,-1 1 1,0 0 0,0 1-1,0-1 1,0 0 0,0 1-1,-1 0 1,1 0 0,-6-3-1,-9-4 84,0 1 0,-1 0 0,-34-8 0,50 15-274,-22-5 43,-1 1 0,1 1 1,-1 2-1,1 0 1,-1 2-1,0 0 0,0 2 1,1 1-1,-38 9 0,19 0-52,0 2-1,1 1 0,1 2 0,-61 35 1,87-42-21,1 0 1,0 0 0,1 2 0,0 0-1,0 0 1,2 2 0,-1-1 0,2 2 0,0-1-1,1 2 1,0-1 0,1 1 0,1 1-1,0-1 1,2 1 0,0 1 0,0-1 0,2 1-1,0 0 1,1 0 0,1 0 0,1 1-1,1 20 1,0-27-16,1 0 0,0 0-1,1 0 1,0 0 0,1-1-1,0 1 1,1-1 0,0 1-1,1-1 1,0-1 0,1 1-1,9 12 1,-7-12 6,1-1-1,0-1 0,0 0 1,1 0-1,0-1 0,1 0 1,0-1-1,0 0 0,0-1 1,1 0-1,14 5 0,2-1 8,1-1 0,0-2 0,0 0 0,1-2 0,56 2-1,-44-7 19,-1-2-1,0-2 0,70-15 0,-35-1 18,-1-4 1,-1-3-1,-1-4 1,70-40-1,34-34 15,-148 84-17,-1 0 0,0-2-1,41-46 1,-64 64 22,0-1 1,-1 1 0,1-1 0,-1 0-1,0-1 1,-1 1 0,0-1 0,0 1-1,0-1 1,-1 0 0,0 0 0,0 0-1,-1-1 1,0 1 0,0 0 0,-1 0-1,0-1 1,0 1 0,0 0 0,-1-1-1,0 1 1,-1 0 0,0 0-1,0 0 1,0 0 0,-1 0 0,0 0-1,0 1 1,-8-13 0,0 5 45,0 1-1,0 0 1,-2 1 0,1 0 0,-1 1 0,-1 0-1,0 1 1,-1 1 0,0 0 0,-30-13-1,18 11-154,-2 1-1,1 1 0,-1 2 0,0 1 0,-46-4 0,20 6-55,3 0-46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7:52.270"/>
    </inkml:context>
    <inkml:brush xml:id="br0">
      <inkml:brushProperty name="width" value="0.05" units="cm"/>
      <inkml:brushProperty name="height" value="0.05" units="cm"/>
    </inkml:brush>
  </inkml:definitions>
  <inkml:trace contextRef="#ctx0" brushRef="#br0">236 0 10674,'-9'12'86,"2"-1"1,0 1-1,0 0 0,1 1 0,1 0 0,0 0 0,-7 26 1,-9 101-245,16-101 194,-46 504-236,18-166 119,-35 549-54,99 793 165,18-636 46,-9-301 25,45-5 166,-73-699-192,3-1 0,4 0 1,34 88-1,-38-128-53,1 0 1,3-1-1,1-1 1,1-1-1,2-1 0,1-1 1,1-1-1,34 32 1,-30-37 3,2-1 0,0-2 0,2-1 0,0-1 0,1-2 0,1-1 0,1-2 0,0-1 0,1-2 0,1-2 0,46 8 0,273 37 164,-349-55-188,-1-1 0,1 1-1,0-2 1,0 1 0,0-1-1,0 0 1,0-1 0,-1 0-1,1 0 1,0-1-1,-1 0 1,14-7 0,-11 2 19,1 1-1,-1-1 1,0-1 0,-1 0 0,0-1 0,0 0 0,8-12-1,68-106 339,96-192-1,-141 243-305,215-430 11,-194 367-77,74-251-1,-92 215 62,-8-2-1,-8-1 1,-8 0-1,-4-242 1,-84-665 33,-35 392-37,-33 6-18,24 128 27,82 398-21,-75-231 0,87 339-18,-2 2 1,-3 0 0,-1 2 0,-3 1 0,-2 1 0,-2 1-1,-2 2 1,-43-44 0,27 41 151,-3 2 1,-107-72 0,-131-50 56,198 124-302,58 31 19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7:53.265"/>
    </inkml:context>
    <inkml:brush xml:id="br0">
      <inkml:brushProperty name="width" value="0.05" units="cm"/>
      <inkml:brushProperty name="height" value="0.05" units="cm"/>
    </inkml:brush>
  </inkml:definitions>
  <inkml:trace contextRef="#ctx0" brushRef="#br0">5 15 15547,'-1'-1'71,"1"1"0,0 0-1,-1-1 1,1 1-1,0-1 1,0 1 0,-1 0-1,1-1 1,0 1 0,0-1-1,0 1 1,-1-1-1,1 1 1,0-1 0,0 1-1,0-1 1,0 1 0,0-1-1,0 1 1,0-1-1,0 1 1,0-1 0,0 1-1,0 0 1,0-1 0,1 1-1,-1-1 1,0 1-1,0-1 1,1 0 0,16 2 253,-17-1-321,86 13-7,0 5-1,-2 3 1,0 4 0,134 59 0,-204-78-20,-7-3-2,1 0 0,-1 1-1,0-1 1,0 2 0,0-1 0,-1 1-1,11 9 1,-17-13 19,1 0 0,0 0 0,-1 0 0,1 1 0,0-1 0,-1 0 0,0 0 0,1 0 0,-1 1 0,0-1 0,1 0 0,-1 1 0,0-1 0,0 0 0,0 1 0,0-1 0,0 0 0,-1 0 0,1 1 0,0-1 0,0 0 0,-1 0 0,1 1 0,-1-1 0,1 0 0,-1 0 0,0 0 0,1 0 0,-1 1 0,0-1 0,0 0 0,-1 1 0,-4 5-18,-1 0 0,0-1-1,-11 9 1,13-10 17,-88 69-62,-239 217 240,327-286-166,2-3-15,0 0 0,1 1 0,0-1 0,-1 1 0,1-1 1,0 1-1,1 0 0,-1 0 0,0 0 0,1 0 0,-1 0 1,0 5-1,2-7 49,0-1 0,0 0 0,0 1 0,1-1 0,-1 0 0,0 1 0,0-1 0,1 0 0,-1 1 0,0-1 0,1 0 0,-1 0 0,0 1 0,1-1 0,-1 0 0,0 0 0,1 0 0,-1 1 0,1-1 0,-1 0 0,0 0 0,1 0 0,-1 0 0,1 0 0,-1 0 0,0 0 0,1 0 0,-1 0 0,1 0 0,-1 0 0,0 0 0,1 0 0,-1 0 0,1-1 0,-1 1 0,0 0 0,1 0 0,-1 0 0,1 0 0,-1-1 0,0 1 0,1 0 0,21-11 68,8-13 166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7:53.934"/>
    </inkml:context>
    <inkml:brush xml:id="br0">
      <inkml:brushProperty name="width" value="0.05" units="cm"/>
      <inkml:brushProperty name="height" value="0.05" units="cm"/>
    </inkml:brush>
  </inkml:definitions>
  <inkml:trace contextRef="#ctx0" brushRef="#br0">514 27 16155,'-4'-4'81,"-1"1"0,-1 0 0,1 0 0,0 1 0,-1 0 0,1 0-1,-1 0 1,0 0 0,0 1 0,1 0 0,-1 0 0,0 1-1,0 0 1,0 0 0,0 0 0,0 0 0,0 1 0,0 0 0,1 1-1,-1-1 1,-8 4 0,-8 3-62,1 2-1,0 0 1,1 1-1,-23 16 1,12-7-35,2 2 0,0 2 1,-29 30-1,45-41-3,1 0 0,1 1 0,1 0-1,0 1 1,0 0 0,2 1 0,0 0 0,-10 28 0,16-38 7,1 1 0,-1-1 0,1 1 0,0-1 0,1 1 0,0-1 0,0 1 0,0 0 0,2 7 0,-2-11 6,1 1-1,0-1 1,0 1-1,1-1 1,-1 0-1,1 1 1,0-1-1,0 0 1,0 0-1,0 0 1,0 0-1,1-1 1,-1 1-1,1 0 1,0-1 0,-1 0-1,1 0 1,4 2-1,1 0 1,0 0-1,1-1 1,-1-1-1,1 1 1,-1-1-1,1-1 1,0 0-1,0 0 1,0 0-1,0-1 1,0-1-1,-1 1 1,1-1-1,0-1 1,0 0-1,13-5 1,2-1 77,-1-1 1,0-1-1,0-1 0,37-24 1,-43 23 78,-1 0-1,0-1 1,25-25 0,-36 32-77,1 0 1,-1-1-1,-1 1 1,1-1-1,-1 0 1,0 0 0,-1 0-1,0-1 1,0 1-1,0-1 1,-1 0-1,2-11 1,-4 18-64,0-1 0,1 0-1,-1 0 1,0 0 0,0 1 0,0-1 0,0 0 0,0 0 0,0 0 0,-1 1 0,1-1 0,-1 0-1,1 0 1,-1 1 0,1-1 0,-1 0 0,0 1 0,0-1 0,0 0 0,0 1 0,0 0-1,0-1 1,-1 1 0,1 0 0,0-1 0,-1 1 0,1 0 0,-1 0 0,1 0 0,-1 0 0,1 0-1,-1 0 1,0 1 0,1-1 0,-1 1 0,0-1 0,0 1 0,0-1 0,1 1 0,-1 0-1,0 0 1,-3 0 0,-3 0-120,0 1 0,-1 0 0,1 1-1,0-1 1,0 1 0,0 1 0,1 0 0,-10 4-1,-4 3-243,-32 22 0,20-8-102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8.852"/>
    </inkml:context>
    <inkml:brush xml:id="br0">
      <inkml:brushProperty name="width" value="0.05" units="cm"/>
      <inkml:brushProperty name="height" value="0.05" units="cm"/>
    </inkml:brush>
  </inkml:definitions>
  <inkml:trace contextRef="#ctx0" brushRef="#br0">15 11 13883,'-6'-10'1648,"2"13"-960,0 4-343,4 6 1455,0 1-1288,4 3-328,3 5-184,3 1-184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7:54.353"/>
    </inkml:context>
    <inkml:brush xml:id="br0">
      <inkml:brushProperty name="width" value="0.05" units="cm"/>
      <inkml:brushProperty name="height" value="0.05" units="cm"/>
    </inkml:brush>
  </inkml:definitions>
  <inkml:trace contextRef="#ctx0" brushRef="#br0">142 1 12299,'-21'48'728,"-9"6"-672,-4 1-48,9 1 48,5-4-16,11-11-120,6-4 88,12-26-8,7-15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47:54.723"/>
    </inkml:context>
    <inkml:brush xml:id="br0">
      <inkml:brushProperty name="width" value="0.05" units="cm"/>
      <inkml:brushProperty name="height" value="0.05" units="cm"/>
    </inkml:brush>
  </inkml:definitions>
  <inkml:trace contextRef="#ctx0" brushRef="#br0">328 154 15835,'-5'1'109,"0"1"-1,0 0 1,1 0-1,-1 0 1,1 1 0,-1 0-1,1 0 1,0 0-1,0 0 1,0 0-1,-5 7 1,4-6 42,1 0-186,0 1 0,0-1 0,0 0 0,1 1 0,0 0 0,0 0 0,0 0 0,0 0 0,1 0 0,0 1 0,-2 6 0,3-9-17,0 0 0,1 1 0,-1-1 0,1 0 0,0 0 0,0 0 0,0 0-1,1 1 1,-1-1 0,1 0 0,-1 0 0,1 0 0,0 0 0,0 0 0,1 0 0,-1 0 0,1 0 0,-1-1 0,1 1 0,0 0-1,4 3 1,5 5-203,1-1 1,1-1-1,20 13 0,-21-16 185,0 2 0,-1 0 0,0 0 0,17 18 0,-25-23 62,0 1-1,-1-1 1,1 1-1,-1 0 1,0 0 0,0 0-1,0 0 1,-1 0 0,1 1-1,-1-1 1,0 0 0,0 1-1,-1-1 1,1 1-1,-1-1 1,0 1 0,0-1-1,-2 9 1,0-3 53,-1-1 1,0 1-1,-1-1 0,1 0 1,-2 0-1,1 0 0,-1 0 0,-1-1 1,0 0-1,0 0 0,0-1 1,-1 0-1,0 0 0,-14 11 1,9-9 137,-1 1 0,-1-2 0,1 0 0,-1 0 1,-1-2-1,1 1 0,-1-2 0,-23 6 1,32-10-150,1 0 1,-1 0 0,0 0-1,1-1 1,-1 0 0,0 0 0,0-1-1,1 0 1,-1 1 0,0-2-1,1 1 1,-1-1 0,1 0 0,0 0-1,-1 0 1,1-1 0,0 0-1,0 0 1,1 0 0,-1-1 0,1 1-1,0-1 1,-1 0 0,2 0-1,-1-1 1,0 1 0,1-1 0,0 0-1,0 0 1,-4-8 0,-13-36 9</inkml:trace>
  <inkml:trace contextRef="#ctx0" brushRef="#br0" timeOffset="1">359 12 12707,'16'9'904,"7"-3"-728,5 0-96,11 4 232,5-3-40,9-8-144,-1-6-16,2-12-96,3-3 32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0:29.861"/>
    </inkml:context>
    <inkml:brush xml:id="br0">
      <inkml:brushProperty name="width" value="0.05" units="cm"/>
      <inkml:brushProperty name="height" value="0.05" units="cm"/>
    </inkml:brush>
  </inkml:definitions>
  <inkml:trace contextRef="#ctx0" brushRef="#br0">15 112 10650,'-3'-6'261,"1"0"0,0 0-1,0-1 1,0 1-1,1-1 1,0 1 0,0-1-1,1 1 1,0-1 0,0 0-1,0 1 1,1-1 0,0 1-1,0-1 1,3-7-1,5 97 938,22 507-1236,-19-341 159,-39 1030-92,18-1130-27,7 1 1,32 280-1,-22-362-53,18 108-1368,-26-176 1385,0 0 0,0 0 0,0 0 0,0 0 0,0 0 0,0 0 0,0 0 0,0 0-1,0 0 1,0 0 0,0 0 0,0 0 0,0 0 0,0 0 0,0 0 0,0 0 0,-1 0 0,1 0 0,0 1 0,0-1 0,0 0 0,0 0-1,0 0 1,0 0 0,0 0 0,0 0 0,0 0 0,0 0 0,0 0 0,0 0 0,0 0 0,0 0 0,0 0 0,0 0 0,0 0-1,0 0 1,0 1 0,0-1 0,0 0 0,-1-5-179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1:43.625"/>
    </inkml:context>
    <inkml:brush xml:id="br0">
      <inkml:brushProperty name="width" value="0.05" units="cm"/>
      <inkml:brushProperty name="height" value="0.05" units="cm"/>
    </inkml:brush>
  </inkml:definitions>
  <inkml:trace contextRef="#ctx0" brushRef="#br0">1 0 11034,'2'74'916,"-2"-33"-850,8 53-1,51 228-18,16 113 141,-38-63 365,-19-175-22,-14-163-433,2 20 166,-11-59-616,1-7 309,0-9-50,-1-2-42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48.043"/>
    </inkml:context>
    <inkml:brush xml:id="br0">
      <inkml:brushProperty name="width" value="0.05" units="cm"/>
      <inkml:brushProperty name="height" value="0.05" units="cm"/>
    </inkml:brush>
  </inkml:definitions>
  <inkml:trace contextRef="#ctx0" brushRef="#br0">1 30 11338,'89'19'1114,"-6"-9"-1379,1-4 0,114-6 0,170-30-70,-79 4 294,489 17-36,-301 16 83,497 12-43,56 21-55,-456-15 15,-265-15 69,564 40-26,-20 30 114,-838-79-74,-10-2-4,1 1 0,-1 0 0,1 1-1,-1 0 1,1-1 0,-1 2 0,0-1 0,1 0 0,8 5-1,-9 0-1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3.064"/>
    </inkml:context>
    <inkml:brush xml:id="br0">
      <inkml:brushProperty name="width" value="0.05" units="cm"/>
      <inkml:brushProperty name="height" value="0.05" units="cm"/>
    </inkml:brush>
  </inkml:definitions>
  <inkml:trace contextRef="#ctx0" brushRef="#br0">10 1 17500,'-7'10'1184,"6"-7"-1024,-1-2-120,5-1 312,3 0-184,5-1-152,7 1-48,7 0-16,5 1 0,11 1 24,6 2 8,3 2 24,2 3-184,-1-2-416,-1-1-120,-6-7 552,-3-5-96,-14-5-144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3.481"/>
    </inkml:context>
    <inkml:brush xml:id="br0">
      <inkml:brushProperty name="width" value="0.05" units="cm"/>
      <inkml:brushProperty name="height" value="0.05" units="cm"/>
    </inkml:brush>
  </inkml:definitions>
  <inkml:trace contextRef="#ctx0" brushRef="#br0">240 13 14931,'-1'0'39,"1"-1"0,0 1 1,0-1-1,0 1 0,0-1 0,0 1 0,1-1 0,-1 1 0,0 0 0,0-1 0,0 1 0,0-1 1,0 1-1,1-1 0,-1 1 0,0 0 0,0-1 0,1 1 0,-1-1 0,0 1 0,0 0 1,1-1-1,-1 1 0,1 0 0,-1 0 0,0-1 0,1 1 0,-1 0 0,1 0 0,-1-1 0,0 1 1,1 0-1,-1 0 0,1 0 0,-1 0 0,1 0 0,-1 0 0,1 0 0,-1 0 0,1 0 1,-1 0-1,0 0 0,1 0 0,-1 0 0,1 0 0,-1 0 0,1 0 0,-1 0 0,1 1 0,-1-1 1,1 0-1,0 1-51,0-1 0,0 1 0,0-1 0,0 1 0,0 0 0,0-1 0,0 1 0,-1 0 0,1 0 0,0 0 0,0 0 0,-1 0 0,1 0 1,0 0-1,-1 0 0,1 0 0,-1 0 0,1 0 0,-1 0 0,0 0 0,1 0 0,-1 0 0,0 0 0,0 2 0,0 1 26,-1-1 1,1 1-1,-1-1 0,0 1 0,0-1 0,0 1 0,-1-1 0,1 1 1,-1-1-1,0 0 0,-2 3 0,-28 35 282,22-30-207,-84 88 739,-6 8-37,98-105-788,0 0 1,0 0-1,0 1 0,0-1 1,1 1-1,0-1 0,-1 1 1,1 0-1,0 0 0,0-1 1,0 1-1,1 0 0,-1 4 1,1-5-20,0-1 1,0 1-1,1 0 1,-1-1-1,1 1 1,-1 0-1,1-1 1,0 1-1,0-1 1,0 1-1,0-1 1,0 1-1,0-1 1,0 0-1,0 1 1,0-1-1,0 0 1,1 0-1,-1 0 1,1 0-1,-1 0 1,1 0-1,2 1 1,20 10-14,0-1 0,0-1 0,1-1 0,1-1 0,38 7 0,11-8-52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3.856"/>
    </inkml:context>
    <inkml:brush xml:id="br0">
      <inkml:brushProperty name="width" value="0.05" units="cm"/>
      <inkml:brushProperty name="height" value="0.05" units="cm"/>
    </inkml:brush>
  </inkml:definitions>
  <inkml:trace contextRef="#ctx0" brushRef="#br0">29 1 17124,'6'20'1264,"-3"7"-1176,-6 10-256,-1 9 216,-1 8-800,0 6-96,0-1 616,-1 1-137,-4-9-167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4.322"/>
    </inkml:context>
    <inkml:brush xml:id="br0">
      <inkml:brushProperty name="width" value="0.05" units="cm"/>
      <inkml:brushProperty name="height" value="0.05" units="cm"/>
    </inkml:brush>
  </inkml:definitions>
  <inkml:trace contextRef="#ctx0" brushRef="#br0">1 177 15059,'1'-7'90,"1"1"-1,0 0 1,0 0-1,1-1 1,0 2-1,0-1 1,0 0 0,1 1-1,0-1 1,0 1-1,0 0 1,0 0-1,1 1 1,0-1-1,0 1 1,0 0-1,8-4 1,5-3-91,-1 2 0,1 0-1,0 1 1,28-8 0,-27 10-26,0 1 0,1 1 0,0 1 0,29-2 0,-41 5 13,0 0 1,-1 0 0,1 1-1,0 0 1,-1 0-1,1 1 1,-1 0 0,1 0-1,-1 1 1,0 0-1,0 0 1,0 0 0,0 1-1,9 7 1,-13-9 11,-1 1 1,0-1 0,1 1-1,-1-1 1,0 1 0,0 0-1,-1 0 1,1-1 0,-1 1-1,1 1 1,-1-1 0,0 0-1,0 0 1,0 0 0,0 6-1,-1-3 14,0-1 1,0 1-1,0 0 0,-1-1 0,0 1 0,0-1 0,0 1 0,-4 8 1,-1-1 96,0-1 0,-1 1 0,0-1 0,-1 0 1,0-1-1,-17 18 0,-24 7 855,55-28-984,0-1 1,1 0-1,12 9 0,-2-1-164,1 1-81,-1 2-1,19 25 0,-32-37 228,0-1 0,0 1 0,0 0 0,-1 1 0,0-1 0,0 0 0,-1 1 0,0 0-1,0-1 1,0 1 0,-1 0 0,1 12 0,-2-16 76,-1 0 0,1 0-1,0 0 1,-1-1 0,0 1-1,0 0 1,0 0 0,0-1 0,0 1-1,0-1 1,-1 1 0,1-1-1,-1 0 1,1 1 0,-4 2 0,1-2 71,0 1 1,0-1-1,-1 0 1,1 0 0,-1 0-1,0 0 1,-7 2 0,-6 1 340,0-1 0,-1 0 1,-28 2-1,24-3-270,1-2-1,-1-1 0,1 0 0,-1-2 1,1 0-1,-25-6 0,31 1 130,15 6-308,1-1-1,0 1 1,-1 0-1,1 0 0,0 0 1,-1-1-1,1 1 1,0 0-1,0-1 0,-1 1 1,1 0-1,0 0 0,0-1 1,0 1-1,-1 0 1,1-1-1,0 1 0,0-1 1,0 1-1,0 0 0,0-1 1,0 1-1,0 0 1,0-1-1,0 1 0,0-1 1,0 1-1,0 0 0,0-1 1,0 1-1,0 0 1,0-1-1,0 1 0,1-1 1,-1 1-1,0 0 1,0-1-1,1 1 0,5-10-86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4.864"/>
    </inkml:context>
    <inkml:brush xml:id="br0">
      <inkml:brushProperty name="width" value="0.05" units="cm"/>
      <inkml:brushProperty name="height" value="0.05" units="cm"/>
    </inkml:brush>
  </inkml:definitions>
  <inkml:trace contextRef="#ctx0" brushRef="#br0">29 225 12307,'1'1'25,"0"-1"1,-1 1 0,1 0-1,0 0 1,0-1 0,0 1 0,0 0-1,0-1 1,0 1 0,0-1-1,0 1 1,0-1 0,0 0 0,0 1-1,0-1 1,1 0 0,-1 0-1,0 0 1,0 1 0,0-1 0,0-1-1,0 1 1,1 0 0,-1 0-1,0 0 1,0-1 0,0 1 0,0 0-1,0-1 1,0 1 0,0-1-1,0 1 1,0-1 0,1 0 0,4-2-6,-1 0 1,-1-1 0,1 1 0,0-1 0,6-6 0,-6 4 88,0 0-1,-1-1 1,0 1-1,0-1 1,-1 0-1,1 0 1,-2 0 0,1-1-1,-1 1 1,2-12-1,-3 13 32,0 0 0,0 1-1,-1-1 1,0 0 0,0 1 0,0-1-1,-1 0 1,0 1 0,0-1 0,0 0-1,-1 1 1,0-1 0,0 1 0,0 0-1,-4-6 1,6 10-91,-1 0 0,0-1 1,0 1-1,0 0 0,0 0 0,0-1 0,0 1 0,0 0 0,0 0 0,0 0 1,0 0-1,-1 1 0,1-1 0,0 0 0,-1 0 0,1 1 0,-1-1 0,1 1 0,0-1 1,-1 1-1,1 0 0,-1-1 0,0 1 0,-1 0 0,1 1-11,0-1 0,0 1-1,-1 0 1,1 0 0,0 0-1,0 0 1,0 0 0,1 0 0,-1 1-1,0-1 1,0 0 0,1 1 0,-1 0-1,-2 2 1,-3 5 4,1 0 0,0 1-1,0 0 1,1 0 0,-5 13 0,5-10-58,0 0 1,2 1 0,-1-1-1,2 1 1,0 0 0,0 15-1,2-25 0,0 1 1,0-1-1,1 1 0,0-1 0,0 1 0,0-1 1,0 0-1,1 1 0,-1-1 0,3 4 0,-2-6 4,0 1 0,-1-1 0,1 0 0,0 1 0,0-1 0,0 0 0,1-1 0,-1 1 0,0 0 0,1-1 0,-1 1 0,1-1 0,0 0 0,-1 1 0,1-1 0,0-1 0,3 2 0,3-1-6,0 0 0,0 0 0,0-1 0,0 0 0,0-1 0,0 0 0,0 0 0,0-1 0,0 0 0,-1-1 0,1 0 0,-1 0 0,1-1 0,8-5 0,4-3 28,-2-1 0,1 0-1,-2-1 1,23-22 0,-30 26 79,-1 0 1,-1-1-1,1 0 0,-2-1 1,0 0-1,11-19 0,-27 55 70,0 1-1,2 1 0,-4 41 1,10-63-160,-2 2-1,1 1 1,1 0 0,0 0-1,0 1 1,1 8 0,-1-14-1,0-1 0,1 0 1,-1 0-1,0 0 0,1 0 0,-1 0 1,1 1-1,-1-1 0,1 0 0,0 0 1,-1 0-1,1 0 0,0 0 0,0-1 1,-1 1-1,1 0 0,0 0 0,0 0 1,0-1-1,0 1 0,0 0 0,0-1 1,1 1-1,-1-1 0,0 1 0,0-1 1,0 0-1,0 0 0,0 1 0,1-1 0,-1 0 1,0 0-1,0 0 0,1 0 0,-1 0 1,0 0-1,0-1 0,2 1 0,3-2-31,-1 1-1,1-1 0,-1 0 0,0 0 1,0-1-1,0 1 0,0-1 0,-1 0 0,1 0 1,6-7-1,0 0-25,-1-1 0,18-24 0,0-8-34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9.385"/>
    </inkml:context>
    <inkml:brush xml:id="br0">
      <inkml:brushProperty name="width" value="0.05" units="cm"/>
      <inkml:brushProperty name="height" value="0.05" units="cm"/>
    </inkml:brush>
  </inkml:definitions>
  <inkml:trace contextRef="#ctx0" brushRef="#br0">158 310 16748,'-13'6'536,"1"1"0,0 0 0,1 0 0,0 1 0,0 1 1,0 0-1,-10 12 0,15-15-334,0 0 1,1 1-1,0 0 0,0 0 1,1 0-1,0 1 1,0 0-1,0-1 0,1 1 1,1 0-1,-1 1 0,-1 12 1,4-19-169,-1 0 1,1-1-1,0 1 1,0 0-1,0 0 1,0-1-1,0 1 1,1 0-1,-1 0 1,1-1-1,-1 1 1,1 0-1,-1-1 1,1 1-1,0 0 1,0-1-1,0 1 1,0-1-1,0 1 1,0-1-1,1 2 1,0-2-3,0 0 1,0 0-1,0 0 1,0 0-1,0 0 1,1 0-1,-1 0 1,0-1-1,0 1 1,1-1-1,-1 0 1,0 0-1,0 0 1,4 0-1,4-1 31,0 0 0,0-1 0,0 0 0,0-1 0,-1 0 0,14-7 0,11-6 118,-2-3-1,0 0 1,-1-2 0,45-40 0,-35 22-13,-1-1 0,47-62 0,-84 99-163,2-3 1,0-1 0,-1 1 1,1-1-1,-1 0 1,-1 0-1,5-11 0,-7 18-6,-1-1-1,0 1 0,0 0 1,0-1-1,1 1 1,-1-1-1,0 1 0,0 0 1,0-1-1,0 1 0,0-1 1,1 1-1,-1 0 0,0-1 1,0 1-1,0-1 0,0 1 1,0-1-1,-1 1 1,1 0-1,0-1 0,0 1 1,0-1-1,0 1 0,0 0 1,0-1-1,-1 1 0,1 0 1,0-1-1,0 1 0,-1 0 1,1-1-1,0 1 1,0 0-1,-1-1 0,1 1 1,0 0-1,-1 0 0,1-1 1,-1 1-1,1 0 0,0 0 1,-1 0-1,1-1 0,-1 1 1,1 0-1,0 0 1,-1 0-1,1 0 0,-1 0 1,1 0-1,0 0 0,-1 0 1,1 0-1,-1 0 0,0 0 1,-2 1-6,-1 0 0,1 0 0,0 0 1,0 0-1,-1 1 0,-3 2 0,-9 6-2,0 1 0,1 0 0,0 1 0,1 1 0,-19 22 0,25-26 19,1 1 0,-1 0 0,1 0 0,1 1 0,0-1 0,1 2 0,0-1 0,0 1-1,-4 19 1,8-29-5,1 0 0,0 0 0,0 0 0,-1 0 0,1 0 0,0 0 0,1 0-1,-1 0 1,0 0 0,1 0 0,-1 0 0,1 0 0,-1 0 0,1 0 0,0-1-1,0 1 1,2 3 0,-2-4-2,-1-1 1,1 1-1,0-1 0,0 1 0,0-1 1,0 1-1,0-1 0,0 1 0,0-1 1,0 0-1,0 1 0,0-1 0,0 0 1,0 0-1,0 0 0,0 0 0,0 0 1,0 0-1,0 0 0,0 0 0,0 0 1,0-1-1,0 1 0,0 0 0,0-1 1,0 1-1,0-1 0,0 1 0,0-1 1,0 1-1,0-1 0,-1 0 0,1 1 1,0-1-1,1-1 0,7-6 11,-1-1 0,0 0 0,0 0 0,-1-1 0,0 0 0,-1 0 0,0-1 0,-1 0 0,5-11-1,-9 19-13,1 1 0,-1-1-1,1 1 1,-1-1-1,1 1 1,0 0-1,0-1 1,3-1 0,10-14 39,-10 10-40,6-10 15,-1 0-1,-1 0 1,-1-1 0,0 0-1,-2-1 1,6-22 0,-2-31-57,-10 72 10,-5 9-43,-32 56 77,-7 10 471,3 1 1,-52 138-1,84-188-349,0 1 0,2 1 0,1-1-1,1 1 1,-1 29 0,6-55-121,0 1 1,0-1-1,0 1 0,0 0 1,0-1-1,1 1 0,-1 0 1,0-1-1,1 1 1,-1 0-1,1-1 0,0 1 1,-1-1-1,1 1 0,0-1 1,0 0-1,1 2 1,-1-2-31,0-1 1,0 1 0,0-1 0,0 0 0,0 1 0,0-1 0,0 0 0,0 0 0,0 0 0,0 0 0,0 0 0,0 0 0,1 0 0,-1 0 0,0 0 0,0 0 0,0-1 0,0 1 0,0 0-1,0-1 1,0 1 0,0-1 0,0 1 0,0-1 0,-1 1 0,3-2 0,2-2-80,0 0-1,1-1 1,-2 1 0,1-1-1,0 0 1,-1 0-1,0-1 1,0 0 0,0 1-1,-1-1 1,0 0 0,3-8-1,14-31-326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5.266"/>
    </inkml:context>
    <inkml:brush xml:id="br0">
      <inkml:brushProperty name="width" value="0.05" units="cm"/>
      <inkml:brushProperty name="height" value="0.05" units="cm"/>
    </inkml:brush>
  </inkml:definitions>
  <inkml:trace contextRef="#ctx0" brushRef="#br0">50 0 17836,'-23'0'1680,"4"5"-1360,13 4-200,5-1 1361,9 3-1785,9-3-281,9 0-447,4-3 440,8 1 248,2 0-160,1 0-176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5.641"/>
    </inkml:context>
    <inkml:brush xml:id="br0">
      <inkml:brushProperty name="width" value="0.05" units="cm"/>
      <inkml:brushProperty name="height" value="0.05" units="cm"/>
    </inkml:brush>
  </inkml:definitions>
  <inkml:trace contextRef="#ctx0" brushRef="#br0">119 1 13811,'-36'25'1885,"23"-16"-1499,1 0-1,-1 0 1,2 2-1,-18 17 1,29-28-390,0 1 0,-1-1 0,1 0 0,0 1 0,-1-1 0,1 0 0,0 1 0,-1-1 0,1 0 0,0 1 0,0-1 0,-1 1 0,1-1 0,0 0 0,0 1 0,0-1 0,0 1 0,0-1 0,0 1 0,-1-1 0,1 1 0,0-1 0,0 1 0,0-1 0,0 1 0,1-1 0,-1 1 0,0-1 0,0 0 0,0 1 0,0-1 0,0 1 0,1-1 0,-1 1 0,0-1 0,0 0 0,1 1 0,-1-1 0,0 1 0,1-1 0,-1 0 0,0 1 0,1-1 0,-1 0 0,0 0 0,1 1 0,-1-1 0,1 0 0,-1 0 0,1 0 0,-1 1 0,1-1 0,31 5-202,-20-4 165,2 1 9,0 1 0,-1 1 0,24 10 0,-30-11 10,0 0 1,0 1-1,0 0 1,-1 0-1,0 0 1,0 1 0,0 0-1,8 10 1,-12-13 14,-1-1 1,1 1-1,-1 1 1,0-1 0,0 0-1,1 0 1,-1 0-1,-1 1 1,1-1 0,0 0-1,0 1 1,-1-1-1,0 1 1,1-1 0,-1 1-1,0-1 1,0 1-1,0-1 1,-1 3 0,0-1 33,0-1 0,-1 0 0,1 1 0,-1-1 0,1 0 0,-1 0 0,0 0 0,0 0 0,-1 0 0,1 0 0,-5 4 0,-2 0 60,-1 0 0,1-1 0,-1 0 0,0 0 0,0-1 0,0 0 0,-16 4 0,23-8-112,-2 1 13,1-1-1,-1 0 0,0 0 1,1 0-1,-6 0 1,9-1 15,-1 0 0,1 0 1,0-1-1,0 1 0,0 0 0,-1 0 1,1-1-1,0 1 0,0 0 1,0-1-1,0 0 0,0 1 0,0-1 1,0 1-1,0-1 0,0 0 1,0 0-1,0 0 0,0 1 0,1-1 1,-1 0-1,0 0 0,1 0 1,-1 0-1,0-2 0,-6-22-88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6.028"/>
    </inkml:context>
    <inkml:brush xml:id="br0">
      <inkml:brushProperty name="width" value="0.05" units="cm"/>
      <inkml:brushProperty name="height" value="0.05" units="cm"/>
    </inkml:brush>
  </inkml:definitions>
  <inkml:trace contextRef="#ctx0" brushRef="#br0">84 10 12131,'-26'90'1190,"-15"104"0,33-136-1072,2 0 1,3 0-1,5 59 1,-3-160 236,1 0 0,10-66 1,-6 81-356,2 1 0,0 0 0,2 0-1,0 1 1,24-47 0,-29 67-9,0 1 0,1-1-1,0 1 1,0-1 0,1 1-1,-1 1 1,1-1 0,10-7 0,-13 11 3,-1 0 1,1 0-1,-1 0 1,1 0-1,0 1 1,0-1 0,0 0-1,-1 1 1,1-1-1,0 1 1,0 0-1,0-1 1,0 1 0,0 0-1,0 0 1,-1 0-1,1 1 1,0-1 0,0 0-1,0 1 1,0-1-1,0 1 1,-1 0-1,1-1 1,0 1 0,-1 0-1,1 0 1,0 0-1,-1 0 1,1 0-1,-1 1 1,1-1 0,-1 0-1,2 3 1,-1-2 16,-1 1 0,0-1-1,0 0 1,0 1 0,0-1 0,0 0 0,0 1 0,-1-1 0,1 1 0,-1-1 0,1 1-1,-1 0 1,0-1 0,0 1 0,0-1 0,-1 1 0,1-1 0,-1 1 0,1-1 0,-1 1 0,0-1-1,0 1 1,0-1 0,0 0 0,0 1 0,0-1 0,-1 0 0,-1 3 0,-4 4 98,0 1-1,-1-1 1,1 0 0,-18 13 0,16-14-52,-1 0 0,0-1 1,-16 8-1,25-14-77,-1 0-1,0 0 0,0 0 1,0 0-1,0 0 1,0 0-1,0-1 1,-1 1-1,1-1 1,0 1-1,0-1 1,0 0-1,0 0 1,-1 0-1,1 0 0,0 0 1,0-1-1,0 1 1,-1 0-1,1-1 1,0 0-1,0 1 1,0-1-1,0 0 1,0 0-1,-3-3 0,4 3 13,0 0-1,0 0 0,0 0 0,1 0 1,-1 0-1,0 0 0,1-1 0,-1 1 1,0 0-1,1-1 0,0 1 0,-1 0 1,1-3-1,2-26-185</inkml:trace>
  <inkml:trace contextRef="#ctx0" brushRef="#br0" timeOffset="1">513 0 14139,'0'29'1056,"-12"8"-840,-5-1-120,-2 4 600,0-1-479,4-2-241,2-7-129,7-11-247,5-4 16,1-20 264,3-8-72,0-13-96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6.577"/>
    </inkml:context>
    <inkml:brush xml:id="br0">
      <inkml:brushProperty name="width" value="0.05" units="cm"/>
      <inkml:brushProperty name="height" value="0.05" units="cm"/>
    </inkml:brush>
  </inkml:definitions>
  <inkml:trace contextRef="#ctx0" brushRef="#br0">0 401 12459,'4'3'56,"-1"-1"-1,1 0 1,0 0 0,0-1 0,0 1 0,0-1 0,0 0 0,0 0 0,0 0 0,0 0 0,0-1 0,0 0 0,0 0-1,0 0 1,1 0 0,4-1 0,-5 0 55,-1 1-1,0-1 1,1 1-1,-1-1 1,1 0-1,-1-1 1,0 1-1,0 0 1,0-1-1,0 0 1,0 1-1,0-1 1,0-1-1,0 1 1,-1 0-1,1-1 1,-1 1-1,0-1 1,1 0 0,1-3-1,-4 5-23,0 0-1,1 0 0,-1 0 1,0 0-1,0 0 1,1 0-1,-1 0 1,0 0-1,0-1 1,0 1-1,0 0 1,-1 0-1,1 0 1,0 0-1,0 0 1,-1 0-1,1 0 0,-1 0 1,1 0-1,-1 0 1,1 0-1,-1 0 1,1 0-1,-1 0 1,0 0-1,0 0 1,1 1-1,-1-1 1,0 0-1,0 0 1,0 1-1,0-1 1,0 1-1,0-1 0,0 1 1,0-1-1,0 1 1,0 0-1,0-1 1,0 1-1,0 0 1,0 0-1,0 0 1,-1 0-1,1 0 1,0 0-1,0 0 1,0 0-1,0 0 1,0 0-1,0 1 0,0-1 1,0 0-1,0 1 1,0-1-1,0 1 1,0-1-1,0 1 1,0 0-1,0-1 1,-1 2-1,-4 4-102,1-1-1,-1 1 1,2 0 0,-1 0-1,0 1 1,1-1-1,1 1 1,-1 0 0,-4 12-1,2-3-49,1 1-1,1-1 0,-3 23 0,6-35 37,0 1-1,1-1 1,0 0 0,0 0-1,0 0 1,0 0-1,1 1 1,0-1-1,-1 0 1,2 0-1,-1 0 1,0 0-1,3 5 1,-2-7 3,0 1 0,-1-1 0,1 0 0,0 0 0,1 0 0,-1 0 0,0-1 0,0 1 0,1-1 0,-1 1 0,1-1 0,-1 0 0,1 0 0,0 0 0,-1 0 0,1 0 0,0-1 0,0 1 0,-1-1 0,7 1 0,3-2-17,0 1 0,0-2 0,0 1 0,0-2 0,0 1 0,0-2 0,-1 0 0,1 0-1,-1-1 1,0 0 0,0-1 0,-1 0 0,19-15 0,-5 2 55,-1-1-1,0-1 1,-2-2-1,26-33 1,-28 29 36,-1 0-1,-1-1 1,-2-1 0,0-1 0,-2 0 0,-2-1 0,-1 0-1,8-38 1,-17 61 7,0 0 0,0 1 0,-1-1 0,0 0 1,0 0-1,-1 0 0,-1-9 0,2 16-43,0 0 1,-1-1 0,1 1 0,0 0-1,-1-1 1,1 1 0,-1 0-1,1 0 1,-1 0 0,0 0 0,1-1-1,-1 1 1,0 0 0,0 0 0,0 0-1,0 0 1,0 1 0,0-1-1,0 0 1,0 0 0,0 0 0,0 1-1,0-1 1,0 1 0,-1-1-1,1 1 1,0-1 0,0 1 0,-1 0-1,1 0 1,0-1 0,-1 1 0,1 0-1,0 0 1,-1 0 0,1 0-1,0 1 1,-1-1 0,1 0 0,0 1-1,0-1 1,-1 0 0,1 1-1,0-1 1,0 1 0,0 0 0,0 0-1,-2 0 1,-6 5 20,0 0 0,0 1 0,0 0 0,1 0 0,0 1 0,0 0 0,1 0 0,0 0 0,-10 17 0,3-1-47,1 0 0,-17 45 0,24-52-12,0 0 0,1 1 1,1-1-1,0 1 0,2 0 0,0 0 1,1 1-1,2 29 0,-1-42 18,1-1 0,0 1 0,0 0-1,1 0 1,-1-1 0,1 1 0,0-1 0,1 1 0,-1-1-1,1 0 1,0 0 0,1 0 0,-1-1 0,1 1-1,0-1 1,0 0 0,0 1 0,1-2 0,-1 1-1,1-1 1,0 1 0,0-1 0,0-1 0,0 1-1,1-1 1,-1 0 0,1 0 0,-1 0 0,1-1 0,7 1-1,-5-1-16,0 0 0,-1 0 0,1-1 0,0 0 0,0-1 0,0 0 0,0 0 0,-1 0 0,1-1 0,0 0 0,-1-1 0,0 0-1,1 0 1,-1 0 0,0-1 0,-1 0 0,1 0 0,-1-1 0,0 0 0,0 0 0,0-1 0,-1 1 0,1-1 0,-1 0 0,-1-1 0,1 1 0,-1-1 0,0 0-1,-1 0 1,0 0 0,0 0 0,3-12 0,-4 5-22,-1 1 0,0-22 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6.962"/>
    </inkml:context>
    <inkml:brush xml:id="br0">
      <inkml:brushProperty name="width" value="0.05" units="cm"/>
      <inkml:brushProperty name="height" value="0.05" units="cm"/>
    </inkml:brush>
  </inkml:definitions>
  <inkml:trace contextRef="#ctx0" brushRef="#br0">6 1 17044,'-6'8'616,"11"-3"-600,17-5-16,4 0 504,5-3-712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7.352"/>
    </inkml:context>
    <inkml:brush xml:id="br0">
      <inkml:brushProperty name="width" value="0.05" units="cm"/>
      <inkml:brushProperty name="height" value="0.05" units="cm"/>
    </inkml:brush>
  </inkml:definitions>
  <inkml:trace contextRef="#ctx0" brushRef="#br0">31 0 16844,'2'25'171,"-1"0"1,-1 0 0,-1 0 0,-2-1-1,-7 35 1,-2 28-192,10-63 31,-1-5-1,1 0 0,1 0-1,1 0 1,1 1 0,1-1-1,4 20 1,-6-38-9,0 0 0,0 0 1,0 0-1,1-1 0,-1 1 0,0 0 0,1 0 0,-1-1 0,1 1 0,-1 0 0,1 0 1,-1-1-1,1 1 0,-1 0 0,1-1 0,0 1 0,-1-1 0,1 1 0,0-1 0,-1 1 1,1-1-1,0 0 0,0 1 0,-1-1 0,1 0 0,0 1 0,2-1 0,-2 0 2,1 0 0,0-1 0,0 1 0,0 0-1,0-1 1,0 1 0,0-1 0,0 0 0,-1 0-1,1 0 1,3-2 0,5-4 12,-1-1-1,0 0 1,9-10-1,-16 17-11,145-173 215,20-20 172,-163 190-373</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7.771"/>
    </inkml:context>
    <inkml:brush xml:id="br0">
      <inkml:brushProperty name="width" value="0.05" units="cm"/>
      <inkml:brushProperty name="height" value="0.05" units="cm"/>
    </inkml:brush>
  </inkml:definitions>
  <inkml:trace contextRef="#ctx0" brushRef="#br0">3 1 7546,'-2'45'1048,"4"0"-528,6-1-224,5-8 1128,3-4-1144,1-20-8,2-13 24,0-20-280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8.175"/>
    </inkml:context>
    <inkml:brush xml:id="br0">
      <inkml:brushProperty name="width" value="0.05" units="cm"/>
      <inkml:brushProperty name="height" value="0.05" units="cm"/>
    </inkml:brush>
  </inkml:definitions>
  <inkml:trace contextRef="#ctx0" brushRef="#br0">106 12 17684,'-2'1'90,"-1"1"1,1-1-1,-1 1 0,1 0 1,-1 0-1,1 0 0,0 0 1,0 0-1,0 0 1,0 1-1,1-1 0,-1 1 1,1-1-1,-3 4 0,-18 44 79,20-45-56,-10 27-60,-15 66-1,23-82-97,2-1 1,0 1 0,1 0 0,1-1 0,0 1-1,4 26 1,-4-39 28,1 1 0,0-1 1,-1 0-1,1 0 0,0 0 0,1 0 0,-1 0 1,0 0-1,1 0 0,0 0 0,0-1 0,0 1 1,0-1-1,0 1 0,0-1 0,0 0 0,1 0 1,-1 0-1,1 0 0,0 0 0,0 0 0,-1-1 1,1 1-1,0-1 0,0 0 0,0 0 0,1 0 0,-1 0 1,0-1-1,0 1 0,0-1 0,1 0 0,-1 0 1,0 0-1,0 0 0,1-1 0,-1 1 0,0-1 1,0 0-1,3-1 0,10-4 1,-1 0-1,0-1 1,-1-1-1,0 0 1,18-14 0,-4 3 20,-27 18-13,1 0 0,-1 0-1,0 0 1,1 0 0,0 0 0,-1 1-1,1-1 1,-1 1 0,1-1 0,0 1-1,0-1 1,-1 1 0,1 0 0,2 0-1,-3 0 2,0 1 0,0-1 0,0 0 0,-1 1 0,1-1 0,0 1 0,0-1 0,-1 1 0,1 0 0,0-1 0,-1 1 0,1 0 0,0-1 0,-1 1 0,1 0 0,-1 0 0,1 0 0,-1-1 0,0 1 0,1 0 0,-1 0 0,0 0 0,0 0 0,1 0 0,-1 0 0,0 1 0,4 30-96,-4-24 60,1 1 1,0 0 0,1 0 0,0-1-1,6 16 1,-7-22 40,0 0-1,0 0 1,0-1 0,0 1-1,0 0 1,1-1-1,-1 1 1,0-1 0,1 1-1,0-1 1,-1 0-1,1 0 1,0 0 0,0 0-1,-1 0 1,1 0 0,0 0-1,0 0 1,0-1-1,0 1 1,0-1 0,0 1-1,0-1 1,0 0-1,0 0 1,0 0 0,0 0-1,0 0 1,0-1-1,3 0 1,10-2 5,0-2 1,0 0-1,-1 0 1,1-2-1,-1 0 0,-1 0 1,19-14-1,-17 11 13,1 0 1,0 2-1,0 0 1,0 0-1,20-5 0,-35 13-16,1-1-1,0 1 1,-1-1-1,1 1 0,0 0 1,0 0-1,-1 0 1,1 0-1,0 0 0,0 0 1,-1 0-1,1 0 1,0 1-1,0-1 0,-1 1 1,1-1-1,0 1 1,-1 0-1,1-1 0,-1 1 1,1 0-1,-1 0 0,3 2 1,-1 1-5,-1 0 0,1-1 0,-1 1 0,0 0 0,0 0 0,0 1 0,1 4 0,-1-4-2,0 1 0,1-1 0,-1 0 0,1 0 0,3 5 0,-4-9 6,-1 1 0,0-1-1,1 0 1,-1 1 0,0-1-1,1 0 1,-1 0 0,1 0-1,0-1 1,-1 1 0,1 0-1,0 0 1,0-1 0,-1 1-1,1-1 1,0 0 0,0 1-1,0-1 1,-1 0 0,4 0-1,6-2 6,0 0-1,0-1 0,0 0 0,-1-1 0,1 0 0,19-11 0,5-1-2,-18 8 5,0 2 1,0 0-1,1 1 0,-1 1 1,30-3-1,-39 6-10,0 1-1,1 0 1,-1 1-1,0 0 1,1 0-1,-1 1 1,0 0-1,0 0 1,0 1-1,0 0 1,-1 1-1,1 0 1,-1 0-1,10 7 1,7 10-82,10 7-518,-33-28 597,-1 0 0,1 1 0,0-1-1,-1 0 1,1 1 0,0-1 0,-1 0-1,1 0 1,0 0 0,-1 0 0,1 1 0,0-1-1,-1 0 1,1 0 0,0 0 0,-1 0-1,1-1 1,0 1 0,0 0 0,-1 0 0,1 0-1,0 0 1,-1-1 0,1 1 0,-1 0-1,1-1 1,0 1 0,-1-1 0,1 1 0,-1 0-1,1-1 1,-1 1 0,1-1 0,-1 1-1,1-2 1,4-15-151</inkml:trace>
  <inkml:trace contextRef="#ctx0" brushRef="#br0" timeOffset="1">1233 0 14035,'0'22'1072,"3"0"-1160,6 1 56,7 1 536,15 1-528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8.594"/>
    </inkml:context>
    <inkml:brush xml:id="br0">
      <inkml:brushProperty name="width" value="0.05" units="cm"/>
      <inkml:brushProperty name="height" value="0.05" units="cm"/>
    </inkml:brush>
  </inkml:definitions>
  <inkml:trace contextRef="#ctx0" brushRef="#br0">99 71 15363,'-20'19'772,"-19"23"0,34-36-697,1 0-1,-1 0 0,1 0 1,1 1-1,-1-1 1,1 1-1,0 0 1,-4 14-1,7-19-74,-1-1 0,1 0 0,0 1-1,0-1 1,-1 1 0,1-1 0,0 1 0,0-1 0,0 1-1,1-1 1,-1 1 0,0-1 0,1 1 0,-1-1 0,0 0-1,1 1 1,0-1 0,-1 0 0,1 1 0,0-1 0,0 0-1,1 2 1,-1-2-7,1 0 0,0 0 0,-1 0 0,1 0 0,0 0 0,0-1-1,-1 1 1,1-1 0,0 1 0,0-1 0,0 0 0,0 1 0,0-1 0,-1 0-1,3-1 1,7 0-27,-1 0 0,-1-1 1,1 0-1,0-1 0,12-5 0,6-5 175,0-2 0,0 0 1,-1-2-1,-1-1 0,-1-1 1,-1-1-1,0-2 1,-2 0-1,36-46 0,-62 75 85,0 1-1,0-1 0,1 1 1,0-1-1,1 1 0,-4 14 1,2-2-103,-3 39-1,7-49-139,0 0 0,0 0 0,1 0 0,3 16-1,-3-23-5,0 1-1,0-1 0,0 1 0,1-1 1,-1 0-1,1 0 0,0 1 1,0-1-1,0 0 0,0-1 0,0 1 1,1 0-1,-1-1 0,1 1 0,-1-1 1,6 3-1,-3-2 8,1-1-1,0 1 1,-1-2 0,1 1 0,0 0-1,0-1 1,0 0 0,1-1-1,-1 1 1,0-1 0,0-1 0,11 0-1,9-4-87,43-12 0,-56 13 68,90-26-211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9.453"/>
    </inkml:context>
    <inkml:brush xml:id="br0">
      <inkml:brushProperty name="width" value="0.05" units="cm"/>
      <inkml:brushProperty name="height" value="0.05" units="cm"/>
    </inkml:brush>
  </inkml:definitions>
  <inkml:trace contextRef="#ctx0" brushRef="#br0">2 110 14067,'-1'0'1200,"8"-1"-928,10-5-136,21-4 1609,18-2-1609,13-3-216,5-1 24,6 0-168,-1 0-144,-9 4 360,-6 7-56,-17 6-64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07:39.894"/>
    </inkml:context>
    <inkml:brush xml:id="br0">
      <inkml:brushProperty name="width" value="0.05" units="cm"/>
      <inkml:brushProperty name="height" value="0.05" units="cm"/>
    </inkml:brush>
  </inkml:definitions>
  <inkml:trace contextRef="#ctx0" brushRef="#br0">0 99 16291,'0'3'280,"0"1"-1,1 0 0,-1 0 0,0-1 1,1 1-1,0-1 0,0 1 0,0 0 1,0-1-1,1 0 0,0 1 0,-1-1 1,4 4-1,-4-5-110,1-1 0,0 1 0,-1 0 0,1-1-1,0 1 1,0-1 0,0 0 0,0 0 0,1 0 0,-1 0 0,0 0 0,0 0 0,1 0 0,-1-1 0,0 1 0,1-1 0,-1 0-1,0 0 1,1 0 0,-1 0 0,5 0 0,-2-1-37,-1 0 0,1-1 0,0 1 0,0-1 0,-1 0-1,1 0 1,-1 0 0,1-1 0,-1 1 0,0-1 0,0 0 0,0-1 0,0 1 0,-1-1 0,1 1-1,2-5 1,-2 3-99,0 0-1,-1-1 0,1 1 0,-1-1 0,0 1 0,-1-1 1,1 0-1,-1 0 0,-1 0 0,1 0 0,-1-1 1,1-7-1,-2 13-33,0-1 1,0 1-1,1-1 1,-2 0 0,1 1-1,0-1 1,0 1-1,0-1 1,-1 1 0,1-1-1,-1 1 1,1-1-1,-1 1 1,0-1 0,1 1-1,-1 0 1,0-1-1,0 1 1,0 0 0,0 0-1,0-1 1,0 1-1,0 0 1,-1 0 0,1 0-1,0 1 1,-1-1-1,1 0 1,0 0 0,-1 1-1,1-1 1,-1 1-1,-2-1 1,1 0-3,0 1 0,0 0 0,0 0 0,0 0 0,0 1 0,0-1 0,0 1 0,0 0 0,0-1 0,0 1 0,1 1 0,-1-1-1,0 0 1,0 1 0,1-1 0,-5 4 0,0 2-10,0-1 0,0 1-1,1 0 1,0 0 0,0 1-1,-8 15 1,12-19 15,0 0 1,0 0-1,0 0 0,0 0 1,1 0-1,-1 1 0,1-1 1,1 1-1,-1-1 0,0 1 1,1-1-1,0 1 1,0-1-1,0 1 0,1-1 1,1 7-1,-1-8 5,0-1-1,1 0 1,-1 1-1,1-1 1,-1 0-1,1 0 1,0 0-1,-1 0 1,1 0-1,0 0 1,1-1 0,-1 1-1,0 0 1,0-1-1,1 0 1,-1 0-1,0 0 1,1 0-1,-1 0 1,1 0 0,0 0-1,-1-1 1,4 1-1,5 0 18,0 0 1,1 0-1,-1-1 0,15-2 1,11-4 64,0-1 0,38-13 0,31-7 41,-105 27-127,6-2 14,0 1-1,0 0 1,0 1 0,12 0-1,-17 0-5,-1 0 0,0 0-1,1 0 1,-1 1 0,0-1 0,0 1-1,1-1 1,-1 0 0,0 1 0,0 0-1,0-1 1,1 1 0,-1 0-1,0 0 1,0 0 0,0-1 0,0 1-1,0 0 1,-1 0 0,1 0 0,0 1-1,0-1 1,-1 0 0,1 0 0,0 0-1,-1 0 1,1 1 0,-1-1-1,0 0 1,1 3 0,-1 26 324,-1-23-244,1 0 1,0 0 0,1 0 0,0 8 0,0-14-71,-1 1 1,0-1-1,1 1 1,-1-1 0,1 1-1,-1-1 1,1 0 0,0 1-1,0-1 1,0 0-1,-1 0 1,1 1 0,0-1-1,1 0 1,-1 0-1,0 0 1,0 0 0,0 0-1,1-1 1,-1 1-1,0 0 1,1 0 0,2 0-1,6 1 23,0 0 1,1-1-1,-1 0 0,0-1 1,1 0-1,14-2 0,-14 0-190,0 2 0,0-1 0,-1 1 0,1 1 0,18 3-1,-27-4 113,-1 1 0,0-1 0,0 1-1,0-1 1,0 1 0,0-1 0,0 1-1,0-1 1,0 1 0,0 0-1,0-1 1,0 1 0,0 0 0,-1 0-1,1 0 1,0 0 0,0 0 0,-1 0-1,1 0 1,-1 0 0,1 0 0,-1 0-1,1 0 1,-1 0 0,0 0-1,1 1 1,-1-1 0,0 0 0,0 0-1,0 0 1,0 0 0,0 1 0,0 0-1,-1 4-28,0 0 0,-1 0 0,0 0 0,-4 11 0,3-10-118,-4 14-131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3:59.823"/>
    </inkml:context>
    <inkml:brush xml:id="br0">
      <inkml:brushProperty name="width" value="0.05" units="cm"/>
      <inkml:brushProperty name="height" value="0.05" units="cm"/>
    </inkml:brush>
  </inkml:definitions>
  <inkml:trace contextRef="#ctx0" brushRef="#br0">337 0 15219,'23'10'1305,"-22"-9"-1308,0 1 0,0-1 1,0 1-1,0-1 1,0 1-1,0 0 1,0-1-1,-1 1 1,1 0-1,-1 0 0,1 0 1,-1-1-1,0 1 1,1 0-1,-1 0 1,0 0-1,0 2 1,-1 0 6,0 0 0,0 0 0,0 0 1,0 0-1,-1 0 0,1 0 1,-4 5-1,-3 3 64,0-1 0,0 0 1,-17 17-1,-18 11 497,-1-2 0,-98 61 0,90-64-213,50-33-364,0 1-1,-1-1 0,1 1 1,0 0-1,0 0 1,0-1-1,0 1 1,0 1-1,0-1 1,1 0-1,-1 0 1,-1 4-1,3-6 0,0 1 0,0-1 0,0 1-1,0-1 1,0 0 0,0 1 0,0-1 0,0 1-1,0-1 1,0 1 0,0-1 0,0 1-1,0-1 1,1 0 0,-1 1 0,0-1 0,0 1-1,0-1 1,1 0 0,-1 1 0,0-1-1,1 0 1,-1 1 0,0-1 0,1 0 0,-1 1-1,1-1 1,1 1-17,0 0-1,0 0 1,0 0-1,0 0 1,0 0 0,0-1-1,1 1 1,3 0-1,65 5-735,85-2 0,-152-4 743,184-6-1066,-82-2 167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0.960"/>
    </inkml:context>
    <inkml:brush xml:id="br0">
      <inkml:brushProperty name="width" value="0.05" units="cm"/>
      <inkml:brushProperty name="height" value="0.05" units="cm"/>
    </inkml:brush>
  </inkml:definitions>
  <inkml:trace contextRef="#ctx0" brushRef="#br0">1 3 18340,'7'-3'1464,"-1"6"-1344,-2 15-112,-1 5 704,0 8-712,2 5-80,-1 11-400,0 5-264,1 2-216,-1 2-8,-4-9 648,-4-7-216,-7-9-225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1.407"/>
    </inkml:context>
    <inkml:brush xml:id="br0">
      <inkml:brushProperty name="width" value="0.05" units="cm"/>
      <inkml:brushProperty name="height" value="0.05" units="cm"/>
    </inkml:brush>
  </inkml:definitions>
  <inkml:trace contextRef="#ctx0" brushRef="#br0">1 169 13635,'1'-8'158,"0"1"1,0-1-1,1 1 0,0 0 1,0 0-1,1-1 0,-1 1 1,2 1-1,-1-1 1,1 0-1,0 1 0,1 0 1,-1 0-1,1 0 0,0 0 1,1 1-1,7-6 0,-6 5-95,1 1-1,0 0 0,0 1 1,0 0-1,1 0 0,-1 1 0,1 0 1,0 0-1,0 1 0,0 0 1,0 1-1,0 0 0,1 1 0,8 0 1,-14 0-65,1 0 1,-1 0-1,0 1 1,0-1-1,0 1 1,0 0-1,0 0 1,0 1 0,0-1-1,0 1 1,-1 0-1,1 0 1,-1 0-1,1 0 1,-1 1-1,0 0 1,1-1-1,-2 1 1,1 0-1,0 0 1,0 1 0,-1-1-1,0 1 1,0-1-1,0 1 1,0 0-1,0-1 1,-1 1-1,1 0 1,-1 0-1,0 0 1,-1 0-1,1 1 1,-1-1 0,1 0-1,-1 0 1,0 0-1,-1 0 1,1 0-1,-2 5 1,-2 5 63,0 1 0,-1-1 1,-1-1-1,0 1 0,-1-1 1,0 0-1,-1-1 0,0 0 1,-1 0-1,-1 0 1,-11 10-1,21-22-59,0 0 0,0 0 0,0 0 0,-1 0 0,1 0-1,0 1 1,0-1 0,0 0 0,0 0 0,-1 0 0,1 0 0,0 1 0,0-1 0,0 0 0,0 0 0,0 0 0,0 0 0,0 1 0,0-1 0,-1 0 0,1 0-1,0 1 1,0-1 0,0 0 0,0 0 0,0 0 0,0 1 0,0-1 0,0 0 0,0 0 0,0 0 0,0 1 0,1-1 0,-1 0 0,0 0 0,0 1 0,9 2 32,22-2-63,-22-1 24,4 1-77,-1 0-1,1 1 1,-1 1-1,1 0 1,-1 1 0,0 0-1,0 0 1,-1 1 0,1 1-1,-1 0 1,-1 1 0,1 0-1,17 16 1,-25-21 44,-1 1-1,1 0 1,-1-1 0,0 1-1,0 0 1,-1 0 0,1 0 0,0 0-1,-1 1 1,0-1 0,0 0-1,0 1 1,0-1 0,0 0 0,-1 1-1,1-1 1,-1 8 0,-1-7 49,0 0 1,0 0-1,0 0 1,0 0-1,-1 0 1,0 0-1,0-1 1,0 1-1,0 0 1,0-1-1,-1 1 1,1-1-1,-4 3 1,-3 2 151,1 0 0,-2-1 0,1 0 0,-1-1 1,0 0-1,0 0 0,0-1 0,-1 0 0,-21 5 1,15-5 152,-1-2 1,0 0-1,0-1 1,-34-2 0,42 0-310,0-1 0,1 0 0,-1-1 0,0 0 0,1 0 1,-1-1-1,1 0 0,0-1 0,0 0 0,-13-9 0,7 0 697,15 13-700,-1 0 1,1 0 0,0 0-1,-1 0 1,1-1 0,0 1-1,0 0 1,-1 0 0,1-1-1,0 1 1,0 0-1,0 0 1,-1-1 0,1 1-1,0 0 1,0 0 0,0-1-1,0 1 1,0 0 0,0-1-1,-1 1 1,1 0 0,0-1-1,0 1 1,0 0-1,0-1 1,0 1 0,0 0-1,0-1 1,0 1 0,1 0-1,-1-1 1,0 1 0,0 0-1,0-1 1,0 1 0,0 0-1,0 0 1,1-1 0,-1 1-1,0 0 1,0-1-1,0 1 1,1 0 0,-1 0-1,0 0 1,0-1 0,1 1-1,-1 0 1,0 0 0,0 0-1,1 0 1,-1-1 0,1 1-1,12-2-24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1.890"/>
    </inkml:context>
    <inkml:brush xml:id="br0">
      <inkml:brushProperty name="width" value="0.05" units="cm"/>
      <inkml:brushProperty name="height" value="0.05" units="cm"/>
    </inkml:brush>
  </inkml:definitions>
  <inkml:trace contextRef="#ctx0" brushRef="#br0">28 9 13371,'-1'0'18,"1"0"1,0 0-1,0 1 0,-1-1 1,1 0-1,0 0 0,0 0 1,-1 1-1,1-1 1,0 0-1,0 0 0,0 1 1,-1-1-1,1 0 0,0 0 1,0 1-1,0-1 1,0 0-1,0 1 0,-1-1 1,1 0-1,0 0 0,0 1 1,0-1-1,0 0 1,0 1-1,0-1 0,0 0 1,0 1-1,0-1 0,0 0 1,0 1-1,1-1 0,6 12 644,14 6 76,-20-18-715,-1 0 0,1 0 0,-1 1 0,1-1 0,-1 0 0,1 0 0,-1 0 0,1 0 0,-1 0 1,1 1-1,-1-1 0,1 0 0,-1 0 0,1 0 0,-1 0 0,1-1 0,-1 1 0,1 0 0,-1 0 0,1 0 0,-1 0 0,1 0 0,-1-1 0,1 1 0,-1 0 0,1 0 0,-1-1 0,1 1 0,-1 0 0,0-1 0,1 1 0,-1 0 0,0-1 0,1 1 0,-1-1 0,0 1 0,1-1 0,-1 1 0,0-1 0,0 1 0,0 0 0,1-1 0,-1 1 0,0-1 0,0 0 0,0 1 0,0-1 0,0 1 0,0-1 0,0 1 0,0-1 0,0 1 0,0-1 0,0 1 0,0-1 0,0 1 1,-1-1-1,1 1 0,0-1 0,0 0 7,-1 1-1,1-1 1,0 0 0,0 1 0,0-1 0,-1 0 0,1 1 0,0-1 0,-1 1 0,1-1 0,0 1 0,-1-1 0,1 1 0,-1-1 0,1 1 0,-1-1 0,1 1 0,-1 0 0,1-1 0,-1 1 0,1 0-1,-1-1 1,0 1 0,1 0 0,-1 0 0,1 0 0,-1-1 0,0 1 0,1 0 0,-1 0 0,0 0 0,1 0 0,-1 0 0,1 0 0,-1 0 0,0 0 0,1 0 0,-1 1 0,0-1 0,1 0-1,-1 0 1,1 1 0,-1-1 0,0 0 0,1 0 0,-1 1 0,1-1 0,-1 1 0,1-1 0,-1 1 0,-3 4-23,0-1 0,0 1 0,1 0 0,0-1 0,0 2 0,0-1 0,0 0 0,1 0 0,0 1 0,0-1 0,-1 10 0,0-4-139,1 0 0,1 1 1,0 0-1,1 21 0,0-31 113,0 0 0,0 0 0,0 0 0,0 0 0,1 0 0,-1 0-1,1 0 1,0 0 0,-1 0 0,1 0 0,0 0 0,0 0 0,0 0 0,1-1 0,-1 1-1,0 0 1,1-1 0,1 3 0,-1-3 5,-1-1 0,1 1 0,0 0 0,-1-1 0,1 1 0,0-1 0,-1 1 0,1-1 0,0 0-1,0 0 1,-1 0 0,1 0 0,0 0 0,0 0 0,-1 0 0,1-1 0,2 0 0,6-2-11,-1 0 0,0-1 0,0-1 0,0 0 0,-1 0 0,11-8 0,0-2 166,-1-1 0,0 0 0,-1-2 0,-1 0 0,-1 0 0,-1-2 1,18-29-1,-32 49-134,0 0 0,0-1 1,0 1-1,0 0 1,0 0-1,0 0 1,0 0-1,0-1 1,0 1-1,0 0 0,0 0 1,0 0-1,0-1 1,0 1-1,0 0 1,0 0-1,0 0 1,1 0-1,-1 0 0,0-1 1,0 1-1,0 0 1,0 0-1,0 0 1,0 0-1,1 0 1,-1 0-1,0-1 0,0 1 1,0 0-1,0 0 1,0 0-1,1 0 1,-1 0-1,0 0 1,0 0-1,0 0 0,0 0 1,1 0-1,-1 0 1,0 0-1,0 0 1,0 0-1,1 0 1,-1 0-1,0 0 0,0 0 1,0 0-1,0 0 1,1 0-1,-1 0 1,0 0-1,0 0 1,0 1-1,0-1 1,2 15 150,-6 34-166,3-36 46,1-9-39,-2 51 5,2-51-9,1 0-1,-1 0 1,1 0 0,0 0 0,-1 0-1,2 0 1,-1-1 0,0 1 0,1 0 0,3 5-1,-4-8-3,-1 0-1,1 0 0,0 0 1,0-1-1,-1 1 0,1 0 0,0-1 1,0 1-1,0-1 0,0 1 1,0-1-1,0 1 0,0-1 1,0 1-1,0-1 0,0 0 1,0 0-1,0 0 0,0 1 0,0-1 1,0 0-1,0 0 0,0 0 1,0-1-1,0 1 0,0 0 1,0 0-1,0-1 0,0 1 1,0 0-1,0-1 0,0 1 0,0-1 1,0 1-1,0-1 0,0 1 1,-1-1-1,1 0 0,0 0 1,0 1-1,-1-1 0,1 0 1,0-1-1,4-3-17,0-1-1,0 0 1,-1 0 0,8-13 0,10-29-104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2.360"/>
    </inkml:context>
    <inkml:brush xml:id="br0">
      <inkml:brushProperty name="width" value="0.05" units="cm"/>
      <inkml:brushProperty name="height" value="0.05" units="cm"/>
    </inkml:brush>
  </inkml:definitions>
  <inkml:trace contextRef="#ctx0" brushRef="#br0">0 0 13203,'0'20'880,"3"1"-816,1-4-88,12-1 128,6-2-352,15-6 176,2-3-64,5-4-48</inkml:trace>
  <inkml:trace contextRef="#ctx0" brushRef="#br0" timeOffset="1">331 110 11010,'-10'10'556,"-20"19"1084,2 1-1,-29 41 1,56-70-1623,0 0 0,0 0 0,1 0 1,-1 0-1,0 1 0,1-1 0,-1 0 0,1 0 0,-1 1 1,1-1-1,0 0 0,-1 3 0,2-4-13,-1 1 0,0-1 0,0 1 0,0-1 0,0 1 0,0-1 0,0 0 0,1 1 0,-1-1 0,0 1 0,0-1 0,1 0 0,-1 1 0,0-1 0,1 0 0,-1 1 0,0-1 0,1 0 0,-1 1-1,0-1 1,1 0 0,-1 0 0,1 0 0,0 1 0,3 0-4,0 0-1,0-1 0,0 1 0,0-1 0,0 0 0,6-1 1,2 1-17,-1 0-63,1 1-1,-1 0 1,1 0 0,-1 2 0,0-1 0,20 8-1,-29-9 68,0 0-1,0 0 1,0 0-1,0 0 1,0 0 0,-1 0-1,1 1 1,0-1-1,-1 1 1,1-1-1,0 1 1,-1 0-1,0 0 1,1 0-1,-1 0 1,0 0-1,1 2 1,-2-2 22,0 1 0,1-1 0,-1 0-1,0 1 1,0-1 0,-1 0 0,1 0 0,-1 1 0,1-1 0,-1 0 0,1 1-1,-1-1 1,0 0 0,0 0 0,0 0 0,-1 0 0,1 0 0,0 0 0,-1 0 0,-2 2-1,-8 10 155,-1-1 0,-1 0-1,0 0 1,-1-2-1,0 0 1,0-1 0,-1 0-1,-1-1 1,0-1-1,-18 6 1,27-12-195,8-2 31,0-1-1,0 1 1,0 0-1,0 0 1,0 0-1,0 0 1,0 0-1,0 0 1,0 0-1,0 0 1,0 0 0,0 0-1,0 0 1,0 0-1,0 0 1,0 0-1,0-1 1,0 1-1,0 0 1,0 0-1,0 0 1,0 0 0,0 0-1,0 0 1,0 0-1,0 0 1,0 0-1,0 0 1,0 0-1,0 0 1,0 0-1,0 0 1,0 0 0,0-1-1,0 1 1,0 0-1,0 0 1,0 0-1,-1 0 1,1 0-1,0 0 1,0 0-1,0 0 1,0 0 0,0 0-1,0 0 1,0 0-1,0 0 1,0 0-1,0 0 1,0 0-1,0 0 1,0 0 0,0 0-1,-1 0 1,1 0-1,15-10-155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2.777"/>
    </inkml:context>
    <inkml:brush xml:id="br0">
      <inkml:brushProperty name="width" value="0.05" units="cm"/>
      <inkml:brushProperty name="height" value="0.05" units="cm"/>
    </inkml:brush>
  </inkml:definitions>
  <inkml:trace contextRef="#ctx0" brushRef="#br0">104 0 11995,'-33'126'1318,"-15"71"137,39-154-1121,3 1-1,-2 69 1,16-132 59,0-33-178,53-248 546,-59 291-753,0 0 0,1 0 0,1 1 0,-1-1 0,2 1 0,-1 0 0,1 0 0,8-11 0,-11 17-10,0 0 1,0 0-1,0 0 1,0 0-1,0 1 1,1-1-1,-1 1 1,1 0 0,-1-1-1,1 1 1,-1 0-1,1 0 1,0 1-1,-1-1 1,1 0-1,0 1 1,0 0-1,0 0 1,-1 0-1,1 0 1,0 0-1,0 0 1,-1 1-1,1-1 1,0 1-1,0 0 1,-1 0-1,1 0 1,-1 0-1,1 0 1,-1 1-1,4 1 1,-5-2 0,1 0 0,-1 0 1,1-1-1,-1 1 0,1 0 0,-1 1 0,0-1 0,0 0 0,1 0 1,-1 1-1,0-1 0,0 0 0,0 1 0,0-1 0,-1 1 1,1-1-1,0 1 0,-1 0 0,1-1 0,-1 1 0,1 0 1,-1 1-1,0 0 16,0 0 0,0 0 0,-1 0 0,1-1 0,-1 1 0,0 0 0,0-1 0,0 1 0,0-1 0,0 1 0,-1-1 0,-2 4 0,-4 5 86,-1-1-1,0 0 1,0-1-1,-18 13 1,19-16-95,0 0 1,-1 0-1,1-1 1,-1 0 0,0 0-1,0-1 1,-1 0-1,1-1 1,-1 0-1,-11 1 1,5-5-43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3.164"/>
    </inkml:context>
    <inkml:brush xml:id="br0">
      <inkml:brushProperty name="width" value="0.05" units="cm"/>
      <inkml:brushProperty name="height" value="0.05" units="cm"/>
    </inkml:brush>
  </inkml:definitions>
  <inkml:trace contextRef="#ctx0" brushRef="#br0">80 0 14587,'0'21'1064,"-6"5"-856,-6 2-96,0 7 449,1 1-265,0 1-168,-2-2-8,5-6-120,2-7-144,6-12-208,4-7 95,11-13 169,1-9-96,4-16-72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3.571"/>
    </inkml:context>
    <inkml:brush xml:id="br0">
      <inkml:brushProperty name="width" value="0.05" units="cm"/>
      <inkml:brushProperty name="height" value="0.05" units="cm"/>
    </inkml:brush>
  </inkml:definitions>
  <inkml:trace contextRef="#ctx0" brushRef="#br0">2 388 9954,'0'1'33,"0"0"1,-1 0-1,1 0 0,0 0 1,0 0-1,0 0 0,0 0 0,0-1 1,0 1-1,0 0 0,0 0 1,0 0-1,1 0 0,-1 0 1,0 0-1,1 0 0,-1 0 0,1 0 1,-1-1-1,1 1 0,-1 0 1,1 0-1,-1 0 0,1-1 0,0 1 1,-1 0-1,2 0 0,0 0 45,1 0 0,-1-1-1,0 1 1,1 0-1,-1-1 1,1 0-1,-1 0 1,0 0 0,1 0-1,4 0 1,3-1 114,0-1 0,0 0 0,0 0 0,0-1 0,0 0 0,-1-1 0,1 0 0,-1 0 0,0-1 0,15-10 0,-23 14-114,1 0 1,-1-1-1,0 1 0,0 0 0,0 0 0,0-1 0,-1 1 1,1 0-1,0-1 0,0 1 0,-1-1 0,1 1 0,-1-1 0,1 1 1,-1-1-1,0 1 0,0-1 0,0 0 0,0 1 0,0-1 1,0 1-1,0-1 0,0 0 0,0 1 0,-1-1 0,1 1 0,-1-1 1,1 1-1,-1-1 0,0 1 0,1 0 0,-1-1 0,0 1 1,0 0-1,0-1 0,0 1 0,0 0 0,0 0 0,0 0 0,-1 0 1,1 0-1,0 0 0,-1 0 0,1 0 0,0 1 0,-1-1 1,1 0-1,-1 1 0,1-1 0,-1 1 0,1 0 0,-1-1 0,0 1 1,1 0-1,-1 0 0,1 0 0,-1 0 0,0 0 0,1 1 1,-1-1-1,1 0 0,-3 1 0,-1 2-58,0 0 0,1 0 1,-1 0-1,1 1 0,0-1 0,0 1 1,0 0-1,0 0 0,1 0 0,0 1 0,0-1 1,-5 10-1,4-6-38,0 0 0,1 0 0,0 1 0,0-1 0,1 1 0,0-1 0,-1 11 0,2-16 5,1 0 1,0 0-1,0-1 0,0 1 1,0 0-1,0 0 1,1-1-1,-1 1 0,1 0 1,0-1-1,0 1 1,0-1-1,0 1 0,0-1 1,0 1-1,1-1 1,-1 0-1,1 1 0,3 3 1,-2-4-3,0 0 0,0 0 0,0-1-1,0 1 1,0-1 0,1 1 0,-1-1 0,0 0 0,1 0 0,-1-1-1,1 1 1,-1-1 0,6 1 0,4-2-10,-1 1 1,0-2-1,0 0 1,0 0-1,0-1 1,0-1-1,20-8 1,-15 3 87,-1-1 0,0-1 0,0 0 0,-1-1 0,-1 0 1,0-1-1,-1-1 0,0 0 0,-1-1 0,-1-1 1,18-31-1,-15 21 99,-1 0 0,-1-1 0,-2 0 0,0-1 0,-2-1-1,-2 1 1,4-31 0,-9 52-124,0 0 1,-1 0-1,-1-13 0,1 20-37,0-1 1,0 1-1,0-1 1,0 0-1,0 1 0,0-1 1,0 1-1,0-1 1,0 1-1,0-1 1,-1 0-1,1 1 1,0-1-1,0 1 1,-1-1-1,1 1 0,0-1 1,-1 1-1,1-1 1,0 1-1,-1-1 1,1 1-1,-1 0 1,1-1-1,-1 1 1,1 0-1,-1-1 0,1 1 1,-1 0-1,1 0 1,-1-1-1,1 1 1,-1 0-1,0 0 1,1 0-1,-1 0 1,1 0-1,-1 0 1,0 0-1,1 0 0,-1 0 1,1 0-1,-1 0 1,1 0-1,-1 0 1,0 0-1,1 1 1,-1-1-1,1 0 1,-1 0-1,1 1 0,-1-1 1,1 0-1,-1 1 1,1-1-1,-1 0 1,1 1-1,0-1 1,-1 1-1,1-1 1,-1 1-1,-5 5-2,0 0 0,0 0 0,1 1 1,0-1-1,0 1 0,1 0 0,0 1 0,0-1 0,-4 13 0,0 1-25,1 1 0,-5 30 0,9-39 11,2-1-1,-1 1 1,2 0 0,0-1-1,0 1 1,1 0-1,1-1 1,0 1-1,6 17 1,-7-26-21,1 1 1,0 0-1,0-1 0,0 1 1,0-1-1,1 0 0,0 0 1,-1 0-1,2 0 1,-1 0-1,0-1 0,1 0 1,0 1-1,-1-1 0,1 0 1,1-1-1,-1 1 0,0-1 1,1 0-1,-1 0 1,1 0-1,-1-1 0,1 1 1,0-1-1,0 0 0,0 0 1,6-1-1,-5 0-31,0-1 1,-1 0-1,1 0 0,-1 0 0,1-1 1,-1 0-1,1 0 0,-1 0 0,0-1 1,0 0-1,0 0 0,0 0 0,-1 0 1,1-1-1,-1 0 0,0 0 0,0 0 1,0 0-1,5-9 0,20-27-278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3.939"/>
    </inkml:context>
    <inkml:brush xml:id="br0">
      <inkml:brushProperty name="width" value="0.05" units="cm"/>
      <inkml:brushProperty name="height" value="0.05" units="cm"/>
    </inkml:brush>
  </inkml:definitions>
  <inkml:trace contextRef="#ctx0" brushRef="#br0">53 23 16780,'-29'-18'1448,"14"14"-1344,8 5-592,5 11 2112,4 3-1624,2 2-176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4.404"/>
    </inkml:context>
    <inkml:brush xml:id="br0">
      <inkml:brushProperty name="width" value="0.05" units="cm"/>
      <inkml:brushProperty name="height" value="0.05" units="cm"/>
    </inkml:brush>
  </inkml:definitions>
  <inkml:trace contextRef="#ctx0" brushRef="#br0">50 75 14035,'0'0'42,"0"0"-1,-1-1 1,1 1 0,-1 0-1,1 0 1,-1 0 0,1-1-1,-1 1 1,1 0 0,-1 0-1,0 0 1,1 0 0,-1 0-1,1 0 1,-1 0 0,1 0-1,-1 0 1,1 0 0,-1 0-1,1 1 1,-1-1 0,1 0-1,-1 0 1,1 0 0,-1 1-1,1-1 1,-1 0 0,1 1 0,0-1-1,-2 1 1,-8 19 685,-1 32-28,11-46-563,-5 23-122,1 0-1,1 0 1,2 0 0,1 0 0,1 0-1,8 42 1,-8-67-23,0 1 0,1 0 0,-1-1 0,1 0-1,0 1 1,0-1 0,0 0 0,1 0 0,0 0 0,-1 0 0,5 4 0,-6-7 5,1 0 0,0 0 0,-1 0 0,1 0 0,0 0 1,0 0-1,0 0 0,-1 0 0,1 0 0,0-1 0,0 1 0,0-1 0,0 0 1,0 0-1,0 1 0,0-1 0,0 0 0,0-1 0,0 1 0,0 0 0,0 0 1,0-1-1,0 0 0,0 1 0,0-1 0,0 0 0,0 0 0,2-1 1,5-4 12,0 0 1,-1 0 0,0-1 0,0 0 0,-1 0 0,0-1-1,0 0 1,-1 0 0,0 0 0,6-12 0,5-11 251,22-53 0,-30 58-65,-1 0-1,10-52 0,-22 114-407,2-1-1,2 39 1,0-60 171,2-1-1,-1 1 1,2 0 0,0-1 0,0 1-1,1-1 1,1 0 0,9 18 0,-12-27 34,0-1 1,0 0-1,0 1 1,1-1-1,-1 0 1,1 0-1,0-1 1,0 1 0,0 0-1,0-1 1,1 0-1,-1 0 1,1 0-1,-1 0 1,1 0-1,0-1 1,-1 1-1,1-1 1,0 0 0,0-1-1,0 1 1,0 0-1,0-1 1,0 0-1,0 0 1,0 0-1,0-1 1,4 0 0,0-1 33,0 0 1,0-1-1,-1 0 1,1 0-1,-1-1 1,1 0-1,-1 0 1,0-1-1,-1 0 1,1 0-1,-1 0 1,11-13-1,-6 5 121,-1-2 1,-1 0-1,0 0 0,0 0 0,-2-1 0,0-1 0,-1 1 0,0-1 0,-2 0 0,0 0 0,-1-1 1,0 1-1,-1-1 0,-2 1 0,1-1 0,-2 0 0,-1 1 0,-4-26 0,4 36-194,1 1-1,-1-1 1,0 1 0,-4-6-1,6 11 66,0 0-1,-1 0 1,1 0 0,0 1 0,-1-1-1,1 0 1,-1 1 0,1-1-1,-1 0 1,1 1 0,-1-1-1,1 0 1,-1 1 0,1-1-1,-1 1 1,0-1 0,0 1-1,1 0 1,-1-1 0,0 1-1,0 0 1,1-1 0,-1 1-1,0 0 1,0 0 0,1 0-1,-1 0 1,0-1 0,0 1-1,0 0 1,0 1 0,1-1-1,-1 0 1,0 0 0,0 0-1,0 0 1,1 1 0,-1-1-1,0 0 1,0 1 0,1-1-1,-1 0 1,-1 2 0,-3 2 41,0 0 0,0 1 1,1-1-1,-5 7 0,-6 8-7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2.377"/>
    </inkml:context>
    <inkml:brush xml:id="br0">
      <inkml:brushProperty name="width" value="0.05" units="cm"/>
      <inkml:brushProperty name="height" value="0.05" units="cm"/>
    </inkml:brush>
  </inkml:definitions>
  <inkml:trace contextRef="#ctx0" brushRef="#br0">44 1 17828,'5'3'1224,"4"8"-1032,2 11-104,-12 5 384,0 14-152,-1 5-240,1 3-40,2 1-8,2-3 8,-2-4-8,1-1-32,-2-5-200,-2-4-160,-3-6-336,-3-2-80,-7-14 560,-2-6-152,-6-14-192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4.788"/>
    </inkml:context>
    <inkml:brush xml:id="br0">
      <inkml:brushProperty name="width" value="0.05" units="cm"/>
      <inkml:brushProperty name="height" value="0.05" units="cm"/>
    </inkml:brush>
  </inkml:definitions>
  <inkml:trace contextRef="#ctx0" brushRef="#br0">0 285 15323,'0'22'944,"0"-3"-864,0 0-39,0 2 143,2-1-136,1-2-112,0-4-161,0-8-191,2-6 368,-2-19-88,2-9-64</inkml:trace>
  <inkml:trace contextRef="#ctx0" brushRef="#br0" timeOffset="1">8 1 13475,'-3'4'856,"1"6"-808,2 2-136,5 1 280,2-1-152,6 1-72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5.178"/>
    </inkml:context>
    <inkml:brush xml:id="br0">
      <inkml:brushProperty name="width" value="0.05" units="cm"/>
      <inkml:brushProperty name="height" value="0.05" units="cm"/>
    </inkml:brush>
  </inkml:definitions>
  <inkml:trace contextRef="#ctx0" brushRef="#br0">121 1 14219,'-16'8'271,"1"1"1,1 0-1,0 1 0,0 0 1,1 1-1,-17 19 0,29-30-277,1 0 0,0 1 0,-1-1 0,1 0-1,0 1 1,0-1 0,-1 1 0,1-1 0,0 0 0,0 1 0,-1-1 0,1 1 0,0-1-1,0 1 1,0-1 0,0 1 0,0-1 0,0 1 0,0-1 0,0 1 0,0-1-1,0 1 1,0-1 0,0 1 0,0-1 0,0 1 0,1 0 0,12 4-123,31-5-36,-28-1 114,3 1-38,1 1 1,29 5-1,-42-5 47,-1 1 1,0-1-1,1 1 1,-1 1-1,0-1 1,0 1-1,-1 0 1,1 0-1,-1 1 1,1-1-1,7 8 1,-12-9 25,0-1 1,1 0 0,-1 0-1,0 1 1,0-1-1,0 1 1,-1-1 0,1 1-1,0-1 1,-1 1-1,1-1 1,-1 1 0,1 0-1,-1-1 1,0 1-1,1 0 1,-1 0-1,0-1 1,0 1 0,0 0-1,-1 1 1,0 0 11,0 0 1,0 0-1,0 0 0,-1 0 1,1 0-1,-1-1 0,1 1 1,-1-1-1,0 1 0,-5 4 1,1-1 34,-2 0 1,1 0 0,-1-1-1,0 0 1,0 0 0,-17 7-1,20-11-12,1 1 0,-1-1 0,0 1 0,0-1 0,0-1 0,0 1 0,0-1 0,0 0 1,0 0-1,0 0 0,0-1 0,0 1 0,0-1 0,0 0 0,-7-3 0,-9-15 39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5.583"/>
    </inkml:context>
    <inkml:brush xml:id="br0">
      <inkml:brushProperty name="width" value="0.05" units="cm"/>
      <inkml:brushProperty name="height" value="0.05" units="cm"/>
    </inkml:brush>
  </inkml:definitions>
  <inkml:trace contextRef="#ctx0" brushRef="#br0">110 0 13715,'-22'18'1006,"-21"22"0,38-35-984,0 0 0,0 1 1,1-1-1,0 1 1,0 0-1,1 0 1,-1 1-1,1-1 1,-4 14-1,7-19-28,0 0-1,0 1 1,0-1-1,0 0 1,0 0-1,0 0 1,0 1-1,1-1 1,-1 0-1,0 0 1,1 0-1,-1 0 1,1 1-1,-1-1 1,1 0-1,0 0 1,-1 0-1,1 0 1,0 0-1,0 0 1,-1-1-1,1 1 1,0 0-1,0 0 1,0-1-1,0 1 1,0 0-1,0-1 1,0 1-1,1-1 1,-1 1-1,0-1 1,0 0-1,0 1 1,0-1-1,2 0 0,8 3-28,0-2-1,0 1 0,13-1 0,-9 0-49,12 1-77,-16-2 56,0 0-1,1 2 1,-1-1-1,0 1 1,0 1-1,0 0 1,0 0-1,12 7 1,-22-10 95,1 1 0,-1 0 1,0 0-1,0-1 1,0 1-1,0 0 0,0 0 1,0 0-1,0 0 0,0 1 1,0-1-1,0 0 0,0 0 1,-1 1-1,1-1 0,-1 0 1,1 1-1,-1-1 1,1 0-1,-1 1 0,0-1 1,1 3-1,-2-2 37,1 1-1,0-1 1,-1 1 0,1-1-1,-1 0 1,0 1-1,0-1 1,0 0 0,0 0-1,0 1 1,-1-1 0,-1 2-1,-4 4 200,0 0 0,0 0 0,-1-1 0,-16 12 0,16-13-216,0 0-1,0-1 0,0 0 0,-1 0 1,0-1-1,0 0 0,-1-1 0,1 0 1,-1 0-1,-14 1 0,23-3-26,0-1 0,-1 0 0,1-1 0,0 1 0,-1 0 0,1 0 0,0 0 0,-1-1 0,1 1 0,0-1 0,-1 1 0,1-1 0,0 1 0,0-1 0,0 0 0,0 0 0,0 1 0,0-1 0,0 0 0,0 0 0,0 0 0,0 0 0,0 0 0,0 0 0,0-1 0,1 1 0,-2-2 0,-1-21-429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6.282"/>
    </inkml:context>
    <inkml:brush xml:id="br0">
      <inkml:brushProperty name="width" value="0.05" units="cm"/>
      <inkml:brushProperty name="height" value="0.05" units="cm"/>
    </inkml:brush>
  </inkml:definitions>
  <inkml:trace contextRef="#ctx0" brushRef="#br0">45 108 12603,'3'0'152,"0"-1"-1,1 0 1,-1 1 0,0-2 0,0 1 0,0 0-1,0 0 1,0-1 0,0 0 0,0 0 0,0 0 0,-1 0-1,1 0 1,-1 0 0,1 0 0,-1-1 0,0 0 0,0 1-1,0-1 1,0 0 0,0 0 0,-1 0 0,1 0-1,-1 0 1,0 0 0,0 0 0,0-1 0,-1 1 0,1 0-1,-1-1 1,1-4 0,-1 8-125,0-1-1,0 1 1,0-1-1,0 1 1,0-1-1,0 1 1,0-1 0,0 1-1,0 0 1,0-1-1,0 1 1,0-1-1,0 1 1,-1-1 0,1 1-1,0-1 1,0 1-1,0 0 1,-1-1-1,1 1 1,0-1-1,-1 1 1,1 0 0,0-1-1,-1 1 1,1 0-1,0 0 1,-1-1-1,1 1 1,-1 0 0,1 0-1,0-1 1,-1 1-1,1 0 1,-1 0-1,1 0 1,-1 0-1,1 0 1,-1 0 0,1 0-1,-1 0 1,1 0-1,0 0 1,-1 0-1,1 0 1,-1 0 0,1 0-1,-1 0 1,1 0-1,-1 0 1,1 1-1,0-1 1,-1 0 0,0 1-1,-23 15 451,16-7-480,1 0-1,0 0 1,1 0 0,-1 1 0,2 0-1,-1 1 1,2-1 0,-1 1 0,2 0-1,-1 0 1,1 0 0,1 0 0,0 1-1,1-1 1,-1 17 0,2-26-1,0 0-1,1 0 1,-1 0 0,1 0-1,-1 0 1,1 0 0,0 0-1,-1 0 1,1-1 0,0 1 0,0 0-1,0 0 1,1-1 0,-1 1-1,0 0 1,1-1 0,-1 1 0,1-1-1,-1 0 1,1 0 0,0 1-1,-1-1 1,1 0 0,0 0-1,0 0 1,0-1 0,0 1 0,0 0-1,0-1 1,0 0 0,0 1-1,0-1 1,0 0 0,0 0 0,0 0-1,4 0 1,5-1-7,-1 0-1,1-1 1,0 0 0,-1-1-1,19-6 1,16-11 28,-1-1-1,72-47 0,-115 67-31,1-1 0,0 1 0,0 0-1,0 0 1,0 0 0,0 0 0,0 0 0,0 1-1,1-1 1,-1 0 0,0 1 0,0 0-1,4-1 1,-5 1 6,-1 0-1,1 1 1,-1-1 0,1 0-1,-1 0 1,1 1 0,-1-1-1,1 0 1,-1 0 0,0 1-1,1-1 1,-1 0 0,0 1-1,1-1 1,-1 1 0,0-1-1,1 0 1,-1 1 0,0-1-1,0 1 1,1-1 0,-1 1-1,1 20-163,-4 0 44,2-15 142,0 0 0,0 0 1,1 0-1,0 11 0,0-17-2,0 1-1,0-1 0,1 1 1,-1-1-1,0 0 0,0 1 1,0-1-1,1 1 0,-1-1 1,0 0-1,0 1 0,1-1 1,-1 0-1,0 0 0,1 1 1,-1-1-1,0 0 0,1 0 1,-1 1-1,1-1 0,-1 0 1,0 0-1,1 0 0,-1 0 1,1 0-1,-1 0 1,1 0-1,-1 1 0,0-1 1,1 0-1,-1 0 0,1-1 1,-1 1-1,0 0 0,1 0 1,-1 0-1,1 0 0,-1 0 1,1 0-1,0-1 0,20-7 212,-17 6-162,5-3 8,1 1 0,0 0-1,0 1 1,0 0 0,17-2 0,-25 5-92,1-1 0,-1 1 0,1 0 1,-1 1-1,1-1 0,-1 0 0,1 1 0,-1 0 0,0-1 1,1 1-1,-1 0 0,0 0 0,0 0 0,1 0 0,-1 1 1,0-1-1,0 1 0,0-1 0,0 1 0,-1 0 0,1-1 0,0 1 1,-1 0-1,1 0 0,-1 0 0,0 1 0,0-1 0,0 0 1,2 4-1,2 9-435,-4-12 220,0 1-1,0-1 1,1 1-1,0-1 1,-1 1-1,1-1 1,0 0-1,4 5 1,-5-8 178,-1 1 0,1-1 0,-1 1 0,1-1 0,0 0 0,-1 1 0,1-1 0,0 0 0,-1 1 0,1-1 0,0 0 0,0 0 0,-1 0 0,1 0 0,0 0 0,0 0 0,-1 0 0,1 0 0,1 0 0,0-1-35,0 1 1,0-1 0,0 0-1,0 0 1,0 0-1,0 0 1,-1 0-1,1 0 1,0-1-1,1-1 1,12-11-318,-1 0-1,-1-2 1,0 1 0,14-25-1,38-74 582,-36 59 1114,-47 79 2068,12-18-3162,0 1-1,1 0 1,0 0 0,0 0 0,1 0 0,0 1 0,0-1 0,-3 10 0,7-15-216,0 1 0,0 0 0,0-1 1,1 1-1,-1-1 0,1 1 1,-1-1-1,1 1 0,0-1 0,0 1 1,0-1-1,0 0 0,1 0 0,-1 1 1,1-1-1,-1 0 0,1 0 1,0 0-1,0 0 0,-1-1 0,1 1 1,0-1-1,1 1 0,-1-1 0,3 2 1,6 4-198,1-1 0,-1 0 0,21 6 0,1-2-121,-24-8 263,1 0 1,-1 1-1,0 0 0,0 1 0,0 0 0,-1 0 0,13 9 0,-21-13 93,1 1 0,0 0 0,-1 0-1,1-1 1,0 1 0,-1 0 0,1 0 0,-1 0 0,0 0 0,1 0 0,-1 0 0,0 0 0,1 0 0,-1 0 0,0 0 0,0 0 0,0 0 0,0 0-1,0 0 1,0 0 0,0 0 0,0 0 0,0 0 0,-1 0 0,1 0 0,0 0 0,-1 0 0,1 0 0,0-1 0,-1 1 0,1 0 0,-1 0 0,0 0 0,1 0-1,-1-1 1,0 1 0,1 0 0,-2 1 0,-3 2 140,0 1 1,0-1-1,-1 1 0,-6 3 1,3-3-35,0-1-1,-1 0 1,1 0 0,0-1 0,-1 0 0,0-1 0,0 0 0,0-1 0,0 0 0,0 0 0,0-1 0,0 0 0,-15-3 0,-11-8 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6.994"/>
    </inkml:context>
    <inkml:brush xml:id="br0">
      <inkml:brushProperty name="width" value="0.05" units="cm"/>
      <inkml:brushProperty name="height" value="0.05" units="cm"/>
    </inkml:brush>
  </inkml:definitions>
  <inkml:trace contextRef="#ctx0" brushRef="#br0">13 144 12651,'1'1'178,"-1"0"1,1 0 0,-1 0-1,1 0 1,-1 0-1,1 0 1,0 0 0,0 0-1,0 0 1,-1 0-1,1-1 1,0 1 0,0 0-1,0-1 1,0 1 0,0 0-1,0-1 1,1 1-1,-1-1 1,0 0 0,2 1-1,0 0-87,0-1-1,0 0 0,1 0 1,-1 0-1,0 0 0,0-1 1,0 1-1,4-2 0,3-1-121,0 0-1,0-1 1,-1-1-1,11-5 1,-15 6 150,1 0 0,-2 0 1,1 0-1,0 0 1,-1-1-1,1 0 1,-1 0-1,-1 0 0,1 0 1,3-7-1,-6 10-59,0 0-1,0 0 0,0 0 0,0 0 1,-1 0-1,1 0 0,0 0 1,-1 0-1,0 0 0,1-1 1,-1 1-1,0 0 0,0 0 1,0 0-1,0 0 0,-1-1 1,1 1-1,-1 0 0,1 0 1,-1 0-1,0 0 0,0 0 1,0 0-1,0 0 0,0 0 1,0 0-1,0 0 0,-1 1 1,1-1-1,0 1 0,-1-1 1,-3-2-1,4 3-40,-1 0-1,1 0 1,-1 0-1,1 1 1,-1-1-1,0 0 1,1 1-1,-1-1 1,0 1-1,1-1 1,-1 1-1,0 0 1,0 0-1,1 0 1,-1 0-1,0 0 1,0 0-1,1 0 1,-4 2-1,1-1-25,0 0-1,0 1 0,1 0 1,-1 0-1,0 0 0,1 1 1,0-1-1,-4 4 0,-3 4-101,0 1 0,0 0 0,-14 22 0,23-31 93,-27 45-155,27-44 159,-1-1 0,1 1 0,0-1 0,0 1 0,1 0 0,-1 0 0,0-1 0,1 1 0,0 0 0,-1 0 0,1-1 0,0 1 0,0 0 1,1 0-1,-1 0 0,2 3 0,-1-5 5,-1 0 0,1 1 1,0-1-1,0 0 1,1 0-1,-1 0 0,0-1 1,0 1-1,0 0 1,1 0-1,-1-1 0,0 1 1,1 0-1,-1-1 1,1 0-1,-1 1 0,0-1 1,1 0-1,-1 1 1,1-1-1,-1 0 0,1 0 1,-1 0-1,1-1 1,-1 1-1,2-1 0,42-8-101,-27 3 99,27-12 1,-41 16 44,0-1 0,0 1 0,0 0 0,0-1 0,0 0 0,-1 0 0,1 0 0,-1 0 0,0 0 0,1-1 0,-2 0 0,5-5 0,-32-22-3700,18 13 1737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7.380"/>
    </inkml:context>
    <inkml:brush xml:id="br0">
      <inkml:brushProperty name="width" value="0.05" units="cm"/>
      <inkml:brushProperty name="height" value="0.05" units="cm"/>
    </inkml:brush>
  </inkml:definitions>
  <inkml:trace contextRef="#ctx0" brushRef="#br0">282 2 18884,'-2'-2'1424,"1"5"-1208,-4 5-120,-2 9 689,-3 6-497,-6 11-208,-2 4-56,-5 6-64,-5 0 0,2 1-120,-2-3-120,5-5-465,1-10-239,-3-12 760,-1-9-176,4-18-160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7.783"/>
    </inkml:context>
    <inkml:brush xml:id="br0">
      <inkml:brushProperty name="width" value="0.05" units="cm"/>
      <inkml:brushProperty name="height" value="0.05" units="cm"/>
    </inkml:brush>
  </inkml:definitions>
  <inkml:trace contextRef="#ctx0" brushRef="#br0">1 1 14179,'14'12'1032,"9"4"-864,4 1-88,11 5 576,7 3-472,9 4-95,6 3-162,-5-3 73,-4 1-8,-14-7 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8.471"/>
    </inkml:context>
    <inkml:brush xml:id="br0">
      <inkml:brushProperty name="width" value="0.05" units="cm"/>
      <inkml:brushProperty name="height" value="0.05" units="cm"/>
    </inkml:brush>
  </inkml:definitions>
  <inkml:trace contextRef="#ctx0" brushRef="#br0">0 1 14627,'1'1'51,"1"-1"-1,-1 1 1,0 0-1,0 0 1,0 0-1,1 0 1,-1 0 0,0 0-1,0 0 1,-1 0-1,1 0 1,0 1-1,0-1 1,0 0-1,-1 1 1,1-1-1,-1 0 1,1 1 0,-1-1-1,0 1 1,1-1-1,-1 3 1,5 41 59,-4-29 144,9 328 98,-10-269-154,3-48 18,-1-26 34,-1-15-40,-5-205 399,5 225-728,0 0 0,0 1 0,1-1 0,0 0 0,0 0-1,1-1 1,3 8 0,0 1-71,-2-6 129,0-1 0,1 1 0,-1-1-1,1 0 1,1 0 0,-1 0 0,12 10 0,-16-16 75,1 1 0,-1-1 0,1 0 0,-1 0 1,1 0-1,-1 0 0,1 0 0,0 0 0,-1 0 1,1 0-1,0-1 0,0 1 0,0-1 0,0 1 1,0-1-1,-1 0 0,1 0 0,0 0 0,0 0 1,0 0-1,0 0 0,0 0 0,0-1 0,0 1 1,-1-1-1,1 1 0,0-1 0,0 0 0,0 0 1,-1 0-1,1 0 0,-1 0 0,1 0 0,-1 0 1,1 0-1,-1-1 0,1 1 0,-1-1 0,0 1 1,0-1-1,2-2 0,0-2 119,1 0 1,-1-1-1,0 0 1,-1 1-1,0-1 1,0 0-1,0 0 1,-1 0-1,0 0 0,0 0 1,-1-12-1,0 13-43,0 0 0,0-1 0,-1 1 0,0 0 0,0 0-1,-1 0 1,1 0 0,-1 0 0,-1 0 0,1 1 0,-1-1 0,0 0-1,-6-7 1,9 12-88,-1 0 0,0 0 0,1 0 0,-1 1 0,0-1 0,0 0 0,0 1 0,1-1-1,-1 0 1,0 1 0,0-1 0,0 1 0,0 0 0,0-1 0,0 1 0,0 0 0,0-1 0,0 1 0,0 0-1,0 0 1,0 0 0,-1 0 0,1 0 0,0 0 0,0 0 0,0 0 0,-1 1 0,0 0-11,0 0 1,0 0 0,0 1-1,0-1 1,1 0-1,-1 1 1,0-1 0,1 1-1,-1 0 1,1 0 0,-1-1-1,0 3 1,-3 4-40,1 0 1,0 1-1,0-1 0,1 1 1,-4 13-1,6-17 26,0 1-1,0-1 1,1 1 0,-1-1 0,1 1-1,0-1 1,1 1 0,-1 0 0,2 5-1,-1-9 15,0 1 0,0-1 0,0 0 0,0 0 0,0 0-1,1 0 1,-1 0 0,0 0 0,1 0 0,0 0-1,-1-1 1,1 1 0,0-1 0,0 1 0,0-1 0,0 0-1,0 1 1,0-1 0,0 0 0,1 0 0,-1-1-1,0 1 1,5 1 0,15 1-23,1 0-1,0-2 1,22-1-1,-28 0 31,0 0 1,0 0-1,0 2 0,-1 0 0,1 1 1,0 0-1,18 7 0,-31-8 3,1 1-1,-1-1 1,0 1 0,0 0-1,0 0 1,-1 0 0,1 1-1,-1-1 1,0 1 0,0 0-1,0 0 1,0 0 0,0 0-1,-1 0 1,0 0 0,0 1-1,0-1 1,0 1 0,-1 0-1,0 0 1,0-1 0,0 1-1,0 8 1,1-13 655,3-8-379,4-10 22,11-48 403,-13 41-972,0 0 0,16-33 0,-23 58 237,0-1 0,0 1 0,0 0 0,0-1 1,0 1-1,0 0 0,1-1 0,-1 1 0,0 0 0,0-1 0,0 1 0,0 0 1,1 0-1,-1-1 0,0 1 0,0 0 0,0 0 0,1 0 0,-1-1 0,0 1 0,0 0 1,1 0-1,-1 0 0,0-1 0,1 1 0,-1 0 0,0 0 0,0 0 0,1 0 1,-1 0-1,0 0 0,1 0 0,-1 0 0,0 0 0,1 0 0,-1 0 0,0 0 1,1 0-1,-1 0 0,0 0 0,1 0 0,-1 0 0,11 14-950,-11-12 934,1-1-1,0 1 1,0-1-1,0 0 1,0 1-1,0-1 1,0 0 0,0 1-1,0-1 1,1 0-1,-1 0 1,0 0-1,3 1 1,2-1 18,0 0 1,-1-1 0,1 0 0,0 0-1,0-1 1,-1 0 0,11-2 0,-9 1 18,0 1-1,-1 0 1,1 0 0,11 1 0,-16 0 7,1 1 1,-1-1-1,1 1 1,-1-1-1,1 1 1,-1 0-1,1 0 1,-1 0-1,0 1 1,1-1-1,-1 0 1,0 1-1,0-1 1,0 1-1,0 0 1,2 2-1,-1 1 9,0 0 0,0 0-1,0 0 1,-1 1 0,0-1 0,0 1-1,0-1 1,0 1 0,1 11-1,1 4 208,-4-21-207,0 1-1,0-1 1,0 1-1,0-1 1,1 1 0,-1-1-1,0 1 1,0-1-1,0 1 1,0-1 0,1 0-1,-1 1 1,0-1-1,1 1 1,-1-1-1,0 0 1,1 1 0,-1-1-1,0 0 1,1 1-1,-1-1 1,0 0 0,1 0-1,-1 1 1,1-1-1,-1 0 1,1 0 0,-1 0-1,1 0 1,-1 0-1,1 0 1,-1 1 0,1-1-1,-1 0 1,0 0-1,1 0 1,-1 0 0,1-1-1,-1 1 1,1 0-1,-1 0 1,1 0 0,-1 0-1,1 0 1,-1-1-1,1 1 1,-1 0 0,0 0-1,1-1 1,-1 1-1,1 0 1,-1-1 0,0 1-1,1 0 1,-1-1-1,0 1 1,1-1 0,19-22 15,-6 3 10,-1-1-56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09.383"/>
    </inkml:context>
    <inkml:brush xml:id="br0">
      <inkml:brushProperty name="width" value="0.05" units="cm"/>
      <inkml:brushProperty name="height" value="0.05" units="cm"/>
    </inkml:brush>
  </inkml:definitions>
  <inkml:trace contextRef="#ctx0" brushRef="#br0">178 360 16043,'-16'-1'2119,"13"1"-1929,0 0-1,0-1 1,0 1-1,0 0 0,0 1 1,0-1-1,0 1 0,1-1 1,-1 1-1,0 0 1,0 0-1,0 0 0,1 0 1,-1 0-1,1 1 1,-1-1-1,1 1 0,-1 0 1,-1 2-1,-10 8-196,1 0-1,0 1 1,1 1-1,1 0 1,0 1-1,-13 24 1,23-37-22,0-1 0,0 1 0,1 0 1,-1 0-1,0 0 0,1 0 0,-1 1 0,1-1 0,0 0 0,0 0 0,-1 0 1,2 0-1,-1 4 0,0-6 20,0 1 0,0-1 0,1 1-1,-1-1 1,0 0 0,0 1 0,0-1 0,1 1 0,-1-1 0,0 0 0,1 1 0,-1-1-1,0 0 1,1 0 0,-1 1 0,0-1 0,1 0 0,-1 0 0,0 1 0,1-1 0,-1 0-1,1 0 1,-1 0 0,1 1 0,0-1-3,1 0 0,-1 0 0,0 0 0,0-1 1,1 1-1,-1 0 0,0 0 0,0-1 0,0 1 0,0-1 0,1 1 0,-1-1 0,1 0 0,7-5-56,0-1 1,0 0-1,-1 0 0,0-1 1,0 1-1,10-15 0,37-56 83,-33 35 62,-18 33-130,1 1 0,0-1 0,10-13-1,-13 40-327,-4 30 59,0 29-121,2-70 419,1 0 1,0 1-1,0-1 0,0 0 1,1 1-1,0-1 0,0 0 1,1 0-1,3 6 0,-5-11 25,0 1-1,0-1 0,0 1 0,0-1 0,0 1 0,1-1 0,-1 0 0,1 0 0,-1 0 1,1 0-1,-1 0 0,1 0 0,0 0 0,0 0 0,-1 0 0,1-1 0,0 1 1,0-1-1,0 1 0,-1-1 0,1 0 0,0 0 0,0 0 0,0 0 0,0 0 1,0 0-1,0 0 0,0-1 0,-1 1 0,1-1 0,0 1 0,0-1 0,-1 0 1,1 0-1,0 0 0,-1 1 0,4-4 0,3-1 39,1-1-1,-1-1 1,0 1-1,0-2 1,11-12-1,-2-2 145,-1-1-1,-1-1 0,0 0 0,20-51 0,-16 26 274,21-87-1,-36 118-360,0-1 0,1-28-1,-5 46-94,0 0-1,1 0 1,-1 0-1,0 0 1,0 0-1,0 0 1,0 0-1,0 0 1,0 0-1,-1 0 1,1 0-1,0 0 1,0 0-1,-1 0 1,1 0-1,-1 0 1,1 0-1,-1 0 1,1 0-1,-1 0 1,-1-1-1,1 2-1,1 0 0,-1 0 0,0 0 0,0 0 0,0 1 0,1-1 0,-1 0 0,0 0 0,1 1 0,-1-1-1,0 0 1,1 1 0,-1-1 0,0 1 0,1-1 0,-1 1 0,1-1 0,-1 1 0,1-1 0,-1 1 0,0 1 0,-6 7-29,1 0 0,-10 17 0,2 1-13,2 1 0,1 0 0,1 1 1,1 0-1,2 0 0,0 1 0,-2 47 0,8-69 30,1-1-1,0 1 0,1 0 1,0 0-1,0-1 1,1 1-1,0-1 0,0 1 1,1-1-1,6 14 1,-7-18 8,0 1 0,0-1 0,0-1 0,1 1 0,-1 0 0,1 0 0,0-1 1,-1 0-1,1 1 0,0-1 0,1 0 0,-1 0 0,0-1 0,0 1 0,1-1 1,-1 0-1,1 1 0,0-1 0,-1-1 0,1 1 0,-1-1 0,1 1 0,0-1 1,0 0-1,4-1 0,1 0 10,0-1 0,0 0 1,0-1-1,0 0 1,-1-1-1,1 1 0,-1-2 1,0 1-1,0-1 0,0 0 1,-1-1-1,8-6 1,-1-1 75,0-1 0,-1 0 1,0-1-1,18-28 1,-26 35-19,-1 0 0,0 0 0,3-11 0,-13 39-16,-7 40 1,11-52-64,1 0-1,1 0 1,-1-1-1,1 1 1,1 0-1,-1 0 1,1 0-1,1-1 1,0 1-1,2 8 1,-3-14 8,0 0 1,0 0-1,1 1 1,-1-1-1,0-1 1,1 1-1,-1 0 1,1 0-1,0 0 1,-1-1-1,1 1 1,0-1-1,0 1 1,0-1-1,0 0 1,0 0-1,0 0 1,1 0-1,1 0 1,0 0-70,1 0 1,-1-1 0,0 1-1,0-1 1,1 0-1,-1 0 1,0-1 0,0 0-1,8-1 1,3-3-133,0-1 0,-1 0 0,0-1 0,22-14 0,0-4-114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0.703"/>
    </inkml:context>
    <inkml:brush xml:id="br0">
      <inkml:brushProperty name="width" value="0.05" units="cm"/>
      <inkml:brushProperty name="height" value="0.05" units="cm"/>
    </inkml:brush>
  </inkml:definitions>
  <inkml:trace contextRef="#ctx0" brushRef="#br0">48 47 17228,'-5'16'211,"1"1"1,1-1-1,0 1 1,1 0-1,1 31 1,11 88-334,-9-122 160,35 195 130,-105-408 2031,61 184-1959,18 30-81,2-4-352,0 0-1,0-1 1,1 0 0,0-1-1,1 0 1,0-1 0,0 0-1,1-2 1,0 0-1,0 0 1,0-1 0,1-1-1,0-1 1,0 0 0,0-1-1,0 0 1,0-2-1,0 0 1,19-2 0,-32 1 161,1 0 1,0 1-1,0-1 0,-1-1 1,1 1-1,-1-1 1,1 1-1,-1-1 0,0 0 1,1 0-1,-1 0 1,5-6-1,-7 7 59,0 0 1,0-1-1,0 1 0,0-1 0,0 1 1,0-1-1,0 1 0,-1-1 0,1 0 1,0 1-1,-1-1 0,0 0 1,1 1-1,-1-1 0,0 0 0,0 0 1,0 1-1,0-1 0,0 0 0,0 0 1,-1 0-1,1 1 0,-1-1 1,1 0-1,-1 1 0,1-1 0,-1 0 1,0 1-1,0-1 0,-1-1 0,0 0 43,1 1 0,-1-1 0,-1 0 0,1 1 0,0-1-1,-1 1 1,1 0 0,-1-1 0,1 1 0,-1 1 0,0-1-1,0 0 1,0 1 0,0-1 0,0 1 0,0 0 0,-1 0-1,1 0 1,0 0 0,-1 1 0,1-1 0,0 1 0,-1 0 0,1 0-1,0 0 1,-1 1 0,1-1 0,0 1 0,-7 1 0,7 0-58,0-1 0,-1 0 1,1 1-1,0 0 0,-1 0 1,1 0-1,0 0 0,0 0 1,1 1-1,-1-1 0,0 1 1,1-1-1,-1 1 0,1 0 1,0 0-1,0 1 0,0-1 1,1 0-1,-1 0 0,1 1 1,0-1-1,0 1 0,0-1 1,0 1-1,0 0 0,1-1 1,0 6-1,-1-7-17,1 0 1,1 0-1,-1 1 0,0-1 0,0 0 1,1 0-1,-1 0 0,1 0 0,0 0 1,0 0-1,0 0 0,0 0 0,0 0 1,0 0-1,0-1 0,0 1 1,1 0-1,-1-1 0,3 3 0,-1-2 3,0 0 0,0-1-1,0 1 1,0-1-1,1 1 1,-1-1-1,0 0 1,1 0 0,-1-1-1,0 1 1,5-1-1,3 1 8,-1-2 0,0 1 0,1-1 0,-1-1 0,0 0 0,0 0 0,14-6 0,-8 1-3,-1 0 0,-1-1 0,1 0 0,-1-1 0,-1-1 0,0 0 0,0-1 0,-1 0 0,0-1 0,-1 0 1,0-1-1,11-18 0,-32 72-769,10-39 744,-8 39-327,8-39 331,-1 1-1,1 0 0,0 0 0,0 0 1,0-1-1,0 1 0,0 0 0,1 0 1,-1-1-1,1 1 0,2 4 0,-3-6 19,1-1 1,-1 1-1,1-1 0,-1 1 0,1-1 0,-1 0 0,1 1 1,-1-1-1,1 0 0,0 1 0,-1-1 0,1 0 0,0 0 0,-1 1 1,1-1-1,0 0 0,-1 0 0,1 0 0,0 0 0,0 0 0,-1 0 1,1 0-1,0 0 0,-1 0 0,1 0 0,0-1 0,-1 1 0,1 0 1,0 0-1,-1-1 0,1 1 0,-1 0 0,1-1 0,0 0 0,21-14-6,-22 15 7,14-13 37,-1-1 0,0 0 0,-1 0-1,-1-1 1,0-1 0,-1 0 0,-1 0 0,10-24 0,-9 16 43,-2 0 1,0-1-1,-1 0 1,-2 0-1,5-41 1,-10 66-80,0-9 16,1 1-1,-1 0 1,0 0 0,-1-1-1,-1-9 1,2 17-18,0 1 0,0-1 0,0 1-1,0-1 1,0 1 0,0 0 0,0-1 0,-1 1-1,1-1 1,0 1 0,0 0 0,0-1 0,0 1-1,-1 0 1,1-1 0,0 1 0,0 0 0,-1-1-1,1 1 1,0 0 0,0-1 0,-1 1 0,1 0-1,0 0 1,-1 0 0,1-1 0,-1 1 0,1 0-1,0 0 1,-1 0 0,1 0 0,0-1 0,-1 1-1,1 0 1,-1 0 0,1 0 0,0 0 0,-1 0-1,0 0 1,0 1-5,-1 0 0,1 0 0,0 0 0,0 0 0,-1 0 0,1 0 0,0 0 0,0 0 0,0 0 0,-1 3 0,-20 37-93,11-13 59,1 1 0,2 0 0,1 1 1,-4 33-1,9-47 36,1 1-1,0-1 1,1 1 0,1 0 0,1-1-1,0 0 1,1 1 0,1-1 0,7 18-1,-11-33 15,1 0 1,-1 0-1,1 0 0,-1 1 0,1-1 0,0 0 0,0 0 0,-1 0 0,1 0 0,0 0 0,0 0 0,0 0 0,0-1 0,0 1 0,2 1 0,4-4 221,-3-10 36,-3-4-74,-1 0-1,-1 1 1,-1-1-1,0 1 0,-1-1 1,-7-21-1,13 42-254,0 1 0,1-1 0,-1 0 0,1 0 1,0-1-1,1 1 0,-1-1 0,1 0 0,8 6 0,-6-4 41,1-1 1,0 0-1,0-1 0,0 1 1,1-1-1,-1-1 1,14 4-1,-14-5 27,1-1-1,-1-1 1,1 1 0,-1-1-1,1-1 1,-1 0 0,1 0-1,-1 0 1,0-1 0,13-4-1,-16 4 65,-1 0-1,1 0 0,-1 0 0,0 0 1,0-1-1,0 1 0,0-1 1,0 0-1,-1-1 0,1 1 1,-1 0-1,0-1 0,0 0 1,0 0-1,0 0 0,-1 0 0,0 0 1,1 0-1,1-8 0,-6 20 398,0-6-459,1 1-1,0 0 1,1-1 0,-1 1 0,0 0 0,1-1 0,0 1 0,-1 0 0,1 0 0,0-1 0,1 1 0,-1 0 0,0 0 0,1-1 0,-1 1 0,1 0 0,1 2 0,0-2-15,0 0 0,0 0 0,0-1 0,0 1 0,0-1-1,0 1 1,1-1 0,-1 0 0,1 0 0,0 0 0,-1 0 0,1 0 0,0-1 0,0 1 0,0-1 0,1 0 0,-1 0 0,0 0 0,0 0 0,1-1 0,-1 1 0,5-1 0,7 1-3,0-1 1,1-1 0,22-4 0,-33 5 5,60-13-228,84-27 0,-84 21-31,-58 17 189,0 0-1,1 0 1,0 1-1,-1 0 1,1 0-1,8 0 1,-15 2 61,0-1 0,-1 0 0,1 0 1,0 0-1,-1 1 0,1-1 0,0 0 0,-1 1 1,1-1-1,0 0 0,-1 1 0,1-1 1,-1 1-1,1-1 0,-1 1 0,1-1 0,-1 1 1,1 0-1,-1-1 0,0 1 0,1 0 0,-1-1 1,0 1-1,1 0 0,-1-1 0,0 1 0,0 0 1,0-1-1,0 1 0,0 0 0,0 0 1,0-1-1,0 1 0,0 0 0,0-1 0,0 1 1,0 0-1,0 0 0,0-1 0,-1 2 0,-11 31-10,10-29 29,1-2-3,-4 8 67,1 1-1,0-1 1,0 1-1,1 1 1,-3 18-1,6-29-58,0-1-1,0 1 0,0-1 1,0 1-1,0 0 0,0-1 1,0 1-1,0-1 0,0 1 1,0 0-1,0-1 0,1 1 0,-1-1 1,0 1-1,0-1 0,1 1 1,-1 0-1,0-1 0,1 1 1,-1-1-1,0 0 0,1 1 1,-1-1-1,1 1 0,-1-1 1,1 0-1,0 1 0,0 0 4,0-1 0,1 0 0,-1 0 0,0 1 0,0-1 0,1 0 0,-1 0 0,0-1 0,0 1 0,0 0 0,1 0 0,1-1 0,33-16-96,-33 15 96,1-1 0,-1 1 0,1 0 0,-1-1 0,0 0 0,0 0 0,0 0 1,0 0-1,0-1 0,-1 1 0,0-1 0,0 1 0,0-1 0,0 0 1,0 0-1,-1 0 0,1 0 0,-1 0 0,1-7 0,-3-9-12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2.781"/>
    </inkml:context>
    <inkml:brush xml:id="br0">
      <inkml:brushProperty name="width" value="0.05" units="cm"/>
      <inkml:brushProperty name="height" value="0.05" units="cm"/>
    </inkml:brush>
  </inkml:definitions>
  <inkml:trace contextRef="#ctx0" brushRef="#br0">1 269 16091,'0'-10'217,"0"0"-1,1 0 0,0 0 1,0 0-1,1 0 0,0 0 0,1 1 1,0-1-1,0 1 0,1-1 1,1 1-1,-1 1 0,2-1 0,-1 1 1,1-1-1,0 1 0,1 1 1,-1 0-1,2 0 0,-1 0 0,1 0 1,0 1-1,0 1 0,1-1 1,-1 2-1,1-1 0,11-3 0,0 0-102,1 0-1,0 2 1,1 1-1,-1 0 1,1 2-1,27-2 0,-40 5-106,0 0 0,0 0 0,1 0 0,-1 1 0,0 1 0,0-1 0,0 1 0,0 1 0,-1 0 0,1 0 1,-1 1-1,1 0 0,-1 0 0,0 1 0,-1 0 0,1 0 0,10 11 0,-16-14-8,1 1 0,0 0 1,-1 1-1,0-1 1,0 0-1,0 0 1,0 1-1,0 0 1,-1-1-1,0 1 0,0 0 1,0-1-1,0 1 1,0 0-1,-1 0 1,1 0-1,-1 4 0,-1-3 0,0 0 1,0 0-1,0 0 0,-1 0 0,1-1 0,-1 1 0,0 0 0,-1-1 0,1 1 0,-1-1 0,-5 7 0,-2 0 12,0 0 0,-2 0 1,1-1-1,-1-1 1,0 0-1,-1 0 1,-24 11-1,-3-2-6,26-13-326,1 0-1,0 1 0,1 1 0,-1 1 0,-13 9 0,26-17 315,0 0-1,0 0 0,0 0 1,0 0-1,0 0 0,0 0 1,0 0-1,0 0 0,0 0 1,-1 1-1,1-1 0,0 0 1,0 0-1,0 0 0,0 0 1,0 0-1,0 0 0,0 0 1,0 0-1,0 0 0,0 0 1,0 0-1,0 0 0,0 0 1,0 0-1,0 0 1,0 0-1,0 1 0,0-1 1,0 0-1,-1 0 0,1 0 1,0 0-1,0 0 0,0 0 1,0 0-1,0 0 0,0 0 1,0 0-1,0 0 0,1 1 1,-1-1-1,0 0 0,0 0 1,0 0-1,0 0 0,0 0 1,0 0-1,0 0 0,0 0 1,0 0-1,0 0 1,0 0-1,0 0 0,0 0 1,0 1-1,0-1 0,0 0 1,0 0-1,0 0 0,0 0 1,1 0-1,-1 0 0,0 0 1,0 0-1,7 0-231,-5 0 164,22-1-449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1.073"/>
    </inkml:context>
    <inkml:brush xml:id="br0">
      <inkml:brushProperty name="width" value="0.05" units="cm"/>
      <inkml:brushProperty name="height" value="0.05" units="cm"/>
    </inkml:brush>
  </inkml:definitions>
  <inkml:trace contextRef="#ctx0" brushRef="#br0">1 2 16548,'13'-2'1520,"7"2"-1184,11 0-176,4 3 720,13 0-432,6-1-448,10-2 136,0 0-24,-7-3-88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2.559"/>
    </inkml:context>
    <inkml:brush xml:id="br0">
      <inkml:brushProperty name="width" value="0.05" units="cm"/>
      <inkml:brushProperty name="height" value="0.05" units="cm"/>
    </inkml:brush>
  </inkml:definitions>
  <inkml:trace contextRef="#ctx0" brushRef="#br0">214 1 15883,'-4'6'1766,"-27"23"-457,17-16-1203,0 0 0,1 1 1,-13 19-1,11-11-139,1 0-1,1 1 1,2 1 0,0 0 0,1 1-1,1 0 1,2 0 0,1 1 0,0 0 0,2 0-1,-1 50 1,5-67 2,0 1 0,1-1 0,0 1 0,1-1 0,0 1 0,0-1 0,1 0 0,5 12 0,-6-17-11,1 1 1,-1-1-1,1 0 1,0 0 0,0 0-1,0 0 1,1-1 0,-1 1-1,1-1 1,0 0-1,0 0 1,0 0 0,0-1-1,1 1 1,-1-1 0,1 0-1,8 2 1,-4-1-1,1-2 1,0 1-1,-1-1 1,1-1-1,0 0 1,0 0-1,0-1 1,13-2-1,31-9-188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3.065"/>
    </inkml:context>
    <inkml:brush xml:id="br0">
      <inkml:brushProperty name="width" value="0.05" units="cm"/>
      <inkml:brushProperty name="height" value="0.05" units="cm"/>
    </inkml:brush>
  </inkml:definitions>
  <inkml:trace contextRef="#ctx0" brushRef="#br0">201 1 13243,'-19'43'7199,"-32"55"-6909,7-16-286,-42 81-1396,106-186-824,6-19 1598,5-14-161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3.705"/>
    </inkml:context>
    <inkml:brush xml:id="br0">
      <inkml:brushProperty name="width" value="0.05" units="cm"/>
      <inkml:brushProperty name="height" value="0.05" units="cm"/>
    </inkml:brush>
  </inkml:definitions>
  <inkml:trace contextRef="#ctx0" brushRef="#br0">133 1 13427,'-1'6'159,"1"0"0,-2 0 1,1 1-1,0-1 0,-1 0 1,-3 7-1,-4 13-38,-13 54 56,4 0 0,4 1-1,-7 123 1,20-194-175,1-7-1,-1 0-1,1 0 1,0 0 0,0 0 0,0 0-1,0 0 1,1 0 0,-1 0 0,1 0-1,0 0 1,0 0 0,0-1 0,0 1 0,2 3-1,-3-6 2,0 0-1,0 0 0,1 1 0,-1-1 1,0 0-1,1 0 0,-1 0 0,0 0 1,0 0-1,1 0 0,-1 0 0,0 0 1,0 0-1,1 0 0,-1 0 0,0 0 1,0-1-1,1 1 0,-1 0 0,0 0 0,0 0 1,1 0-1,-1 0 0,0 0 0,0-1 1,0 1-1,1 0 0,-1 0 0,0 0 1,0 0-1,0-1 0,1 1 0,-1 0 1,0 0-1,0-1 0,0 1 0,0 0 1,0 0-1,0-1 0,0 1 0,0 0 1,0 0-1,1-1 0,-1 1 0,0 0 1,0 0-1,0-1 0,0 1 0,0 0 1,-1 0-1,1-1 0,0 1 0,3-19 33,-2-6 14,-2-1-1,-6-39 0,5 54-33,-1-1 0,0 0 0,0 1 0,-1 0 0,0-1 0,-1 2 0,-11-19 0,9 24-97,7 12 31,4 14-13,-2-17 48,-1 1 1,1 0-1,1-1 1,-1 1-1,0-1 1,1 0-1,0 1 1,0-1 0,1-1-1,-1 1 1,1 0-1,-1-1 1,1 0-1,0 0 1,0 0-1,1 0 1,-1-1 0,1 1-1,-1-1 1,1 0-1,0-1 1,0 1-1,-1-1 1,8 1-1,-3-1 29,1-1 0,-1 0-1,0-1 1,0 0 0,0 0-1,0-1 1,0 0-1,0 0 1,-1-1 0,1-1-1,-1 1 1,15-9 0,-11 4 204,0 1 0,0-2 0,-1 0 0,0 0 0,-1-1 1,1 0-1,-2-1 0,0 0 0,13-20 0,-18 19 369,-9 12-65,-13 15 10,10-4-514,1 0-1,1 1 0,-1 0 1,2 0-1,0 1 0,0 0 1,-4 21-1,9-33-21,-1 0 0,1 0 0,0 0 1,0 0-1,0 0 0,-1 0 0,1 0 0,0 0 0,0 0 0,1 0 1,-1 0-1,0 0 0,0 0 0,0 0 0,1 0 0,-1 0 0,0 0 0,1 0 1,-1 0-1,1-1 0,-1 1 0,1 0 0,0 1 0,0-2 1,0 1-1,0-1 1,0 0-1,0 1 1,0-1-1,0 0 1,0 0-1,0 0 1,0 0-1,0 0 1,0 0-1,0 0 1,0 0-1,0 0 1,0 0-1,0 0 1,0-1 0,2 0-1,4-2-16,0 0 0,0 0-1,0-1 1,12-9 0,16-15 62,-1-2-1,36-41 1,-70 71-35,20-18-43,-12 17-67,-4 13-1,-4 7-36,-4 32 1,2-37 68,0 1 0,2 0 0,1 26 0,-1-40 43,0 0 0,0 0 1,0 1-1,0-1 0,1 0 1,-1 0-1,0 0 0,1 0 0,-1 0 1,1 0-1,-1 0 0,1 0 1,0 0-1,-1 0 0,1 0 0,0-1 1,0 1-1,-1 0 0,1 0 1,0-1-1,0 1 0,0 0 0,0-1 1,0 1-1,0-1 0,0 1 1,0-1-1,0 0 0,0 1 1,0-1-1,1 0 0,0 0 0,1 0-8,0 0 0,0 0-1,0-1 1,0 1 0,0-1-1,0 0 1,0 0 0,0 0 0,0 0-1,0 0 1,4-4 0,24-17-258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4.280"/>
    </inkml:context>
    <inkml:brush xml:id="br0">
      <inkml:brushProperty name="width" value="0.05" units="cm"/>
      <inkml:brushProperty name="height" value="0.05" units="cm"/>
    </inkml:brush>
  </inkml:definitions>
  <inkml:trace contextRef="#ctx0" brushRef="#br0">67 343 13723,'-50'179'1577,"44"-149"-1459,2-1 1,0 1-1,2 0 1,2 35 0,5-30-70,-1-26 32,2-26 85,65-300 382,-52 252-489,2 2 0,57-114 0,-75 170-55,7-11 4,20-29 0,-28 44-6,0 0 1,0 0-1,0 0 1,1 1-1,-1-1 1,1 1-1,0-1 1,-1 1-1,1 0 0,1 0 1,-1 0-1,0 0 1,0 1-1,1-1 1,-1 1-1,0 0 1,5-1-1,-7 2 1,0 0 0,0 0 1,-1 1-1,1-1 0,0 0 0,0 0 0,0 1 0,0-1 0,-1 0 0,1 1 0,0-1 0,0 1 0,-1-1 1,1 1-1,0-1 0,-1 1 0,1 0 0,0-1 0,-1 1 0,1 0 0,-1-1 0,1 1 0,-1 0 0,0 0 1,1-1-1,-1 1 0,0 0 0,1 0 0,-1 0 0,0 0 0,0-1 0,0 1 0,0 0 0,0 0 0,0 0 1,0 0-1,0 0 0,0-1 0,0 2 0,-6 37 297,1-23-72,-1 1 0,-1-1 0,-14 25 0,12-25 20,1 1 0,-12 33 1,20-49-254,0 0-1,-1 0 1,1 1 0,0-1 0,0 0 0,0 0 0,0 0-1,0 0 1,0 0 0,0 0 0,0 1 0,0-1 0,1 0-1,-1 0 1,0 0 0,1 0 0,-1 0 0,1 0 0,-1 0-1,1 0 1,-1 0 0,1 0 0,0 0 0,-1 0 0,1-1-1,0 1 1,0 0 0,0 0 0,1 1 0,3 0-57,0 1-1,0-1 1,0 0 0,1-1-1,5 3 1,11 2-63,-1 3-147,27 15 0,-42-21 190,-1 1 1,1 0-1,0 0 1,-1 0-1,0 1 1,0 0 0,0 0-1,7 11 1,-11-15 73,0 1 1,0-1 0,0 1-1,-1-1 1,1 1 0,-1 0-1,1-1 1,-1 1-1,1 0 1,-1-1 0,0 1-1,0 0 1,0-1 0,0 1-1,0 0 1,0 0 0,-1-1-1,1 1 1,-1 0 0,1-1-1,-1 2 1,-1 1 54,0-1 1,0 0-1,0 0 1,0-1 0,0 1-1,-1 0 1,1-1-1,-1 1 1,-5 2-1,-3 3 202,-2-1 0,1 0 0,-1-1 1,-14 5-1,19-8-180,0 0 1,-1-1-1,1 0 1,-1 0-1,1-1 1,-18 0-1,23-1-77,0 0-1,0 0 1,0-1 0,0 1-1,0-1 1,0 0-1,0 0 1,0 0 0,0 0-1,0 0 1,0-1-1,1 1 1,-1-1 0,1 0-1,-1 0 1,1 0-1,-1 0 1,1 0 0,0-1-1,0 1 1,0-1-1,-2-3 1,-8-21-176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4.763"/>
    </inkml:context>
    <inkml:brush xml:id="br0">
      <inkml:brushProperty name="width" value="0.05" units="cm"/>
      <inkml:brushProperty name="height" value="0.05" units="cm"/>
    </inkml:brush>
  </inkml:definitions>
  <inkml:trace contextRef="#ctx0" brushRef="#br0">69 29 10562,'2'1'209,"30"1"1354,-31-2-1484,0 0 1,-1 0-1,1 0 1,-1 0-1,1 0 1,-1 0-1,1 0 1,0 0-1,-1 0 1,1 0-1,-1 0 1,1-1-1,0 1 1,-1 0-1,1 0 1,-1-1-1,1 1 1,-1 0-1,1-1 0,-1 1 1,0-1-1,1 1 1,-1 0-1,1-1 1,-1 1-1,0-1 1,1 1-1,-1-1 1,0 1-1,0-1 1,1 0-1,-1 1 1,0-1-1,0 1 1,0-1-1,0 1 1,1-1-1,-1 0 1,0 1-1,0-1 0,0 1 1,-1-1-1,1 0 1,0 1-1,0-1 1,0 1-1,-1-2 1,1 1-21,0 1 1,0-1 0,0 1 0,-1-1-1,1 0 1,0 1 0,-1-1-1,1 1 1,0-1 0,-1 1 0,1-1-1,-1 1 1,1-1 0,-1 1-1,1-1 1,-1 1 0,1-1-1,-1 1 1,1 0 0,-1-1 0,1 1-1,-1 0 1,0 0 0,1 0-1,-1-1 1,0 1 0,1 0 0,-1 0-1,-1 0 1,0 0 15,0 1 1,0-1 0,1 0-1,-1 1 1,0 0-1,0-1 1,0 1-1,0 0 1,0 0-1,-1 1 1,-3 2 0,0 1 0,1-1 0,0 1 0,-9 10 0,5-4-184,1 2 1,-9 15 0,16-25 59,-1-1 1,1 1 0,0 0-1,0 0 1,0 0-1,0 0 1,0 0 0,0 0-1,1 0 1,-1 0 0,1 0-1,0 0 1,0 1-1,0-1 1,1 0 0,-1 0-1,2 3 1,-2-5 23,1 0 1,0-1-1,-1 1 1,1 0-1,0-1 1,0 1-1,-1-1 0,1 1 1,0-1-1,0 0 1,0 1-1,0-1 1,0 0-1,0 1 1,0-1-1,0 0 1,0 0-1,-1 0 0,1 0 1,0 0-1,0 0 1,0 0-1,0 0 1,0 0-1,0-1 1,2 1-1,24-9-211,39-25-58,-55 27 287,0 0 0,1 1 0,0 0 1,0 1-1,1 0 0,0 1 0,-1 0 0,18-2 1,-28 6-6,0-1 0,0 1 0,-1 0 0,1 0 0,0 0 1,0 0-1,0 1 0,0-1 0,-1 0 0,1 1 1,0-1-1,0 1 0,-1 0 0,1 0 0,-1-1 0,1 1 1,0 0-1,-1 0 0,1 1 0,-1-1 0,0 0 1,1 0-1,-1 1 0,0-1 0,0 1 0,0-1 0,1 3 1,1 2 18,-2 0 0,1 0 0,-1 0 0,0 0 0,0 1 0,0 11 0,-1-17 31,0 0 1,0 0-1,0 0 1,0 1-1,0-1 0,0 0 1,1 0-1,-1 0 1,0 0-1,1 1 1,-1-1-1,1 0 1,-1 0-1,1 0 0,0 0 1,-1 0-1,1 0 1,1 1-1,-1-2-4,0 1 1,0-1-1,0 0 0,-1 1 0,1-1 0,0 0 0,0 0 0,0 1 1,0-1-1,0 0 0,0 0 0,0 0 0,0 0 0,0 0 1,0-1-1,-1 1 0,1 0 0,2-1 0,4-2 170,1 0-1,-1-1 1,0 0-1,11-8 1,0 0 99,-10 8-186,5-4 140,29-11 0,-39 18-244,-1 0 0,1 0 0,0 0-1,0 0 1,0 1 0,1-1 0,-1 1 0,0 0 0,0 0 0,0 0 0,0 0 0,0 0-1,0 1 1,0-1 0,0 1 0,5 2 0,-7-2-15,1 0-1,0 0 1,-1 1-1,1-1 1,-1 1-1,0-1 1,1 1-1,-1 0 1,0 0-1,0-1 1,0 1-1,0 0 1,0 0-1,-1 0 1,1 0 0,0 0-1,-1 0 1,0 0-1,1 3 1,1 45 461,-3-33-247,3 7-125,3-2 41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5.307"/>
    </inkml:context>
    <inkml:brush xml:id="br0">
      <inkml:brushProperty name="width" value="0.05" units="cm"/>
      <inkml:brushProperty name="height" value="0.05" units="cm"/>
    </inkml:brush>
  </inkml:definitions>
  <inkml:trace contextRef="#ctx0" brushRef="#br0">125 0 17460,'-19'45'2318,"4"-1"-2088,-12 37-203,3 0 0,-14 95 1,38-175-29,-1 1 0,1 0 1,0 0-1,-1-1 1,1 1-1,0 0 0,0 0 1,0 0-1,1-1 1,-1 1-1,0 0 0,1 0 1,-1-1-1,1 1 1,-1 0-1,1-1 0,0 1 1,0 0-1,0-1 1,2 3-1,-2-3 2,1 0 1,0-1-1,-1 1 0,1-1 1,-1 1-1,1-1 0,0 0 1,-1 0-1,1 1 1,0-1-1,0 0 0,-1-1 1,1 1-1,0 0 0,-1 0 1,1-1-1,0 1 0,-1-1 1,1 1-1,-1-1 1,1 0-1,1-1 0,88-46 50,-69 35-41,0 1-1,1 0 0,1 2 0,29-9 1,-50 18-18,0 0 0,0 0 1,0 1-1,-1-1 0,1 1 1,0 0-1,0 0 1,0 0-1,0 0 0,0 0 1,0 0-1,0 1 0,0 0 1,0 0-1,0-1 1,4 3-1,-6-1-2,1 0 0,0-1 0,0 1 0,-1 0 0,1 0 0,-1 0 0,0 0 0,1 0 0,-1 1 0,0-1 0,0 0 0,-1 0 0,1 1 0,0-1 0,-1 1 0,1-1 0,-1 0 0,0 1 0,0-1 0,0 5 0,-6 36-24,5-36-58,-1 0 1,1-1-1,1 1 0,-1 0 0,1 9 0,1-16 71,-1 0-1,0 0 0,1 0 0,-1 0 0,0 1 0,1-1 0,-1 0 0,0 0 1,1 0-1,-1 0 0,1-1 0,-1 1 0,0 0 0,1 0 0,-1 0 0,0 0 0,1 0 1,-1 0-1,0 0 0,1-1 0,-1 1 0,0 0 0,0 0 0,1-1 0,-1 1 1,0 0-1,0 0 0,1-1 0,-1 1 0,0 0 0,0 0 0,0-1 0,1 1 0,-1-1 1,13-12-108,7-10-142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5.743"/>
    </inkml:context>
    <inkml:brush xml:id="br0">
      <inkml:brushProperty name="width" value="0.05" units="cm"/>
      <inkml:brushProperty name="height" value="0.05" units="cm"/>
    </inkml:brush>
  </inkml:definitions>
  <inkml:trace contextRef="#ctx0" brushRef="#br0">118 1 18052,'-16'9'612,"0"0"0,1 1 0,-14 12 0,25-19-597,1 0 0,-1 0-1,1 0 1,0 0 0,0 1-1,0 0 1,1-1 0,0 1-1,-1 0 1,1 0 0,0 0-1,1 1 1,-1-1 0,1 0-1,0 1 1,0-1 0,-1 8-1,2-11-22,0 0 0,0 0 0,0 0 0,0 0 0,0 0 0,1 0-1,-1 0 1,0 0 0,0 0 0,1 0 0,-1 0 0,1 0 0,-1 0-1,1 0 1,-1 0 0,1-1 0,-1 1 0,1 0 0,0 0 0,-1-1-1,1 1 1,0 0 0,0-1 0,0 1 0,-1-1 0,3 2-1,-1-2-2,1 1 0,-1 0-1,1-1 1,-1 1 0,1-1-1,-1 0 1,1 0-1,0 0 1,-1 0 0,4-1-1,4-1-4,0-1 0,-1 0 0,0 0 0,16-7 0,19-19-46,-32 21-217,1-1 0,19-8 0,-32 17 248,1 0 0,-1 0 0,1-1 0,-1 1 0,1 0 1,-1 0-1,0 0 0,1 0 0,-1 0 0,1 0 0,-1 0 0,1 0 0,-1 0 0,0 0 0,1 0 0,-1 0 0,1 1 0,-1-1 0,0 0 0,1 0 0,-1 0 1,1 1-1,-1-1 0,0 0 0,1 0 0,-1 1 0,0-1 0,1 0 0,-1 0 0,0 1 0,0-1 0,1 1 0,-1-1 0,0 0 0,0 1 0,0-1 1,1 0-1,-1 1 0,0-1 0,0 1 0,0-1 0,0 1 0,0-1 0,0 0 0,0 1 0,0-1 0,0 1 0,0-1 0,0 1 0,0 0 0,-2 31-531,1-20 448,2-11 120,-1-1 1,0 1-1,0-1 0,0 1 0,0-1 0,0 1 0,0-1 0,1 1 0,-1-1 0,0 0 0,0 1 1,1-1-1,-1 1 0,0-1 0,0 0 0,1 1 0,-1-1 0,0 0 0,1 0 0,-1 1 0,1-1 0,-1 0 1,0 0-1,1 1 0,-1-1 0,1 0 0,-1 0 0,1 0 0,-1 0 0,1 0 0,-1 1 0,0-1 1,1 0-1,-1 0 0,1 0 0,-1 0 0,1-1 0,-1 1 0,1 0 0,-1 0 0,1 0 0,-1 0 1,1 0-1,-1-1 0,0 1 0,1 0 0,0-1 0,23-11 223,-23 11-221,41-27 68,29-17 483,-63 41-393,0 1 0,1-1 0,-1 1-1,0 0 1,1 1 0,0 0 0,10-1 0,-3 3 72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6.146"/>
    </inkml:context>
    <inkml:brush xml:id="br0">
      <inkml:brushProperty name="width" value="0.05" units="cm"/>
      <inkml:brushProperty name="height" value="0.05" units="cm"/>
    </inkml:brush>
  </inkml:definitions>
  <inkml:trace contextRef="#ctx0" brushRef="#br0">212 201 13979,'-7'2'335,"-1"0"0,0 0-1,1 0 1,0 1 0,0 0 0,0 1 0,-13 7 0,5 0 258,-30 26 1,37-30-508,0 0 1,0 1-1,1 0 0,0 1 0,1 0 0,0 0 1,0 0-1,1 0 0,0 1 0,-7 20 0,12-29-82,-1 0 0,1 0-1,0 1 1,-1-1-1,1 0 1,0 0-1,0 1 1,0-1 0,0 0-1,0 1 1,0-1-1,0 0 1,0 0-1,0 1 1,1-1 0,-1 0-1,1 0 1,-1 1-1,1-1 1,-1 0 0,1 0-1,-1 0 1,1 0-1,0 0 1,0 0-1,0 0 1,0 0 0,0 0-1,0 0 1,0 0-1,0 0 1,0-1 0,0 1-1,0 0 1,0-1-1,0 1 1,1-1-1,-1 1 1,0-1 0,0 0-1,1 0 1,-1 1-1,0-1 1,1 0 0,-1 0-1,0 0 1,0 0-1,1 0 1,-1-1-1,2 0 1,9 0-5,-1-2-1,0 0 1,0 0 0,0-1-1,0 0 1,-1-1 0,11-6 0,71-48 99,-60 36 8,-1-2 0,-2 0 0,0-2 0,-2-1 0,-1-1 0,-1-2 0,-2 0 0,21-37 0,-41 62-87,-1 1 0,0-1 0,0 1 1,0-1-1,1-8 0,-3 14-19,0 0 1,0-1-1,1 1 1,-1 0-1,0-1 0,0 1 1,0 0-1,0-1 0,0 1 1,0 0-1,0-1 0,0 1 1,0 0-1,0-1 0,0 1 1,-1-1-1,1 1 1,0 0-1,0-1 0,0 1 1,0 0-1,-1 0 0,1-1 1,0 1-1,0 0 0,0-1 1,-1 1-1,1 0 0,0 0 1,0-1-1,-1 1 1,0 0-1,0 0-2,0 0 0,-1 1 0,1-1 0,0 1-1,-1 0 1,1-1 0,0 1 0,0 0 0,0 0 0,0 0 0,0 0 0,0 0 0,0 0 0,-2 1 0,-13 16-21,1 1 1,1 0 0,0 1 0,2 1 0,0 0 0,1 0 0,1 1 0,1 1-1,-8 32 1,15-49 16,1 0 1,0 0-1,0 0 0,0 1 0,1-1 1,0 0-1,1 1 0,0 7 0,0-11-7,0-1 0,0 1 1,0 0-1,0-1 0,0 1 0,0-1 0,0 0 0,1 1 0,0-1 0,-1 0 0,1 0 0,0 0 0,0 0 0,0 0 1,0 0-1,0-1 0,0 1 0,1-1 0,-1 1 0,1-1 0,2 1 0,6 2-254,1-1 1,-1-1-1,1 0 0,-1-1 0,1 0 0,0 0 0,-1-1 0,1-1 1,0 0-1,-1-1 0,13-2 0,15-5-1452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6.722"/>
    </inkml:context>
    <inkml:brush xml:id="br0">
      <inkml:brushProperty name="width" value="0.05" units="cm"/>
      <inkml:brushProperty name="height" value="0.05" units="cm"/>
    </inkml:brush>
  </inkml:definitions>
  <inkml:trace contextRef="#ctx0" brushRef="#br0">42 494 17164,'-7'11'1381,"15"-10"-862,17-9-476,-16 2 61,-1 0 1,0 0 0,-1 0 0,1-1-1,-1 0 1,0 0 0,9-14 0,-12 15 38,0 0 0,0 0 0,0-1 1,-1 0-1,0 0 0,-1 0 1,1 0-1,-1 0 0,-1 0 0,2-13 1,-2 19-130,-1 1 0,0-1 0,0 0 0,0 0 0,0 1 0,0-1 0,0 0 1,0 0-1,0 0 0,0 1 0,0-1 0,0 0 0,0 0 0,-1 1 0,1-1 1,0 0-1,-1 1 0,1-1 0,0 0 0,-1 1 0,1-1 0,-1 0 0,1 1 0,-1-1 1,1 1-1,-1-1 0,1 1 0,-1-1 0,0 0 0,-1 1-2,1 0-1,0 0 0,0 1 1,0-1-1,-1 0 1,1 0-1,0 0 0,0 1 1,0-1-1,0 1 1,-1-1-1,1 1 0,0-1 1,0 1-1,-2 1 1,-6 5 5,1 0 0,-14 15 0,4-3-24,0 2 0,-19 28 0,33-43 0,0 1 1,0-1-1,1 0 1,0 1-1,0 0 1,1 0-1,0-1 1,0 1-1,1 1 1,-1-1-1,2 0 1,-1 0 0,1 15-1,1-20-1,0 1 1,0 0-1,0 0 1,0-1-1,0 1 1,1-1-1,-1 1 1,1-1-1,0 1 1,0-1-1,0 0 0,0 0 1,0 0-1,0 0 1,0 0-1,1-1 1,-1 1-1,1 0 1,-1-1-1,1 0 1,-1 0-1,1 0 0,0 0 1,4 1-1,3 1-6,1-1-1,-1 0 0,1-1 0,0 0 0,16-1 1,-7-2 16,0 0 0,0-2 0,-1-1 1,1 0-1,-1-1 0,0-1 0,-1-1 1,0-1-1,0 0 0,0-1 0,-1-1 1,16-15-1,-1 0 25,-1-2-1,-2-1 1,-1-1 0,45-65-1,-56 71 15,-2 0 0,0 0 0,-2-2 0,-1 0 0,-1 0 0,-1-1 0,12-52 0,-22 75-38,1-1 0,0 0 0,-1 0 0,0 0 0,0 0 0,-2-9 0,2 13-5,0 0 0,-1 1 0,1-1 0,0 0 0,0 0 0,-1 1 0,1-1 0,-1 0 0,1 1 0,0-1 1,-1 1-1,1-1 0,-1 0 0,1 1 0,-1-1 0,0 1 0,1 0 0,-1-1 0,-1 0 0,1 1 0,0 0-1,0 0 0,0-1 0,0 1 0,0 0 1,-1 0-1,1 1 0,0-1 0,0 0 1,0 0-1,0 1 0,0-1 0,0 0 0,0 1 1,0-1-1,0 1 0,-2 0 0,-5 4-18,0 1 0,1 0-1,0 0 1,0 0-1,0 1 1,1 0 0,-10 13-1,-33 58-123,35-52 116,1 0 0,1 1 0,1 0 0,-8 32-1,16-47 18,1 0 0,0 0 0,1 0 0,0 0 0,1 17 0,1-22 0,0 0 0,0 0-1,1-1 1,-1 1-1,1-1 1,1 1-1,-1-1 1,1 0-1,0 1 1,6 7 0,-3-7-23,0-1 0,0 0 0,0 0 0,1-1 1,-1 1-1,1-1 0,1-1 0,-1 1 0,1-2 0,-1 1 1,1-1-1,0 0 0,0 0 0,17 3 0,-10-4 37,1 0 1,-1 0-1,1-1 0,0-1 0,-1-1 0,1 0 0,21-5 0,29-16-89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3.324"/>
    </inkml:context>
    <inkml:brush xml:id="br0">
      <inkml:brushProperty name="width" value="0.05" units="cm"/>
      <inkml:brushProperty name="height" value="0.05" units="cm"/>
    </inkml:brush>
  </inkml:definitions>
  <inkml:trace contextRef="#ctx0" brushRef="#br0">43 0 13747,'1'7'284,"0"0"1,0-1-1,-1 1 1,0 0-1,0 0 1,0-1-1,-1 1 1,0 0-1,0-1 1,-1 1-1,0-1 1,0 1-1,-4 5 1,-4 21 870,5-15-639,2-7-272,-1 1-1,2-1 1,-1 1 0,2-1-1,-1 1 1,2-1 0,0 1-1,1 15 1,-1-26-212,0 0 0,0 0 0,1 0 0,-1 0 0,0 0 0,0 0 0,1 0 0,-1 0 0,0 0 0,1 0 0,-1-1 0,1 1 0,0 0 0,-1 0 0,1 0 0,-1-1 0,1 1 0,0 0 0,0-1 0,-1 1 0,1-1 0,1 1 0,-1 0 11,0-1-1,0 0 1,0 0 0,0 0 0,0-1 0,-1 1 0,1 0 0,0 0 0,0 0-1,0-1 1,0 1 0,0 0 0,-1-1 0,1 1 0,0-1 0,0 1 0,-1-1 0,1 1-1,0-2 1,3-1 130,0-1-1,-1 0 1,0 0-1,1 0 1,-2-1-1,6-8 1,-3-1 51,0 0 1,-1 0 0,-1 0 0,0 0 0,0-1-1,-1-28 1,-2 46-205,0-1-25,0 1 1,0-1-1,0 1 0,0-1 1,1 1-1,-1 0 0,1-1 1,-1 1-1,1-1 0,0 0 1,0 1-1,0-1 0,0 0 1,1 1-1,-1-1 0,0 0 1,1 0-1,0 0 1,2 2-1,-1-2 3,1 1 1,0-1-1,-1-1 1,1 1-1,0 0 1,0-1-1,0 0 1,0 0-1,0 0 0,1-1 1,-1 1-1,0-1 1,0 0-1,0 0 1,1 0-1,-1-1 1,0 1-1,0-1 1,0 0-1,5-2 1,2-1 11,0 0 0,0 0 0,-1-1 0,0 0 0,0-1 0,12-10 1,-12 9 11,-1-1 0,-1 0 0,10-12 0,-21 25-20,-1 1 1,1-1-1,0 1 1,1 0 0,0 0-1,0 0 1,0 0 0,0 1-1,0 7 1,1-12-3,1 0 1,0 1-1,0-1 1,-1 0-1,2 0 1,-1 1-1,0-1 1,0 0-1,1 0 1,-1 0-1,1 1 1,-1-1-1,1 0 1,0 0-1,0 0 1,0 0-1,0 0 1,0 0-1,1 0 1,-1 0-1,0-1 1,1 1-1,0 0 1,-1-1-1,1 1 1,0-1-1,0 0 1,0 0-1,-1 1 1,2-1-1,-1 0 1,3 1-1,4 0 8,-1-1-1,1 0 1,-1 0-1,1-1 0,-1 0 1,1 0-1,-1-1 1,1 0-1,-1-1 1,0 1-1,0-2 1,1 1-1,-1-1 0,-1 0 1,9-5-1,-6 3 4,-2 0 0,1-1 0,0 1 0,-1-2 0,0 1 0,-1-1 0,0 0 0,0-1 0,0 0 0,-1 0 0,0 0 0,6-11 0,-15 25-6,2-1 1,-1 1 0,1 0-1,0 0 1,0-1 0,0 1-1,1 0 1,0 0 0,0 0-1,1 0 1,-1 0 0,1 0-1,2 6 1,-2-10-11,-1 0 0,1 0 0,-1 0 0,1 0 0,0 0 0,0 0 0,0 0 0,0 0 0,0 0 0,0 0 0,0-1 0,1 1 0,-1 0 0,1-1 0,-1 1 0,1-1 0,0 0 0,-1 1 0,1-1 0,0 0-1,0 0 1,0 0 0,0 0 0,0-1 0,0 1 0,0 0 0,0-1 0,0 0 0,0 1 0,0-1 0,1 0 0,-1 0 0,0 0 0,0 0 0,0 0 0,0-1 0,0 1 0,0-1 0,0 1 0,3-2 0,-2 1-87,-1 0-1,0-1 1,1 1-1,-1-1 1,0 1 0,0-1-1,0 0 1,0 1 0,-1-1-1,1 0 1,0 0 0,-1 0-1,1-1 1,-1 1-1,0 0 1,1 0 0,-1-1-1,0 1 1,-1-1 0,1 1-1,0-1 1,-1 1-1,1-4 1,0-7-168,0 1 1,0-1-1,-3-17 0,2 25 234,-4-40-630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17.111"/>
    </inkml:context>
    <inkml:brush xml:id="br0">
      <inkml:brushProperty name="width" value="0.05" units="cm"/>
      <inkml:brushProperty name="height" value="0.05" units="cm"/>
    </inkml:brush>
  </inkml:definitions>
  <inkml:trace contextRef="#ctx0" brushRef="#br0">317 1 15131,'13'7'920,"3"13"-824,4 5-48,4 10 136,2 9-95,2 10-17,-2 7 0,-5 14 48,-8 2 80,-19 9 32,-13 8-8,-29 12 8,-18 11 112,-41 22-216,-15-2 80,-14-7 24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4.501"/>
    </inkml:context>
    <inkml:brush xml:id="br0">
      <inkml:brushProperty name="width" value="0.05" units="cm"/>
      <inkml:brushProperty name="height" value="0.05" units="cm"/>
    </inkml:brush>
  </inkml:definitions>
  <inkml:trace contextRef="#ctx0" brushRef="#br0">0 2 15347,'5'6'888,"4"1"-872,-1-7-40,16 6 88,2-2-80,19 1-32,6-4 8,11 1 8,3-2 32,0-2-176,0-1-40,-12-3 184,-5-2-24,-20-5-32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4.889"/>
    </inkml:context>
    <inkml:brush xml:id="br0">
      <inkml:brushProperty name="width" value="0.05" units="cm"/>
      <inkml:brushProperty name="height" value="0.05" units="cm"/>
    </inkml:brush>
  </inkml:definitions>
  <inkml:trace contextRef="#ctx0" brushRef="#br0">398 36 12435,'0'-2'215,"1"-19"398,-1 21-602,-1-1 1,1 1-1,0-1 1,0 1-1,0-1 1,0 1-1,0-1 1,0 1-1,0-1 1,0 1-1,1-1 1,-1 1-1,0-1 1,0 1-1,0 0 1,0-1-1,1 1 1,-1-1-1,0 1 1,0-1-1,1 1 1,-1 0-1,0-1 1,1 1-1,-1-1 1,1 1-1,-1 0 1,1-1-1,-1 2-17,0-1 0,1 1 0,-1-1 0,0 1 1,0-1-1,0 1 0,0-1 0,0 0 0,0 1 0,0-1 0,0 1 0,0-1 0,0 1 0,0-1 0,0 1 0,0-1 0,0 1 0,0-1 0,0 1 0,-1-1 0,1 1 0,0-1 1,0 1-1,0-1 0,-1 1 0,0-1 0,-7 17-41,7-15 38,-31 51-71,-59 75 1,-51 39 262,36-42-65,103-122-119,1 0 0,0 0 0,0 0 0,0 0 0,0 0 0,0 0 0,1 0 0,-1 1 0,1-1 0,-1 5 1,2-7-3,0 0 0,0 0 0,0 0 0,0 1 0,0-1 0,1 0 0,-1 0 0,0 0 0,1 0 0,-1 1 0,1-1 0,-1 0 0,1 0 0,0 0 0,-1 0 0,1 0 0,0 0 0,0 0 0,0-1 0,0 1 0,0 0 0,0 0 0,0-1 0,0 1 0,0 0 1,0-1-1,0 1 0,0-1 0,0 0 0,0 1 0,1-1 0,-1 0 0,2 1 0,27 6 66,1-1 0,0-1 0,51 0 0,-3 1 1595,90 16-649,-84-9-439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29.850"/>
    </inkml:context>
    <inkml:brush xml:id="br0">
      <inkml:brushProperty name="width" value="0.05" units="cm"/>
      <inkml:brushProperty name="height" value="0.05" units="cm"/>
    </inkml:brush>
  </inkml:definitions>
  <inkml:trace contextRef="#ctx0" brushRef="#br0">35 42 12731,'-17'-9'1136,"9"6"-768,0-1-160,7 4 944,2 0-904,7 1-120,8 4-136,6-2-32,11-2-8,10-1 8,8-1-192,4-5-112,2-3 104,0 2-80,-10-5-216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0.261"/>
    </inkml:context>
    <inkml:brush xml:id="br0">
      <inkml:brushProperty name="width" value="0.05" units="cm"/>
      <inkml:brushProperty name="height" value="0.05" units="cm"/>
    </inkml:brush>
  </inkml:definitions>
  <inkml:trace contextRef="#ctx0" brushRef="#br0">160 0 14619,'2'2'85,"0"1"-1,0 0 1,0-1-1,0 1 1,0 0-1,-1 0 1,1 0 0,-1 0-1,1 0 1,-1 0-1,0 0 1,-1 1-1,1-1 1,0 5-1,-1-2-75,0 0 0,0 0 0,-1 0 0,0 0 0,0 0-1,0 0 1,-3 8 0,-2 1-60,-1 0 0,0 0-1,-1-1 1,-20 26 0,10-18 168,-1-1-1,-1-1 1,-31 24 0,42-34 122,18-8-222,2-1-67,24 5 123,371 46-2333,-329-47 1915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9.183"/>
    </inkml:context>
    <inkml:brush xml:id="br0">
      <inkml:brushProperty name="width" value="0.05" units="cm"/>
      <inkml:brushProperty name="height" value="0.05" units="cm"/>
    </inkml:brush>
  </inkml:definitions>
  <inkml:trace contextRef="#ctx0" brushRef="#br0">84 81 14067,'-8'10'220,"1"1"-1,1 1 1,0 0-1,1 0 1,0 0 0,-7 25-1,-8 79-222,13-67 35,5-35-37,1-10 1,-1 0 1,2 1-1,-1-1 0,0 1 0,1-1 1,0 1-1,0 0 0,0-1 0,1 1 1,-1-1-1,1 1 0,2 4 0,-3-9 4,0 1 0,1-1 0,-1 0 0,0 0 0,0 1-1,1-1 1,-1 0 0,0 1 0,1-1 0,-1 0 0,0 0 0,1 0 0,-1 1-1,0-1 1,1 0 0,-1 0 0,0 0 0,1 0 0,-1 0 0,1 0-1,-1 0 1,0 0 0,1 0 0,-1 0 0,1 0 0,-1 0 0,0 0-1,1 0 1,-1 0 0,1 0 0,-1 0 0,0 0 0,1-1 0,-1 1-1,0 0 1,1-1 0,13-9 7,-12 9-6,21-21 31,0-2-1,28-38 1,-4 5 25,27-31 55,47-52-151,-117 137 3,0-1 0,0 1-1,0-1 1,0 1-1,0 0 1,7-3 0,-8 5-202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9.585"/>
    </inkml:context>
    <inkml:brush xml:id="br0">
      <inkml:brushProperty name="width" value="0.05" units="cm"/>
      <inkml:brushProperty name="height" value="0.05" units="cm"/>
    </inkml:brush>
  </inkml:definitions>
  <inkml:trace contextRef="#ctx0" brushRef="#br0">3 1 11819,'-3'35'824,"8"-10"-688,5-5-64,4 1 112,5-2-32,8-6-128,6-3-560,4-10 480,1-6-64,7-17-64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39.967"/>
    </inkml:context>
    <inkml:brush xml:id="br0">
      <inkml:brushProperty name="width" value="0.05" units="cm"/>
      <inkml:brushProperty name="height" value="0.05" units="cm"/>
    </inkml:brush>
  </inkml:definitions>
  <inkml:trace contextRef="#ctx0" brushRef="#br0">134 16 7954,'0'0'106,"1"-1"0,-1 0 0,0 1 0,0-1 0,0 1 1,0-1-1,0 1 0,0-1 0,0 1 0,0-1 0,0 1 1,0-1-1,0 1 0,-1-1 0,1 1 0,0-1 0,0 1 1,0-1-1,-1 1 0,1-1 0,0 1 0,-1-1 0,1 1 1,0-1-1,-1 1 0,1 0 0,0-1 0,-1 1 0,1 0 0,-1-1 1,0 1-1,0 0-29,0 0-1,0 1 1,0-1 0,0 0 0,0 1-1,1-1 1,-1 1 0,0-1 0,0 1-1,0 0 1,0-1 0,1 1 0,-1 0-1,-1 1 1,-25 36 622,12-11-170,1 0-1,2 1 1,-11 32-1,18-42-560,0 0 0,1 0 0,1 0 0,0 0 0,1 1 0,2 26 0,0-41 29,1 1 0,-1-1-1,1 0 1,0 1-1,0-1 1,0 0 0,1 1-1,0-1 1,0 0 0,0 0-1,0 0 1,1 0 0,2 3-1,-3-5 4,0 0-1,1 0 0,-1 0 0,0 0 1,1-1-1,-1 1 0,1-1 1,-1 1-1,1-1 0,0 0 0,-1 0 1,1-1-1,0 1 0,0 0 1,0-1-1,0 0 0,0 1 0,-1-1 1,1 0-1,0-1 0,4 0 1,4-1 8,0 0 0,1-1 1,-1-1-1,0 0 1,20-10-1,50-36 74,-22 12-48,-57 36-34,1 1-1,-1 0 1,0-1-1,1 1 1,-1 0-1,0 0 1,1 1-1,-1-1 1,1 1-1,0-1 1,4 0-1,-6 2 0,0-1 0,0 1 0,0-1 0,0 0 0,0 1 0,0 0 0,0-1 0,0 1 0,0 0 0,0-1 0,0 1 0,-1 0 0,1 0 0,0 0 0,-1-1-1,1 1 1,0 0 0,-1 0 0,1 0 0,-1 0 0,1 0 0,-1 0 0,0 0 0,1 1 0,-1-1 0,0 0 0,0 0 0,0 0 0,0 1 0,3 24-21,-3-18 21,1 0 0,-1-1 0,2 1 0,-1-1 0,1 1 0,3 7 0,-4-13 5,0-1-1,-1 0 1,1 1-1,0-1 0,0 0 1,0 0-1,0 1 1,0-1-1,1 0 0,-1 0 1,0 0-1,0 0 0,1-1 1,-1 1-1,1 0 1,-1 0-1,0-1 0,1 1 1,-1-1-1,1 1 1,0-1-1,-1 0 0,1 0 1,-1 0-1,1 0 0,-1 0 1,1 0-1,0 0 1,-1 0-1,1 0 0,-1-1 1,1 1-1,-1-1 0,1 1 1,1-2-1,18-6 37,0-1 0,31-19-1,-37 19-18,1 0-1,-1 1 0,1 1 1,1 1-1,-1 0 0,19-4 1,-33 10-23,0-1 0,1 1 1,-1-1-1,0 1 0,0 0 1,1 0-1,-1 0 0,0 0 0,0 1 1,1-1-1,-1 1 0,0-1 1,0 1-1,0 0 0,0-1 1,1 1-1,-1 0 0,0 1 1,-1-1-1,1 0 0,0 0 0,0 1 1,0-1-1,-1 1 0,1 0 1,-1-1-1,2 4 0,1 2-8,-1 0-1,-1 0 0,1 0 1,-1 1-1,0-1 0,1 13 1,6 22-6,-8-40 20,-1-1 0,1 0 0,0 0 0,-1 0-1,1 1 1,0-1 0,0 0 0,0 0 0,0 0 0,0 0-1,0-1 1,0 1 0,0 0 0,0 0 0,0-1 0,0 1 0,0 0-1,1-1 1,-1 1 0,0-1 0,0 1 0,1-1 0,-1 0-1,0 0 1,1 0 0,-1 0 0,0 1 0,1-2 0,-1 1-1,0 0 1,1 0 0,-1 0 0,0-1 0,1 1 0,-1 0-1,2-2 1,6-1 29,0 0 0,0-1-1,15-9 1,-22 12-30,99-61 196,-47 28-84,74-36-1,-125 69-117,0-1-1,0 1 1,0 0-1,0 0 1,0 0-1,1 0 1,-1 1-1,0-1 1,1 1-1,-1 0 1,0 0-1,1 0 1,-1 0-1,5 2 0,-6-1 0,1 0 0,-1 0 0,0 0 0,0 0 0,0 1 0,0-1 0,-1 1 0,1-1 0,0 1 0,-1 0 0,1 0-1,-1 0 1,1 0 0,-1 0 0,0 0 0,0 0 0,0 0 0,0 0 0,0 1 0,0 3 0,0-3 5,1 4 5,0 0-1,1-1 0,0 1 1,0-1-1,7 12 0,-9-17 52,0 0-1,0 0 1,0 0-1,0 0 1,0 0-1,0 0 0,0-1 1,0 1-1,0 0 1,0-1-1,1 1 1,-1-1-1,0 1 0,0-1 1,1 1-1,-1-1 1,0 0-1,1 0 0,-1 0 1,0 1-1,1-1 1,-1-1-1,0 1 1,1 0-1,-1 0 0,0 0 1,0-1-1,1 1 1,-1-1-1,0 1 1,0-1-1,1 1 0,-1-1 1,0 0-1,0 1 1,0-1-1,2-2 1,16-13 283,1-5 117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40.371"/>
    </inkml:context>
    <inkml:brush xml:id="br0">
      <inkml:brushProperty name="width" value="0.05" units="cm"/>
      <inkml:brushProperty name="height" value="0.05" units="cm"/>
    </inkml:brush>
  </inkml:definitions>
  <inkml:trace contextRef="#ctx0" brushRef="#br0">10 5 16956,'-8'-3'1256,"6"2"-1344,7 1-376,9 3 200,15-1 152,12 4-104,5 2-136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4:40.718"/>
    </inkml:context>
    <inkml:brush xml:id="br0">
      <inkml:brushProperty name="width" value="0.05" units="cm"/>
      <inkml:brushProperty name="height" value="0.05" units="cm"/>
    </inkml:brush>
  </inkml:definitions>
  <inkml:trace contextRef="#ctx0" brushRef="#br0">224 1 13803,'-34'20'1181,"-49"40"0,68-48-1045,2 0 1,-1 1 0,2 1 0,0 0-1,-16 24 1,26-35-120,0 1-1,1-1 1,-1 0-1,1 1 1,-1-1 0,0 7-1,2-10-15,0 1 0,0 0 0,-1-1 0,1 1 0,0 0-1,0 0 1,0-1 0,1 1 0,-1 0 0,0 0 0,0-1 0,0 1 0,1 0 0,-1 0-1,0-1 1,0 1 0,1 0 0,-1-1 0,1 1 0,-1-1 0,1 1 0,-1 0 0,1-1-1,-1 1 1,1-1 0,-1 1 0,1-1 0,0 0 0,-1 1 0,1-1 0,0 0-1,-1 1 1,1-1 0,0 0 0,-1 0 0,1 1 0,0-1 0,0 0 0,-1 0 0,1 0-1,1 0 1,4 0 1,0 0 0,1-1 0,-1 0-1,0 0 1,-1 0 0,1-1-1,0 0 1,0 0 0,-1 0 0,10-5-1,8-7 23,23-16-1,-40 26-18,13-9 110,-1 0 0,-1-1 0,0-1 0,-1 0 0,-1-1 0,0-1 0,20-31 0,-42 61 59,0 0 0,1 1 1,0 0-1,1 0 0,-3 17 0,7-26-195,0 0 1,0 0-1,1 0 0,0-1 0,0 1 1,0 0-1,1 0 0,2 9 1,-2-11-16,0 0 1,0-1-1,0 1 1,0 0-1,1-1 1,0 0-1,-1 1 1,1-1-1,0 0 1,0 0-1,0 0 1,0 0-1,0 0 0,1 0 1,-1 0-1,4 1 1,-2-1 17,0-1 0,0 1 0,0-1 0,1 0 0,-1 0-1,0 0 1,1-1 0,-1 0 0,0 0 0,1 0 0,-1 0 0,1 0 0,-1-1 0,0 0 0,0 0 0,1 0 0,4-3 0,40-14-181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3.743"/>
    </inkml:context>
    <inkml:brush xml:id="br0">
      <inkml:brushProperty name="width" value="0.05" units="cm"/>
      <inkml:brushProperty name="height" value="0.05" units="cm"/>
    </inkml:brush>
  </inkml:definitions>
  <inkml:trace contextRef="#ctx0" brushRef="#br0">4 1 15619,'-3'10'1697,"3"5"-993,1 3-320,6-4 1080,5 2-568,8-2-1064,4 0 1505,6-4-1225,2 0 8,1-4-80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7:34.500"/>
    </inkml:context>
    <inkml:brush xml:id="br0">
      <inkml:brushProperty name="width" value="0.05" units="cm"/>
      <inkml:brushProperty name="height" value="0.05" units="cm"/>
    </inkml:brush>
  </inkml:definitions>
  <inkml:trace contextRef="#ctx0" brushRef="#br0">8 422 14075,'-7'-2'276,"8"4"-263,17 6-210,14-3 121,1-1-1,0-1 1,49-3 0,-42 0 74,534-33 41,-261 9-23,505-20-14,182-11 3,-1-31 3,-449 17 13,307-30 6,5 67-19,-843 33-14,14-1-6,1 2 0,-1 1-1,36 8 1,-67-10 7,-1-1 0,0 0 0,1 1 0,-1-1 0,1 0 0,-1 1 0,0 0 0,0-1 0,1 1 0,-1 0 0,0-1 0,0 1 0,0 0 0,0 0 0,0 0 0,0 0 0,0 0 0,0 0 0,0 1 0,0-1 0,-1 0 0,1 0 0,0 0 0,-1 1 0,1-1 0,-1 0 0,1 1 0,-1-1 0,0 1 0,0 1 0,1 10-32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8:11.988"/>
    </inkml:context>
    <inkml:brush xml:id="br0">
      <inkml:brushProperty name="width" value="0.05" units="cm"/>
      <inkml:brushProperty name="height" value="0.05" units="cm"/>
    </inkml:brush>
  </inkml:definitions>
  <inkml:trace contextRef="#ctx0" brushRef="#br0">0 12 10178,'9'-2'240,"0"1"0,0 0 0,0 0-1,0 1 1,0 0 0,0 1 0,-1-1 0,1 2 0,0-1-1,14 6 1,14 0-376,92 10 48,167 0 0,132-23-121,-358 4 193,251-16-9,144-1-2,-378 22 91,110 17 0,-187-17 28,5 0-27,-14-3-63,-1-1-1,1 1 1,-1 0-1,0 0 1,1-1 0,-1 1-1,0 0 1,1 0-1,-1-1 1,0 1 0,1 0-1,-1-1 1,0 1-1,1-1 1,-1 1 0,0 0-1,0-1 1,0 1-1,1-1 1,-1 1 0,0 0-1,0-1 1,0 1-1,0-1 1,0 1 0,0-1-1,0 1 1,0-1-1,0 1 1,0-1 0,0 1-1,0 0 1,0-1-1,-1 0 1,-4-28 57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7:58:33.547"/>
    </inkml:context>
    <inkml:brush xml:id="br0">
      <inkml:brushProperty name="width" value="0.05" units="cm"/>
      <inkml:brushProperty name="height" value="0.05" units="cm"/>
    </inkml:brush>
  </inkml:definitions>
  <inkml:trace contextRef="#ctx0" brushRef="#br0">1 0 11634,'29'7'-930,"0"-1"-1,31 1 0,-52-6 954,908 63-150,6-39-82,-244-8 91,887-33 30,495-23 125,-1992 40-27,470 14 124,-534-15-113,-2 0-10,-1 0 1,1 0-1,-1 0 1,1 0-1,-1 0 0,1 1 1,-1-1-1,1 1 1,-1-1-1,1 1 0,-1-1 1,0 1-1,2 1 1,-2 1 25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0:12.839"/>
    </inkml:context>
    <inkml:brush xml:id="br0">
      <inkml:brushProperty name="width" value="0.05" units="cm"/>
      <inkml:brushProperty name="height" value="0.05" units="cm"/>
    </inkml:brush>
  </inkml:definitions>
  <inkml:trace contextRef="#ctx0" brushRef="#br0">0 57 9626,'2'3'71,"0"0"1,1-1-1,-1 1 1,0-1-1,1 0 1,-1 1-1,1-1 0,0 0 1,0-1-1,0 1 1,0-1-1,0 1 1,4 1-1,47 10 83,-38-10-157,300 44-24,4-26-11,-65-6 24,117 8 70,462-31 0,912-154-8,-1718 159-41,24-5 55,1 3 0,82 2-1,-122 5 101,-11-1-207,0-1 0,-1 0 0,1 1 0,-1-1 0,1 0 0,0 0 0,-1 1 0,1-1-1,0 0 1,-1-1 0,1 1 0,-1 0 0,1 0 0,0-1 0,-1 1 0,1-1 0,-1 0 0,1 1 0,-1-1 0,1 0 0,-1 0 0,0 0 0,1 0 0,1-2 0,6-10-127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1:59.214"/>
    </inkml:context>
    <inkml:brush xml:id="br0">
      <inkml:brushProperty name="width" value="0.05" units="cm"/>
      <inkml:brushProperty name="height" value="0.05" units="cm"/>
    </inkml:brush>
  </inkml:definitions>
  <inkml:trace contextRef="#ctx0" brushRef="#br0">1 0 2929,'54'19'129,"0"-3"0,2-2 1,77 9-1,174 2-276,-153-15 183,358 60-145,-306-41 77,301 4-1,212-42 29,-490 2-8,488-19-28,66-1 176,37-13-23,-763 35-89,13-1 36,131-30-1,-136 16-27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2:14.463"/>
    </inkml:context>
    <inkml:brush xml:id="br0">
      <inkml:brushProperty name="width" value="0.05" units="cm"/>
      <inkml:brushProperty name="height" value="0.05" units="cm"/>
    </inkml:brush>
  </inkml:definitions>
  <inkml:trace contextRef="#ctx0" brushRef="#br0">0 78 11723,'1'-1'36,"0"0"1,0 0 0,0 1 0,1-1 0,-1 0 0,0 1-1,0-1 1,0 1 0,1 0 0,-1-1 0,0 1 0,0 0 0,1 0-1,-1-1 1,0 1 0,1 0 0,-1 0 0,0 1 0,1-1 0,-1 0-1,0 0 1,0 1 0,1-1 0,1 1 0,4 1-45,51 10-40,94 8-1,61-11-70,-148-7 86,487-5-265,-1-27-401,233-6-580,53 2-1706,-657 19 2476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2:14.867"/>
    </inkml:context>
    <inkml:brush xml:id="br0">
      <inkml:brushProperty name="width" value="0.05" units="cm"/>
      <inkml:brushProperty name="height" value="0.05" units="cm"/>
    </inkml:brush>
  </inkml:definitions>
  <inkml:trace contextRef="#ctx0" brushRef="#br0">0 0 7258,'10'3'568,"-4"2"-528,-4-4-24,-2 2-144,1 0 120,-1 7 8,-10 6-40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2:54.098"/>
    </inkml:context>
    <inkml:brush xml:id="br0">
      <inkml:brushProperty name="width" value="0.05" units="cm"/>
      <inkml:brushProperty name="height" value="0.05" units="cm"/>
    </inkml:brush>
  </inkml:definitions>
  <inkml:trace contextRef="#ctx0" brushRef="#br0">0 55 11939,'32'4'87,"0"-2"1,0-1 0,-1-1-1,47-7 1,-23 3-61,385 1-67,-213 7 31,530-16 9,-3 1-2,535-17 4,1128 32-28,-1079 40 28,-863-36-2,665 4-2,222 14-1,323-2 0,-1278-33 2,227-2 19,-605 13-30,-5 0 604,-45-10-62,-18-1-381,-19-5-9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4:23.154"/>
    </inkml:context>
    <inkml:brush xml:id="br0">
      <inkml:brushProperty name="width" value="0.05" units="cm"/>
      <inkml:brushProperty name="height" value="0.05" units="cm"/>
    </inkml:brush>
  </inkml:definitions>
  <inkml:trace contextRef="#ctx0" brushRef="#br0">1 1 13651,'0'0'14,"0"0"1,0 0-1,0 1 1,0-1-1,0 0 1,0 0-1,0 1 0,0-1 1,0 0-1,0 0 1,0 0-1,0 1 1,0-1-1,0 0 1,0 0-1,0 0 0,0 1 1,0-1-1,1 0 1,-1 0-1,0 0 1,0 1-1,0-1 1,0 0-1,1 0 0,-1 0 1,0 0-1,0 0 1,0 1-1,0-1 1,1 0-1,-1 0 0,0 0 1,0 0-1,0 0 1,1 0-1,-1 0 1,17 6 11,24 3-280,-37-8 294,935 150-240,-351-94 80,4-30 142,-34-1 19,-107-12-27,-85-4-73,-363-9-26,-7 1 31,-19 5 8,-36 6-8,-7-3-22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5:18.708"/>
    </inkml:context>
    <inkml:brush xml:id="br0">
      <inkml:brushProperty name="width" value="0.05" units="cm"/>
      <inkml:brushProperty name="height" value="0.05" units="cm"/>
    </inkml:brush>
  </inkml:definitions>
  <inkml:trace contextRef="#ctx0" brushRef="#br0">0 1 11618,'12'7'339,"-1"-2"-1,1 0 0,15 5 0,8-4-364,0-1 1,0-2-1,0-1 0,62-5 1,-75 2 17,189-18-51,-22 1 30,-47 15 7,0 7 0,247 38 0,754 67 9,256-44 60,-859-56-17,-373-15-148,202-33 0,-334 35-109,-22 3 151,-1-1 1,1 0 0,12-4 0,-30 5-63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4.114"/>
    </inkml:context>
    <inkml:brush xml:id="br0">
      <inkml:brushProperty name="width" value="0.05" units="cm"/>
      <inkml:brushProperty name="height" value="0.05" units="cm"/>
    </inkml:brush>
  </inkml:definitions>
  <inkml:trace contextRef="#ctx0" brushRef="#br0">60 0 16804,'-4'5'546,"0"-1"0,0 0 0,0 0 1,0 0-1,-1 0 0,-6 3 0,-10 8 978,21-14-1527,0-1 0,0 0 0,0 0 0,-1 0 0,1 0 0,0 1-1,0-1 1,0 0 0,-1 0 0,1 1 0,0-1 0,0 0 0,0 0 0,0 1-1,0-1 1,0 0 0,0 0 0,0 1 0,-1-1 0,1 0 0,0 1-1,0-1 1,0 0 0,0 0 0,0 1 0,1-1 0,-1 0 0,0 1 0,0-1-1,0 0 1,0 0 0,0 1 0,0-1 0,0 0 0,0 0 0,1 1-1,-1-1 1,0 0 0,0 0 0,0 1 0,1-1 0,-1 0 0,0 0 0,0 0-1,0 0 1,1 1 0,-1-1 0,0 0 0,1 0 0,-1 0 0,0 0-1,1 0 1,18 8-412,-14-7 339,5 3 1,0 1 0,0 0 0,0 0 0,-1 1-1,0 0 1,0 1 0,-1 0 0,10 10 0,-15-15 95,-1 0 0,1 1 0,-1-1 0,0 1 0,0 0 0,-1 0 0,1 0 0,-1 0 0,1 0 0,-1 0 0,0 0 0,0 1 0,0-1 0,0 0 0,-1 0 0,1 1 0,-1-1 0,0 1 0,0-1 0,0 0 0,-1 1 0,1-1 0,-1 0 0,0 1 0,1-1 0,-2 0 0,1 0 0,0 0 0,-1 0 0,-2 5 0,0-2 41,-1-1-1,0 1 1,0-1 0,0 0-1,-1 0 1,1-1 0,-1 1-1,0-1 1,-8 3 0,12-6-28,-1 1-1,1-1 1,-1 0-1,0 0 1,1-1 0,-1 1-1,0-1 1,0 1 0,0-1-1,1 0 1,-6 0 0,6-1 21,0 1 0,1-1 0,-1 1 0,0-1 1,1 1-1,-1-1 0,1 0 0,-1 0 0,1 0 0,0 0 1,-1 0-1,1 0 0,0 0 0,-1-1 0,1 1 0,0 0 1,0-1-1,0 1 0,0-1 0,-1-2 0,-3-15 94,5-3 55</inkml:trace>
  <inkml:trace contextRef="#ctx0" brushRef="#br0" timeOffset="1">312 126 13955,'22'2'610,"-1"-1"0,1-1 0,-1-1 0,1 0 0,-1-2 0,1-1 0,-1-1 0,33-11 0,-53 15-558,0 1-1,1 0 0,-1-1 0,0 0 1,0 1-1,0-1 0,0 1 0,0-1 0,0 0 1,0 0-1,0 0 0,-1 0 0,1 1 1,0-1-1,0 0 0,-1 0 0,1 0 1,0-1-1,-1 1 0,1 0 0,0-2 0,-2 2-17,1 1 0,0-1-1,0 0 1,0 0 0,-1 0-1,1 1 1,-1-1-1,1 0 1,0 0 0,-1 1-1,1-1 1,-1 0 0,1 1-1,-1-1 1,0 1 0,1-1-1,-1 1 1,0-1-1,1 1 1,-1-1 0,0 1-1,0-1 1,1 1 0,-1 0-1,0-1 1,0 1-1,0 0 1,1 0 0,-1 0-1,0 0 1,-1 0 0,-9-2 102,0 1 1,0 0 0,1 1 0,-1 1 0,0-1 0,0 2 0,0 0-1,1 0 1,-1 0 0,1 2 0,0-1 0,0 1 0,0 1-1,0 0 1,1 0 0,-1 1 0,-10 8 0,18-12-114,0 0 0,0 0 0,0 0 0,0 1-1,1-1 1,-1 1 0,0-1 0,1 1 0,0 0 0,0-1 0,0 1 0,0 0 0,0 0 0,-1 4 0,2-6-40,0 1 1,0 0-1,0-1 1,0 1-1,1-1 1,-1 1-1,0 0 1,1-1 0,-1 1-1,1-1 1,-1 1-1,1-1 1,0 0-1,0 1 1,0-1-1,0 0 1,0 1-1,0-1 1,0 0 0,0 0-1,0 0 1,0 0-1,1 0 1,-1 0-1,0 0 1,1 0-1,-1-1 1,2 2-1,11 2-268,0 0 0,0-1 0,0 0 0,0-1 0,0-1 0,0 0 0,21-2-1,-23 1 151,60 0-447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5:19.562"/>
    </inkml:context>
    <inkml:brush xml:id="br0">
      <inkml:brushProperty name="width" value="0.05" units="cm"/>
      <inkml:brushProperty name="height" value="0.05" units="cm"/>
    </inkml:brush>
  </inkml:definitions>
  <inkml:trace contextRef="#ctx0" brushRef="#br0">1 29 6041,'234'34'1386,"686"14"-1574,-821-46 173,773-2-149,2-29 35,-440 13 103,185-7 26,841-22 207,-1004 54-169,-356-1 126,0 5 1,146 38-1,-212-43 1244,-34-8-1393,0 1-1,0-1 0,0 1 1,0-1-1,0 1 1,0-1-1,0 1 0,0-1 1,0 0-1,0 1 1,0-1-1,0 1 0,-1-1 1,1 1-1,0-1 0,0 0 1,-1 1-1,1-1 1,0 0-1,0 1 0,-1-1 1,1 0-1,0 1 1,-1-1-1,1 0 0,0 0 1,-1 1-1,1-1 0,-1 0 1,1 0-1,0 0 1,-2 1-1,-22 11 341,-11 2 78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39.298"/>
    </inkml:context>
    <inkml:brush xml:id="br0">
      <inkml:brushProperty name="width" value="0.05" units="cm"/>
      <inkml:brushProperty name="height" value="0.05" units="cm"/>
    </inkml:brush>
  </inkml:definitions>
  <inkml:trace contextRef="#ctx0" brushRef="#br0">46 75 11426,'-6'-8'149,"-1"-1"195,-1 0 0,2-1 1,-1 0-1,-4-11 0,11 21-364,0-1 0,0 1-1,0 0 1,0-1 0,0 1 0,0 0 0,0 0-1,0-1 1,0 1 0,0 0 0,0 0-1,1-1 1,-1 1 0,0 0 0,0 0-1,0-1 1,0 1 0,1 0 0,-1 0 0,0 0-1,0-1 1,0 1 0,1 0 0,-1 0-1,0 0 1,0 0 0,1-1 0,-1 1 0,0 0-1,1 0 1,-1 0 0,0 0 0,0 0-1,1 0 1,-1 0 0,0 0 0,1 0-1,-1 0 1,0 0 0,0 0 0,1 0 0,-1 0-1,0 0 1,1 0 0,-1 0 0,0 1-1,0-1 1,1 0 0,-1 0 0,23 6-811,-13-4 409,127 17-3113,-136-19 3532,42 3-594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39.841"/>
    </inkml:context>
    <inkml:brush xml:id="br0">
      <inkml:brushProperty name="width" value="0.05" units="cm"/>
      <inkml:brushProperty name="height" value="0.05" units="cm"/>
    </inkml:brush>
  </inkml:definitions>
  <inkml:trace contextRef="#ctx0" brushRef="#br0">0 0 7050,'7'0'408,"2"2"-408,-5 3 0,4 3 192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41.986"/>
    </inkml:context>
    <inkml:brush xml:id="br0">
      <inkml:brushProperty name="width" value="0.05" units="cm"/>
      <inkml:brushProperty name="height" value="0.05" units="cm"/>
    </inkml:brush>
  </inkml:definitions>
  <inkml:trace contextRef="#ctx0" brushRef="#br0">18 13 10626,'-11'-4'716,"4"0"-81,18 3-491,5 1-201,147-4-92,-136 4 139,1 2 1,-1 0 0,0 2 0,42 11 0,-2-1-11,105 14 20,2-7 0,186-2 0,9-1-32,286 3-3,-422-21 41,250-4 7,171 3-26,589 2 11,-1117-3 3,504 21-15,142-4-4,-557-29 18,173-4-51,-384 18 40,0 0 0,-1 0 0,1 0 0,-1 0 0,1-1 0,0 0 0,-1 0 0,1 0 0,3-1 0,-7 2 11,0 0-1,1 0 0,-1-1 0,0 1 1,0 0-1,0 0 0,1 0 0,-1 0 1,0 0-1,0 0 0,0-1 0,1 1 1,-1 0-1,0 0 0,0 0 0,0-1 1,0 1-1,0 0 0,1 0 0,-1 0 1,0-1-1,0 1 0,0 0 0,0 0 1,0-1-1,0 1 0,0 0 0,0 0 1,0 0-1,0-1 0,0 1 0,0 0 1,0 0-1,0-1 0,0 1 0,0 0 1,0 0-1,0-1 0,0 1 0,0 0 1,0 0-1,-1-1 0,1 1 0,0 0 1,0 0-1,-20-14-21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09:47.778"/>
    </inkml:context>
    <inkml:brush xml:id="br0">
      <inkml:brushProperty name="width" value="0.05" units="cm"/>
      <inkml:brushProperty name="height" value="0.05" units="cm"/>
    </inkml:brush>
  </inkml:definitions>
  <inkml:trace contextRef="#ctx0" brushRef="#br0">47 5660 9090,'-4'2'133,"-1"0"-53,0-1 0,-1 1 0,1-1-1,0 0 1,-11 1 0,38-9-1324,355-187 445,-136 64 790,98-36 57,419-227 144,853-549 72,-1188 692-240,258-148-20,-248 153-50,386-210 96,69-42 274,-703 391-256,315-196 111,-32 18-25,-190 123-84,402-230 95,257-91-69,-810 424-34,162-82 2751,-288 139-2749,1 1-1,-1-1 1,1 0-1,-1 0 1,1 0-1,-1 0 1,0-1-1,0 1 0,0 0 1,0 0-1,0-1 1,0 1-1,0-1 1,0 1-1,0-1 1,0 1-1,-1-1 1,1 1-1,-1-1 1,1 0-1,-1 1 0,0-1 1,1 0-1,-1 1 1,0-1-1,0 0 1,0 0-1,-1 1 1,1-1-1,0 0 1,-1 1-1,1-1 1,-1-2-1,-7-14-135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0:25.080"/>
    </inkml:context>
    <inkml:brush xml:id="br0">
      <inkml:brushProperty name="width" value="0.05" units="cm"/>
      <inkml:brushProperty name="height" value="0.05" units="cm"/>
    </inkml:brush>
  </inkml:definitions>
  <inkml:trace contextRef="#ctx0" brushRef="#br0">5 109 11610,'-1'-1'101,"1"1"-1,-1-1 1,1 1-1,0-1 0,-1 1 1,1-1-1,0 0 0,0 1 1,0-1-1,-1 1 1,1-1-1,0 0 0,0 1 1,0-1-1,0 1 0,0-1 1,0 0-1,0 1 0,0-1 1,0 1-1,0-1 1,0 0-1,1 1 0,-1-1 1,0 1-1,0-1 0,1 0 1,-1 1-1,0-1 1,1 1-1,-1-1 0,0 1 1,1-1-1,-1 1 0,1 0 1,-1-1-1,1 1 1,-1-1-1,1 1 0,-1 0 1,1 0-1,-1-1 0,1 1 1,-1 0-1,2-1 0,20 1-57,166-7-52,-73-8 25,-2-1 0,125 0 0,-227 16-35,-1 1 1,0 0-1,16 3 0,-24-4 4,-1 1 0,1-1-1,-1 0 1,1 1 0,-1-1-1,1 0 1,-1 1 0,1 0 0,-1-1-1,1 1 1,-1 0 0,0 0-1,1 0 1,-1 0 0,0 0-1,0 0 1,0 0 0,0 0 0,0 1-1,0-1 1,0 0 0,0 0-1,0 1 1,-1-1 0,1 1-1,-1-1 1,1 1 0,-1-1 0,1 1-1,-1-1 1,0 1 0,0-1-1,0 3 1,0-3 5,0 0 0,-1 0 0,0 0 1,1 0-1,-1 0 0,0 0 0,1 0 0,-1 0 0,0 0 0,0 0 0,0-1 0,0 1 1,0 0-1,0-1 0,0 1 0,0 0 0,0-1 0,0 1 0,0-1 0,-1 0 1,1 1-1,0-1 0,0 0 0,0 0 0,-2 1 0,-36 2-15,33-3 15,-159 4 56,82-4-5,-166 21-1,229-19-89,26-6-3,29-9-10,28-1 6,0 2 1,1 3-1,85-2 0,-1 1-269,-142 9 310,32-5-94,-36 6 108,-1 0 0,0 0-1,0 0 1,0-1 0,1 1 0,-1 0-1,0-1 1,0 1 0,0-1 0,0 0-1,0 1 1,0-1 0,0 0 0,0 1-1,0-1 1,0 0 0,0 0 0,0 0 0,0 0-1,-1 0 1,1 0 0,0 0 0,-1 0-1,1-2 1,-1 3 7,0-1 0,0 0 0,-1 0 0,1 0 0,0 0 0,-1 0 0,1 0 0,-1 0 0,1 1 0,-1-1 0,1 0 0,-1 0 0,1 1 0,-1-1 0,0 0 0,1 1 0,-1-1 0,0 1 0,0-1 0,1 1 0,-1-1-1,0 1 1,0-1 0,0 1 0,0 0 0,0-1 0,0 1 0,1 0 0,-2 0 0,-28-5 78,7 5-64,1 1 1,-1 1-1,1 2 1,-38 9 0,-86 37-66,93-30-124,-66 16 0,95-32 106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0:26.399"/>
    </inkml:context>
    <inkml:brush xml:id="br0">
      <inkml:brushProperty name="width" value="0.05" units="cm"/>
      <inkml:brushProperty name="height" value="0.05" units="cm"/>
    </inkml:brush>
  </inkml:definitions>
  <inkml:trace contextRef="#ctx0" brushRef="#br0">98 104 14419,'2'-2'162,"0"0"0,0-1 1,0 1-1,0 0 0,1 0 0,-1 0 0,1 1 0,-1-1 0,5-1 1,-3 0 10,15-7 59,1 1-1,0 0 1,1 1-1,-1 1 1,44-8-1,111-5-256,-103 19-255,1 2 0,-1 4-1,127 25 1,-163-21-66,-33-7 126,-21-4 114,-81-12 33,0 4 0,-134 4 0,184 8 89,0 3 0,1 1 0,0 2 1,0 3-1,1 1 0,-86 36 0,86-27-98,46-21 80,1 0 1,0 0 0,0 0-1,0 0 1,0 0-1,-1 0 1,1 0 0,0 0-1,0 0 1,0 0 0,0 0-1,-1 0 1,1 1 0,0-1-1,0 0 1,0 0 0,0 0-1,0 0 1,0 0-1,-1 0 1,1 1 0,0-1-1,0 0 1,0 0 0,0 0-1,0 0 1,0 1 0,0-1-1,0 0 1,0 0-1,0 0 1,0 0 0,0 1-1,0-1 1,0 0 0,0 0-1,0 0 1,0 1 0,0-1-1,0 0 1,0 0-1,0 0 1,0 0 0,0 1-1,11 1-42,35-1-54,72-9-1,-51 3 46,587-14-225,-638 19 236,-7 0-24,0 0 0,1 1 1,10 2-1,-105 0-618,-516-44 1983,553 34-1071,3 0 58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1:05.842"/>
    </inkml:context>
    <inkml:brush xml:id="br0">
      <inkml:brushProperty name="width" value="0.05" units="cm"/>
      <inkml:brushProperty name="height" value="0.05" units="cm"/>
    </inkml:brush>
  </inkml:definitions>
  <inkml:trace contextRef="#ctx0" brushRef="#br0">1 156 11226,'7'-2'269,"1"-1"0,-1 0 0,1-1 0,-1 0 0,10-7 0,16-8-22,-7 7-193,0 2 1,1 2-1,0 0 1,0 1-1,36-3 0,140-2 41,-138 11-2,126-19 0,-180 16 51,-19 2-61,-21 1 23,-144 3 267,-132-2 345,300-1-676,9-1-38,11-2-14,208-4-107,-181 7 110,42 0 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1:08.239"/>
    </inkml:context>
    <inkml:brush xml:id="br0">
      <inkml:brushProperty name="width" value="0.05" units="cm"/>
      <inkml:brushProperty name="height" value="0.05" units="cm"/>
    </inkml:brush>
  </inkml:definitions>
  <inkml:trace contextRef="#ctx0" brushRef="#br0">43 17 7074,'-30'-10'3284,"18"4"480,35 8-3411,-11-2-329,195 0-75,-129-2-1286,94 8 1,-138 1 116,-22 1 760,-12-7 457,0-1-1,0 1 1,0-1 0,-1 1 0,1-1 0,0 1-1,0-1 1,0 0 0,0 1 0,0-1-1,0 1 1,-1-1 0,1 1 0,0-1 0,0 0-1,-1 1 1,1-1 0,0 1 0,-1-1-1,1 0 1,0 1 0,-1-1 0,1 0-1,0 0 1,-1 1 0,1-1 0,-1 0 0,1 0-1,-1 1 1,-16 7 528,1-1-1,-1-1 0,-1 0 1,1-1-1,-1-1 0,-22 2 1,3 1 556,-10 2-193,0-2-1,-76 1 1,122-9-863,0 1-1,0 0 1,-1 0 0,1 0-1,0 0 1,0-1 0,-1 1-1,1-1 1,0 1 0,0-1-1,0 1 1,-2-2 0,3 2-24,0-1 0,-1 1 0,1-1 0,0 1 0,0 0 1,-1-1-1,1 1 0,0-1 0,0 1 0,0 0 0,0-1 0,0 1 1,0-1-1,0 1 0,-1-1 0,1 1 0,1 0 0,-1-1 0,0 1 1,0-1-1,0 1 0,0-1 0,0 1 0,0-1 0,0 1 0,1 0 1,-1-1-1,0 1 0,0-1 0,0 1 0,1 0 0,-1-1 1,0 1-1,1 0 0,-1-1 0,0 1 0,1 0 0,-1 0 0,0-1 1,1 1-1,-1 0 0,1 0 0,-1 0 0,0-1 0,2 1 0,25-14-7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1:09.938"/>
    </inkml:context>
    <inkml:brush xml:id="br0">
      <inkml:brushProperty name="width" value="0.05" units="cm"/>
      <inkml:brushProperty name="height" value="0.05" units="cm"/>
    </inkml:brush>
  </inkml:definitions>
  <inkml:trace contextRef="#ctx0" brushRef="#br0">176 142 10538,'-1'0'153,"-1"0"0,1 0 0,0 0 0,-1 0 0,1-1 0,0 1 0,0 0 0,-1-1 0,1 1 0,0-1 0,0 1 0,-2-2 0,4-1 753,11 4-689,87 11-299,160-2 0,-76-6 148,-162-2 44,-21-2-107,1-1 0,-1 1 1,0 0-1,0 0 1,0 0-1,0 0 1,0 0-1,0 0 1,1 0-1,-1 0 0,0 0 1,0 0-1,0 0 1,0 0-1,0 0 1,0 0-1,1 0 1,-1 0-1,0 0 0,0 0 1,0 0-1,0 0 1,0 0-1,1 0 1,-1 1-1,0-1 1,0 0-1,0 0 0,0 0 1,0 0-1,0 0 1,0 0-1,0 0 1,1 0-1,-1 0 1,0 1-1,0-1 0,0 0 1,0 0-1,0 0 1,0 0-1,0 0 1,0 0-1,0 1 1,0-1-1,0 0 0,0 0 1,0 0-1,0 0 1,0 0-1,0 1 1,0-1-1,-6 4 101,-4-1-22,0 0-1,-1-1 1,1 0 0,0-1-1,-20 1 1,-4 0 152,1 1 49,-45 5 631,0-3 1,-107-7-1,177 1-868,5 2-80,-1-1 1,1-1 0,0 1-1,-1 0 1,1-1-1,0 1 1,0-1-1,0 0 1,-1 0-1,1-1 1,0 1 0,1-1-1,-1 1 1,-4-4-1,6 5 12,1 0-1,0-1 0,0 1 1,0 0-1,0-1 0,-1 1 1,1 0-1,0 0 0,0-1 1,0 1-1,0 0 0,0-1 1,0 1-1,0 0 0,0-1 1,0 1-1,0 0 0,0-1 1,0 1-1,0 0 0,0-1 1,0 1-1,0 0 0,0-1 1,0 1-1,0 0 0,0 0 1,1-1-1,-1 1 0,0 0 0,0-1 1,0 1-1,1 0 0,12-6-387,17 3 98,-28 3 280,60-2-299,13 0-190,90-13 0,-159 14 500,-4 1 21,0 0 0,1-1 1,-1 1-1,0 0 0,0-1 1,1 0-1,-1 0 0,0 1 1,0-1-1,0 0 0,0-1 0,0 1 1,3-2-1,-5 3 5,0 0 1,0-1-1,0 1 0,0 0 1,0 0-1,0-1 1,0 1-1,0 0 0,0 0 1,1-1-1,-1 1 0,0 0 1,0 0-1,0-1 0,0 1 1,-1 0-1,1 0 0,0-1 1,0 1-1,0 0 1,0 0-1,0-1 0,0 1 1,0 0-1,0 0 0,0-1 1,-1 1-1,1 0 0,0 0 1,0 0-1,0-1 0,0 1 1,-1 0-1,1 0 0,0 0 1,0 0-1,0 0 1,-1-1-1,1 1 0,0 0 1,0 0-1,-1 0 0,1 0 1,-1 0-1,-13-5 162,12 4-126,-50-10 551,-1 2-1,0 3 1,-57-1-1,50 5-141,-114-21-1,169 22-445,-25-8 58,29 8-61,1 1 0,-1 0 0,0-1 0,1 1 0,-1-1 0,0 1 0,1-1 0,-1 0 0,1 1 0,-1-1 0,0 0 0,1 1 0,0-1 0,-1 0 0,1 1 0,-1-1 0,1 0 0,0 0 0,0 0 0,-1 1 0,1-1 0,0 0 0,0 0 0,0 0 0,0 0 0,0 1 0,0-1 0,0 0 0,0 0 0,0 0 0,0 0 0,1 0 0,11-23-41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2.133"/>
    </inkml:context>
    <inkml:brush xml:id="br0">
      <inkml:brushProperty name="width" value="0.05" units="cm"/>
      <inkml:brushProperty name="height" value="0.05" units="cm"/>
    </inkml:brush>
  </inkml:definitions>
  <inkml:trace contextRef="#ctx0" brushRef="#br0">191 1 20204,'-1'10'461,"0"0"-1,0 0 0,-5 18 1,-1 3-285,-61 272 1226,26-128-1008,19-86-237,12-50-28,1 1 0,2 0 0,-4 59 0,12-97-120,0 0 0,0 0 0,0 0 0,0 0 0,0 0 0,1 0 1,-1 0-1,1 0 0,-1 0 0,1 0 0,0 0 0,-1-1 0,1 1 0,2 2 1,-2-3-6,0 0 0,0-1 1,0 1-1,0 0 0,0-1 1,0 0-1,0 1 1,0-1-1,0 0 0,0 1 1,1-1-1,-1 0 0,0 0 1,0 0-1,0 0 0,0 0 1,0 0-1,1 0 1,-1 0-1,0-1 0,0 1 1,0 0-1,0-1 0,0 1 1,0-1-1,0 1 1,0-1-1,0 1 0,2-2 1,16-12-29,0 0 0,-1 0 0,0-2 1,26-29-1,-8 8-27,-10 10 13,-12 11-16,2 2-1,28-23 1,-42 36 48,-1 0 0,0 0 0,0 0 0,1 0 1,-1 1-1,0-1 0,1 1 0,-1-1 0,1 1 0,-1-1 0,1 1 0,1 0 1,-2 0 2,-1 0 1,1 0 0,-1 0 0,1 0 0,-1 0 0,1 0 0,-1 1 0,0-1 0,1 0 0,-1 0 0,1 1 0,-1-1 0,0 0 0,1 0 0,-1 1 0,0-1 0,1 0 0,-1 1 0,0-1 0,1 1 0,-1-1 0,0 0 0,0 1 0,0-1 0,1 1 0,-1 0 0,1 2-4,-1 1-1,1-1 1,-1 1 0,0 0-1,0-1 1,0 1 0,-1 0-1,-1 6 1,-1 7 22,-1-1 0,-7 23 0,13-44-8,0 1 0,1 0 0,0 0 0,0 0 1,0 1-1,0-1 0,1 1 0,-1-1 0,1 1 0,0 0 0,0 1 0,5-4 1,-2 2 13,0 1 0,0-1 0,0 1 0,0 1 0,0-1 0,1 1 0,11-1 1,11 1 170,60 6 0,4-1-21,-69-3-373,-1-2 0,1-1 0,-1-1 0,0-1-1,0-1 1,41-16 0,-61 20 165,-2 2 13,0-1 1,0 0-1,0 1 0,0-1 1,0 0-1,0 0 0,0 0 1,0-1-1,0 1 0,-1 0 1,1-1-1,0 1 0,-1-1 1,1 0-1,-1 1 0,1-1 1,-1 0-1,0 0 0,0 0 1,0 0-1,1-4 0,-6-15-374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4.989"/>
    </inkml:context>
    <inkml:brush xml:id="br0">
      <inkml:brushProperty name="width" value="0.05" units="cm"/>
      <inkml:brushProperty name="height" value="0.05" units="cm"/>
    </inkml:brush>
  </inkml:definitions>
  <inkml:trace contextRef="#ctx0" brushRef="#br0">77 1 18492,'-26'182'3111,"-25"324"1080,52-512-3967,10-130 1765,-10 109-1892,-2-1 0,0 1 0,-6-31 0,5 51-64,1-4-62,5 14-193,16 10-398,-5-7 97,-1-1-1,1-1 1,1 0 0,-1-1 0,1 0 0,-1-1 0,1-1 0,0-1 0,-1 0 0,1-1 0,0 0 0,-1-1 0,1-1 0,-1-1 0,24-9 0,-34 11 470,-1-1 0,1 0 0,0 0 0,-1 0 0,6-6 0,-9 8 89,0 1 0,0-1-1,-1 1 1,1-1 0,0 0 0,-1 1-1,1-1 1,0 0 0,-1 0 0,1 1-1,-1-1 1,1 0 0,-1 0 0,0 0-1,1 0 1,-1 0 0,0 1 0,0-1-1,1 0 1,-1 0 0,0 0 0,0 0-1,0 0 1,0 0 0,0 0 0,0 0-1,0 0 1,-1 0 0,1 0 0,0 1-1,0-1 1,-1 0 0,1 0 0,-1 0-1,1 0 1,-1 0 0,1 1 0,-2-2-1,1 1 27,0 0 0,-1 1 0,1-1 0,0 1 0,0-1 0,-1 1 0,1-1 0,-1 1 0,1 0 0,0 0 0,-1 0 0,1 0 0,0 0 0,-1 0 0,1 0-1,-1 0 1,1 1 0,0-1 0,-1 0 0,1 1 0,0-1 0,-1 1 0,1 0 0,0-1 0,0 1 0,0 0 0,0 0 0,-1-1 0,0 3 0,-3 0 119,1 1 0,-1 0 0,1 0 0,0 0 0,-6 9 0,8-9-96,0-1 0,0 1 0,0 0 0,1 0 0,-1 0 0,1 1 0,0-1 0,0 0 0,-1 8-1,2-11-61,0 1-1,0-1 0,0 0 1,0 1-1,0-1 0,0 0 1,1 1-1,-1-1 0,0 0 1,1 1-1,-1-1 0,1 0 1,-1 0-1,1 1 0,0-1 1,0 0-1,-1 0 0,1 0 1,0 0-1,0 0 0,0 0 0,0 0 1,0 0-1,0 0 0,0-1 1,1 1-1,-1 0 0,0-1 1,0 1-1,0-1 0,1 1 1,-1-1-1,3 1 0,2 0 43,1-1-1,0 1 1,-1-1-1,1 0 1,0-1-1,-1 0 0,1 0 1,-1 0-1,1-1 1,-1 0-1,0 0 1,1-1-1,-1 0 1,0 0-1,8-5 0,-6 2 30,0 0-1,0 0 0,0-1 0,-1 0 0,0 0 1,0-1-1,-1 0 0,0 0 0,8-15 0,-9 5 52,-7 14-89,-6 10-49,4-2-19,1 0 0,0 0-1,1 0 1,-1 1-1,1-1 1,0 1-1,0 0 1,0-1 0,1 1-1,-1 0 1,1 0-1,1 0 1,-1 0-1,1 0 1,0 10-1,0-12-44,0 0-1,0-1 1,1 1-1,-1 0 0,1 0 1,0-1-1,0 1 1,0 0-1,0-1 0,0 1 1,0-1-1,1 1 1,-1-1-1,1 0 0,0 1 1,0-1-1,0 0 1,0 0-1,0 0 0,0-1 1,0 1-1,1 0 1,-1-1-1,1 0 0,-1 1 1,1-1-1,-1 0 1,1 0-1,4 1 0,5-1-129,-1-1 1,1 0-1,-1 0 0,0-1 0,1 0 0,-1-1 0,0-1 0,0 0 0,0 0 0,0-1 0,16-8 0,17-9-346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2:36.008"/>
    </inkml:context>
    <inkml:brush xml:id="br0">
      <inkml:brushProperty name="width" value="0.05" units="cm"/>
      <inkml:brushProperty name="height" value="0.05" units="cm"/>
    </inkml:brush>
  </inkml:definitions>
  <inkml:trace contextRef="#ctx0" brushRef="#br0">3944 425 5145,'1'-1'161,"45"-50"3643,-43 47-3534,0 0-1,-1 0 1,1 0 0,-1 0 0,0-1-1,0 1 1,0 0 0,-1-1-1,1 0 1,-1 1 0,0-1-1,0-5 1,-1 8-185,0-1-1,-1 1 0,0 0 1,1-1-1,-1 1 1,0 0-1,0 0 1,0 0-1,0-1 1,0 1-1,-1 0 1,1 0-1,-1 1 1,1-1-1,-1 0 1,0 0-1,1 1 1,-1-1-1,0 1 1,0 0-1,-4-3 1,-5-2 17,0 1 0,-22-8 0,30 12-80,-263-69-191,157 45 183,-87-20 104,-356-34-1,263 62-117,-1 13-1,-422 47 1,258 23-52,334-43-1,-202 68 0,273-73-11,1 2-1,2 2 1,0 2-1,1 2 0,-75 58 1,97-66 19,1 2 1,1 1-1,1 1 0,1 0 1,1 1-1,1 1 1,0 1-1,2 1 0,2 0 1,0 1-1,-15 45 1,18-37 2,2 1 1,1 1-1,1-1 1,3 1-1,0 0 1,6 70 0,0-78 9,2-1 1,0 1 0,2-1 0,1 0 0,2-1 0,0 0 0,2 0-1,1-1 1,21 32 0,-11-25-30,2-1 0,1-1 0,1-2 0,2 0 0,59 44 0,-43-42-3,1-1 0,1-3 0,91 38-1,-43-31 32,2-3 0,1-6-1,1-3 1,128 11 0,254-2 117,3-31-47,900-99-62,-932 11 0,-360 63 40,-1-4-1,154-73 0,-213 86 19,-2-1 1,0-1-1,-1-2 0,-1-1 0,43-40 0,-59 48 5,-1 1-1,0-1 1,-1-1 0,0 0-1,-1 0 1,-1-1-1,0 0 1,-1-1 0,-1 0-1,0 0 1,-1 0 0,-1-1-1,3-25 1,-5 6 32,-1 1 1,-2-1-1,-2 1 1,-1 0-1,-1-1 1,-2 2-1,-19-54 1,5 31 41,-2 1 1,-2 1-1,-54-84 0,59 108-103,-1 0-1,-2 1 0,-1 2 1,-1 0-1,-2 2 0,0 1 0,-2 1 1,0 1-1,-2 1 0,0 2 1,-1 2-1,-2 0 0,-50-18 0,19 16-238,0 3-1,-1 2 1,-111-9-1,-203 12-519,195 16 421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4:37.046"/>
    </inkml:context>
    <inkml:brush xml:id="br0">
      <inkml:brushProperty name="width" value="0.05" units="cm"/>
      <inkml:brushProperty name="height" value="0.05" units="cm"/>
    </inkml:brush>
  </inkml:definitions>
  <inkml:trace contextRef="#ctx0" brushRef="#br0">1 372 8714,'51'2'3207,"-2"1"-3359,251-5 99,-19 0 11,222 29 5,68 2 12,314-63 21,-2-50 1,128-8 0,-60 35 13,-270 18-4,540-6 5,-492 24-6,373-31 3,-905 47 322,-193 6 37,-8 2-283,-11 1-123,-12-3 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30.242"/>
    </inkml:context>
    <inkml:brush xml:id="br0">
      <inkml:brushProperty name="width" value="0.05" units="cm"/>
      <inkml:brushProperty name="height" value="0.05" units="cm"/>
    </inkml:brush>
  </inkml:definitions>
  <inkml:trace contextRef="#ctx0" brushRef="#br0">389 98 11779,'-29'-6'848,"-2"-1"-760,2-2-72,4 2 120,3 0-80,2-1-24,1 1-40,-2 0-56,2-1-224,-5 0-296,-4 0-385,-6 0 761,-8 3-136,-3 2-160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30.976"/>
    </inkml:context>
    <inkml:brush xml:id="br0">
      <inkml:brushProperty name="width" value="0.05" units="cm"/>
      <inkml:brushProperty name="height" value="0.05" units="cm"/>
    </inkml:brush>
  </inkml:definitions>
  <inkml:trace contextRef="#ctx0" brushRef="#br0">1344 0 6857,'-132'45'1654,"-176"87"-1,249-101-1732,1 2 1,2 3-1,1 2 0,3 3 0,-54 52 0,53-38-319,3 2 0,2 3 0,2 1-1,4 2 1,2 2 0,3 2 0,-34 88-1,37-71 338,-28 110 0,52-150 52,1 1 0,2 0-1,2 0 1,2 67-1,4-88-24,1 0 1,2-1-1,0 1 1,1-1-1,2 0 1,0 0-1,2-1 0,21 42 1,-15-38-10,2-1 1,0-1 0,2 0-1,1-2 1,0 0 0,37 30-1,-19-24 8,1-1 0,0-2 0,2-2-1,1-1 1,1-2 0,1-3 0,0-1 0,1-2-1,50 8 1,18-4-33,0-5 0,1-6 0,196-11 0,-227-3 90,-2-4-1,1-3 1,-2-3-1,0-4 1,-1-4-1,-2-3 1,78-39-1,-61 19 71,-2-5 0,-3-3 1,-2-4-1,-3-3 0,-2-5 0,-4-3 0,-3-3 0,122-156 1,-97 81 230,-91 134-130,0-1 1,-2 0 0,0-1-1,-1 0 1,0 0 0,-2 0-1,5-34 1,-8 37 55,-2 0 1,0 0-1,0 0 1,-2 1-1,1-1 0,-2 1 1,0-1-1,0 1 0,-12-22 1,-6-8 632,-40-56 0,57 92-827,-54-79 407,-70-78-1,88 119-455,-2 2 0,-1 1 0,-58-40 0,91 74-24,-32-24-35,0 1 0,-3 3-1,0 1 1,-52-20 0,-4 14-3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39.647"/>
    </inkml:context>
    <inkml:brush xml:id="br0">
      <inkml:brushProperty name="width" value="0.05" units="cm"/>
      <inkml:brushProperty name="height" value="0.05" units="cm"/>
    </inkml:brush>
  </inkml:definitions>
  <inkml:trace contextRef="#ctx0" brushRef="#br0">290 114 7362,'-25'-9'1000,"-3"1"-480,2-2-168,1 2 488,-1-1-40,5 1-272,0-1-135,2 2-321,1-2-297,0 0-607,0 0 704,-3-1-96,-2 1-136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6:41.591"/>
    </inkml:context>
    <inkml:brush xml:id="br0">
      <inkml:brushProperty name="width" value="0.05" units="cm"/>
      <inkml:brushProperty name="height" value="0.05" units="cm"/>
    </inkml:brush>
  </inkml:definitions>
  <inkml:trace contextRef="#ctx0" brushRef="#br0">6822 206 7762,'-262'-53'2073,"-132"-21"815,247 53-2881,-40-6 21,-206-3 1,309 31-170,-155 24 1,-79 42-625,122-23 982,-376 33 0,389-64-21,-578 63 1076,649-58-1270,0 5-1,2 6 1,-190 74 0,-596 286-17,462-168-51,17 29-4,396-237 70,-53 33-15,3 4 1,-91 80-1,126-96 6,1 2 1,2 1-1,1 2 0,2 1 1,-39 70-1,41-57-34,-39 107 0,56-126 8,1 1-1,1 0 0,3 1 0,-4 52 1,10-62-12,1 0 1,1 0 0,1 0 0,1 0-1,2-1 1,1 1 0,0-1-1,2-1 1,1 0 0,1 0-1,1-1 1,1 0 0,0-1-1,2 0 1,1-2 0,1 0-1,0 0 1,2-2 0,0 0 0,1-1-1,30 20 1,182 87-46,-34-21 32,-145-72 37,3-3 0,0-2 0,1-3 1,2-2-1,0-2 0,1-4 0,92 13 0,-45-18 50,0-4 1,188-15-1,212-54-93,-187 19 17,580-100-168,-378 53 227,787-197-33,-245-56-141,-887 283 88,-117 40 36,67-22-247,199-96 0,-315 134 288,0-1 0,-1 0 0,0-1 1,0 0-1,-1 0 0,0-1 0,0 0 1,0-1-1,-1 0 0,-1 0 0,0-1 1,0 0-1,-1 0 0,0 0 0,6-16 1,8-29 113,-3-1 1,-3-1 0,-2 0 0,6-77-1,-14 69 40,-4-1 0,-9-74 0,-1-41 170,10 128-299,1-3-37,-8-66 1,5 104 35,-1-1 0,-1 0-1,-1 1 1,-1 0 0,-1 0 0,0 0 0,-13-23 0,2 15-92,0 0 1,-2 1-1,0 0 0,-2 2 1,-1 1-1,0 1 0,-2 0 1,0 2-1,-1 1 0,-1 1 0,-42-19 1,3 9-160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8:46.690"/>
    </inkml:context>
    <inkml:brush xml:id="br0">
      <inkml:brushProperty name="width" value="0.05" units="cm"/>
      <inkml:brushProperty name="height" value="0.05" units="cm"/>
    </inkml:brush>
  </inkml:definitions>
  <inkml:trace contextRef="#ctx0" brushRef="#br0">5219 1 10314,'-1467'202'1673,"664"-3"-1980,557-118 542,-281 134 1,50 23-297,-481 322 0,795-449-938,-264 234 0,276-207 562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18:48.319"/>
    </inkml:context>
    <inkml:brush xml:id="br0">
      <inkml:brushProperty name="width" value="0.05" units="cm"/>
      <inkml:brushProperty name="height" value="0.05" units="cm"/>
    </inkml:brush>
  </inkml:definitions>
  <inkml:trace contextRef="#ctx0" brushRef="#br0">1149 3408 6153,'-162'213'530,"10"6"-1,-139 270 1,190-290-193,9 5 0,-127 413 0,181-471-251,6 2 1,7 1 0,-11 250 0,35-290-59,5 0 1,4 0 0,5 0 0,4-2 0,58 192 0,-18-144-27,6-4 0,6-2 0,93 144 0,173 201-27,-253-380 20,77 102-206,355 368-1,-374-449-24,5-7 0,6-7-1,230 143 1,-52-77-124,429 177 0,379 77 64,69-25 229,-848-296 60,477 147-200,878 158 0,-471-209-10,8-30 56,-1016-152 133,1241 123-252,-1070-140 183,672-59 0,-80-109 50,-13-77-84,884-370-297,-478 4 264,-173-46 141,-373 86-49,-672 417 8,-6-7 0,189-212 0,-181 155 27,226-342 0,42-208 134,-210 225-63,-184 393-19,-6-3 1,24-146-1,-40 115 34,-7-1 1,-8-1-1,-7 0 0,-7 0 1,-8 0-1,-7 1 0,-7 1 1,-8 1-1,-7 2 0,-110-287 1,83 291-70,-94-163 0,103 223 33,-5 3 1,-120-142 0,93 140 192,-5 4 0,-181-142 0,130 131 433,-239-129 0,-218-68 680,-11 23-568,570 261-719,-1802-711 259,82 189-764,382 210-538,-22 106 579,475 127 476,-190-23 44,868 90-76,-653-72-9,-5 52 64,-122 92 211,6 76 51,792-83-304,-323 43 69,313-53-81,11-20-10,231-4-3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0:12.195"/>
    </inkml:context>
    <inkml:brush xml:id="br0">
      <inkml:brushProperty name="width" value="0.05" units="cm"/>
      <inkml:brushProperty name="height" value="0.05" units="cm"/>
    </inkml:brush>
  </inkml:definitions>
  <inkml:trace contextRef="#ctx0" brushRef="#br0">1 1 14555,'68'23'-444,"118"56"0,-127-49 440,1-3 0,2-3 0,0-2 0,1-3 0,83 13 0,-46-17-4,0-5 0,179-3 0,417 25 18,-6 1-5,-524-38-33,492 1 8,-483 12-149,-1-8 1,239-30-1,-100-19-269,140-18 152,-420 65 406,-32 2-64,-1 1-12,-1-1-1,1 0 1,0 0-1,-1 1 1,1-1-1,0 0 1,-1 0-1,1 0 1,0 1 0,-1-1-1,1 0 1,-1 0-1,1 0 1,-1 0-1,1 0 1,0 0-1,-1 0 1,1 0-1,-1 0 1,1 0 0,-1 0-1,1 0 1,0 0-1,-1 0 1,1 0-1,-1-1 1,1 1-1,0 0 1,-1 0 0,1 0-1,0-1 1,-1 1-1,1 0 1,-1-1-1,-16-10 101,5-6-134,-8-7-17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0:14.087"/>
    </inkml:context>
    <inkml:brush xml:id="br0">
      <inkml:brushProperty name="width" value="0.05" units="cm"/>
      <inkml:brushProperty name="height" value="0.05" units="cm"/>
    </inkml:brush>
  </inkml:definitions>
  <inkml:trace contextRef="#ctx0" brushRef="#br0">4054 915 11106,'-2'-7'127,"1"0"0,-1-1 0,2 1 0,-1-1 0,1 1 0,0-1 0,0 1 0,1-1 0,0 1-1,1-1 1,-1 1 0,1 0 0,1-1 0,4-9 0,7-12-290,1 1 1,21-30-1,-13 22 269,-16 25-119,0 0 1,0 0 0,-1-1 1,0 1-1,4-17 0,-8 25 23,-1-1-1,-1 0 0,1 0 1,-1 0-1,1 0 1,-1 0-1,0 0 0,-1 0 1,1 0-1,-1 1 0,0-1 1,1 0-1,-2 0 1,1 0-1,0 1 0,-1-1 1,0 1-1,-3-6 0,-49-61 265,40 55-275,1-1 0,1-1-1,0 1 1,-11-25 0,9 11-51,4 6 20,-2 0-1,-15-22 1,22 38 41,-1 0-1,0 0 1,-1 1 0,0 0-1,0 1 1,0-1 0,-1 1-1,0 1 1,-10-6 0,-6 0 35,-1 1 0,1 1 1,-45-10-1,17 5-46,12 4-26,-1 1 1,0 2 0,0 2-1,-64 0 1,30 8-434,-121 19 0,93-6-472,-149 1 0,173-17 1867,-80-12-1,-503-45-3,30 63-1439,119 4 1692,461-10-1303,1 2 1,0 3-1,1 2 0,-63 16 0,58-10-129,5-2 264,0 2 1,-79 33-1,117-40-10,-1 0 0,1 0 0,0 1 0,1 1 1,0 0-1,0 0 0,0 1 0,1 1 0,1 0 0,0 0 0,0 1 0,1 0 0,0 0 0,-12 24 0,17-26-35,0 0-1,1 0 1,0 1 0,0-1-1,1 0 1,0 1-1,1-1 1,0 1-1,0-1 1,1 1-1,0-1 1,1 0-1,0 1 1,4 10-1,-3-9-104,1 0-1,1-1 0,0 1 1,0-1-1,1 0 0,0 0 1,1-1-1,0 0 1,1 0-1,0 0 0,10 8 1,4-1-160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5.388"/>
    </inkml:context>
    <inkml:brush xml:id="br0">
      <inkml:brushProperty name="width" value="0.05" units="cm"/>
      <inkml:brushProperty name="height" value="0.05" units="cm"/>
    </inkml:brush>
  </inkml:definitions>
  <inkml:trace contextRef="#ctx0" brushRef="#br0">58 65 16508,'-7'8'411,"1"0"0,0 1 0,1 0 0,0 0 0,0 1 0,1-1 0,0 1 0,1 0 0,0 0 0,0 0 0,-1 18 0,3-20-325,0 0 0,1-1-1,0 1 1,0 0 0,1 0 0,0-1 0,0 1-1,1 0 1,0-1 0,0 1 0,1-1-1,0 0 1,0 0 0,1 0 0,0 0-1,6 8 1,-9-14-73,0 1 0,1 0 0,-1-1 0,1 0 0,-1 1 0,1-1-1,-1 0 1,1 1 0,0-1 0,-1 0 0,1 0 0,0-1 0,0 1 0,0 0 0,0-1-1,0 1 1,0-1 0,0 1 0,0-1 0,0 0 0,0 0 0,3 0 0,-2-1 7,0 0 1,1 0 0,-1 0-1,0 0 1,0-1-1,0 0 1,0 1 0,0-1-1,0 0 1,-1 0 0,1-1-1,2-2 1,7-9 75,-1 0 0,0 0 0,16-31 0,-25 40-81,57-106 342,-50 92-274,-1 0 1,-1-1 0,9-37-1,-17 49 54,-5 16-50,-7 16 21,6-7-41,2 0 0,0 0 0,0 1 0,2 0 0,0 0 0,1 0 0,1 0 1,2 35-1,0-45-108,0 1 0,1 0 1,0-1-1,0 1 1,1-1-1,0 0 0,0 0 1,1 0-1,0 0 1,1 0-1,0-1 0,0 0 1,0 0-1,1 0 1,0-1-1,0 0 0,1 0 1,-1 0-1,1-1 1,10 6-1,-12-8-105,0-1-1,0 0 1,0 0 0,0 0-1,1-1 1,8 2 0,-12-3 116,0 1 0,0-1 0,0 0-1,0 0 1,0 0 0,0 0 0,0 0 0,0-1 0,0 1 0,0 0 0,0-1 0,-1 0 0,1 1 0,0-1 0,0 0 0,-1 0 0,1 0 0,0 0-1,-1 0 1,1 0 0,2-3 0,3-12-507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1:29.325"/>
    </inkml:context>
    <inkml:brush xml:id="br0">
      <inkml:brushProperty name="width" value="0.05" units="cm"/>
      <inkml:brushProperty name="height" value="0.05" units="cm"/>
    </inkml:brush>
  </inkml:definitions>
  <inkml:trace contextRef="#ctx0" brushRef="#br0">14627 947 5001,'-170'-57'1084,"-6"-2"438,-293-61 2616,80 22-3576,-485-108-345,-148 37-169,887 149-40,-587-66 16,-3 21-26,314 29 12,-77 6 2,-526 34 0,763 7-23,-773 45-170,-918 83-118,1700-123 310,-282 12 6,-56 5-14,3 26-16,-337 110 5,48 76 81,421-66 7,373-143-84,3 3 0,1 2 1,2 4-1,-60 54 0,102-78-16,2 1-1,0 2 1,2 0-1,1 1 0,0 1 1,2 1-1,1 1 1,2 0-1,0 1 1,2 0-1,1 1 0,2 0 1,-9 44-1,6-6-106,4 0-1,2 0 1,3 0-1,3 1 1,4-1 0,2 0-1,3 0 1,19 70-1,-5-53-136,4 0 0,3-1 0,4-2 0,4-1 0,82 131 0,257 313-379,29-22 504,148 116-50,-163-243 90,-136-139 86,-103-88 21,425 404-31,8-69-356,-577-478 373,619 451-289,-19-62 247,-549-358 46,633 366-80,-433-271 21,534 192 0,315-27 185,-769-234-110,649 34 0,-678-93 19,-1-14 1,406-64-1,22-79 67,-520 91-146,278-121 0,-268 79-133,287-179 0,57-91 105,-33-24 91,-27-32 23,-410 331 9,-4-5 0,92-128 1,131-254 143,135-335-47,-417 737-2,-2-1 1,-5-2 0,36-159 0,-56 186 173,-2-1-1,-3 1 1,-3-1 0,-3 0 0,-2 0-1,-17-103 1,1 79 324,-40-110-1,-45-76 6,29 99-546,-8 3-1,-7 4 1,-7 3 0,-8 6 0,-185-218 0,182 253 9,9 13-353,-127-183-1,49 48 34,83 127 36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4:26.654"/>
    </inkml:context>
    <inkml:brush xml:id="br0">
      <inkml:brushProperty name="width" value="0.05" units="cm"/>
      <inkml:brushProperty name="height" value="0.05" units="cm"/>
    </inkml:brush>
  </inkml:definitions>
  <inkml:trace contextRef="#ctx0" brushRef="#br0">1422 350 3441,'-770'270'3813,"709"-247"-3262,-82 43 1,122-54-489,1 0-1,1 1 1,0 2 0,0-1-1,2 2 1,0 1-1,-23 29 1,14-10-109,3 2-1,1 1 1,2 1 0,1 1-1,-25 84 1,14-11-429,-17 124 1,25-71-25,7 1-1,8 0 1,6 0 0,43 319-1,-36-441 476,113 758-684,-85-619 407,100 311 0,-95-386 217,5-2-1,4-2 0,5-3 0,69 100 1,-3-37-95,233 250-1,181 109 29,-524-517 152,884 793-131,-687-635-1,7-10 0,356 198 0,-266-202-37,6-13 1,332 100 0,-287-132-69,616 101 0,-607-161 121,701-1 1,-627-64-159,550-94 0,-101-72-156,-611 106 418,309-130 0,-421 137 26,-3-7-1,-3-7 0,-4-7 0,223-176 0,-302 204 9,-4-2 0,-2-4 0,116-154 0,-117 125 22,-3-3-1,90-202 0,-53 57 59,103-388 0,-18-281-14,-109 70 31,-71-2 68,-14 643 406,-46-283 1,30 361 82,-5 1 0,-6 1 0,-69-164 0,55 178-412,-4 2 0,-5 2-1,-94-130 1,114 186-218,-2 2 0,-3 1 1,-1 3-1,-2 1 0,-3 2 0,-1 3 0,-2 1 0,-64-34 0,29 30 265,-1 3 0,-2 4 0,-2 4 0,-117-24 0,-392-45 975,299 57-1244,125 14-31,-9-3-88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4:28.007"/>
    </inkml:context>
    <inkml:brush xml:id="br0">
      <inkml:brushProperty name="width" value="0.05" units="cm"/>
      <inkml:brushProperty name="height" value="0.05" units="cm"/>
    </inkml:brush>
  </inkml:definitions>
  <inkml:trace contextRef="#ctx0" brushRef="#br0">1806 988 11546,'-136'35'702,"-429"133"-361,499-139-445,1 2 0,2 2-1,2 4 1,1 2 0,2 3 0,1 2-1,3 2 1,2 3 0,2 3-1,2 1 1,3 2 0,2 2-1,-40 71 1,38-49-33,3 2 0,4 1-1,3 3 1,5 1 0,2 1 0,5 1-1,4 1 1,3 1 0,-6 141 0,21-105 173,5 0-1,24 150 1,0-115-15,60 195 0,93 176-44,-117-379-29,115 200 0,80 38-187,-184-296 19,164 160-1,-116-147-228,266 180 0,174 34-378,-308-201 559,5-11 0,4-12 0,477 111 0,-437-149 97,2-13 0,3-13 0,375-9 1,-435-33 67,-1-11 1,-1-11 0,-1-10 0,-3-12-1,364-126 1,-331 75 71,-6-13-1,-4-11 1,268-174 0,-311 155 29,-7-10 1,-7-8 0,301-309-1,-18-88 29,-394 431 16,-6-4-1,117-227 1,-171 284 110,-3-3 0,-4-1 0,22-92 0,-42 126 24,-2-1-1,-3 1 0,-1-2 1,-2 1-1,-3-1 0,-1 1 1,-9-50-1,-3 33 96,-2 0-1,-3 1 1,-3 1-1,-3 1 1,-37-68-1,3 23 274,-139-191-1,85 155-405,-6 4 0,-6 5 0,-6 7 0,-5 5 0,-6 6 0,-4 6 0,-201-115 0,49 64 147,-349-135-1,-342-58-76,543 221-493,-569-92-1,712 179 170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7:34.108"/>
    </inkml:context>
    <inkml:brush xml:id="br0">
      <inkml:brushProperty name="width" value="0.05" units="cm"/>
      <inkml:brushProperty name="height" value="0.05" units="cm"/>
    </inkml:brush>
  </inkml:definitions>
  <inkml:trace contextRef="#ctx0" brushRef="#br0">0 57 8378,'0'0'2850,"17"0"-1937,214-27-1501,-137 13 350,96-1 0,301 50-82,-307-15 247,503 42-100,1-25-14,245 13 120,57 1 52,-104-56 9,-216 23 43,-235 22 106,-391-33 85,-43-7-225,-1 0 0,0 0 0,0 0 0,1 0 0,-1 0 0,0 0 0,0 0 0,0 0 0,1 1 0,-1-1 0,0 0 0,0 0 0,0 0 0,1 0 0,-1 1 0,0-1 0,0 0 0,0 0 0,0 1 0,0-1 0,0 0 0,1 0 0,-1 0 0,0 1 0,0-1 0,0 0 0,0 0 0,0 1 0,0-1 0,0 0 0,0 0 0,0 1 0,0-1 0,0 0 0,0 0 0,0 1 0,0-1 0,0 0 0,-1 0 0,1 1 0,0-1 0,0 0 0,0 0 0,0 0 0,0 1 0,0-1 0,-1 0 0,1 0 0,0 0 0,0 1 0,0-1 0,-1 0 0,1 0 0,0 0 0,0 0 0,0 0 0,-1 1 0,1-1 0,-10 9 42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8:36.661"/>
    </inkml:context>
    <inkml:brush xml:id="br0">
      <inkml:brushProperty name="width" value="0.05" units="cm"/>
      <inkml:brushProperty name="height" value="0.05" units="cm"/>
    </inkml:brush>
  </inkml:definitions>
  <inkml:trace contextRef="#ctx0" brushRef="#br0">0 2 5737,'2'0'6,"0"-1"0,0 1 0,-1 0 0,1 0 0,0 0 0,0 0 0,-1 0 0,1 0 0,0 0 0,0 0 0,-1 1 0,1-1 0,0 1 0,0-1 0,-1 1 0,1 0 0,-1 0 0,1-1 0,-1 1 0,3 2 0,-2-1-24,0-1 0,0 0 1,0 0-1,0 0 0,0 0 1,1 0-1,-1 0 0,0 0 1,0-1-1,1 1 1,-1-1-1,3 1 0,62 6-391,-50-4 337,0-1 1,1-1-1,32-1 0,-26-4 47,-11 2 18,0 1-1,0 0 1,0 0 0,18 2 0,833 57 195,2-56-28,9-9-138,-32 1 38,537 7-172,-860 11 116,723 27 851,-1176-34 3746,-51-5-4509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8:44.102"/>
    </inkml:context>
    <inkml:brush xml:id="br0">
      <inkml:brushProperty name="width" value="0.05" units="cm"/>
      <inkml:brushProperty name="height" value="0.05" units="cm"/>
    </inkml:brush>
  </inkml:definitions>
  <inkml:trace contextRef="#ctx0" brushRef="#br0">1 508 11867,'18'9'111,"1"-1"0,0-1 1,0-1-1,1 0 0,0-1 0,32 2 1,122 2-178,324-38 86,-3-38-2,-70 7-19,544-26-39,-251 27 34,160-42 5,-290 31 16,-267 41-16,-216 24 80,112 10-1,-200-5 96,-17-1-164,0 1-1,0 0 0,0 0 1,1 0-1,-1 0 0,0 0 1,0 0-1,0 0 0,0 0 1,1 0-1,-1 0 0,0 0 1,0 0-1,0 0 1,0-1-1,0 1 0,1 0 1,-1 0-1,0 0 0,0 0 1,0 0-1,0-1 0,0 1 1,0 0-1,0 0 0,1 0 1,-1 0-1,0-1 0,0 1 1,0 0-1,0 0 0,0 0 1,0 0-1,0-1 1,0 1-1,0 0 0,0 0 1,0-1-1,-2-2 19,0 0 1,0 1-1,0-1 0,-1 0 1,1 1-1,-1-1 0,1 1 1,-4-2-1,-37-29 64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8:57.070"/>
    </inkml:context>
    <inkml:brush xml:id="br0">
      <inkml:brushProperty name="width" value="0.05" units="cm"/>
      <inkml:brushProperty name="height" value="0.05" units="cm"/>
    </inkml:brush>
  </inkml:definitions>
  <inkml:trace contextRef="#ctx0" brushRef="#br0">1 4084 9290,'7'-19'2453,"-2"14"-2455,1 1 0,-1 0 1,1 0-1,-1 1 0,1 0 1,0 0-1,0 0 1,0 1-1,1 0 0,11-3 1,16-6 1,29-16 26,71-26 42,60-1-82,52-18-4,-88 18 20,137-52 4,-67-1-3,-134 60-5,106-38-1,58 18-129,-169 47 125,113-40 1,99-66 55,-63 24-25,25-9-13,78-30 1,10 26-9,-122 57-3,204-56-16,-393 102 12,340-99-19,-9-23 17,-155 46 10,287-75 1,326-80 11,-236 41-9,-212 70 0,-59 28-7,322-120-6,-383 106 21,-130 56-8,47-15 1,280-81 0,327-119-6,-625 215-2,265-93-1,12 38 3,-345 100 11,103-23 178,-224 54-885,14-8 534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3.123"/>
    </inkml:context>
    <inkml:brush xml:id="br0">
      <inkml:brushProperty name="width" value="0.05" units="cm"/>
      <inkml:brushProperty name="height" value="0.05" units="cm"/>
    </inkml:brush>
  </inkml:definitions>
  <inkml:trace contextRef="#ctx0" brushRef="#br0">39 0 10810,'-7'28'880,"2"0"-671,-4 1-73,4 5 376,0 2-288,1 2-64,1-1-16,3-4-72,0-5-40,0-9 0,7-12-32,2-11 24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16.944"/>
    </inkml:context>
    <inkml:brush xml:id="br0">
      <inkml:brushProperty name="width" value="0.05" units="cm"/>
      <inkml:brushProperty name="height" value="0.05" units="cm"/>
    </inkml:brush>
  </inkml:definitions>
  <inkml:trace contextRef="#ctx0" brushRef="#br0">587 49 11186,'-31'10'220,"1"1"0,1 2-1,0 1 1,1 1-1,0 1 1,2 1 0,0 2-1,-30 27 1,30-21-184,1 1 0,2 2-1,1 0 1,0 1 0,3 1 0,0 1 0,-15 36 0,12-17-44,3 0 0,2 0 0,2 2 0,3 0 1,1 1-1,-4 80 0,13-90 1,2 0-1,1 1 1,3-1-1,1 0 1,3 0-1,1-1 1,2 0 0,24 60-1,-26-81 3,1 0 0,1-1 0,0 0 0,2-1-1,0 0 1,1-1 0,1-1 0,0 0 0,1-1 0,19 14 0,-24-22 6,0-1 0,1 0 1,0 0-1,0-1 0,1 0 0,-1-1 1,1-1-1,0 0 0,0-1 1,1 0-1,-1-1 0,1-1 0,-1 0 1,1 0-1,0-2 0,-1 0 1,1 0-1,15-4 0,-2-3 18,0 0 1,-1-2-1,0-1 0,-1-1 0,0-1 1,-1-2-1,-1 0 0,30-25 0,5-9 89,95-107 1,-96 91-35,-3-3 1,-2-1-1,-4-4 0,-3-1 1,52-118-1,-85 165-71,-3 0-1,0-1 0,-1 0 0,-2 0 0,5-53 1,-10 63 14,-2 0 0,1 1 0,-2-1 1,0 0-1,-1 1 0,-1-1 0,-1 1 0,0 0 1,-2 0-1,-11-24 0,4 16 48,-2 1 0,0 1 0,-1 0-1,-1 2 1,-1 0 0,-25-21 0,17 19-122,-1 1 1,-1 1-1,-1 2 0,-46-23 1,45 28-79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0.154"/>
    </inkml:context>
    <inkml:brush xml:id="br0">
      <inkml:brushProperty name="width" value="0.05" units="cm"/>
      <inkml:brushProperty name="height" value="0.05" units="cm"/>
    </inkml:brush>
  </inkml:definitions>
  <inkml:trace contextRef="#ctx0" brushRef="#br0">538 31 12859,'-12'-1'58,"1"0"0,-1 1-1,0 0 1,1 1 0,-1 1 0,1-1 0,-1 2 0,1 0 0,0 0 0,0 1-1,0 0 1,1 1 0,-1 0 0,1 1 0,0 0 0,0 0 0,1 1 0,0 1-1,-12 12 1,-3 5-78,1 1-1,2 1 1,0 1-1,-17 31 1,7-2 0,-31 75 1,43-86 16,2 2 1,3 0-1,1 1 0,-10 74 1,21-100-9,0 0 1,1 0-1,1-1 1,2 1 0,0 0-1,1-1 1,1 1 0,2-1-1,0 0 1,1-1 0,1 1-1,14 24 1,-17-36 1,1 0 0,0-1 0,1 0 0,0 0 0,1-1 0,0 0 0,0 0 0,0-1-1,1 0 1,0 0 0,1-1 0,-1-1 0,1 1 0,0-1 0,1-1 0,-1 0 0,1-1 0,-1 1 0,1-2 0,0 0 0,1 0 0,-1-1 0,0-1 0,0 1 0,0-2 0,1 0 0,-1 0-1,0-1 1,0 0 0,0-1 0,-1 0 0,13-6 0,-1-1 19,-1-1 0,-1 0 0,0-2 0,0 0 0,-2-2 0,1 0 1,-2-1-1,20-22 0,-3-3 42,-1-1 0,42-73 0,-47 67 10,-3-1 1,-2-1-1,-2-1 1,21-79-1,-33 94 4,-1-1-1,-3 0 0,0 0 1,-3 0-1,-1-1 0,-1 0 0,-9-55 1,6 76-26,-1 0 0,0 0 0,-1 0 0,-11-24-1,14 36 7,-1 0 0,1 0 0,-1 0 0,0 1 0,0-1 0,-1 1 0,1 0 0,-1 0 0,0 0 0,0 1 0,0-1 0,0 1 0,-1 0 0,0 0 0,1 1 0,-1-1 0,0 1 0,-8-3 0,-1 3 84,0-1-1,-30 1 0,6 1 39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5.873"/>
    </inkml:context>
    <inkml:brush xml:id="br0">
      <inkml:brushProperty name="width" value="0.05" units="cm"/>
      <inkml:brushProperty name="height" value="0.05" units="cm"/>
    </inkml:brush>
  </inkml:definitions>
  <inkml:trace contextRef="#ctx0" brushRef="#br0">1 100 17532,'5'4'307,"1"0"1,0 0 0,0-1-1,1 1 1,-1-1 0,1-1 0,-1 1-1,1-1 1,0 0 0,0-1-1,0 0 1,0 0 0,0 0-1,0-1 1,0 0 0,0 0-1,10-2 1,-11 1-184,0 0 0,1 0 0,-1 0 0,0-1 0,0 0 0,-1 0 0,1-1 0,0 1 0,-1-1 0,1 0 0,-1-1 1,0 0-1,0 1 0,0-1 0,-1-1 0,1 1 0,-1-1 0,0 0 0,6-10 0,-9 13-112,0 0 0,0 0 0,0 0 0,0 0 0,-1 0 0,1-1 0,-1 1 0,1 0 0,-1 0 0,0-1 0,0 1 0,0 0 0,0 0 0,0-3 0,-1 3-8,1 1 0,-1 0 0,1-1-1,-1 1 1,1 0 0,-1 0 0,0 0 0,0 0 0,0-1 0,1 1-1,-1 0 1,0 1 0,0-1 0,0 0 0,-1 0 0,1 0 0,0 0-1,-2 0 1,0 0-3,0 0-1,-1 0 0,0 0 1,1 0-1,-1 1 1,0-1-1,1 1 0,-1 0 1,0 0-1,1 0 1,-1 1-1,0-1 0,1 1 1,-1 0-1,1 0 0,-5 2 1,2 0-3,2 0 0,-1 0 0,0 0 0,0 0 0,1 1 1,0 0-1,0 0 0,0 0 0,0 0 0,1 1 0,-4 5 0,6-9 2,0 0 0,0 1-1,0-1 1,0 0 0,1 1-1,-1-1 1,1 1 0,-1-1-1,1 1 1,-1-1 0,1 1-1,0-1 1,0 1 0,-1-1-1,1 1 1,0-1 0,1 1-1,-1-1 1,0 1 0,0-1-1,1 1 1,-1-1 0,0 1 0,1-1-1,0 1 1,-1-1 0,1 1-1,0-1 1,0 0 0,0 0-1,0 1 1,0-1 0,0 0-1,0 0 1,0 0 0,0 0-1,0 0 1,1 0 0,-1 0-1,0-1 1,1 1 0,-1 0-1,1-1 1,-1 1 0,3 0 0,7 2 1,0 0 1,1-1-1,-1 0 1,1 0 0,0-1-1,20-2 1,76-11 20,-81 8-15,98-12 25,-124 16-32,0-1 0,1 1 1,-1 0-1,0 0 0,0 0 1,0 0-1,0 0 0,0 0 1,0 0-1,0 0 0,0 0 1,1 1-1,-1-1 0,0 0 1,0 1-1,0-1 0,0 0 1,0 1-1,0 0 1,0-1-1,-1 1 0,1-1 1,0 1-1,0 0 0,0 0 1,0 1-1,0 0 10,-1 0 0,1 0 0,-1 0 0,0 0-1,0 0 1,0 0 0,0 0 0,0 0 0,0 0 0,-2 4 0,1 23 194,2-26-181,-1-1 1,1 1-1,0-1 0,0 0 0,0 1 0,0-1 1,0 0-1,1 0 0,-1 1 0,1-1 1,0 0-1,-1 0 0,1-1 0,0 1 0,4 3 1,-2-3 11,0 1 1,1-1 0,0 0 0,-1 0 0,1 0 0,0 0-1,8 0 1,5 1 47,0-1-1,0-2 1,26-1-1,-22-1-60,0-1 0,26-8 0,17-2-442,-65 13 407,0 0 1,0 0-1,0 0 1,0 0-1,1 0 1,-1 0 0,0 0-1,0 0 1,0 0-1,0 0 1,1 0-1,-1 0 1,0 1-1,0-1 1,0 0 0,0 0-1,0 0 1,0 0-1,1 0 1,-1 0-1,0 0 1,0 0-1,0 0 1,0 0 0,0 1-1,0-1 1,0 0-1,0 0 1,1 0-1,-1 0 1,0 0-1,0 0 1,0 1 0,0-1-1,0 0 1,0 0-1,0 0 1,0 0-1,0 0 1,0 1-1,0-1 1,0 0 0,0 0-1,0 0 1,0 0-1,0 0 1,0 1-1,0-1 1,0 0-1,0 0 1,0 0-1,0 0 1,-1 0 0,1 1-1,0-1 1,0 0-1,0 0 1,-7 15 56,6-13-32,-1 0 0,1 1 1,0-1-1,0 0 0,0 0 1,1 1-1,-1-1 1,0 4-1,3 2-17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7.803"/>
    </inkml:context>
    <inkml:brush xml:id="br0">
      <inkml:brushProperty name="width" value="0.05" units="cm"/>
      <inkml:brushProperty name="height" value="0.05" units="cm"/>
    </inkml:brush>
  </inkml:definitions>
  <inkml:trace contextRef="#ctx0" brushRef="#br0">25 1 10162,'-7'70'968,"1"-6"-584,0-3-127,3-8 703,0-6-96,3-8-192,0-5-8,0-11-8,2-4 8,-1-9-47,1 0-57,-2-2-336,0-3-344,1-5 200,2-4-16,-3-32-176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17.145"/>
    </inkml:context>
    <inkml:brush xml:id="br0">
      <inkml:brushProperty name="width" value="0.05" units="cm"/>
      <inkml:brushProperty name="height" value="0.05" units="cm"/>
    </inkml:brush>
  </inkml:definitions>
  <inkml:trace contextRef="#ctx0" brushRef="#br0">108 63 13227,'-1'-1'103,"0"1"0,0-1 1,1 1-1,-1 0 0,0-1 1,0 1-1,0 0 0,0-1 1,0 1-1,0 0 0,0 0 1,0 0-1,0 0 0,0 0 1,0 0-1,-1 0 0,1 1-61,0-1 0,0 1 0,0 0 0,1 0 0,-1-1 0,0 1 0,1 0 0,-1 0 0,0 0 0,1 0 0,-1 0 0,1 0 0,0 0 0,-1 0 0,1 0 0,-1 2 0,-2 9 16,0 1 1,1-1-1,0 1 1,1 0-1,0 0 1,1-1 0,0 1-1,1 0 1,1 0-1,4 17 1,-6-28-59,0-1 1,0 0-1,1 1 0,-1-1 1,1 0-1,-1 0 0,1 1 1,-1-1-1,1 0 0,0 0 1,0 0-1,-1 0 0,1 0 1,0 0-1,0 0 0,0 0 1,0 0-1,0 0 0,0-1 1,1 1-1,-1 0 0,0-1 1,0 1-1,0-1 0,1 1 1,-1-1-1,0 1 0,1-1 1,-1 0-1,0 0 0,1 0 1,-1 0-1,0 0 0,1 0 1,-1 0-1,0 0 0,1 0 1,-1-1-1,0 1 0,1 0 1,-1-1-1,0 1 0,0-1 1,0 0-1,1 1 0,-1-1 1,0 0-1,0 0 0,0 0 1,1-1-1,4-3 32,0 0-1,0-1 1,-1 1 0,0-1 0,0 0-1,0-1 1,4-8 0,-6 8 48,0 1 1,-1-1-1,0 0 1,0 0-1,0 0 1,-1 0-1,0 0 1,0 0-1,-1-1 1,0 1-1,0 0 1,-1 0-1,-2-14 1,2 18-47,0 0-1,1 0 1,-1 0 0,-1 1-1,1-1 1,0 0 0,-1 1-1,1-1 1,-1 1 0,0-1-1,0 1 1,0 0 0,0 0-1,0 0 1,0 0 0,-1 0 0,1 0-1,0 1 1,-1-1 0,0 1-1,1 0 1,-1 0 0,0 0-1,0 0 1,1 0 0,-1 0-1,0 1 1,0-1 0,0 1 0,0 0-1,0 0 1,0 0 0,0 0-1,0 1 1,0-1 0,-4 2-1,1 0-39,1-1-1,-1 1 0,0 1 1,1-1-1,0 1 0,-1 0 1,1 0-1,0 0 0,1 1 1,-1 0-1,0 0 0,1 0 1,0 0-1,0 1 0,1-1 1,-1 1-1,1 0 0,0 1 1,0-1-1,0 0 0,1 1 1,0-1-1,-2 7 0,4-11 4,0 0 0,0 1 0,-1-1-1,1 0 1,0 0 0,0 0-1,1 0 1,-1 0 0,0 0 0,0 0-1,0 0 1,1 0 0,-1 0-1,0 0 1,1 0 0,-1 0 0,1 0-1,-1 0 1,1-1 0,-1 1-1,1 0 1,0 0 0,0 0 0,-1-1-1,1 1 1,0 0 0,0-1-1,1 2 1,0-1 1,1-1-1,0 1 1,-1 0-1,1-1 1,0 1-1,-1-1 1,1 0-1,0 0 1,-1 0-1,1 0 1,3-1-1,1 0 11,1 0 0,0-1 0,-1 0 1,1-1-1,-1 0 0,0 0 0,9-5 0,-14 6-1,0 1-1,-1-1 1,1 1-1,-1-1 1,0 1-1,1-1 1,-1 0-1,0 0 1,0 0-1,0 0 1,0 0-1,-1 0 1,1 0-1,0 0 1,-1 0-1,1 0 1,-1 0-1,0 0 1,0 0-1,0 0 1,0-1-1,0 1 1,0 0-1,0 0 1,-1 0-1,1 0 1,-2-3-1,1 2-17,0 0-1,0 0 1,0 0-1,-1 0 1,0 0-1,1 1 1,-1-1 0,0 0-1,0 1 1,0-1-1,-1 1 1,1 0-1,0 0 1,-1 0 0,0 0-1,1 0 1,-6-2-1,6 3 2,1 1 0,0-1 0,0 1 0,-1 0 0,1 0 0,0 0 0,-1 0 0,1 0 0,0 0 0,-1 0 0,1 0 0,0 0 0,-1 0 0,1 1 0,0-1 0,0 1 0,-1-1 0,1 1 0,0-1 0,0 1 0,0 0 0,0 0 0,-1-1 0,1 1 0,0 0 0,1 0 0,-1 0 0,0 0 0,0 0 0,0 0 0,0 0 0,1 0 0,-1 1 0,1-1 0,-2 2 0,0 3-17,-1 0-1,1 0 1,0 1-1,1-1 1,-1 0 0,0 7-1,2-8 16,-1 0-1,1 0 1,0-1 0,1 1-1,-1 0 1,1-1-1,0 1 1,0 0-1,0-1 1,0 1 0,1-1-1,0 0 1,0 1-1,0-1 1,1 0 0,3 4-1,-4-5 7,0-1-1,1 0 1,-1 0-1,1 0 1,0 0 0,-1 0-1,1 0 1,0-1-1,0 0 1,0 1-1,0-1 1,0 0-1,1 0 1,-1-1 0,0 1-1,0-1 1,1 0-1,-1 1 1,0-2-1,1 1 1,-1 0-1,0-1 1,0 1 0,4-2-1,0 0 67,0 0 1,-1-1-1,1 1 0,-1-1 0,1-1 1,-1 0-1,0 1 0,0-2 1,-1 1-1,1-1 0,-1 0 0,0 0 1,-1 0-1,1 0 0,-1-1 0,4-7 1,-6 10-27,0 0 0,0-1 1,-1 1-1,1 0 1,-1-1-1,0 1 0,0-1 1,-1 0-1,1 1 0,-1-1 1,1 0-1,-1 1 1,0-1-1,0 0 0,-1 1 1,1-1-1,-1 1 1,0-1-1,0 0 0,0 1 1,-1-1-1,1 1 0,-1 0 1,1 0-1,-1-1 1,0 1-1,0 0 0,-1 0 1,1 1-1,-1-1 0,1 0 1,-6-3-1,5 4-19,0 0 0,0 0 0,0 1 0,-1-1 0,1 1-1,0 0 1,-1-1 0,1 2 0,0-1 0,-7 0 0,9 0 2,-1 1 0,1 0 1,-1 0-1,1 0 0,-1 0 1,1 0-1,-1 0 0,1 0 1,-1 1-1,1-1 0,-1 1 0,1-1 1,-1 1-1,1-1 0,0 1 1,-1 0-1,1 0 0,0-1 1,0 1-1,-1 0 0,1 0 1,0 0-1,0 1 0,0-1 0,0 0 1,0 0-1,0 2 0,1-3-11,0 1 0,0-1 0,0 0 0,0 1 0,0-1 0,0 0 0,0 1-1,0-1 1,0 0 0,0 1 0,0-1 0,0 0 0,0 1 0,0-1 0,1 0 0,-1 0-1,0 1 1,0-1 0,0 0 0,1 0 0,-1 1 0,0-1 0,0 0 0,0 0 0,1 1-1,-1-1 1,0 0 0,1 0 0,-1 0 0,0 0 0,0 0 0,1 1 0,-1-1-1,0 0 1,1 0 0,-1 0 0,0 0 0,1 0 0,-1 0 0,0 0 0,1 0 0,-1 0-1,0 0 1,1 0 0,-1 0 0,13 0 95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7.131"/>
    </inkml:context>
    <inkml:brush xml:id="br0">
      <inkml:brushProperty name="width" value="0.05" units="cm"/>
      <inkml:brushProperty name="height" value="0.05" units="cm"/>
    </inkml:brush>
  </inkml:definitions>
  <inkml:trace contextRef="#ctx0" brushRef="#br0">248 1 15019,'-9'10'1449,"-2"2"-1097,-4 8-184,2 2 984,-3 9-880,-2-1-96,1 7-88,1-1-32,0 2-16,-2-1-152,2-2-472,0-3 760,-6-10-224,0-5-56,-1-14-24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7.532"/>
    </inkml:context>
    <inkml:brush xml:id="br0">
      <inkml:brushProperty name="width" value="0.05" units="cm"/>
      <inkml:brushProperty name="height" value="0.05" units="cm"/>
    </inkml:brush>
  </inkml:definitions>
  <inkml:trace contextRef="#ctx0" brushRef="#br0">0 13 16996,'9'-13'1352,"1"13"-1104,1 0-144,3 9 688,5 1-392,7 6-328,2 3-72,9 5-40,1 2 16,2 0 48,0-1-64,-2-3-528,-3-2 2184,-6-4-1528,-4-3 97,-8-7 55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7.950"/>
    </inkml:context>
    <inkml:brush xml:id="br0">
      <inkml:brushProperty name="width" value="0.05" units="cm"/>
      <inkml:brushProperty name="height" value="0.05" units="cm"/>
    </inkml:brush>
  </inkml:definitions>
  <inkml:trace contextRef="#ctx0" brushRef="#br0">263 0 18364,'-5'1'214,"0"1"1,0-1-1,0 1 1,1 0-1,-1 0 0,0 0 1,1 0-1,0 1 1,-1 0-1,1 0 1,-5 5-1,1-3-2,-40 32-131,-84 82 0,132-119-89,-1 0 0,1 0 1,0 0-1,0 1 0,-1-1 0,1 0 0,0 0 0,0 0 0,0 1 0,-1-1 1,1 0-1,0 0 0,0 1 0,0-1 0,0 0 0,0 1 0,0-1 0,-1 0 1,1 0-1,0 1 0,0-1 0,0 0 0,0 1 0,0-1 0,0 0 0,0 1 1,0-1-1,0 0 0,0 1 0,1-1 0,-1 0 0,0 0 0,0 1 0,0-1 1,13 5-181,29-5-25,-22-1 121,-9 2 82,0-1 1,0 2-1,0 0 1,0 0-1,0 1 1,0 0-1,-1 1 0,0 0 1,1 0-1,18 13 1,-28-17 4,0 1 1,-1 0 0,1-1 0,0 1 0,0 0-1,0 0 1,-1 0 0,1 0 0,0 0-1,-1 0 1,1 0 0,-1 0 0,1 0-1,-1 0 1,1 0 0,-1 0 0,0 0-1,1 1 1,-1-1 0,0 0 0,0 0 0,0 0-1,0 0 1,0 1 0,-1 1 0,0-1 5,0 0 1,0 1 0,0-1-1,0 0 1,0 0 0,-1 0 0,1 0-1,-1 0 1,0 0 0,1 0 0,-4 2-1,-4 3 37,0-1 1,-1 0-1,0 0 0,-12 4 0,-73 22 40,62-22 722,10 0-379,19-7-294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8.325"/>
    </inkml:context>
    <inkml:brush xml:id="br0">
      <inkml:brushProperty name="width" value="0.05" units="cm"/>
      <inkml:brushProperty name="height" value="0.05" units="cm"/>
    </inkml:brush>
  </inkml:definitions>
  <inkml:trace contextRef="#ctx0" brushRef="#br0">109 26 17012,'-3'1'497,"0"0"0,1 0 0,-1 0 0,0-1 0,0 1 0,0-1 0,-4 0 1,4 0-398,0 0 0,1 1 0,-1-1 0,0 0 0,1 1 0,-1 0 0,0-1 0,1 1 0,-6 3 0,4-1-112,0 0-1,0 0 1,1 1 0,-1 0 0,1-1 0,-1 1 0,1 1 0,1-1 0,-1 0-1,0 1 1,1-1 0,0 1 0,0 0 0,1 0 0,-3 7 0,4-10-25,-1 0 1,1 0-1,0 0 1,-1 0 0,1 0-1,0 0 1,0 0-1,0 0 1,1 0-1,-1 1 1,0-2 0,1 1-1,-1 0 1,1 0-1,0 0 1,0 0 0,-1 0-1,1 0 1,1-1-1,-1 1 1,0 0 0,0-1-1,0 1 1,1-1-1,-1 1 1,1-1-1,-1 0 1,1 1 0,0-1-1,-1 0 1,1 0-1,0 0 1,0-1 0,0 1-1,0 0 1,0-1-1,0 1 1,0-1 0,0 1-1,3-1 1,-2 0 31,-1 1 0,1-1 0,0 0 0,0 0 1,0-1-1,-1 1 0,1 0 0,0-1 0,0 0 1,-1 0-1,1 1 0,-1-2 0,1 1 0,-1 0 1,1 0-1,-1-1 0,0 1 0,1-1 0,-1 0 1,0 0-1,0 0 0,0 0 0,0 0 0,-1 0 1,1 0-1,-1-1 0,3-3 0,-2 1-40,1-1-1,-1-1 1,0 1 0,0 0-1,-1 0 1,1-1 0,-2 1-1,1-1 1,-1 1 0,0-11-1,-3-23-334,2 22 48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8.725"/>
    </inkml:context>
    <inkml:brush xml:id="br0">
      <inkml:brushProperty name="width" value="0.05" units="cm"/>
      <inkml:brushProperty name="height" value="0.05" units="cm"/>
    </inkml:brush>
  </inkml:definitions>
  <inkml:trace contextRef="#ctx0" brushRef="#br0">0 46 12435,'30'-12'706,"0"2"0,33-7 0,-52 15-566,-1 0 0,1 1 1,-1 0-1,1 1 0,0 0 0,-1 0 0,1 2 0,-1-1 0,1 1 0,10 3 0,-19-4-114,0 0-1,0-1 0,0 1 1,-1 0-1,1 0 1,0 0-1,0 0 1,-1 0-1,1 0 1,0 0-1,-1 1 0,1-1 1,-1 1-1,0-1 1,1 1-1,-1-1 1,0 1-1,0 0 1,0 0-1,1 2 1,-1-1 27,-1 0 0,0-1 0,0 1 0,0-1 0,0 1 0,0-1 0,0 1 1,-1 0-1,1-1 0,-1 1 0,1-1 0,-1 0 0,0 1 0,-1 2 1,-5 7 285,-1 1 0,0-1 1,-1-1-1,-15 17 1,21-25-246,-12 13 718,-27 22-1,61-34-799,18 1-221,-20-2 44,0-1 0,0 0-1,0-2 1,0 0-1,30-3 1,-26-6-29,-6-3-83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9.081"/>
    </inkml:context>
    <inkml:brush xml:id="br0">
      <inkml:brushProperty name="width" value="0.05" units="cm"/>
      <inkml:brushProperty name="height" value="0.05" units="cm"/>
    </inkml:brush>
  </inkml:definitions>
  <inkml:trace contextRef="#ctx0" brushRef="#br0">1 4 14155,'0'-2'1072,"6"2"-896,3 3-88,8 0 408,6 0-192,8 2-191,4 0-57,12-5-1201,4-3 1041,3-4-72,0-3-80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50.200"/>
    </inkml:context>
    <inkml:brush xml:id="br0">
      <inkml:brushProperty name="width" value="0.05" units="cm"/>
      <inkml:brushProperty name="height" value="0.05" units="cm"/>
    </inkml:brush>
  </inkml:definitions>
  <inkml:trace contextRef="#ctx0" brushRef="#br0">3 5 12115,'-3'6'1344,"9"-3"-928,14-6-224,5-2 1840,6 1-1952,4 3-40,9 1-8,1 4 0,6 3 0,2 2-8,-2 0-160,1 0-144,-9 1 248,-4-4-40,-17-11-24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50.647"/>
    </inkml:context>
    <inkml:brush xml:id="br0">
      <inkml:brushProperty name="width" value="0.05" units="cm"/>
      <inkml:brushProperty name="height" value="0.05" units="cm"/>
    </inkml:brush>
  </inkml:definitions>
  <inkml:trace contextRef="#ctx0" brushRef="#br0">369 6 15195,'1'0'115,"28"-6"2141,-28 6-2238,-1 0 1,0 0-1,1 0 1,-1 0-1,1 0 1,-1 0-1,0 0 1,1 0-1,-1 0 0,0 0 1,1 1-1,-1-1 1,0 0-1,1 0 1,-1 0-1,0 0 1,1 1-1,-1-1 1,0 0-1,1 0 1,-1 0-1,0 1 0,0-1 1,1 0-1,-1 1 1,0 0-21,0 0 0,0-1 0,0 1 0,0 0 0,0 0 0,0-1 0,-1 1 0,1 0 0,0 0 0,0-1 0,-1 1 0,1 0 0,-1-1 0,1 1 0,0 0 0,-1-1 0,1 1 0,-2 0 0,-13 17 0,-2-2-1,0 0 1,-25 18 0,5-4 31,29-24-19,-133 123 167,124-112-169,0 2 0,2 0 0,0 1 1,1 0-1,-19 38 0,31-53-20,0 0 0,0 0 1,0 0-1,0 0 0,1 1 1,0-1-1,0 0 0,1 1 1,-1 5-1,1-9 3,1 0 1,-1 0-1,0 0 1,1 0 0,0 0-1,-1 0 1,1 0-1,0 0 1,0 0-1,0 0 1,0-1-1,1 1 1,-1 0-1,0-1 1,1 1 0,-1-1-1,1 1 1,-1-1-1,1 0 1,0 1-1,0-1 1,0 0-1,-1 0 1,1 0-1,0-1 1,3 2 0,25 7-143,1-2 1,-1-1-1,2-2 1,33 1 0,-20-1-712,77 8 240,-65-6 278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8.250"/>
    </inkml:context>
    <inkml:brush xml:id="br0">
      <inkml:brushProperty name="width" value="0.05" units="cm"/>
      <inkml:brushProperty name="height" value="0.05" units="cm"/>
    </inkml:brush>
  </inkml:definitions>
  <inkml:trace contextRef="#ctx0" brushRef="#br0">262 75 12355,'4'-4'529,"-1"0"0,0 0 0,-1 0 1,1 0-1,-1-1 0,1 1 0,-1-1 0,2-7 1,-4 11-371,0 0 0,0 0 0,0 0 1,1 0-1,-1 0 0,0 0 0,0 0 0,0 0 1,0 0-1,-1 0 0,1 0 0,0 0 1,0 0-1,-1 0 0,1 0 0,-1 0 0,1 0 1,-1-2-1,0 2-31,0 1 1,0-1-1,0 0 0,0 0 1,-1 1-1,1-1 0,0 1 1,0-1-1,0 1 1,0-1-1,-1 1 0,1 0 1,0-1-1,0 1 0,-1 0 1,1 0-1,0 0 0,-1 0 1,-1 1-1,-2-1-51,0 1 0,0 0-1,1 0 1,-1 0 0,0 1-1,1 0 1,-1-1-1,1 2 1,0-1 0,-1 0-1,1 1 1,0 0 0,0 0-1,1 0 1,-1 1 0,1-1-1,0 1 1,0 0 0,0-1-1,-5 9 1,2 0 0,0-1 1,1 1-1,0 0 0,1 0 1,0 1-1,-3 21 0,2 2 76,2 0-1,2 0 1,1 0-1,5 38 0,29 144 221,-21-152-221,-13-64-121,0 0 0,1-1 0,-1 1 1,0 0-1,0 0 0,0 0 0,0-1 0,0 1 0,0 0 0,-1 3 0,1-5-15,0 0-1,-1 0 1,1 0 0,0 0-1,0 1 1,0-1-1,-1 0 1,1 0 0,0 0-1,0 0 1,0 0 0,-1 0-1,1 0 1,0 0 0,0 0-1,-1 0 1,1 0 0,0 0-1,0 0 1,-1 0 0,1 0-1,0 0 1,0 0 0,-1 0-1,1 0 1,0 0-1,0 0 1,0 0 0,-1 0-1,1 0 1,0-1 0,0 1-1,0 0 1,-1 0 0,1 0-1,0 0 1,0 0 0,0-1-1,0 1 1,-1 0 0,1-1-1,-4-3 125,0-1-1,0 1 1,0-1-1,-4-9 1,-35-64 426,-55-91-438,102 169-148,1 0 0,-1 0-1,1 0 1,0 0-1,-1 1 1,0 0 0,9 2-1,12 2 15,-6-3-89,-1 0-1,1-1 1,0-1-1,0-1 1,0-1-1,0 0 1,0-1-1,-1-1 1,22-8-1,-36 10-11,1 0 0,-1-1 0,0 0 0,0 1 0,0-1 0,-1-1 0,1 1 0,-1 0 0,0-1 0,1 0 0,-2 0 0,1 0 1,3-6-1,7-15-318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38.673"/>
    </inkml:context>
    <inkml:brush xml:id="br0">
      <inkml:brushProperty name="width" value="0.05" units="cm"/>
      <inkml:brushProperty name="height" value="0.05" units="cm"/>
    </inkml:brush>
  </inkml:definitions>
  <inkml:trace contextRef="#ctx0" brushRef="#br0">557 130 16772,'-1'1'205,"0"0"1,-1 0 0,1-1 0,0 1 0,-1 0-1,1-1 1,-1 1 0,0-1 0,1 1 0,-1-1-1,1 0 1,-1 0 0,1 0 0,-1 0 0,0 0-1,1 0 1,-1 0 0,-1-1 0,-40-1 203,-7-6-20,-67-20 0,84 19-348,-1 0 0,1 2 0,-1 2-1,0 1 1,-43 0 0,26 13-174,30-5-243,36-14-1409,25-14 0,12 0 622,-25 9 518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39.295"/>
    </inkml:context>
    <inkml:brush xml:id="br0">
      <inkml:brushProperty name="width" value="0.05" units="cm"/>
      <inkml:brushProperty name="height" value="0.05" units="cm"/>
    </inkml:brush>
  </inkml:definitions>
  <inkml:trace contextRef="#ctx0" brushRef="#br0">405 628 14611,'-23'-1'831,"1"-1"-1,0 0 1,0-2-1,-43-14 1,26 5-500,-66-34 1,97 42-277,1 1 0,-1-2 0,1 1 0,0-1 0,0 0 0,0 0 0,1-1 1,0 0-1,1 0 0,-1 0 0,1-1 0,-7-15 0,9 17-54,0 0-1,1 0 1,0 0-1,1-1 1,-1 1-1,1 0 1,0-1-1,1 1 1,-1 0-1,1-1 1,0 1-1,1-1 1,0 1-1,0 0 1,0-1 0,1 1-1,0 0 1,0 0-1,4-7 1,-2 7-13,0-1 0,0 2 0,1-1 0,0 0 1,0 1-1,0 0 0,1 0 0,0 1 0,8-6 0,65-33-53,-47 27 43,19-12-44,-2-1 0,-1-3 0,69-60 0,-109 84 107,-8 8-70,0-1-1,1 1 1,-1-1-1,0 1 1,1 0-1,-1-1 0,1 1 1,-1 0-1,0 0 1,1-1-1,-1 1 1,1 0-1,-1 0 1,1 0-1,-1-1 1,1 1-1,-1 0 1,1 0-1,-1 0 1,1 0-1,0 0 1,-1 0-1,1 0 1,-1 0-1,1 0 1,0 1-1,3-1-102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3.333"/>
    </inkml:context>
    <inkml:brush xml:id="br0">
      <inkml:brushProperty name="width" value="0.05" units="cm"/>
      <inkml:brushProperty name="height" value="0.05" units="cm"/>
    </inkml:brush>
  </inkml:definitions>
  <inkml:trace contextRef="#ctx0" brushRef="#br0">40 7 13971,'-7'-6'842,"4"12"-596,1 20-262,2-22 144,-13 280-273,-1 106 482,26-444 1069,25-218-203,23 4-1100,-58 262-113,0 1 1,0-1 0,0 1 0,0 0-1,1 0 1,0 0 0,0 0 0,0 0-1,1 1 1,-1-1 0,7-5 0,-8 9-2,1-1 0,-1 1 0,0-1 1,1 1-1,-1 0 0,1 0 1,0 0-1,-1 0 0,1 1 0,0-1 1,-1 1-1,1-1 0,0 1 1,0 0-1,-1 0 0,1 0 0,0 1 1,0-1-1,-1 0 0,1 1 1,0 0-1,-1 0 0,1 0 1,3 2-1,3 1-34,-1 0 0,0 0 0,-1 1 0,1 1 0,-1-1 0,0 1 0,0 0 0,-1 1 0,1 0 0,-2 0 0,10 14 0,-13-18 35,0 1-1,0-1 0,0 1 1,0-1-1,-1 1 0,0 0 1,0 0-1,0 0 0,0 0 1,-1 0-1,1 0 1,-1 0-1,0 0 0,0 0 1,-1 0-1,1 0 0,-1 0 1,0 0-1,0 0 0,0 0 1,0-1-1,-1 1 0,1 0 1,-1-1-1,0 1 1,0-1-1,-1 1 0,-3 4 1,-2 0 79,0-1 0,0 0 1,0 0-1,-1-1 1,0 0-1,0-1 1,-1 1-1,1-2 0,-16 6 1,9-5 35,1-1 0,-1 0 0,1-1 0,-1-1 0,-28 1 0,43-3-111,-34-3-109,34 3 115,0 0 0,0 0 0,0 0 0,0-1 0,0 1 0,0 0 0,0 0 1,0-1-1,1 1 0,-1-1 0,0 1 0,0-1 0,0 1 0,0-1 0,0 0 1,1 1-1,-1-1 0,0 0 0,0 1 0,1-1 0,-1 0 0,1 0 0,-1 0 1,1 0-1,-1 0 0,1 1 0,-1-1 0,1 0 0,0 0 0,0 0 0,-1-2 1,8-12-100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4.326"/>
    </inkml:context>
    <inkml:brush xml:id="br0">
      <inkml:brushProperty name="width" value="0.05" units="cm"/>
      <inkml:brushProperty name="height" value="0.05" units="cm"/>
    </inkml:brush>
  </inkml:definitions>
  <inkml:trace contextRef="#ctx0" brushRef="#br0">201 8 11682,'11'-7'902,"-21"16"704,9-7-1280,-5-1 3458,-8-2-3672,9 1 223,-1 0-305,0 1 0,0 0 0,0 0-1,1 0 1,-1 1 0,0 0 0,1 0 0,0 0 0,-1 1 0,1-1 0,0 1 0,0 1 0,1-1 0,-6 5 0,8-6-50,-1 0 1,1 0-1,0 1 0,0-1 1,0 1-1,0 0 0,0-1 1,0 1-1,1 0 0,-1 0 1,1 0-1,0 0 0,0 0 1,0 1-1,0-1 0,1 0 1,-1 0-1,1 1 1,0-1-1,0 0 0,0 0 1,0 1-1,0-1 0,1 0 1,0 1-1,1 4 0,-1-6-31,0 1 0,1 0 0,-1-1-1,0 1 1,1-1 0,0 0 0,0 0 0,0 1-1,0-1 1,0 0 0,0 0 0,0-1 0,0 1-1,6 2 1,0 0-90,0 0 1,1-1-1,12 3 0,-15-5 113,-1 1 0,1-1 0,0 1 1,-1 0-1,0 0 0,1 1 0,-1 0 0,0 0 0,0 0 0,8 8 1,-12-11 26,-1 1 1,1-1-1,-1 1 1,1 0-1,-1 0 1,0-1-1,1 1 1,-1 0-1,0 0 1,1-1-1,-1 1 1,0 0-1,0 0 1,0 0-1,0-1 1,0 1-1,0 0 1,0 0-1,0 0 1,0 0-1,0-1 1,0 1-1,-1 1 1,0 1 13,0-1 0,0 0 0,0 0 0,0 0 0,-1 0 0,1 0 0,-1 0 0,-2 2 0,-4 4 165,-1-1 0,-17 11 0,22-16-89,-7 5 122,0-1-1,0-1 1,0 0 0,-1 0-1,0-1 1,1-1 0,-2 0-1,1 0 1,0-1 0,-22 0 0,34-2-223,0 0 1,0 0-1,0 0 1,0 0 0,-1 0-1,1 0 1,0 0-1,0 0 1,0 0 0,0 0-1,-1 0 1,1-1 0,0 1-1,0 0 1,0 0-1,0 0 1,0 0 0,0 0-1,-1-1 1,1 1-1,0 0 1,0 0 0,0 0-1,0 0 1,0-1-1,0 1 1,0 0 0,0 0-1,0 0 1,0-1-1,0 1 1,0 0 0,0 0-1,0 0 1,0 0-1,0-1 1,0 1 0,0 0-1,0 0 1,0 0-1,0-1 1,0 1 0,0 0-1,1 0 1,-1 0-1,0 0 1,0-1 0,0 1-1,0 0 1,0 0 0,0 0-1,1 0 1,-1 0-1,0 0 1,0 0 0,0-1-1,0 1 1,0 0-1,1 0 1,-1 0 0,0 0-1,0 0 1,0 0-1,1 0 1,-1 0 0,0 0-1,0 0 1,7-8-228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4.726"/>
    </inkml:context>
    <inkml:brush xml:id="br0">
      <inkml:brushProperty name="width" value="0.05" units="cm"/>
      <inkml:brushProperty name="height" value="0.05" units="cm"/>
    </inkml:brush>
  </inkml:definitions>
  <inkml:trace contextRef="#ctx0" brushRef="#br0">101 1 16035,'-5'1'21,"0"-1"0,0 2 0,1-1 0,-1 1 0,0-1 0,0 1 0,1 1 0,-1-1 0,1 1 0,0-1 0,0 1 0,0 1 0,0-1 0,0 0 0,1 1 0,0 0 0,-1 0 0,1 0 0,1 0 0,-1 0 0,1 1 0,-1-1 0,1 1 0,0-1 0,1 1 0,-1 0 0,1 0 0,0 0 0,0 0 0,1 0 0,-1 0 0,1 0 0,0 0 0,1 0 0,-1 0 0,1 0 0,0 0 0,2 7 0,-2-10-24,-1 0-1,0-1 0,1 1 0,-1-1 1,1 1-1,0-1 0,-1 1 0,1-1 1,0 1-1,0-1 0,0 0 0,0 1 1,0-1-1,0 0 0,0 0 0,1 0 1,-1 0-1,0 0 0,1 0 0,-1 0 1,0 0-1,1-1 0,-1 1 0,1 0 1,0-1-1,-1 1 0,1-1 0,-1 0 1,1 0-1,0 1 0,-1-1 0,1 0 1,-1 0-1,1 0 0,0-1 0,-1 1 1,1 0-1,0-1 0,-1 1 0,1-1 1,-1 1-1,1-1 0,1 0 0,2-2 59,0 0 0,0-1-1,-1 1 1,1-1 0,-1 0-1,1 0 1,-1 0-1,0 0 1,-1-1 0,1 0-1,2-5 1,20-42 261,-14 26-125</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5.116"/>
    </inkml:context>
    <inkml:brush xml:id="br0">
      <inkml:brushProperty name="width" value="0.05" units="cm"/>
      <inkml:brushProperty name="height" value="0.05" units="cm"/>
    </inkml:brush>
  </inkml:definitions>
  <inkml:trace contextRef="#ctx0" brushRef="#br0">0 37 13667,'12'-6'205,"0"0"1,0 1-1,1 1 0,0 0 1,-1 1-1,1 0 1,1 1-1,-1 0 0,0 1 1,0 0-1,1 2 0,24 2 1,-36-3-205,-1 1 1,1-1-1,-1 1 1,1-1-1,-1 1 0,1 0 1,-1-1-1,0 1 1,1 0-1,-1 0 1,0 0-1,0 0 0,1 0 1,-1 0-1,0 1 1,0-1-1,0 0 1,0 0-1,-1 1 0,1-1 1,0 1-1,0-1 1,-1 1-1,1-1 1,-1 1-1,0-1 1,1 1-1,-1-1 0,0 1 1,0 0-1,0-1 1,0 1-1,0-1 1,0 1-1,0 0 0,-1-1 1,1 1-1,-1 2 1,-3 8 27,1-1-1,-2 1 1,1-1 0,-8 12 0,5-10 30,-7 15 71,9-19-45,0 0-1,0 0 1,1 0 0,1 1-1,-1-1 1,-2 15-1,6-22-76,0-1 0,0 0-1,1 1 1,-1-1 0,0 1-1,1-1 1,-1 1 0,1-1 0,-1 0-1,1 0 1,-1 1 0,1-1-1,0 0 1,0 0 0,0 1-1,0-1 1,0 0 0,0 0-1,0 0 1,0 0 0,0-1-1,0 1 1,0 0 0,1 0-1,-1-1 1,0 1 0,1 0 0,-1-1-1,0 0 1,1 1 0,2-1-1,2 2-105,1 0 0,0-1 0,-1 0 0,1-1 0,11 0 0,-18 0 95,1 0-3,-1 0 1,0 0-1,1 0 0,-1 0 0,1 0 0,-1 0 0,1 0 0,-1 0 0,1 0 0,-1 0 1,1 0-1,-1 0 0,0 0 0,1 0 0,-1-1 0,1 1 0,-1 0 0,0 0 0,1-1 0,-1 1 1,1 0-1,-1-1 0,0 1 0,1 0 0,-1-1 0,0 1 0,0 0 0,1-1 0,-1 1 1,0 0-1,0-1 0,0 1 0,1-1 0,-2-8-139</inkml:trace>
  <inkml:trace contextRef="#ctx0" brushRef="#br0" timeOffset="0.3">7 204 11258,'5'-2'1145,"3"1"-849,10-1-144,2-1 1104,11-3-2768,4-4 1456,3-4-176,0-3-104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09.005"/>
    </inkml:context>
    <inkml:brush xml:id="br0">
      <inkml:brushProperty name="width" value="0.05" units="cm"/>
      <inkml:brushProperty name="height" value="0.05" units="cm"/>
    </inkml:brush>
  </inkml:definitions>
  <inkml:trace contextRef="#ctx0" brushRef="#br0">1073 12 7306,'-64'-6'547,"42"4"-508,1 0 0,-1 1-1,0 1 1,-26 4 0,13 2-55,0 3-1,1 1 0,1 1 1,-54 26-1,31-8 26,-91 64 0,114-67 52,2 0-1,0 2 1,2 1 0,1 1 0,2 2 0,1 1 0,1 0 0,2 2-1,-21 46 1,14-20-26,3 2 0,4 1 0,1 1 0,-20 121 0,35-144-70,1 0 0,2 0 1,2 1-1,2-1 1,1 0-1,3 0 1,14 62-1,-14-83 8,2-1 1,0 0-1,1-1 0,2 1 1,0-2-1,0 1 0,17 20 1,-17-27 8,0 0 1,1-2 0,0 1 0,1-1 0,0-1 0,0 0-1,1 0 1,0-1 0,1-1 0,0-1 0,14 6-1,-5-5 8,1-1 0,0-2-1,-1 0 1,1-1 0,1-1 0,-1-2-1,0 0 1,0-1 0,0-2-1,35-8 1,-3-2 34,0-4 1,-1-1-1,65-33 0,-58 21 44,-2-2-1,0-3 1,-3-3-1,-1-2 1,-2-3-1,50-50 1,-67 55 68,-1-2 0,-3-1 0,-1-2 0,-2-1 1,-2-1-1,-2-1 0,-2-2 0,25-68 0,-26 47 381,-3 0-1,-3-2 1,-3 0-1,-3 0 1,2-119-1,-13 175-387,0 0 0,-2 0-1,0 0 1,0 0-1,-1 0 1,-1 0 0,-1 1-1,-6-15 1,8 23-79,0-1 0,0 1 0,-1 0 0,0 1 0,-1-1 0,1 1 0,-1-1 0,0 1 0,0 1 0,-1-1 0,1 1 0,-1 0 0,0 0 0,0 1 0,0-1 0,-1 1 0,1 1 0,-1-1 0,-10-1 0,-5 0-80,-1 1 1,1 1-1,-1 1 0,0 1 0,1 1 1,-1 1-1,1 1 0,0 1 0,-1 1 0,2 1 1,-33 13-1,0 8-73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1.947"/>
    </inkml:context>
    <inkml:brush xml:id="br0">
      <inkml:brushProperty name="width" value="0.05" units="cm"/>
      <inkml:brushProperty name="height" value="0.05" units="cm"/>
    </inkml:brush>
  </inkml:definitions>
  <inkml:trace contextRef="#ctx0" brushRef="#br0">0 3 10058,'2'-3'2249,"-2"3"-2235,1 0 1,-1 0-1,1 0 1,-1 0-1,1 0 1,-1 0 0,1 0-1,-1 1 1,1-1-1,-1 0 1,1 0-1,-1 0 1,0 1-1,1-1 1,-1 0 0,1 0-1,-1 1 1,0-1-1,1 0 1,-1 1-1,0-1 1,1 0 0,-1 1-1,0 0 1,13 11 28,-1 0 0,2-1 0,-1 0-1,2-1 1,27 15 0,-6-3-19,46 32-20,88 54-31,-91-56 12,-3 2 0,132 123 0,-82-48-3,-86-84 2,3-2 0,78 62 1,178 77-114,-94-62 114,140 80 39,-227-135-32,197 145 14,-56-33-4,-143-105 2,166 134 0,-50-8-4,327 266 0,-282-229 2,58 41-38,-214-191 4,189 137 11,148 89-75,-318-226 96,199 158 0,-234-152 24,196 148-64,280 177 23,92 141 39,-479-394-142,371 241 0,-172-128-16,-277-196 100,197 101 0,-18-13 115,-183-97-59,167 111-36,-64-6 95,-53-39 62,-151-126-141,-14-11 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2.735"/>
    </inkml:context>
    <inkml:brush xml:id="br0">
      <inkml:brushProperty name="width" value="0.05" units="cm"/>
      <inkml:brushProperty name="height" value="0.05" units="cm"/>
    </inkml:brush>
  </inkml:definitions>
  <inkml:trace contextRef="#ctx0" brushRef="#br0">99 0 15171,'-10'9'1136,"-4"13"-951,-3 6-81,6 7 592,-1 5-496,0 17-312,1 9-184,5 16-328,0 4-913,6 15 1281,3 1-232,9-3-152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4.127"/>
    </inkml:context>
    <inkml:brush xml:id="br0">
      <inkml:brushProperty name="width" value="0.05" units="cm"/>
      <inkml:brushProperty name="height" value="0.05" units="cm"/>
    </inkml:brush>
  </inkml:definitions>
  <inkml:trace contextRef="#ctx0" brushRef="#br0">129 0 17492,'-4'9'1128,"-3"1"-1240,-5-3-216,-6 2 248,1-4-528,2-1-88,1-3-169,-1-2 441,2-6-48,0-2-56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8.996"/>
    </inkml:context>
    <inkml:brush xml:id="br0">
      <inkml:brushProperty name="width" value="0.05" units="cm"/>
      <inkml:brushProperty name="height" value="0.05" units="cm"/>
    </inkml:brush>
  </inkml:definitions>
  <inkml:trace contextRef="#ctx0" brushRef="#br0">0 1 16676,'0'51'4546,"0"39"-943,8 43-2396,-2-107-1057,0-19-9,-5-7-132,-1 0 0,1-1 0,-1 1 1,1 0-1,-1-1 0,0 1 0,1 0 0,-1-1 0,1 1 0,-1-1 0,0 1 0,1-1 0,-1 1 0,0-1 0,0 1 0,1-1 0,-1 1 0,0-1 0,0 1 0,0-1 0,0 1 0,1-1 0,6-30 190,-1-1-1,-1 0 1,-2 1 0,0-51-1,-3 79-189,0-4 16,0-1 0,0 1 0,-1 0 0,-2-13 0,-2 12-17,0 11-16,0 12-15,4-9 20,1 1 0,-1 0 0,1 0 1,0 0-1,1-1 0,0 1 0,0 0 0,0 0 0,1-1 0,0 1 0,0-1 0,1 1 0,-1-1 0,7 9 0,-7-11 0,1-1 0,0 1-1,-1-1 1,1 0 0,1 0-1,-1 0 1,0 0 0,1 0-1,0-1 1,-1 0 0,1 0-1,0 0 1,0 0 0,0 0-1,0-1 1,1 0 0,-1 0-1,0 0 1,0 0 0,1-1-1,-1 0 1,0 1 0,8-2-1,-3-1 9,0 0 0,0 0 0,0-1 0,0 0 0,0-1 0,-1 0 0,1 0 0,-1-1 0,0 0 0,-1 0 0,1-1 0,-1 0 0,0 0-1,-1 0 1,1-1 0,-1 0 0,-1-1 0,1 1 0,-1-1 0,-1 0 0,1-1 0,-1 1 0,4-13 0,-8 21-4,0-1 0,0 0 0,1 0 0,-1 0 0,0 0 0,0 0-1,0 0 1,0 0 0,0 0 0,0 0 0,0 0 0,0 0 0,0 1 0,-1-3 0,1 3-1,0 0 0,-1-1 0,1 1 0,0 0 0,0 0 1,0-1-1,-1 1 0,1 0 0,0 0 0,0 0 0,-1 0 0,1-1 0,0 1 0,-1 0 0,1 0 0,0 0 0,0 0 1,-1 0-1,1 0 0,0 0 0,-1 0 0,1 0 0,0 0 0,-1 0 0,1 0 0,0 0 0,0 0 0,-1 0 1,1 0-1,-2 1-2,0 0 1,0-1-1,1 1 1,-1 0 0,0 0-1,1 0 1,-1 0 0,1 1-1,-1-1 1,1 0-1,0 1 1,0-1 0,-2 3-1,-3 6-5,0 0 0,1 1 0,1-1 0,0 1 0,0 0 0,1 0 0,0 0 0,1 0 0,0 0 0,1 1 0,0-1 0,1 1 0,2 13 0,-2-22 9,1 0 0,-1 0 1,1 0-1,0 0 0,0-1 1,0 1-1,1 0 1,-1 0-1,1-1 0,-1 1 1,1-1-1,0 1 0,0-1 1,0 0-1,0 1 1,0-1-1,1 0 0,-1-1 1,1 1-1,-1 0 1,1-1-1,0 1 0,-1-1 1,1 0-1,0 0 0,0 0 1,0 0-1,0 0 1,0-1-1,0 0 0,0 1 1,0-1-1,5-1 1,2 1 16,-1-1 1,1 0-1,-1-1 1,0 0 0,0-1-1,1 0 1,-2 0 0,1-1-1,15-9 1,-12 5 15,0 0 0,-1-1 1,0-1-1,0 0 0,-1 0 0,13-19 1,-16 21-19,-1-1 0,0 0 0,-1-1 0,0 1 0,-1-1 0,0 0 0,0 0 0,-1 0 0,3-17 0,-6 26-15,0 0-1,0 0 0,1 0 0,-1 0 0,0 0 0,0 0 1,0 0-1,0 0 0,0 0 0,0 0 0,-1 0 0,1 0 1,0 0-1,0 0 0,-1 0 0,1 0 0,-1 0 1,1 0-1,-1 1 0,1-1 0,-1 0 0,0-1 0,0 2-1,1 0-1,-1 0 0,0 0 0,0 1 0,1-1 0,-1 0 1,0 0-1,1 0 0,-1 1 0,0-1 0,1 0 0,-1 1 1,1-1-1,-1 1 0,1-1 0,-1 1 0,0-1 0,1 1 1,0-1-1,-1 1 0,1-1 0,-1 1 0,1-1 1,0 1-1,-1 0 0,1-1 0,0 1 0,0 0 0,-1-1 1,1 2-1,-2 3-2,0-1 1,0 1-1,0 0 0,0 0 1,1 0-1,0 0 1,0 0-1,1 1 1,-1-1-1,1 0 1,0 0-1,2 9 1,-2-12 4,1 0 0,-1 0 0,1 0 0,0 0 0,0-1 0,0 1 0,0 0 1,0 0-1,0-1 0,0 1 0,0 0 0,1-1 0,-1 0 0,1 1 0,-1-1 1,1 0-1,0 1 0,-1-1 0,1 0 0,0 0 0,0-1 0,0 1 0,-1 0 1,1 0-1,0-1 0,0 1 0,0-1 0,0 0 0,0 0 0,0 0 1,0 0-1,0 0 0,1 0 0,2-1 0,2 0 14,0 0 1,0 0-1,0-1 0,0 0 0,0 0 1,-1-1-1,1 0 0,10-6 0,1-4 38,25-20-1,-11 7-27,-27 27-17,-4 6-21,-1 9-33,-5 7-33,-4 32-427,9-52 332,0 1 1,0 0-1,0 0 0,0 0 1,1 0-1,-1 0 1,1 0-1,0 0 1,0-1-1,1 1 0,1 4 1,-3-8 149,0 1 1,1 0-1,-1-1 1,0 1-1,1-1 1,-1 1-1,1-1 1,-1 1-1,0-1 1,1 1-1,-1-1 1,1 1-1,-1-1 1,1 1-1,0-1 1,-1 0-1,1 1 0,-1-1 1,1 0-1,0 0 1,-1 1-1,1-1 1,0 0-1,-1 0 1,1 0-1,0 0 1,-1 0-1,1 0 1,0 0-1,-1 0 1,1 0-1,0 0 1,-1 0-1,1 0 1,0-1-1,-1 1 1,1 0-1,-1 0 0,1-1 1,0 1-1,-1 0 1,1-1-1,-1 1 1,2-1-1,14-12-601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4.520"/>
    </inkml:context>
    <inkml:brush xml:id="br0">
      <inkml:brushProperty name="width" value="0.05" units="cm"/>
      <inkml:brushProperty name="height" value="0.05" units="cm"/>
    </inkml:brush>
  </inkml:definitions>
  <inkml:trace contextRef="#ctx0" brushRef="#br0">1849 106 13467,'-11'2'-46,"0"0"-1,0 0 1,-1-1 0,1-1-1,0 0 1,0-1 0,0 0 0,0 0-1,0-1 1,0-1 0,0 0-1,0 0 1,1-1 0,-1 0 0,1-1-1,-17-11 1,9 6-106,0 1-1,-1 1 1,0 0 0,0 2-1,-1 0 1,-32-5 0,17 7 257,1 2 1,0 1-1,-40 4 1,-36 7 314,36-3 68,-120-2 0,25-19-455,66 4-499,-126 4 0,-113 32-2728,258-22 2617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4.940"/>
    </inkml:context>
    <inkml:brush xml:id="br0">
      <inkml:brushProperty name="width" value="0.05" units="cm"/>
      <inkml:brushProperty name="height" value="0.05" units="cm"/>
    </inkml:brush>
  </inkml:definitions>
  <inkml:trace contextRef="#ctx0" brushRef="#br0">764 0 11771,'-80'13'864,"5"-4"-728,1-2-32,4-5 120,4-1-88,3 1-152,1-2-160,-3 1-840,1 2 880,-7 3-121,-2 0-135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05.324"/>
    </inkml:context>
    <inkml:brush xml:id="br0">
      <inkml:brushProperty name="width" value="0.05" units="cm"/>
      <inkml:brushProperty name="height" value="0.05" units="cm"/>
    </inkml:brush>
  </inkml:definitions>
  <inkml:trace contextRef="#ctx0" brushRef="#br0">1879 8 9050,'-162'8'1964,"-263"-19"1,317 7-1726,-122 10 0,-107 27-368,322-32 123,-207 18 459,-11 1 1051,183-11-1211,37-6-222,-1 0 0,0-1 0,-15 1-1,27-3-43,1 0-1,-1-1 0,1 1 0,-1 0 0,1-1 0,0 1 1,-1-1-1,1 1 0,-1-1 0,1 0 0,0 1 0,-3-3 0,-2-4-2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7.027"/>
    </inkml:context>
    <inkml:brush xml:id="br0">
      <inkml:brushProperty name="width" value="0.05" units="cm"/>
      <inkml:brushProperty name="height" value="0.05" units="cm"/>
    </inkml:brush>
  </inkml:definitions>
  <inkml:trace contextRef="#ctx0" brushRef="#br0">50 19 15227,'9'-10'1024,"-3"1"-879,-12 15-105,-1 6 360,-1 4-296,0 3-104,2 4-8,-2 5 24,3 3-216,2 9 8,-3 3 160,1-1-48,2 2 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7.430"/>
    </inkml:context>
    <inkml:brush xml:id="br0">
      <inkml:brushProperty name="width" value="0.05" units="cm"/>
      <inkml:brushProperty name="height" value="0.05" units="cm"/>
    </inkml:brush>
  </inkml:definitions>
  <inkml:trace contextRef="#ctx0" brushRef="#br0">47 0 8306,'-7'69'504,"0"-1"-496,1-8-8,1-3 40</inkml:trace>
  <inkml:trace contextRef="#ctx0" brushRef="#br0" timeOffset="1">18 1496 9474,'-6'76'552,"2"-6"-496,1-3-48,1 4-672,1-1 648,-1 0-104,2 1-16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8.537"/>
    </inkml:context>
    <inkml:brush xml:id="br0">
      <inkml:brushProperty name="width" value="0.05" units="cm"/>
      <inkml:brushProperty name="height" value="0.05" units="cm"/>
    </inkml:brush>
  </inkml:definitions>
  <inkml:trace contextRef="#ctx0" brushRef="#br0">152 20 12419,'-6'-16'1112,"-2"13"-784,-1 9-176,0 19 1304,-1 8-1352,0 18-80,-2 11-16,0 12-16,1 6 8,-1 8 8,0 1 0,1-4-272,0-4-48,6-14 264,-3-7-56,2-23-32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8.908"/>
    </inkml:context>
    <inkml:brush xml:id="br0">
      <inkml:brushProperty name="width" value="0.05" units="cm"/>
      <inkml:brushProperty name="height" value="0.05" units="cm"/>
    </inkml:brush>
  </inkml:definitions>
  <inkml:trace contextRef="#ctx0" brushRef="#br0">44 17 12835,'-13'44'453,"-12"91"0,22-109-451,1 0 0,2 0 1,1 0-1,7 51 0,-7-70-1,1 0 0,0 0 0,0 0 0,1 0 0,-1 0 0,1-1 1,1 1-1,4 6 0,-7-12 13,0 1 1,0-1 0,1 1 0,-1-1 0,1 1 0,-1-1-1,1 0 1,-1 0 0,1 0 0,0 0 0,0 0 0,0 0-1,-1 0 1,1 0 0,0-1 0,0 1 0,0-1 0,0 1-1,0-1 1,0 0 0,0 0 0,0 0 0,0 0 0,0 0-1,0 0 1,0-1 0,0 1 0,0-1 0,0 1 0,0-1-1,0 0 1,3-1 0,5-4 112,-1 0 1,1 0-1,-1-1 1,0 0-1,-1 0 1,14-17-1,43-58 611,-47 57-526,18-24-70,120-167 3498,-141 193-3207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39.689"/>
    </inkml:context>
    <inkml:brush xml:id="br0">
      <inkml:brushProperty name="width" value="0.05" units="cm"/>
      <inkml:brushProperty name="height" value="0.05" units="cm"/>
    </inkml:brush>
  </inkml:definitions>
  <inkml:trace contextRef="#ctx0" brushRef="#br0">305 25 17388,'0'-1'53,"0"0"0,0 0 0,-1 0 0,1 0-1,0 0 1,-1 0 0,1 0 0,0 0 0,-1 0 0,1 0 0,-1 0 0,1 0 0,-1 0 0,0 0 0,0 1 0,1-1 0,-1 0 0,0 0 0,0 1 0,0-1 0,1 1 0,-3-2 0,1 1-21,-1 1 0,1-1 0,0 0 1,-1 1-1,1 0 0,-1-1 0,1 1 1,0 0-1,-5 1 0,-1 0-6,0 0-1,0 1 1,1 1-1,-1-1 1,-11 6-1,5 0-87,-1 0-1,2 1 0,-1 1 1,1 1-1,1-1 0,0 2 1,0 0-1,1 0 0,1 1 1,0 0-1,0 1 0,-8 18 1,17-30 10,0-1 1,0 1-1,0 0 1,0 0-1,0 0 1,1 0 0,-1 0-1,1 0 1,-1 0-1,1 0 1,0 1 0,0-1-1,0 0 1,0 0-1,0 0 1,0 0-1,0 0 1,1 0 0,-1 0-1,1 0 1,0 0-1,0 0 1,-1 0-1,1 0 1,0 0 0,1 0-1,-1-1 1,0 1-1,3 3 1,0-2-56,1-1 0,-1 1 0,1 0 1,0-1-1,0 0 0,0 0 0,0-1 0,0 1 0,0-1 1,10 1-1,152 13-551,-165-15 647,0 1 0,0-1 1,0 0-1,1 1 0,-1-1 0,0 1 0,0 0 0,0 0 0,0-1 0,0 1 0,0 1 1,2 0-1,-4-1 11,0-1 1,1 0 0,-1 0-1,0 1 1,0-1 0,0 0 0,1 1-1,-1-1 1,0 1 0,0-1-1,0 0 1,0 1 0,0-1-1,0 0 1,0 1 0,0-1 0,0 0-1,0 1 1,0-1 0,0 1-1,0-1 1,0 0 0,0 1 0,0-1-1,-1 1 1,-11 12 149,-20 9 553,-1-3 0,-1 0 1,-72 27-1,59-27-5,4-2-1036,43-17 317,0 0 1,1 0 0,-1 1 0,0-1 0,0 0-1,0 0 1,0 0 0,0 0 0,0 0 0,0 0-1,0 0 1,0 0 0,0 0 0,13-7-232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0.111"/>
    </inkml:context>
    <inkml:brush xml:id="br0">
      <inkml:brushProperty name="width" value="0.05" units="cm"/>
      <inkml:brushProperty name="height" value="0.05" units="cm"/>
    </inkml:brush>
  </inkml:definitions>
  <inkml:trace contextRef="#ctx0" brushRef="#br0">112 1 16131,'-6'2'100,"1"1"0,-1-1 0,1 2 0,0-1 0,0 0-1,0 1 1,0 0 0,0 0 0,1 0 0,0 1 0,0 0-1,0 0 1,1 0 0,-1 0 0,-3 9 0,1-3-107,1 1 0,0 0 0,1 0 0,0 0 0,1 0 0,-3 19 0,6-27-9,-1-1 0,1 1 0,0 0 0,0-1 0,0 1 0,1-1 0,-1 1 0,1 0 0,0-1 0,0 1 0,0-1 0,0 0 0,1 1 0,-1-1 0,1 0 0,0 0 0,0 0 0,0 0 0,0 0 0,1 0 0,-1-1 0,5 4 0,-5-4 4,1-1 1,0 1-1,0-1 1,-1 0-1,1 0 0,0 0 1,0 0-1,0-1 0,0 1 1,0-1-1,1 1 1,-1-1-1,0 0 0,0-1 1,0 1-1,0 0 1,0-1-1,0 0 0,0 1 1,0-1-1,0 0 0,0-1 1,0 1-1,-1 0 1,1-1-1,2-2 0,2 0 8,-1 0 0,0-1 0,-1 0-1,1-1 1,-1 1 0,0-1 0,0 0-1,-1 0 1,0 0 0,0-1 0,0 0 0,4-12-1,-4 8-4,0 0-1,-2-1 0,1 1 1,-1-1-1,-1 1 1,0-1-1,-1-19 0,-4-6-52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0.514"/>
    </inkml:context>
    <inkml:brush xml:id="br0">
      <inkml:brushProperty name="width" value="0.05" units="cm"/>
      <inkml:brushProperty name="height" value="0.05" units="cm"/>
    </inkml:brush>
  </inkml:definitions>
  <inkml:trace contextRef="#ctx0" brushRef="#br0">0 24 13091,'59'-10'1370,"-44"6"-1193,1 1 0,0 0 0,-1 1 0,1 1 0,0 1 1,30 2-1,-44-1-177,-1-1-1,1 0 1,0 1 0,0 0 0,0-1 0,-1 1-1,1 0 1,0 0 0,-1 0 0,1 0 0,-1 0-1,1 0 1,-1 1 0,0-1 0,0 0 0,1 1 0,-1-1-1,0 1 1,0-1 0,0 1 0,0 0 0,-1-1-1,1 1 1,0 0 0,-1-1 0,1 1 0,-1 0-1,1 0 1,-1 0 0,0 0 0,0 0 0,0-1 0,0 1-1,0 0 1,0 0 0,-1 2 0,-1 7-12,0 1 1,-1-1-1,-1 0 0,-6 16 1,8-23 10,-8 20 15,5-13 5,0-1-1,1 1 1,1 0 0,-1 0-1,2 1 1,-2 14-1,3-25-15,1 0-1,0 1 0,0-1 0,1 1 0,-1-1 0,0 0 0,0 1 0,1-1 1,-1 0-1,1 1 0,-1-1 0,1 0 0,-1 0 0,1 0 0,0 1 0,0-1 1,0 0-1,0 0 0,-1 0 0,1 0 0,0 0 0,1 0 0,-1-1 1,0 1-1,0 0 0,0 0 0,0-1 0,1 1 0,-1-1 0,0 1 0,1-1 1,-1 0-1,0 1 0,1-1 0,-1 0 0,2 0 0,6 1 9,-1-1 0,1-1-1,-1 1 1,14-4-1,-19 4-6,12-3 0,0 0 0,0-1 0,-1-1 0,0 0 0,0-1 0,0 0 0,0-1 0,-1-1 0,0 0 0,11-11 0,0-5 0</inkml:trace>
  <inkml:trace contextRef="#ctx0" brushRef="#br0" timeOffset="1">149 172 9994,'20'0'968,"11"-9"-608,6-3-152,11-7 777,7-3-641,4-7 88,0 0 128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29.620"/>
    </inkml:context>
    <inkml:brush xml:id="br0">
      <inkml:brushProperty name="width" value="0.05" units="cm"/>
      <inkml:brushProperty name="height" value="0.05" units="cm"/>
    </inkml:brush>
  </inkml:definitions>
  <inkml:trace contextRef="#ctx0" brushRef="#br0">161 17 20452,'4'-12'1263,"-3"7"-545,-2 7 265,-7 19-585,1 0 1,1 0-1,1 1 1,1 0-1,1 0 1,1 0 0,1 28-1,2-10-357,2 1-1,2-1 0,11 43 1,6-8 124,-22-75-164,0 0 0,0 0 0,-1 0 1,1 0-1,0 0 0,0 0 0,0 0 0,0 0 0,0 0 0,0 0 1,-1 0-1,1 0 0,0 0 0,0 0 0,0 0 0,0 0 0,0 0 1,0 0-1,-1 0 0,1 0 0,0 0 0,0 0 0,0 0 0,0 0 1,0 0-1,0 1 0,0-1 0,-1 0 0,1 0 0,0 0 0,0 0 1,0 0-1,0 0 0,0 0 0,0 0 0,0 1 0,0-1 0,0 0 0,0 0 1,0 0-1,0 0 0,0 0 0,0 0 0,0 1 0,0-1 0,0 0 1,0 0-1,0 0 0,0 0 0,0 0 0,0 1 0,-9-11-37,-136-175-739,143 182 810,-1 0 0,1 0 0,0 0 1,0 0-1,0 0 0,-2-7 0,4 10-25,0-1 1,0 0-1,0 0 1,0 1-1,0-1 1,0 0-1,0 0 0,0 1 1,0-1-1,0 0 1,0 0-1,0 1 1,1-1-1,-1 0 1,0 0-1,1 1 0,-1-1 1,0 0-1,1 1 1,-1-1-1,1 0 1,-1 1-1,1-1 0,-1 1 1,1-1-1,-1 1 1,1-1-1,0 1 1,-1-1-1,1 1 0,0-1 1,-1 1-1,1 0 1,0 0-1,-1-1 1,3 1-1,23-7 126,0 1-1,0 1 1,1 1-1,45 0 1,-49 3-332,40-1-54,-38 1 37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0.887"/>
    </inkml:context>
    <inkml:brush xml:id="br0">
      <inkml:brushProperty name="width" value="0.05" units="cm"/>
      <inkml:brushProperty name="height" value="0.05" units="cm"/>
    </inkml:brush>
  </inkml:definitions>
  <inkml:trace contextRef="#ctx0" brushRef="#br0">9 326 13643,'-7'23'864,"5"5"-768,2 3-72,5-2 96,3 0-8,7-4-96,1-5-160,-1-8 128,-2-6-8,-7-19-48</inkml:trace>
  <inkml:trace contextRef="#ctx0" brushRef="#br0" timeOffset="1">27 0 12299,'-2'5'1296,"1"2"-960,1 5-176,3-1 1736,7 4-2176,2-1-432,4 4 592,1 0-64,6-1-64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1.505"/>
    </inkml:context>
    <inkml:brush xml:id="br0">
      <inkml:brushProperty name="width" value="0.05" units="cm"/>
      <inkml:brushProperty name="height" value="0.05" units="cm"/>
    </inkml:brush>
  </inkml:definitions>
  <inkml:trace contextRef="#ctx0" brushRef="#br0">120 419 14691,'-5'0'62,"-1"1"0,1 0-1,0 0 1,0 0 0,0 1-1,0 0 1,0 0 0,0 0 0,1 1-1,-1 0 1,1-1 0,0 1 0,-1 1-1,1-1 1,1 1 0,-1 0-1,-4 5 1,4-5-73,1 0-1,0 0 0,0 1 1,0-1-1,0 1 1,1 0-1,0 0 1,0 0-1,0 0 1,1 0-1,-1 0 0,1 0 1,0 1-1,1-1 1,-1 0-1,1 1 1,1 4-1,-1-8 9,0-1 0,0 1 0,1-1 1,-1 1-1,1-1 0,-1 1 0,1-1 0,-1 0 0,1 1 0,0-1 0,0 0 1,0 0-1,0 0 0,0 1 0,0-1 0,0 0 0,0 0 0,0 0 0,0-1 1,0 1-1,1 0 0,-1 0 0,0-1 0,1 1 0,-1 0 0,0-1 0,1 0 1,-1 1-1,1-1 0,-1 0 0,1 1 0,-1-1 0,1 0 0,-1 0 0,1 0 1,-1-1-1,1 1 0,-1 0 0,1-1 0,1 0 0,3 0 12,0-1-1,0 0 0,-1 0 1,1-1-1,-1 1 0,1-1 1,-1-1-1,8-6 0,-2 0 52,0-1 0,-1 0 0,16-24 0,-21 28-15,0 0 1,-1-1-1,0 1 1,-1-1-1,0 0 1,0 0 0,-1 0-1,3-12 1,-6 10 46,-4 14-34,-6 18-31,8-15-39,1 0-1,0 1 1,1-1-1,0 1 1,0-1-1,0 1 1,1-1-1,0 1 1,2 9-1,-2-15 9,0 0 0,1 1-1,-1-1 1,1 0 0,0 0-1,-1 0 1,1 0 0,0 0-1,1 0 1,-1 0 0,0 0-1,0 0 1,1 0 0,-1 0-1,1-1 1,0 1 0,-1-1-1,1 1 1,0-1 0,0 0 0,0 1-1,0-1 1,0 0 0,0 0-1,0-1 1,1 1 0,-1 0-1,0-1 1,0 1 0,1-1-1,-1 0 1,0 0 0,0 0-1,4 0 1,2-1 12,0 0 0,-1-1 0,1 1 0,0-2 0,-1 1 0,1-1 0,-1 0 0,0-1 1,0 0-1,0 0 0,-1 0 0,11-9 0,0-2 46,-2 0 0,0 0 0,19-25 1,-13 9 29,-2 0 1,-1-1 0,-2 0 0,0-2 0,-3 0 0,-1 0-1,12-56 1,-21 78-24,-1-1 1,0 1-1,-1-1 0,0 1 0,-2-15 0,1 26-54,0 0 1,0 0-1,0 1 0,0-1 1,0 0-1,0 0 0,0 0 1,-1 0-1,1 0 0,0 0 1,-1 0-1,1 0 0,-1 0 0,1 1 1,-1-1-1,1 0 0,-1 0 1,1 1-1,-1-1 0,0 0 1,1 0-1,-1 1 0,0-1 1,-1 0-1,1 1-1,1 0 0,-1 0-1,0 0 1,0 1 0,0-1 0,0 0 0,0 0-1,0 1 1,0-1 0,1 0 0,-1 1 0,0-1-1,0 1 1,0-1 0,1 1 0,-1-1 0,0 1 0,1 0-1,-2 0 1,-3 5 18,0 0 0,1 0 0,-1 0 0,-5 12 0,2 0-32,0 1 0,1 0 0,1 1 0,1-1 0,1 1 0,0 0 0,2 1 0,-1 29 0,3-42 2,1 0-1,0 0 1,0 0-1,1 0 1,0 0-1,0-1 1,1 1-1,0-1 1,0 1-1,8 11 1,-7-14 3,-1 0 1,2-1 0,-1 1 0,0-1 0,1 0 0,0 0 0,0-1-1,0 0 1,0 1 0,1-1 0,-1-1 0,1 1 0,0-1 0,-1 0 0,11 2-1,-6-3 33,0 0-1,0 0 0,0-1 0,0-1 1,0 1-1,0-2 0,0 1 0,0-1 0,0-1 1,-1 0-1,1 0 0,-1-1 0,0 0 1,0 0-1,0-1 0,16-12 0,-14 8 28,1 0-1,-1 0 0,-1-1 1,0 0-1,0-1 1,-1 0-1,-1-1 0,0 0 1,0 0-1,-1-1 1,7-16-1,-13 26-2,0 0 0,-1 1 0,1-1 0,-1 0 0,1 1 0,-1-1 1,0 0-1,0 1 0,0-1 0,-1-5 0,1 8-38,0-1 1,0 0 0,-1 1-1,1-1 1,0 0 0,-1 1-1,1-1 1,0 0-1,-1 1 1,1-1 0,-1 1-1,1-1 1,-1 1-1,1-1 1,-1 1 0,0-1-1,1 1 1,-1 0-1,1-1 1,-1 1 0,0 0-1,1 0 1,-1-1-1,0 1 1,1 0 0,-1 0-1,0 0 1,0 0 0,1 0-1,-1 0 1,0 0-1,0 0 1,1 0 0,-1 0-1,0 0 1,1 0-1,-1 1 1,0-1 0,1 0-1,-1 0 1,0 1-1,1-1 1,-2 1 0,-2 1 1,0 0 1,1 1 0,-1-1-1,0 1 1,1 0 0,0 0 0,0 0-1,0 0 1,0 1 0,0-1-1,0 1 1,1 0 0,0 0 0,0 0-1,0 0 1,0 0 0,1 0-1,-1 0 1,-1 9 0,2-9-27,1 0 1,-1 0-1,0 0 1,1 0-1,0 1 0,0-1 1,0 0-1,1 0 1,-1 0-1,1 0 1,0 0-1,0 0 1,0 0-1,1 0 1,-1 0-1,1 0 0,0-1 1,0 1-1,1 0 1,-1-1-1,4 5 1,-1-5 81,0 1 0,0 0 0,1-1 0,-1 0 0,1 0 0,-1-1 0,1 0 0,0 0 0,0 0 0,0 0 0,0-1 0,0 0 0,1-1 0,-1 1 0,0-1 0,0 0 0,1-1 0,-1 1 0,9-3 0,47-15 169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2.047"/>
    </inkml:context>
    <inkml:brush xml:id="br0">
      <inkml:brushProperty name="width" value="0.05" units="cm"/>
      <inkml:brushProperty name="height" value="0.05" units="cm"/>
    </inkml:brush>
  </inkml:definitions>
  <inkml:trace contextRef="#ctx0" brushRef="#br0">196 147 16051,'0'-2'159,"0"0"0,0-1-1,0 1 1,-1 0-1,1 0 1,-1-1-1,1 1 1,-1 0 0,0 0-1,0 0 1,1 0-1,-2 0 1,1 0 0,0 0-1,-2-2 1,2 3-78,0 0 0,-1 0 1,1 0-1,0 1 0,0-1 0,-1 0 1,1 1-1,0-1 0,-1 1 0,1-1 1,-1 1-1,1 0 0,-1-1 1,1 1-1,-1 0 0,1 0 0,-1 0 1,1 0-1,-1 0 0,1 1 0,0-1 1,-1 0-1,1 1 0,-1-1 0,-2 2 1,-2 1-29,-1 1-1,0-1 1,1 2 0,0-1 0,0 0 0,0 1 0,1 0 0,-1 1 0,1-1-1,-8 12 1,3-3-105,1 1 0,0 1 0,-11 25 0,15-30-9,1 1 0,0 0 0,1 0 0,0 1 0,1-1 0,-1 25-1,3-34 44,0 0 0,1 0 0,-1 0 0,0 0 0,1 0 0,0 0 0,0 0-1,0 0 1,0 0 0,0 0 0,1 0 0,-1-1 0,1 1 0,2 3 0,-2-5 4,0 1 0,0 0 0,0-1 1,1 1-1,-1-1 0,0 0 0,1 0 1,-1 0-1,1 0 0,-1 0 0,1 0 0,0-1 1,-1 1-1,1-1 0,0 0 0,-1 0 1,1 0-1,0 0 0,3-1 0,3 0 3,1-1-1,-1 0 1,1-1-1,-1 0 1,0-1 0,-1 0-1,1 0 1,-1-1-1,1 0 1,-1 0-1,11-11 1,-3 2 73,-1 0 0,-1-1 0,-1 0 1,19-27-1,-24 30-22,-1 0 0,-1-1 0,0 0 0,0 0 1,-1 0-1,-1-1 0,0 0 0,-1 0 0,0 0 1,-1 0-1,-1 0 0,0 0 0,-2-16 0,1 26-80,-1 0-1,0 0 0,0 0 1,-1 1-1,1-1 0,-1 0 1,0 1-1,0-1 1,0 1-1,0 0 0,-1-1 1,1 1-1,-1 0 0,-4-3 1,6 5-16,0 0 0,0 0 0,-1 0 0,1 0 0,0 1 0,0-1 1,0 0-1,-1 1 0,1-1 0,0 1 0,-1 0 0,1-1 0,0 1 1,-1 0-1,1 0 0,0 0 0,-1 0 0,1 0 0,-1 0 1,1 0-1,0 0 0,-1 1 0,1-1 0,0 0 0,-1 1 0,1-1 1,0 1-1,0 0 0,-1-1 0,1 1 0,0 0 0,0 0 0,0 0 1,0-1-1,0 1 0,0 0 0,0 1 0,0-1 0,1 0 1,-1 0-1,0 0 0,0 0 0,0 3 0,-1 0-52,0 1 0,0 0 0,0 0 0,1 0 0,0 0 0,0 1 0,0-1 0,1 0 0,0 0 0,0 8 0,1 26-622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2.447"/>
    </inkml:context>
    <inkml:brush xml:id="br0">
      <inkml:brushProperty name="width" value="0.05" units="cm"/>
      <inkml:brushProperty name="height" value="0.05" units="cm"/>
    </inkml:brush>
  </inkml:definitions>
  <inkml:trace contextRef="#ctx0" brushRef="#br0">79 58 15155,'-1'0'41,"-1"1"-1,0-1 1,1 1-1,-1 0 1,1-1 0,-1 1-1,1 0 1,0 0-1,-1 0 1,1 0-1,0 0 1,0 0-1,0 1 1,0-1-1,0 0 1,0 0 0,0 1-1,0-1 1,0 1-1,0-1 1,1 1-1,-1-1 1,0 3-1,-13 45-43,12-43 101,-4 24-126,1 1 0,2 0 0,0 46 0,12 93 91,-4-112 0,-5-47 31,2 14-86,-1-19 302,1-10 463,25-189 1028,-6 33-1088,-15 120-661,-1 1-74,2 0-1,16-47 0,-23 85 12,0 0 0,0 0 0,0 0 0,1 0 0,-1 0 0,0 0 0,1 1-1,-1-1 1,1 0 0,-1 0 0,1 0 0,-1 1 0,1-1 0,-1 0 0,1 0 0,0 1 0,-1-1-1,1 1 1,0-1 0,0 1 0,0-1 0,-1 1 0,1-1 0,0 1 0,1-1 0,-1 2-6,0-1 0,0 0 0,0 0 0,0 1 0,0-1 0,0 1 0,0-1 1,0 1-1,0-1 0,-1 1 0,1 0 0,0-1 0,0 1 0,-1 0 0,1 0 0,0-1 1,-1 1-1,2 1 0,1 4-71,1 0-1,-1 1 1,0-1 0,0 1 0,2 8-1,-4-8 59,0 1-1,0 0 1,-1 0-1,1-1 0,-2 1 1,1 0-1,-1 0 1,-1-1-1,1 1 1,-1 0-1,-1-1 0,1 0 1,-1 1-1,-6 10 1,4-10 46,0 1 0,0-2 0,-1 1 1,0-1-1,0 1 0,-1-2 0,0 1 0,0-1 1,0 0-1,-1 0 0,-15 7 0,19-11-52,0 0 1,0-1-1,-1 1 0,1-1 0,-1 0 0,1-1 1,-8 1-1,11 0 29,0-1 1,0 0 0,0 0-1,1 0 1,-1 0-1,0 0 1,0 0 0,0-1-1,0 1 1,0 0-1,1 0 1,-1-1-1,0 1 1,0 0 0,0-1-1,1 1 1,-1-1-1,0 1 1,0-1-1,1 1 1,-1-1 0,0 1-1,1-1 1,-1 0-1,1 1 1,-1-1 0,1 0-1,-1 0 1,1 1-1,0-1 1,-1 0-1,1 0 1,0 0 0,-1 1-1,1-1 1,0 0-1,0 0 1,0 0 0,0 0-1,0 0 1,0 0-1,0 1 1,0-1-1,0 0 1,0 0 0,1-1-1,6-20-102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3.307"/>
    </inkml:context>
    <inkml:brush xml:id="br0">
      <inkml:brushProperty name="width" value="0.05" units="cm"/>
      <inkml:brushProperty name="height" value="0.05" units="cm"/>
    </inkml:brush>
  </inkml:definitions>
  <inkml:trace contextRef="#ctx0" brushRef="#br0">68 1 14179,'0'3'89,"1"0"-1,-1 0 1,1 1-1,-1-1 1,0 0 0,0 0-1,-1 1 1,1-1-1,-1 0 1,0 4 0,-2 7 28,0 35 0,2 0-1,5 57 0,20 97-232,-14-128 233,-28-115 1648,-13-42-1130,28 74-505,-43-108-495,54 126 324,-1 0-1,2-1 0,-1 0 0,1 0 0,1-1 0,-1 0 0,2-1 0,-1 0 0,1 0 0,0-1 0,0-1 0,0 0 1,1 0-1,16 3 0,-21-6 54,0 0 0,1-1 0,-1 0-1,1-1 1,0 0 0,-1 0 0,1-1 0,-1 1 0,1-2 0,13-3 0,-15 3 8,0 0-1,-1-1 1,0 0 0,1 0-1,-1 0 1,0-1 0,-1 1-1,1-1 1,-1 0 0,1-1-1,-1 1 1,-1-1 0,1 0-1,0 0 1,2-6 0,-2 4 32,1-1 1,-2 0-1,1 0 1,-1-1-1,4-15 0,-7 28-70,0 0 0,0 1-1,1-1 1,0 0-1,0 0 1,0 0 0,0 0-1,1 0 1,-1 0-1,1-1 1,0 1 0,0 0-1,1-1 1,-1 1-1,1-1 1,0 0-1,-1 0 1,1 0 0,1 0-1,-1-1 1,0 1-1,1-1 1,-1 0 0,1 0-1,7 4 1,-1-4 18,-1 0-1,1-1 1,-1 0 0,1-1 0,0 0 0,0 0 0,-1-1 0,1 0 0,0 0-1,-1-2 1,1 1 0,16-7 0,10-6 41,61-34 0,-81 40-23,17-12 15,-25 15-39,1 1 0,0 0-1,17-8 1,-24 14-2,-1-1 0,0 0 0,0 1 0,0-1-1,0 1 1,0-1 0,0 1 0,0 0 0,-1-1-1,1 1 1,0 0 0,0 0 0,0 0-1,-1 0 1,1 0 0,0-1 0,-1 1 0,1 0-1,-1 0 1,1 1 0,0 1 0,8 10-72,-5-10 83,0-1-1,0 0 0,0 0 0,0 0 0,1-1 0,-1 1 0,0-1 1,1 0-1,-1 0 0,1-1 0,-1 1 0,1-1 0,-1 0 1,1 0-1,-1-1 0,9-1 0,6-2 72,1-1 0,24-9 0,-40 13-65,70-28 190,34-11 112,-101 39-297,-1 0 0,0 0 0,1 1 0,-1 0 0,1 0 0,-1 0 0,1 1-1,-1 0 1,0 1 0,0-1 0,11 5 0,-7-3 2,0 0-1,0-1 1,16 2-1,-13-4-6,0 0-1,-1-1 0,1 0 0,0-1 1,15-5-1,-20 6-23,-1-2 1,0 1-1,0-1 1,0-1-1,0 1 1,0-1-1,-1 0 0,0 0 1,12-11-1,-7-2-18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3.712"/>
    </inkml:context>
    <inkml:brush xml:id="br0">
      <inkml:brushProperty name="width" value="0.05" units="cm"/>
      <inkml:brushProperty name="height" value="0.05" units="cm"/>
    </inkml:brush>
  </inkml:definitions>
  <inkml:trace contextRef="#ctx0" brushRef="#br0">20 20 18316,'-14'-12'1328,"9"8"-1112,5 1-136,10 3 368,3 0-824,9 8 328,1 6-112,5 7-104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29:44.081"/>
    </inkml:context>
    <inkml:brush xml:id="br0">
      <inkml:brushProperty name="width" value="0.05" units="cm"/>
      <inkml:brushProperty name="height" value="0.05" units="cm"/>
    </inkml:brush>
  </inkml:definitions>
  <inkml:trace contextRef="#ctx0" brushRef="#br0">8 61 2577,'-2'-1'9497,"-4"12"-6480,6-6-2939,0-1 0,1 0-1,-1 1 1,1-1 0,0 0-1,0 1 1,0-1 0,1 0-1,-1 0 1,1 0 0,0 0-1,0 0 1,0 0 0,1-1-1,0 1 1,-1-1 0,1 1-1,0-1 1,1 0 0,-1 0-1,0-1 1,1 1 0,0-1-1,-1 1 1,1-1 0,0 0-1,0-1 1,0 1 0,8 1-1,-1 0-81,0-1 0,1 0 0,-1-1-1,1 0 1,-1-1 0,1 0 0,-1-1-1,1 0 1,-1-1 0,15-4-1,8-5 105,-1-2-1,0-2 1,-1 0-1,55-37 1,-86 50-107,1 1 0,-1 0 0,1 0 1,0 0-1,0 0 0,-1 0 0,1 1 0,0-1 0,0 1 1,4-2-1,-5 3-7,0-1 0,0 0 1,0 1-1,0-1 0,0 1 1,0 0-1,0-1 0,0 1 1,0 0-1,0 0 0,0-1 1,0 1-1,0 0 0,0 0 0,-1 0 1,1 0-1,1 2 0,1 0 2,0 0-1,1 0 0,0-1 1,-1 1-1,1-1 0,0 0 1,0 1-1,0-2 0,1 1 0,-1-1 1,0 1-1,1-1 0,-1 0 1,0 0-1,1-1 0,-1 0 0,9 0 1,10 0 48,-1-1 0,26-5 0,-44 5-36,59-11 101,78-26-1,10-2-70,-150 40-34,-1-1 1,1 1-1,0 0 0,0 0 1,0 0-1,0 0 0,-1 0 1,1 0-1,0 0 0,0 0 0,0 1 1,0-1-1,-1 0 0,1 0 1,0 1-1,0-1 0,0 0 1,-1 1-1,1-1 0,0 1 1,-1-1-1,1 1 0,0-1 0,-1 1 1,1 0-1,-1-1 0,1 2 1,13 8 7,-8-8 73,1 0-1,-1 0 1,1-1-1,-1 0 1,1 0-1,0-1 1,0 0-1,-1 0 1,1 0-1,0-1 1,0 0-1,-1 0 1,8-3-1,-4-1 111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1.656"/>
    </inkml:context>
    <inkml:brush xml:id="br0">
      <inkml:brushProperty name="width" value="0.05" units="cm"/>
      <inkml:brushProperty name="height" value="0.05" units="cm"/>
    </inkml:brush>
  </inkml:definitions>
  <inkml:trace contextRef="#ctx0" brushRef="#br0">0 31 9882,'2'-1'968,"2"1"-680,3-2-144,8 1 1241,8-4-1201,12 1-152,12-3 8,10 2-16,7 2 8,9 0 24,3 3-32,4 0-512,-1 5-401,0-1 753,-5 5-120,2-3-88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2.028"/>
    </inkml:context>
    <inkml:brush xml:id="br0">
      <inkml:brushProperty name="width" value="0.05" units="cm"/>
      <inkml:brushProperty name="height" value="0.05" units="cm"/>
    </inkml:brush>
  </inkml:definitions>
  <inkml:trace contextRef="#ctx0" brushRef="#br0">0 189 6369,'263'-16'4419,"-30"2"-4433,-84 3 118,356-38 220,-478 45-307,280-38 398,-231 36-237,1 3 1,80 8-1,391 8 134,-302-32 114,-239 18-420,6-1 17,0 0-1,-1 0 1,1-2-1,21-7 0,9-9 12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01.254"/>
    </inkml:context>
    <inkml:brush xml:id="br0">
      <inkml:brushProperty name="width" value="0.05" units="cm"/>
      <inkml:brushProperty name="height" value="0.05" units="cm"/>
    </inkml:brush>
  </inkml:definitions>
  <inkml:trace contextRef="#ctx0" brushRef="#br0">12 0 15419,'-7'3'1041,"2"-4"-865,13 1 80,0 0-72,13 1-128,7 2-56,12-1-328,10-1 144,16 2 120,8 1-32,5-4-9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0.523"/>
    </inkml:context>
    <inkml:brush xml:id="br0">
      <inkml:brushProperty name="width" value="0.05" units="cm"/>
      <inkml:brushProperty name="height" value="0.05" units="cm"/>
    </inkml:brush>
  </inkml:definitions>
  <inkml:trace contextRef="#ctx0" brushRef="#br0">110 120 17028,'-1'-2'111,"0"1"0,0-1-1,0 1 1,0 0 0,0-1 0,0 1 0,0 0 0,-1 0 0,1 0 0,-1 0 0,1 0 0,-1 0 0,1 0 0,-1 0 0,1 1 0,-1-1 0,0 1 0,1-1 0,-1 1-1,0 0 1,1-1 0,-1 1 0,0 0 0,0 0 0,1 0 0,-1 0 0,0 1 0,1-1 0,-1 0 0,0 1 0,1-1 0,-1 1 0,0 0 0,1-1 0,-1 1 0,1 0-1,-1 0 1,-1 2 0,-1 0 7,0 0 0,0 1 0,0-1 0,1 1 0,0 0 0,0 0 0,0 0 0,0 0 0,1 1 0,-1-1 0,1 1 0,-2 6 0,2-4-79,0 0 0,1 0 0,0 1 1,0-1-1,0 0 0,1 1 0,0-1 1,1 1-1,0-1 0,0 0 0,0 1 1,4 9-1,-4-13-9,1-1 0,-1-1 1,1 1-1,0 0 0,-1 0 0,1 0 0,1-1 1,-1 1-1,0-1 0,1 0 0,-1 0 0,1 0 1,-1 0-1,1 0 0,0 0 0,0-1 1,0 1-1,0-1 0,0 0 0,0 0 0,0 0 1,1 0-1,-1-1 0,0 1 0,0-1 0,1 0 1,-1 0-1,0 0 0,1 0 0,2-1 1,7-1 91,0-1-1,-1 0 1,0-1 0,0 0 0,0-1 0,-1 0 0,1-1 0,-1 0 0,20-16 0,-5 2 214,0-2-1,36-40 0,-47 45-134,23-33 0,-34 45-172,-1 0 1,0 0-1,0-1 0,-1 1 1,0-1-1,1 1 0,-2-1 1,1 0-1,-1 0 0,0 0 1,1-10-1,-2 16-28,0-1 1,0 1-1,0 0 1,0-1-1,0 1 1,0 0-1,0-1 1,0 1-1,0 0 1,0-1-1,0 1 1,0-1-1,0 1 1,0 0-1,0-1 0,0 1 1,-1 0-1,1-1 1,0 1-1,0 0 1,0-1-1,-1 1 1,1 0-1,0 0 1,0-1-1,-1 1 1,1 0-1,0 0 1,0-1-1,-1 1 1,1 0-1,0 0 1,-1 0-1,1 0 1,0-1-1,-1 1 1,1 0-1,0 0 0,-1 0 1,1 0-1,-1 0 1,1 0-1,0 0 1,-1 0-1,1 0 1,0 0-1,-1 0 1,1 0-1,-1 0 1,1 0-1,0 0 1,-1 1-1,-1 0-1,0 0-1,1 0 1,-1 0-1,0 0 1,1 1-1,-1-1 1,1 1-1,-1-1 1,-1 3-1,-3 6-3,0 0-1,1 0 1,0 0-1,1 1 1,0-1-1,1 1 1,0 0-1,-1 13 1,2-16 1,1 0 1,0-1 0,1 1 0,0 0 0,0 0-1,1 0 1,0-1 0,0 1 0,1 0-1,0-1 1,0 1 0,7 12 0,-7-16 7,0-1 0,0 0 0,0 0 0,0 0 1,1 0-1,0 0 0,-1-1 0,1 1 0,0-1 0,0 1 0,1-1 1,-1 0-1,0-1 0,1 1 0,-1 0 0,1-1 0,0 0 1,-1 0-1,1 0 0,0 0 0,0-1 0,-1 1 0,1-1 0,0 0 1,0 0-1,0 0 0,6-2 0,-1 0 19,1 0-1,-1-1 1,0 0 0,1-1 0,-2 0-1,1-1 1,0 1 0,-1-2 0,14-10-1,3-7 105,-1-2-1,23-29 1,-50 61-136,1-1 0,0 1 1,0 0-1,0 0 0,1 1 0,0-1 1,1 0-1,-1 0 0,1 0 0,1 1 0,-1-1 1,4 13-1,-3-16 8,1 0 0,0 0 0,0 0 1,0 0-1,0-1 0,1 1 0,-1 0 1,1-1-1,0 0 0,0 1 0,0-1 0,0 0 1,1-1-1,-1 1 0,1-1 0,0 1 1,0-1-1,0 0 0,0 0 0,0-1 1,0 1-1,6 0 0,2 1 4,0-1 0,0 0 0,1-1-1,-1-1 1,1 0 0,-1 0 0,0-1 0,1-1 0,23-6 0,-21 4 4,0-1 1,-1 0 0,0-1-1,0-1 1,0 0 0,-1-1-1,20-15 1,-28 18-10,0 1 0,0-1-1,-1 0 1,0 0 0,0 0 0,6-11 0,-8 14-2,-1 0 1,0 0 0,0-1-1,0 1 1,-1 0 0,1-1-1,0 1 1,-1-1 0,0 1-1,1 0 1,-1-1 0,0 1-1,0-1 1,0 1 0,-1-1-1,1 1 1,-1-1 0,1 1-1,-1 0 1,-1-3 0,1 3-2,1 1 1,-1 0 0,0 0 0,0 0-1,0 0 1,0 0 0,-1 0-1,1 0 1,0 0 0,0 0 0,-1 0-1,1 0 1,0 1 0,-1-1-1,1 0 1,0 1 0,-1 0 0,1-1-1,-1 1 1,1 0 0,-1-1 0,1 1-1,-1 0 1,1 0 0,-1 0-1,1 1 1,-1-1 0,1 0 0,-1 0-1,1 1 1,-1-1 0,1 1-1,0-1 1,-1 1 0,1 0 0,-3 1-1,0 0-3,-1 1-1,0 0 0,1 0 0,0 0 1,0 0-1,0 0 0,0 1 0,0 0 1,-3 5-1,5-6-12,0 1 0,0-1 0,1 1 0,-1-1 0,1 1 0,0 0 1,0 0-1,0 0 0,1 0 0,-1 0 0,1 0 0,0 0 0,0 0 0,0 0 0,1 0 0,-1 0 0,1 0 1,0-1-1,0 1 0,1 0 0,-1 0 0,1-1 0,0 1 0,0-1 0,0 1 0,0-1 0,0 0 0,1 0 0,3 4 1,-3-4-27,0 0 0,0 0 1,1 0-1,-1 0 1,1-1-1,-1 1 1,1-1-1,0 0 1,0 0-1,0 0 1,0-1-1,0 0 1,0 1-1,1-1 0,-1-1 1,0 1-1,1-1 1,-1 1-1,0-1 1,1 0-1,-1-1 1,0 1-1,1-1 1,-1 0-1,0 0 0,7-3 1,17-13-233,-6-8-50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26.981"/>
    </inkml:context>
    <inkml:brush xml:id="br0">
      <inkml:brushProperty name="width" value="0.05" units="cm"/>
      <inkml:brushProperty name="height" value="0.05" units="cm"/>
    </inkml:brush>
  </inkml:definitions>
  <inkml:trace contextRef="#ctx0" brushRef="#br0">13 235 13827,'-4'2'1464,"-1"-1"-1048,1 1 1729,4-5-1985,3-6-272,-2-1-168,4-12-256,1-9-128,0-14 487,-1-9-127,3-12-104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27.399"/>
    </inkml:context>
    <inkml:brush xml:id="br0">
      <inkml:brushProperty name="width" value="0.05" units="cm"/>
      <inkml:brushProperty name="height" value="0.05" units="cm"/>
    </inkml:brush>
  </inkml:definitions>
  <inkml:trace contextRef="#ctx0" brushRef="#br0">21 332 13211,'-3'-9'1224,"1"-3"-944,-1-4-136,2 0 520,0-4-360,-1-2-96,-1-4-104,2-5-8,-1-4-376,-1-3 264,3-13-24,2-5-24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27.772"/>
    </inkml:context>
    <inkml:brush xml:id="br0">
      <inkml:brushProperty name="width" value="0.05" units="cm"/>
      <inkml:brushProperty name="height" value="0.05" units="cm"/>
    </inkml:brush>
  </inkml:definitions>
  <inkml:trace contextRef="#ctx0" brushRef="#br0">20 779 11562,'-7'-33'1757,"2"0"0,-3-62-1,10-68-2927,-1 132 1224,4-31-1679,3-1 1,18-71-1,-25 125 1876,1 0 1,-1 0-1,-1-14 0,-5-25 4402,2 38-2545,2 7-2189,0 0 0,0 0 0,1 1 0,-1-1 0,1 0 0,0 0 0,0-4 0,1-22-71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4.523"/>
    </inkml:context>
    <inkml:brush xml:id="br0">
      <inkml:brushProperty name="width" value="0.05" units="cm"/>
      <inkml:brushProperty name="height" value="0.05" units="cm"/>
    </inkml:brush>
  </inkml:definitions>
  <inkml:trace contextRef="#ctx0" brushRef="#br0">7 4 13371,'0'-1'1160,"-2"-2"592,1 7-1511,-1 4-225,1-1-112,1 3-265,0 3 577,0 8-232,0-1-56,0 1 16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4.935"/>
    </inkml:context>
    <inkml:brush xml:id="br0">
      <inkml:brushProperty name="width" value="0.05" units="cm"/>
      <inkml:brushProperty name="height" value="0.05" units="cm"/>
    </inkml:brush>
  </inkml:definitions>
  <inkml:trace contextRef="#ctx0" brushRef="#br0">32 0 7674,'-2'22'648,"2"-3"-424,0 0-48,2-3 88,0 3-152,1 4 64,-1-1-16</inkml:trace>
  <inkml:trace contextRef="#ctx0" brushRef="#br0" timeOffset="1">2 875 4881,'-1'14'832,"1"-4"-440,0-1-168,1-4 577,2-1-153,0-3-352,2-1-152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6.778"/>
    </inkml:context>
    <inkml:brush xml:id="br0">
      <inkml:brushProperty name="width" value="0.05" units="cm"/>
      <inkml:brushProperty name="height" value="0.05" units="cm"/>
    </inkml:brush>
  </inkml:definitions>
  <inkml:trace contextRef="#ctx0" brushRef="#br0">1 32 17484,'7'-18'1552,"1"6"-1160,0 11-216,-8 2 936,0 5-639,-1 4-489,1 5-161,0 3-471,1 2-208,1 3 312,-1 1 272,-4 3-120,-3-3-144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7.177"/>
    </inkml:context>
    <inkml:brush xml:id="br0">
      <inkml:brushProperty name="width" value="0.05" units="cm"/>
      <inkml:brushProperty name="height" value="0.05" units="cm"/>
    </inkml:brush>
  </inkml:definitions>
  <inkml:trace contextRef="#ctx0" brushRef="#br0">16 1 9330,'-3'26'1080,"-1"-3"-576,1 1-216,3-5 785,0-2-513,0-4-264,3-1-32,1 0-136,-4 2-56,-1 4-88</inkml:trace>
  <inkml:trace contextRef="#ctx0" brushRef="#br0" timeOffset="1">15 589 15803,'4'-2'1329,"-4"1"-1017,2 1 328,-2-2-576,-3 1-888,-6 1 640,0 1-72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7.613"/>
    </inkml:context>
    <inkml:brush xml:id="br0">
      <inkml:brushProperty name="width" value="0.05" units="cm"/>
      <inkml:brushProperty name="height" value="0.05" units="cm"/>
    </inkml:brush>
  </inkml:definitions>
  <inkml:trace contextRef="#ctx0" brushRef="#br0">0 1 15483,'3'7'1281,"-3"-3"-1113,0 1-152,0 2 520,0 5-600,1 1-176,1 6-272,2 0 400,-1 7-56,5 0-65,-6 1-7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8.016"/>
    </inkml:context>
    <inkml:brush xml:id="br0">
      <inkml:brushProperty name="width" value="0.05" units="cm"/>
      <inkml:brushProperty name="height" value="0.05" units="cm"/>
    </inkml:brush>
  </inkml:definitions>
  <inkml:trace contextRef="#ctx0" brushRef="#br0">5 0 11290,'0'13'913,"0"2"-833,1-1-112,2 1 264,0 2-72</inkml:trace>
  <inkml:trace contextRef="#ctx0" brushRef="#br0" timeOffset="1">4 340 11138,'0'0'801,"2"0"-809,-3-3 584,-3-4-576</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48.406"/>
    </inkml:context>
    <inkml:brush xml:id="br0">
      <inkml:brushProperty name="width" value="0.05" units="cm"/>
      <inkml:brushProperty name="height" value="0.05" units="cm"/>
    </inkml:brush>
  </inkml:definitions>
  <inkml:trace contextRef="#ctx0" brushRef="#br0">4 220 12851,'-1'-12'1352,"0"5"-984,-1 1-184,2 0 936,0 3-808,0 2-95,3-4-177,-2 2-289,-1 5 177,0-1-16</inkml:trace>
  <inkml:trace contextRef="#ctx0" brushRef="#br0" timeOffset="1">35 1 16596,'-4'11'1056,"-1"1"-992,1-3-64,0 4 160,2 0-152,1 6-160,1 3-64,0-2-24,0 4-8,0 0-24,0 0 8,-2-1-9,2 2-47,0-2-112,0 4 24,0-1 264,2-1-72,-1-5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0.922"/>
    </inkml:context>
    <inkml:brush xml:id="br0">
      <inkml:brushProperty name="width" value="0.05" units="cm"/>
      <inkml:brushProperty name="height" value="0.05" units="cm"/>
    </inkml:brush>
  </inkml:definitions>
  <inkml:trace contextRef="#ctx0" brushRef="#br0">10 1 20172,'-10'0'1505,"12"5"-1625,2 1-473,13 1 1130,3 2-337,3-12-328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5.885"/>
    </inkml:context>
    <inkml:brush xml:id="br0">
      <inkml:brushProperty name="width" value="0.05" units="cm"/>
      <inkml:brushProperty name="height" value="0.05" units="cm"/>
    </inkml:brush>
  </inkml:definitions>
  <inkml:trace contextRef="#ctx0" brushRef="#br0">17 799 9714,'-1'0'131,"0"0"-1,1 0 1,-1 0-1,0 0 1,0 0-1,1 0 0,-1-1 1,0 1-1,0 0 1,1-1-1,-1 1 1,0 0-1,1-1 1,-1 1-1,1-1 1,-1 1-1,0-1 1,1 1-1,-1-1 1,1 1-1,-1-1 1,1 0-1,0 1 1,-1-1-1,1 0 1,1-1-8,0 1 0,0 0 0,0 0 0,1 0 0,-1 0 0,0 0 0,1 0 0,-1 0 0,1 1 1,-1-1-1,1 0 0,-1 1 0,3-1 0,185-69 538,38-15-714,384-121 304,-197 65-267,-256 83 10,56-11 52,87-33 38,-274 90-61,-17 7 9,0 0-1,0 0 1,1 1-1,0 1 1,0 0 0,0 0-1,18-1 1,-30 4-81,0 1 1,0 0-1,0-1 1,0 1-1,0 0 1,0-1-1,1 1 1,-1 0 0,0 0-1,1 0 1,-1 0-1,0 0 1,1 0-1,-1 2 1,-1 0 40,-3 3-287</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6.381"/>
    </inkml:context>
    <inkml:brush xml:id="br0">
      <inkml:brushProperty name="width" value="0.05" units="cm"/>
      <inkml:brushProperty name="height" value="0.05" units="cm"/>
    </inkml:brush>
  </inkml:definitions>
  <inkml:trace contextRef="#ctx0" brushRef="#br0">66 1 5465,'-41'544'1090,"29"-266"-1156,-1 99 948,15-286 411,3-2-1,21 107 1,-17-153-908,26 176 276,-33-189-546,-1-1 0,-1 1 0,-2-1 0,-1 1 0,-9 42 0,2-38 236,7-24 156,-1 1 0,2 0 0,-1 0 0,0 19 1082,-1-28-2321,3-2 538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7.249"/>
    </inkml:context>
    <inkml:brush xml:id="br0">
      <inkml:brushProperty name="width" value="0.05" units="cm"/>
      <inkml:brushProperty name="height" value="0.05" units="cm"/>
    </inkml:brush>
  </inkml:definitions>
  <inkml:trace contextRef="#ctx0" brushRef="#br0">11 1 12259,'0'0'46,"-1"0"0,1 0 1,-1 0-1,1 0 0,-1 0 1,1 0-1,0 0 0,-1 0 0,1 0 1,-1 0-1,1 0 0,-1 0 1,1 0-1,0 0 0,-1 1 1,1-1-1,-1 0 0,1 0 1,0 0-1,-1 1 0,1-1 1,0 0-1,-1 0 0,0 1 1,7 6 281,22 9-529,-23-14 308,34 22-76,71 56 1,27 40 27,-70-59-46,54 46 1,450 381 109,-497-434-106,106 60 0,89 28 26,-241-128-41,-2-1 5,11 5 8,-1 1-1,-1 2 1,45 35-1,-47-23 23,-32-32-23,0 0 1,0 0-1,0 1 1,0-1-1,0 1 1,0-1-1,0 1 1,-1-1-1,1 1 0,0-1 1,-1 1-1,1 0 1,-1-1-1,0 1 1,0 0-1,0 0 1,1-1-1,-2 1 1,1 0-1,0-1 1,0 1-1,0 0 1,-1 2-1,1-8 2,-2-5 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0:57.871"/>
    </inkml:context>
    <inkml:brush xml:id="br0">
      <inkml:brushProperty name="width" value="0.05" units="cm"/>
      <inkml:brushProperty name="height" value="0.05" units="cm"/>
    </inkml:brush>
  </inkml:definitions>
  <inkml:trace contextRef="#ctx0" brushRef="#br0">16 0 12283,'0'0'33,"-1"0"1,1 0 0,-1 0 0,1 0 0,-1 0 0,1 0 0,-1 0-1,1 0 1,-1 1 0,1-1 0,0 0 0,-1 0 0,1 0-1,-1 1 1,1-1 0,-1 0 0,1 0 0,0 1 0,-1-1 0,1 0-1,-1 1 1,1-1 0,0 0 0,-1 1 0,1-1 0,0 1 0,0-1-1,-1 0 1,1 1 0,0 0 0,-4 22 389,10 32-384,-5-48-14,76 735-58,-48-412 49,17 660 50,-48-751 173,6-272-556,-3 11 250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0.340"/>
    </inkml:context>
    <inkml:brush xml:id="br0">
      <inkml:brushProperty name="width" value="0.05" units="cm"/>
      <inkml:brushProperty name="height" value="0.05" units="cm"/>
    </inkml:brush>
  </inkml:definitions>
  <inkml:trace contextRef="#ctx0" brushRef="#br0">4 16 11835,'-3'-8'1088,"3"7"-712,0-1 112,0 1 192,0-2-776,1 7 64,1 5 16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0.804"/>
    </inkml:context>
    <inkml:brush xml:id="br0">
      <inkml:brushProperty name="width" value="0.05" units="cm"/>
      <inkml:brushProperty name="height" value="0.05" units="cm"/>
    </inkml:brush>
  </inkml:definitions>
  <inkml:trace contextRef="#ctx0" brushRef="#br0">9 9 18036,'-2'-1'1160,"-1"-2"-1032,0 3 352,4 0-1496,2-3 728,0 1 16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1.192"/>
    </inkml:context>
    <inkml:brush xml:id="br0">
      <inkml:brushProperty name="width" value="0.05" units="cm"/>
      <inkml:brushProperty name="height" value="0.05" units="cm"/>
    </inkml:brush>
  </inkml:definitions>
  <inkml:trace contextRef="#ctx0" brushRef="#br0">56 15 16812,'-3'-12'1264,"-3"9"-1000,-1 3-120,-1 3 272,3 1-216,-1 5-472,0 3-216,2 13-368,-1 5 656,2 16-200,0 9-161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1.582"/>
    </inkml:context>
    <inkml:brush xml:id="br0">
      <inkml:brushProperty name="width" value="0.05" units="cm"/>
      <inkml:brushProperty name="height" value="0.05" units="cm"/>
    </inkml:brush>
  </inkml:definitions>
  <inkml:trace contextRef="#ctx0" brushRef="#br0">37 26 15411,'-12'4'1393,"-1"-4"-1009,5 2-152,5-2 1112,8-5-2928,6-2 1232,3-12-121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2.479"/>
    </inkml:context>
    <inkml:brush xml:id="br0">
      <inkml:brushProperty name="width" value="0.05" units="cm"/>
      <inkml:brushProperty name="height" value="0.05" units="cm"/>
    </inkml:brush>
  </inkml:definitions>
  <inkml:trace contextRef="#ctx0" brushRef="#br0">68 18 13163,'2'-2'51,"0"0"1,0 1-1,0-1 0,0 1 1,0-1-1,1 1 1,-1 0-1,1 0 1,-1 0-1,1 0 0,-1 0 1,1 1-1,0-1 1,-1 1-1,1 0 1,0 0-1,-1-1 0,1 2 1,0-1-1,-1 0 1,1 1-1,0-1 0,-1 1 1,1 0-1,2 0 1,-2 0-64,0 1 1,0-1 0,0 0 0,0 1-1,0-1 1,0 1 0,0 0 0,0 0-1,-1 0 1,1 0 0,-1 1-1,0-1 1,0 1 0,1-1 0,-2 1-1,1 0 1,0 0 0,0 0 0,-1 0-1,2 4 1,-2-1-1,0 0 1,-1 1-1,0 0 1,0-1-1,0 1 1,-1-1-1,0 0 1,0 1-1,-1-1 0,1 1 1,-6 10-1,-4 8-7,-21 35-1,22-42 22,-16 27 54,3 1-1,-27 72 1,45-101-53,0 0 1,1 0-1,1 0 1,0 1-1,1 0 1,1-1-1,1 1 1,0 0-1,2-1 1,6 36-1,-3-37 6,0 0 0,1-1 0,0 1 0,1-1 0,1 0 1,11 15-1,-3-8 32,2 0 0,37 36 0,-52-55-47,0 1-1,0-1 1,0 1-1,0 0 1,-1 0-1,1 0 1,-1 0-1,0 0 1,0 1-1,-1-1 1,1 1-1,0 4 1,0 5-16,0-1 0,-1 25 0,-1-28 25,0 0 0,0 0 0,1 0 0,0 0 0,1-1 0,0 1 0,7 17-1,-3-17 4,0 1 0,1-1-1,1-1 1,-1 1-1,2-1 1,-1-1 0,13 10-1,-11-9-18,0 1 0,0-1 0,-1 2-1,0-1 1,13 21 0,-17-20 1,-1-1-1,0 1 1,0 0 0,-1 0 0,-1 0 0,0 0 0,0 1-1,-1-1 1,-1 0 0,0 1 0,0-1 0,-1 1 0,-1-1 0,0 0-1,0 0 1,-6 14 0,0 0 174,-2 0 0,-1-1 0,0 0 0,-2-1 0,-32 42 0,44-63-134,-33 39 693,31-38-645,0-1 0,1 1 1,-2-1-1,1 1 0,0-1 0,0 0 0,-1 0 0,1 0 0,-1-1 0,1 1 0,-5 0 0,7-1-31,0-1 1,0 0-1,0 0 1,0 0-1,-1 0 1,1 0-1,0 0 1,0 0-1,0-1 0,0 1 1,0 0-1,0 0 1,0-1-1,0 1 1,1-1-1,-1 1 1,0-1-1,0 1 0,0-1 1,0 0-1,0 1 1,1-1-1,-1 0 1,0 1-1,1-1 1,-1 0-1,1 0 1,-1 0-1,0 0 0,1 0 1,0 0-1,-1 0 1,1 1-1,0-1 1,-1 0-1,1-2 1,-2-14 219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3.838"/>
    </inkml:context>
    <inkml:brush xml:id="br0">
      <inkml:brushProperty name="width" value="0.05" units="cm"/>
      <inkml:brushProperty name="height" value="0.05" units="cm"/>
    </inkml:brush>
  </inkml:definitions>
  <inkml:trace contextRef="#ctx0" brushRef="#br0">0 852 14859,'0'-1'47,"1"0"0,-1 0-1,0 0 1,0 0 0,0-1-1,1 1 1,-1 0 0,0 0 0,1 0-1,-1 0 1,1 0 0,-1 0-1,1 1 1,0-1 0,-1 0 0,1 0-1,0 0 1,0 0 0,-1 1-1,1-1 1,0 0 0,0 1 0,1-1-1,27-17-70,-21 13 165,357-179-2,15 28-54,-320 132-83,746-312 49,-687 285-46,13 2-161,-155 46-1424,-5 2 1291,-6-1-94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1.528"/>
    </inkml:context>
    <inkml:brush xml:id="br0">
      <inkml:brushProperty name="width" value="0.05" units="cm"/>
      <inkml:brushProperty name="height" value="0.05" units="cm"/>
    </inkml:brush>
  </inkml:definitions>
  <inkml:trace contextRef="#ctx0" brushRef="#br0">66 22 19852,'0'0'37,"0"0"1,0 0-1,0 0 0,0 0 0,0 0 1,0-1-1,0 1 0,0 0 0,-1 0 1,1 0-1,0 0 0,0 0 0,0 0 1,0 0-1,0-1 0,0 1 0,-1 0 1,1 0-1,0 0 0,0 0 0,0 0 1,0 0-1,0 0 0,-1 0 0,1 0 1,0 0-1,0 0 0,0 0 0,0 0 1,0 0-1,-1 0 0,1 0 0,0 0 1,0 0-1,0 0 0,0 0 0,0 0 1,-1 0-1,1 0 0,0 0 0,0 1 1,0-1-1,0 0 0,0 0 0,0 0 1,-1 0-1,1 0 0,0 0 0,0 0 1,0 1-1,0-1 0,0 0 0,0 0 1,0 0-1,-8 14 665,-4 17 191,2 2-703,1 0 1,2 1 0,1 0 0,2 1-1,1 0 1,2-1 0,2 1-1,4 34 1,-1-52-255,-4-17 56,0 1 1,1-1 0,-1 0 0,0 0 0,0 0-1,0 0 1,0 0 0,0 0 0,0 0 0,0 0-1,0 1 1,0-1 0,0 0 0,1 0 0,-1 0 0,0 0-1,0 0 1,0 0 0,0 0 0,0 0 0,0 0-1,0 0 1,1 0 0,-1 0 0,0 0 0,0 0 0,0 0-1,0 0 1,0 0 0,0 0 0,1 0 0,-1 0-1,0 0 1,0 0 0,0 0 0,0 0 0,0 0 0,0 0-1,1 0 1,-1 0 0,0 0 0,0 0 0,0 0-1,0 0 1,0 0 0,0 0 0,0-1 0,0 1 0,1 0-1,-1 0 1,1-2-76,0-1-1,0 1 1,0 0-1,0-1 1,0 0-1,-1 1 1,1-1-1,-1 1 1,1-4-1,5-74-2827,-7-108 0,1 180 2738,0 4 137,0 0 0,0 0 0,0 1 0,0-1 0,0 0-1,-1 0 1,0 1 0,0-1 0,0 0 0,0 1-1,-1-1 1,-1-3 0,2 7 76,0 1 0,1-1-1,-1 1 1,1 0 0,-1-1 0,1 1-1,-1 0 1,1-1 0,0 1 0,-1 0-1,1 0 1,0-1 0,0 1 0,-1 0-1,1 0 1,0 0 0,0 0 0,0-1-1,0 1 1,0 2 0,0 12 326,0 1 0,0-1 0,2 1-1,0-1 1,1 0 0,0 1 0,10 27 0,-8-32-173,-1 0 1,2-1-1,-1 1 1,1-1-1,1 0 1,0-1-1,0 0 1,1 0-1,0 0 1,1-1 0,9 8-1,-15-14-116,0 1 1,-1-1-1,1-1 0,0 1 0,0 0 1,0-1-1,0 1 0,0-1 1,0 0-1,1 0 0,-1 0 0,0-1 1,1 1-1,-1-1 0,0 0 1,1 0-1,-1 0 0,0 0 1,1 0-1,-1-1 0,0 0 0,1 1 1,-1-1-1,0-1 0,0 1 1,0 0-1,6-4 0,-3 0 57,-1 1-1,1-2 1,-1 1-1,0-1 1,0 1-1,-1-1 1,0-1-1,0 1 1,0-1-1,-1 1 1,5-12-1,0-4-16,-1-1 0,-1 1 0,-1-1 0,-1 0 0,-1-1 0,-1 1 0,-1 0-1,-4-47 1,2 66-141,0 0-1,0 1 1,0-1 0,0 0-1,-1 1 1,-2-6-1,4 9 6,0 0-1,0-1 1,0 1-1,-1 0 1,1-1 0,0 1-1,0 0 1,0 0-1,-1-1 1,1 1-1,0 0 1,0 0 0,-1 0-1,1-1 1,0 1-1,0 0 1,-1 0-1,1 0 1,0 0 0,-1 0-1,1 0 1,0-1-1,0 1 1,-1 0-1,1 0 1,0 0 0,-1 0-1,0 0 1,1 1-47,-1-1 1,1 1-1,-1 0 1,0-1-1,1 1 1,-1 0-1,1-1 1,0 1-1,-1 0 1,1 0-1,0-1 1,-1 1-1,1 0 1,0 0-1,0 0 1,0-1-1,0 2 1,-2 6-330,1-1 1,1 0 0,-1 1 0,2 11 0,2 2-292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4.256"/>
    </inkml:context>
    <inkml:brush xml:id="br0">
      <inkml:brushProperty name="width" value="0.05" units="cm"/>
      <inkml:brushProperty name="height" value="0.05" units="cm"/>
    </inkml:brush>
  </inkml:definitions>
  <inkml:trace contextRef="#ctx0" brushRef="#br0">472 5 12547,'3'-4'891,"-5"9"-671,-4 11-67,-41 52 41,-74 84 0,-67 50-61,160-172-89,10-12-36,-23 27 10,38-42-17,1 1 0,-1 0 0,1 1-1,-1-1 1,1 0 0,0 1 0,1-1-1,-1 1 1,-1 8 0,3-12-1,0 0-1,0 1 1,0-1 0,0 0 0,0 1-1,0-1 1,0 0 0,0 1 0,1-1-1,-1 0 1,0 1 0,1-1 0,-1 0-1,1 0 1,0 0 0,-1 0 0,1 1-1,0-1 1,0 0 0,0 0 0,1 1 0,0 0-1,1-1 0,-1 1 0,1 0 0,-1-1 0,1 0 0,0 1 0,0-1 0,0 0 0,3 0 0,9 2-3,-1-1 0,1-1 0,17-1 1,-23 0 2,104-3 22,118-21 0,-165 16-12,26-3 20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5.110"/>
    </inkml:context>
    <inkml:brush xml:id="br0">
      <inkml:brushProperty name="width" value="0.05" units="cm"/>
      <inkml:brushProperty name="height" value="0.05" units="cm"/>
    </inkml:brush>
  </inkml:definitions>
  <inkml:trace contextRef="#ctx0" brushRef="#br0">212 20 12979,'9'-9'1933,"-11"3"-361,1 5-1374,-1 0 0,0 1 0,0-1 0,0 1 0,1-1 0,-1 1 0,0 0 0,0 0 0,0 0 0,-2 0 0,-51 5 1096,41-3-1293,1 2-1,0-1 0,0 2 1,0 0-1,0 0 0,1 1 1,-13 9-1,24-15-31,0 1 1,0 0-1,0-1 1,0 1-1,0 0 1,0 0-1,0 0 1,0-1-1,1 1 1,-1 0-1,0 0 1,1 0-1,-1 0 1,1 0-1,-1 0 1,1 1-1,-1-1 1,1 0-1,0 0 1,-1 2-1,1-2-3,1 0 0,-1 0 0,0 0 0,1 0 0,-1 0 0,1 0-1,-1-1 1,1 1 0,-1 0 0,1 0 0,-1 0 0,1-1 0,0 1 0,0 0 0,-1-1 0,1 1 0,0-1-1,0 1 1,1 0 0,5 3-151,1-1 0,-1 0 0,1-1 0,12 3 0,-17-4 159,22 5-287,57 16-148,-73-20 415,-1 2 1,1-1-1,-1 1 1,0 0-1,0 1 0,12 9 1,-19-13 25,1 0 1,-1 1 0,0-1-1,1 0 1,-1 0 0,0 1 0,0-1-1,0 0 1,0 1 0,0-1 0,0 1-1,-1 0 1,1-1 0,0 1-1,-1 0 1,0-1 0,1 1 0,-1 0-1,0-1 1,0 1 0,1 0-1,-1 0 1,-1 2 0,0-2 8,0 1 0,0 0 0,0-1 0,0 1 0,-1-1-1,1 1 1,-1-1 0,1 0 0,-1 1 0,0-1 0,0 0 0,-4 3 0,-7 4 103,0 0 0,0-1 1,-28 13-1,37-19-72,-14 7 159,0-1-1,-1-1 1,0 0-1,0-1 1,-40 6-1,50-14-157,8 2-21,1 0-1,0 0 1,0 0 0,0 0 0,0 0 0,0-1-1,-1 1 1,1 0 0,0 0 0,0 0-1,0 0 1,0-1 0,0 1 0,0 0-1,0 0 1,0 0 0,0-1 0,0 1 0,0 0-1,0 0 1,0 0 0,0-1 0,0 1-1,0 0 1,0 0 0,0 0 0,0-1-1,0 1 1,0 0 0,0 0 0,0 0 0,0-1-1,0 1 1,0 0 0,1 0 0,-1 0-1,0 0 1,0-1 0,0 1 0,0 0-1,0 0 1,1 0 0,-1 0 0,13-11-76</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5.497"/>
    </inkml:context>
    <inkml:brush xml:id="br0">
      <inkml:brushProperty name="width" value="0.05" units="cm"/>
      <inkml:brushProperty name="height" value="0.05" units="cm"/>
    </inkml:brush>
  </inkml:definitions>
  <inkml:trace contextRef="#ctx0" brushRef="#br0">152 21 15123,'-1'-1'84,"0"0"-1,0-1 1,0 1-1,0-1 1,0 1-1,0 0 1,0 0-1,0 0 1,-1-1-1,1 1 0,0 0 1,-1 1-1,1-1 1,-1 0-1,1 0 1,-1 1-1,0-1 1,1 1-1,-1-1 1,0 1-1,1 0 1,-1-1-1,0 1 1,1 0-1,-1 0 1,0 0-1,1 0 1,-1 1-1,0-1 1,1 0-1,-1 1 0,0-1 1,1 1-1,-1 0 1,-1 1-1,-3 0-99,1 1-1,0 0 0,1 1 0,-1-1 0,1 1 0,-1 0 0,1 0 1,0 1-1,-4 5 0,2-1-9,0 2 1,0-1 0,1 1-1,0 0 1,1 0-1,0 0 1,-2 13 0,4-18 1,1 1 0,0 0 1,0 0-1,0-1 0,1 1 1,1 0-1,-1 0 0,1 0 0,0-1 1,0 1-1,1 0 0,0-1 1,5 12-1,-6-15-10,1-1-1,-1 1 1,1-1-1,0 0 1,0 0-1,0 0 1,1 0 0,-1 0-1,0 0 1,1 0-1,-1-1 1,1 1-1,-1-1 1,1 0 0,0 0-1,0 0 1,0 0-1,-1 0 1,1-1-1,0 1 1,0-1 0,0 0-1,0 1 1,0-2-1,0 1 1,0 0-1,4-1 1,1-1-32,0 1 1,-1-1-1,1-1 0,-1 0 1,0 0-1,0 0 1,0-1-1,0 0 0,9-7 1,19-21-193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5.887"/>
    </inkml:context>
    <inkml:brush xml:id="br0">
      <inkml:brushProperty name="width" value="0.05" units="cm"/>
      <inkml:brushProperty name="height" value="0.05" units="cm"/>
    </inkml:brush>
  </inkml:definitions>
  <inkml:trace contextRef="#ctx0" brushRef="#br0">18 2 13707,'0'0'28,"0"0"-1,0 0 1,0 0-1,0 0 1,-1 0 0,1-1-1,0 1 1,0 0 0,-1 0-1,1 0 1,0 0 0,0 0-1,0 0 1,-1 0-1,1 0 1,0 0 0,0 0-1,-1 0 1,1 0 0,0 0-1,0 0 1,-1 0 0,1 0-1,0 0 1,0 0-1,0 0 1,-1 1 0,1-1-1,0 0 1,0 0 0,0 0-1,-1 0 1,1 0 0,0 1-1,0-1 1,0 0-1,0 0 1,-1 1 0,-3 12 359,1 23-429,2-30 94,1-2-65,-2 117-201,3-106 223,0 0-1,1 0 0,1-1 1,0 1-1,1-1 1,6 17-1,-9-29 4,0 0-1,0 0 1,0 0 0,1 0 0,-1 0 0,0 0-1,1 0 1,-1-1 0,1 1 0,0 0 0,-1-1-1,1 1 1,0-1 0,4 3 0,-5-4 6,1 1 1,0-1 0,-1 0 0,1 1-1,0-1 1,-1 0 0,1 0-1,0 0 1,0 0 0,-1 0-1,1 0 1,0 0 0,-1-1-1,1 1 1,0-1 0,-1 1 0,1-1-1,0 0 1,-1 0 0,1 1-1,1-2 1,8-7 174,-1 1 1,0-1-1,0-1 0,-1 0 1,0 0-1,10-16 0,13-13 402,-32 39-592,0-1-1,0 1 1,0 0 0,0-1-1,0 1 1,1 0-1,-1-1 1,0 1-1,0 0 1,1-1-1,-1 1 1,0 0-1,1-1 1,-1 1-1,0 0 1,1 0-1,-1-1 1,0 1 0,1 0-1,-1 0 1,0 0-1,1 0 1,-1-1-1,1 1 1,-1 0-1,0 0 1,1 0-1,-1 0 1,1 0-1,-1 0 1,0 0-1,1 0 1,-1 0 0,1 0-1,-1 0 1,0 0-1,1 1 1,-1-1-1,1 0 1,-1 0-1,0 0 1,1 0-1,-1 1 1,0-1-1,1 0 1,-1 0-1,0 1 1,1-1 0,-1 0-1,0 1 1,0-1-1,1 0 1,-1 1-1,0-1 1,0 0-1,0 1 1,0-1-1,1 1 1,-1-1-1,0 0 1,0 1-1,0-1 1,0 1 0,5 35-140,-4-23 99,-1-7-122,1 4 240,1-1 1,-1 1-1,1-1 0,1 0 0,0 0 1,6 14-1,-9-22-23,1 1-1,0-1 1,0 0-1,0 1 1,0-1 0,0 0-1,1 0 1,-1 0 0,0 0-1,1 0 1,-1 0-1,0 0 1,1 0 0,-1 0-1,1-1 1,-1 1 0,4 0-1,-2-1-13,0 0 1,0 0-1,-1 0 0,1 0 0,0-1 0,0 1 0,0-1 1,-1 0-1,1 1 0,0-1 0,-1-1 0,1 1 1,-1 0-1,3-3 0,31-22 386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6.554"/>
    </inkml:context>
    <inkml:brush xml:id="br0">
      <inkml:brushProperty name="width" value="0.05" units="cm"/>
      <inkml:brushProperty name="height" value="0.05" units="cm"/>
    </inkml:brush>
  </inkml:definitions>
  <inkml:trace contextRef="#ctx0" brushRef="#br0">90 74 15275,'0'-1'137,"1"0"1,0 0-1,-1 0 0,1 0 0,0 0 0,-1 0 1,0 0-1,1-1 0,-1 1 0,0 0 0,1 0 1,-1-1-1,0 1 0,0 0 0,0 0 0,0-1 1,0 1-1,0 0 0,-1-1 0,1 1 0,0 0 1,-1 0-1,1 0 0,-1-1 0,1 1 0,-1 0 0,1 0 1,-1 0-1,0 0 0,0 0 0,1 0 0,-2-1 1,1 1-83,-1 1 0,1-1 1,0 1-1,0-1 1,-1 1-1,1 0 0,0-1 1,0 1-1,-1 0 1,1 0-1,0 0 0,-1 0 1,1 0-1,0 0 1,0 0-1,-1 1 0,1-1 1,0 0-1,-1 1 1,1-1-1,0 1 0,0-1 1,0 1-1,0 0 1,0-1-1,-1 1 0,1 0 1,0 0-1,1 0 0,-1 0 1,-1 1-1,-4 4-64,1 0-1,0 1 1,0-1-1,1 1 1,0 0-1,-4 11 1,6-14-23,0 0 0,1 0-1,-1 0 1,1 1 0,0-1 0,1 0-1,-1 1 1,1-1 0,-1 0 0,1 1-1,1-1 1,-1 0 0,2 6 0,-2-9 24,0 0 0,0 0-1,1-1 1,-1 1 0,0 0 0,1-1 0,-1 1 0,0 0 0,1-1 0,-1 1-1,1 0 1,-1-1 0,1 1 0,-1-1 0,1 1 0,-1-1 0,1 1-1,0-1 1,-1 0 0,1 1 0,0-1 0,-1 0 0,1 1 0,0-1 0,0 0-1,-1 0 1,1 0 0,0 0 0,1 0 0,0 0-6,0 0-1,1 0 1,-1-1-1,0 0 1,1 1-1,-1-1 1,0 0 0,0 0-1,4-2 1,3-3-5,0-1 0,-1 0 0,11-9 0,-1-5 127,-1 0 1,-1-1-1,16-29 1,-20 31-24,-9 43-1741,-1-2 766,-1-19 841,-1-1 1,1 1 0,0 0 0,0 0-1,-1 0 1,1 0 0,0 0-1,1-1 1,-1 1 0,0 0 0,0-1-1,1 1 1,-1-1 0,1 0-1,-1 1 1,1-1 0,0 0 0,-1 0-1,4 1 1,20 8-597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6.956"/>
    </inkml:context>
    <inkml:brush xml:id="br0">
      <inkml:brushProperty name="width" value="0.05" units="cm"/>
      <inkml:brushProperty name="height" value="0.05" units="cm"/>
    </inkml:brush>
  </inkml:definitions>
  <inkml:trace contextRef="#ctx0" brushRef="#br0">148 169 14563,'-2'-1'51,"-1"1"0,0-1 0,1 1-1,-1 0 1,1 0 0,-1 0 0,0 1 0,1-1 0,-1 0-1,0 1 1,1 0 0,-1 0 0,1-1 0,-1 1 0,1 1-1,0-1 1,-1 0 0,1 1 0,0-1 0,0 1 0,0 0-1,-2 1 1,-7 7 20,1 0-1,-16 20 0,-3 14-64,27-41-10,0 1 0,0-1 0,1 1-1,-1 0 1,1 0 0,0 0 0,0 0 0,1 0 0,-1-1 0,1 8-1,0-10 6,0-1 0,0 1 0,0 0 0,1 0 0,-1 0 0,0-1 0,0 1 0,1 0 0,-1 0 0,1 0 0,-1-1 1,0 1-1,1 0 0,0-1 0,-1 1 0,1-1 0,-1 1 0,1 0 0,0-1 0,-1 1 0,1-1 0,0 0 0,-1 1 0,1-1 0,0 1 0,0-1 0,0 0 0,-1 0 0,1 0 0,0 1 0,0-1 0,0 0 0,-1 0 0,1 0 0,0 0 0,0 0 0,0 0 0,0 0 0,1-1 0,2 0 23,0 1 1,-1-1-1,1-1 1,0 1-1,0 0 1,7-5-1,3-3 120,0-2 0,-1 1 0,0-2 0,-1 0-1,0 0 1,-1-1 0,17-25 0,0-6 346,27-58 1,-19 32-585,-50 127-237,-11 46-51,23-89 362,0 0 0,1 1 0,1-1 0,0 0 0,3 20 0,-3-30 75,1 0-1,0-1 1,0 1 0,0 0 0,0 0 0,0-1 0,1 1 0,0-1 0,-1 1-1,1-1 1,1 0 0,-1 1 0,0-1 0,1 0 0,0-1 0,-1 1-1,1 0 1,0-1 0,1 0 0,-1 1 0,0-1 0,1 0 0,-1-1 0,1 1-1,-1-1 1,1 1 0,0-1 0,0 0 0,-1-1 0,1 1 0,0-1 0,0 1-1,0-1 1,6-1 0,15-1 261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7.488"/>
    </inkml:context>
    <inkml:brush xml:id="br0">
      <inkml:brushProperty name="width" value="0.05" units="cm"/>
      <inkml:brushProperty name="height" value="0.05" units="cm"/>
    </inkml:brush>
  </inkml:definitions>
  <inkml:trace contextRef="#ctx0" brushRef="#br0">0 184 9698,'4'2'187,"1"0"-1,-1 0 1,1-1-1,-1 0 0,1 1 1,-1-2-1,1 1 1,0 0-1,-1-1 1,1 0-1,0 0 1,0-1-1,-1 1 1,1-1-1,0 0 1,7-2-1,1-1 147,1-1-1,-2 0 1,1-1 0,18-10-1,-20 9 7,-1-1 0,0 0 0,0 0 1,17-19-1,-24 23-229,0 0 0,0 1 0,0-1 0,0-1 0,-1 1 1,1 0-1,-1-1 0,0 1 0,-1-1 0,1 1 0,-1-1 1,0 0-1,0 0 0,0 0 0,0-9 0,-1 14-94,-1-1 0,1 0 0,0 0 0,0 1-1,0-1 1,-1 0 0,1 1 0,0-1 0,-1 0 0,1 1-1,0-1 1,-1 0 0,1 1 0,-1-1 0,1 1 0,-1-1 0,1 1-1,-1-1 1,0 1 0,1-1 0,-1 1 0,0-1 0,1 1-1,-1 0 1,0 0 0,1-1 0,-1 1 0,0 0 0,1 0 0,-1 0-1,0 0 1,0-1 0,1 1 0,-1 0 0,0 1 0,0-1-1,1 0 1,-1 0 0,0 0 0,0 0 0,1 0 0,-1 1 0,0-1-1,-1 1 1,-3 1 29,-1 0 0,1 0 0,0 1 0,-7 4 0,3-1-44,1 0 0,0 1 0,0 0 1,0 0-1,1 1 0,1 0 0,-1 0 1,1 1-1,1-1 0,-1 1 0,2 1 0,-8 16 1,12-25-5,-1 1 0,1-1-1,0 0 1,0 0 0,-1 1 0,1-1 0,0 0 0,0 1 0,0-1 0,1 0 0,-1 1 0,0-1 0,0 0 0,1 1-1,-1-1 1,0 0 0,1 0 0,0 1 0,-1-1 0,1 0 0,0 0 0,-1 0 0,1 0 0,0 0 0,0 0 0,0 0-1,0 0 1,0 0 0,0 0 0,0-1 0,0 1 0,0 0 0,1-1 0,-1 1 0,0-1 0,0 1 0,1-1 0,-1 1-1,0-1 1,0 0 0,1 0 0,-1 0 0,2 0 0,5 1-5,0-1 0,0 0 1,1 0-1,-1-1 0,15-3 0,14-6 57,0-3-1,0-1 1,58-32 0,-82 40-25,-11 5-29,0-1 0,1 1 1,-1 0-1,1 0 0,-1 0 1,1 1-1,-1-1 1,1 1-1,2-1 0,-4 1 0,0 0 0,0 1 0,0-1 0,-1 0 0,1 1 0,0-1 0,0 0 0,0 1 0,-1 0 0,1-1 0,0 1 0,-1-1 0,1 1 0,0 0 0,-1-1 0,1 1 0,-1 0 0,1 0 0,-1-1 0,1 1 0,-1 0 0,0 0 0,1 0 0,-1 0 0,0-1 0,0 1 0,1 1 0,-1 1-5,1-1 0,0 0 1,0 0-1,0 0 0,0 0 0,0 0 0,1-1 0,-1 1 1,0 0-1,1 0 0,-1-1 0,1 1 0,0-1 1,0 1-1,-1-1 0,1 0 0,4 2 0,-2-1 10,0-1 0,0 0-1,1 0 1,-1 0-1,0 0 1,1-1 0,-1 1-1,8-2 1,5 0 25,1-2 0,-1 0-1,27-9 1,-38 10-31,108-40 118,-113 41-119,-1 1 1,1 0-1,0-1 0,-1 1 0,1 0 0,0-1 0,-1 1 0,1 0 0,0 0 1,-1-1-1,1 1 0,0 0 0,-1 0 0,1 0 0,0 0 0,0 0 0,-1 0 1,1 0-1,0 0 0,-1 1 0,1-1 0,0 0 0,-1 0 0,1 0 0,0 1 1,-1-1-1,1 0 0,0 1 0,-1-1 0,1 1 0,-1-1 0,1 1 0,-1-1 1,1 1-1,-1-1 0,1 2 0,0 1-70,0 0 0,0 0 1,0 0-1,-1 0 0,1 0 0,-1 0 0,0 4 1,3 15-228,5 0 107,6-2 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9.428"/>
    </inkml:context>
    <inkml:brush xml:id="br0">
      <inkml:brushProperty name="width" value="0.05" units="cm"/>
      <inkml:brushProperty name="height" value="0.05" units="cm"/>
    </inkml:brush>
  </inkml:definitions>
  <inkml:trace contextRef="#ctx0" brushRef="#br0">86 35 15315,'0'0'40,"0"-1"-1,-1 1 1,1 0 0,0 0-1,0 0 1,0 0-1,0-1 1,0 1-1,0 0 1,0 0 0,-1 0-1,1 0 1,0 0-1,0-1 1,0 1-1,0 0 1,-1 0 0,1 0-1,0 0 1,0 0-1,0 0 1,-1 0-1,1 0 1,0 0 0,0 0-1,0 0 1,-1 0-1,1 0 1,0 0-1,0 0 1,0 0 0,0 0-1,-1 0 1,1 0-1,0 0 1,0 0-1,0 0 1,-1 0 0,1 0-1,0 0 1,0 0-1,0 0 1,0 1-1,-1-1 1,1 0 0,0 0-1,0 0 1,0 0-1,0 0 1,0 1-1,-1-1 1,1 0 0,0 0-1,-11 10 582,2 5-593,0 1 0,1 0 0,1 0 0,0 1 0,1 0 0,1 0 0,1 1 0,0-1 0,1 1 0,-1 33 0,4-49-41,0 0 1,0 0-1,0-1 0,1 1 0,-1 0 0,0-1 0,1 1 0,-1-1 0,1 1 1,-1 0-1,1-1 0,0 1 0,0-1 0,-1 1 0,4 2 0,-4-4 4,1 1 0,0-1 0,0 1 0,0-1-1,0 1 1,-1-1 0,1 0 0,0 1 0,0-1 0,0 0-1,0 0 1,0 1 0,0-1 0,0 0 0,0 0-1,0 0 1,0 0 0,0 0 0,0-1 0,1 1 0,2-1-12,0-1 1,0 1-1,0-1 1,0 0 0,0 0-1,0-1 1,0 1 0,-1-1-1,1 0 1,3-3-1,6-9-2,0 0 0,0-1 1,18-32-1,-25 39 33,-2 0 0,1 0 0,-1-1 0,0 1 0,-1-1 0,0 0 0,-1 0 1,0 0-1,1-13 0,-4 23-12,1 1 0,0-1 0,0 0 0,0 0 0,0 0 0,0 0 0,0 0 0,0 0 0,0 0 0,0 0 0,0 0 1,0 0-1,0 0 0,0 0 0,-1 0 0,1 0 0,0 0 0,0 0 0,0 0 0,0 0 0,0 0 0,0 0 0,0 0 0,0 0 0,0 0 0,0 0 0,0 0 1,-1 0-1,1 0 0,0 0 0,0 0 0,0 0 0,0 0 0,0 0 0,0 0 0,0 0 0,0-1 0,0 1 0,0 0 0,0 0 0,0 0 0,0 0 0,0 0 1,0 0-1,0 0 0,-1 0 0,1 0 0,0 0 0,0 0 0,0 0 0,0 0 0,0-1 0,0 1 0,0 0 0,0 0 0,0 0 0,0 0 0,0 0 0,0 0 1,0 0-1,0 0 0,0 0 0,0 0 0,1-1 0,-6 8-54,-3 7-41,2 0 0,-1 0-1,-7 28 1,12-34 65,0 1 0,0 0 0,1 0 0,0 0 0,1 0 0,-1 0 0,2 0 0,1 10 0,-2-17 30,0-1-1,0 1 1,1-1-1,-1 0 1,0 0 0,1 1-1,-1-1 1,1 0-1,0 0 1,-1 1 0,1-1-1,0 0 1,0 0-1,0 0 1,0 0 0,0 0-1,0 0 1,0 0-1,0 0 1,0-1 0,0 1-1,0 0 1,0-1-1,1 1 1,0 0 0,1-1 2,0 0 1,-1 1-1,1-1 1,0 0-1,-1-1 1,1 1-1,-1 0 1,1-1-1,0 1 1,-1-1 0,1 0-1,2-1 1,7-4 61,0 0 1,-1-1-1,21-16 1,-14 8 231,-1 0 0,-1-1-1,-1-1 1,0 0 0,-1-1 0,-1-1 0,-1 0 0,0-1 0,16-39 0,-28 59-289,0 0 1,0 0-1,0 0 1,0 0-1,-1 0 0,1 0 1,0 1-1,0-1 0,0 0 1,0 0-1,0 0 1,0 0-1,0 0 0,0 0 1,0 0-1,0 0 1,0 1-1,0-1 0,0 0 1,0 0-1,0 0 1,-1 0-1,1 0 0,0 0 1,0 0-1,0 0 1,0 0-1,0 0 0,0 0 1,0 0-1,0 0 1,-1 0-1,1 0 0,0 0 1,0 0-1,0 0 0,0 0 1,0 0-1,0 0 1,0 0-1,-1 0 0,1 0 1,0 0-1,0 0 1,0 0-1,0 0 0,0 0 1,0 0-1,0 0 1,0 0-1,-1 0 0,1 0 1,0 0-1,0 0 1,0-1-1,0 1 0,0 0 1,0 0-1,0 0 0,0 0 1,0 0-1,0 0 1,0 0-1,0 0 0,0 0 1,0-1-1,-1 1 1,1 0-1,0 0 0,-5 11-17,-1 1 0,1 0 0,1 0 0,0 0 0,1 1 0,0-1 0,-1 19 0,3-28 7,1-1 1,0 1-1,0-1 0,0 1 0,0-1 0,0 1 0,0-1 0,1 1 1,-1-1-1,1 1 0,0-1 0,2 5 0,-3-6 4,1 0-1,0 0 1,-1 0-1,1-1 1,0 1-1,0 0 1,0-1 0,0 1-1,0 0 1,0-1-1,0 1 1,0-1-1,0 0 1,0 1 0,0-1-1,0 0 1,0 1-1,0-1 1,0 0-1,0 0 1,1 0-1,-1 0 1,0 0 0,0 0-1,0-1 1,0 1-1,0 0 1,0 0-1,0-1 1,0 1 0,0-1-1,1 0 1,10-4 5,0 0 1,-1-2-1,0 1 1,0-1 0,-1-1-1,0 0 1,15-15-1,-1-1 133,33-47 0,-57 71-138,0-1-1,0 1 0,0 0 0,0 0 0,0 0 1,1 0-1,-1-1 0,0 1 0,0 0 0,0 0 0,0 0 1,0-1-1,0 1 0,0 0 0,0 0 0,1 0 1,-1 0-1,0 0 0,0 0 0,0-1 0,0 1 1,0 0-1,1 0 0,-1 0 0,0 0 0,0 0 0,0 0 1,0 0-1,1 0 0,-1 0 0,0 0 0,0 0 1,0 0-1,1 0 0,-1 0 0,0 0 0,0 0 1,0 0-1,1 0 0,-1 0 0,0 0 0,0 0 1,0 0-1,0 0 0,1 0 0,-1 0 0,0 0 0,1 13-68,-6 25-35,4-32 83,-1 11-79,0 1-1,1 24 0,1-38 49,0 0 0,0 0-1,0 0 1,1 0-1,0 0 1,-1 0 0,2-1-1,-1 1 1,0 0 0,1-1-1,0 1 1,-1-1 0,1 1-1,1-1 1,-1 0-1,0 0 1,5 4 0,-6-5 19,1-1 0,0 0 0,0 0 0,0 0 0,0 0 0,0-1 0,0 1 0,0-1 0,0 1 0,0-1 1,0 1-1,0-1 0,0 0 0,1 0 0,-1 0 0,0 0 0,0-1 0,0 1 0,3-1 0,1-1-24,0 0 0,0 0-1,-1-1 1,1 0 0,8-5 0,21-19-357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19.891"/>
    </inkml:context>
    <inkml:brush xml:id="br0">
      <inkml:brushProperty name="width" value="0.05" units="cm"/>
      <inkml:brushProperty name="height" value="0.05" units="cm"/>
    </inkml:brush>
  </inkml:definitions>
  <inkml:trace contextRef="#ctx0" brushRef="#br0">180 1 16580,'0'0'20,"0"0"0,1 0 0,-1 0 0,0-1 0,0 1 0,0 0 0,0 0 0,0 0 0,0 0 1,1 0-1,-1 0 0,0 0 0,0 0 0,0 0 0,0 0 0,0 0 0,0 0 0,1 0 1,-1 0-1,0 0 0,0 0 0,0 1 0,0-1 0,0 0 0,0 0 0,1 0 0,-1 0 0,0 0 1,0 0-1,0 0 0,0 0 0,0 0 0,0 0 0,0 0 0,0 1 0,0-1 0,1 0 1,-1 0-1,0 0 0,0 0 0,0 0 0,0 0 0,0 1 0,0-1 0,0 0 0,0 0 0,0 0 1,0 0-1,0 0 0,0 0 0,0 1 0,0-1 0,0 0 0,-2 14 515,-12 27-265,7-22-71,-8 38-239,1 0 1,4 1-1,1 1 0,0 75 0,24 238 159,-12-352-93,-2-15 1,0 0 1,-1 1-1,1-1 1,-1 0-1,0 1 1,-1-1 0,1 0-1,-2 7 1,2-12-23,0 0 1,0 1 0,-1-1-1,1 0 1,0 0-1,0 0 1,0 1 0,0-1-1,-1 0 1,1 0-1,0 0 1,0 0 0,0 1-1,-1-1 1,1 0 0,0 0-1,0 0 1,0 0-1,-1 0 1,1 0 0,0 1-1,0-1 1,-1 0-1,1 0 1,0 0 0,0 0-1,-1 0 1,1 0-1,0 0 1,-1 0 0,1 0-1,0 0 1,0 0 0,-1-1-1,1 1 1,0 0-1,0 0 1,0 0 0,-1 0-1,1 0 1,0 0-1,0 0 1,-1-1 0,1 1-1,0 0 1,0 0 0,0 0-1,0-1 1,-1 1-1,1 0 1,0 0 0,0 0-1,0-1 1,0 1-1,0 0 1,0 0 0,-1-1-1,1 1 1,-11-18 207,-11-30 245,3 0 0,2-1 1,2-1-1,-9-61 0,23 109-430,1 0 0,-1 0 0,1 0 0,0 0 0,0 0 0,0 0 0,0 0 0,0 0 0,0 0 0,0-1 0,1 1 0,0-3 1,1 3-24,-1 1 1,0 0 0,0 0 0,0 0 0,1 0-1,-1 0 1,0 0 0,1 0 0,-1 0 0,1 1 0,-1-1-1,1 0 1,-1 1 0,1-1 0,-1 1 0,1 0 0,2-1-1,172-29-1204,-114 16 979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1.418"/>
    </inkml:context>
    <inkml:brush xml:id="br0">
      <inkml:brushProperty name="width" value="0.05" units="cm"/>
      <inkml:brushProperty name="height" value="0.05" units="cm"/>
    </inkml:brush>
  </inkml:definitions>
  <inkml:trace contextRef="#ctx0" brushRef="#br0">195 43 18940,'1'-2'48,"-1"1"0,0-1 0,0 1 1,0-1-1,0 1 0,0-1 0,0 1 0,0-1 0,0 1 0,-1 0 1,1-1-1,-1 1 0,1-1 0,-1 1 0,1 0 0,-1-1 1,0 1-1,0 0 0,0-1 0,0 1 0,1 0 0,-2 0 0,1 0 1,0 0-1,0 0 0,0 0 0,0 0 0,-1 1 0,1-1 0,0 0 1,-1 0-1,1 1 0,0-1 0,-1 1 0,1 0 0,-1-1 0,1 1 1,-1 0-1,1 0 0,-1 0 0,1 0 0,-1 0 0,1 0 0,-1 0 1,-2 1-1,-2 0-26,-1 0 0,1 1 1,-1 0-1,1 0 0,0 0 1,-1 1-1,1-1 0,1 1 1,-9 6-1,-29 30-213,40-36 156,0 0-1,0 1 1,0-1-1,1 1 1,-1 0-1,1-1 0,0 1 1,0 0-1,0 0 1,-2 9-1,4-13 31,0 0 0,0 1 0,0-1-1,0 0 1,0 0 0,0 0-1,0 1 1,0-1 0,0 0-1,0 0 1,0 1 0,0-1 0,0 0-1,0 0 1,0 1 0,0-1-1,0 0 1,1 0 0,-1 1 0,0-1-1,0 0 1,0 0 0,0 0-1,0 1 1,1-1 0,-1 0-1,0 0 1,0 0 0,0 0 0,0 1-1,1-1 1,-1 0 0,0 0-1,0 0 1,0 0 0,1 0-1,-1 0 1,0 0 0,1 0 0,11-2-119,16-13-10,-27 15 125,20-15-79,-14 10 71,1 0 1,-1 1-1,1-1 1,-1 2-1,13-6 1,-19 9 7,0 0 0,0 0 0,0 0 0,0 0 0,0-1 0,0 2 0,1-1 0,-1 0 0,0 0 0,0 0 0,0 0 0,0 1 0,0-1 0,0 0 0,0 1 0,0-1 0,0 1 0,0-1 0,0 1 0,-1-1 0,1 1 0,0 0 0,0 0 0,0-1 0,-1 1 0,1 0 0,0 0 0,-1 0 0,1 0 0,-1 0 0,1 0 0,-1 0 0,1 0 0,-1 0 0,1 1 0,1 5-48,0 0 1,-1 1-1,1-1 0,-1 8 1,-1-14 50,2 42-45,-1 0 0,-3-1 0,-1 1 0,-2-1 0,-2 0 0,-2 0 0,-2 0 0,-1-2 1,-3 1-1,-1-2 0,-1 0 0,-45 71 0,53-100 156,4-11 67,4-1-157,1 1-1,0-1 1,-1 1 0,1-1-1,0 0 1,0 1 0,0-1 0,0 1-1,0-1 1,1 0 0,-1 1-1,1-3 1,14-46 87,2 0 0,3 2-1,32-60 1,25-28-185,-64 117-101,0 1 0,1 0-1,1 1 1,33-29 0,-46 44 98,0 0-1,1 0 1,-1 0 0,1 1 0,-1-1 0,1 1 0,0 0 0,-1 0 0,5-1 0,-6 2 55,-1 0 1,1 0 0,0 0-1,0 0 1,-1 0 0,1 0-1,0 0 1,-1 1 0,1-1-1,0 0 1,-1 0-1,1 1 1,0-1 0,-1 0-1,1 1 1,0-1 0,-1 1-1,1-1 1,-1 1 0,1-1-1,-1 1 1,1-1 0,-1 1-1,1-1 1,-1 1 0,0 0-1,1-1 1,-1 1-1,0 0 1,0-1 0,1 1-1,-1 0 1,0-1 0,0 1-1,0 0 1,0 0 0,0-1-1,0 1 1,0 1 0,0 1-18,1 0 1,-1-1-1,1 1 1,-1 0-1,1-1 1,0 1 0,0-1-1,0 1 1,0-1-1,0 1 1,1-1 0,3 5-1,-4-6 49,0-1 0,0 1 0,1 0 0,-1 0 0,0-1 0,0 1 0,1-1 0,-1 1 0,1-1 0,-1 0 0,0 1 0,1-1 0,-1 0 0,1 0 0,-1 0 0,1 0 0,-1 0 0,1 0 0,-1-1 0,0 1 0,1 0 0,-1-1 0,1 1 0,-1-1 0,0 1 0,3-2 0,11-7 95,0 0 0,-1 0 0,0-1-1,0-1 1,18-19 0,20-15 369,-52 44-459,1 0 0,0 1 0,0-1 0,-1 1 0,1-1 0,0 1 0,0-1 0,-1 1 0,1 0 0,0-1 0,0 1 0,0 0 0,0 0 0,0 0 0,0-1 0,-1 1 0,1 0 0,0 0 0,0 0 0,0 1 0,0-1-1,0 0 1,0 0 0,0 0 0,1 1 0,17 16-74,-18-15 57,1 0 0,0 0 0,0 0 1,0 0-1,0 0 0,0 0 0,0-1 1,0 1-1,1-1 0,-1 1 0,5 1 1,-2-2 14,1-1 1,-1 1 0,1-1 0,-1 0 0,1 0 0,-1-1 0,1 1-1,-1-1 1,6-2 0,50-18 56,-31 10-48,1 0 5,-19 6-44,1 0 0,0 1 1,0 0-1,0 1 0,0 0 1,1 1-1,18 0 0,-31 2-3,0 0 0,0 0-1,1 1 1,-1-1-1,0 0 1,0 1 0,0-1-1,0 0 1,0 1 0,0 0-1,0-1 1,0 1-1,-1-1 1,1 1 0,0 0-1,0 0 1,0-1 0,-1 1-1,1 0 1,0 0 0,-1 0-1,1 0 1,0 0-1,-1 0 1,0 0 0,1 0-1,-1 0 1,1 0 0,-1 0-1,0 0 1,0 0-1,0 0 1,0 0 0,0 1-1,0-1 1,0 0 0,0 1-1,0 3-66,2-1-107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1.902"/>
    </inkml:context>
    <inkml:brush xml:id="br0">
      <inkml:brushProperty name="width" value="0.05" units="cm"/>
      <inkml:brushProperty name="height" value="0.05" units="cm"/>
    </inkml:brush>
  </inkml:definitions>
  <inkml:trace contextRef="#ctx0" brushRef="#br0">121 12 20396,'-1'-1'55,"1"1"-1,0-1 0,0 1 0,0-1 1,0 1-1,0-1 0,-1 1 1,1-1-1,0 1 0,-1-1 0,1 1 1,0-1-1,-1 1 0,1-1 0,0 1 1,-1 0-1,1-1 0,-1 1 1,1 0-1,-1-1 0,1 1 0,-1 0 1,1 0-1,-1-1 0,1 1 0,-1 0 1,1 0-1,-1 0 0,1 0 1,-1 0-1,1-1 0,-1 1 0,0 0 1,1 1-1,-1-1 0,1 0 0,-1 0 1,1 0-1,-1 0 0,1 0 1,-1 0-1,0 1 0,-27 9 820,22-6-817,1 1 1,-1 0-1,0 0 1,1 0 0,0 1-1,1 0 1,-1 0-1,1 0 1,0 1-1,1-1 1,-1 1 0,1 0-1,1 0 1,-1 0-1,1 1 1,0-1-1,1 0 1,-1 11 0,1-12-57,1-1 1,0 0 0,0 0-1,1 0 1,-1 0 0,1 0-1,0 0 1,1 0 0,-1 0-1,1 0 1,0 0 0,3 5-1,-3-6 24,0-1 0,1 0 0,-1 0 0,1-1 0,0 1 0,-1 0 0,1-1 0,0 0 0,1 1 0,-1-1 0,0-1 0,1 1 0,-1 0 0,1-1 0,-1 0 0,1 1-1,0-2 1,3 2 0,0-2 36,0 1 1,0-1-1,0-1 0,-1 1 0,1-1 0,0 0 0,0-1 0,-1 0 0,1 0 0,-1 0 0,1-1 0,-1 0 0,0 0 0,0 0 1,0-1-1,-1 0 0,1 0 0,5-6 0,-2 2 45,-1 0 1,1-1-1,-2 0 1,1 0 0,-1-1-1,-1 0 1,0 0-1,0-1 1,7-18-1,-12 25-86,0 0-1,0 1 0,0-1 1,-1 0-1,1 0 1,-1-4-1,0 7-19,0 1 1,0-1-1,0 1 0,0 0 0,-1-1 0,1 1 0,0-1 1,0 1-1,0 0 0,0-1 0,0 1 0,-1-1 1,1 1-1,0 0 0,0-1 0,0 1 0,-1 0 1,1-1-1,0 1 0,-1 0 0,1-1 0,0 1 1,-1 0-1,1 0 0,-1-1-5,0 1-1,0 1 1,0-1 0,1 0-1,-1 0 1,0 0-1,0 0 1,1 0 0,-1 1-1,0-1 1,1 0 0,-1 1-1,0-1 1,1 1-1,-1-1 1,0 0 0,1 1-1,-1 0 1,0 0 0,-4 4-195,0 1 0,0 0 1,0 1-1,1-1 1,0 1-1,0-1 1,1 1-1,0 1 1,0-1-1,0 0 1,1 1-1,0-1 0,1 1 1,0-1-1,-1 13 1,2-19 102,0 0 1,0 1 0,0-1-1,0 0 1,0 1 0,0-1-1,0 0 1,1 1-1,-1-1 1,0 0 0,1 1-1,-1-1 1,1 0 0,0 0-1,-1 1 1,1-1-1,0 0 1,0 0 0,-1 0-1,1 0 1,0 0-1,0 0 1,0 0 0,1 0-1,-1-1 1,0 1 0,0 0-1,0 0 1,3 0-1,-2-1-23,1 1 0,0-1 0,0 0-1,0 0 1,0 0 0,-1 0-1,1 0 1,0-1 0,0 1-1,0-1 1,-1 0 0,1 0-1,4-2 1,26-15-912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1.824"/>
    </inkml:context>
    <inkml:brush xml:id="br0">
      <inkml:brushProperty name="width" value="0.05" units="cm"/>
      <inkml:brushProperty name="height" value="0.05" units="cm"/>
    </inkml:brush>
  </inkml:definitions>
  <inkml:trace contextRef="#ctx0" brushRef="#br0">168 202 15627,'-3'-2'103,"0"1"0,1 0 0,-1 0 0,0 0 0,0 0 0,0 0-1,0 1 1,-1-1 0,1 1 0,0 0 0,0 0 0,0 0 0,0 0 0,0 0-1,0 1 1,-5 1 0,3-1-43,0 1-1,0 1 0,0-1 1,0 1-1,1-1 1,-1 1-1,1 1 0,-8 6 1,5-3-80,1-1 1,0 1-1,1 0 0,0 0 1,0 1-1,0-1 1,1 1-1,0 0 1,1 1-1,-1-1 0,-2 12 1,6-18 15,0-1 0,-1 1 1,1-1-1,0 1 0,0-1 1,0 1-1,0-1 0,0 1 1,0-1-1,1 1 0,-1-1 1,0 1-1,1-1 0,-1 1 0,1-1 1,-1 0-1,1 1 0,0-1 1,0 0-1,-1 1 0,1-1 1,0 0-1,0 0 0,0 0 1,0 0-1,1 0 0,-1 0 1,0 0-1,0 0 0,1-1 1,-1 1-1,0 0 0,1-1 0,-1 1 1,0-1-1,1 1 0,-1-1 1,1 0-1,-1 1 0,1-1 1,-1 0-1,1 0 0,-1 0 1,3-1-1,5 1 1,0 0-1,1-1 1,-1-1-1,0 0 1,0 0 0,11-4-1,12-7 41,-1-2 0,0 0 0,-1-2 0,55-42 0,-38 21 111,-3-2 0,43-48 0,-79 79-115,3-2 28,-2-1 0,13-16 1,-18 16 0,-10 10-12,4 4-43,-1-1 1,1 0-1,-1 1 1,1-1-1,-1 1 1,1 0-1,-3 2 1,-7 7-140,1 1 1,1 0-1,0 1 1,1 0-1,0 0 0,1 1 1,1 0-1,0 0 1,0 1-1,2 0 1,-8 30-1,12-41 101,1-1 0,-1 1 1,1-1-1,0 1 0,0-1 0,0 1 0,1-1 1,-1 1-1,1-1 0,0 1 0,0-1 0,0 0 1,0 1-1,1-1 0,-1 0 0,1 0 0,0 0 1,0 0-1,0 0 0,0 0 0,4 3 0,30 22-373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2.746"/>
    </inkml:context>
    <inkml:brush xml:id="br0">
      <inkml:brushProperty name="width" value="0.05" units="cm"/>
      <inkml:brushProperty name="height" value="0.05" units="cm"/>
    </inkml:brush>
  </inkml:definitions>
  <inkml:trace contextRef="#ctx0" brushRef="#br0">119 245 15443,'0'0'57,"0"0"-1,1 0 0,-1-1 1,0 1-1,0 0 0,0-1 1,0 1-1,1 0 0,-1 0 0,0-1 1,0 1-1,0 0 0,0-1 1,0 1-1,0 0 0,0-1 1,0 1-1,0 0 0,0-1 1,0 1-1,0 0 0,0-1 1,0 1-1,0 0 0,0 0 1,0-1-1,0 1 0,0 0 1,-1-1-1,1 1 0,0 0 1,0-1-1,0 1 0,0 0 1,-1 0-1,1-1 0,0 1 0,0 0 1,-1 0-1,1 0 0,0-1 1,0 1-1,-1 0 0,1 0 1,0 0-1,-1 0 0,1 0 1,0 0-1,-1 0 0,1-1 1,0 1-1,-1 0 0,1 0 1,0 0-1,-1 0 0,1 0 1,0 0-1,0 0 0,-1 1 1,1-1-1,0 0 0,-1 0 0,1 0 1,0 0-1,-1 1 0,-22 6 968,15-2-1019,2 0 0,-1 0 0,1 0-1,0 1 1,0-1 0,0 1 0,1 1-1,0-1 1,0 1 0,0 0 0,1 0-1,0 1 1,1-1 0,0 1 0,-3 10-1,5-17-8,1-1 0,0 1-1,0 0 1,0 0 0,0 0-1,-1-1 1,1 1 0,0 0-1,1 0 1,-1 0 0,0-1 0,0 1-1,0 0 1,0 0 0,1 0-1,-1-1 1,0 1 0,1 0-1,-1 0 1,0-1 0,1 1-1,-1 0 1,1-1 0,-1 1-1,1-1 1,-1 1 0,1 0-1,0-1 1,-1 1 0,1-1 0,0 0-1,-1 1 1,1-1 0,0 1-1,0-1 1,0 0 0,-1 0-1,1 1 1,0-1 0,0 0-1,0 0 1,-1 0 0,1 0-1,0 0 1,0 0 0,0 0-1,1-1 1,4 1-8,-1-1 0,1-1 0,-1 1 0,1-1-1,9-4 1,5-4 60,-1-2 0,0 0-1,0 0 1,-2-2 0,1 0-1,26-30 1,-22 18 128,0 0 1,-2-1-1,30-54 0,-50 81-175,6-10 61,0-1 0,-1 0 0,0 0 0,-1 0 1,5-22-1,-9 34-63,0-1 0,0 0 0,0 0 0,0 0 1,0 0-1,0 0 0,0 0 0,0 0 1,0 0-1,0 0 0,0 0 0,0 0 1,-1 0-1,1 0 0,0 0 0,0 0 0,0 0 1,0 0-1,0 0 0,0 0 0,0 1 1,0-1-1,0 0 0,0 0 0,0 0 1,0 0-1,0 0 0,0 0 0,0 0 0,0 0 1,-1 0-1,1 0 0,0 0 0,0 0 1,0 0-1,0 0 0,0 0 0,0 0 0,0 0 1,0 0-1,0-1 0,0 1 0,0 0 1,0 0-1,0 0 0,0 0 0,0 0 1,-1 0-1,1 0 0,0 0 0,0 0 0,0 0 1,0 0-1,0 0 0,0 0 0,0 0 1,-7 10-29,-9 15-16,0 4-16,2 1 0,-10 33 0,18-47 42,2 1 0,0 0-1,0 0 1,2 0 0,-1 29-1,2-43 13,1-1 0,1 1 0,-1 0 0,0-1 0,1 1 0,-1 0-1,1-1 1,0 1 0,0-1 0,0 1 0,0-1 0,0 0 0,0 1-1,1-1 1,2 4 0,-2-5 0,-1 0 0,1 0 0,0 1 0,0-1 0,-1 0 0,1 0 0,0-1 0,0 1 0,0 0 0,0-1 0,0 1 0,0-1 0,0 1 0,0-1 0,0 0 0,2 0 0,4-1-6,0 0-1,-1 0 1,1-1 0,-1 0 0,1 0 0,-1-1 0,0 0-1,0 0 1,8-6 0,13-9 62,-1-2 1,-1 0-1,30-32 0,-44 43-31,-6 12-63,-3 21-81,-3-19 115,0 5-26,0 1-1,1-1 0,0 0 0,0 0 0,6 19 0,-6-26 38,0-1 1,0 0-1,0 0 1,0 0-1,0 0 1,0 0-1,0 0 0,1 0 1,-1 0-1,1-1 1,-1 1-1,1 0 1,0-1-1,0 1 0,0-1 1,-1 0-1,2 1 1,-1-1-1,0 0 1,0 0-1,0-1 0,0 1 1,0 0-1,1-1 1,-1 1-1,0-1 0,1 0 1,-1 0-1,0 0 1,1 0-1,-1 0 1,4-1-1,-3 1 19,0-1 0,0 0-1,-1 0 1,1 0 0,0 0 0,-1 0-1,1-1 1,-1 1 0,1-1 0,-1 0 0,0 1-1,0-1 1,1 0 0,-1 0 0,-1-1-1,1 1 1,0 0 0,0-1 0,-1 1 0,1-1-1,-1 1 1,0-1 0,0 0 0,0 1-1,0-1 1,0-3 0,1-3 104,-1 1 0,1-1 0,-2 1 0,1-1 0,-1 0 0,-1 1 0,-1-13 0,2 20-160,1 0 1,-1 1-1,0-1 1,1 1-1,-1-1 1,1 1-1,-1-1 1,1 1-1,-1-1 1,1 1-1,-1 0 1,1-1-1,-1 1 1,1 0-1,0-1 1,-1 1-1,1 0 0,-1 0 1,1 0-1,0-1 1,-1 1-1,1 0 1,0 0-1,-1 0 1,1 0-1,0 0 1,0 0-1,34-2-726,-16 0 713,29-8-233,10-11-92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6.783"/>
    </inkml:context>
    <inkml:brush xml:id="br0">
      <inkml:brushProperty name="width" value="0.05" units="cm"/>
      <inkml:brushProperty name="height" value="0.05" units="cm"/>
    </inkml:brush>
  </inkml:definitions>
  <inkml:trace contextRef="#ctx0" brushRef="#br0">9 206 15211,'-9'0'1156,"14"3"-751,16 2-292,-8-6-34,1 0-1,-1-1 1,0-1 0,0 0-1,0 0 1,24-12 0,-9 3 349,-1-2 0,25-18 0,-40 25-25,0-2 0,20-18 0,-28 23-263,-1 1 0,0-1 1,0 1-1,0-1 0,-1 0 0,0 0 0,1 0 0,-1 0 1,0-1-1,-1 1 0,1-1 0,-1 1 0,1-6 0,-2 9-111,0 0-1,1 0 0,-1 0 0,0 0 0,0 0 1,0 0-1,0 0 0,0 0 0,0 0 1,-1 0-1,1 0 0,0 0 0,0 0 0,-1 0 1,1 0-1,0 0 0,-1 0 0,1 1 1,-2-3-1,2 3-22,-1 0 0,0 0 0,1-1-1,-1 1 1,1 0 0,-1 0 0,0 0 0,1-1 0,-1 1 0,1 0 0,-1 0 0,0 0 0,1 0-1,-1 0 1,0 0 0,1 0 0,-1 1 0,0-1 0,1 0 0,-1 0 0,1 0 0,-1 1 0,-4 1-24,1 0 0,-1 1 0,1 0 1,0 0-1,0 0 0,-4 4 0,-17 18-90,-42 52-1,59-66 86,0 0 1,1 1-1,0 0 0,1 0 1,1 0-1,0 1 0,0 0 1,-3 15-1,7-25-1,1-1 0,-1 1 1,1-1-1,0 1 0,0 0 0,0-1 0,0 1 0,0-1 0,1 1 1,-1 0-1,1-1 0,-1 1 0,1-1 0,0 1 0,0-1 0,0 0 1,0 1-1,1-1 0,-1 0 0,1 0 0,-1 0 0,1 0 1,0 0-1,0 0 0,0 0 0,0 0 0,0-1 0,0 1 0,0-1 1,0 0-1,1 1 0,-1-1 0,0 0 0,1 0 0,-1-1 1,1 1-1,0 0 0,-1-1 0,1 0 0,-1 0 0,5 0 0,5 1-293,-1-1 0,0-1-1,0 0 1,0-1 0,0 0-1,0-1 1,14-5 0,0-2-50,-2 0 0,25-15 0,14-13-298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7.186"/>
    </inkml:context>
    <inkml:brush xml:id="br0">
      <inkml:brushProperty name="width" value="0.05" units="cm"/>
      <inkml:brushProperty name="height" value="0.05" units="cm"/>
    </inkml:brush>
  </inkml:definitions>
  <inkml:trace contextRef="#ctx0" brushRef="#br0">206 1 12075,'-32'22'838,"-45"39"0,64-50-702,1 1 1,1 0-1,0 1 0,1 0 0,0 1 0,-8 16 0,16-28-127,0 1 0,1 0 0,0 0 0,0 0 0,0 0 0,0 1 0,0-1 0,1 0 0,-1 0 0,1 0 0,0 6 0,0-7-8,1-1 0,-1 0 0,1 1 0,-1-1 0,1 0 1,0 1-1,-1-1 0,1 0 0,0 1 0,0-1 0,0 0 1,0 0-1,0 0 0,0 0 0,0 0 0,0 0 0,0 0 1,0 0-1,1-1 0,-1 1 0,0 0 0,1-1 0,-1 1 1,0-1-1,1 1 0,2-1 0,16 4 31,1-1 0,-1-1-1,40-1 1,-32-1 54,34 3 0,-60-3-83,-1 1 0,0-1-1,1 0 1,-1 0 0,0 0 0,0 1 0,1-1 0,-1 0-1,0 1 1,0-1 0,1 1 0,-1 0 0,0-1 0,0 1-1,0 0 1,0 0 0,0 0 0,0 0 0,0-1 0,0 1-1,0 1 1,0 0 0,-1-1 3,0 0 0,0 0 0,0 0 0,0 0 0,0 0 0,-1 0 0,1 0 0,0 0 0,-1 0 0,1 0 0,-1 0 0,1 0 0,-1 0-1,1-1 1,-1 1 0,1 0 0,-1 0 0,0 0 0,0-1 0,1 1 0,-1 0 0,0-1 0,0 1 0,0-1 0,0 1 0,0-1 0,-1 1 0,-33 18 445,-69 27 1,24-12-219,60-23-143,7-1-54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7.589"/>
    </inkml:context>
    <inkml:brush xml:id="br0">
      <inkml:brushProperty name="width" value="0.05" units="cm"/>
      <inkml:brushProperty name="height" value="0.05" units="cm"/>
    </inkml:brush>
  </inkml:definitions>
  <inkml:trace contextRef="#ctx0" brushRef="#br0">519 17 17692,'-6'0'1080,"-21"17"-1032,-5 8-48,-1 12 248,-1 7-256,-1 7-48,7 4 8,6 2 24,6-1-8,8-8-80,2-6-64,4-8-320,2-11-144,0-11-24,-7-28-1537</inkml:trace>
  <inkml:trace contextRef="#ctx0" brushRef="#br0" timeOffset="1">9 11 14035,'-9'-10'952,"12"10"-840,6 0-64,13 3 496,7 0-240,12 1-128,9 0-24,15 1 33,4-2 111,11 0-144,0 1 64,-5-7-88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8.450"/>
    </inkml:context>
    <inkml:brush xml:id="br0">
      <inkml:brushProperty name="width" value="0.05" units="cm"/>
      <inkml:brushProperty name="height" value="0.05" units="cm"/>
    </inkml:brush>
  </inkml:definitions>
  <inkml:trace contextRef="#ctx0" brushRef="#br0">230 51 16035,'1'-1'64,"-1"0"-1,0 0 0,1 0 1,-1 0-1,0 0 1,1 0-1,-1 0 0,0 0 1,0 0-1,0 0 0,0 0 1,0 0-1,0 0 0,-1 0 1,1 0-1,0-1 0,0 2 1,-1-1-1,1 0 0,-1 0 1,1 0-1,-1 0 0,1 0 1,-1 0-1,1 0 1,-1 0-1,0 1 0,1-1 1,-1 0-1,0 0 0,0 1 1,0-1-1,1 1 0,-1-1 1,0 1-1,0-1 0,0 1 1,0-1-1,0 1 0,0 0 1,0 0-1,0-1 0,0 1 1,0 0-1,0 0 1,0 0-1,-2 0 0,-2 0 27,1 1 0,0-1 0,-1 1 0,1 0-1,0 0 1,0 0 0,0 1 0,0-1 0,0 1-1,-6 3 1,-5 7-171,1-1-1,0 2 1,0 0-1,2 0 0,-1 1 1,2 1-1,0 0 1,1 1-1,0 0 0,-14 33 1,23-47 39,0 0 0,1 0 0,-1 0 0,0 1 1,1-1-1,-1 0 0,1 0 0,0 1 0,0-1 0,0 0 1,0 1-1,0-1 0,1 0 0,-1 1 0,1 1 0,0-3 21,0 0 0,-1 0 1,1 0-1,0 0 0,0-1 0,-1 1 0,1 0 0,0-1 0,0 1 0,0 0 0,0-1 0,0 1 0,0-1 0,0 0 0,0 1 0,0-1 0,0 0 0,0 0 1,0 1-1,0-1 0,1 0 0,-1 0 0,0 0 0,0 0 0,0-1 0,0 1 0,0 0 0,0 0 0,0-1 0,0 1 0,0 0 0,2-2 0,9-2-1,0-1-1,0-1 1,0 0-1,-1 0 1,0-1-1,0-1 0,14-12 1,1-3 347,36-44 0,-42 42-103,0 0-78,-20 25-145,1 0 0,-1 0 0,0 0 1,0 0-1,0 0 0,0 0 0,0 0 0,0 0 0,1 0 1,-1 0-1,0 0 0,0 0 0,0 0 0,0 0 0,0 0 1,0 0-1,0 0 0,0 0 0,1 1 0,-1-1 0,0 0 1,0 0-1,0 0 0,0 0 0,0 0 0,0 0 1,0 0-1,0 0 0,0 1 0,0-1 0,0 0 0,0 0 1,0 0-1,0 0 0,0 0 0,0 0 0,0 1 0,0-1 1,0 0-1,0 0 0,0 0 0,0 0 0,0 0 0,0 0 1,0 1-1,0-1 0,0 0 0,0 0 0,0 0 1,0 0-1,0 0 0,0 0 0,0 0 0,-1 0 0,1 1 1,0-1-1,0 0 0,0 0 0,-8 25-157,-2 3 24,4-14 75,0 0 0,1 0-1,1 1 1,1 0 0,0 0 0,-1 15-1,4-29 63,0 0-1,-1 0 1,1 0-1,0 0 0,0 0 1,0 0-1,0 0 1,0 0-1,1 1 0,-1-1 1,0 0-1,0 0 1,1 0-1,-1 0 0,1 0 1,-1-1-1,1 1 1,-1 0-1,1 0 1,-1 0-1,1 0 0,0 0 1,-1-1-1,1 1 1,0 0-1,0-1 0,0 1 1,0 0-1,0-1 1,-1 1-1,1-1 0,0 0 1,0 1-1,0-1 1,0 0-1,0 1 0,0-1 1,1 0-1,-1 0 1,0 0-1,0 0 0,0 0 1,0 0-1,0 0 1,0 0-1,0 0 0,0-1 1,0 1-1,2-1 1,4-2 62,1 0 1,-1 0-1,0-1 1,0 1-1,7-6 1,3-3 173,-1-1 0,0 0-1,-1-1 1,0-1 0,19-27 0,51-88 1127,-89 144-1548,0 0 0,-3 23 0,6-31 139,0 2 2,-1 0 0,1 1 0,1-1 0,-1 1 0,2-1-1,-1 0 1,3 13 0,-3-18 39,1-1-1,0 0 0,0 0 0,0 0 0,0 0 0,0 1 0,0-1 0,1-1 1,-1 1-1,1 0 0,-1 0 0,1 0 0,0-1 0,-1 1 0,1-1 1,0 0-1,0 1 0,0-1 0,0 0 0,0 0 0,1 0 0,-1 0 0,0-1 1,0 1-1,1 0 0,-1-1 0,0 0 0,1 1 0,-1-1 0,0 0 1,4-1-1,3 1 7,1-1 0,-1-1 0,0 0 0,0 0 0,0-1 0,0 0 0,0 0 0,0-1 0,-1 0 0,0-1 0,11-7 0,8-8 166,43-40-1,-69 59-160,-1 1-12,0 0 1,0 0-1,0 0 1,0 0-1,0 0 1,0 0-1,0 0 1,0 1-1,0-1 1,0 0-1,0 0 1,0 0-1,0 0 1,0 0-1,0 0 1,1 0-1,-1 0 1,0 0-1,0 1 1,0-1-1,0 0 1,0 0-1,0 0 1,0 0-1,0 0 1,0 0-1,0 0 1,0 0-1,0 0 1,0 0-1,0 0 1,1 0-1,-1 0 1,0 0-1,0 0 1,0 0-1,0 0 1,0 0-1,0 0 1,0 0-1,0 0 1,1 0-1,-1 0 1,0 0-1,0 0 1,0 0-1,0 0 1,0 0-1,0 0 1,0 0-1,0 0 1,0 0-1,1 0 1,-1 0-1,0 0 1,0 0-1,0 0 1,0 0-1,-4 16-89,-9 20-26,8-23 122,1-7-116,1 1 0,0 0 0,1 0 0,0 1-1,0-1 1,0 0 0,1 1 0,0-1 0,1 14 0,0-21 110,0 1-1,0 0 1,0 0 0,0-1 0,0 1-1,1 0 1,-1-1 0,0 1 0,1 0-1,-1-1 1,0 1 0,1 0 0,-1-1-1,1 1 1,-1-1 0,1 1 0,-1-1-1,1 1 1,-1-1 0,1 1 0,-1-1-1,1 1 1,0-1 0,-1 0 0,1 1-1,0-1 1,-1 0 0,1 0 0,0 1-1,0-1 1,-1 0 0,1 0 0,0 0 0,0 0-1,-1 0 1,1 0 0,0 0 0,-1 0-1,1 0 1,0-1 0,0 1 0,-1 0-1,2-1 1,21-6-166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8.864"/>
    </inkml:context>
    <inkml:brush xml:id="br0">
      <inkml:brushProperty name="width" value="0.05" units="cm"/>
      <inkml:brushProperty name="height" value="0.05" units="cm"/>
    </inkml:brush>
  </inkml:definitions>
  <inkml:trace contextRef="#ctx0" brushRef="#br0">221 6 14827,'0'0'68,"0"0"-1,0-1 1,-1 1 0,1 0-1,0-1 1,0 1 0,-1 0-1,1-1 1,0 1 0,0 0-1,-1 0 1,1-1 0,0 1-1,-1 0 1,1 0 0,0 0-1,-1-1 1,1 1-1,-1 0 1,1 0 0,0 0-1,-1 0 1,1 0 0,-1 0-1,1 0 1,0 0 0,-1 0-1,1 0 1,-1 0 0,1 0-1,0 0 1,-1 0 0,0 0-1,-16 5 135,13-4 82,-15 6 57,-1 0-1,1 1 1,1 2 0,-1-1-1,1 2 1,-28 23 0,45-34-349,0 1 1,0 0 0,0-1 0,0 1-1,0 0 1,0 0 0,1 0 0,-1 0-1,0 0 1,1 0 0,-1 0 0,0 0 0,1 0-1,-1 0 1,1 0 0,-1 1 0,1-1-1,0 0 1,0 0 0,-1 0 0,1 1-1,0-1 1,0 0 0,0 2 0,1-2-3,0 1-1,0-1 1,0 0 0,0 0 0,0 1 0,0-1 0,0 0-1,0 0 1,0 0 0,0 0 0,1 0 0,-1 0 0,0 0-1,1-1 1,-1 1 0,1 0 0,-1-1 0,1 1 0,1-1 0,59 14-150,-2-1 165,-54-12-14,-1 1-1,0 0 0,0 0 0,0 1 1,0-1-1,-1 1 0,1 0 1,5 5-1,-9-7 2,0 0-1,0 0 0,-1-1 1,1 1-1,0 0 0,-1 0 1,1 0-1,-1 0 0,1 0 1,-1 0-1,1 0 1,-1 0-1,0 0 0,1 0 1,-1 0-1,0 0 0,0 0 1,0 0-1,0 0 1,0 0-1,0 0 0,0 0 1,0 0-1,0 0 0,-1 1 1,1-1-1,0 0 0,-1 0 1,1 0-1,-1-1 1,1 1-1,-1 0 0,1 0 1,-1 0-1,0 0 0,1 0 1,-1-1-1,0 1 1,0 0-1,0 0 0,0 0 1,-6 4-28,1 0 0,-1 0 1,0 0-1,-8 3 1,11-6 19,-13 7-202,-1-1-1,1 0 1,-2-1-1,-36 8 1,32-14 96,8-8-44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9.271"/>
    </inkml:context>
    <inkml:brush xml:id="br0">
      <inkml:brushProperty name="width" value="0.05" units="cm"/>
      <inkml:brushProperty name="height" value="0.05" units="cm"/>
    </inkml:brush>
  </inkml:definitions>
  <inkml:trace contextRef="#ctx0" brushRef="#br0">163 345 12915,'-6'1'289,"-1"0"0,1 0 0,0 0 0,0 1 0,0 0 0,0 1 0,0-1 0,0 1 0,1 0 0,-1 0 0,1 1 0,0 0 0,0-1 0,-7 9 0,3-3-246,0 0 0,1 0 0,0 1 0,1 0 0,0 0 1,-8 17-1,14-24-52,0-1 1,0 1 0,0-1-1,0 1 1,1-1 0,-1 1-1,1 0 1,-1-1 0,1 1-1,0 4 1,0-6 4,1 0 0,-1 0 0,0 0 0,1 0 0,-1 0 0,0 0 0,1 1 0,-1-1 0,1 0 0,-1 0 0,1 0 0,0 0 0,0-1 0,-1 1-1,1 0 1,0 0 0,2 1 0,-1-1 2,0 0 0,1 0 1,-1 0-1,1 0 0,0 0 0,-1-1 0,1 0 0,0 1 0,-1-1 0,1 0 0,0 0 0,-1 0 0,1 0 0,0-1 0,-1 1 0,1-1 0,0 0 0,4-1 0,9-5 49,0-1 0,-1 0 0,0 0 0,0-2-1,0 0 1,14-14 0,-2 0 207,46-54-1,-53 53-76,-2 0 0,30-54-1,-40 62-123,0 0 0,-1 0-1,-1 0 1,0-1 0,-2 0-1,4-24 1,-8 40-59,1-1 0,-1 0 1,0 1-1,0-1 0,0 0 0,0 0 0,0 1 0,-1-1 1,1 0-1,-1 1 0,1-1 0,-1 1 0,0-1 0,0 1 1,-1-1-1,1 1 0,0-1 0,-1 1 0,1 0 0,-1 0 0,0 0 1,0 0-1,0 0 0,0 0 0,0 0 0,0 1 0,0-1 1,-1 1-1,1 0 0,0-1 0,-1 1 0,1 0 0,-1 0 1,0 1-1,1-1 0,-1 1 0,0-1 0,1 1 0,-1 0 1,0 0-1,1 0 0,-1 0 0,0 0 0,-3 1 0,-3 1-15,-1 0-1,0 1 0,1 0 0,0 1 0,-1 0 0,2 0 1,-1 1-1,-15 11 0,17-12 15,1 1 0,-1 1 0,1-1 1,0 1-1,1 0 0,-1 0 0,1 1 0,1 0 0,-1 0 0,1 0 0,-3 8 1,6-12 5,0 0 1,0 1 0,1-1 0,0 0 0,-1 0 0,1 1 0,0-1 0,1 0-1,-1 0 1,1 1 0,-1-1 0,1 0 0,0 0 0,0 0 0,1 0-1,-1 0 1,0 0 0,1 0 0,0 0 0,0-1 0,0 1 0,3 4-1,7 5-3,1 1-1,0-1 0,16 11 1,-2-1 23,-16-13-22,-1 0 1,0 1-1,-1 1 0,0 0 0,-1 0 1,0 1-1,0 0 0,9 22 0,-14-28-37,-1 1 0,0-1 1,0 1-1,-1 0 0,0 0 0,0-1 0,-1 1 0,1 0 0,-2 0 0,1 0 0,-1 0 0,0 0 0,0-1 0,-1 1 0,0 0 0,0-1 0,0 1 0,-1-1 0,-6 10 0,-2-1-86,2-9 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29.877"/>
    </inkml:context>
    <inkml:brush xml:id="br0">
      <inkml:brushProperty name="width" value="0.05" units="cm"/>
      <inkml:brushProperty name="height" value="0.05" units="cm"/>
    </inkml:brush>
  </inkml:definitions>
  <inkml:trace contextRef="#ctx0" brushRef="#br0">103 65 13419,'23'2'1125,"20"-1"-236,-40-1-743,-1-1-1,1 1 0,-1-1 0,1 1 0,-1-1 1,0 0-1,1 1 0,-1-1 0,0-1 1,0 1-1,1 0 0,-1 0 0,3-4 0,-4 5-97,-1 0-1,1-1 0,-1 1 0,0 0 1,1-1-1,-1 1 0,1 0 0,-1-1 1,0 1-1,1-1 0,-1 1 0,0-1 1,0 1-1,1-1 0,-1 1 0,0-1 0,0 1 1,0-1-1,0 1 0,1-1 0,-1 1 1,0-1-1,0 1 0,0-1 0,0 0 1,0 1-1,0-1 0,-1 1 0,1-1 1,0 1-1,0-1 0,0 1 0,0-1 1,-1 1-1,1-1 0,0 1 0,0-1 1,-1 1-1,1-1 0,0 1 0,-1 0 1,1-1-1,-1 1 0,1 0 0,0-1 0,-1 1 1,1 0-1,-1-1 0,1 1 0,-1 0 1,0-1-1,-2 0 83,0 0-1,0 0 1,0 0 0,0 0-1,0 1 1,0-1 0,-5 1-1,0 0-91,1 1-1,0 0 0,-1 1 1,1 0-1,0 0 0,0 1 0,0-1 1,0 1-1,1 1 0,-1 0 1,1-1-1,-9 9 0,7-6-64,1 0 0,0 0 1,0 1-1,1 0 0,0 1 0,0-1 0,1 1 0,0 0 0,-6 12 1,10-18 15,0 0 0,0 0 1,1 0-1,-1 1 0,0-1 1,1 0-1,-1 1 0,1-1 1,0 0-1,0 1 1,0-1-1,0 1 0,0-1 1,0 0-1,1 1 0,-1-1 1,1 0-1,0 1 0,0 1 1,1-2-2,-1 0 1,1 0-1,-1 0 0,1 0 1,0-1-1,0 1 1,0-1-1,-1 1 1,1-1-1,1 0 0,-1 0 1,0 0-1,0 0 1,0 0-1,5 1 0,4 0-58,0 0-1,0-1 0,0 0 0,1-1 1,-1 0-1,20-3 0,3-3-312,0-1 0,-1-2 0,57-23 0,-34 7-508,65-39-1,-107 56 885,-1 0 1,1-1 0,-2 0 0,23-21 0,-35 30 22,0-1 0,1 1 0,-1 0-1,0 0 1,0 0 0,1 0 0,-1-1 0,0 1 0,1 0 0,-1 0 0,0-1-1,0 1 1,1 0 0,-1 0 0,0-1 0,0 1 0,0 0 0,0-1-1,1 1 1,-1 0 0,0-1 0,0 1 0,0 0 0,0-1 0,0 1 0,0 0-1,0-1 1,0 1 0,0 0 0,0-1 0,0 1 0,0 0 0,0-1 0,0 1-1,0 0 1,0-1 0,0 1 0,0 0 0,-1-1 0,1 1 0,0 0 0,0-1-1,-1 1 1,-18-1 602,-27 13 281,44-11-868,-43 19 153,43-19-199,1 0 0,-1 0-1,0 0 1,0 0-1,0 0 1,1 1-1,-1-1 1,0 1-1,1-1 1,-1 1-1,1-1 1,0 1-1,0 0 1,-1 0-1,1 0 1,0 0-1,1 0 1,-2 3-1,2-3-3,0 0 0,0-1 0,1 1 0,-1 0 0,1-1 0,-1 1 0,1-1 0,0 1 0,0-1 0,-1 1 0,1-1 0,0 0 0,0 1 0,0-1 0,1 0 0,-1 0 0,0 1 0,0-1 0,1 0 0,-1 0 0,0-1 0,4 3 1,37 15-212,-36-16 198,26 9-78,-18-7 72,0 1 1,-1 1 0,1-1 0,14 10 0,-27-14 28,0 0 1,0-1 0,0 1 0,-1 0 0,1-1-1,0 1 1,0 0 0,-1 0 0,1 0 0,0 0 0,-1-1-1,1 1 1,-1 0 0,1 0 0,-1 0 0,1 0-1,-1 0 1,0 0 0,1 1 0,-1-1 0,0 0-1,0 0 1,0 0 0,0 1 0,-1 1 1,1-1-1,-1 0 1,1 0-1,-1 0 1,0 0 0,0 0-1,0 0 1,0 0-1,-1 0 1,1 0 0,-2 2-1,-5 4 6,-1 0 0,1-1 1,-16 11-1,23-17 2,-10 6 5,0 0 0,0 0 0,0-1 0,-18 6 0,25-10 4,0-1 1,-1 0 0,1 0 0,0 0 0,-1 0 0,1-1 0,-1 0 0,1 0-1,-1 0 1,1 0 0,-1-1 0,1 0 0,0 1 0,-1-2 0,1 1 0,-5-2 0,-13-12-1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0.998"/>
    </inkml:context>
    <inkml:brush xml:id="br0">
      <inkml:brushProperty name="width" value="0.05" units="cm"/>
      <inkml:brushProperty name="height" value="0.05" units="cm"/>
    </inkml:brush>
  </inkml:definitions>
  <inkml:trace contextRef="#ctx0" brushRef="#br0">10 33 17124,'-1'2'155,"0"-1"0,1 1 0,-1 0 0,0 0 0,1 0 0,-1 0 0,1 0 1,0 0-1,0 0 0,-1 0 0,1 0 0,1 3 0,-2-1 172,0 13-122,-1 5-168,1 30 1,1-47-46,1 0-1,-1-1 1,1 1 0,0 0 0,0 0 0,0-1-1,1 1 1,0 0 0,0-1 0,0 1 0,0-1-1,4 5 1,-5-8 11,1 1-1,0 0 1,0-1 0,0 1-1,0-1 1,0 0 0,0 0-1,1 0 1,-1 0-1,0 0 1,1 0 0,-1-1-1,1 1 1,-1-1 0,0 1-1,1-1 1,-1 0-1,1 0 1,-1 0 0,1 0-1,-1-1 1,5 0 0,3-1 8,0-1 1,1 0-1,18-10 1,102-60 105,-64 33-46,-65 39-81,0-1 1,1 1-1,-1-1 1,0 1-1,1 0 0,0 0 1,-1 0-1,1 1 1,-1-1-1,1 1 0,0-1 1,0 1-1,-1 0 1,5 0-1,-6 1-2,1-1 0,-1 1 0,0 0 0,0 0 0,1 0 0,-1 0 0,0 0 0,0 0 0,0 0 0,0 0 0,0 1 0,0-1 1,-1 0-1,1 1 0,0-1 0,-1 0 0,1 1 0,-1-1 0,1 1 0,-1-1 0,1 1 0,-1-1 0,0 1 0,0-1 0,0 1 0,0 1 0,1 7-49,-1-2 12,1 0 0,0-1 0,1 1 0,3 11 0,-5-18 50,0 0 0,1 0 0,-1 0 1,1 0-1,-1 0 0,1 0 0,-1 0 0,1 0 1,0 0-1,-1 0 0,1 0 0,0 0 1,0 0-1,0-1 0,0 1 0,0 0 1,-1-1-1,1 1 0,0-1 0,0 1 0,1-1 1,-1 1-1,0-1 0,0 0 0,0 1 1,0-1-1,0 0 0,0 0 0,0 0 0,1 0 1,-1 0-1,0 0 0,0 0 0,0 0 1,0 0-1,0-1 0,0 1 0,2-1 0,10-5 35,-1-1-1,0 0 1,0 0-1,0-1 1,-1-1 0,19-18-1,-16 14 3,0 0-1,30-18 1,-43 30-46,0 0 0,0 1 0,0-1 0,0 0 0,0 1 0,0-1 0,0 1 0,0 0 1,0-1-1,0 1 0,1 0 0,-1-1 0,0 1 0,0 0 0,0 0 0,0 0 0,1 0 0,-1 0 0,0 0 0,0 1 1,0-1-1,0 0 0,0 0 0,1 1 0,-1-1 0,0 1 0,0-1 0,0 1 0,0-1 0,0 1 0,1 1 0,1 1-29,-1 1 0,0 0-1,0-1 1,0 1-1,0 0 1,0 0-1,1 6 1,-2-7 17,0 0 1,0 0-1,0 1 0,0-1 1,1 0-1,-1 0 0,1 0 1,0 0-1,0-1 0,0 1 1,0 0-1,1-1 0,2 3 1,-2-3 20,0-1 1,1 0 0,-1 0-1,0-1 1,0 1 0,0-1 0,1 1-1,-1-1 1,0 0 0,0 0-1,1 0 1,-1-1 0,0 1-1,0-1 1,0 0 0,5-2-1,6-2 26,0-1 0,15-9 0,-20 11-20,87-52 96,11-5-34,-105 60-86,0 0 1,0 0-1,0 0 1,0 0-1,1 1 0,-1-1 1,0 0-1,0 1 1,1 0-1,-1-1 1,4 1-1,-5 0 7,0 1 0,0-1 0,0 1 1,-1-1-1,1 1 0,0-1 0,0 1 0,-1-1 0,1 1 0,0 0 0,-1-1 0,1 1 0,-1 0 1,1-1-1,-1 1 0,1 0 0,-1 0 0,0 0 0,1-1 0,-1 1 0,0 0 0,0 0 0,1 0 1,-1 0-1,0 0 0,0 0 0,0-1 0,0 1 0,0 0 0,-1 2 0,1 13-105,-1 0 0,-3 18-1,0-4 13,4-30 98,0 1 0,0-1 0,-1 0 0,1 1 1,0-1-1,0 0 0,0 1 0,0-1 0,0 0 0,0 1 1,0-1-1,0 0 0,0 1 0,0-1 0,0 0 0,0 1 0,0-1 1,0 0-1,0 1 0,0-1 0,0 0 0,1 0 0,-1 1 1,0-1-1,0 0 0,0 1 0,1-1 0,-1 0 0,0 0 0,0 1 1,0-1-1,1 0 0,-1 0 0,0 0 0,0 1 0,1-1 0,0 0 2,0-1-1,0 1 1,-1-1-1,1 1 0,0-1 1,-1 1-1,1-1 0,0 0 1,-1 1-1,1-1 1,-1 0-1,1 1 0,-1-1 1,1 0-1,0-1 0,6-17-54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06:39:22.520"/>
    </inkml:context>
    <inkml:brush xml:id="br0">
      <inkml:brushProperty name="width" value="0.05" units="cm"/>
      <inkml:brushProperty name="height" value="0.05" units="cm"/>
    </inkml:brush>
  </inkml:definitions>
  <inkml:trace contextRef="#ctx0" brushRef="#br0">1 52 18652,'40'-3'1632,"-1"-5"-1544,10-4-664,5 1 400,3 2 208,1 2-120,-2 6-328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2.324"/>
    </inkml:context>
    <inkml:brush xml:id="br0">
      <inkml:brushProperty name="width" value="0.05" units="cm"/>
      <inkml:brushProperty name="height" value="0.05" units="cm"/>
    </inkml:brush>
  </inkml:definitions>
  <inkml:trace contextRef="#ctx0" brushRef="#br0">136 308 14603,'-15'9'699,"0"2"0,0 0 0,1 0-1,-14 16 1,23-22-469,0 1-1,0 0 1,1 0-1,0 1 1,0-1-1,0 1 1,1-1-1,0 1 1,0 0-1,1 1 1,0-1-1,-2 11 1,4-16-175,-1 1 0,1-1 1,0 0-1,0 0 0,0 0 1,0 1-1,1-1 1,-1 0-1,1 0 0,-1 0 1,1 0-1,-1 0 1,1 0-1,0 0 0,0 0 1,0 0-1,1 0 1,-1 0-1,0 0 0,0-1 1,1 1-1,0 0 0,-1-1 1,1 1-1,0-1 1,-1 0-1,1 0 0,0 1 1,0-1-1,0-1 1,0 1-1,0 0 0,0 0 1,0-1-1,1 1 1,1 0-1,4 0 51,0-1-1,1 1 1,-1-1 0,0 0-1,0-1 1,0 0 0,0 0-1,15-5 1,-7 1 6,-1-1 0,1-1 1,-1-1-1,0 0 0,-1 0 0,0-2 0,0 0 1,-1 0-1,0-1 0,-1-1 0,0 0 0,-1-1 0,15-20 1,-20 22-111,1 1 1,-2-1 0,1 0 0,-1 0 0,-1-1 0,0 1-1,-1-1 1,0 0 0,0 0 0,-2 0 0,1 0 0,-1-1-1,-1 1 1,-1 0 0,1-1 0,-2 1 0,0 0 0,0 0-1,-5-14 1,4 17-36,-1 1 0,1 0 0,-1 0 0,0 1 0,-1-1 0,0 1 0,0 0 0,-1 0 0,1 0 0,-2 1-1,1 0 1,-13-9 0,15 12 16,0 0 0,-1 1 0,0 0-1,1-1 1,-1 2 0,0-1-1,0 1 1,0-1 0,0 1 0,0 1-1,-1-1 1,1 1 0,0 0 0,0 0-1,0 0 1,0 1 0,-1-1 0,1 2-1,0-1 1,0 0 0,0 1 0,-8 4-1,9-4-7,-1 0 0,1 0 0,0 1 0,0-1 0,0 1 0,0 0 0,0 1 0,0-1 0,1 1 0,0-1-1,0 1 1,0 0 0,0 0 0,0 0 0,1 1 0,0-1 0,0 0 0,0 1 0,0 0 0,1-1 0,0 1 0,0 0-1,0 0 1,0 0 0,1 0 0,0 0 0,0 0 0,0-1 0,1 1 0,-1 0 0,1 0 0,0 0 0,1 0 0,-1-1 0,1 1-1,0-1 1,0 1 0,0-1 0,1 0 0,4 7 0,6 2-286,1 1 0,0-2 0,1 0 0,20 12 0,-23-16 125,0 0 0,0 1-1,-1 0 1,0 0 0,-1 2 0,0-1-1,0 1 1,10 16 0,-17-22 207,-1 0 1,0-1-1,-1 1 1,1 0 0,-1 0-1,0 0 1,0 0-1,0 0 1,-1 0-1,0 0 1,0 1 0,-1 6-1,-2 5 54,0 0 1,-8 21-1,2-8-459,9-28 353,-2 5-3,2-7 31,0 0 1,0 0 0,0 0 0,0 0-1,0 0 1,0 0 0,0 0 0,0 1 0,0-1-1,0 0 1,0 0 0,0 0 0,0 0-1,0 0 1,0 0 0,0 0 0,0 0-1,0 0 1,1 0 0,-1 0 0,0 1-1,0-1 1,0 0 0,0 0 0,0 0 0,0 0-1,0 0 1,0 0 0,0 0 0,0 0-1,0 0 1,0 0 0,1 0 0,-1 0-1,0 0 1,0 0 0,0 0 0,0 0-1,0 0 1,0 0 0,0 0 0,0 0 0,0 0-1,0 0 1,1 0 0,-1 0 0,0 0-1,0 0 1,0 0 0,0 0 0,0 0-1,0 0 1,0 0 0,0 0 0,0 0-1,0 0 1,0-1 0,0 1 0,1 0-1,-1 0 1,0 0 0,0 0 0,0 0 0,0 0-1,0 0 1,8-7-197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1.402"/>
    </inkml:context>
    <inkml:brush xml:id="br0">
      <inkml:brushProperty name="width" value="0.05" units="cm"/>
      <inkml:brushProperty name="height" value="0.05" units="cm"/>
    </inkml:brush>
  </inkml:definitions>
  <inkml:trace contextRef="#ctx0" brushRef="#br0">11 0 17148,'-2'6'1560,"2"-3"-1320,0 0 552,0 1 336,-3-5-855,-2-5 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1.931"/>
    </inkml:context>
    <inkml:brush xml:id="br0">
      <inkml:brushProperty name="width" value="0.05" units="cm"/>
      <inkml:brushProperty name="height" value="0.05" units="cm"/>
    </inkml:brush>
  </inkml:definitions>
  <inkml:trace contextRef="#ctx0" brushRef="#br0">89 46 13835,'-9'36'256,"2"0"0,-5 59 0,4-28-237,-41 240 101,46-284 134,3-23-241,0 0 0,0 0 0,0 0 1,0 0-1,0 0 0,0 0 0,0 0 1,0 0-1,0 0 0,0 0 1,0 0-1,0 0 0,0 0 0,0 0 1,0 0-1,1-1 0,-1 1 0,0 0 1,0 0-1,0 0 0,0 0 0,0 0 1,0 0-1,0 0 0,0 0 0,0 0 1,0 0-1,0 0 0,0 0 0,1 0 1,-1 0-1,0 0 0,0 1 1,0-1-1,0 0 0,0 0 0,0 0 1,0 0-1,0 0 0,0 0 0,0 0 1,0 0-1,14-37 959,-10 27-972,36-109 919,-7 18-460,69-147 1,-98 240-467,0-1 1,1 1-1,1 0 1,-1 1-1,1-1 1,1 1-1,-1 0 1,12-9-1,-15 14-6,0 0-1,0 0 0,0 1 1,0-1-1,0 1 1,1-1-1,-1 1 0,0 0 1,1 1-1,-1-1 0,1 0 1,-1 1-1,0 0 0,1 0 1,-1 0-1,1 0 1,-1 0-1,1 1 0,-1 0 1,1 0-1,-1 0 0,0 0 1,0 0-1,1 0 0,-1 1 1,3 2-1,-5-4 9,1 1 0,-1 0 0,0 0-1,1 0 1,-1 0 0,0 0 0,0 0 0,0 0 0,0 0-1,0 0 1,0 1 0,0-1 0,0 0 0,0 1 0,-1-1-1,1 0 1,-1 1 0,1-1 0,-1 1 0,1-1 0,-1 1-1,0-1 1,0 1 0,1-1 0,-1 1 0,-1 0 0,1-1-1,0 1 1,0-1 0,0 1 0,-1-1 0,1 1 0,-1-1-1,1 1 1,-1-1 0,0 0 0,1 1 0,-1-1-1,0 0 1,0 1 0,-1 0 0,-5 8 4,-1-1 1,0 0-1,0-1 1,-12 10-1,15-13 1,-185 147-697,186-151 575,4-10-32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2.844"/>
    </inkml:context>
    <inkml:brush xml:id="br0">
      <inkml:brushProperty name="width" value="0.05" units="cm"/>
      <inkml:brushProperty name="height" value="0.05" units="cm"/>
    </inkml:brush>
  </inkml:definitions>
  <inkml:trace contextRef="#ctx0" brushRef="#br0">159 1 12795,'-10'9'203,"1"0"0,-1 1 0,2 1 0,0-1 0,-13 21 0,-27 63 63,42-81-143,-1 3 12,0 0 0,1 1 0,1 0 0,0 0 0,-3 25 1,8-42-111,0 1 1,0-1-1,-1 1 1,1-1-1,0 1 1,0 0-1,0-1 1,0 1-1,0-1 1,0 1-1,1-1 0,-1 1 1,0-1-1,0 1 1,0-1-1,0 1 1,1-1-1,-1 1 1,0-1-1,0 1 1,1-1-1,-1 1 1,1 0-1,8-4 612,10-19 347,14-34 842,44-107 0,-74 160-2069,-3 10 131,-3 10-26,-5 27-152,8-41 278,0 0 0,0 0-1,0 0 1,0 0 0,0 0 0,0 0-1,1 0 1,0 0 0,-1 0 0,1 0-1,0 0 1,2 3 0,-3-6 11,1 1 0,0 0 0,-1 0 0,1-1 0,0 1 0,-1 0 0,1-1 0,0 1 0,0-1 0,-1 1 0,1-1 0,0 1 0,0-1 0,0 0 0,0 1 0,0-1 0,0 0 0,0 0 0,0 1 0,0-1 0,1 0 0,1 0-3,0-1 0,0 1 0,0-1 0,0 1 0,-1-1 1,1 0-1,3-2 0,4-1-6,-1-1 0,0-1 1,9-6-1,-2 0 45,0-1 0,-1 0 0,-1-1 0,0-1-1,17-22 1,-31 37-43,0 0 1,0 0-1,0 0 0,0 0 0,0 0 0,0 0 0,0 0 1,0 0-1,0 0 0,0 0 0,0 0 0,0 0 0,0 0 1,0 0-1,0 0 0,1 0 0,-1 0 0,0 0 0,0 0 1,0 0-1,0 0 0,0 0 0,0 0 0,0 0 0,-4 12-92,-9 15-24,4-8 22,2-7 74,0 0 1,2 0 0,-1 1-1,2 0 1,-1 0 0,2 0-1,-3 15 1,6-27 25,0-1 1,0 1-1,0-1 0,0 1 1,0-1-1,0 1 1,0-1-1,0 1 0,0 0 1,0-1-1,1 1 1,-1-1-1,0 1 0,0-1 1,0 1-1,1-1 0,-1 1 1,0-1-1,1 1 1,-1-1-1,0 0 0,1 1 1,-1-1-1,0 1 1,1-1-1,-1 0 0,1 1 1,-1-1-1,1 0 1,1 1-2,-1-1 1,0 0 0,1 0 0,-1 0 0,0 0 0,1 0-1,-1 0 1,0 0 0,1 0 0,-1 0 0,0-1-1,2 0 1,35-17-15,55-43 74,-56 36-12,0 1 0,68-32 1,-101 54-71,0 1 0,-1 0 1,1-1-1,0 1 1,0 1-1,0-1 0,-1 1 1,1-1-1,0 1 1,0 0-1,5 1 0,-8-1 9,0 1 1,0-1-1,0 0 0,-1 1 0,1-1 0,0 0 1,0 1-1,0-1 0,0 1 0,0 0 0,-1-1 1,1 1-1,0 0 0,0-1 0,-1 1 0,1 0 1,-1 0-1,2 1 0,-2-1-4,1 1 0,-1-1 0,1 1 0,-1 0 0,0-1 0,0 1 0,0 0 0,1-1 0,-2 1 0,1 0 0,0 0-1,0-1 1,0 1 0,-2 2 0,-1 7-54,-1 1-1,-1-1 0,0 0 1,-9 12-1,8-11 60,-1 0 0,-8 23 0,15-34 12,0-1 1,0 1-1,-1-1 1,1 1 0,0-1-1,0 1 1,0-1-1,0 1 1,-1-1 0,1 1-1,0-1 1,0 1 0,0 0-1,0-1 1,0 1-1,1-1 1,-1 1 0,0-1-1,0 1 1,0-1-1,0 1 1,1-1 0,-1 1-1,0-1 1,0 1-1,1-1 1,-1 1 0,1 0-1,0-1 3,0 0 1,0 1-1,-1-1 0,1 0 1,0 0-1,0 0 0,0 0 0,0 0 1,0 0-1,-1 0 0,1 0 0,0 0 1,0 0-1,0-1 0,0 1 0,0-1 1,4 0 35,0-1 1,-1-1 0,1 1 0,8-6-1,-1-3 124,-1-1-1,1 0 1,-2-1-1,0 0 1,0 0 0,-1-1-1,-1-1 1,0 1-1,-1-1 1,9-29-1,-14 32-66,0 4-65,10 10-371,-2 1-128,-1 0-1,1-1 1,13 2 0,-17-3 402,13 1-347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3.826"/>
    </inkml:context>
    <inkml:brush xml:id="br0">
      <inkml:brushProperty name="width" value="0.05" units="cm"/>
      <inkml:brushProperty name="height" value="0.05" units="cm"/>
    </inkml:brush>
  </inkml:definitions>
  <inkml:trace contextRef="#ctx0" brushRef="#br0">0 169 11787,'6'8'135,"1"1"1,-1-1 0,2-1-1,-1 0 1,17 13 0,47 28-259,-51-35 196,14 9-73,1-2 0,60 27 0,-80-44 437,-11-5 643,-4 1-993,-1 0-1,1 1 0,-1-1 1,0 0-1,0 1 1,1-1-1,-1 0 0,0 1 1,0-1-1,0 1 0,1 0 1,-1-1-1,0 1 0,0-1 1,0 1-1,0 0 0,0 0 1,0 0-1,-1-1 0,-6 1 4,1 0-1,0 0 0,-1 1 1,1 0-1,-1 0 0,1 0 1,0 1-1,0 0 1,0 1-1,0-1 0,0 1 1,1 1-1,-1-1 0,1 1 1,0 0-1,0 1 0,0 0 1,0-1-1,1 2 0,0-1 1,-6 9-1,10-13-99,0-1 1,1 1-1,-1 0 0,1 0 0,-1 0 0,0 0 0,1 0 1,0 0-1,-1 0 0,1 0 0,0 0 0,-1 0 1,1 0-1,0 1 0,0-1 0,0 0 0,0 0 1,0 0-1,0 0 0,0 0 0,1 2 0,-1-3 3,1 1 0,-1-1-1,1 1 1,-1 0 0,1-1 0,0 0-1,-1 1 1,1-1 0,0 1 0,-1-1-1,1 0 1,0 1 0,0-1 0,-1 0-1,1 0 1,0 1 0,0-1 0,0 0-1,-1 0 1,1 0 0,1 0 0,4 0-13,0-1 0,0 0 0,-1 0 1,1 0-1,-1 0 0,10-4 1,3-4 72,-1 0-1,1-1 1,-1 0 0,-1-2 0,16-14 0,-1-2 346,36-44 1,-68 75-543,-19 41-445,18-40 498,1 0 0,0 0 0,0 0 0,0 0-1,0 0 1,0 1 0,1-1 0,0 0 0,0 1 0,0-1 0,1 6 0,-1-9 69,1 0 1,-1 0-1,0 0 1,1 0-1,-1 0 1,1-1-1,-1 1 1,1 0-1,0 0 1,-1 0 0,1-1-1,0 1 1,0 0-1,-1-1 1,1 1-1,0-1 1,0 1-1,0-1 1,0 1-1,-1-1 1,1 0 0,0 1-1,2-1 1,0 1-21,0-1 0,0 0 1,0 0-1,0 0 0,0 0 1,0 0-1,5-2 0,5-1-101,-1-1 0,20-10 0,-10 3 150,-1-2 1,0-1-1,-1 0 1,0-1 0,-2-2-1,1 0 1,-2 0 0,0-2-1,-2 0 1,0-1-1,-1 0 1,-1-2 0,-1 1-1,18-44 1,-28 59 3,1 0 1,-2 0-1,1-1 0,-1 1 0,1 0 1,-2-1-1,1 1 0,-1-10 1,0 15-13,0 1 1,0-1 0,0 1-1,-1-1 1,1 1-1,0-1 1,0 1 0,0 0-1,-1-1 1,1 1-1,0-1 1,0 1 0,-1 0-1,1-1 1,0 1 0,-1 0-1,1-1 1,-1 1-1,1 0 1,0-1 0,-1 1-1,1 0 1,-1 0 0,1-1-1,-1 1 1,1 0-1,0 0 1,-1 0 0,1 0-1,-1 0 1,1 0-1,-1 0 1,1 0 0,-1 0-1,-17 6 0,9 1-5,0 1 0,0 0 0,1 0-1,0 1 1,1 0 0,-11 16 0,-34 66-24,1 16-48,47-96 70,0 0 1,1 0-1,0 1 0,0-1 0,1 1 0,1 0 0,0 0 0,1 11 0,0-21 18,0 0 1,0-1-1,0 1 1,0 0-1,1-1 0,-1 1 1,1 0-1,-1-1 1,1 1-1,-1-1 0,1 1 1,0-1-1,0 1 1,0-1-1,0 0 0,0 1 1,0-1-1,0 0 1,0 0-1,0 1 0,1-1 1,-1 0-1,0 0 1,3 1-1,-2-2 21,0 0 0,0 0 1,-1 1-1,1-1 0,0 0 0,0 0 0,0-1 0,0 1 0,0 0 0,0-1 1,0 1-1,0-1 0,0 0 0,-1 1 0,1-1 0,0 0 0,0 0 1,-1 0-1,1 0 0,-1-1 0,3 0 0,6-8 179,0 0 0,0-1-1,-1 1 1,12-20 0,-11 17-103,-1 0 0,2 0 1,11-11-1,-21 24-116,-1-1-1,1 1 1,-1 0 0,1 0-1,-1 0 1,1 0 0,-1-1-1,1 1 1,-1 0 0,1 0-1,-1 0 1,1 0 0,-1 0-1,1 0 1,-1 0 0,1 0-1,-1 0 1,1 0 0,-1 1-1,1-1 1,-1 0 0,1 0-1,-1 0 1,0 1 0,1-1-1,-1 0 1,1 0 0,0 1-1,17 13-178,4 2 148,-7-13 155,-13-3-109,-1 0-1,1 0 0,-1 0 1,1 0-1,-1 0 0,1 1 1,-1-1-1,1 1 1,-1-1-1,1 1 0,-1 0 1,0-1-1,1 1 0,-1 0 1,0 0-1,0 0 0,2 2 1,1 0-21,0 1 1,0-1 0,0 0 0,0-1-1,1 1 1,-1-1 0,1 0-1,-1 0 1,1 0 0,0 0-1,0-1 1,0 0 0,7 1 0,6 0 10,0 0 1,24-2-1,13-5 60,0-2 0,73-19-1,-50 10 40,-77 15-95,0 1 1,0-1-1,1 1 0,-1 0 1,0 0-1,0-1 0,1 1 1,-1 0-1,0 0 1,0 0-1,1 0 0,-1 1 1,0-1-1,0 0 0,0 1 1,1-1-1,-1 0 1,0 1-1,0-1 0,0 1 1,0 0-1,1 0 0,-1 1 3,0-1 0,0 1 0,-1-1 0,1 1 0,-1 0 0,1-1 0,-1 1 0,0-1 0,1 1 0,-1 0-1,0 3 1,2 14 191,-2-18-119,1 0 1,-1 1-1,1-1 0,-1 0 1,1 0-1,0 0 0,0 0 1,-1 0-1,1 0 0,0 0 1,0 0-1,0 0 0,0 0 1,0 0-1,0-1 0,0 1 0,1 0 1,-1-1-1,0 1 0,0 0 1,0-1-1,1 0 0,-1 1 1,0-1-1,1 0 0,0 0 1,11 1 337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4.631"/>
    </inkml:context>
    <inkml:brush xml:id="br0">
      <inkml:brushProperty name="width" value="0.05" units="cm"/>
      <inkml:brushProperty name="height" value="0.05" units="cm"/>
    </inkml:brush>
  </inkml:definitions>
  <inkml:trace contextRef="#ctx0" brushRef="#br0">114 70 15827,'-1'17'129,"0"-1"-1,-1 0 1,0 0-1,-2 0 1,0 0-1,-6 15 0,-2 10-17,-8 31-184,1-6 104,-18 124 0,36-188-23,1-1 1,0 1-1,0 0 0,0 0 0,0 0 0,0 0 0,1 0 0,-1-1 1,0 1-1,2 3 0,-2-5-3,0 0 0,0 0 0,0 1 1,1-1-1,-1 0 0,0 0 0,0 0 0,0 1 0,1-1 1,-1 0-1,0 0 0,0 0 0,1 0 0,-1 1 1,0-1-1,0 0 0,1 0 0,-1 0 0,0 0 0,0 0 1,1 0-1,-1 0 0,0 0 0,1 0 0,-1 0 1,0 0-1,1 0 0,12-8 203,-4-1-61,-1 0 1,0-1-1,-1 0 0,0 0 0,-1 0 1,6-12-1,29-75 747,-35 80-751,56-162 1232,-52 146-1218,-3-1 1,0-1-1,2-46 1,-9 82-268,-1 13-245,1 0 0,1 1 1,1-2-1,2 16 0,-3-25 334,0 0 0,-1 0-1,1 0 1,1-1 0,-1 1 0,1 0 0,-1 0 0,1-1 0,0 1 0,0-1 0,1 0 0,-1 1 0,1-1 0,0 0 0,0 0-1,0-1 1,0 1 0,0-1 0,0 1 0,1-1 0,-1 0 0,1 0 0,-1-1 0,9 3 0,-5-3 33,0 0-1,0-1 1,0 0 0,0-1 0,0 1 0,0-1 0,0-1 0,0 1-1,0-1 1,-1-1 0,1 1 0,-1-1 0,1 0 0,-1 0-1,0-1 1,6-4 0,3-3 155,-1 0 0,0-2 0,0 1 0,23-30 0,-29 31 58,0-1 1,0 0-1,11-26 0,-36 79-204,-13 25-951,3 2 1,-25 101 0,51-168 918,0 5-71,-1 1 0,1 0 0,0-1-1,0 1 1,1 0 0,-1 0 0,2 0 0,-1-1 0,3 14 0,10 8-495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5.021"/>
    </inkml:context>
    <inkml:brush xml:id="br0">
      <inkml:brushProperty name="width" value="0.05" units="cm"/>
      <inkml:brushProperty name="height" value="0.05" units="cm"/>
    </inkml:brush>
  </inkml:definitions>
  <inkml:trace contextRef="#ctx0" brushRef="#br0">119 202 19212,'-5'2'48,"-4"2"-120,-1 8 24,0 1 8,-5 1 8,5 0 16,-9 10-8,2-3-8,5-2-32,0-3 56,12-7 24,5-6 32,349-184-40,-345 167-1168,6-16 272,5-14 936,-5 2-40,2 1 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5.595"/>
    </inkml:context>
    <inkml:brush xml:id="br0">
      <inkml:brushProperty name="width" value="0.05" units="cm"/>
      <inkml:brushProperty name="height" value="0.05" units="cm"/>
    </inkml:brush>
  </inkml:definitions>
  <inkml:trace contextRef="#ctx0" brushRef="#br0">47 330 6121,'-5'22'390,"-8"26"531,3 1-1,-9 93 1,19-139-817,0 0-1,0 0 1,1-1 0,-1 1 0,0 0 0,1 0 0,0 0 0,0 0 0,0 0 0,0-1 0,0 1 0,2 3-1,-2-5-49,0 0-1,-1 0 0,1-1 0,0 1 1,0 0-1,0 0 0,0 0 0,0-1 0,1 1 1,-1-1-1,0 1 0,0-1 0,0 1 1,0-1-1,1 0 0,-1 1 0,0-1 0,0 0 1,1 0-1,-1 0 0,0 0 0,0 0 1,1 0-1,-1-1 0,0 1 0,0 0 0,1 0 1,-1-1-1,0 1 0,2-2 0,3-1 129,0 0 0,-1 0 0,1 0-1,-1-1 1,0 0 0,0 0 0,0-1 0,-1 1-1,7-8 1,3-7 342,15-25 0,10-25-105,33-81 0,-49 95-738,3 1-1,3 1 0,47-68 0,-45 93 113,-33 61 151,-29 131 59,7-46 14,-12 161 0,36-269 8,-1 5 115,0 1 1,4 30-1,-30-179 3013,17 91-2339,-6-29-81,6 38-635,5 17 57,1-1-1,-4-27 0,8 43-153,0 1 1,0-1-1,1 1 1,-1-1-1,0 1 0,0-1 1,1 1-1,-1-1 1,0 1-1,1-1 1,-1 1-1,0-1 0,1 1 1,-1-1-1,1 1 1,-1 0-1,1-1 0,-1 1 1,1 0-1,-1 0 1,1-1-1,-1 1 0,1 0 1,-1 0-1,1 0 1,-1-1-1,1 1 1,0 0-1,-1 0 0,1 0 1,-1 0-1,1 0 1,0 0-1,29 0-345,-21 0 135,4 0 140,1-1 0,-1-1 1,0 0-1,17-5 1,21-8-131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6.778"/>
    </inkml:context>
    <inkml:brush xml:id="br0">
      <inkml:brushProperty name="width" value="0.05" units="cm"/>
      <inkml:brushProperty name="height" value="0.05" units="cm"/>
    </inkml:brush>
  </inkml:definitions>
  <inkml:trace contextRef="#ctx0" brushRef="#br0">193 182 14195,'-2'-3'143,"0"1"-1,0 0 1,0-1 0,0 1-1,0 0 1,-1 0 0,1 0-1,-1 1 1,1-1 0,-1 1 0,1-1-1,-1 1 1,0 0 0,0 0-1,0 0 1,0 0 0,0 1-1,0-1 1,-4 1 0,2 0-15,1 0 1,-1 1-1,0 0 1,0 0 0,1 0-1,-1 0 1,1 1-1,-1 0 1,1 0-1,0 0 1,-7 4 0,5-2-164,0 0 1,1 1-1,-1-1 1,1 1-1,-1 1 1,2-1-1,-1 1 1,0-1-1,1 1 1,0 1-1,1-1 1,-1 0-1,1 1 1,1 0-1,-1 0 1,-1 8-1,4-14 20,-1 0 0,1-1 0,0 1-1,0 0 1,0-1 0,0 1 0,0 0-1,0-1 1,0 1 0,0 0 0,0-1 0,0 1-1,0 0 1,1 0 0,-1-1 0,0 1 0,0-1-1,1 1 1,-1 0 0,0-1 0,1 1 0,-1-1-1,1 1 1,-1-1 0,1 1 0,-1-1-1,1 1 1,-1-1 0,1 1 0,-1-1 0,2 1-1,-1-1-5,1 0-1,0 1 0,-1-1 0,1 0 0,0 0 0,-1 0 0,1-1 0,0 1 0,-1 0 0,1-1 0,0 1 0,2-1 0,5-3-47,1-1 1,16-9 0,6-10 77,-26 18 26,0 1 1,0 1-1,0-1 0,1 1 0,0 0 0,13-5 1,-19 9-37,0 0 0,0-1 0,0 1 0,0 0 0,-1 0 0,1 0 0,0 0 1,0 0-1,0 0 0,0 0 0,0 0 0,0 0 0,0 0 0,0 1 0,-1-1 0,1 0 1,0 1-1,0-1 0,0 0 0,0 1 0,-1-1 0,1 1 0,0-1 0,0 1 0,-1 0 1,1-1-1,-1 1 0,1 0 0,0-1 0,-1 1 0,1 0 0,-1 0 0,1-1 0,-1 1 1,0 0-1,1 0 0,-1 0 0,0 0 0,0 0 0,1 1 0,0 4-25,0 1-1,0 0 0,-1 0 0,0 8 1,0-12 17,-1 33-46,-2 0-1,-2 0 1,-1 0-1,-2 0 1,-22 60 0,-83 164 673,87-204-403,21-49 76,4-10-154,4-13 0,7-10 19,2 0 1,28-49 0,41-44 1,-64 95-136,93-125 9,103-162 33,-210 305-61,4-4-5,-1-1 0,0 1 0,-1-1 0,-1 0 1,0-1-1,0 1 0,4-21 0,-8 31 0,0 1 1,0 0-1,0 0 1,0 0-1,0-1 1,0 1-1,0 0 0,0 0 1,0-1-1,0 1 1,0 0-1,0 0 0,0-1 1,0 1-1,0 0 1,0 0-1,0-1 0,0 1 1,0 0-1,0 0 1,-1 0-1,1-1 1,0 1-1,0 0 0,0 0 1,0 0-1,0-1 1,-1 1-1,1 0 0,0 0 1,0 0-1,0 0 1,0-1-1,-1 1 1,1 0-1,0 0 0,0 0 1,-1 0-1,1 0 1,0 0-1,0 0 0,0 0 1,-1 0-1,1 0 1,0 0-1,-1 0 0,-9 6-60,-1 4 7,1 2 0,0-1 1,0 1-1,1 1 1,-10 20-1,-32 73-187,48-101 232,-7 19-55,-10 34 0,18-52 52,1 1-1,0-1 1,0 0 0,0 1 0,1-1 0,-1 0 0,2 1 0,-1-1 0,1 1 0,0-1 0,2 7 0,-3-10 15,1-1 1,0 0-1,0 0 1,0 0-1,0 0 1,1 0-1,-1 0 1,1 0-1,-1-1 1,1 1-1,-1 0 1,1-1-1,0 1 1,0-1-1,0 1 1,0-1-1,0 0 1,0 0-1,0 0 0,0 0 1,0 0-1,0-1 1,1 1-1,-1-1 1,0 1-1,1-1 1,-1 0-1,0 0 1,1 0-1,-1 0 1,0 0-1,1 0 1,-1-1-1,0 1 1,3-2-1,5 0 65,-1-2 1,0 1-1,0-1 0,0 0 0,0-1 0,0 0 0,7-6 1,7-8 155,-2 0 0,0-1 0,-2-1 1,21-29-1,-34 43-219,-6 7-10,0 0 1,0 0-1,0-1 1,0 1-1,0 0 0,0 0 1,0 0-1,0 0 1,0 0-1,0 0 1,0 0-1,0-1 0,0 1 1,0 0-1,1 0 1,-1 0-1,0 0 0,0 0 1,0 0-1,0 0 1,0 0-1,0 0 1,0 0-1,0 0 0,0 0 1,1-1-1,-1 1 1,0 0-1,0 0 1,0 0-1,0 0 0,0 0 1,0 0-1,1 0 1,-1 0-1,0 0 1,0 0-1,0 0 0,0 0 1,0 0-1,0 0 1,0 0-1,1 1 1,-1-1-1,0 0 0,0 0 1,0 0-1,0 0 1,0 0-1,0 0 0,0 0 1,1 10-190,-6 25-46,2-13 52,3-18 160,0 0 1,0 1-1,0-1 0,0 1 1,0-1-1,1 0 0,0 1 1,0-1-1,2 5 0,-2-7 27,0-1 1,0 0-1,-1 0 0,1 1 0,0-1 0,0 0 1,0 0-1,1 0 0,-1 0 0,0 0 0,0 0 1,1-1-1,-1 1 0,0 0 0,1-1 0,-1 1 1,0-1-1,1 1 0,-1-1 0,1 0 0,-1 1 0,1-1 1,-1 0-1,1 0 0,-1 0 0,1 0 0,-1 0 1,1 0-1,-1-1 0,3 0 0,7-2 14,0 0 0,0-1-1,-1 0 1,1-1 0,-1 0-1,0-1 1,-1 0 0,14-11 0,8-8 148,27-30 1,1-9 55,-52 60-379,-8 12 72,-7 16-4,7-22 75,-7 20 27,0 1 1,2 1-1,0-1 1,-2 25-1,8-47 10,0-1-1,0 1 1,-1 0-1,1 0 1,0 0 0,0 0-1,0-1 1,1 1 0,-1 0-1,0 0 1,0 0-1,0 0 1,0-1 0,1 1-1,-1 0 1,0 0 0,1-1-1,-1 1 1,1 0-1,-1-1 1,1 1 0,-1 0-1,1-1 1,-1 1 0,1 0-1,0-1 1,1 1-1,10-8 143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7.180"/>
    </inkml:context>
    <inkml:brush xml:id="br0">
      <inkml:brushProperty name="width" value="0.05" units="cm"/>
      <inkml:brushProperty name="height" value="0.05" units="cm"/>
    </inkml:brush>
  </inkml:definitions>
  <inkml:trace contextRef="#ctx0" brushRef="#br0">20 5 16219,'-6'-5'1217,"0"5"-1313,2 12-384,1 1 568,3 8-128,1 0-272,6 7-129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7.571"/>
    </inkml:context>
    <inkml:brush xml:id="br0">
      <inkml:brushProperty name="width" value="0.05" units="cm"/>
      <inkml:brushProperty name="height" value="0.05" units="cm"/>
    </inkml:brush>
  </inkml:definitions>
  <inkml:trace contextRef="#ctx0" brushRef="#br0">126 520 14235,'0'0'45,"0"0"0,0-1 0,0 1 0,0 0 0,0 0 0,0-1 0,0 1 0,0 0 0,0 0 0,0-1 0,-1 1 0,1 0 0,0 0 0,0-1 0,0 1 0,0 0 0,0 0 0,-1-1 0,1 1 0,0 0 0,0 0 0,0 0 0,-1-1 0,1 1 0,0 0 0,0 0 0,-1 0 0,1 0 0,0 0 0,0 0 0,-1-1 0,1 1 0,0 0 0,0 0 0,-1 0 0,1 0 0,0 0 0,-1 0 0,1 0 0,-16 5 738,-14 11-4,23-10-787,1 0 1,-1 0-1,1 0 0,1 0 1,-1 1-1,1 0 0,0 0 1,0 1-1,1 0 0,0-1 0,0 1 1,-4 16-1,8-24 5,0 1 0,0-1-1,0 1 1,0-1 0,0 1-1,0-1 1,0 1 0,0-1 0,0 1-1,0 0 1,0-1 0,0 1-1,0-1 1,0 1 0,1-1 0,-1 1-1,0-1 1,0 1 0,1-1 0,-1 1-1,0-1 1,1 1 0,-1-1-1,0 0 1,1 1 0,-1-1 0,1 0-1,-1 1 1,0-1 0,1 0-1,-1 1 1,1-1 0,-1 0 0,1 0-1,-1 0 1,1 1 0,0-1 0,-1 0-1,1 0 1,-1 0 0,1 0-1,-1 0 1,1 0 0,-1 0 0,2 0-1,2 0-3,0-1-1,0 1 1,0-1 0,0 0-1,0 0 1,4-2-1,7-4 3,-1 0 0,1-1 0,-1 0 0,25-20 0,50-52 130,-81 73-109,27-26-7,-1-1-1,-2-2 0,-2-1 1,-1-1-1,-1-1 0,-3-2 1,21-44-1,-41 73-84,0 0 0,-1 0 1,0-1-1,-1 1 0,0-1 0,1-17 0,-4 27 47,0 1 0,0-1 0,0 1 0,-1-1-1,1 1 1,-1-1 0,1 1 0,-1-1 0,0 1 0,0-1 0,0 1-1,0 0 1,0-1 0,0 1 0,-1 0 0,-1-2 0,1 2-2,0 1 1,0-1 0,0 1-1,-1 0 1,1 0-1,0 0 1,-1 0 0,1 0-1,-1 0 1,1 1 0,-1-1-1,1 1 1,-1-1 0,1 1-1,-1 0 1,1 0-1,-1 0 1,1 1 0,-5 0-1,-5 1-19,-1 1 0,1 1 0,0 0 0,0 0-1,0 2 1,0-1 0,1 1 0,-15 11 0,5-2 61,0 2 0,2 0 0,-22 23 1,35-33 5,-1 0 0,1 0 0,1 1 1,-1 0-1,1 0 0,-7 17 0,11-22-15,0 0-1,0 0 1,0 0 0,1 1-1,-1-1 1,1 0 0,0 1-1,0-1 1,0 0 0,0 0-1,0 1 1,1-1 0,0 0-1,-1 0 1,1 0 0,1 1-1,-1-1 1,0 0-1,1 0 1,-1-1 0,1 1-1,0 0 1,4 4 0,7 6-11,0-1 0,1-1 1,0 0-1,1-1 0,0 0 1,25 11-1,-13-7 1,30 23 0,-49-32 2,-1 1-1,1 1 1,-1 0-1,-1 0 1,1 0-1,-1 1 1,-1-1-1,6 10 1,-9-12 4,0 0 1,0 1-1,0-1 1,0 1-1,-1-1 0,1 9 1,-2-12 2,1 0 0,-1-1-1,0 1 1,0 0 0,0 0 0,0 0 0,0 0 0,0 0 0,-1 0 0,1 0 0,-1 0 0,1-1 0,-1 1 0,0 0 0,0 0 0,0-1 0,1 1 0,-2 0-1,1-1 1,0 1 0,-2 1 0,-6-1 19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3.229"/>
    </inkml:context>
    <inkml:brush xml:id="br0">
      <inkml:brushProperty name="width" value="0.05" units="cm"/>
      <inkml:brushProperty name="height" value="0.05" units="cm"/>
    </inkml:brush>
  </inkml:definitions>
  <inkml:trace contextRef="#ctx0" brushRef="#br0">131 1 15251,'-61'427'7541,"37"-155"-4579,-22-4-777,87-405-1493,-27 83-770,3 1 0,3 1-1,49-95 1,-65 140 36,1-1-1,0 1 1,1 0 0,0 0 0,0 1-1,12-10 1,-17 14 30,1 1-1,-1 0 0,1 0 1,0 0-1,-1 0 1,1 0-1,0 0 1,0 0-1,0 1 1,-1-1-1,1 0 1,0 1-1,0 0 1,0-1-1,0 1 1,0 0-1,0 0 1,0 0-1,0 0 1,0 1-1,0-1 1,0 0-1,-1 1 0,1 0 1,0-1-1,0 1 1,0 0-1,-1 0 1,1 0-1,0 0 1,-1 0-1,1 0 1,-1 0-1,1 1 1,1 1-1,1 2-6,-1 0-1,-1 0 1,1 0-1,0 1 1,-1-1-1,0 1 1,-1-1-1,1 1 1,-1 0-1,0-1 1,-1 1-1,1 0 1,-1 11-1,0-5 68,-1 0 0,0 0 0,-1 0 0,-5 17 0,15-54-3,-1-1 0,-1 1 0,-2-1 0,0-1 0,-2 1 0,-1-1 0,-4-48 0,3 63-827,8 16-91,1 3 245,6 1-337,1 1 1,-1-2-1,2 0 0,-1-1 1,1-1-1,0-1 1,0 0-1,1-1 1,-1-1-1,1 0 0,-1-2 1,1 0-1,23-3 1,-34 2 794,0 0 0,0-1 0,0 0 0,0-1 0,10-4 0,-15 6 326,-1 0 1,1 1 0,-1-1 0,1 0 0,-1 1 0,0-1 0,0 0 0,1 0-1,-1 0 1,0 0 0,0 0 0,0-1 0,0 1 0,0 0 0,0 0-1,0-1 1,-1 1 0,1 0 0,0-1 0,-1 1 0,1-1 0,-1 1-1,0-1 1,1 1 0,-1-1 0,0 1 0,0-1 0,0 0 0,0 1-1,0-1 1,0-1 0,-1 1-50,0 1 0,0 0 0,0-1-1,1 1 1,-1 0 0,0 0 0,-1 0 0,1 0 0,0-1 0,0 2-1,0-1 1,-1 0 0,1 0 0,0 0 0,-1 0 0,1 1-1,-1-1 1,1 1 0,-1-1 0,1 1 0,-1 0 0,1-1 0,-1 1-1,0 0 1,1 0 0,-1 0 0,1 0 0,-1 1 0,1-1-1,-1 0 1,-1 1 0,-4 0 228,1 0 0,0 1 0,0 0 0,0 0 0,0 0 0,-8 5 0,9-4-197,1 0 1,-1 1-1,1-1 0,0 1 1,0 0-1,0 0 1,1 1-1,-1-1 0,1 1 1,0 0-1,1 0 0,-1 0 1,1 0-1,0 0 0,-2 8 1,3-10-104,0-1 0,1 1 0,-1 0 0,1 0 0,0 0 0,0-1 0,0 1 0,0 0 1,1 0-1,-1-1 0,1 1 0,-1 0 0,1 0 0,0-1 0,0 1 0,0-1 0,0 1 0,1-1 0,-1 1 0,1-1 0,0 0 1,-1 0-1,1 1 0,0-1 0,0-1 0,0 1 0,1 0 0,-1 0 0,0-1 0,1 1 0,-1-1 0,3 1 0,0 0-2,0 0 1,1 0-1,-1-1 0,0 0 0,0 0 0,1 0 0,-1-1 0,0 0 0,1 0 0,-1 0 0,0-1 0,0 0 0,1 0 0,-1 0 1,0 0-1,0-1 0,0 0 0,0 0 0,0 0 0,0-1 0,-1 1 0,9-7 0,-7 4-10,0 0-1,0 0 1,-1-1 0,1 0-1,-1 0 1,0 0 0,-1 0-1,0-1 1,0 0 0,0 0-1,-1 0 1,0 0-1,0 0 1,-1-1 0,3-8-1,-6-2-68,1 18 44,0 0-1,0 0 1,0 0 0,0-1 0,0 1-1,0 0 1,-1 0 0,1 0-1,0-1 1,0 1 0,0 0-1,0 0 1,-1 0 0,1 0-1,0 0 1,0 0 0,0-1-1,-1 1 1,1 0 0,0 0-1,0 0 1,0 0 0,-1 0 0,1 0-1,0 0 1,0 0 0,-1 0-1,1 0 1,0 0 0,0 0-1,0 0 1,-1 0 0,1 0-1,0 0 1,-1 0 0,0 1-7,-1 0-1,1 0 1,-1 0 0,1 0 0,-1 0 0,1 1 0,0-1 0,-1 0 0,1 1-1,0-1 1,0 1 0,0-1 0,-1 3 0,0 1-65,-1-1-1,1 1 1,0 0 0,1-1 0,-1 1-1,1 0 1,0 0 0,0 0 0,0 0-1,1 0 1,0 0 0,0 8 0,1-11-35,-1 0 0,1 0 0,0 0 0,-1 0 0,1 0 0,0 0 0,0 0 0,0 0 0,0 0 0,1 0 0,-1-1 0,1 1 0,-1-1 0,1 1 0,-1-1 0,1 1 0,0-1 0,-1 0 0,1 0 0,0 0 0,0 0 0,0 0 1,0 0-1,0-1 0,0 1 0,0 0 0,0-1 0,0 0 0,0 1 0,1-1 0,-1 0 0,2-1 0,4 1-115,-1 0 0,1-1 0,-1 0 0,1 0 0,-1-1 0,12-4 0,16-8-722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8.880"/>
    </inkml:context>
    <inkml:brush xml:id="br0">
      <inkml:brushProperty name="width" value="0.05" units="cm"/>
      <inkml:brushProperty name="height" value="0.05" units="cm"/>
    </inkml:brush>
  </inkml:definitions>
  <inkml:trace contextRef="#ctx0" brushRef="#br0">206 211 12651,'5'-6'698,"0"0"-1,0-1 1,-1 1 0,7-13 0,-10 18-525,0-1 0,0 0 0,0 0 0,-1 1 0,1-1 0,-1 0 0,1 0-1,-1 0 1,1 1 0,-1-1 0,0 0 0,0 0 0,0 0 0,0 0 0,0 0 0,-1 0 0,1 1 0,0-1 0,-1 0 0,0 0 0,1 0 0,-1 1 0,0-1 0,0 0-1,-1-2 1,1 3-138,0 1 0,-1-1-1,1 1 1,0-1 0,0 1-1,0-1 1,0 1 0,0-1 0,-1 1-1,1 0 1,0 0 0,0 0-1,-1-1 1,1 1 0,0 0-1,0 1 1,0-1 0,-1 0-1,1 0 1,0 0 0,0 1-1,0-1 1,-1 1 0,1-1-1,0 1 1,0-1 0,0 1-1,0 0 1,0-1 0,-2 3-1,-30 25-94,32-28 63,-14 15-199,1 1 0,0 1 0,1 0 0,1 0 1,1 2-1,0-1 0,-12 31 0,22-45 118,-1 0-1,1 0 1,0 1-1,0-1 1,1 0 0,-1 0-1,1 0 1,0 5-1,0-8 52,0 1-1,0-1 0,1 0 0,-1 0 0,0 0 1,1 1-1,-1-1 0,1 0 0,-1 0 0,1 0 1,0 0-1,-1 0 0,1 0 0,0 0 1,0 0-1,0 0 0,-1 0 0,1-1 0,0 1 1,0 0-1,0-1 0,1 1 0,-1 0 0,0-1 1,0 1-1,0-1 0,0 0 0,0 1 1,1-1-1,0 0 0,15 2-110,-1 0-1,0-2 1,19-1 0,-21 0 52,1 0-1,-1 2 1,1 0 0,17 3-1,-27-3 27,0 1-1,0-1 0,0 1 0,-1 0 0,1 1 0,0-1 0,-1 1 0,0 0 0,0 0 0,0 0 0,0 0 0,0 1 0,0 0 0,-1-1 0,0 1 0,4 6 1,-4-4-34,1 0 0,-1 0 1,0 1-1,0-1 1,-1 1-1,0-1 1,0 1-1,-1 0 1,1 0-1,-1 0 1,-1 11-1,0-7 8,-1 0 0,0 0 0,-1 0 0,-1 0 0,0 0 0,-7 17 0,-1-2 174,-2-2 0,-1 0 0,-1 0 0,-1-1 0,-19 21 0,17-23 273,-38 35 0,49-50-273,-1 0 0,0 0 1,1-1-1,-2 0 0,1-1 0,-1 1 1,1-2-1,-1 1 0,-10 2 1,18-6-87,-1 1 0,0-1 0,0 1 0,0-1 0,0 0 0,1 0 0,-1 1 0,0-1 0,0-1 0,0 1 0,0 0 0,1 0 0,-1-1 0,0 1 0,0-1 0,0 0 0,1 1 0,-1-1 0,0 0 0,1 0 0,-1 0 0,-1-2 0,1 1-7,1 1 1,0-1-1,0 0 1,0 0-1,0 0 1,0 0-1,1 0 1,-1 0-1,1-1 1,-1 1 0,1 0-1,0 0 1,0 0-1,0-1 1,0 1-1,0-2 1,2-8-33,0 1 0,1-1 0,0 1 1,0 0-1,10-20 0,2 4-15,0 1-1,2 0 1,34-40-1,71-65 14,0 1-130,-34 14 34,-80 105 151,-1-1 0,-1-1 0,1 1 0,-2-1 0,0 0 0,-1 0 0,0-1-1,3-18 1,-7 29 0,0 1 0,1-1 0,-1 1-1,0-1 1,0 1 0,-1-1 0,1 1-1,-1-1 1,1 1 0,-1 0 0,0-1-1,1 1 1,-1 0 0,-1-1-1,1 1 1,0 0 0,0 0 0,-1 0-1,-2-3 1,3 4-5,0 1-1,0-1 1,0 0-1,1 1 0,-1-1 1,0 1-1,0 0 1,-1-1-1,1 1 1,0 0-1,0-1 1,0 1-1,0 0 1,0 0-1,0 0 1,0 0-1,0 0 1,-2 0-1,1 1 0,0 0-1,-1 0 1,1 0 0,0 0-1,0 0 1,-1 0 0,1 0-1,0 0 1,0 1 0,1 0-1,-3 1 1,-4 5-27,1 0 0,0 0 1,1 1-1,0 0 0,0 0 0,1 1 0,0-1 1,1 1-1,0 0 0,0 1 0,1-1 0,1 1 1,-1-1-1,2 1 0,-1 0 0,1 15 1,1-23 14,1-1 1,-1 0-1,0 0 1,0 0 0,1 0-1,-1 0 1,1 0 0,0 0-1,-1 0 1,1 0 0,0 0-1,0 0 1,0-1 0,1 1-1,-1 0 1,0-1-1,1 1 1,-1 0 0,1-1-1,-1 0 1,4 3 0,-2-3 18,-1 0 0,1 0 0,0-1 0,0 1 0,-1 0 0,1-1 0,0 0 0,0 0 0,0 1 0,0-2 0,0 1 1,0 0-1,5-2 0,3-1 97,-1 0 1,1-1 0,-1 0 0,0-1-1,0 0 1,18-13 0,-9 1 0,0 0 0,-2-1 0,0-1 0,-1-1 0,0 0 0,-2-1 0,17-32 0,-45 87-578,1 1 1,-15 69-1,23-83 407,2-12 42,2 0 0,-1 0 1,1 0-1,0 13 0,1-20 15,0 0-1,1 0 0,-1 0 0,0-1 0,1 1 0,-1 0 0,1-1 0,-1 1 1,1 0-1,0-1 0,0 1 0,-1-1 0,3 3 0,-2-3 6,0-1 1,0 1-1,-1 0 0,1-1 0,0 1 0,0-1 0,0 1 1,1-1-1,-1 1 0,0-1 0,0 0 0,0 0 0,0 1 0,0-1 1,0 0-1,0 0 0,1 0 0,-1 0 0,0 0 0,0 0 1,0-1-1,0 1 0,2-1 0,2 0 58,0-1-1,0-1 1,0 1 0,0-1 0,0 1 0,-1-1-1,1-1 1,-1 1 0,8-8 0,32-40 568,-26 27-397,-1-1 1,-2-1-1,0-1 1,-2 0 0,16-48-1,-55 173-1545,23-85 1266,1 1-1,0 0 1,2-1 0,-1 1 0,1-1 0,3 17 0,-3-28 46,0 0-1,0-1 0,0 1 1,1 0-1,-1 0 0,1-1 1,-1 1-1,1 0 0,0-1 1,-1 1-1,1 0 0,0-1 1,0 1-1,0-1 1,0 1-1,1-1 0,-1 0 1,0 0-1,0 1 0,1-1 1,-1 0-1,1 0 0,-1 0 1,1 0-1,-1 0 0,1-1 1,0 1-1,-1 0 0,1-1 1,0 0-1,0 1 1,-1-1-1,1 0 0,0 0 1,0 0-1,0 0 0,-1 0 1,1 0-1,0 0 0,0 0 1,-1-1-1,1 1 0,2-2 1,3 0 48,0-1 0,1-1 1,-1 1-1,-1-1 0,1 0 0,-1-1 1,1 1-1,10-12 0,-2-1 19,0-1 1,-1 0-1,0-1 0,-2 0 0,0-1 0,-2 0 0,0-1 0,-1 0 0,-1-1 1,-1 0-1,6-35 0,-13 52-283,-3 7 95,-2 7-18,4-5 101,1 0 0,-1 0-1,0-1 1,1 1 0,0 0 0,0 0-1,0 0 1,0-1 0,0 1-1,1 0 1,0 0 0,0-1-1,0 1 1,0 0 0,0-1-1,4 7 1,-3-8 37,-1 0 0,1 0 0,-1-1-1,1 1 1,0-1 0,0 1 0,0-1-1,0 0 1,0 1 0,0-1 0,0 0-1,0 0 1,0 0 0,0-1 0,1 1 0,-1 0-1,0-1 1,0 0 0,1 1 0,-1-1-1,0 0 1,1 0 0,-1 0 0,0-1 0,1 1-1,-1 0 1,0-1 0,4-1 0,1 0 38,0-1 1,1 0 0,-1-1-1,-1 1 1,1-1 0,0-1 0,-1 1-1,11-11 1,-6 4 100,-1 0 0,0 0 0,14-22 0,-46 128-599,18-74 367,-1-5 64,1 1 0,1 0 0,1 0 1,0 0-1,2 0 0,0 1 0,2 17 1,-2-34 15,0 0 0,0 0 1,0 0-1,0 0 1,1 0-1,-1 0 0,0 0 1,1-1-1,-1 1 1,0 0-1,1 0 1,-1 0-1,1 0 0,-1 0 1,1-1-1,0 1 1,-1 0-1,1 0 0,0-1 1,0 1-1,-1 0 1,1-1-1,0 1 0,0-1 1,0 1-1,2 0 1,-2-1-2,1 0 1,-1-1 0,1 1-1,0 0 1,-1-1 0,1 1 0,-1 0-1,1-1 1,-1 0 0,1 1-1,-1-1 1,0 0 0,1 0 0,-1 0-1,2-1 1,6-6-29,0-1-1,0 0 1,10-13 0,-18 20 37,28-37-104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9.267"/>
    </inkml:context>
    <inkml:brush xml:id="br0">
      <inkml:brushProperty name="width" value="0.05" units="cm"/>
      <inkml:brushProperty name="height" value="0.05" units="cm"/>
    </inkml:brush>
  </inkml:definitions>
  <inkml:trace contextRef="#ctx0" brushRef="#br0">7 0 13107,'-6'12'792,"6"7"-752,0 3-16,7 4-48,3 2 72,6-1-40,3 1-8,6-3-8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39.690"/>
    </inkml:context>
    <inkml:brush xml:id="br0">
      <inkml:brushProperty name="width" value="0.05" units="cm"/>
      <inkml:brushProperty name="height" value="0.05" units="cm"/>
    </inkml:brush>
  </inkml:definitions>
  <inkml:trace contextRef="#ctx0" brushRef="#br0">115 349 11755,'0'-1'59,"1"1"0,-1-1 0,0 1 0,0-1 0,0 0 0,0 1 0,-1-1 0,1 1 0,0-1 0,0 0 0,0 1 0,0-1 0,-1 1 0,1-1 0,0 0 0,0 1 1,-1-1-1,1 1 0,0-1 0,-1 1 0,1 0 0,-1-1 0,1 1 0,-1-1 0,1 1 0,-1 0 0,1-1 0,-1 1 0,-1-1 34,1 1-1,0 0 1,0 0 0,0 0-1,0 0 1,-1 0-1,1 0 1,0 1-1,0-1 1,0 0 0,0 0-1,-1 1 1,-1 0-1,-2 2 165,0 0 0,1-1-1,-1 2 1,1-1 0,-7 6-1,4-1-208,1-1-1,0 1 0,1-1 0,0 2 0,-7 14 0,10-18-53,-1 0 0,1 1 0,1-1 0,-1 1 0,1-1 0,0 1 1,0 0-1,1 0 0,0-1 0,0 11 0,0-14 12,1-1 1,-1 1 0,0-1-1,1 1 1,-1-1-1,1 0 1,-1 1 0,1-1-1,0 1 1,0-1-1,0 0 1,-1 0 0,1 1-1,0-1 1,0 0-1,1 0 1,-1 0 0,0 0-1,0 0 1,3 1-1,-1-1 17,-1 0 0,1 0 1,-1 0-1,1-1 0,0 1 0,-1-1 0,1 0 0,0 0 0,-1 0 0,1 0 0,3-1 0,3 0 74,-1-1 0,1 0 0,0-1 0,-1 0 0,0-1 1,12-6-1,-1-2 15,-1-1 0,0-1 0,-1 0 1,0-2-1,-1 0 0,-1 0 0,-1-2 1,0 1-1,-1-2 0,-1 0 0,-1-1 0,-1 0 1,0 0-1,-2-1 0,0 0 0,-1-1 1,-2 0-1,0 0 0,3-35 0,-8 52-145,1-1 0,-1 1 0,-1-1 0,1 0 0,-1 1 0,0-1-1,0 1 1,0-1 0,-1 1 0,0 0 0,-3-7 0,3 10 9,1-1 1,-1 1-1,0 0 1,1 0-1,-1 1 1,0-1-1,0 0 1,0 0-1,-1 1 1,1 0-1,0-1 1,-1 1-1,1 0 1,0 0-1,-1 0 1,0 0-1,1 1 1,-1-1-1,1 1 1,-1-1 0,0 1-1,1 0 1,-1 0-1,0 0 1,-3 1-1,-2 0-20,-1 1 0,1 0-1,0 1 1,0-1 0,0 2 0,0-1 0,0 1 0,1 0-1,-1 1 1,1-1 0,-11 11 0,3-2 13,1 1 0,0 0 0,1 1 0,-12 18 0,22-29 28,0 1 0,0 0 0,0 0 1,1 0-1,-1 0 0,1 0 1,0 0-1,1 1 0,-1-1 1,1 1-1,0-1 0,0 11 0,2-12 4,-1 0 0,1 0 0,0 0 0,0 0 0,0 0 0,0 0 0,1-1 0,0 1-1,-1 0 1,1-1 0,1 0 0,-1 1 0,0-1 0,1 0 0,0 0 0,0 0 0,0 0-1,0-1 1,3 3 0,12 6 13,0 0 0,1-1-1,-1-1 1,2-1 0,23 6 0,-22-7-14,1 1 1,-1 1-1,-1 1 1,28 17 0,-45-24-6,1 0 0,-1 0 0,1 0 0,-1 0 0,0 1 0,0-1 0,-1 1 0,1 0 0,-1 0 0,1 0 0,-1 0 0,-1 0 0,1 1 0,0-1 0,-1 1 0,0-1 0,1 9 0,-2-6-114,1 0 0,-1 0 0,-1 0 1,1 0-1,-1 0 0,-1-1 0,1 1 1,-1 0-1,0 0 0,-1-1 0,-3 7 1,14-28-1966,7-10 1475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0.090"/>
    </inkml:context>
    <inkml:brush xml:id="br0">
      <inkml:brushProperty name="width" value="0.05" units="cm"/>
      <inkml:brushProperty name="height" value="0.05" units="cm"/>
    </inkml:brush>
  </inkml:definitions>
  <inkml:trace contextRef="#ctx0" brushRef="#br0">90 0 13707,'-7'18'800,"1"12"-792,0 5 0,2 9 8,1 4-32,3 8 16,1-1 0,4 4 8,2-1 24,0-8-8,0-4-40,1-11-88,-2-6-448,-5-18 504,0-11-80,-3-18-32</inkml:trace>
  <inkml:trace contextRef="#ctx0" brushRef="#br0" timeOffset="1">37 333 12235,'-14'-32'1584,"4"8"-848,1 5-304,6 8 848,3 5-391,4 6-121,8 3-336,5 1-320,7 5-88,7-2-24,1 1-384,0 0 320,-5 0-16,-8-4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0.480"/>
    </inkml:context>
    <inkml:brush xml:id="br0">
      <inkml:brushProperty name="width" value="0.05" units="cm"/>
      <inkml:brushProperty name="height" value="0.05" units="cm"/>
    </inkml:brush>
  </inkml:definitions>
  <inkml:trace contextRef="#ctx0" brushRef="#br0">1 10 19868,'3'2'1441,"-2"-2"-1081,6 0 0,2 0-904,15-2 488,0-2-144,1-2-121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1.352"/>
    </inkml:context>
    <inkml:brush xml:id="br0">
      <inkml:brushProperty name="width" value="0.05" units="cm"/>
      <inkml:brushProperty name="height" value="0.05" units="cm"/>
    </inkml:brush>
  </inkml:definitions>
  <inkml:trace contextRef="#ctx0" brushRef="#br0">1 719 12787,'26'-9'946,"-10"5"-920,309-123 205,20-7-107,420-83 13,-714 205-130,404-130 75,-440 137-8,-5 2 73,-1-1 1,1 0-1,-1 0 1,0-1 0,0 0-1,-1-1 1,1 0-1,9-8 1,-18 13-115,1 1 0,-1 0 0,0 0 0,1-1 0,-1 1 1,0 0-1,1 0 0,-1-1 0,0 1 0,0 0 0,1-1 0,-1 1 0,0 0 0,0-1 0,0 1 0,1 0 0,-1-1 1,0 1-1,0-1 0,0 1 0,0 0 0,0-1 0,0 1 0,0-1 0,0 1 0,0 0 0,0-1 0,0 1 0,0-1 1,0 1-1,0 0 0,0-1 0,0 1 0,0-1 0,-1 1 0,1-1 0,-16-2 962,-25 8 388,37-4-1377,-1 1-1,0-1 1,1 1-1,-1 0 1,1 0 0,-7 4-1,9-5-76,0 1 0,1-1 1,-1 0-1,1 1 0,-1-1 0,1 1 0,-1-1 0,1 1 0,0 0 1,0 0-1,0-1 0,0 1 0,0 0 0,0 0 0,1 0 1,-1 0-1,0 3 0,-3 10-269,-8 1-104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1.834"/>
    </inkml:context>
    <inkml:brush xml:id="br0">
      <inkml:brushProperty name="width" value="0.05" units="cm"/>
      <inkml:brushProperty name="height" value="0.05" units="cm"/>
    </inkml:brush>
  </inkml:definitions>
  <inkml:trace contextRef="#ctx0" brushRef="#br0">0 0 8314,'41'55'210,"2"-2"1,3-2-1,2-2 1,64 52 0,231 152-1,-179-137 90,-52-33-142,219 145 309,-287-202-289,2-2 1,0-2-1,2-3 1,0-1 0,89 20-1,-88-29 545,1-2 0,0-2 0,74-2-1,-181 2-283,10-11-211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2.454"/>
    </inkml:context>
    <inkml:brush xml:id="br0">
      <inkml:brushProperty name="width" value="0.05" units="cm"/>
      <inkml:brushProperty name="height" value="0.05" units="cm"/>
    </inkml:brush>
  </inkml:definitions>
  <inkml:trace contextRef="#ctx0" brushRef="#br0">34 3503 11554,'-34'33'2366,"38"-39"-2053,0 0-1,0 0 0,-1 0 0,0-1 0,2-7 1,5-7-112,149-304-124,324-486 0,-354 627-752,9 5 0,7 7 0,300-274 1,-48 146 134,24 34 464,-267 171 165,115-74 288,214-130 907,-371 235-844,199-81-1,-307 143-438,33-11-132,-27 13 43,-17 11 40,-18 9-4,-14 7-18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2.965"/>
    </inkml:context>
    <inkml:brush xml:id="br0">
      <inkml:brushProperty name="width" value="0.05" units="cm"/>
      <inkml:brushProperty name="height" value="0.05" units="cm"/>
    </inkml:brush>
  </inkml:definitions>
  <inkml:trace contextRef="#ctx0" brushRef="#br0">100 1 13043,'-2'48'478,"-3"0"0,-13 60 0,8-48-381,-8 39-118,-17 118 21,28-160 2,2 102-1,6-147 0,-1 0-1,2 0 0,0 0 0,0-1 0,1 1 1,1-1-1,5 13 0,-7-20 2,-1 0 0,1-1 0,0 0 0,1 1 0,-1-1 0,1 0 0,-1 0 0,1 0 0,0 0 0,0-1 0,0 1 0,0-1 0,1 0 0,-1 0 0,0 0 0,1 0 0,0 0 0,-1-1 0,1 0 0,0 1 0,0-1 0,0-1 0,0 1 0,6 0 0,0-2 31,1 0-1,-1-1 0,0 0 0,1-1 0,-1 0 0,0-1 0,0 0 0,-1 0 0,1-1 0,14-9 0,-22 12-24,59-34 306,88-71 1,45-59 138,-99 76-153,117-146-1,-136 141-233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4.176"/>
    </inkml:context>
    <inkml:brush xml:id="br0">
      <inkml:brushProperty name="width" value="0.05" units="cm"/>
      <inkml:brushProperty name="height" value="0.05" units="cm"/>
    </inkml:brush>
  </inkml:definitions>
  <inkml:trace contextRef="#ctx0" brushRef="#br0">37 394 15115,'0'-1'33,"0"1"0,-1-1 0,0 1 0,1 0 0,-1-1 0,1 1 0,-1 0 0,1-1 0,-1 1 0,0 0 0,1-1-1,-1 1 1,0 0 0,1 0 0,-1 0 0,0 0 0,1 0 0,-1 0 0,0 0 0,1 0 0,-1 0 0,0 0 0,1 0 0,-1 0 0,0 0 0,1 0-1,-1 1 1,1-1 0,-1 0 0,-1 1 0,1 1-8,0-1-1,0 0 1,0 1-1,0-1 0,0 1 1,0-1-1,0 1 1,1-1-1,-1 1 1,1 0-1,-1-1 0,0 3 1,-1 9-82,1 0 0,-1 21 0,2-29 60,0 25-107,4 39 0,-3-58 87,1 0 0,0-1 0,1 1 0,0-1-1,1 1 1,9 18 0,-12-26 26,1-1 0,0 1 0,-1-1 0,1 0-1,0 1 1,0-1 0,0 0 0,0 0 0,0-1 0,1 1 0,-1 0 0,1-1-1,-1 1 1,1-1 0,-1 0 0,1 0 0,0 0 0,0 0 0,-1 0-1,1 0 1,0-1 0,0 0 0,0 1 0,0-1 0,0 0 0,0-1 0,-1 1-1,1 0 1,0-1 0,0 1 0,0-1 0,0 0 0,-1 0 0,1 0 0,2-2-1,9-4 153,0-1 0,-1 0 0,0 0 0,0-2 0,13-12-1,4-5 546,-1-2-1,42-54 0,-55 61-224,0 0 0,-2-2-1,-1 1 1,20-51 0,-27 57-261,-6 17-211,0 0 0,0 0-1,0 0 1,0 0 0,-1 0 0,1 0 0,0 0 0,0 0 0,0 0 0,0 0 0,0 0-1,0 0 1,-6 30-27,5-15-2,1 1-1,0-1 0,1 1 0,1 0 0,1-1 0,0 0 1,0 0-1,2 0 0,0 0 0,1-1 0,13 25 0,-15-31 11,1-1 0,0 0 0,1 0 0,0 0 0,0 0 0,0-1 0,1 0 0,0 0-1,0-1 1,1 0 0,-1 0 0,1-1 0,0 0 0,0 0 0,1-1 0,-1 0 0,1 0 0,0-1 0,-1 0-1,1-1 1,16 1 0,-17-1 47,-1-2-1,1 1 0,-1-1 0,1 0 0,0 0 1,-1-1-1,0 0 0,1 0 0,-1 0 1,0-1-1,0-1 0,-1 1 0,1-1 0,-1 0 1,1 0-1,8-9 0,-9 6 17,0 0 1,0 0-1,-1-1 0,0 1 0,0-1 1,-1 0-1,0 0 0,0-1 1,-1 1-1,0-1 0,0 0 0,-1 0 1,1-14-1,-1 8 46,-1 0 1,-1-1-1,-1 1 0,0 0 0,-4-21 1,-26-73-391,31 109 277,0-1-1,0 1 0,1 0 1,-1 0-1,0-1 1,0 1-1,1 0 0,-1 0 1,0 0-1,0 0 0,1 0 1,-1-1-1,0 1 1,1 0-1,-1 0 0,0 0 1,0 0-1,1 0 0,-1 0 1,0 0-1,1 0 0,-1 0 1,0 0-1,1 0 1,-1 0-1,0 0 0,0 0 1,1 0-1,-1 0 0,0 0 1,1 1-1,-1-1 1,0 0-1,0 0 0,1 0 1,-1 0-1,0 1 0,1-1 1,1 1 4,0-1 0,0 1 0,0-1 0,0 1 0,0-1 0,1 0 0,-1 0 0,0 0 0,0 0 0,0-1 0,0 1 0,0 0 0,1-1 1,-1 1-1,0-1 0,0 0 0,0 0 0,0 0 0,3-2 0,0-4 28,1 1 0,-1-1 0,-1-1 0,1 1 0,-1-1 0,0 0 0,-1 0 1,3-9-1,1-5 58,6-43 0,-12 56-216,0 0-1,0 0 1,-1-1 0,-1-11 0,0 19 65,1 0 0,0 0 0,-1 0-1,1 0 1,-1 1 0,0-1 0,1 0 0,-1 0-1,0 0 1,0 1 0,-3-4 0,3 4 47,1 1 0,-1-1 0,0 0 0,0 1 0,0-1 0,0 1 0,0-1 0,0 1 0,0 0 1,0-1-1,0 1 0,0 0 0,0 0 0,0 0 0,0 0 0,0 0 0,0 0 0,0 0 0,0 0 1,0 0-1,0 0 0,0 0 0,0 1 0,-1 0 0,-12 6-415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3.719"/>
    </inkml:context>
    <inkml:brush xml:id="br0">
      <inkml:brushProperty name="width" value="0.05" units="cm"/>
      <inkml:brushProperty name="height" value="0.05" units="cm"/>
    </inkml:brush>
  </inkml:definitions>
  <inkml:trace contextRef="#ctx0" brushRef="#br0">89 43 14403,'0'-1'65,"0"1"-1,0-1 1,0 1 0,0 0-1,0-1 1,0 1 0,0-1-1,0 1 1,0 0 0,-1-1-1,1 1 1,0 0 0,0-1-1,0 1 1,0-1 0,0 1-1,-1 0 1,1-1 0,0 1-1,0 0 1,-1-1 0,1 1-1,0 0 1,0 0 0,-1-1-1,1 1 1,0 0 0,-1 0-1,1 0 1,-1-1 0,1 1-1,0 0 1,-1 0 0,-15 3 1419,-13 16 672,25-16-1977,1-1 0,0 1 1,0 0-1,1-1 1,-1 1-1,1 1 0,-1-1 1,1 0-1,0 1 1,0-1-1,0 1 0,1-1 1,-3 8-1,4-9-160,0 1 1,-1-1-1,1 1 1,0 0-1,1-1 0,-1 1 1,0 0-1,1-1 1,-1 1-1,1-1 0,0 1 1,0-1-1,0 1 1,0-1-1,0 0 0,1 1 1,-1-1-1,1 0 0,-1 0 1,1 0-1,2 2 1,25 24-767,-20-20 424,0 1 1,0 0-1,-1 0 1,13 19-1,-15-16 226,0 0 0,0 1-1,-1-1 1,0 1 0,-1 0-1,-1 0 1,0 1-1,-1-1 1,0 1 0,-1 21-1,-1-26 162,0 0 0,-1 1 0,0-1-1,-1 0 1,0 0 0,-1 0 0,0 0 0,0 0-1,-1 0 1,0-1 0,0 0 0,-1 0 0,0 0-1,-1 0 1,1-1 0,-9 8 0,11-12-9,1-1 0,-1 0 0,0 0 0,0 0 0,0 0 0,-1 0 0,1-1 0,-5 3 0,7-4-43,0 0 0,1 0-1,-1 1 1,0-1-1,1 0 1,-1 0-1,0 0 1,0 0-1,1 0 1,-1 0-1,0 0 1,1 0-1,-1 0 1,0-1-1,1 1 1,-1 0-1,0 0 1,1-1-1,-1 1 1,0 0 0,1-1-1,-1 1 1,0 0-1,1-1 1,-1 1-1,1-1 1,-1 1-1,1-1 1,-1 0-1,1 1 1,0-1-1,-1 1 1,1-1-1,0 0 1,-1 1-1,1-1 1,0 0 0,0 1-1,-1-1 1,1 0-1,0 1 1,0-1-1,0 0 1,0 0-1,0 1 1,0-2-1,0-4-10,1 0 0,-1 0 0,1 0 0,0 0 0,1 0 0,-1 0 0,1 0 0,0 1 0,1-1 0,3-6 0,6-10-64,18-22-1,15-12-41,3 1 1,104-91-1,-79 79 366,-68 63-231,0-1 31,1 0-1,-1 1 0,0-2 0,0 1 0,-1-1 0,1 1 0,-1-1 1,-1 0-1,1-1 0,-1 1 0,4-11 0,-7 16-44,0 0-1,0 0 0,1 0 1,-1 0-1,0 1 1,-1-1-1,1 0 0,0 0 1,0 0-1,0 0 0,0 0 1,-1 0-1,1 0 1,0 1-1,-1-1 0,1 0 1,-1 0-1,1 0 1,-1 1-1,1-1 0,-1 0 1,0 1-1,1-1 1,-1 0-1,0 1 0,1-1 1,-1 1-1,0-1 1,0 1-1,0-1 0,1 1 1,-1 0-1,0-1 1,0 1-1,0 0 0,0 0 1,0 0-1,0-1 1,0 1-1,0 0 0,-1 1 1,-4-2 51,-1 1 1,1 0-1,0 0 1,-11 3-1,6-1 7,1 1-1,-1 0 0,1 1 0,0 0 0,0 1 1,0 0-1,-13 9 0,20-12-49,0 0 0,1 0 0,-1 0 0,1 1 0,0-1 0,0 1 0,0 0 0,0-1 0,0 1 0,0 0 0,1 0 0,-3 5 0,4-6-9,-1 0 0,1 1 1,0-1-1,0 0 0,0 0 0,0 1 1,0-1-1,0 0 0,1 1 0,-1-1 1,1 0-1,0 0 0,-1 0 0,1 0 1,0 0-1,0 1 0,0-2 0,1 1 0,-1 0 1,3 3-1,0 0-80,2 0-1,-1 0 1,0 0 0,1-1-1,0 1 1,0-1 0,0-1 0,1 1-1,-1-1 1,1 0 0,9 2-1,-2-1-76,-1 0-1,1-2 1,0 1-1,-1-2 0,16 0 1,10-3-182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4.670"/>
    </inkml:context>
    <inkml:brush xml:id="br0">
      <inkml:brushProperty name="width" value="0.05" units="cm"/>
      <inkml:brushProperty name="height" value="0.05" units="cm"/>
    </inkml:brush>
  </inkml:definitions>
  <inkml:trace contextRef="#ctx0" brushRef="#br0">184 93 19716,'-4'-2'91,"1"0"0,-1 1 0,0-1 0,0 1-1,0 0 1,0 0 0,0 0 0,0 0 0,0 1 0,0 0-1,0 0 1,0 0 0,0 0 0,0 1 0,0-1 0,-5 2-1,3 0-51,1 1-1,0-1 0,-1 1 1,1-1-1,0 2 0,1-1 1,-1 0-1,0 1 0,1 0 1,-6 7-1,4-5-57,1 1 0,0 0 1,0 0-1,1 1 0,-1-1 0,2 1 0,-1 0 0,1 0 0,0 0 1,1 0-1,0 0 0,1 1 0,-1-1 0,1 1 0,1 13 1,0-19 12,0-1-1,0 1 1,0 0 0,1 0 0,0-1 0,-1 1 0,1 0 0,0-1 0,0 1 0,0-1 0,0 1 0,1-1 0,-1 1 0,1-1 0,0 0 0,-1 0 0,1 0 0,0 0-1,0 0 1,0 0 0,1 0 0,-1-1 0,0 1 0,1-1 0,-1 0 0,0 1 0,1-1 0,0 0 0,-1-1 0,1 1 0,0 0 0,-1-1 0,1 1 0,0-1 0,3 0-1,2 0 21,-1-1-1,1 0 0,-1-1 1,1 1-1,-1-1 0,0-1 1,0 1-1,0-1 0,0 0 0,-1-1 1,1 0-1,6-5 0,-3 1 76,0 0-1,-1-1 1,0 0-1,0-1 1,-1 0-1,0 0 1,-1-1-1,0 0 1,8-17-1,-12 21-38,1-1 0,-1 0-1,-1-1 1,0 1-1,0 0 1,-1-1 0,1 1-1,-2-1 1,1 0 0,-2 1-1,1-1 1,-1 1-1,0-1 1,-1 1 0,-2-10-1,3 16-50,0-1 0,0 1 1,0 0-1,0 0 0,0-1 0,0 1 0,-1 0 0,1 0 0,-1 0 0,1 1 1,-1-1-1,-3-2 0,4 3-49,0 0 1,0 1-1,0-1 1,0 0 0,0 1-1,-1 0 1,1-1-1,0 1 1,0 0-1,-1-1 1,1 1-1,0 0 1,0 0 0,-1 0-1,1 0 1,0 0-1,-3 1 1,2-1-64,0 1 0,0 0 1,0 0-1,1 0 1,-1 0-1,0 1 0,1-1 1,-1 0-1,1 1 0,-1-1 1,1 1-1,0-1 0,-1 1 1,1 0-1,0-1 0,0 1 1,0 0-1,0 0 1,1 0-1,-1 0 0,0 0 1,1 0-1,-1 0 0,1 0 1,0 0-1,0 0 0,0 3 1,-1-4 67,1 1 0,0-1 0,0 0 0,0 1 0,0-1 1,0 0-1,0 1 0,1-1 0,-1 0 0,0 1 0,1-1 1,-1 0-1,1 0 0,-1 0 0,1 1 0,-1-1 0,1 0 0,0 0 1,0 0-1,-1 0 0,1 0 0,0 0 0,0 0 0,0 0 0,0 0 1,2 1-1,19 6-747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5.061"/>
    </inkml:context>
    <inkml:brush xml:id="br0">
      <inkml:brushProperty name="width" value="0.05" units="cm"/>
      <inkml:brushProperty name="height" value="0.05" units="cm"/>
    </inkml:brush>
  </inkml:definitions>
  <inkml:trace contextRef="#ctx0" brushRef="#br0">63 1 18660,'-1'0'31,"1"0"0,-1 0 1,1 0-1,-1 0 0,1 0 1,-1 0-1,1-1 0,-1 1 0,1 0 1,-1 0-1,1 1 0,-1-1 0,1 0 1,-1 0-1,1 0 0,-1 0 0,1 0 1,-1 0-1,1 1 0,-1-1 0,1 0 1,0 1-1,-1-1 0,1 0 0,-1 0 1,1 1-1,0-1 0,-1 1 0,1-1 1,0 0-1,-1 1 0,1-1 0,0 1 1,-1-1-1,1 1 0,0-1 0,0 1 1,-10 23-51,10-24 24,-10 34-12,2 0 1,1 0-1,2 1 1,1 0-1,2 0 1,1 1-1,6 52 1,-4-79 9,1 0 0,0 1 1,0-1-1,8 18 1,-10-26 1,0 1 0,1-1 0,0 1 0,-1-1 0,1 1 0,0-1 0,0 0 1,0 1-1,0-1 0,0 0 0,0 0 0,0 0 0,0 1 0,1-1 0,-1 0 0,0-1 0,1 1 0,-1 0 1,0 0-1,1 0 0,-1-1 0,1 1 0,0-1 0,-1 1 0,1-1 0,-1 0 0,1 0 0,-1 0 0,1 0 1,0 0-1,-1 0 0,1 0 0,0 0 0,-1 0 0,1-1 0,-1 1 0,4-2 0,2-1 23,-1-1 1,1 0-1,-1-1 0,0 1 0,0-1 0,9-10 0,31-39 141,-37 42-132,55-73 182,-64 84-224,1 0 1,0 0-1,-1 0 1,1 0-1,-1 0 1,1 0-1,0 1 1,0-1-1,-1 0 1,1 1-1,0-1 1,0 0-1,0 1 1,0-1-1,0 1 1,1-1-1,-1 1 1,-1 0 0,0 0-1,1 1 1,-1-1 0,0 0-1,1 0 1,-1 1 0,0-1 0,1 0-1,-1 1 1,0-1 0,0 0-1,0 1 1,1-1 0,-1 0-1,0 1 1,0-1 0,0 0-1,0 1 1,0-1 0,0 1-1,1-1 1,-1 0 0,0 1-1,0-1 1,0 1 0,0-1 0,-1 1-1,-2 46-225,1-35 204,-2 30-586,4 82-1,-4-131 274,-2-17 103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5.464"/>
    </inkml:context>
    <inkml:brush xml:id="br0">
      <inkml:brushProperty name="width" value="0.05" units="cm"/>
      <inkml:brushProperty name="height" value="0.05" units="cm"/>
    </inkml:brush>
  </inkml:definitions>
  <inkml:trace contextRef="#ctx0" brushRef="#br0">34 10 16724,'-2'-10'1392,"-4"19"-1064,1 8-176,-1 10 1032,4 3-608,-4 13-568,4 3-56,-1 11 0,2 5 48,1 2 0,3-3 16,3-1 0,2-6 0,4-9-184,1-5-440,9-19 544,3-13-80,-3-24-40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6.001"/>
    </inkml:context>
    <inkml:brush xml:id="br0">
      <inkml:brushProperty name="width" value="0.05" units="cm"/>
      <inkml:brushProperty name="height" value="0.05" units="cm"/>
    </inkml:brush>
  </inkml:definitions>
  <inkml:trace contextRef="#ctx0" brushRef="#br0">75 87 15107,'16'-87'4415,"-69"412"-3582,46-248-890,4 0-1,8 98 0,-1-127 100,2-1 1,15 60 0,-16-93 46,-5-14-85,0 0 0,0 0 0,0 0 0,0 0 0,0 0 1,0 0-1,0 0 0,0 0 0,0 0 0,0 0 0,1 0 0,-1 0 1,0 0-1,0 0 0,0 1 0,0-1 0,0 0 0,0 0 0,0 0 1,0 0-1,0 0 0,0 0 0,0 0 0,1 0 0,-1 0 0,0 0 1,0 0-1,0 0 0,0 0 0,0 0 0,0 0 0,0 0 0,0 0 1,0 0-1,0 0 0,1 0 0,-1 0 0,0-1 0,0 1 0,0 0 1,0 0-1,0 0 0,0 0 0,0 0 0,0 0 0,0 0 1,0 0-1,0 0 0,0 0 0,0 0 0,0 0 0,0 0 0,1 0 1,-1 0-1,0-1 0,0 1 0,0 0 0,0 0 0,0 0 0,0 0 1,0-3 37,1 0 0,-1 1 0,0-1 0,0 0 0,0 1 0,0-1 0,0 0 0,-1-2 0,-30-132 597,17 83-557,3 0 1,-5-59 0,16 111-127,0 1 0,-1-1 0,1 0 1,0 0-1,1 0 0,-1 0 0,0 0 1,1 1-1,-1-1 0,1 0 0,-1 0 1,1 0-1,1-2 0,-1 3-19,0 0 1,0 0-1,0 0 0,0 1 1,0-1-1,1 0 0,-1 0 0,0 1 1,0-1-1,1 1 0,-1-1 0,0 1 1,1 0-1,-1-1 0,0 1 1,1 0-1,-1 0 0,0 0 0,2 0 1,97 4 670,-50-2-846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6.419"/>
    </inkml:context>
    <inkml:brush xml:id="br0">
      <inkml:brushProperty name="width" value="0.05" units="cm"/>
      <inkml:brushProperty name="height" value="0.05" units="cm"/>
    </inkml:brush>
  </inkml:definitions>
  <inkml:trace contextRef="#ctx0" brushRef="#br0">154 26 16644,'-5'-1'97,"0"0"0,0 1 0,0 0 0,0 0 0,0 0 1,0 1-1,0 0 0,0 0 0,0 0 0,0 0 1,1 1-1,-1 0 0,0 0 0,1 0 0,0 0 0,-1 1 1,1 0-1,0 0 0,0 0 0,-6 7 0,5-5-117,0 0-1,1 0 0,-1 1 0,1 0 1,1-1-1,-1 2 0,1-1 0,0 0 1,0 1-1,1-1 0,0 1 0,0 0 1,0 0-1,0 9 0,2-14 17,0-1 0,0 1-1,-1 0 1,2 0 0,-1-1-1,0 1 1,0 0 0,0-1-1,1 1 1,-1 0 0,1-1-1,0 1 1,-1-1-1,1 1 1,0 0 0,0-1-1,2 3 1,-2-3 7,0 0 0,0-1 0,0 1 0,0 0 0,0-1 0,1 1-1,-1-1 1,0 1 0,1-1 0,-1 1 0,0-1 0,1 0 0,-1 0 0,0 1 0,1-1 0,-1 0-1,3-1 1,1 1 23,0-1 0,0-1-1,0 1 1,-1-1 0,1 0-1,0 0 1,-1 0-1,1 0 1,-1-1 0,7-4-1,5-8 72,0-1-1,-1 0 0,0-1 0,-1-1 0,-1 0 0,-1 0 1,19-41-1,-31 60-161,-22 55-3188,20-51 3047,1-1 0,-1 1-1,1 0 1,1-1 0,-1 1-1,0 0 1,1-1-1,0 1 1,0 0 0,1 0-1,-1-1 1,1 1 0,2 6-1,11 5-542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6.789"/>
    </inkml:context>
    <inkml:brush xml:id="br0">
      <inkml:brushProperty name="width" value="0.05" units="cm"/>
      <inkml:brushProperty name="height" value="0.05" units="cm"/>
    </inkml:brush>
  </inkml:definitions>
  <inkml:trace contextRef="#ctx0" brushRef="#br0">102 88 14867,'0'-15'712,"1"-26"412,-1 39-1061,0 0-1,0 0 1,-1 0 0,1 0 0,0 0-1,-1 0 1,1 0 0,-1 1-1,0-1 1,1 0 0,-1 0 0,0 0-1,0 1 1,-3-4 0,4 5-24,0 0 0,0 0 0,-1 0 0,1 0 0,-1-1 0,1 1 0,0 0 0,-1 0 0,1 0 0,0 0 0,-1 0 0,1 0 0,0 0 0,-1 0 0,1 0 0,-1 0 0,1 0 0,0 0 0,-1 0 0,1 1 0,0-1 0,-1 0 0,1 0 0,0 0 0,-1 0 0,1 1 0,0-1 0,-1 0 0,1 0 0,0 1 0,0-1 0,-1 0 0,1 0 0,0 1 0,-1-1 0,-8 14 629,-1 9-554,1-1 0,1 1 1,-9 44-1,-4 75-345,16-63 199,5-70 32,0 0 1,1 0-1,0-1 1,0 1-1,1 0 1,4 12 0,-5-19 3,-1-1 1,1 1 0,0-1-1,0 1 1,0-1 0,0 1 0,0-1-1,0 0 1,0 1 0,0-1 0,0 0-1,1 0 1,-1 0 0,1 0-1,-1 0 1,1 0 0,-1 0 0,1 0-1,-1-1 1,1 1 0,-1-1-1,1 1 1,0-1 0,-1 1 0,1-1-1,0 0 1,0 0 0,-1 0-1,1 0 1,0 0 0,0 0 0,-1-1-1,1 1 1,0-1 0,-1 1 0,1-1-1,-1 1 1,3-2 0,7-3 35,-1 0 0,0-1 0,0 0-1,13-10 1,-16 11-14,19-15 55,-17 12-73,1 1 0,0-1 1,1 2-1,0-1 0,14-5 1,-24 12-18,-1-1 1,1 1 0,-1 0-1,1 0 1,0 0 0,0 0 0,-1 0-1,1 0 1,0 0 0,-1 0-1,1 0 1,0 0 0,-1 0-1,1 0 1,0 0 0,-1 0 0,1 1-1,0-1 1,-1 0 0,1 0-1,0 1 1,-1-1 0,1 0-1,-1 1 1,1-1 0,-1 1-1,1-1 1,-1 1 0,1-1 0,-1 1-1,1-1 1,-1 1 0,0 0-1,1-1 1,-1 1 0,0-1-1,0 1 1,1 0 0,-1-1 0,0 1-1,0 1 1,4 33-226,-4-26 170,0 39-167,0-32 187,0 1 0,0-1-1,2 0 1,5 27 0,-6-41 55,-1-1 0,1 1 0,-1-1 0,1 1 1,0-1-1,0 1 0,-1-1 0,1 1 0,0-1 0,0 1 1,0-1-1,1 0 0,-1 0 0,1 1 0,-1-1 13,0-1 0,0 1-1,0-1 1,-1 0 0,1 1-1,0-1 1,0 0 0,0 0-1,0 0 1,0 1 0,0-1-1,0 0 1,-1 0 0,1-1-1,0 1 1,0 0 0,0 0 0,0 0-1,1-1 1,1 0 43,-1 0 1,1-1 0,0 0-1,-1 1 1,1-1-1,-1 0 1,0 0-1,0-1 1,0 1 0,0 0-1,0-1 1,0 1-1,2-4 1,10-23 206,-1-1 1,-2-1-1,-1 0 1,11-52-1,-20 80-451,0-1 0,0 1 0,0 0 0,1 0 0,-1-1 0,1 1 0,0 0-1,0 1 1,0-1 0,0 0 0,1 0 0,3-2 0,2-2-582,1 1 0,16-10 0,4-1 52,1-6-230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7.445"/>
    </inkml:context>
    <inkml:brush xml:id="br0">
      <inkml:brushProperty name="width" value="0.05" units="cm"/>
      <inkml:brushProperty name="height" value="0.05" units="cm"/>
    </inkml:brush>
  </inkml:definitions>
  <inkml:trace contextRef="#ctx0" brushRef="#br0">125 42 15547,'8'-40'2250,"-8"40"-2236,0 0 1,0 0-1,0 1 1,0-1-1,0 0 0,0 0 1,0 0-1,0 0 0,0 0 1,0 0-1,0 0 0,-1 0 1,1 0-1,0 0 0,0 0 1,0 0-1,0 0 0,0 0 1,0 0-1,0 0 0,0 0 1,0 0-1,0 0 0,0 0 1,0 0-1,0 0 0,0 0 1,0 0-1,-1 0 0,1 0 1,0 0-1,0 0 0,0 0 1,0 0-1,0 0 0,0 0 1,0-1-1,0 1 0,0 0 1,0 0-1,0 0 0,0 0 1,0 0-1,0 0 0,0 0 1,0 0-1,0 0 1,0 0-1,0 0 0,0 0 1,0 0-1,0 0 0,0 0 1,0 0-1,0-1 0,0 1 1,0 0-1,0 0 0,0 0 1,0 0-1,0 0 0,0 0 1,0 0-1,0 0 0,0 0 1,0 0-1,0 0 0,-6 6 530,-4 10-49,2 4-422,2 1-1,0 0 1,1 0 0,-3 39 0,3 88-284,7-111 245,1 1-1,1 0 0,2-1 1,2 0-1,18 50 0,-138-361 1350,110 267-1358,-1 3 0,1-1-1,1 0 0,-1 0 1,1 0-1,-2-7 1,3 11-23,0 1 0,0-1 0,0 1 0,0-1 0,0 1 0,1-1 0,-1 1 1,0-1-1,0 1 0,0-1 0,0 1 0,0-1 0,1 1 0,-1-1 0,0 1 0,0-1 0,1 1 0,-1-1 1,0 1-1,1 0 0,-1-1 0,1 0 0,0 1-2,1-1-1,-1 1 1,0 0-1,0 0 1,0-1 0,0 1-1,0 0 1,0 0 0,0 0-1,0 0 1,0 0-1,0 1 1,1-1 0,-1 0-1,0 0 1,1 1 0,153 37-1552,-131-34 1147,-1-2 1,0 0-1,0-1 1,44-4 0,-60 1 422,0 1 0,-1-1 0,0 0 1,1-1-1,8-4 0,-14 6 50,0 0 0,1 1 0,-1-1-1,0 0 1,1 0 0,-1 0 0,0 0 0,0-1 0,0 1-1,0 0 1,0 0 0,1-3 0,-2 4-8,0-1-1,0 0 1,0 0 0,1 1 0,-1-1 0,0 0-1,0 1 1,-1-1 0,1 0 0,0 1-1,0-1 1,0 0 0,0 1 0,0-1-1,-1 0 1,1 1 0,0-1 0,-1 0 0,1 1-1,0-1 1,-1 1 0,1-1 0,-1 1-1,1-1 1,-1 1 0,1-1 0,-1 1 0,1-1-1,-2 0 1,0 0 30,0 0 0,0 0 0,0 0 0,0 1 0,0-1 0,0 0 0,0 1 0,0-1 0,0 1 0,-1 0 0,1-1 0,0 1 0,0 0 0,0 0 0,-1 1 0,1-1 0,0 0 0,-2 2 0,2-2-99,1 0 0,-1 1 0,1-1 0,-1 1 0,1-1 0,-1 1-1,1 0 1,0-1 0,-1 1 0,1 0 0,0 0 0,0 0 0,0 0 0,0 0 0,-1 0 0,1 1-1,1-1 1,-1 0 0,0 0 0,0 1 0,0-1 0,1 0 0,-1 1 0,1-1 0,-1 1 0,0 1-1,2-2-4,-1 0 0,0 0 0,0 0 0,0 0-1,1 0 1,-1 0 0,1 0 0,-1-1 0,1 1-1,-1 0 1,1 0 0,-1 0 0,1 0 0,0-1-1,-1 1 1,1 0 0,0-1 0,0 1 0,-1 0-1,1-1 1,0 1 0,0-1 0,0 0 0,2 1-1,25 10-152,-25-10 140,19 5-72,30 10-8,-49-14 89,1-1 0,0 1 0,-1 0-1,1 0 1,-1 0 0,0 1 0,1-1 0,-1 1 0,0 0 0,3 4 0,-5-6 3,0 1 1,0-1 0,-1 0-1,1 0 1,0 1 0,-1-1-1,1 1 1,-1-1 0,0 0 0,1 1-1,-1-1 1,0 1 0,0-1-1,0 1 1,0-1 0,0 1-1,0-1 1,0 1 0,-1-1 0,1 2-1,-2 0-3,1 0 0,0-1 0,-1 1 0,1 0 0,-1-1 0,0 1 0,0-1 0,0 1-1,-3 1 1,-2 3-28,-1 0 1,-1-1-1,1-1 0,-17 9 0,8-5 779,-1-1-1,-1-1 1,-33 9 0,11-8 835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9.212"/>
    </inkml:context>
    <inkml:brush xml:id="br0">
      <inkml:brushProperty name="width" value="0.05" units="cm"/>
      <inkml:brushProperty name="height" value="0.05" units="cm"/>
    </inkml:brush>
  </inkml:definitions>
  <inkml:trace contextRef="#ctx0" brushRef="#br0">27 247 16267,'-15'73'2998,"10"-43"-3032,-1 32 0,6-52 3,-1-1 0,2 1-1,0-1 1,0 0 0,0 1-1,1-1 1,6 16 0,-8-23 24,1 0 1,0 0-1,0 0 1,0-1-1,0 1 1,0 0-1,1 0 1,-1-1-1,1 1 1,-1 0-1,1-1 1,-1 0-1,1 1 1,0-1 0,0 0-1,0 0 1,-1 0-1,1 0 1,0 0-1,3 1 1,-2-2 0,-1 0 0,1 0 1,0 1-1,0-2 0,0 1 1,0 0-1,0-1 0,0 1 1,-1-1-1,1 0 0,0 0 1,0 0-1,2-1 0,4-3 20,0-1 0,0 1 1,-1-2-1,0 1 0,0-1 0,0 0 0,7-9 0,-4 1 74,1-1 1,-2 0-1,0 0 1,-1-1-1,-1 0 0,0 0 1,-1-1-1,-1 0 1,-1-1-1,0 1 0,-2-1 1,0 0-1,0-24 1,-5 29-151,2 14 59,0 0 0,0 0 0,0 0 0,0 0 0,0 0 0,-1 0 0,1 0 0,0 0 1,0 0-1,0-1 0,0 1 0,0 0 0,0 0 0,0 0 0,-1 0 0,1 0 0,0 0 0,0 0 0,0 0 0,0 0 0,0 0 0,0 0 0,0 0 0,-1 0 1,1 0-1,0 0 0,0 0 0,0 0 0,0 0 0,0 0 0,0 0 0,-1 0 0,1 1 0,0-1 0,0 0 0,0 0 0,0 0 0,0 0 0,0 0 0,0 0 0,0 0 1,-1 0-1,1 0 0,0 0 0,0 1 0,0-1 0,-1 2-20,0-1 0,0 1 0,0 0 1,0 0-1,0 0 0,0 0 0,1 0 0,-1 0 0,0 4 1,0 1-22,1-1 0,0 1 1,0-1-1,1 1 0,-1 0 1,1-1-1,1 1 1,-1-1-1,1 0 0,0 1 1,1-1-1,4 9 1,-5-10 29,1-1 0,0 0 0,0 0 0,0-1 0,0 1 0,1-1 1,-1 1-1,1-1 0,0 0 0,0 0 0,0-1 0,0 1 1,1-1-1,-1 0 0,1 0 0,-1 0 0,10 2 0,-4-3 9,0 0 0,-1-1-1,1 0 1,0 0 0,0-1-1,-1 0 1,1-1 0,0 0-1,-1-1 1,0 1 0,1-2-1,-1 1 1,0-2 0,12-6-1,-9 3 48,0 0-1,0 0 0,-1-1 1,0-1-1,-1 0 0,0 0 1,0-1-1,-1 0 0,9-16 1,-13 19 36,-2 0-1,1 0 1,-1-1 0,0 1 0,-1-1-1,0 1 1,1-17 0,-2 23-54,-1-1 1,0 0-1,0 1 0,0-1 1,-1 1-1,1-1 1,-1 1-1,1-1 0,-1 1 1,0-1-1,0 1 0,0-1 1,-2-2-1,2 4-15,0 0 0,0-1-1,-1 1 1,1 0 0,0 0-1,-1 1 1,1-1 0,0 0 0,-1 0-1,1 0 1,-1 1 0,1-1-1,-1 1 1,0 0 0,1-1-1,-1 1 1,1 0 0,-1 0 0,0 0-1,1 0 1,-1 0 0,0 0-1,-1 1 1,-1 0-22,-1 0 0,1 0 0,0 0-1,0 1 1,0 0 0,1 0 0,-1 0 0,0 0 0,1 1-1,-1 0 1,-2 3 0,4-5-14,0 1 0,0 0 1,0-1-1,0 1 0,1 0 0,-1 0 1,1 1-1,-1-1 0,1 0 0,0 0 1,0 1-1,0-1 0,0 0 0,0 1 0,1-1 1,-1 1-1,1-1 0,-1 1 0,1 4 1,1-5 8,-1 0 1,1-1-1,0 1 0,0-1 1,0 1-1,0 0 1,0-1-1,0 1 1,0-1-1,0 0 1,1 1-1,-1-1 1,0 0-1,1 0 1,-1 0-1,1 0 1,-1 0-1,1 0 1,0-1-1,-1 1 1,1 0-1,3 0 1,46 10-209,-36-8 158,162 47 24,-177-50 72,0 0 0,1 0-1,-1 0 1,0 0 0,1 0-1,-1 0 1,0 0 0,1 0-1,-1 0 1,0-1 0,0 1-1,1 0 1,-1 0 0,0 0-1,0 0 1,1-1 0,-1 1-1,0 0 1,0 0 0,1-1 0,-1 1-1,0 0 1,0 0 0,0-1-1,0 1 1,1 0 0,-1-1-1,0 1 1,0 0 0,0-1-1,0 1 1,0 0 0,0-1-1,0 1 1,0 0 0,0-1-1,0 1 1,0 0 0,0 0-1,0-1 1,0 1 0,0 0-1,0-1 1,-2-19 372,2 17-268,-23-204 1324,23 206-1495,0 1 0,0 0 0,0-1 0,0 1 0,0 0 0,0-1 0,0 1 0,0-1 0,0 1 0,0 0 0,0-1 0,0 1 0,0 0-1,0-1 1,0 1 0,1 0 0,-1-1 0,0 1 0,0 0 0,0 0 0,1-1 0,-1 1 0,0 0 0,0 0 0,1-1 0,-1 1 0,0 0 0,1 0 0,-1 0-1,0-1 1,0 1 0,1 0 0,-1 0 0,0 0 0,1 0 0,-1 0 0,0 0 0,1 0 0,-1 0 0,1-1 0,0 2 0,13 1-204,8 7-107,9 0-104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49.767"/>
    </inkml:context>
    <inkml:brush xml:id="br0">
      <inkml:brushProperty name="width" value="0.05" units="cm"/>
      <inkml:brushProperty name="height" value="0.05" units="cm"/>
    </inkml:brush>
  </inkml:definitions>
  <inkml:trace contextRef="#ctx0" brushRef="#br0">61 1 15667,'-6'8'113,"0"0"0,1 0-1,0 1 1,0 0 0,1 0-1,0 0 1,1 0-1,0 0 1,-2 14 0,-1 5-166,-1 56 1,6-67 32,1 0 1,1 0-1,0 0 1,6 24-1,-6-35 23,1 0 0,-1-1 0,1 1 0,1 0 0,-1 0 0,1-1 0,0 0 0,0 1 0,1-1 0,0 0 0,0-1 0,0 1-1,0-1 1,0 1 0,9 5 0,-11-9 10,1 1 0,-1-1 0,1 0 0,-1 0 0,1 0 0,-1 0 0,1 0 0,0-1 1,0 1-1,-1-1 0,1 1 0,0-1 0,0 0 0,-1 0 0,1-1 0,5 0 0,-4 0 15,0 0 0,1-1 0,-1 0 0,0 0-1,0 0 1,0 0 0,0-1 0,-1 0 0,6-4 0,1-3 70,-1 0-1,0 0 0,-1-1 1,0 0-1,11-22 1,-16 28-55,1-2 53,-1 1 0,1-1 0,-1 0 1,0 0-1,-1 0 0,1-1 0,-2 1 0,3-15 0,-4 21-90,0 1-1,-1 0 1,1 0 0,0 0 0,0 0-1,-1-1 1,1 1 0,0 0 0,0 0-1,-1 0 1,1 0 0,0 0 0,-1 0-1,1 0 1,0 0 0,-1 0 0,1 0-1,0 0 1,-1 0 0,1 0 0,0 0-1,-1 0 1,1 0 0,0 0-1,0 0 1,-1 0 0,1 0 0,0 1-1,-1-1 1,1 0 0,0 0 0,0 0-1,-1 0 1,1 1 0,0-1 0,0 0-1,0 0 1,-1 1 0,1-1 0,0 0-1,0 0 1,0 1 0,0-1 0,-1 0-1,1 1 1,-4 5-4,1 0-1,-1 1 1,1 0 0,0-1 0,0 1-1,1 0 1,0 0 0,1 1 0,-1-1-1,1 0 1,1 1 0,-1-1-1,1 0 1,0 1 0,1-1 0,2 13-1,-2-18-2,0 0 0,-1-1 0,1 1 1,0-1-1,0 1 0,0-1 0,0 1 0,0-1 0,0 0 0,0 1 0,0-1 0,0 0 0,1 0 0,-1 0 0,1 0 0,-1 0 0,1 0 0,-1 0 0,1 0 0,-1-1 0,3 2 0,-1-2 6,-1 0 0,1 1 1,0-1-1,0 0 0,0 0 0,0 0 0,0-1 0,0 1 1,0-1-1,-1 0 0,6-1 0,-1-1 42,1-1-1,-1 0 1,0 0 0,-1 0-1,1-1 1,-1 0-1,1 0 1,5-7-1,-3 1 165,-1 1-1,14-24 0,-19 29-110,-1 0-1,1-1 1,-1 1 0,0-1 0,0 1-1,-1-1 1,1 0 0,0-11 0,-11 28 40,7-6-167,1 0 0,0 0 1,0 0-1,0 0 0,1 0 0,0 1 1,0-1-1,0 0 0,1 0 0,-1 0 1,1 0-1,3 10 0,-3-12-26,1-1 0,-1 1 0,0 0 0,1-1 1,-1 1-1,1-1 0,0 1 0,0-1 0,0 0 0,0 0 0,0 0 0,1 0 0,-1 0 0,1 0 0,-1-1 0,1 1 1,0-1-1,-1 0 0,1 1 0,0-1 0,0-1 0,0 1 0,5 1 0,2-1-111,0-1 0,1 1-1,-1-2 1,0 1 0,1-1 0,-1-1-1,0 0 1,0 0 0,0-1 0,0 0-1,9-5 1,34-18-369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50.187"/>
    </inkml:context>
    <inkml:brush xml:id="br0">
      <inkml:brushProperty name="width" value="0.05" units="cm"/>
      <inkml:brushProperty name="height" value="0.05" units="cm"/>
    </inkml:brush>
  </inkml:definitions>
  <inkml:trace contextRef="#ctx0" brushRef="#br0">145 1 14499,'-17'9'627,"1"1"0,-18 14 0,29-20-548,1 0-1,0 0 1,0 0-1,0 0 0,0 1 1,0-1-1,1 1 0,0 0 1,0 0-1,0 1 1,-2 7-1,4-10-70,1-1-1,0 1 1,-1-1-1,1 1 1,0-1 0,0 1-1,1-1 1,-1 1 0,1-1-1,-1 1 1,1-1-1,0 1 1,0-1 0,0 0-1,0 1 1,0-1-1,0 0 1,1 0 0,-1 0-1,1 0 1,-1 0 0,1 0-1,0 0 1,0-1-1,0 1 1,0-1 0,3 3-1,3 1-1,1 1 1,1-1-1,-1 0 0,1-1 1,10 4-1,-2-3 2,-11-3-8,0 0 1,0 0-1,0 1 0,0 0 0,-1 0 0,11 7 0,-17-10 1,1 1-1,-1-1 1,1 1-1,-1 0 1,0-1 0,1 1-1,-1 0 1,1-1-1,-1 1 1,0 0 0,0 0-1,1-1 1,-1 1-1,0 0 1,0 0-1,0-1 1,0 1 0,0 0-1,0 0 1,0 0-1,0-1 1,0 1 0,0 0-1,-1 0 1,1-1-1,0 1 1,0 0-1,-1-1 1,1 1 0,-1 0-1,1-1 1,0 1-1,-1 0 1,1-1 0,-1 1-1,1-1 1,-1 1-1,0-1 1,1 1-1,-1-1 1,0 1 0,0 0-1,-36 24 15,30-21-15,-15 10-152,-1-1 1,-1 0-1,-43 15 0,55-27 21,12-2 127,-1 1 0,1 0 1,0 0-1,0 0 0,-1 0 0,1 0 1,0-1-1,0 1 0,0 0 0,-1 0 1,1 0-1,0-1 0,0 1 1,0 0-1,-1 0 0,1-1 0,0 1 1,0 0-1,0-1 0,0 1 0,0 0 1,0 0-1,0-1 0,0 1 0,0 0 1,0-1-1,0 1 0,0 0 1,0 0-1,0-1 0,0 1 0,0 0 1,0-1-1,0 1 0,0 0 0,0 0 1,1-1-1,7-16-165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4.649"/>
    </inkml:context>
    <inkml:brush xml:id="br0">
      <inkml:brushProperty name="width" value="0.05" units="cm"/>
      <inkml:brushProperty name="height" value="0.05" units="cm"/>
    </inkml:brush>
  </inkml:definitions>
  <inkml:trace contextRef="#ctx0" brushRef="#br0">44 1 15491,'-6'8'519,"1"1"0,0-1-1,0 2 1,1-1 0,0 0-1,0 1 1,1 0 0,-3 17-1,5-22-334,1 0-1,-1 0 1,1 0-1,0 0 1,1 0-1,-1 0 1,1 0 0,2 9-1,-2-11-104,0-1 0,1 1 0,-1-1 0,0 1 0,1-1 0,0 1 0,-1-1 0,1 0 0,0 0-1,0 0 1,0 0 0,0 0 0,1 0 0,-1 0 0,0-1 0,4 2 0,-2-1-30,1-1 0,-1 1 0,0-1 0,1-1 0,-1 1 0,1 0 0,-1-1 0,1 0 0,-1 0 0,1 0 0,-1-1 0,1 0 0,-1 0 0,0 0 0,1 0 0,-1 0 0,0-1 0,0 0 0,0 0 0,0 0 0,0 0 0,6-6 0,0 1 15,0-1 0,-1 0 1,0-1-1,0 0 0,0-1 0,12-19 0,-6-2 58,-13 27-71,-4 17-58,1-5-12,-1 0-153,1 0 1,0 0-1,1 0 1,-1 0-1,1 0 0,1 0 1,1 10-1,-1-15 94,-1-1-1,1 0 1,0 0 0,0 0-1,0 0 1,0 0 0,0 0-1,0 0 1,0 0-1,1 0 1,-1 0 0,1-1-1,-1 1 1,1-1 0,0 1-1,0-1 1,0 1 0,-1-1-1,1 0 1,0 0-1,1 0 1,-1 0 0,0 0-1,0-1 1,0 1 0,0-1-1,1 1 1,-1-1 0,0 0-1,4 0 1,36-1-541,17-7-160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1:50.606"/>
    </inkml:context>
    <inkml:brush xml:id="br0">
      <inkml:brushProperty name="width" value="0.05" units="cm"/>
      <inkml:brushProperty name="height" value="0.05" units="cm"/>
    </inkml:brush>
  </inkml:definitions>
  <inkml:trace contextRef="#ctx0" brushRef="#br0">152 0 13867,'-1'7'228,"0"0"1,0-1-1,0 1 1,-1-1-1,-4 12 1,-4 16 103,1 18-371,3 0 0,2 0 0,4 78 0,3-91 123,1 0 0,2 0 0,2-1-1,1 0 1,20 50 0,-43-117 502,-30-47 0,6 11 111,22 36-344,-22-44 661,34 65-804,1-1 0,0 0 0,0 0-1,1 1 1,0-1 0,-1-14 0,3 21-186,0 1 0,1-1 1,-1 1-1,0-1 1,0 1-1,1-1 0,-1 1 1,1 0-1,-1-1 0,1 1 1,-1 0-1,1-1 1,0 1-1,0 0 0,0 0 1,0-1-1,0 1 0,0 0 1,0 0-1,0 0 0,0 0 1,0 1-1,0-1 1,1 0-1,-1 0 0,0 1 1,1-1-1,-1 1 0,1-1 1,-1 1-1,2-1 1,6-1-7,0 1 0,1 0 0,-1 0 0,10 1 1,-8-1-41,212-11-621,-134 1 499</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19.332"/>
    </inkml:context>
    <inkml:brush xml:id="br0">
      <inkml:brushProperty name="width" value="0.05" units="cm"/>
      <inkml:brushProperty name="height" value="0.05" units="cm"/>
    </inkml:brush>
  </inkml:definitions>
  <inkml:trace contextRef="#ctx0" brushRef="#br0">6 233 15107,'0'0'16,"-1"0"-1,1 1 0,0-1 1,-1 0-1,1 1 1,-1-1-1,1 0 0,0 1 1,0-1-1,-1 1 0,1-1 1,0 0-1,0 1 1,-1-1-1,1 1 0,0-1 1,0 1-1,0-1 1,0 1-1,0-1 0,0 1 1,0-1-1,0 1 0,0-1 1,0 1-1,0-1 1,0 0-1,0 1 0,0-1 1,0 1-1,0-1 1,0 1-1,1-1 0,-1 1 1,0-1-1,1 1 0,18 1-395,-8-3 355,230 11-853,19 1 871,50-23-121,28 1 17,-231 12 99,123 18-1,-120-4 11,466 47-11,-115-59 18,-138-3-1,531-6 3,-259-33-4,113-5 11,-506 35 12,1081-61-750,621-2 253,-370 20 349,286 7-784,-1601 41 860,-165-2 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20.841"/>
    </inkml:context>
    <inkml:brush xml:id="br0">
      <inkml:brushProperty name="width" value="0.05" units="cm"/>
      <inkml:brushProperty name="height" value="0.05" units="cm"/>
    </inkml:brush>
  </inkml:definitions>
  <inkml:trace contextRef="#ctx0" brushRef="#br0">1 56 12227,'32'15'1101,"-1"-9"-1113,0-1 1,0-2-1,44-1 0,95-12-169,65-22-134,62-5-76,-208 30 266,122 6 0,264 50 18,-32-1 97,558-38 50,-665-15-26,605 54-43,-900-44 26,963 88-19,-462-79 61,761-76 0,-1199 51-37,540-52 22,1 22-8,-207 55-9,-336-8-6,-61-3 0,19 1 10,94-6-1,-127-2-8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29.256"/>
    </inkml:context>
    <inkml:brush xml:id="br0">
      <inkml:brushProperty name="width" value="0.05" units="cm"/>
      <inkml:brushProperty name="height" value="0.05" units="cm"/>
    </inkml:brush>
  </inkml:definitions>
  <inkml:trace contextRef="#ctx0" brushRef="#br0">1 274 12587,'19'0'67,"0"-1"0,-1-1 0,1 0 1,0-2-1,31-9 0,0 0-244,210-43-1715,3 12 0,377-15 1,-6 46 1783,156-8 104,229-24 34,2 52-4,200 58 935,-1169-63-741,75 3 1362,167 30-1,-286-34-1501,-1 1-1,1-1 0,0-1 0,0 0 0,8 0 0,-1-4 159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30.843"/>
    </inkml:context>
    <inkml:brush xml:id="br0">
      <inkml:brushProperty name="width" value="0.05" units="cm"/>
      <inkml:brushProperty name="height" value="0.05" units="cm"/>
    </inkml:brush>
  </inkml:definitions>
  <inkml:trace contextRef="#ctx0" brushRef="#br0">29 17 14483,'-10'-3'714,"-7"-3"-542,16 3-286,10 1-10,218-1-581,-140 5 633,712 15-524,-206-3 380,-474-12 204,1670 31-59,-4 21 120,-1717-52 31,277 25 748,-352-24 697,-8 1-693,-45 4 121,7-4-563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3:38.881"/>
    </inkml:context>
    <inkml:brush xml:id="br0">
      <inkml:brushProperty name="width" value="0.05" units="cm"/>
      <inkml:brushProperty name="height" value="0.05" units="cm"/>
    </inkml:brush>
  </inkml:definitions>
  <inkml:trace contextRef="#ctx0" brushRef="#br0">0 182 12283,'307'-52'897,"-158"24"-898,301-15 1,112 17-9,155-6 10,414 34 0,-826 12-4,701 44-19,1503-3-4,-1253-39 36,-1199-12-10,1793 116 8,-1181-71-11,252 11-2,375-34 12,-855-20-6,1412-27 23,-1749 19-24,1024-46 0,-518 19 0,-36 5 3,806-40 10,-486 41 136,-886 11 1425,2 2-1609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9.745"/>
    </inkml:context>
    <inkml:brush xml:id="br0">
      <inkml:brushProperty name="width" value="0.05" units="cm"/>
      <inkml:brushProperty name="height" value="0.05" units="cm"/>
    </inkml:brush>
  </inkml:definitions>
  <inkml:trace contextRef="#ctx0" brushRef="#br0">15 0 11386,'-5'29'1057,"0"-7"-657,5-4-120,-1-8 344,-1-4 432,1-5-424,1 1-464,0 2-96,0 3-56,0 8-168,1 0-72,5 2 456,-3-1-280,4-1 0,-2-6-32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3.819"/>
    </inkml:context>
    <inkml:brush xml:id="br0">
      <inkml:brushProperty name="width" value="0.05" units="cm"/>
      <inkml:brushProperty name="height" value="0.05" units="cm"/>
    </inkml:brush>
  </inkml:definitions>
  <inkml:trace contextRef="#ctx0" brushRef="#br0">0 116 19044,'10'9'1080,"15"-3"-1080,6-6-160,17-12-384,15-6-216,20-3 2320,12-3-1608,19-4 48,8 1 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7.804"/>
    </inkml:context>
    <inkml:brush xml:id="br0">
      <inkml:brushProperty name="width" value="0.05" units="cm"/>
      <inkml:brushProperty name="height" value="0.05" units="cm"/>
    </inkml:brush>
  </inkml:definitions>
  <inkml:trace contextRef="#ctx0" brushRef="#br0">36 0 16083,'0'1'51,"-1"-1"-1,0 1 0,0-1 0,0 0 0,1 1 1,-1 0-1,0-1 0,1 1 0,-1-1 1,0 1-1,1 0 0,-1-1 0,1 1 0,-1 0 1,1 0-1,-1-1 0,1 1 0,0 0 0,-1 0 1,1 0-1,0 0 0,-1-1 0,1 1 0,0 0 1,0 0-1,0 2 0,-1 30-59,1-22 231,-19 522-561,18-508 438,0-19 84,0-16 329,4-25-266,1-1 0,1 1 0,11-37 1,-4 21-111,10-42-80,37-98 0,-57 184-64,1 0 0,0 1 0,0-1 1,0 1-1,1 0 0,7-9 0,-11 14-1,1 1 0,0-1 1,-1 0-1,1 0 0,0 1 0,0-1 0,0 1 1,-1-1-1,1 1 0,0-1 0,0 1 1,0-1-1,0 1 0,0 0 0,0 0 0,0-1 1,0 1-1,0 0 0,0 0 0,2 0 1,-2 1-11,1-1 0,-1 1 0,0-1 0,1 1 0,-1 0 0,0 0 0,0 0 0,1 0 0,-1 0 0,0 0 0,0 0 0,0 0 0,0 0 0,0 1 0,-1-1 0,1 0 0,0 1 0,0 1 0,2 3-5,0 1 0,0-1 1,-1 1-1,0 0 0,-1 0 0,1 0 0,-1 0 0,-1 0 1,1 0-1,-1 0 0,0 1 0,-1-1 0,0 0 0,0 0 1,-1 0-1,1 0 0,-1-1 0,-1 1 0,0 0 1,1-1-1,-6 9 0,3-8 65,1 1 1,-1-1-1,-1 0 1,1 0-1,-1-1 0,0 0 1,0 0-1,-1 0 1,0-1-1,0 1 0,0-2 1,-1 1-1,1-1 1,-1 0-1,0-1 1,0 0-1,-11 3 0,17-6-76,1 1-1,-1-1 0,0 0 0,0 0 0,1 0 0,-1 0 0,0 0 1,0 0-1,0 0 0,1 0 0,-1 0 0,0-1 0,0 1 0,1-1 0,-1 0 1,-2 0-1,4 0 20,-1 0-1,0 0 1,0 0 0,1 0 0,-1 0 0,0 0 0,1 0 0,-1 0-1,1 0 1,0 0 0,-1 0 0,1 0 0,0 0 0,-1 0 0,1 0-1,0 0 1,0 0 0,0-1 0,0 1 0,0 0 0,0 0 0,0 0-1,1 0 1,-1 0 0,0 0 0,1-2 0,6-19-240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8.297"/>
    </inkml:context>
    <inkml:brush xml:id="br0">
      <inkml:brushProperty name="width" value="0.05" units="cm"/>
      <inkml:brushProperty name="height" value="0.05" units="cm"/>
    </inkml:brush>
  </inkml:definitions>
  <inkml:trace contextRef="#ctx0" brushRef="#br0">214 15 13715,'1'-1'131,"-1"1"-1,0 0 1,1-1 0,-1 1-1,0 0 1,0 0 0,0-1-1,1 1 1,-1 0 0,0-1 0,0 1-1,0 0 1,0-1 0,0 1-1,0 0 1,0-1 0,1 1-1,-1-1 1,0 1 0,0 0-1,0-1 1,0 1 0,-1 0 0,1-1-1,0 1 1,0-1 0,0 1-1,0 0 1,0-1 0,0 1-1,-1 0 1,1-1 0,0 1 0,0 0-1,0-1 1,-1 1 0,1 0-1,-17-2 1835,-20 13-1224,13-1-518,-36 21 0,52-26-259,0 0 1,0 1-1,1 0 1,-1 0-1,1 1 1,1 0-1,-11 13 1,16-19 6,0-1 1,1 1 0,-1 0 0,1 0 0,-1-1 0,1 1-1,-1 0 1,1 0 0,-1 0 0,1 0 0,0 0-1,-1 0 1,1 0 0,0 0 0,0 0 0,0 0 0,0 0-1,0 0 1,0 0 0,0 0 0,0 0 0,0 0 0,1 0-1,-1 0 1,0 0 0,0 0 0,1 0 0,-1 0-1,1-1 1,-1 1 0,1 0 0,-1 0 0,1 0 0,0 0-1,-1-1 1,1 1 0,0 0 0,-1-1 0,1 1 0,0 0-1,0-1 1,2 1 0,3 2-108,1 0 0,0-1 0,0 0-1,0 0 1,8 0 0,0 1 13,9 2-42,-7-2 66,-1 1-1,1 0 0,26 12 0,-42-16 91,0 0-1,-1 0 1,1 1-1,0-1 1,0 1-1,-1-1 1,1 0-1,0 1 1,-1-1-1,1 1 1,0-1-1,-1 1 1,1 0-1,-1-1 0,1 1 1,-1 0-1,1-1 1,-1 1-1,0 0 1,1 0-1,-1-1 1,0 1-1,1 0 1,-1 0-1,0 0 1,0-1-1,0 1 1,0 0-1,0 0 1,0 0-1,0 0 0,0-1 1,0 1-1,0 0 1,0 0-1,0 0 1,-1-1-1,1 1 1,0 0-1,-1 0 1,1-1-1,-1 1 1,1 0-1,0 0 1,-1-1-1,0 1 1,1-1-1,-1 1 1,1 0-1,-1-1 0,0 1 1,0 0-1,-6 4-11,0 1-1,0-1 0,-14 8 0,17-11 21,-57 28 29,56-28-125,0 0 0,0 0 1,0-1-1,0 0 0,-1 0 0,1 0 1,0 0-1,-1-1 0,1 0 0,-7-1 1,11 1 86,0 0-1,1 0 1,-1 0 0,1 0 0,-1 0 0,1-1-1,-1 1 1,1 0 0,0 0 0,-1-1 0,1 1-1,-1 0 1,1-1 0,-1 1 0,1 0 0,0-1 0,-1 1-1,1-1 1,0 1 0,-1-1 0,1 1 0,0-1-1,0 1 1,0-1 0,-1 1 0,1-1 0,0 1 0,0-1-1,0 1 1,0-1 0,0 1 0,0-1 0,0 1-1,0-1 1,0 1 0,0-1 0,0 1 0,0-1 0,0 0-1,1 1 1,-1-1 0,0 1 0,1-1 0,7-16-318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5.115"/>
    </inkml:context>
    <inkml:brush xml:id="br0">
      <inkml:brushProperty name="width" value="0.05" units="cm"/>
      <inkml:brushProperty name="height" value="0.05" units="cm"/>
    </inkml:brush>
  </inkml:definitions>
  <inkml:trace contextRef="#ctx0" brushRef="#br0">1 9 15651,'11'-3'1420,"11"-2"1248,-22 5-2599,1 0-1,-1 0 1,1 0-1,-1 0 1,0 1-1,1-1 1,-1 0-1,0 0 1,1 1-1,-1-1 1,0 0-1,1 1 0,-1-1 1,0 0-1,1 1 1,-1-1-1,0 1 1,0-1-1,1 0 1,-1 1-1,0-1 1,0 1-1,0-1 1,0 1-1,0-1 1,0 0-1,0 1 1,0-1-1,0 1 1,0-1-1,0 1 1,0-1-1,0 1 1,0-1-1,0 1 1,0-1-1,0 0 1,-1 1-1,1-1 0,0 1 1,0-1-1,0 0 1,-1 1-1,1 0 1,-11 26 1319,8-20-1134,0 1 1,0 0 0,1 0 0,-1 0-1,0 14 1,3-20-236,0-1 0,0 1-1,0 0 1,0 0 0,0 0 0,1 0 0,-1-1-1,1 1 1,-1 0 0,1 0 0,0-1 0,-1 1 0,1-1-1,0 1 1,0 0 0,0-1 0,1 1 0,-1-1-1,0 0 1,0 0 0,1 1 0,-1-1 0,1 0 0,-1 0-1,1 0 1,0 0 0,-1 0 0,1-1 0,0 1-1,2 0 1,5 1-13,-1 0-1,1 0 1,0-1 0,-1-1-1,1 1 1,0-1-1,0-1 1,0 0 0,-1 0-1,1-1 1,0 0-1,15-6 1,-10 3-2,0 0 0,0-2 0,-1 0 0,0 0 0,-1-1 1,21-17-1,-6-3-20,-27 28 15,0 0 0,0 1 1,-1-1-1,1 0 0,0 0 1,0 0-1,0 0 0,0 0 1,0 0-1,0 0 0,0 1 1,0-1-1,0 0 0,0 0 1,0 0-1,0 0 0,0 0 1,1 0-1,-1 1 1,0-1-1,0 0 0,0 0 1,0 0-1,0 0 0,0 0 1,0 0-1,0 0 0,0 0 1,0 1-1,0-1 0,0 0 1,1 0-1,-1 0 0,0 0 1,0 0-1,0 0 0,0 0 1,0 0-1,0 0 0,0 0 1,1 0-1,-1 0 0,0 0 1,0 0-1,0 0 0,0 0 1,0 0-1,0 0 0,1 0 1,-1 0-1,0 0 1,0 0-1,0 0 0,0 0 1,0 0-1,0 0 0,1 0 1,-1 0-1,0 0 0,0 0 1,0 0-1,0 0 0,-2 12-96,-2 0-1,-5 17 0,6-22-29,0 1-1,0-1 1,1 1 0,0-1-1,1 1 1,-1 0-1,2 0 1,-1 0-1,1 0 1,1 13-1,3-10-168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8.748"/>
    </inkml:context>
    <inkml:brush xml:id="br0">
      <inkml:brushProperty name="width" value="0.05" units="cm"/>
      <inkml:brushProperty name="height" value="0.05" units="cm"/>
    </inkml:brush>
  </inkml:definitions>
  <inkml:trace contextRef="#ctx0" brushRef="#br0">34 0 12843,'0'4'331,"-1"-1"0,1 0-1,-1 1 1,0-1 0,0 1 0,0-1 0,-1 0 0,-1 3 0,-2 8-241,1-1 1,0 1 0,1 0-1,0 0 1,1 0 0,1 0 0,0 0-1,1 18 1,0-31-86,0 0 0,0-1 0,0 1 1,0 0-1,1 0 0,-1 0 0,0 0 0,0 0 0,1 0 1,-1 0-1,0 0 0,1 0 0,-1 0 0,1 0 1,-1 0-1,1-1 0,-1 1 0,1 0 0,0 0 0,-1-1 1,1 1-1,0 0 0,0-1 0,-1 1 0,1-1 0,0 1 1,0-1-1,0 1 0,0-1 0,0 0 0,0 1 1,-1-1-1,1 0 0,0 0 0,0 0 0,0 1 0,0-1 1,0 0-1,0 0 0,0-1 0,0 1 0,0 0 0,0 0 1,0 0-1,0-1 0,0 1 0,2-1 0,0-1 110,0 1 0,1-1-1,-1 0 1,0 0 0,0 0-1,0-1 1,0 1 0,-1-1-1,1 1 1,-1-1 0,4-5-1,-4 4 20,0 1-1,0-1 0,-1 0 0,0 0 1,0 0-1,0 1 0,0-1 1,0 0-1,-1 0 0,0-1 1,1 1-1,-2 0 0,1 0 0,0 0 1,-1 0-1,-1-5 0,-2-4-67,-1 0 0,0 0-1,-10-16 1,7 14-28,7 12-179,0-2-62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9.167"/>
    </inkml:context>
    <inkml:brush xml:id="br0">
      <inkml:brushProperty name="width" value="0.05" units="cm"/>
      <inkml:brushProperty name="height" value="0.05" units="cm"/>
    </inkml:brush>
  </inkml:definitions>
  <inkml:trace contextRef="#ctx0" brushRef="#br0">13 2 9194,'4'0'230,"0"-1"0,0 1 0,0-1 0,0 1 0,0 0 1,0 1-1,0-1 0,0 1 0,0 0 0,-1 0 0,1 0 0,0 0 0,4 2 0,-6-2-163,-1 1 0,1-1 0,-1 0 0,1 1 0,-1-1-1,1 1 1,-1-1 0,0 1 0,0-1 0,1 1 0,-1 0-1,-1 0 1,1 0 0,0 0 0,0-1 0,-1 1 0,1 0 0,-1 0-1,1 0 1,-1 0 0,0 0 0,0 1 0,0-1 0,0 0 0,0 0-1,0 0 1,-1 3 0,-4 16 280,-1-1 0,-1 0-1,-1 0 1,0-1 0,-12 19 0,-12 30 719,31-66-1044,0 0 0,0 0 0,0 0 0,1 0 0,-1 0-1,1 0 1,-1 0 0,1 0 0,0 0 0,0 1-1,0-1 1,0 0 0,0 0 0,0 0 0,1 0 0,-1 0-1,1 2 1,0-2-20,0-1 1,0 0-1,1 0 0,-1 0 0,0 1 0,0-1 1,1 0-1,-1-1 0,0 1 0,1 0 1,-1 0-1,1-1 0,0 1 0,-1 0 0,1-1 1,-1 0-1,1 1 0,0-1 0,-1 0 0,1 0 1,3 0-1,16 1-68,1-2 1,0 0-1,-1-1 0,1-1 1,-1-1-1,0-1 0,0-1 1,22-9-1,-43 15 50,19-10-437,-19 10 441,1 0 0,-1-1 0,1 1 0,-1 0 0,0 0 0,1 0 0,-1-1 0,1 1 0,-1 0 0,0 0 0,1-1 0,-1 1 0,0 0 0,1-1 0,-1 1 0,0-1 0,0 1 0,0 0 0,1-1 0,-1 1 0,0-1 0,0 1 0,0 0 0,0-1 0,1 1 0,-1-1 0,0 1 0,0-1 0,0 1 0,0-1 0,0 1 0,0-1 0,0 1 0,-1 0 0,1-1 0,0 1 0,0-1 0,0 1 0,0-1 0,-1 1 0,1 0 0,0-1-1,-12-7-323</inkml:trace>
  <inkml:trace contextRef="#ctx0" brushRef="#br0" timeOffset="1">43 176 15995,'-14'-6'1129,"13"3"-1033,2 3-48,13-1 312,3-1-152,11-2-152,4 1-8,4 0-80,0-9-8,-1-12 72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7.002"/>
    </inkml:context>
    <inkml:brush xml:id="br0">
      <inkml:brushProperty name="width" value="0.05" units="cm"/>
      <inkml:brushProperty name="height" value="0.05" units="cm"/>
    </inkml:brush>
  </inkml:definitions>
  <inkml:trace contextRef="#ctx0" brushRef="#br0">40 13 14403,'1'-1'86,"0"0"1,0 0-1,0 0 0,0 0 1,0 0-1,0 0 1,0 0-1,0 1 0,1-1 1,-1 1-1,0-1 0,0 0 1,1 1-1,-1 0 0,3-1 1,-4 2-51,1 1 0,0 0 1,0-1-1,-1 1 1,1 0-1,-1-1 0,0 1 1,1 0-1,-1-1 0,0 1 1,0 0-1,0 0 0,0-1 1,-1 3-1,-2 1028 30,3-975-68,1-31-60,-1-1-1,-7 42 0,7-67 42,-1 0 0,0 1 0,0-1 0,1 0 0,-1 0 0,0 0-1,0 0 1,0 0 0,1 0 0,-1 0 0,0 0 0,0 0 0,1 0 0,-1-1 0,0 1 0,0 0 0,1 0-1,-1-1 1,0 1 0,1 0 0,-2-2 0,-16-12-82,-2-6-53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7.405"/>
    </inkml:context>
    <inkml:brush xml:id="br0">
      <inkml:brushProperty name="width" value="0.05" units="cm"/>
      <inkml:brushProperty name="height" value="0.05" units="cm"/>
    </inkml:brush>
  </inkml:definitions>
  <inkml:trace contextRef="#ctx0" brushRef="#br0">0 0 10674,'3'30'151,"2"-1"-1,0 0 1,2 0-1,1-1 1,1 0-1,23 46 1,-2-17-126,72 105 1,-98-156-19,0-1 1,0 1 0,1-1 0,0 0 0,0 0 0,9 7 0,-12-11 1,-1 0-1,1-1 1,-1 1 0,1 0 0,0-1-1,-1 1 1,1 0 0,0-1-1,0 0 1,-1 1 0,1-1 0,0 0-1,0 0 1,0 0 0,-1 0-1,1-1 1,0 1 0,0 0-1,-1-1 1,1 1 0,0-1 0,-1 1-1,1-1 1,0 0 0,-1 0-1,1 0 1,-1 0 0,1 0 0,-1 0-1,2-2 1,12-14 112,0 0 0,-2-1 0,0 0 1,-1-1-1,15-33 0,-9 19 29,9-17 20,-2-1 0,21-65 0,-22 33-26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5.234"/>
    </inkml:context>
    <inkml:brush xml:id="br0">
      <inkml:brushProperty name="width" value="0.05" units="cm"/>
      <inkml:brushProperty name="height" value="0.05" units="cm"/>
    </inkml:brush>
  </inkml:definitions>
  <inkml:trace contextRef="#ctx0" brushRef="#br0">340 1 16724,'3'7'1352,"-7"3"-1056,-3-1-144,-4 7 536,-2 7-288,-6 10-192,-5 4-40,-4 12-144,-1 0-24,-6 7 32,0-4 0,2-5-488,3-8-312,1-14 648,4-9-96,4-16-88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5.668"/>
    </inkml:context>
    <inkml:brush xml:id="br0">
      <inkml:brushProperty name="width" value="0.05" units="cm"/>
      <inkml:brushProperty name="height" value="0.05" units="cm"/>
    </inkml:brush>
  </inkml:definitions>
  <inkml:trace contextRef="#ctx0" brushRef="#br0">0 5 15483,'10'-4'1105,"-2"14"-929,-7 5-104,8 6 608,4 4-408,4 3-304,7 1-8,2 2 40,3-1 16,8-2 24,-1 0 0,1-5-200,-1 2-296,-7-3 408,-4-2-48,-6-5-48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6.089"/>
    </inkml:context>
    <inkml:brush xml:id="br0">
      <inkml:brushProperty name="width" value="0.05" units="cm"/>
      <inkml:brushProperty name="height" value="0.05" units="cm"/>
    </inkml:brush>
  </inkml:definitions>
  <inkml:trace contextRef="#ctx0" brushRef="#br0">178 13 15307,'1'0'90,"-1"0"0,1-1 0,-1 1 0,1 0 0,-1 0 0,0-1 0,1 1 0,-1 0 0,0-1 0,1 1 0,-1 0 0,0-1 0,0 1 0,1 0 0,-1-1 0,0 1 0,0-1 0,1 1 0,-1-1 0,0 1 0,0 0 0,0-1 0,0 1 0,0-1 0,0 1 0,0-1 0,0 1 0,0-1 0,0 1 0,0-1 0,0 0-1,-15 1 2176,-22 14-1011,23-8-1196,1 2 0,1 0 0,-15 12 0,21-15-74,1 0 1,-1 0-1,1 0 0,1 1 1,-1 0-1,1 0 1,0 0-1,-5 10 1,8-14-16,0 0 0,1-1 0,0 1 0,-1-1 0,1 1 0,0 0 0,0-1 0,0 1 1,0 0-1,0-1 0,0 1 0,0 0 0,0-1 0,1 1 0,-1 0 0,1-1 0,-1 1 0,1-1 1,0 1-1,0-1 0,-1 1 0,1-1 0,0 1 0,0-1 0,0 0 0,1 0 0,-1 1 0,0-1 1,0 0-1,1 0 0,1 1 0,6 4-148,0-1 0,1 1 0,19 7 0,-4-2 9,-17-7 143,0 1 0,-1 0 0,1 1 1,-1 0-1,-1 0 0,13 13 0,-18-18 29,0 1-1,1-1 1,-1 0-1,0 1 1,-1-1-1,1 1 1,0-1-1,0 1 0,-1 0 1,1-1-1,-1 1 1,1 0-1,-1-1 1,1 1-1,-1 0 0,0 0 1,0-1-1,0 1 1,0 0-1,0-1 1,-1 1-1,1 0 0,0 0 1,-1-1-1,1 1 1,-1 0-1,0-1 1,1 1-1,-1-1 0,0 1 1,0-1-1,0 1 1,0-1-1,0 0 1,-1 1-1,1-1 1,0 0-1,-1 0 0,1 0 1,0 0-1,-1 0 1,1 0-1,-3 0 1,-6 4-13,-1 0 0,0-1 1,0 0-1,0-1 0,0-1 1,-1 1-1,1-2 0,-1 0 1,1 0-1,-1-1 0,1 0 1,-17-3-1,28 3 0,0 0 0,0 0 0,0 0 0,0 0 1,-1 0-1,1 0 0,0 0 0,0 0 0,0 0 0,0 0 0,0 0 0,-1 0 1,1 0-1,0 0 0,0 0 0,0 0 0,0 0 0,0 0 0,-1 0 0,1 0 1,0 0-1,0 0 0,0 0 0,0 0 0,0 0 0,0 0 0,0-1 0,-1 1 1,1 0-1,0 0 0,0 0 0,0 0 0,0 0 0,0 0 0,0 0 0,0 0 1,0-1-1,0 1 0,0 0 0,0 0 0,-1 0 0,1 0 0,0 0 0,0-1 1,0 1-1,0 0 0,0 0 0,0 0 0,0 0 0,0 0 0,0-1 0,0 1 1,0 0-1,1 0 0,-1 0 0,0 0 0,0 0 0,0-1 0,7-1-450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6.507"/>
    </inkml:context>
    <inkml:brush xml:id="br0">
      <inkml:brushProperty name="width" value="0.05" units="cm"/>
      <inkml:brushProperty name="height" value="0.05" units="cm"/>
    </inkml:brush>
  </inkml:definitions>
  <inkml:trace contextRef="#ctx0" brushRef="#br0">110 9 15915,'-1'0'158,"-1"-1"-1,0 1 0,0 0 0,0 0 1,1 0-1,-1 0 0,0 0 0,0 0 1,1 0-1,-1 1 0,0-1 1,0 1-1,1-1 0,-1 1 0,0-1 1,1 1-1,-1 0 0,1 0 0,-1 0 1,1 0-1,-3 2 0,-28 27 996,27-24-1117,0 1-1,0 0 1,0 0-1,-4 10 1,8-14-49,-1 0 1,1 1-1,0-1 1,0 0-1,0 1 1,0-1-1,1 1 1,-1 0-1,1-1 1,0 1-1,0-1 1,1 6-1,-1-8 8,0 0 1,0 0-1,0-1 0,1 1 1,-1 0-1,0 0 0,1 0 0,-1 0 1,0-1-1,1 1 0,-1 0 1,1-1-1,-1 1 0,1 0 1,0-1-1,-1 1 0,1 0 1,0-1-1,-1 1 0,1-1 0,0 1 1,-1-1-1,1 0 0,0 1 1,0-1-1,1 1 0,0-1-2,0 0 0,-1 0 0,1 0-1,0 0 1,0-1 0,0 1 0,0 0 0,-1-1-1,1 1 1,0-1 0,3-1 0,2-2-8,0 0 1,0-1 0,0 0-1,10-9 1,-9 6 43,0-1 1,0 0-1,10-16 1,-15 21-151,-1 0-1,0 0 1,0 0 0,0-1 0,0 1 0,-1 0-1,0-1 1,0 1 0,0-1 0,0 1-1,-1-1 1,0-5 0,0 9 104,0 1 0,0 0 0,0-1 0,0 1 0,0 0 0,0-1 0,0 1 0,0-1 0,0 1 0,0 0 0,0-1 0,-1 1 0,1 0 0,0 0 0,0-1 0,0 1 0,-1 0 0,1-1 0,0 1 0,0 0 0,-1 0 0,1-1 0,0 1 0,-1 0 0,1 0 0,0 0 0,-1 0 0,1-1 0,0 1 0,-1 0 0,1 0 0,0 0 0,-1 0 0,0 0 0,-4-2-392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6.882"/>
    </inkml:context>
    <inkml:brush xml:id="br0">
      <inkml:brushProperty name="width" value="0.05" units="cm"/>
      <inkml:brushProperty name="height" value="0.05" units="cm"/>
    </inkml:brush>
  </inkml:definitions>
  <inkml:trace contextRef="#ctx0" brushRef="#br0">0 40 10730,'12'-6'625,"-1"-1"0,1 2 0,0 0 0,1 0 0,19-4 0,-28 8-491,0 1 0,-1-1 0,1 1 0,0 0 1,0 0-1,-1 0 0,1 1 0,0-1 0,0 1 0,6 2 1,-8-2-122,0 0 0,0 0 0,0 0 0,0 1 0,0-1 1,0 0-1,-1 1 0,1 0 0,0-1 0,-1 1 1,1 0-1,-1 0 0,0 0 0,0 0 0,0 0 1,0 0-1,0 0 0,2 5 0,-3-3 31,1 1 0,-1-1 0,1 1 1,-1-1-1,0 1 0,-1 0 0,1-1 0,-1 0 0,0 1 0,0-1 0,-1 1 0,1-1 1,-1 0-1,-4 8 0,-4 7 443,-23 30 0,29-43-385,-12 16 241,4-6 72,1 0 0,-12 23 0,23-38-410,0-1 0,-1 0 1,1 1-1,0-1 0,0 0 0,0 1 0,0-1 0,0 1 1,-1-1-1,1 0 0,0 1 0,0-1 0,0 1 0,0-1 0,0 0 1,0 1-1,0-1 0,0 1 0,0-1 0,0 0 0,1 1 1,-1-1-1,0 1 0,0-1 0,0 0 0,0 1 0,1-1 0,-1 0 1,0 1-1,0-1 0,1 0 0,-1 1 0,16 2 39,26-9-75,-36 5 42,29-5-191,-1-2 1,0-2 0,0-1 0,54-26-1,-82 34 138,-1 0-1,1-1 1,-1 0-1,0 0 1,0-1-1,0 1 1,-1-1-1,5-6 1,2-12-217</inkml:trace>
  <inkml:trace contextRef="#ctx0" brushRef="#br0" timeOffset="0.51">89 59 16548,'0'5'1208,"11"-1"-1016,3 0-112,11 1 736,3-4-576,13 2-240,5-3-24,8-3-1888,5-6 1752,-8-5-152,-3-5-105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0.258"/>
    </inkml:context>
    <inkml:brush xml:id="br0">
      <inkml:brushProperty name="width" value="0.05" units="cm"/>
      <inkml:brushProperty name="height" value="0.05" units="cm"/>
    </inkml:brush>
  </inkml:definitions>
  <inkml:trace contextRef="#ctx0" brushRef="#br0">1 0 17428,'0'1'32,"0"-1"0,0 1 0,0-1 0,0 1 0,0-1 0,0 1 0,0-1 0,0 0 0,0 1 0,0-1 0,1 1 0,-1-1 0,0 0 0,0 1 0,1-1 0,-1 1 0,0-1 0,0 0 0,1 1 0,-1-1 0,0 0 0,1 0 0,-1 1 0,1-1 0,-1 0 0,0 0 0,1 1 0,-1-1 0,1 0 0,-1 0 0,0 0 0,1 0 0,0 0 0,20 5-199,-15-5 273,73 10-205,1-3 0,118-7 1,-132-1 106,-27 1-57,37-1 873,84 9 1,-132-6-585,-8-3 69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5.845"/>
    </inkml:context>
    <inkml:brush xml:id="br0">
      <inkml:brushProperty name="width" value="0.05" units="cm"/>
      <inkml:brushProperty name="height" value="0.05" units="cm"/>
    </inkml:brush>
  </inkml:definitions>
  <inkml:trace contextRef="#ctx0" brushRef="#br0">48 38 16756,'-22'-9'2418,"-1"0"-863,20 7-303,12 2 725,29 6-1844,1-3 0,-1-1 0,0-2 0,1-1-1,-1-3 1,69-14 0,-96 14-110,-20 3-16,-20 2-8,-280 18 882,326-18-1093,-1 1 0,21 5 0,-8-2-11,2 0 9</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10.677"/>
    </inkml:context>
    <inkml:brush xml:id="br0">
      <inkml:brushProperty name="width" value="0.05" units="cm"/>
      <inkml:brushProperty name="height" value="0.05" units="cm"/>
    </inkml:brush>
  </inkml:definitions>
  <inkml:trace contextRef="#ctx0" brushRef="#br0">1 64 15811,'0'-1'64,"0"1"0,1-1 0,-1 1 0,0-1 0,1 0 0,-1 1 0,1-1 0,-1 1 0,1 0 0,-1-1 0,1 1 0,-1-1 0,1 1 0,0 0 0,-1-1 0,1 1 0,-1 0 0,1 0 0,0-1 1,-1 1-1,2 0 0,18-5-106,-16 4 210,58-14-15,1 3-1,0 2 0,1 3 1,73 2-1,-124 6-188,0 0 0,0 0 0,-1 2 0,20 4 0,-29-5 18,0-1 1,1 0 0,-1 1 0,0-1 0,0 1 0,0 0 0,-1 0 0,1 0-1,4 5 1,-5-5 7,-1-1-1,0 1 0,0 0 0,0-1 0,0 1 1,0 0-1,-1 0 0,1-1 0,-1 1 1,1 0-1,-1 0 0,1 0 0,-1 0 1,0 0-1,0 0 0,0 0 0,0 0 1,-1 3-1,-1 3-8,0-1 0,0 0 0,-1-1 0,0 1 0,0 0 0,-1-1 0,-4 7 1,-35 45 33,30-42 13,-128 146 263,28-33-225,76-85-55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6.683"/>
    </inkml:context>
    <inkml:brush xml:id="br0">
      <inkml:brushProperty name="width" value="0.05" units="cm"/>
      <inkml:brushProperty name="height" value="0.05" units="cm"/>
    </inkml:brush>
  </inkml:definitions>
  <inkml:trace contextRef="#ctx0" brushRef="#br0">33 20 10874,'0'-1'212,"-1"0"0,1 0 0,-1 0 0,1 0 0,-1 1 0,0-1 0,0 0 0,1 0 0,-1 1 0,0-1 0,0 0-1,0 1 1,0-1 0,0 1 0,0-1 0,0 1 0,0 0 0,0-1 0,0 1 0,0 0 0,0 0 0,0 0 0,0 0 0,0 0 0,0 0 0,0 0-1,0 0 1,0 0 0,0 0 0,0 0 0,0 1 0,0-1 0,0 0 0,-2 1 0,3 0-189,0-1 1,0 0-1,0 0 1,0 0-1,1 1 0,-1-1 1,0 0-1,0 0 1,0 0-1,0 0 1,0 1-1,0-1 0,0 0 1,0 0-1,1 0 1,-1 0-1,0 1 1,0-1-1,0 0 0,0 0 1,0 0-1,1 0 1,-1 0-1,0 0 1,0 0-1,0 1 0,1-1 1,-1 0-1,0 0 1,0 0-1,0 0 1,1 0-1,-1 0 0,0 0 1,0 0-1,0 0 1,1 0-1,-1 0 1,0 0-1,0 0 0,0 0 1,1 0-1,-1 0 1,0-1-1,12 3-41,269 6-41,1-1 115,-263-7-51,35 0 38,-49 0-42,-1 1 1,0-1-1,1 1 0,-1 0 0,0 0 1,0 1-1,1-1 0,6 5 0,-10-8-98,0 1 0,0-1 0,-1 1 0,1-1 0,-1 1 0,1-1 0,-1 1 0,0-1 0,0 0 0,1 1 0,-1-1 0,0 0 1,-1-1-1,1-15-166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7.138"/>
    </inkml:context>
    <inkml:brush xml:id="br0">
      <inkml:brushProperty name="width" value="0.05" units="cm"/>
      <inkml:brushProperty name="height" value="0.05" units="cm"/>
    </inkml:brush>
  </inkml:definitions>
  <inkml:trace contextRef="#ctx0" brushRef="#br0">3 31 14763,'0'0'74,"-1"-1"0,1 0 0,0 0 0,-1 1 0,1-1 0,0 0 0,0 0 0,0 0 0,0 0 0,0 0 0,0 1 0,0-1 0,0 0 0,0 0 0,0 0 0,0 0 0,0 1 0,1-1 0,-1 0 0,0 0 0,1 0 0,-1 1 0,0-1 0,1 0 0,-1 0 0,1 1 0,0-1 0,-1 0 0,1 1 0,-1-1 0,1 1 0,0-1 0,-1 1 0,1-1 0,0 1 0,0-1 0,-1 1 0,1 0 0,0 0 0,0-1 0,0 1 0,-1 0 0,1 0 0,0 0 0,0 0 0,1 0 0,8-2-156,-1 2-1,0-1 0,16 3 0,-10-2 253,55 1-252,126 17 0,-189-17 78,-1 1-1,1-1 1,-1 1 0,0 0 0,1 0-1,-1 1 1,10 6 0,-15-8 3,1 0 0,0 0 0,-1 1 0,1-1 0,-1 0 0,0 1 0,0 0 0,1-1 0,-1 1-1,0 0 1,0-1 0,0 1 0,-1 0 0,1 0 0,0 0 0,-1 0 0,1 0 0,-1 0 0,0 0 0,1 0 0,-1 0 0,0 0 0,0 0 0,0 0 0,-1 0 0,1 0 0,0 0 0,-2 4 0,-4 12 27,-1-1 1,0 1 0,-18 28-1,-36 47 123,51-79-139,-16 19 96,-1-2-1,-2-1 0,0-1 1,-58 42-1,59-49 471,-11 15-9,24-22-334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9.389"/>
    </inkml:context>
    <inkml:brush xml:id="br0">
      <inkml:brushProperty name="width" value="0.05" units="cm"/>
      <inkml:brushProperty name="height" value="0.05" units="cm"/>
    </inkml:brush>
  </inkml:definitions>
  <inkml:trace contextRef="#ctx0" brushRef="#br0">39 0 5473,'0'68'528,"-3"0"-360,3 5-24,0 0 456,1 2-496,5-7-23</inkml:trace>
  <inkml:trace contextRef="#ctx0" brushRef="#br0" timeOffset="1">20 1714 10162,'-13'91'832,"7"-14"-1144,6-2 256,4-2 1040,2-1-1000</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8.269"/>
    </inkml:context>
    <inkml:brush xml:id="br0">
      <inkml:brushProperty name="width" value="0.05" units="cm"/>
      <inkml:brushProperty name="height" value="0.05" units="cm"/>
    </inkml:brush>
  </inkml:definitions>
  <inkml:trace contextRef="#ctx0" brushRef="#br0">407 145 14707,'-1'-9'330,"1"-1"0,-2 0 1,1 1-1,-1-1 0,-1 1 0,0-1 0,0 1 0,-8-15 0,9 21-260,1 0 0,-1 0 0,0 0 0,0 0 0,0 1 0,-1-1 0,1 1 0,-1-1 0,1 1 0,-1 0 0,0 0 0,0 0 0,0 1 0,0-1 0,0 1 0,0-1-1,0 1 1,-1 0 0,1 0 0,0 0 0,-1 1 0,1-1 0,-1 1 0,1 0 0,-1 0 0,1 0 0,0 0 0,-6 2 0,0 0-52,0 1 1,0 1 0,0-1-1,1 2 1,0-1-1,0 1 1,0 0-1,0 0 1,1 1-1,-13 13 1,-1 3-84,0 1-1,-17 27 1,19-23 5,1 2-1,-19 37 1,31-53 23,0 0 0,1 0 0,1 0 0,0 1 1,1 0-1,0 0 0,-1 26 0,4-37 25,0 1 1,0-1-1,0 0 0,0 0 1,1 0-1,0 0 0,-1 0 1,1 0-1,0 0 1,0 0-1,1 0 0,-1 0 1,1 0-1,-1 0 1,1-1-1,0 1 0,0-1 1,4 4-1,-3-4 0,0 1-1,0-2 1,1 1-1,-1 0 1,1-1-1,-1 1 1,1-1-1,0 0 1,-1 0-1,1 0 1,0-1-1,0 1 1,4-1-1,6-1 10,0 0-1,-1-1 1,1 0-1,-1-1 0,1-1 1,-1 0-1,15-7 1,-4-1 117,-1 0-1,0-1 1,-1-1 0,-1-1 0,0-1 0,-1-1-1,26-29 1,-33 32-6,-1 0-1,0-1 1,-2-1-1,0 0 1,0-1-1,-2 1 1,0-2-1,0 1 1,-2-1-1,0 0 1,2-19-1,-7 33-178,0 0 0,-1 0 0,0 0 0,0 0 0,0 0-1,-1 0 1,1 0 0,-1 1 0,0-1 0,0 0 0,0 0 0,0 1 0,-4-7 0,5 9 3,-1 0 1,0 0-1,0 0 0,0 0 1,0 0-1,0 0 1,0 0-1,0 0 1,0 0-1,0 1 1,-1-1-1,1 0 0,0 1 1,-1-1-1,1 1 1,0-1-1,-1 1 1,1-1-1,0 1 1,-1 0-1,1 0 0,-1 0 1,1 0-1,0 0 1,-1 0-1,1 0 1,-1 0-1,1 1 1,0-1-1,-1 0 0,1 1 1,0 0-1,-1-1 1,1 1-1,0-1 1,0 1-1,-1 0 1,0 1-1,-2 1-43,0-1 0,1 1 0,0 0 0,-1 1-1,-3 4 1,-17 24-796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8.736"/>
    </inkml:context>
    <inkml:brush xml:id="br0">
      <inkml:brushProperty name="width" value="0.05" units="cm"/>
      <inkml:brushProperty name="height" value="0.05" units="cm"/>
    </inkml:brush>
  </inkml:definitions>
  <inkml:trace contextRef="#ctx0" brushRef="#br0">118 37 11562,'-31'100'748,"4"1"-1,4 0 0,-14 159 0,37-246-50,3-15 377,6-25 211,-8 23-1334,37-108 1392,90-180 0,-124 284-1340,44-82 38,-42 80-39,0 0 0,0 1 0,0 0 0,1 0 0,1 1-1,-1 0 1,13-9 0,-18 15-15,0-1 0,0 1-1,0 0 1,1 0 0,-1 0 0,0 0-1,1 0 1,-1 0 0,1 0 0,-1 1-1,1-1 1,-1 1 0,1 0 0,-1 0 0,1 0-1,0 0 1,-1 0 0,1 1 0,-1-1-1,1 1 1,-1-1 0,1 1 0,3 2 0,-4-2-5,-1 0 0,1 1 0,-1-1 0,1 1 0,-1-1 0,0 1 0,0-1 0,0 1 0,0 0 1,0-1-1,0 1 0,0 0 0,0 0 0,-1 0 0,1 0 0,-1 0 0,1 0 0,-1-1 1,0 1-1,0 0 0,0 0 0,0 0 0,0 0 0,0 0 0,-1 0 0,1 0 0,-1 0 1,1 0-1,-1 0 0,-1 2 0,-1 5-20,-1-1 1,0 1-1,-1-1 0,0 0 1,0-1-1,-8 9 1,-41 41-70,43-46 103,-12 11 51,-33 25 0,44-38-227,0-1-1,0-1 0,-1 1 0,0-2 0,-14 6 1,26-12 173,1 0 0,0 0 0,0 1 0,-1-1 0,1 0 0,0 0 1,0 0-1,-1 1 0,1-1 0,0 0 0,-1 0 0,1 0 1,0 0-1,-1 0 0,1 0 0,0 0 0,-1 0 0,1 0 0,0 0 1,-1 0-1,1 0 0,0 0 0,-1 0 0,1 0 0,0 0 1,-1 0-1,1 0 0,0 0 0,-1 0 0,1-1 0,0 1 1,0 0-1,-1 0 0,1 0 0,0 0 0,0-1 0,-1 1 0,1 0 1,0 0-1,0-1 0,-1 1 0,1 0 0,0-1 0,0 1 1,0 0-1,0 0 0,0-1 0,-1 1 0,1 0 0,0-1 1,0 1-1,0 0 0,0-1 0,0 1 0,0 0 0,0-1 0,0 1 1,0 0-1,0-1 0,0 0 0,5-16-278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9.623"/>
    </inkml:context>
    <inkml:brush xml:id="br0">
      <inkml:brushProperty name="width" value="0.05" units="cm"/>
      <inkml:brushProperty name="height" value="0.05" units="cm"/>
    </inkml:brush>
  </inkml:definitions>
  <inkml:trace contextRef="#ctx0" brushRef="#br0">217 1 12459,'-22'28'318,"2"1"1,1 1 0,-22 48 0,17-23-145,-22 70 0,35-85-4,1-1 1,2 2 0,1-1-1,-1 71 1,12-117 1059,13-61 443,15-132 1,-32 205-1733,1 0 0,-1 0 0,1 0 0,0 1 0,0-1 0,1 0 0,0-1 0,0 1 0,3 7 0,-3-10 46,0 1 0,0 0 0,0-1 0,0 0 0,0 1 0,1-1 0,-1 0 0,1 0 0,0 0 0,0-1 1,0 1-1,0-1 0,1 1 0,-1-1 0,1 0 0,-1 0 0,1-1 0,4 3 0,0-3 12,0 0 0,0-1 0,-1 1 0,1-1 0,0-1 0,0 0 0,0 0 0,0 0 0,-1-1 0,1 0 0,-1-1 0,1 1 0,-1-1 0,8-5 0,-7 4 87,-1 0 1,0-1-1,0 1 1,-1-1-1,1-1 1,-1 0-1,0 1 0,0-2 1,-1 1-1,0-1 1,0 0-1,0 0 0,3-8 1,-8 15-81,0 0 1,0 0 0,-1 0-1,1 0 1,0 0-1,0 0 1,0 0-1,0 0 1,-1 0-1,1 0 1,0 0 0,0 0-1,0 0 1,0 0-1,-1 0 1,1 0-1,0 0 1,0 0-1,0 0 1,0 0-1,0-1 1,-1 1 0,1 0-1,0 0 1,0 0-1,0 0 1,0 0-1,0 0 1,0 0-1,-1-1 1,1 1 0,0 0-1,0 0 1,0 0-1,0 0 1,0 0-1,0-1 1,0 1-1,0 0 1,0 0-1,0 0 1,0 0 0,0-1-1,0 1 1,0 0-1,0 0 1,0 0-1,0 0 1,0-1-1,0 1 1,0 0 0,0 0-1,0 0 1,0 0-1,0-1 1,0 1-1,0 0 1,1 0-1,-13 8 84,5 0-102,1 0 0,0 0 0,1 0 0,0 1 0,0 0 1,1 0-1,0 0 0,1 1 0,-1-1 0,2 1 0,0-1 0,0 1 0,-1 18 0,3-27 8,0 0-1,0 1 1,0-1-1,1 0 1,-1 0-1,0 1 1,1-1-1,-1 0 1,0 0 0,1 1-1,0-1 1,-1 0-1,1 0 1,0 0-1,-1 0 1,1 0-1,0 0 1,0 0-1,0 0 1,0 0-1,0-1 1,0 1-1,0 0 1,0 0-1,0-1 1,2 1-1,0 0-2,0 0 0,0-1-1,0 1 1,0-1-1,0 0 1,0 0 0,0 0-1,0 0 1,1-1-1,4 0 1,5-3-8,-1 0 1,1-1-1,-1 0 0,15-8 0,6-8 53,-1-1-1,34-29 0,-66 50-40,0 1-1,1-1 0,-1 1 1,0 0-1,0-1 1,1 1-1,-1-1 0,0 1 1,1 0-1,-1-1 0,1 1 1,-1 0-1,1 0 1,-1-1-1,0 1 0,1 0 1,-1 0-1,1 0 0,-1 0 1,1-1-1,-1 1 1,1 0-1,-1 0 0,1 0 1,-1 0-1,1 0 0,-1 0 1,1 0-1,-1 0 1,1 1-1,-1-1 0,1 0 1,-1 0-1,1 0 0,-1 0 1,1 1-1,-1-1 1,0 0-1,1 0 0,-1 1 1,1-1-1,-1 0 0,0 1 1,1-1-1,-1 0 1,0 1-1,1-1 0,-1 1 1,0-1-1,0 1 1,1-1-1,-1 0 0,0 1 1,0-1-1,0 1 0,0-1 1,0 1-1,1 0 1,1 40-179,-1-19 64,-1-20 115,0 0 0,1-1 0,-1 1-1,1 0 1,0 0 0,-1-1 0,1 1 0,0 0 0,0-1 0,0 1 0,0-1 0,0 1 0,1-1-1,-1 1 1,0-1 0,1 0 0,-1 1 0,1-1 0,-1 0 0,1 0 0,-1 0 0,1-1 0,0 1 0,-1 0-1,1 0 1,0-1 0,0 1 0,0-1 0,0 0 0,-1 1 0,1-1 0,0 0 0,0 0 0,0 0-1,0-1 1,0 1 0,2-1 0,9-2 16,-1 0 0,1-1 0,-1 0-1,17-9 1,-15 6-5,24-11 52,-25 11-36,0 1-1,0 0 1,0 1 0,1 0-1,21-4 1,-32 9-28,-1 0 1,0 0-1,0 0 0,1 0 1,-1 1-1,0-1 0,0 1 0,1-1 1,-1 1-1,0 0 0,0 0 1,0 0-1,0 0 0,0 1 1,0-1-1,0 0 0,-1 1 1,1-1-1,0 1 0,2 3 1,-2-3-9,1 1 0,0 0 0,0-1 0,0 1 0,1-1 1,-1 0-1,7 3 0,-1-3 8,0 0 1,1 0-1,-1 0 0,1-1 1,-1-1-1,1 0 0,-1 0 1,1 0-1,12-4 0,14-3 16,37-12-1,-56 14-11,37-14 50,-38 13-44,1 0 0,0 1 1,27-5-1,-36 9-183,-7 2 123,0-1 0,-1 0 0,1 0 0,0 0 0,-1 0 1,1 0-1,0 0 0,0 0 0,-1-1 0,1 1 0,0 0 0,-1 0 0,1 0 0,0-1 0,-1 1 0,1 0 0,-1-1 1,2 0-1,0-9-193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0.042"/>
    </inkml:context>
    <inkml:brush xml:id="br0">
      <inkml:brushProperty name="width" value="0.05" units="cm"/>
      <inkml:brushProperty name="height" value="0.05" units="cm"/>
    </inkml:brush>
  </inkml:definitions>
  <inkml:trace contextRef="#ctx0" brushRef="#br0">0 10 14867,'6'-6'1601,"-3"3"-1161,0 6-648,3 1 2376,7 5-2520,2 1-376,7 2-368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0.603"/>
    </inkml:context>
    <inkml:brush xml:id="br0">
      <inkml:brushProperty name="width" value="0.05" units="cm"/>
      <inkml:brushProperty name="height" value="0.05" units="cm"/>
    </inkml:brush>
  </inkml:definitions>
  <inkml:trace contextRef="#ctx0" brushRef="#br0">3 6 13619,'2'6'139,"-1"0"1,0 0-1,0-1 0,0 1 1,-1 0-1,0 0 0,0 0 1,0 0-1,-1 0 0,-2 10 1,0 9 165,2-15-286,0 0 0,1-1 0,1 1 0,-1-1 1,2 1-1,-1 0 0,6 16 0,-6-23-3,1 1-1,0-1 1,-1 0 0,1 1-1,0-1 1,1 0 0,-1 0-1,1 0 1,-1 0 0,1-1-1,0 1 1,0-1 0,0 0-1,0 0 1,0 0 0,1 0-1,-1 0 1,0 0-1,1-1 1,0 0 0,-1 0-1,7 1 1,1 0 27,0-1-1,-1 0 1,1-1-1,0 0 1,-1-1-1,1 0 1,0 0-1,12-4 1,8-5 153,42-18 0,-43 15 16,45-12 0,-69 25-204,-1-1-1,1 1 1,0 0 0,0 0-1,-1 0 1,1 1-1,0 0 1,8 2 0,-7-1-11,0 0 1,0-1-1,1 0 0,-1-1 1,11 0-1,34-9 40,0-2 0,86-31 0,19-5 19,-154 46-63,-1 0 0,0 1 0,1-1 0,-1 1 0,1-1 0,-1 1 0,0 0-1,1 0 1,-1 0 0,1 0 0,-1 1 0,1-1 0,-1 1 0,0-1 0,1 1 0,-1 0 0,0 0 0,0 0 0,1 0 0,-1 0-1,0 0 1,4 4 0,-3-4 2,0 1 0,1 0 0,-1-1 0,1 0 0,-1 0 0,1 0 0,0 0 0,0-1 0,-1 1 0,1-1 0,0 0 0,0 0 0,3-1 0,51-9 55,-54 9-47,121-37 82,-87 24-31,78-17 0,-109 30-50,0 0 0,0 1 0,0 0 0,-1 0 0,1 0 0,0 1 0,0 0 0,0 1 0,0-1 0,-1 1 0,1 1 0,10 4 0,41 14 131,-52-20-195,0 1 0,-1-1 0,1 0 0,0-1 0,0 1 0,-1-1 0,1 0 0,10-2 0,-14 1-51,0 0 0,0 0 0,0 0 1,1 0-1,-1 0 0,-1-1 0,1 1 0,4-4 0,6-9-833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7.565"/>
    </inkml:context>
    <inkml:brush xml:id="br0">
      <inkml:brushProperty name="width" value="0.05" units="cm"/>
      <inkml:brushProperty name="height" value="0.05" units="cm"/>
    </inkml:brush>
  </inkml:definitions>
  <inkml:trace contextRef="#ctx0" brushRef="#br0">315 9 10714,'-7'-3'147,"-1"2"0,0-1-1,0 1 1,1 0 0,-1 1-1,0 0 1,0 0 0,0 1-1,0-1 1,0 2 0,1-1-1,-1 1 1,0 1 0,1-1-1,0 1 1,-1 0 0,1 1-1,0 0 1,-6 5-1,2-1-151,1 0-1,0 2 1,1-1-1,0 1 0,1 0 1,0 1-1,0 0 0,1 0 1,1 0-1,-9 21 1,4-3-17,1 0 0,1 1 0,1-1 0,2 2 0,-4 54 0,9-66 16,1 0 0,0 0 0,1 0 0,2 0 0,0-1 0,0 1 0,2-1 0,0 1 0,2-1 0,12 26 0,-16-38 6,1 1 0,0-1-1,0 0 1,0 0 0,1-1-1,0 1 1,0-1 0,0 0 0,1 0-1,0-1 1,0 0 0,0 0-1,0 0 1,1-1 0,-1 0 0,1 0-1,0 0 1,0-1 0,0 0-1,0-1 1,0 1 0,1-1 0,-1-1-1,0 0 1,1 0 0,-1 0-1,0 0 1,0-1 0,1-1 0,-1 1-1,0-1 1,0 0 0,0-1-1,-1 0 1,1 0 0,8-5 0,-2 0 60,-1 0 0,0-1 0,0 0 0,0-1 0,-2 0 0,1-1 0,-1 0 0,-1-1 0,0 0 0,0-1 0,-1 1 1,-1-2-1,0 1 0,-1-1 0,6-20 0,-7 17-1,-1 0 0,-1 0 1,-1-1-1,0 1 0,-1-1 0,-1 1 1,-1-1-1,0 1 0,-1 0 1,-1-1-1,-1 1 0,0 0 0,-7-17 1,-10-14-150,-31-54 0,32 65-8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36.887"/>
    </inkml:context>
    <inkml:brush xml:id="br0">
      <inkml:brushProperty name="width" value="0.05" units="cm"/>
      <inkml:brushProperty name="height" value="0.05" units="cm"/>
    </inkml:brush>
  </inkml:definitions>
  <inkml:trace contextRef="#ctx0" brushRef="#br0">4 46 18948,'2'-3'2242,"-1"2"-2362,0-1 0,1 1 0,-1 0 0,1-1 1,-1 1-1,1 0 0,-1 0 0,1 0 0,2-1 0,16-5 755,1 1-1,0 1 1,0 1 0,0 1-1,29-1 1,110 5 67,-157-1-688,98 12 162,-65-6-110,-80-11-26,0 2 0,0 2 0,0 2 0,0 1 0,0 3 0,0 2 0,-77 21 0,111-25-35,6-2-4,1 0 1,-1 0-1,0 0 1,1 0-1,-1 1 0,1 0 1,0 0-1,-5 3 1,8-5-2,-1 0 0,1 0 0,0 0 0,0 0 0,0 1 0,0-1 0,0 0 1,0 0-1,0 0 0,0 0 0,0 0 0,0 1 0,0-1 0,0 0 0,0 0 0,0 0 0,0 0 0,0 0 1,0 1-1,0-1 0,0 0 0,0 0 0,0 0 0,0 0 0,0 1 0,0-1 0,0 0 0,0 0 1,0 0-1,0 0 0,0 0 0,0 1 0,0-1 0,1 0 0,-1 0 0,0 0 0,0 0 0,0 0 1,0 0-1,0 0 0,0 0 0,0 1 0,1-1 0,-1 0 0,0 0 0,0 0 0,0 0 0,0 0 1,1 0-1,-1 0 0,0 0 0,0 0 0,0 0 0,0 0 0,0 0 0,1 0 0,-1 0 0,0 0 1,0 0-1,0 0 0,0 0 0,1 0 0,-1 0 0,0 0 0,0 0 0,0-1 0,16 2 2,155-15 2,-107 7-194,120 1 0,-180 6 173,1 0-33,0 0 0,0 1 0,0-1-1,-1 1 1,1 0 0,0 0 0,0 0 0,-1 1 0,1 0 0,5 3 0,-10-5 44,1 0 1,-1 0 0,0 0 0,0 0 0,0 0 0,0 1 0,0-1 0,0 0 0,1 0 0,-1 0 0,0 0 0,0 0 0,0 0 0,0 1 0,0-1 0,0 0 0,0 0 0,0 0 0,0 0 0,0 1 0,0-1 0,0 0 0,0 0 0,0 0 0,0 0 0,0 1 0,0-1 0,0 0 0,0 0 0,0 0 0,0 0 0,0 0 0,0 1 0,0-1 0,0 0 0,0 0 0,0 0 0,0 0 0,0 0 0,-1 1 0,1-1 0,0 0 0,0 0 0,0 0 0,0 0 0,0 0 0,0 0 0,-1 0 0,1 0 0,0 1 0,0-1 0,0 0 0,0 0 0,-1 0 0,1 0 0,0 0 0,0 0 0,0 0 0,0 0 0,0 0 0,-1 0 0,1 0 0,0 0 0,0 0 0,-1 0 0,-10 1-81,-3-1-513,0-1 0,-1-1 0,1 0 0,-20-6 0,-20-2-1613,14 5 1371,-1 1-273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49.002"/>
    </inkml:context>
    <inkml:brush xml:id="br0">
      <inkml:brushProperty name="width" value="0.05" units="cm"/>
      <inkml:brushProperty name="height" value="0.05" units="cm"/>
    </inkml:brush>
  </inkml:definitions>
  <inkml:trace contextRef="#ctx0" brushRef="#br0">44 0 15579,'-12'17'993,"-1"9"-905,4-1-40,5 8 160,0 5-208,2 12-344,4 4-97,-1 7-423,5 2 696,-2 4-144,1 2-152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2.764"/>
    </inkml:context>
    <inkml:brush xml:id="br0">
      <inkml:brushProperty name="width" value="0.05" units="cm"/>
      <inkml:brushProperty name="height" value="0.05" units="cm"/>
    </inkml:brush>
  </inkml:definitions>
  <inkml:trace contextRef="#ctx0" brushRef="#br0">1 3727 9434,'163'-201'3614,"289"-267"-3209,33 29-327,235-137-24,59 76-12,666-215-42,-569 343 0,18 51 0,-512 222 65,-364 95-60,-14 4-5,1-1 1,0 0-1,0 0 1,-1-1-1,1 1 0,-1-1 1,1 0-1,7-5 0,-12 7 0,1 0 1,-1 0-1,0 0 0,0 0 0,0-1 0,1 1 0,-1 0 1,0 0-1,0 0 0,1-1 0,-1 1 0,0 0 0,0 0 1,0-1-1,0 1 0,1 0 0,-1 0 0,0-1 0,0 1 1,0 0-1,0 0 0,0-1 0,0 1 0,0 0 0,0-1 0,0 1 1,0 0-1,0 0 0,0-1 0,0 1 0,0 0 0,0-1 1,-10-5 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3.386"/>
    </inkml:context>
    <inkml:brush xml:id="br0">
      <inkml:brushProperty name="width" value="0.05" units="cm"/>
      <inkml:brushProperty name="height" value="0.05" units="cm"/>
    </inkml:brush>
  </inkml:definitions>
  <inkml:trace contextRef="#ctx0" brushRef="#br0">236 2 13691,'-1'-1'507,"-2"6"-191,-10 19-80,-15 34-117,-113 345 63,139-399-180,-11 36 8,2 1 0,-11 71 0,22-111-10,-1 0 0,1 0 0,0 0 0,0-1 0,0 1 0,0 0 0,0 0 0,0 0 0,0 0 0,0 0-1,0 0 1,0 0 0,0 0 0,1 0 0,-1 0 0,0 0 0,1-1 0,-1 1 0,1 0 0,-1 0 0,1 0 0,-1-1 0,1 1 0,-1 0-1,1-1 1,0 1 0,-1 0 0,1-1 0,0 1 0,0-1 0,0 1 0,-1-1 0,1 1 0,0-1 0,0 0 0,0 1 0,0-1 0,0 0-1,0 0 1,0 0 0,0 1 0,-1-1 0,1 0 0,0 0 0,0-1 0,0 1 0,0 0 0,0 0 0,1-1 0,6-1 6,1 0-1,-2-1 1,1 0 0,11-6 0,-10 5 2,533-239 2579,-456 203-2167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4.213"/>
    </inkml:context>
    <inkml:brush xml:id="br0">
      <inkml:brushProperty name="width" value="0.05" units="cm"/>
      <inkml:brushProperty name="height" value="0.05" units="cm"/>
    </inkml:brush>
  </inkml:definitions>
  <inkml:trace contextRef="#ctx0" brushRef="#br0">397 2 15499,'-2'0'87,"0"-1"0,0 1 0,0 0 0,0-1 0,1 1 0,-1 0 0,0 0 0,0 0 0,0 1 0,0-1 0,0 0 0,0 1 0,-3 1 0,1-1 53,-11 3-77,0 0 0,1 2 0,-1 0 0,1 0 0,0 1 0,-16 12 0,6-2-71,1 0 0,-30 30 0,48-42 5,-42 45-57,45-46 19,-1 0-1,0-1 0,1 1 1,0 0-1,-1 0 0,2 0 0,-1 0 1,0 1-1,1-1 0,0 0 0,0 1 1,-1 6-1,3-10 17,-1 1 1,0-1-1,0 1 1,1-1-1,-1 1 1,1-1-1,-1 0 1,1 1-1,0-1 1,-1 0-1,1 0 1,0 1-1,0-1 1,0 0-1,0 0 1,0 0-1,0 0 0,0 0 1,0 0-1,1 0 1,-1-1-1,0 1 1,0 0-1,1-1 1,-1 1-1,1 0 1,-1-1-1,0 0 1,1 1-1,-1-1 1,1 0-1,2 0 1,7 1-103,0 0 0,0-1 0,15-1 0,-14 0 18,-3 1 56,3-1 7,0 0 1,0 1-1,1 1 0,-1 0 1,18 4-1,-28-4 39,0-1-1,0 1 1,0 0-1,0 0 0,0 0 1,0 0-1,0 0 1,0 1-1,-1-1 1,1 0-1,0 1 1,-1-1-1,1 1 1,-1 0-1,2 2 0,-2-1-5,0-1 0,0 0 0,0 1 0,-1-1 0,1 1 0,-1-1 0,0 1 0,0-1 0,1 1 0,-2-1 0,1 1 0,0 0 0,0-1 0,-1 1 0,0-1 0,-1 4 0,-1 4 19,-2 0 0,1 0 1,-2-1-1,1 0 1,-1 0-1,0 0 0,-1-1 1,0 0-1,-1 0 0,-8 7 1,-5 2 295,0 0 0,-43 25 0,50-34-100,0 0 0,-1-1 0,0 0 0,-1-1 0,-25 6 0,29-13 464,12 1-658,0-1 1,0 1 0,1-1 0,-1 1 0,0-1 0,0 1-1,1-1 1,-1 1 0,0-1 0,0 1 0,1-1 0,-1 1-1,1 0 1,-1-1 0,0 1 0,1 0 0,-1-1 0,1 1 0,-1 0-1,1-1 1,-1 1 0,1 0 0,0 0 0,15-10 67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4.616"/>
    </inkml:context>
    <inkml:brush xml:id="br0">
      <inkml:brushProperty name="width" value="0.05" units="cm"/>
      <inkml:brushProperty name="height" value="0.05" units="cm"/>
    </inkml:brush>
  </inkml:definitions>
  <inkml:trace contextRef="#ctx0" brushRef="#br0">236 37 14555,'-1'-1'53,"-1"0"-1,1-1 1,0 1-1,0 0 1,-1 0-1,1 1 1,-1-1-1,1 0 1,0 0-1,-1 1 1,0-1 0,1 0-1,-1 1 1,1 0-1,-1-1 1,1 1-1,-1 0 1,0 0-1,1 0 1,-1 0-1,0 0 1,1 0-1,-1 0 1,0 1 0,1-1-1,-1 1 1,-1 0-1,-48 16 466,50-17-498,-11 5 53,0 1 1,0 0-1,1 1 1,0 1 0,-11 9-1,16-13-81,0 1 1,1 1-1,0-1 0,0 1 1,0 0-1,0 0 1,1 1-1,0-1 0,1 1 1,-4 8-1,6-14 2,0 1 1,1-1-1,-1 1 0,1-1 1,0 1-1,-1-1 0,1 0 0,0 1 1,0-1-1,0 1 0,0-1 1,0 1-1,0-1 0,0 1 1,1-1-1,-1 1 0,0-1 1,1 1-1,-1-1 0,1 0 1,0 1-1,-1-1 0,1 0 0,0 1 1,0-1-1,0 0 0,0 0 1,0 0-1,0 0 0,0 0 1,0 0-1,0 0 0,1 0 1,-1 0-1,0-1 0,0 1 1,1 0-1,-1-1 0,1 1 1,1-1-1,2 2-7,1-1 0,0 0 1,-1-1-1,1 0 0,-1 0 1,1 0-1,0 0 0,-1-1 1,9-1-1,-1-2 99,-1 0 0,1 0 1,0-1-1,-1-1 0,0 0 0,0-1 1,15-11-1,-21 14 12,-1 0 0,0-1 0,-1 0 0,1 1 0,-1-1-1,0-1 1,0 1 0,0-1 0,-1 1 0,0-1 0,0 0 0,-1 0 0,1-1 0,-1 1 0,-1 0 0,1-1-1,0-7 1,-2 13-124,1-1 1,-1 0-1,0 0 0,0 0 0,0 0 0,0 0 0,0 0 0,-1 0 0,1 0 0,-1 0 0,1 0 0,-1 0 1,1 0-1,-1 1 0,0-1 0,0 0 0,0 0 0,0 1 0,0-1 0,-1 1 0,1-1 0,0 1 0,-1-1 1,1 1-1,-1 0 0,1 0 0,-1 0 0,0-1 0,1 2 0,-1-1 0,0 0 0,0 0 0,0 1 0,0-1 1,0 1-1,1-1 0,-1 1 0,0 0 0,0 0 0,0-1 0,0 2 0,0-1 0,0 0 0,0 0 0,0 1 0,0-1 1,0 1-1,0-1 0,0 1 0,1 0 0,-1 0 0,0 0 0,0 0 0,1 0 0,-3 1 0,-7 9-484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4.978"/>
    </inkml:context>
    <inkml:brush xml:id="br0">
      <inkml:brushProperty name="width" value="0.05" units="cm"/>
      <inkml:brushProperty name="height" value="0.05" units="cm"/>
    </inkml:brush>
  </inkml:definitions>
  <inkml:trace contextRef="#ctx0" brushRef="#br0">1 72 10514,'30'-16'966,"39"-16"0,-57 27-722,0 1 0,1 0-1,0 1 1,-1 1 0,1 0 0,19-1-1,-31 3-237,0 0-1,1 0 1,-1 0-1,1 0 1,-1 0-1,1 0 0,-1 0 1,0 0-1,1 1 1,-1-1-1,0 0 1,1 1-1,-1-1 0,0 1 1,1 0-1,-1-1 1,0 1-1,0 0 1,0 0-1,0 0 0,0 0 1,0 0-1,0 0 1,0 0-1,0 0 1,0 0-1,0 0 0,-1 0 1,1 1-1,0-1 1,-1 0-1,1 0 1,-1 1-1,1-1 0,-1 0 1,0 1-1,0-1 1,0 1-1,0-1 1,1 0-1,-2 1 0,1-1 1,0 1-1,0-1 1,0 0-1,-1 1 1,0 1-1,-2 8 37,0-1 0,-1 0 0,0 0 0,-10 16 0,-36 49 377,2-4 166,47-69-570,0-1-1,0 1 0,0-1 0,0 1 1,0 0-1,0-1 0,1 1 0,-1 0 1,1-1-1,-1 1 0,1 0 1,0 0-1,-1 0 0,1-1 0,0 1 1,0 0-1,0 0 0,0 0 0,1 0 1,-1-1-1,0 1 0,1 0 1,0 0-1,-1-1 0,1 1 0,0 0 1,0-1-1,1 3 0,1-1-3,0-1 1,0 0-1,0 0 0,0-1 0,0 1 0,0-1 1,0 1-1,1-1 0,-1 0 0,0 0 0,1-1 1,-1 1-1,8 0 0,13 1 46,0-2 0,0 0 0,31-5 0,-40 3-111,1-1 0,-1-1 0,-1 0 0,1 0 1,0-2-1,17-9 0,-13 0-22,-10-4-38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5.429"/>
    </inkml:context>
    <inkml:brush xml:id="br0">
      <inkml:brushProperty name="width" value="0.05" units="cm"/>
      <inkml:brushProperty name="height" value="0.05" units="cm"/>
    </inkml:brush>
  </inkml:definitions>
  <inkml:trace contextRef="#ctx0" brushRef="#br0">2 456 13283,'-2'9'784,"12"-6"-688,9-3 32,9 0 112,9-2-80,6-2 16,6-2-56,2 0-16,3 0 64,-8-10-40</inkml:trace>
  <inkml:trace contextRef="#ctx0" brushRef="#br0" timeOffset="1">622 243 15427,'-1'11'1017,"-11"8"-889,2 3-56,1 5 264,2 2-224,1 3-56,0 0 32,6 0-8,0 0-72,3-4-416,0 0 1744,0-2-1248,-5 0 72,-2-10 56</inkml:trace>
  <inkml:trace contextRef="#ctx0" brushRef="#br0" timeOffset="2">659 49 16331,'5'-25'1633,"-5"10"-1105,-1 6 1664,-2 9-2160,5 3-960,2 5-16,5 6 672,-1 5-224,9 5-168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5.871"/>
    </inkml:context>
    <inkml:brush xml:id="br0">
      <inkml:brushProperty name="width" value="0.05" units="cm"/>
      <inkml:brushProperty name="height" value="0.05" units="cm"/>
    </inkml:brush>
  </inkml:definitions>
  <inkml:trace contextRef="#ctx0" brushRef="#br0">173 12 14483,'-2'-1'156,"0"0"0,0 0 1,1 0-1,-1 0 0,0 0 0,0 1 0,0-1 1,0 0-1,0 1 0,0 0 0,0-1 0,0 1 0,0 0 1,0 0-1,0 0 0,0 0 0,0 1 0,-3 0 0,-2 0 117,1 1 0,-1-1 0,1 2 0,-9 3 0,7-2-197,0 1 0,0 0 0,0 0 0,0 1 0,-7 8 0,11-11-77,1 1 1,-1-1-1,1 1 0,0 0 1,0 1-1,1-1 1,-1 0-1,1 1 1,0-1-1,0 1 1,-2 7-1,4-11 1,0 0-1,0-1 1,-1 1-1,1 0 1,0 0-1,0 0 1,0 0-1,0 0 1,0 0-1,0 0 1,0 0-1,0 0 1,0 0 0,1 0-1,-1 0 1,0-1-1,0 1 1,1 0-1,-1 0 1,1 0-1,-1 0 1,1-1-1,-1 1 1,1 0-1,-1 0 1,1-1-1,0 1 1,-1 0-1,1-1 1,0 1-1,0-1 1,0 1 0,-1-1-1,1 1 1,0-1-1,0 0 1,0 1-1,0-1 1,0 0-1,0 0 1,0 1-1,-1-1 1,1 0-1,0 0 1,0 0-1,0 0 1,0 0-1,0-1 1,0 1-1,1 0 1,4-1 2,0-1 0,1 1 0,-1-1 0,-1 0 0,1 0 0,9-5-1,2-3 48,-1-1 0,0-1 0,0 0 0,-1-1 0,-1-1 0,0-1-1,18-23 1,-32 38-55,0 0 0,0 0 0,0 0 0,0 0 0,0 0 0,0 0 0,0 0 0,0 0 0,0 0 0,0 0 0,0 0 0,0 0 0,0 1 0,0-1 0,0 0 0,0 0 0,0 0 0,0 0 0,0 0 0,1 0 0,-1 0 0,0 0 0,0 0 0,0 0 0,0 0 0,0 0 0,0 0 0,0 0 0,0 0 0,0 0 0,0 0 0,0 0 0,1 0 0,-1 0 0,0 0 0,0 0 0,0 0 0,0 0 0,0 0 0,0 0 0,0 0 0,0 0 0,0 0 0,0 0 0,0 0 0,0 0 0,0-1 0,1 1 0,-5 16-161,-8 26-13,10-34 122,-4 10-67,1 1-1,-3 30 1,7-44 111,1 0 1,0 1-1,0-1 1,0 0-1,0 1 1,1-1-1,0 0 1,0 0-1,0 0 1,1 0-1,-1 0 1,1 0 0,0 0-1,4 6 1,-4-9-17,-1 0 0,0-1 0,1 1 0,-1 0 0,1-1 0,0 0 0,-1 1 0,1-1 0,0 0 0,0 0 0,0 0-1,0 0 1,0 0 0,0 0 0,0-1 0,0 1 0,0-1 0,4 1 0,-3-1-77,1 0-1,-1-1 0,1 1 0,-1-1 0,1 0 0,-1 0 0,1 0 0,-1 0 0,0 0 1,5-3-1,1-1-68,-1-1 0,0 0 0,0 0 0,0-1 0,-1 0 0,13-16 0,11-22-391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6.265"/>
    </inkml:context>
    <inkml:brush xml:id="br0">
      <inkml:brushProperty name="width" value="0.05" units="cm"/>
      <inkml:brushProperty name="height" value="0.05" units="cm"/>
    </inkml:brush>
  </inkml:definitions>
  <inkml:trace contextRef="#ctx0" brushRef="#br0">23 0 15243,'-10'29'1048,"4"-1"-895,2 1-65,1 6 128,3 2-32,0 5 8,4 2-80,-1 3-56,0 2-8,0 1-8,-1-2 8,-2-6 40,-3-2-144,3-11 1184,0-9-1024,6-18 96,2-11 64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6.685"/>
    </inkml:context>
    <inkml:brush xml:id="br0">
      <inkml:brushProperty name="width" value="0.05" units="cm"/>
      <inkml:brushProperty name="height" value="0.05" units="cm"/>
    </inkml:brush>
  </inkml:definitions>
  <inkml:trace contextRef="#ctx0" brushRef="#br0">62 253 12555,'9'-4'341,"-1"0"0,1 0 1,-1-1-1,1 0 0,-2-1 0,1 0 1,7-6-1,46-51 937,-59 61-1225,7-8 120,1 0 1,-2-1 0,1 0-1,-2 0 1,1-1 0,-2 0-1,10-23 1,-15 34-160,-1 0-1,1 0 1,-1 0 0,0 0-1,1 0 1,-1 0-1,0 0 1,0 0 0,0 0-1,0 0 1,0 0-1,0 0 1,0-1 0,0 1-1,0 0 1,0 0-1,-1 0 1,1 0 0,0 0-1,-1 0 1,1 0-1,-2-2 1,1 3-3,1-1 0,-1 1 0,0 0 0,0-1 0,0 1 0,0 0 0,0-1 0,0 1 0,0 0 0,0 0 0,0 0 0,0 0 0,0 0 0,1 0 0,-1 0 0,0 0 0,0 0 0,0 0 0,-2 1 0,-4 1 20,1 0 0,0 1 1,-1 0-1,1 0 0,0 1 0,-6 4 0,-12 11-28,2 1 1,0 1-1,-21 26 1,30-32-1,2 0 1,0 1-1,0 1 1,2 0-1,-15 34 1,22-45-7,0 1 1,1-1 0,-1 0 0,1 1 0,1-1-1,-1 1 1,1-1 0,1 10 0,-1-13-15,0-1-1,1 1 1,-1 0 0,1-1 0,0 1 0,0-1 0,0 1 0,0-1 0,1 0 0,-1 1 0,0-1 0,1 0 0,0 0 0,-1 0 0,1 0 0,0 0 0,0 0 0,0 0 0,0-1 0,1 1 0,-1-1 0,5 3 0,0-2-179,0 0 1,1 0 0,-1 0 0,1-1 0,0 0 0,-1-1 0,1 0 0,0 0 0,-1 0 0,1-1 0,0 0 0,8-3-1,6-2-182,1-1 0,39-18 0,8-11-327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2.069"/>
    </inkml:context>
    <inkml:brush xml:id="br0">
      <inkml:brushProperty name="width" value="0.05" units="cm"/>
      <inkml:brushProperty name="height" value="0.05" units="cm"/>
    </inkml:brush>
  </inkml:definitions>
  <inkml:trace contextRef="#ctx0" brushRef="#br0">54 1 17948,'-14'56'3993,"7"-15"-3551,-7 35 431,-5 101 1,22-154-500,-3-23-360,0 0-1,1 1 1,-1-1 0,0 1 0,0-1 0,1 1-1,-1-1 1,0 0 0,0 1 0,1-1-1,-1 0 1,0 1 0,1-1 0,-1 0 0,1 0-1,-1 1 1,0-1 0,1 0 0,-1 0 0,1 0-1,-1 1 1,1-1 0,-1 0 0,1 0-1,-1 0 1,0 0 0,1 0 0,-1 0 0,1 0-1,-1 0 1,1 0 0,-1 0 0,1 0-1,-1 0 1,1 0 0,-1-1 0,1 1 0,-1 0-1,0 0 1,1 0 0,-1-1 0,1 1 0,-1 0-1,0-1 1,1 1 0,-1 0 0,0 0-1,1-1 1,-1 1 0,1-1 0,13-12 194,-1-2 0,0 1 0,-1-1 0,15-24 0,-5 7 7,11-15 48,-18 24-163,0 1 0,2 1-1,34-35 1,-35 47-48,-16 9-50,1 0 0,-1 0 0,1 0 0,-1 0 0,0 0 0,1 0 0,-1 0 0,1 0 1,-1 1-1,1-1 0,-1 0 0,0 0 0,1 0 0,-1 0 0,1 1 0,-1-1 0,0 0 0,1 0 0,-1 1 0,0-1 0,1 0 0,-1 1 0,1 0 1,0 1-3,0 1 0,1 0 0,-1 0 1,-1 0-1,1 0 0,0 0 1,-1 0-1,1 6 0,2 93 53,-3-24-135,3-66-168,-3-11 254,0-1 0,0 0 1,0 0-1,1 0 1,-1 0-1,0 0 1,0 0-1,0 0 1,1 0-1,-1 0 1,0 0-1,0 0 0,1 0 1,-1 0-1,0 0 1,0 0-1,0 0 1,1 0-1,-1-1 1,0 1-1,0 0 1,0 0-1,0 0 0,1 0 1,-1 0-1,0 0 1,0-1-1,0 1 1,0 0-1,0 0 1,1 0-1,-1 0 0,0-1 1,0 1-1,0 0 1,0 0-1,0 0 1,0-1-1,0 1 1,0 0-1,0 0 1,0 0-1,0-1 0,0 1 1,0 0-1,0 0 1,0 0-1,0-1 1,0 1-1,6-11-41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4:57.086"/>
    </inkml:context>
    <inkml:brush xml:id="br0">
      <inkml:brushProperty name="width" value="0.05" units="cm"/>
      <inkml:brushProperty name="height" value="0.05" units="cm"/>
    </inkml:brush>
  </inkml:definitions>
  <inkml:trace contextRef="#ctx0" brushRef="#br0">150 14 17052,'-1'-1'66,"1"0"1,0 0-1,-1 1 1,1-1-1,0 0 1,-1 0-1,1 1 1,-1-1-1,1 1 1,-1-1-1,0 0 1,1 1-1,-1-1 1,0 1-1,1-1 1,-1 1-1,0 0 1,0-1-1,1 1 1,-1 0-1,0-1 1,0 1-1,1 0 1,-3 0-1,1 0 31,-1 0-1,1 0 1,-1 0-1,1 0 0,-1 1 1,1-1-1,-1 1 1,-2 1-1,-4 1 251,1 1 1,0 1-1,-14 8 0,18-10-325,0 0-1,0 1 1,0-1 0,0 1-1,0 0 1,1-1 0,0 2-1,0-1 1,-3 6-1,5-9-30,0 1-1,1-1 1,-1 1-1,1-1 1,0 1-1,-1-1 0,1 1 1,0-1-1,0 1 1,0 0-1,0-1 1,0 1-1,0-1 0,1 1 1,-1-1-1,0 1 1,1-1-1,-1 1 1,1-1-1,0 1 0,-1-1 1,1 1-1,0-1 1,0 0-1,0 0 1,0 1-1,0-1 0,0 0 1,0 0-1,0 0 1,1 0-1,-1 0 1,0 0-1,2 0 0,12 8-89,0-1 0,16 7 0,-21-11 80,-1 0 1,0 0 0,0 1-1,0 0 1,0 0 0,-1 1-1,0 1 1,-1-1-1,10 10 1,-16-14 4,0-1-1,0 0 1,0 1 0,0-1-1,0 1 1,-1-1-1,1 1 1,0-1 0,-1 1-1,1 0 1,-1-1 0,1 1-1,-1 0 1,0-1-1,0 1 1,0 0 0,0 0-1,0-1 1,0 1 0,-1 2-1,0-1 1,0-1-1,0 1 0,-1 0 1,1-1-1,0 0 1,-1 1-1,0-1 0,0 0 1,0 0-1,0 0 1,-3 3-1,-4 2 1,-1 0 1,0-1-1,-1 0 0,-19 7 1,20-8-77,-1-1 1,0 0 0,0-1 0,0 0 0,-23 2 0,19-9 55,8-7-51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4.221"/>
    </inkml:context>
    <inkml:brush xml:id="br0">
      <inkml:brushProperty name="width" value="0.05" units="cm"/>
      <inkml:brushProperty name="height" value="0.05" units="cm"/>
    </inkml:brush>
  </inkml:definitions>
  <inkml:trace contextRef="#ctx0" brushRef="#br0">1 212 11034,'48'3'737,"-7"-3"-649,2 1 0,10-1 120,10-3-128,11-4-24</inkml:trace>
  <inkml:trace contextRef="#ctx0" brushRef="#br0" timeOffset="1">1860 57 9634,'123'-16'784,"0"1"-784,-7 2-32,-3 0 320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5:04.626"/>
    </inkml:context>
    <inkml:brush xml:id="br0">
      <inkml:brushProperty name="width" value="0.05" units="cm"/>
      <inkml:brushProperty name="height" value="0.05" units="cm"/>
    </inkml:brush>
  </inkml:definitions>
  <inkml:trace contextRef="#ctx0" brushRef="#br0">1 28 10890,'68'9'1273,"-5"-1"-825,-6-4-200,-6-1 736,-7-3-416,-3-3-168,-5-1-216,1 2-80,-14-17-48,-2-4-40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7.779"/>
    </inkml:context>
    <inkml:brush xml:id="br0">
      <inkml:brushProperty name="width" value="0.05" units="cm"/>
      <inkml:brushProperty name="height" value="0.05" units="cm"/>
    </inkml:brush>
  </inkml:definitions>
  <inkml:trace contextRef="#ctx0" brushRef="#br0">24 113 13931,'0'0'39,"0"0"0,0-1 0,0 1 0,0 0 1,0 0-1,0-1 0,1 1 0,-1 0 0,0 0 0,0-1 0,0 1 0,-1 0 0,1 0 1,0-1-1,0 1 0,0 0 0,0 0 0,0-1 0,0 1 0,0 0 0,0 0 0,0 0 1,-1-1-1,1 1 0,0 0 0,0 0 0,0 0 0,0-1 0,-1 1 0,1 0 0,0 0 1,0 0-1,0 0 0,-1 0 0,1-1 0,-7 8 671,-3 18-131,10-23-574,-1 0 1,1 0 0,1-1-1,-1 1 1,0 0-1,0 0 1,1 0 0,-1 0-1,1 0 1,-1 0 0,1 0-1,0-1 1,0 1 0,0 0-1,0-1 1,0 1 0,2 1-1,-2-2-1,0 0 0,-1 0 0,1-1-1,0 1 1,1-1 0,-1 1 0,0-1-1,0 0 1,0 1 0,0-1 0,0 0 0,0 1-1,0-1 1,1 0 0,-1 0 0,0 0-1,0 0 1,0 0 0,0-1 0,1 1-1,-1 0 1,0 0 0,0-1 0,0 1-1,0-1 1,0 1 0,0-1 0,0 1 0,2-2-1,3-2 141,0-1-1,-1 1 0,1-1 0,-1 0 0,0 0 1,0-1-1,6-9 0,-10 13-23,1-1 1,0 1-1,0-1 0,-1 0 1,0 0-1,1 0 0,-1 1 1,0-1-1,-1 0 0,1 0 1,0 0-1,-1-1 0,0 1 1,1 0-1,-1 0 0,0 0 1,-1 0-1,1 0 0,-1 0 1,0-4-1,0 6-77,0 0 0,1 0 0,-1-1 0,0 1 0,0 0 0,0 0 0,0 0 0,0 0 0,0 1 0,0-1 0,0 0 0,0 0 0,-1 1 1,1-1-1,0 0 0,0 1 0,-1-1 0,1 1 0,0 0 0,-1-1 0,1 1 0,-1 0 0,1 0 0,0 0 0,-1 0 0,1 0 0,-1 0 0,1 0 0,0 1 0,-1-1 0,-1 1 0,0 0-44,0 0 0,1-1 0,-1 2 0,0-1 0,0 0-1,1 0 1,-1 1 0,1 0 0,-1-1 0,1 1 0,0 0 0,-1 0 0,-2 4 0,16-19 87,-5 7-54,-5 8-88,-5 9-18,1-1 0,1 1 0,-3 20 0,4-25 44,1 0 1,-1-1-1,1 1 1,1 0 0,-1 0-1,1 0 1,0-1-1,0 1 1,3 6 0,-4-11 24,0-1 0,1 1 0,-1 0 0,0-1 0,1 1 0,-1 0 0,0-1 0,1 1 0,-1 0 0,1-1 1,-1 1-1,1-1 0,-1 1 0,1-1 0,-1 1 0,1-1 0,0 1 0,-1-1 0,1 0 0,0 1 0,-1-1 1,1 0-1,0 0 0,-1 1 0,1-1 0,0 0 0,0 0 0,-1 0 0,2 0 0,0 0-3,0-1-1,-1 1 0,1-1 1,-1 0-1,1 0 0,-1 1 1,0-1-1,1 0 0,-1 0 1,0 0-1,1 0 0,1-3 1,1-1 16,0 0-1,-1 0 1,1 0 0,-1 0 0,0 0-1,4-11 1,-7 13 8,1 1 1,-1 0-1,0 0 0,1 0 1,-1-1-1,0 1 0,0 0 1,0 0-1,-1-1 0,1 1 1,-1 0-1,1 0 0,-1-1 1,0 1-1,1 0 0,-1 0 0,0 0 1,-1 0-1,1 0 0,0 0 1,0 1-1,-1-1 0,1 0 1,-1 1-1,0-1 0,1 1 1,-1-1-1,0 1 0,0 0 1,0 0-1,0 0 0,-2-1 0,-2-1-26,0 1-1,0-1 0,0 2 1,0-1-1,0 1 0,-1 0 0,1 0 1,0 0-1,-1 1 0,-7 1 0,71-55-737,-71 102-1750,0 2 1370,7-28 439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8.554"/>
    </inkml:context>
    <inkml:brush xml:id="br0">
      <inkml:brushProperty name="width" value="0.05" units="cm"/>
      <inkml:brushProperty name="height" value="0.05" units="cm"/>
    </inkml:brush>
  </inkml:definitions>
  <inkml:trace contextRef="#ctx0" brushRef="#br0">15 18 16115,'2'-10'1745,"-4"3"-1257,-1 7-296,-3 0 1368,5 6-1232,-2 1-120,1 6-144,2 2-48,3 6-416,-1 1-208,1 6-384,0 3 832,-3 2-136,0 1-152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8.961"/>
    </inkml:context>
    <inkml:brush xml:id="br0">
      <inkml:brushProperty name="width" value="0.05" units="cm"/>
      <inkml:brushProperty name="height" value="0.05" units="cm"/>
    </inkml:brush>
  </inkml:definitions>
  <inkml:trace contextRef="#ctx0" brushRef="#br0">7 1 9410,'0'26'744,"0"0"-744,-3-3-32,0-4 392</inkml:trace>
  <inkml:trace contextRef="#ctx0" brushRef="#br0" timeOffset="1">42 653 11827,'-5'38'800,"-1"-4"-808,2-4-272,7-11 352,-2-3-64,7-7-8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9.377"/>
    </inkml:context>
    <inkml:brush xml:id="br0">
      <inkml:brushProperty name="width" value="0.05" units="cm"/>
      <inkml:brushProperty name="height" value="0.05" units="cm"/>
    </inkml:brush>
  </inkml:definitions>
  <inkml:trace contextRef="#ctx0" brushRef="#br0">29 0 5329,'0'44'864,"1"0"-232,-1-2-191,1-10 735,-1-4-376,2-8-384,-1-5-1016,1-6 832,-1 1-160,2 2-248</inkml:trace>
  <inkml:trace contextRef="#ctx0" brushRef="#br0" timeOffset="1">8 533 10378,'0'16'1128,"-3"-6"-703,0-7-153,3-4 848,-1-4-544,1 1-368,0 0-104,3 12-96,-6 7-16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09.794"/>
    </inkml:context>
    <inkml:brush xml:id="br0">
      <inkml:brushProperty name="width" value="0.05" units="cm"/>
      <inkml:brushProperty name="height" value="0.05" units="cm"/>
    </inkml:brush>
  </inkml:definitions>
  <inkml:trace contextRef="#ctx0" brushRef="#br0">5 9 15555,'5'-6'1497,"-4"3"-1161,-2 6-224,1 3 704,0 6-464,-2 2-120,1 8-232,1 4-80,0 9-152,-2 3-232,2 8 1728,0 3-1240,-3 10 88,2-1 48</inkml:trace>
  <inkml:trace contextRef="#ctx0" brushRef="#br0" timeOffset="0.31">14 1077 7986,'3'38'392,"1"-1"-280,1-5-88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0.210"/>
    </inkml:context>
    <inkml:brush xml:id="br0">
      <inkml:brushProperty name="width" value="0.05" units="cm"/>
      <inkml:brushProperty name="height" value="0.05" units="cm"/>
    </inkml:brush>
  </inkml:definitions>
  <inkml:trace contextRef="#ctx0" brushRef="#br0">15 0 7498,'-3'22'808,"1"-3"-512,1-3-120,1-3 912,-3-2-800,2-4-536,1-6-120,-2 1 328,1-11-80,-1-7-56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0.605"/>
    </inkml:context>
    <inkml:brush xml:id="br0">
      <inkml:brushProperty name="width" value="0.05" units="cm"/>
      <inkml:brushProperty name="height" value="0.05" units="cm"/>
    </inkml:brush>
  </inkml:definitions>
  <inkml:trace contextRef="#ctx0" brushRef="#br0">7 1 8426,'-2'106'2399,"5"119"-1598,0-189-752,65 851 203,-77-179 1014,-12-536 919,21-172-2175,0 0 0,0 0 0,-1 0 0,1 1 0,0-1 1,0 0-1,0 0 0,-1 0 0,1 0 0,0 0 0,0 0 0,0 0 0,-1 0 0,1-1 1,0 1-1,0 0 0,0 0 0,0 0 0,-1 0 0,1 0 0,0 0 0,0 0 0,0 0 1,-1 0-1,1-1 0,0 1 0,0 0 0,0 0 0,0 0 0,0 0 0,0 0 0,-1-1 0,1 1 1,0 0-1,0 0 0,0 0 0,0-1 0,0 1 0,0 0 0,0 0 0,0 0 0,0-1 1,0 1-1,0 0 0,0 0 0,0-1 0,-11-16 84,4 6 14,-4-5 3,-2-2-50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4.152"/>
    </inkml:context>
    <inkml:brush xml:id="br0">
      <inkml:brushProperty name="width" value="0.05" units="cm"/>
      <inkml:brushProperty name="height" value="0.05" units="cm"/>
    </inkml:brush>
  </inkml:definitions>
  <inkml:trace contextRef="#ctx0" brushRef="#br0">36 19 17580,'0'-1'188,"0"0"0,1-1 0,-1 1 0,1 0 0,-1 0 0,1-1 1,-1 1-1,1 0 0,0 0 0,0 0 0,-1 0 0,1 0 0,2-2 0,3 4 961,-2 11 54,0 36-248,-3 1 1,-1-1-1,-10 64 0,8-84-774,-6 54-50,-9 151-837,17-238 624,-1 0-1,1 1 0,-1-1 1,-1 0-1,1 1 1,-3-7-1,-3-7-139,-1-11-133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12.048"/>
    </inkml:context>
    <inkml:brush xml:id="br0">
      <inkml:brushProperty name="width" value="0.05" units="cm"/>
      <inkml:brushProperty name="height" value="0.05" units="cm"/>
    </inkml:brush>
  </inkml:definitions>
  <inkml:trace contextRef="#ctx0" brushRef="#br0">412 1 15091,'-4'0'161,"-1"1"0,0 0 0,1 0-1,-1 0 1,0 0 0,1 1 0,0 0 0,-1 0 0,1 0-1,-5 3 1,-40 31 86,36-26-161,-107 96-55,103-89-21,1 1 1,1 1 0,1 0-1,-20 34 1,32-49-20,0 0-1,0 0 1,0 0 0,1 0 0,0 0-1,-1 1 1,1-1 0,0 6-1,1-8 3,0-1 0,0 1 0,0-1 0,1 1 1,-1-1-1,0 1 0,1-1 0,-1 1 0,1-1 0,0 0 0,-1 1 0,1-1 0,0 0 0,0 1 0,0-1 0,0 0 0,0 0 0,0 0 0,0 0 0,0 0 0,0 0 0,0 0 0,1 0 0,-1 0 0,3 0 0,8 5-39,0 0 0,0 1 0,-1 0 0,0 1 0,10 9 0,-17-14 33,-1 1 1,0 0 0,1 1-1,-2-1 1,1 0-1,0 1 1,-1-1 0,0 1-1,0 0 1,0 0-1,0 0 1,-1 0 0,0 0-1,0 0 1,-1 0-1,1 7 1,-1 5-16,-2 0 0,0 0-1,0 0 1,-2 0 0,0 0 0,-1-1 0,-13 29 0,-60 106 35,5-26 224,73-125-232,0 0 0,-1 1 0,1-1 0,0 0 0,0 0-1,0 1 1,0-1 0,-1 0 0,1 1 0,0-1 0,0 0 0,0 1 0,0-1 0,0 0-1,0 0 1,0 1 0,0-1 0,0 0 0,0 1 0,0-1 0,0 0 0,0 1-1,0-1 1,0 0 0,0 1 0,0-1 0,0 0 0,0 1 0,0-1 0,1 0 0,-1 1-1,0-1 1,0 0 0,0 0 0,1 1 0,-1-1 0,0 0 0,0 0 0,0 1-1,1-1 1,-1 0 0,0 0 0,1 1 0,18 3-110,1 1-18,-16-3 112,0 0 1,0 1-1,0 0 1,0 0-1,-1 0 1,0 0-1,1 0 1,-1 1 0,0 0-1,-1-1 1,1 1-1,3 7 1,-3-3-12,0 0 0,0 0 0,-1 0 0,0 0 0,0 0 1,0 13-1,-1 5-32,-1 0 0,-2 0 0,-6 39 1,-16 41 14,1-4 338,23-99-273,0 0-1,0 1 1,0-1 0,1 1 0,-1-1 0,3 6 0,1 8-47,-3 5-18,0 0-1,-1 0 1,-1 0 0,-6 27 0,-23 83-18,-3 23 193,31-138-103,2 0-1,0 0 1,0 0-1,6 32 1,22 64 23,-24-96-85,2 0 0,0 0 1,14 27-1,-17-39 19,0 0 0,0-1 0,0 1 0,0-1 0,1 0 0,0 0 0,-1 0 0,2 0 0,-1 0 0,0-1 0,1 0 0,-1 0 0,1 0 0,0-1 0,0 0 0,6 3 0,24 1-67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2.367"/>
    </inkml:context>
    <inkml:brush xml:id="br0">
      <inkml:brushProperty name="width" value="0.05" units="cm"/>
      <inkml:brushProperty name="height" value="0.05" units="cm"/>
    </inkml:brush>
  </inkml:definitions>
  <inkml:trace contextRef="#ctx0" brushRef="#br0">13 0 12715,'-1'1'75,"0"1"1,0-1-1,0 0 1,0 0 0,0 1-1,0-1 1,0 1-1,0-1 1,1 0 0,-1 1-1,0 0 1,1-1-1,-1 1 1,1-1 0,0 1-1,0 0 1,-1-1-1,1 1 1,0 1-1,3 38 134,-1-24-176,22 360 7,14 289 74,-35-590-96,-1 23 49,17 100 1,-18-192-49,5 13 22,-4-18-17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2.774"/>
    </inkml:context>
    <inkml:brush xml:id="br0">
      <inkml:brushProperty name="width" value="0.05" units="cm"/>
      <inkml:brushProperty name="height" value="0.05" units="cm"/>
    </inkml:brush>
  </inkml:definitions>
  <inkml:trace contextRef="#ctx0" brushRef="#br0">1 0 13763,'0'0'32,"1"1"0,0-1 0,0 0 0,-1 1 1,1-1-1,0 0 0,-1 1 0,1-1 0,0 1 0,-1 0 0,1-1 0,-1 1 0,1-1 1,-1 1-1,1 0 0,-1-1 0,1 1 0,-1 0 0,1 0 0,-1-1 0,0 1 0,0 0 1,1 0-1,-1-1 0,0 1 0,0 0 0,0 0 0,0 0 0,0 1 0,2 34-56,-2-23 173,73 789 83,-60-668-213,20 148-323,-30-267 248,-2-12-27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3.221"/>
    </inkml:context>
    <inkml:brush xml:id="br0">
      <inkml:brushProperty name="width" value="0.05" units="cm"/>
      <inkml:brushProperty name="height" value="0.05" units="cm"/>
    </inkml:brush>
  </inkml:definitions>
  <inkml:trace contextRef="#ctx0" brushRef="#br0">9 0 14491,'0'0'20,"0"0"0,0 1 0,0-1 0,0 0 0,0 0 0,0 0 0,0 0 0,0 0 1,0 0-1,0 0 0,0 0 0,0 0 0,0 1 0,0-1 0,0 0 0,-1 0 0,1 0 0,0 0 0,0 0 0,0 0 0,0 0 0,0 0 0,0 0 0,0 0 0,0 0 0,0 0 0,0 0 0,0 1 0,0-1 0,0 0 1,-1 0-1,1 0 0,0 0 0,0 0 0,0 0 0,0 0 0,0 0 0,0 0 0,0 0 0,0 0 0,0 0 0,-1 0 0,1 0 0,0 0 0,0 0 0,0 0 0,0 0 0,0 0 0,0 0 0,0 0 0,0 0 1,0 0-1,0 0 0,-1-1 0,1 1 0,0 0 0,0 0 0,0 0 0,0 0 0,0 0 0,0 0 0,0 0 0,0 0 0,0 0 0,0 0 0,0 0 0,0 0 0,0-1 0,0 1 0,-3 14 381,1 20 28,5 400 682,5-297-1466,31 158-1,-36-279 123,18 83-519,-13-78 440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3.640"/>
    </inkml:context>
    <inkml:brush xml:id="br0">
      <inkml:brushProperty name="width" value="0.05" units="cm"/>
      <inkml:brushProperty name="height" value="0.05" units="cm"/>
    </inkml:brush>
  </inkml:definitions>
  <inkml:trace contextRef="#ctx0" brushRef="#br0">10 1 12499,'0'39'896,"-3"9"-736,-1 4-72,3 3 144,-1 2-32,2 0 24,2 0-40,2-5-88,-1-2 0,1-5-16,1 1 0,-1-6 8,2 0-40,0-8-240,0-6-792,-2-16 880,-1-10-104,3-24-96</inkml:trace>
  <inkml:trace contextRef="#ctx0" brushRef="#br0" timeOffset="1">221 119 12739,'1'0'872,"0"15"-744,1 5-64,-1 9 304,1 8-176,1 10-152,-2 1-16,4 4 32,0 1-16,3-9 8,-5-6-64,7-17 1336,0-9-1200,11-22 112,0-9 89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24.013"/>
    </inkml:context>
    <inkml:brush xml:id="br0">
      <inkml:brushProperty name="width" value="0.05" units="cm"/>
      <inkml:brushProperty name="height" value="0.05" units="cm"/>
    </inkml:brush>
  </inkml:definitions>
  <inkml:trace contextRef="#ctx0" brushRef="#br0">1 85 12459,'-1'3'152,"1"1"0,1-1 0,-1 0 0,0 0 0,1 1-1,-1-1 1,2 4 0,-2-7-144,1 0-1,-1 1 0,0-1 0,0 0 0,0 0 0,0 0 1,0 1-1,1-1 0,-1 0 0,0 0 0,0 0 0,0 0 0,1 1 1,-1-1-1,0 0 0,0 0 0,1 0 0,-1 0 0,0 0 1,0 0-1,1 0 0,-1 0 0,0 0 0,0 0 0,1 0 1,-1 0-1,0 0 0,0 0 0,1 0 0,-1 0 0,0 0 1,0 0-1,1 0 0,13-12 217,18-30-30,-22 27-171,23-25 0,-33 40-25,1-1 1,-1 0 0,1 1 0,0-1-1,-1 1 1,1-1 0,-1 1 0,1-1-1,0 1 1,-1-1 0,1 1-1,0-1 1,0 1 0,-1 0 0,1 0-1,0-1 1,0 1 0,0 0 0,-1 0-1,1 0 1,0 0 0,0 0-1,0 0 1,0 0 0,-1 0 0,2 0-1,0 1 1,-1 0 0,-1 0 0,1-1 0,0 1 0,0 0 0,0 0 0,0 0 0,-1 0-1,1 0 1,0 0 0,-1 0 0,1 1 0,-1-1 0,1 0 0,0 2 0,2 8 23,-1 1 0,0-1 0,0 13 0,-2-16 30,8 44 180,-6-48-127,-1-7-93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0.626"/>
    </inkml:context>
    <inkml:brush xml:id="br0">
      <inkml:brushProperty name="width" value="0.05" units="cm"/>
      <inkml:brushProperty name="height" value="0.05" units="cm"/>
    </inkml:brush>
  </inkml:definitions>
  <inkml:trace contextRef="#ctx0" brushRef="#br0">1 5584 9682,'0'0'16,"0"0"0,0 1 0,0-1 0,0 0 1,0 0-1,0 0 0,0 0 0,0 0 0,0 0 0,0 1 0,0-1 0,0 0 0,0 0 0,0 0 1,0 0-1,0 0 0,0 0 0,0 0 0,1 1 0,-1-1 0,0 0 0,0 0 0,0 0 0,0 0 1,0 0-1,0 0 0,0 0 0,1 0 0,-1 0 0,0 0 0,0 0 0,0 0 0,0 0 1,0 0-1,0 0 0,1 0 0,-1 0 0,0 0 0,0 0 0,0 0 0,0 0 0,0 0 0,1 0 1,-1 0-1,0 0 0,0 0 0,5-8 436,4-19-138,-6 19-294,109-309 744,106-306-7,-20-7-298,128-392 1167,-147 401-1481,-156 536-134,173-805 85,-168 684 792,-9-2-1,-10 0 1,-24-298-1,13 475-358,-10-43-1,9 62-328,0 1 0,-1 0-1,0 0 1,-1 0-1,0 0 1,-13-18-1,8 12-3909,4 8 2961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1.542"/>
    </inkml:context>
    <inkml:brush xml:id="br0">
      <inkml:brushProperty name="width" value="0.05" units="cm"/>
      <inkml:brushProperty name="height" value="0.05" units="cm"/>
    </inkml:brush>
  </inkml:definitions>
  <inkml:trace contextRef="#ctx0" brushRef="#br0">44 92 16388,'-17'47'1541,"7"-3"-1450,-4 46-1,13-68-117,0-1 1,1 0-1,0 1 1,6 28-1,-5-44 19,0-1-1,1 0 1,-1 0-1,1 1 1,0-1-1,0 0 1,1-1-1,-1 1 1,1 0-1,0-1 1,7 8-1,-7-9 6,-1-1-1,1 0 0,0 0 1,0 0-1,0-1 0,0 1 1,0-1-1,0 1 1,0-1-1,0 0 0,1 0 1,-1-1-1,0 1 0,1-1 1,-1 1-1,0-1 0,1 0 1,-1 0-1,7-2 0,3 0 15,-1-2 0,1 0 0,-1 0 0,0-1 0,0-1 0,0 0-1,-1 0 1,0-1 0,0-1 0,14-12 0,1-3 227,-1-2 0,37-45 0,-6-13 946,-56 83-1172,0 0-1,0 0 0,0 0 1,0 0-1,0 0 0,0 1 1,0-1-1,0 0 0,0 0 1,0 0-1,0 0 0,0 0 1,0 0-1,0 1 1,0-1-1,0 0 0,0 0 1,0 0-1,0 0 0,0 0 1,0 0-1,0 1 0,0-1 1,0 0-1,0 0 0,1 0 1,-1 0-1,0 0 1,0 0-1,0 0 0,0 0 1,0 0-1,0 0 0,0 0 1,1 0-1,-1 1 0,0-1 1,0 0-1,0 0 0,0 0 1,0 0-1,0 0 1,1 0-1,-1 0 0,0 0 1,0 0-1,0 0 0,0 0 1,0 0-1,0 0 0,1-1 1,-1 1-1,0 0 0,0 0 1,0 0-1,0 0 0,0 0 1,0 0-1,0 0 1,0 0-1,1 0 0,0 12 71,-2-4-73,1-1 1,0 1-1,1 0 1,0 0-1,0 0 1,1 0-1,0 0 1,1-1-1,-1 1 1,1-1-1,1 0 1,7 14-1,-7-17-21,-1 0 0,1 0 0,-1 0 0,1 0 0,0-1 0,1 0 0,-1 0 0,1 0 0,-1 0 0,1-1 0,0 0 0,0 0 0,0 0 0,0 0 0,0-1 0,0 0 0,0 0 0,1 0-1,-1-1 1,9 1 0,-1-2 3,-1 0 0,1-1 0,0-1-1,-1 0 1,1 0 0,-1-1-1,0-1 1,0 0 0,0 0 0,-1-1-1,0-1 1,0 0 0,-1-1-1,0 0 1,0 0 0,14-16 0,-15 14 39,0-1 0,0 1 0,-2-1 0,1-1 0,-1 1 0,-1-2 0,0 1 0,-1 0 0,0-1 0,-1 0 0,0 0 0,-1 0 0,-1-1 0,0 1 0,0-25 0,-2 34-31,-1-1-1,1 0 1,-1 1 0,0-1-1,0 0 1,-1 1-1,1-1 1,-1 1 0,0 0-1,0-1 1,-1 1-1,1 0 1,-6-6 0,7 8-33,-1 1 1,1 0 0,0 0 0,-1 0 0,1 0 0,-1 0 0,1 0-1,-1 1 1,1-1 0,-1 0 0,1 1 0,-1-1 0,0 1 0,1-1 0,-1 1-1,-3 0 1,3 0-29,0 0 0,-1 1-1,1-1 1,-1 1 0,1 0-1,0 0 1,0 0 0,-1 0-1,1 0 1,0 0 0,0 0-1,0 1 1,0-1 0,-3 4-1,-8 9-250,6-4-107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1.945"/>
    </inkml:context>
    <inkml:brush xml:id="br0">
      <inkml:brushProperty name="width" value="0.05" units="cm"/>
      <inkml:brushProperty name="height" value="0.05" units="cm"/>
    </inkml:brush>
  </inkml:definitions>
  <inkml:trace contextRef="#ctx0" brushRef="#br0">143 0 14451,'-6'8'349,"-1"-1"0,1-1 0,-1 1-1,0-1 1,-11 6 0,-22 22 491,33-26-841,0 1 1,0 0 0,-10 16 0,15-21-14,0 0 1,1 0-1,-1-1 1,0 1 0,1 0-1,0 0 1,0 1-1,0-1 1,1 0-1,-1 0 1,1 0-1,0 1 1,1 3-1,-1-7 10,0 0-1,0 0 1,0 1 0,0-1-1,1 0 1,-1-1-1,0 1 1,1 0 0,-1 0-1,1 0 1,-1 0-1,1 0 1,-1 0-1,1 0 1,0-1 0,-1 1-1,1 0 1,0 0-1,0-1 1,0 1-1,0-1 1,-1 1 0,1-1-1,0 1 1,2 0-1,-1-1 3,0 1-1,0-1 1,0 0-1,0 0 1,1 0-1,-1-1 0,0 1 1,0 0-1,0-1 1,0 0-1,0 1 1,2-2-1,4-2 75,1 0-1,-1-1 1,-1 0-1,14-10 1,-14 8 122,0 0 0,-1 0 0,1-1 1,-2 0-1,1 0 0,7-15 0,-11 20-88,0 0-1,-1 0 1,0 0-1,1-1 1,-1 1-1,0-1 1,0 1-1,-1-1 1,1 1-1,-1-1 1,0 1-1,0-1 1,0 0-1,0 1 1,-1-1-1,1 1 1,-1-1-1,0 1 1,0-1-1,0 1 1,-2-4 0,3 6-97,-1 0 1,1 0 0,-1 1 0,1-1 0,0 0 0,-1 0 0,0 1 0,1-1 0,-1 0 0,1 1 0,-1-1 0,0 1 0,1-1 0,-1 1 0,0-1 0,1 1 0,-1 0 0,0-1 0,0 1 0,0 0 0,1-1 0,-1 1 0,0 0 0,0 0 0,0 0 0,0 0 0,1 0 0,-1 0 0,0 0 0,0 0 0,0 0 0,0 0 0,1 0 0,-1 1 0,0-1 0,0 0 0,0 1 0,1-1 0,-1 0 0,0 1 0,0-1 0,1 1 0,-1-1 0,0 1 0,1-1 0,-2 2 0,0 0-139,0 1 1,0-1-1,0 0 0,1 1 0,-1 0 1,1-1-1,-1 1 0,1 0 1,0-1-1,0 1 0,-1 5 1,2-6 92,-1-1 1,1 1-1,0-1 1,0 1-1,0-1 1,0 1-1,0-1 1,0 1-1,1-1 1,-1 1-1,0-1 1,1 1 0,-1-1-1,1 0 1,-1 1-1,1-1 1,0 0-1,0 1 1,-1-1-1,1 0 1,0 0-1,0 0 1,0 0-1,0 0 1,1 0 0,-1 0-1,0 0 1,0 0-1,1 0 1,-1-1-1,3 2 1,16 1-516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2.385"/>
    </inkml:context>
    <inkml:brush xml:id="br0">
      <inkml:brushProperty name="width" value="0.05" units="cm"/>
      <inkml:brushProperty name="height" value="0.05" units="cm"/>
    </inkml:brush>
  </inkml:definitions>
  <inkml:trace contextRef="#ctx0" brushRef="#br0">126 1 16772,'-6'2'164,"1"1"0,-1 1 1,1-1-1,0 1 0,-1 0 1,2 0-1,-1 1 0,0-1 1,1 1-1,0 0 0,0 0 1,0 0-1,-5 11 0,0 3-2,0 0 1,-11 38-1,16-46-182,1 0 1,0 0-1,1 1 1,0-1 0,1 17-1,0-25 14,1-1-1,1 1 1,-1-1-1,0 0 1,1 1 0,-1-1-1,1 0 1,-1 1-1,1-1 1,0 0 0,0 0-1,0 0 1,0 0-1,1 0 1,-1 0 0,1 0-1,-1 0 1,1 0-1,-1 0 1,1-1 0,0 1-1,0-1 1,0 1-1,0-1 1,0 0 0,0 0-1,0 0 1,1 0-1,-1 0 1,0 0 0,0-1-1,5 1 1,1 0 4,0 0 1,-1-1-1,1-1 1,0 1-1,0-1 1,-1 0-1,1-1 1,9-3-1,15-2 81,-31 7-87,0 0 1,1 0-1,-1 0 0,0 0 1,1 0-1,-1 0 0,0 1 1,0-1-1,1 1 0,-1-1 1,0 1-1,0-1 0,0 1 1,1 0-1,-1-1 0,0 1 1,0 0-1,0 0 0,0 0 1,-1 0-1,1 0 0,0 0 1,0 0-1,0 0 0,-1 0 1,1 0-1,0 0 0,-1 0 1,0 1-1,1-1 0,-1 0 1,1 2-1,2 7-38,0 0 0,-1 1 1,1 10-1,0-7 9,0 6 20,-1-7-31,1 1 0,0 0 0,6 13 0,-9-25 42,1 1 0,0-1 0,0 0 1,0 0-1,0 1 0,1-1 0,-1 0 1,1 0-1,-1 0 0,1-1 0,0 1 1,-1 0-1,1-1 0,0 1 1,0-1-1,0 1 0,0-1 0,1 0 1,-1 0-1,0 0 0,0 0 0,1 0 1,2 0-1,14-2-34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0T08:11:44.567"/>
    </inkml:context>
    <inkml:brush xml:id="br0">
      <inkml:brushProperty name="width" value="0.05" units="cm"/>
      <inkml:brushProperty name="height" value="0.05" units="cm"/>
    </inkml:brush>
  </inkml:definitions>
  <inkml:trace contextRef="#ctx0" brushRef="#br0">2 117 16596,'-1'-13'2024,"9"4"-992,5-1-304,12 1 1481,6-1-593,12 0-496,6-1-151,7-1-289,1 1-112,3 4-200,-1 0-224,-7 2-368,-4 2-304,-12 3-736,-7 0 1216,-20 2-233,-11 1-191,-21-2-168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2.875"/>
    </inkml:context>
    <inkml:brush xml:id="br0">
      <inkml:brushProperty name="width" value="0.05" units="cm"/>
      <inkml:brushProperty name="height" value="0.05" units="cm"/>
    </inkml:brush>
  </inkml:definitions>
  <inkml:trace contextRef="#ctx0" brushRef="#br0">53 1 12579,'-2'20'4775,"-7"20"-3814,0 2-920,0 6-24,-11 83-46,18-109 36,0 0 1,2 0-1,4 41 0,-3-59-6,0 1 0,0-1 0,0 0 0,0 0-1,1 1 1,0-1 0,-1 0 0,1 0 0,1 0 0,3 5-1,-4-7-13,-1-1 0,1 1 0,0 0 0,0-1-1,0 0 1,0 1 0,0-1 0,0 0 0,0 0-1,0 0 1,0-1 0,0 1 0,0 0 0,1-1-1,-1 1 1,0-1 0,0 0 0,1 0-1,-1 0 1,0 0 0,4 0 0,4-2-42,0 0 0,0-1 0,-1 0 0,1 0-1,-1-1 1,0 0 0,0 0 0,0-1 0,10-8 0,21-21-90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3.644"/>
    </inkml:context>
    <inkml:brush xml:id="br0">
      <inkml:brushProperty name="width" value="0.05" units="cm"/>
      <inkml:brushProperty name="height" value="0.05" units="cm"/>
    </inkml:brush>
  </inkml:definitions>
  <inkml:trace contextRef="#ctx0" brushRef="#br0">252 1 16764,'-4'0'102,"1"1"1,0 0-1,0 0 1,-1 0-1,1 0 1,0 1-1,0-1 1,0 1-1,0-1 1,1 1-1,-1 0 1,0 0-1,1 1 1,-1-1-1,1 0 1,0 1-1,0 0 1,0-1-1,0 1 1,0 0-1,-1 3 1,-4 9 90,0 0 0,1 0 0,-4 18-1,5-16-90,-9 30-170,2 1-1,-9 72 0,17-89 47,3 0 1,0 0-1,2 0 1,1 0-1,7 33 0,-2-40 3,3 11 34,-11-35-16,1 0 0,0 0 1,0 0-1,0 0 1,0 0-1,0 0 0,0 0 1,0 0-1,0 0 1,0 0-1,0 0 0,0 0 1,0 0-1,0 0 1,-1 0-1,1 0 0,0 0 1,0 0-1,0 0 1,0 0-1,0 0 0,0 0 1,0 0-1,0 0 1,0 0-1,0 0 0,0 0 1,0 0-1,0 0 0,0 1 1,0-1-1,0 0 1,0 0-1,0 0 0,0 0 1,0 0-1,0 0 1,0 0-1,0 0 0,0 0 1,0 0-1,0 0 1,0 0-1,0 0 0,0 1 1,-10-19-81,-109-206 438,118 224-352,1 0-1,0 0 0,0-1 1,0 1-1,0 0 1,0-1-1,0 1 0,0 0 1,0-1-1,0 1 1,0 0-1,0 0 0,0-1 1,0 1-1,0 0 1,0-1-1,0 1 0,0 0 1,0-1-1,0 1 1,0 0-1,1 0 0,-1-1 1,0 1-1,0 0 1,0 0-1,1-1 0,-1 1 1,0 0-1,0 0 1,0 0-1,1-1 0,-1 1 1,0 0-1,0 0 1,1 0-1,-1 0 0,0 0 1,1-1-1,-1 1 0,0 0 1,0 0-1,1 0 1,-1 0-1,0 0 0,1 0 1,-1 0-1,0 0 1,1 0-1,-1 0 0,0 0 1,0 0-1,1 0 1,-1 1-1,0-1 0,1 0 1,17 2-48,138 21-3014,-136-21 1957,0-1-1,0-1 0,0-1 0,0-1 0,35-8 0,-51 9 1056,0-1 0,0 1 1,0-1-1,0 0 0,0 0 0,4-4 0,-8 6 125,1 0 0,0-1 0,-1 1-1,1-1 1,0 1 0,-1-1 0,1 1 0,0-1 0,-1 0 0,1 1-1,-1-1 1,1 0 0,-1 1 0,0-1 0,1 0 0,-1 1 0,0-1 0,1 0-1,-1 0 1,0 0 0,0 1 0,0-1 0,0 0 0,0 0 0,0 0-1,0 0 1,0 1 0,0-1 0,0 0 0,0 0 0,0 0 0,0 1-1,-1-1 1,1 0 0,0 0 0,-1 1 0,0-2 0,1 1 45,-1 1-1,1-1 1,-1 1 0,0-1-1,0 1 1,1-1 0,-1 1 0,0 0-1,0-1 1,1 1 0,-1 0 0,0 0-1,0 0 1,0-1 0,1 1-1,-1 0 1,0 0 0,0 0 0,0 0-1,0 0 1,1 1 0,-1-1 0,0 0-1,0 0 1,0 0 0,1 1-1,-1-1 1,0 0 0,0 1 0,1-1-1,-1 1 1,0-1 0,1 1 0,-1-1-1,1 1 1,-1-1 0,0 1-1,1 0 1,-1 0 0,-3 3 79,0 0 0,0 1 0,1-1 0,-5 8 0,3-2-195,1-1 0,0 1 0,-4 13 0,7-21-22,0 1-1,1-1 0,-1 1 0,0-1 0,1 1 0,0 0 1,0-1-1,0 1 0,0-1 0,0 1 0,0 0 0,1-1 0,-1 1 1,1-1-1,0 1 0,0-1 0,-1 1 0,4 3 0,-3-5 10,0 0 0,-1 0 0,1 0 0,0-1 0,0 1 0,0 0 0,1-1 0,-1 1 0,0 0 0,0-1 0,0 1 0,0-1 0,1 0 1,-1 1-1,0-1 0,0 0 0,1 0 0,-1 0 0,0 0 0,2 0 0,0-1 2,1 1 0,-1-1 0,0 0 0,1 0 0,-1 0 0,0 0 0,4-3 1,4-2 23,-2-1 0,1 0 0,11-11 0,-1-3 152,-1-1 0,27-42 0,-47 68-154,-9 45-555,9-44 394,1-1 1,0 0-1,0 1 0,0-1 0,0 0 0,1 0 1,0 1-1,0-1 0,2 7 0,-3-10 126,1 0 0,-1 0 0,1 0-1,-1-1 1,1 1 0,0 0 0,-1 0-1,1 0 1,0-1 0,-1 1 0,1 0-1,0-1 1,0 1 0,0 0 0,0-1 0,0 1-1,-1-1 1,1 0 0,0 1 0,0-1-1,0 0 1,0 1 0,0-1 0,0 0-1,1 0 1,-1 0 0,0 0 0,0 0-1,0 0 1,0 0 0,0 0 0,0-1-1,0 1 1,2-1 0,21-9-358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4.048"/>
    </inkml:context>
    <inkml:brush xml:id="br0">
      <inkml:brushProperty name="width" value="0.05" units="cm"/>
      <inkml:brushProperty name="height" value="0.05" units="cm"/>
    </inkml:brush>
  </inkml:definitions>
  <inkml:trace contextRef="#ctx0" brushRef="#br0">70 1 13915,'-11'15'317,"1"1"0,1 0 0,0 1 0,-8 23 0,14-32-293,1 0 0,-1 0 0,1 0 0,1 0-1,0 0 1,0 0 0,0 0 0,1 0 0,0 1 0,1-1-1,0 0 1,2 11 0,-2-16-18,0-1 0,0 1 1,0-1-1,0 1 0,1-1 0,-1 1 1,1-1-1,-1 0 0,1 0 0,0 0 0,0 0 1,0 0-1,0 0 0,0 0 0,0-1 1,0 1-1,1-1 0,-1 1 0,1-1 1,-1 0-1,5 1 0,3 1 22,0-1 0,0-1-1,0 0 1,17 0 0,-18-2-9,-1 2-1,1-1 1,-1 1 0,1 0-1,-1 1 1,11 3 0,-16-3-20,1 0 0,-1 0 0,0 0 0,-1 1 0,1-1 0,0 1 1,-1 0-1,1 0 0,-1 0 0,0 0 0,0 0 0,0 0 0,0 0 0,-1 1 1,1-1-1,0 5 0,-1-4 3,1-1-1,-1 1 1,1-1 0,0 1 0,-1-1-1,2 0 1,-1 0 0,0 0 0,1 0-1,-1 0 1,1 0 0,5 3 0,-7-5 17,0-1 0,1 1 0,-1-1 0,1 1 0,0-1 0,-1 0 0,1 0 0,-1 0 0,1 1 0,-1-2 0,1 1 0,0 0 0,-1 0 0,1 0 0,-1-1 0,1 1 0,-1-1 0,1 1 0,-1-1 0,1 0 0,-1 1 0,0-1 0,1 0 0,-1 0 0,0 0 0,0 0 0,1 0 0,-1 0 0,1-2 0,3-3 132,0 0-1,0 0 1,0 0-1,5-11 1,-1 0 166,-1-1 1,0 0-1,-2-1 0,6-22 1,-11 41-342,0 0 0,0 0-1,0 0 1,0 0 0,0 0 0,0 0 0,0 0 0,1 0 0,-1 1 0,0-1 0,-1 0-1,1 1 1,0-1 0,0 1 0,0-1 0,2 2 0,24 6-816,-23-8 825,0 0 0,0-1 0,0 1 0,0-1 0,0 0-1,0 0 1,0-1 0,0 1 0,0-1 0,0 0 0,-1 0 0,1 0 0,0 0 0,5-5-1,10-13-174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4.454"/>
    </inkml:context>
    <inkml:brush xml:id="br0">
      <inkml:brushProperty name="width" value="0.05" units="cm"/>
      <inkml:brushProperty name="height" value="0.05" units="cm"/>
    </inkml:brush>
  </inkml:definitions>
  <inkml:trace contextRef="#ctx0" brushRef="#br0">4 0 15395,'-3'0'1425,"3"2"-1153,1 2-176,8 2 1240,6 1-1352,5 2-216,8 0-392,2-2 1872,7 2-1256,-1-2 48,-1-4 40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5.296"/>
    </inkml:context>
    <inkml:brush xml:id="br0">
      <inkml:brushProperty name="width" value="0.05" units="cm"/>
      <inkml:brushProperty name="height" value="0.05" units="cm"/>
    </inkml:brush>
  </inkml:definitions>
  <inkml:trace contextRef="#ctx0" brushRef="#br0">103 12 17556,'-1'-1'77,"1"0"1,-1 1 0,1-1 0,-1 0-1,1 1 1,-1-1 0,1 1 0,-1-1-1,1 0 1,-1 1 0,0-1 0,1 1-1,-1-1 1,0 1 0,0 0 0,1-1-1,-1 1 1,0 0 0,0 0 0,0-1-1,1 1 1,-1 0 0,-1 0 0,1 0-26,1 1 0,-1-1 0,0 0 1,0 1-1,1-1 0,-1 1 1,1-1-1,-1 1 0,0-1 1,1 1-1,-1 0 0,1-1 1,-1 1-1,1 0 0,0-1 1,-1 1-1,1 0 0,0 0 1,-1 0-1,-2 8 100,1 0-1,0-1 1,-2 14-1,3-16-136,-10 67-41,4 1 0,2 0 0,10 131 1,-3-185 90,-2-19 21,0-4 15,-5-31 146,-36-112 65,41 146-321,0-1 0,0 0 0,0 0 1,-1 0-1,1 1 0,0-1 0,0 0 1,0 0-1,0 0 0,0 1 0,1-1 1,-1 0-1,0 0 0,0 0 0,0 1 1,1-1-1,-1 0 0,0 0 0,1 1 1,-1-1-1,1 0 0,-1 1 0,0-1 1,1 0-1,0 1 0,-1-1 0,1 1 1,-1-1-1,1 1 0,0-1 0,-1 1 0,1-1 1,1 1-1,30-9-180,-19 6 134,35-9-99,141-31-2060,-186 44 2105,-6 3 154,3-3-75,-1-1 0,1 1-1,-1-1 1,1 1 0,0-1 0,-1 1 0,1-1-1,0 1 1,-1 0 0,1-1 0,0 1-1,0-1 1,0 1 0,0 0 0,-1-1-1,1 1 1,0 0 0,0-1 0,0 1 0,0-1-1,0 1 1,1 0 0,26 41-1047,-18-30 965,-1 0 0,0 0 0,-1 1-1,9 21 1,-15-31 153,0 1 0,0 0 0,0 0 0,0 0-1,-1 0 1,0 0 0,1 0 0,-1 0 0,-1-1 0,1 1 0,-1 0-1,1 0 1,-1 0 0,0 0 0,-1 0 0,1-1 0,0 1 0,-1 0-1,0-1 1,0 0 0,-4 5 0,0 1 165,-1 0 0,-1-1 1,0-1-1,0 1 0,0-1 0,-1-1 0,0 1 1,0-2-1,-1 1 0,0-1 0,0 0 0,-17 5 1,26-10-223,1 0 1,0 0-1,-1 1 1,1-1-1,-1 0 1,1 0 0,0 0-1,-1 0 1,1 1-1,-1-1 1,1 0-1,0 0 1,-1 0-1,1 0 1,-1 0 0,1 0-1,-1 0 1,1 0-1,0 0 1,-1-1-1,1 1 1,-1 0-1,1 0 1,0 0 0,-1 0-1,1 0 1,-1-1-1,1 1 1,0 0-1,-1 0 1,1-1 0,0 1-1,-1 0 1,1-1-1,0 1 1,0 0-1,-1-1 1,1 1-1,0 0 1,0-1 0,0 1-1,-1-1 1,1 1-1,0 0 1,0-1-1,0 1 1,0-1-1,0 1 1,0-1 0,0 1-1,0 0 1,0-1-1,0 1 1,0-1-1,0 1 1,0-1-1,0 1 1,0 0 0,0-1-1,1 1 1,-1-1-1,0 1 1,1-1-1,5-16-317</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6.296"/>
    </inkml:context>
    <inkml:brush xml:id="br0">
      <inkml:brushProperty name="width" value="0.05" units="cm"/>
      <inkml:brushProperty name="height" value="0.05" units="cm"/>
    </inkml:brush>
  </inkml:definitions>
  <inkml:trace contextRef="#ctx0" brushRef="#br0">52 52 17564,'-3'3'108,"0"0"1,1 0-1,-1 1 1,1-1-1,-1 1 1,1 0 0,0-1-1,1 1 1,-1 0-1,1 0 1,-2 6-1,-9 52-193,9-46 133,-6 63-231,8-72 165,1 0 1,0-1-1,1 1 0,-1 0 1,1-1-1,0 1 0,1-1 1,0 1-1,4 10 0,-5-16 18,0 0 0,0 1-1,0-1 1,0 0 0,0 1-1,0-1 1,0 0 0,0 0-1,0 0 1,1 0 0,-1 0-1,0 0 1,1 0 0,-1-1 0,1 1-1,-1 0 1,1-1 0,-1 1-1,1-1 1,0 0 0,-1 1-1,1-1 1,-1 0 0,1 0-1,0 0 1,-1 0 0,1 0-1,0-1 1,-1 1 0,1 0-1,-1-1 1,1 1 0,-1-1-1,1 1 1,1-2 0,3-1 54,-1 1 0,-1-1 1,1 0-1,0 0 0,-1-1 0,1 1 0,-1-1 1,0 0-1,3-5 0,-2 2 78,-1 0 1,0 0-1,0 0 0,-1-1 0,0 1 1,0-1-1,0 0 0,-1 0 0,1-10 1,-2 13-51,-1 0 0,1 0 0,-1 0 0,0 0 0,0 0 1,0 0-1,-1 0 0,0 0 0,0 0 0,0 1 0,-1-1 1,1 0-1,-1 1 0,0-1 0,-1 1 0,-3-7 0,-2 5-29,6 9-318,2-3 244,0 1 0,0-1 0,0 1 0,1 0 1,-1-1-1,0 1 0,1-1 0,-1 1 0,0-1 0,1 1 1,-1-1-1,1 0 0,-1 1 0,1-1 0,-1 1 0,1-1 0,-1 0 1,1 1-1,-1-1 0,1 0 0,0 0 0,-1 1 0,1-1 1,-1 0-1,1 0 0,0 0 0,0 0 0,2 1 4,1-1 0,-1 0 1,0 0-1,0-1 0,1 1 0,-1-1 0,0 1 0,0-1 0,1 0 0,-1 0 1,0-1-1,0 1 0,0 0 0,-1-1 0,1 0 0,3-2 0,22 36-31,-25-30 35,0 0 0,-1-1 0,1 1 0,0 0 0,0-1 0,0 0-1,0 1 1,0-1 0,0 0 0,0-1 0,0 1 0,1-1 0,-1 1-1,0-1 1,0 0 0,0 0 0,1 0 0,-1-1 0,0 1 0,0-1-1,1 1 1,2-3 0,6 0-30,0-2 0,0 1 0,-1-1 0,16-10 0,-20 10 34,51-32-89,-52 33 129,0-1 0,0 0 0,0 0 0,-1-1 0,0 0 0,7-9 1,-11 14-20,-1 1 0,1 0 0,-1-1 0,0 1 0,1-1 0,-1 1 1,0-1-1,0 1 0,1-1 0,-1 1 0,0-1 0,0 1 0,1-1 0,-1 1 1,0-1-1,0 1 0,0-1 0,0 0 0,0 1 0,0-1 0,0 1 1,0-1-1,0 1 0,0-1 0,0 1 0,-1-2 0,-12 4 219,-18 17 11,20-10-202,0 0 1,0 1-1,-9 12 0,17-19-57,1 1 0,-1-1 0,1 0 0,0 1 0,0-1 0,0 1 0,0 0 0,0 0-1,1 0 1,0 0 0,0 0 0,0 0 0,0 0 0,0 0 0,1 5 0,0-8 6,0 0 0,1 1-1,-1-1 1,1 0 0,-1 0 0,1 1 0,-1-1 0,1 0 0,0 0 0,-1 0-1,1 0 1,0 0 0,0 0 0,0 0 0,0 0 0,0 0 0,0 0 0,0 0 0,0-1-1,1 1 1,-1 0 0,0-1 0,2 2 0,33 7-144,-30-8 129,6 1-19,95 22-145,-95-20 167,0 0-1,0 1 1,-1 0-1,0 0 1,0 2-1,18 12 1,-19-8-15,-2-5 317,-5-21 124,-3-21 106,-9-64 1,0 1-1734,8 97 1202,1 1 0,0-1 0,0 0 1,0 1-1,0-1 0,0 0 0,0 1 1,0-1-1,1 0 0,-1 1 0,0-1 0,1 1 1,-1-1-1,1 1 0,0-1 0,0 1 1,-1-1-1,1 1 0,0 0 0,0-1 1,0 1-1,0 0 0,1 0 0,-1-1 0,0 1 1,0 0-1,1 0 0,-1 1 0,1-1 1,1-1-1,16-5-377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6.804"/>
    </inkml:context>
    <inkml:brush xml:id="br0">
      <inkml:brushProperty name="width" value="0.05" units="cm"/>
      <inkml:brushProperty name="height" value="0.05" units="cm"/>
    </inkml:brush>
  </inkml:definitions>
  <inkml:trace contextRef="#ctx0" brushRef="#br0">77 0 16788,'-3'2'60,"1"-1"1,-1 0-1,0 1 1,1-1-1,0 1 1,-1 0-1,1 0 1,0 0 0,0 0-1,0 0 1,0 0-1,0 1 1,0-1-1,1 0 1,-1 1 0,1 0-1,-1-1 1,0 6-1,-4 7-81,-8 32 1,13-44 54,-4 17-89,1 0 0,1 1 0,1-1 0,0 27 1,2-40 40,0 0 1,1 0 0,0 0-1,0 0 1,0 0 0,1-1-1,0 1 1,1 0 0,-1-1 0,1 1-1,0-1 1,1 0 0,0 0-1,0 0 1,0-1 0,6 7-1,-8-10 19,0-1-1,-1 1 0,1-1 0,0 1 0,0-1 1,0 0-1,0 1 0,1-1 0,-1 0 1,0 0-1,0-1 0,1 1 0,-1 0 0,0-1 1,1 0-1,-1 1 0,1-1 0,-1 0 1,0 0-1,1 0 0,3-1 0,-2-1 17,-1 1-1,1 0 0,-1-1 1,1 0-1,-1 0 1,0 0-1,0 0 1,0-1-1,0 1 1,0-1-1,0 0 0,3-4 1,0-1 90,0-1 1,-1 1-1,0-1 1,0 0-1,-1 0 1,0-1-1,-1 1 1,0-1 0,3-17-1,-7 17 107,-4 13-11,-4 16-28,8-16-186,0 1 0,0 0 0,1 0 0,-1 0-1,1-1 1,0 1 0,0 0 0,0 0 0,1 0 0,-1 0-1,1 0 1,0-1 0,0 1 0,0 0 0,1-1 0,-1 1-1,1-1 1,0 1 0,3 3 0,-3-4 2,0-1 0,0 0 0,0-1 0,0 1 0,1 0-1,-1-1 1,0 1 0,1-1 0,0 0 0,-1 0 0,1 0 0,0 0 0,-1 0 0,1 0 0,0-1 0,0 1 0,0-1 0,0 0 0,-1 0 0,1 0-1,0 0 1,0-1 0,0 1 0,0-1 0,-1 0 0,5-1 0,1-1 39,0-1 0,0 0-1,0 0 1,-1 0 0,1-1 0,-1-1 0,0 1-1,8-9 1,18-14 258,-33 29-294,0-1 0,1 0 0,-1 0 0,0 1 0,0-1-1,1 0 1,-1 1 0,0-1 0,1 0 0,-1 1 0,0-1 0,0 0 0,0 1-1,0-1 1,1 0 0,-1 1 0,0-1 0,0 1 0,0-1 0,0 0-1,0 1 1,0-1 0,0 1 0,0-1 0,0 1 0,0-1 0,0 0 0,0 1-1,0-1 1,0 1 0,-1-1 0,1 0 0,0 1 0,-2 24-66,2-21 47,0 0-3,0 0 0,0 0 0,0 0 0,0 1-1,1-1 1,-1 0 0,1 0 0,0 0 0,1 0 0,-1 0 0,1 0 0,0 0 0,-1-1 0,2 1 0,3 5-1,-4-7-12,-1 0 0,1-1 0,0 1 0,0-1 0,0 1 0,0-1-1,0 0 1,0 0 0,0 1 0,1-2 0,-1 1 0,0 0-1,1 0 1,-1-1 0,0 1 0,1-1 0,-1 0 0,1 0 0,-1 0-1,1 0 1,-1 0 0,1 0 0,-1-1 0,0 1 0,1-1 0,-1 0-1,4-1 1,8-5-98,0 1 0,25-18 0,0-3-109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7.206"/>
    </inkml:context>
    <inkml:brush xml:id="br0">
      <inkml:brushProperty name="width" value="0.05" units="cm"/>
      <inkml:brushProperty name="height" value="0.05" units="cm"/>
    </inkml:brush>
  </inkml:definitions>
  <inkml:trace contextRef="#ctx0" brushRef="#br0">138 0 14779,'-5'1'362,"0"0"-1,0 0 1,0 0-1,0 0 1,0 1-1,1 0 1,-1 0 0,0 0-1,1 0 1,0 1-1,-1 0 1,-5 5-1,6-5-372,1 0 0,0 0-1,-1 0 1,1 0 0,0 1-1,0-1 1,1 1 0,-1 0-1,1 0 1,0 0 0,0 0-1,0 0 1,1 1 0,-2 4-1,3-7-10,0 0-1,0 0 0,0 0 0,0-1 1,1 1-1,-1 0 0,1 0 0,-1-1 1,1 1-1,0 0 0,0-1 0,0 1 1,-1-1-1,1 1 0,1-1 0,-1 1 1,0-1-1,0 0 0,1 1 0,-1-1 1,0 0-1,1 0 0,-1 0 0,1 0 1,-1 0-1,1-1 0,0 1 0,3 1 1,7 2-51,1 0 1,25 5 0,-22-5 36,8 0 0,-17-3 25,0 0-1,-1 0 1,1 1 0,0 0 0,-1 0 0,1 0 0,-1 1-1,1 0 1,-1 0 0,0 1 0,6 4 0,-11-7 9,-1-1 1,0 1-1,1-1 1,-1 0 0,0 1-1,0-1 1,1 1-1,-1-1 1,0 0-1,0 1 1,0-1 0,0 1-1,1-1 1,-1 1-1,0-1 1,0 1 0,0-1-1,0 1 1,0-1-1,0 1 1,0-1 0,0 0-1,-1 1 1,1-1-1,0 1 1,0-1-1,0 1 1,-1 0 0,-12 12-12,-20 5 49,31-18-32,-20 11-42,-1-1-1,0-2 0,0 0 1,-43 7-1,64-15 10,-1 0-1,1 1 1,-1-1 0,1 0 0,0-1 0,-1 1 0,1 0-1,-1-1 1,1 1 0,0-1 0,-3-1 0,4 1 19,0 1 1,0-1 0,0 0 0,0 1-1,0-1 1,0 0 0,0 0 0,0 0-1,1 0 1,-1 0 0,0 0 0,1 0-1,-1 0 1,1 0 0,-1 0 0,1 0 0,0 0-1,-1-1 1,1 1 0,0 0 0,0 0-1,0-2 1,0-20-204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7.642"/>
    </inkml:context>
    <inkml:brush xml:id="br0">
      <inkml:brushProperty name="width" value="0.05" units="cm"/>
      <inkml:brushProperty name="height" value="0.05" units="cm"/>
    </inkml:brush>
  </inkml:definitions>
  <inkml:trace contextRef="#ctx0" brushRef="#br0">192 0 13779,'-5'11'856,"-9"13"-800,-1 4-40,3 6 176,-1 2-176,8 5-16,0-1 8,7 0-8,2 1 0,6-3 0,0-1 8,4-8 8,-3-3 8,-1-8-136,1-5-144,-6-13 224,-3-6-24,-8-13-32</inkml:trace>
  <inkml:trace contextRef="#ctx0" brushRef="#br0" timeOffset="1">6 200 15267,'-4'-4'1473,"2"3"-1249,5 1-328,6 0 912,7 1-760,6 1 56,10-2-152,11 0-144,16-2 152,6 2-8,8-4-16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8:36:39.817"/>
    </inkml:context>
    <inkml:brush xml:id="br0">
      <inkml:brushProperty name="width" value="0.05" units="cm"/>
      <inkml:brushProperty name="height" value="0.05" units="cm"/>
    </inkml:brush>
  </inkml:definitions>
  <inkml:trace contextRef="#ctx0" brushRef="#br0">132 138 15179,'0'-1'83,"-1"-1"0,0 1 0,0 0 0,0 0 0,0 0 0,-1 0 1,1 0-1,0 0 0,0 1 0,0-1 0,-1 0 0,1 1 0,0-1 0,-1 1 0,1-1 0,-1 1 0,1-1 0,0 1 0,-1 0 0,1 0 0,-1 0 0,1 0 0,-3 0 0,1 1 0,0 0-1,1 0 1,-1 0-1,0 0 1,0 0-1,1 1 0,-1-1 1,1 1-1,0-1 1,-1 1-1,-1 3 1,-4 3-66,1 0-1,0 0 1,0 1 0,1 0 0,-7 13 0,10-15-56,0-1 1,0 1 0,1 0 0,0 0 0,0 0 0,1 0-1,0 0 1,0 0 0,1 8 0,0-13 27,-1 0 0,2 0-1,-1 0 1,0 0 0,0 0 0,1 0 0,-1 0 0,1 0-1,-1 0 1,1 0 0,0-1 0,0 1 0,0 0-1,0 0 1,0-1 0,0 1 0,1-1 0,-1 1 0,0-1-1,1 1 1,-1-1 0,1 0 0,-1 0 0,1 0-1,0 0 1,0 0 0,-1 0 0,1 0 0,0 0 0,0-1-1,0 1 1,0-1 0,0 1 0,0-1 0,3 0-1,1 0 4,1 0 0,-1-1 0,0 0 0,0 0 0,0-1 0,0 0 0,0 0 0,0 0 0,-1-1 0,1 1 0,-1-1 0,10-7-1,1-2 91,0-1-1,21-23 0,-20 13 108,-7 9 157,-10 15-340,1-1-1,-1 1 1,0 0 0,1-1-1,-1 1 1,0 0 0,0 0 0,1-1-1,-1 1 1,0 0 0,0 0 0,0-1-1,0 1 1,0 0 0,0 0-1,0-1 1,0 1 0,0 0 0,-1 0-1,1-1 1,0 1 0,0 0-1,-1 0 1,-4 28 27,4-22-54,-1 0-1,1 0 1,0 1 0,0-1 0,1 0 0,0 0 0,1 1 0,-1-1-1,1 0 1,4 14 0,-5-20 21,1 0-1,-1 0 0,1 0 1,0 0-1,-1 0 1,1 0-1,0 0 0,0 0 1,-1 0-1,1 0 0,0 0 1,0-1-1,0 1 1,0 0-1,0 0 0,0-1 1,1 1-1,-1-1 1,0 1-1,0-1 0,0 0 1,3 1-1,-2-1 5,0 0 0,1 0 0,-1 0-1,1-1 1,-1 1 0,0-1 0,1 1 0,-1-1 0,0 0-1,0 0 1,3-1 0,4-4 87,1 0 0,-1 0-1,15-15 1,-23 21-78,11-11 279,0 0 0,-1-1 0,-1 0-1,1-1 1,-2 0 0,0 0 0,-1-1 0,0 0-1,11-29 1,-23 55-252,-9 42-197,13-52 147,0 1 0,-1 0 0,1-1 1,0 1-1,0 0 0,0 0 1,1-1-1,-1 1 0,1 0 0,0-1 1,-1 1-1,1 0 0,0-1 1,0 1-1,1-1 0,2 5 1,-3-6 7,0 0 1,0 0 0,1 0 0,-1-1 0,0 1 0,1 0 0,-1-1 0,1 1 0,-1 0 0,1-1 0,-1 0-1,1 1 1,-1-1 0,1 0 0,-1 0 0,1 0 0,-1 0 0,1 0 0,-1 0 0,1 0 0,-1 0 0,1-1 0,-1 1-1,1-1 1,-1 1 0,1-1 0,1 0 0,5-3 2,1-1-1,-1 1 1,9-7-1,-13 8 2,33-26 52,-29 21-34,0 2 0,0-1 0,1 1 0,0 0-1,11-5 1,-20 11-26,1 0 0,-1 0 0,1 0 1,-1 0-1,1 0 0,-1 0 0,1 0 0,-1 0 0,1 0 0,-1 0 0,1 0 0,-1 0 0,1 0 0,-1 1 1,1-1-1,-1 0 0,1 0 0,-1 1 0,0-1 0,1 0 0,-1 1 0,1-1 0,-1 0 0,0 1 0,1-1 1,-1 0-1,0 1 0,0-1 0,1 1 0,-1-1 0,0 1 0,0-1 0,1 1 0,-1-1 0,0 0 0,0 1 0,0 0 1,6 25-118,-5-19 73,-1-5 40,1 1-1,-1-1 1,1 0 0,0 0 0,-1 0 0,1 0-1,0 0 1,0 0 0,0 0 0,1 0 0,-1 0-1,0-1 1,1 1 0,-1 0 0,1-1-1,0 1 1,-1-1 0,5 3 0,-5-4 8,1 1 0,0 0 0,0-1 0,0 0 0,1 1-1,-1-1 1,0 0 0,0 0 0,0 0 0,0 0 0,0-1 0,0 1 0,0 0 0,0-1 0,0 0 0,3 0 0,4-4 26,0 0 1,-1 0 0,1 0 0,-1-1-1,0-1 1,13-12 0,-9 6 87,-1 0-1,0-1 1,-1-1 0,-1 1 0,0-1 0,-1-1-1,-1 0 1,0 0 0,-1 0 0,-1-1 0,5-21-1,-10 33-77,-2 5-21,-5 13-28,-8 23-46,0 28 29,3 0 0,2 0 0,-1 97 0,4 54-659,-1-377 706,6 117 133,0 15-40,1 0 0,6-55 0,-5 84-147,0-1 0,1 1 0,-1-1-1,1 1 1,-1-1 0,1 1 0,0-1 0,-1 1 0,1 0-1,0-1 1,0 1 0,0 0 0,0 0 0,0 0 0,0-1 0,0 1-1,1 0 1,-1 1 0,0-1 0,1 0 0,-1 0 0,0 0-1,1 1 1,2-2 0,3 1-152,-1 0-1,1 0 0,-1 0 1,12 0-1,-6 1 223,22-1-415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14.11.2022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97720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2060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01600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4632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2617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28712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3546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05163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155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4603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99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6542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23889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42773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60696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145350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4110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756143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15665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793237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19005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5357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06286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60102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29557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86411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7327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09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74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167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803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14.11.2022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14.11.2022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14.11.2022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14.11.2022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14.11.2022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14.11.2022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14.11.2022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14.11.2022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14.11.2022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14.11.2022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14.11.2022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14.11.2022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12.png"/><Relationship Id="rId21" Type="http://schemas.openxmlformats.org/officeDocument/2006/relationships/customXml" Target="../ink/ink9.xml"/><Relationship Id="rId42" Type="http://schemas.openxmlformats.org/officeDocument/2006/relationships/image" Target="../media/image20.png"/><Relationship Id="rId47" Type="http://schemas.openxmlformats.org/officeDocument/2006/relationships/customXml" Target="../ink/ink22.xml"/><Relationship Id="rId63" Type="http://schemas.openxmlformats.org/officeDocument/2006/relationships/customXml" Target="../ink/ink30.xml"/><Relationship Id="rId68" Type="http://schemas.openxmlformats.org/officeDocument/2006/relationships/image" Target="../media/image33.png"/><Relationship Id="rId16" Type="http://schemas.openxmlformats.org/officeDocument/2006/relationships/image" Target="../media/image7.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45" Type="http://schemas.openxmlformats.org/officeDocument/2006/relationships/customXml" Target="../ink/ink21.xml"/><Relationship Id="rId53" Type="http://schemas.openxmlformats.org/officeDocument/2006/relationships/customXml" Target="../ink/ink25.xml"/><Relationship Id="rId58" Type="http://schemas.openxmlformats.org/officeDocument/2006/relationships/image" Target="../media/image28.png"/><Relationship Id="rId66" Type="http://schemas.openxmlformats.org/officeDocument/2006/relationships/image" Target="../media/image32.png"/><Relationship Id="rId74" Type="http://schemas.openxmlformats.org/officeDocument/2006/relationships/image" Target="../media/image36.png"/><Relationship Id="rId5" Type="http://schemas.openxmlformats.org/officeDocument/2006/relationships/customXml" Target="../ink/ink1.xml"/><Relationship Id="rId61" Type="http://schemas.openxmlformats.org/officeDocument/2006/relationships/customXml" Target="../ink/ink29.xml"/><Relationship Id="rId19" Type="http://schemas.openxmlformats.org/officeDocument/2006/relationships/customXml" Target="../ink/ink8.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23.png"/><Relationship Id="rId56" Type="http://schemas.openxmlformats.org/officeDocument/2006/relationships/image" Target="../media/image27.png"/><Relationship Id="rId64" Type="http://schemas.openxmlformats.org/officeDocument/2006/relationships/image" Target="../media/image31.png"/><Relationship Id="rId69" Type="http://schemas.openxmlformats.org/officeDocument/2006/relationships/customXml" Target="../ink/ink33.xml"/><Relationship Id="rId77" Type="http://schemas.openxmlformats.org/officeDocument/2006/relationships/customXml" Target="../ink/ink37.xml"/><Relationship Id="rId8" Type="http://schemas.openxmlformats.org/officeDocument/2006/relationships/image" Target="../media/image3.png"/><Relationship Id="rId51" Type="http://schemas.openxmlformats.org/officeDocument/2006/relationships/customXml" Target="../ink/ink24.xml"/><Relationship Id="rId72" Type="http://schemas.openxmlformats.org/officeDocument/2006/relationships/image" Target="../media/image35.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 Id="rId46" Type="http://schemas.openxmlformats.org/officeDocument/2006/relationships/image" Target="../media/image22.png"/><Relationship Id="rId59" Type="http://schemas.openxmlformats.org/officeDocument/2006/relationships/customXml" Target="../ink/ink28.xml"/><Relationship Id="rId67" Type="http://schemas.openxmlformats.org/officeDocument/2006/relationships/customXml" Target="../ink/ink32.xml"/><Relationship Id="rId20" Type="http://schemas.openxmlformats.org/officeDocument/2006/relationships/image" Target="../media/image9.png"/><Relationship Id="rId41" Type="http://schemas.openxmlformats.org/officeDocument/2006/relationships/customXml" Target="../ink/ink19.xml"/><Relationship Id="rId54" Type="http://schemas.openxmlformats.org/officeDocument/2006/relationships/image" Target="../media/image26.png"/><Relationship Id="rId62" Type="http://schemas.openxmlformats.org/officeDocument/2006/relationships/image" Target="../media/image30.png"/><Relationship Id="rId70" Type="http://schemas.openxmlformats.org/officeDocument/2006/relationships/image" Target="../media/image34.png"/><Relationship Id="rId75" Type="http://schemas.openxmlformats.org/officeDocument/2006/relationships/customXml" Target="../ink/ink36.xml"/><Relationship Id="rId1" Type="http://schemas.openxmlformats.org/officeDocument/2006/relationships/slideLayout" Target="../slideLayouts/slideLayout12.xml"/><Relationship Id="rId6" Type="http://schemas.openxmlformats.org/officeDocument/2006/relationships/image" Target="../media/image2.png"/><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49" Type="http://schemas.openxmlformats.org/officeDocument/2006/relationships/customXml" Target="../ink/ink23.xml"/><Relationship Id="rId57" Type="http://schemas.openxmlformats.org/officeDocument/2006/relationships/customXml" Target="../ink/ink27.xml"/><Relationship Id="rId10" Type="http://schemas.openxmlformats.org/officeDocument/2006/relationships/image" Target="../media/image4.png"/><Relationship Id="rId31" Type="http://schemas.openxmlformats.org/officeDocument/2006/relationships/customXml" Target="../ink/ink14.xml"/><Relationship Id="rId44" Type="http://schemas.openxmlformats.org/officeDocument/2006/relationships/image" Target="../media/image21.png"/><Relationship Id="rId52" Type="http://schemas.openxmlformats.org/officeDocument/2006/relationships/image" Target="../media/image25.png"/><Relationship Id="rId60" Type="http://schemas.openxmlformats.org/officeDocument/2006/relationships/image" Target="../media/image29.png"/><Relationship Id="rId65" Type="http://schemas.openxmlformats.org/officeDocument/2006/relationships/customXml" Target="../ink/ink31.xml"/><Relationship Id="rId73" Type="http://schemas.openxmlformats.org/officeDocument/2006/relationships/customXml" Target="../ink/ink35.xml"/><Relationship Id="rId78" Type="http://schemas.openxmlformats.org/officeDocument/2006/relationships/image" Target="../media/image38.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image" Target="../media/image8.png"/><Relationship Id="rId39" Type="http://schemas.openxmlformats.org/officeDocument/2006/relationships/customXml" Target="../ink/ink18.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6.xml"/><Relationship Id="rId76" Type="http://schemas.openxmlformats.org/officeDocument/2006/relationships/image" Target="../media/image37.png"/><Relationship Id="rId7" Type="http://schemas.openxmlformats.org/officeDocument/2006/relationships/customXml" Target="../ink/ink2.xml"/><Relationship Id="rId71" Type="http://schemas.openxmlformats.org/officeDocument/2006/relationships/customXml" Target="../ink/ink34.xml"/><Relationship Id="rId2" Type="http://schemas.openxmlformats.org/officeDocument/2006/relationships/notesSlide" Target="../notesSlides/notesSlide1.xml"/><Relationship Id="rId29" Type="http://schemas.openxmlformats.org/officeDocument/2006/relationships/customXml" Target="../ink/ink13.xml"/></Relationships>
</file>

<file path=ppt/slides/_rels/slide10.xml.rels><?xml version="1.0" encoding="UTF-8" standalone="yes"?>
<Relationships xmlns="http://schemas.openxmlformats.org/package/2006/relationships"><Relationship Id="rId117" Type="http://schemas.openxmlformats.org/officeDocument/2006/relationships/image" Target="../media/image1051.png"/><Relationship Id="rId21" Type="http://schemas.openxmlformats.org/officeDocument/2006/relationships/image" Target="../media/image1003.png"/><Relationship Id="rId324" Type="http://schemas.openxmlformats.org/officeDocument/2006/relationships/customXml" Target="../ink/ink538.xml"/><Relationship Id="rId531" Type="http://schemas.openxmlformats.org/officeDocument/2006/relationships/image" Target="../media/image1258.png"/><Relationship Id="rId629" Type="http://schemas.openxmlformats.org/officeDocument/2006/relationships/image" Target="../media/image78.png"/><Relationship Id="rId170" Type="http://schemas.openxmlformats.org/officeDocument/2006/relationships/customXml" Target="../ink/ink461.xml"/><Relationship Id="rId268" Type="http://schemas.openxmlformats.org/officeDocument/2006/relationships/customXml" Target="../ink/ink510.xml"/><Relationship Id="rId475" Type="http://schemas.openxmlformats.org/officeDocument/2006/relationships/image" Target="../media/image1230.png"/><Relationship Id="rId32" Type="http://schemas.openxmlformats.org/officeDocument/2006/relationships/customXml" Target="../ink/ink392.xml"/><Relationship Id="rId128" Type="http://schemas.openxmlformats.org/officeDocument/2006/relationships/customXml" Target="../ink/ink440.xml"/><Relationship Id="rId335" Type="http://schemas.openxmlformats.org/officeDocument/2006/relationships/image" Target="../media/image1160.png"/><Relationship Id="rId542" Type="http://schemas.openxmlformats.org/officeDocument/2006/relationships/customXml" Target="../ink/ink647.xml"/><Relationship Id="rId181" Type="http://schemas.openxmlformats.org/officeDocument/2006/relationships/image" Target="../media/image1083.png"/><Relationship Id="rId402" Type="http://schemas.openxmlformats.org/officeDocument/2006/relationships/customXml" Target="../ink/ink577.xml"/><Relationship Id="rId279" Type="http://schemas.openxmlformats.org/officeDocument/2006/relationships/image" Target="../media/image1132.png"/><Relationship Id="rId486" Type="http://schemas.openxmlformats.org/officeDocument/2006/relationships/customXml" Target="../ink/ink619.xml"/><Relationship Id="rId43" Type="http://schemas.openxmlformats.org/officeDocument/2006/relationships/image" Target="../media/image1014.png"/><Relationship Id="rId139" Type="http://schemas.openxmlformats.org/officeDocument/2006/relationships/image" Target="../media/image1062.png"/><Relationship Id="rId346" Type="http://schemas.openxmlformats.org/officeDocument/2006/relationships/customXml" Target="../ink/ink549.xml"/><Relationship Id="rId553" Type="http://schemas.openxmlformats.org/officeDocument/2006/relationships/image" Target="../media/image1269.png"/><Relationship Id="rId192" Type="http://schemas.openxmlformats.org/officeDocument/2006/relationships/customXml" Target="../ink/ink472.xml"/><Relationship Id="rId206" Type="http://schemas.openxmlformats.org/officeDocument/2006/relationships/customXml" Target="../ink/ink479.xml"/><Relationship Id="rId413" Type="http://schemas.openxmlformats.org/officeDocument/2006/relationships/image" Target="../media/image1199.png"/><Relationship Id="rId497" Type="http://schemas.openxmlformats.org/officeDocument/2006/relationships/image" Target="../media/image1241.png"/><Relationship Id="rId620" Type="http://schemas.openxmlformats.org/officeDocument/2006/relationships/customXml" Target="../ink/ink686.xml"/><Relationship Id="rId357" Type="http://schemas.openxmlformats.org/officeDocument/2006/relationships/image" Target="../media/image1171.png"/><Relationship Id="rId54" Type="http://schemas.openxmlformats.org/officeDocument/2006/relationships/customXml" Target="../ink/ink403.xml"/><Relationship Id="rId217" Type="http://schemas.openxmlformats.org/officeDocument/2006/relationships/image" Target="../media/image1101.png"/><Relationship Id="rId564" Type="http://schemas.openxmlformats.org/officeDocument/2006/relationships/customXml" Target="../ink/ink658.xml"/><Relationship Id="rId424" Type="http://schemas.openxmlformats.org/officeDocument/2006/relationships/customXml" Target="../ink/ink588.xml"/><Relationship Id="rId631" Type="http://schemas.openxmlformats.org/officeDocument/2006/relationships/image" Target="../media/image79.png"/><Relationship Id="rId270" Type="http://schemas.openxmlformats.org/officeDocument/2006/relationships/customXml" Target="../ink/ink511.xml"/><Relationship Id="rId65" Type="http://schemas.openxmlformats.org/officeDocument/2006/relationships/image" Target="../media/image1025.png"/><Relationship Id="rId130" Type="http://schemas.openxmlformats.org/officeDocument/2006/relationships/customXml" Target="../ink/ink441.xml"/><Relationship Id="rId368" Type="http://schemas.openxmlformats.org/officeDocument/2006/relationships/customXml" Target="../ink/ink560.xml"/><Relationship Id="rId575" Type="http://schemas.openxmlformats.org/officeDocument/2006/relationships/image" Target="../media/image1280.png"/><Relationship Id="rId228" Type="http://schemas.openxmlformats.org/officeDocument/2006/relationships/customXml" Target="../ink/ink490.xml"/><Relationship Id="rId435" Type="http://schemas.openxmlformats.org/officeDocument/2006/relationships/image" Target="../media/image1210.png"/><Relationship Id="rId642" Type="http://schemas.openxmlformats.org/officeDocument/2006/relationships/customXml" Target="../ink/ink697.xml"/><Relationship Id="rId281" Type="http://schemas.openxmlformats.org/officeDocument/2006/relationships/image" Target="../media/image1133.png"/><Relationship Id="rId502" Type="http://schemas.openxmlformats.org/officeDocument/2006/relationships/customXml" Target="../ink/ink627.xml"/><Relationship Id="rId76" Type="http://schemas.openxmlformats.org/officeDocument/2006/relationships/customXml" Target="../ink/ink414.xml"/><Relationship Id="rId141" Type="http://schemas.openxmlformats.org/officeDocument/2006/relationships/image" Target="../media/image1063.png"/><Relationship Id="rId379" Type="http://schemas.openxmlformats.org/officeDocument/2006/relationships/image" Target="../media/image1182.png"/><Relationship Id="rId586" Type="http://schemas.openxmlformats.org/officeDocument/2006/relationships/customXml" Target="../ink/ink669.xml"/><Relationship Id="rId7" Type="http://schemas.openxmlformats.org/officeDocument/2006/relationships/image" Target="../media/image996.png"/><Relationship Id="rId239" Type="http://schemas.openxmlformats.org/officeDocument/2006/relationships/image" Target="../media/image1112.png"/><Relationship Id="rId446" Type="http://schemas.openxmlformats.org/officeDocument/2006/relationships/customXml" Target="../ink/ink599.xml"/><Relationship Id="rId292" Type="http://schemas.openxmlformats.org/officeDocument/2006/relationships/customXml" Target="../ink/ink522.xml"/><Relationship Id="rId306" Type="http://schemas.openxmlformats.org/officeDocument/2006/relationships/customXml" Target="../ink/ink529.xml"/><Relationship Id="rId87" Type="http://schemas.openxmlformats.org/officeDocument/2006/relationships/image" Target="../media/image1036.png"/><Relationship Id="rId513" Type="http://schemas.openxmlformats.org/officeDocument/2006/relationships/image" Target="../media/image1249.png"/><Relationship Id="rId597" Type="http://schemas.openxmlformats.org/officeDocument/2006/relationships/image" Target="../media/image62.png"/><Relationship Id="rId152" Type="http://schemas.openxmlformats.org/officeDocument/2006/relationships/customXml" Target="../ink/ink452.xml"/><Relationship Id="rId457" Type="http://schemas.openxmlformats.org/officeDocument/2006/relationships/image" Target="../media/image1221.png"/><Relationship Id="rId14" Type="http://schemas.openxmlformats.org/officeDocument/2006/relationships/customXml" Target="../ink/ink383.xml"/><Relationship Id="rId317" Type="http://schemas.openxmlformats.org/officeDocument/2006/relationships/image" Target="../media/image1151.png"/><Relationship Id="rId524" Type="http://schemas.openxmlformats.org/officeDocument/2006/relationships/customXml" Target="../ink/ink638.xml"/><Relationship Id="rId98" Type="http://schemas.openxmlformats.org/officeDocument/2006/relationships/customXml" Target="../ink/ink425.xml"/><Relationship Id="rId163" Type="http://schemas.openxmlformats.org/officeDocument/2006/relationships/image" Target="../media/image1074.png"/><Relationship Id="rId370" Type="http://schemas.openxmlformats.org/officeDocument/2006/relationships/customXml" Target="../ink/ink561.xml"/><Relationship Id="rId230" Type="http://schemas.openxmlformats.org/officeDocument/2006/relationships/customXml" Target="../ink/ink491.xml"/><Relationship Id="rId468" Type="http://schemas.openxmlformats.org/officeDocument/2006/relationships/customXml" Target="../ink/ink610.xml"/><Relationship Id="rId25" Type="http://schemas.openxmlformats.org/officeDocument/2006/relationships/image" Target="../media/image1005.png"/><Relationship Id="rId328" Type="http://schemas.openxmlformats.org/officeDocument/2006/relationships/customXml" Target="../ink/ink540.xml"/><Relationship Id="rId535" Type="http://schemas.openxmlformats.org/officeDocument/2006/relationships/image" Target="../media/image1260.png"/><Relationship Id="rId174" Type="http://schemas.openxmlformats.org/officeDocument/2006/relationships/customXml" Target="../ink/ink463.xml"/><Relationship Id="rId381" Type="http://schemas.openxmlformats.org/officeDocument/2006/relationships/image" Target="../media/image1183.png"/><Relationship Id="rId602" Type="http://schemas.openxmlformats.org/officeDocument/2006/relationships/customXml" Target="../ink/ink677.xml"/><Relationship Id="rId241" Type="http://schemas.openxmlformats.org/officeDocument/2006/relationships/image" Target="../media/image1113.png"/><Relationship Id="rId479" Type="http://schemas.openxmlformats.org/officeDocument/2006/relationships/image" Target="../media/image1232.png"/><Relationship Id="rId36" Type="http://schemas.openxmlformats.org/officeDocument/2006/relationships/customXml" Target="../ink/ink394.xml"/><Relationship Id="rId339" Type="http://schemas.openxmlformats.org/officeDocument/2006/relationships/image" Target="../media/image1162.png"/><Relationship Id="rId546" Type="http://schemas.openxmlformats.org/officeDocument/2006/relationships/customXml" Target="../ink/ink649.xml"/><Relationship Id="rId101" Type="http://schemas.openxmlformats.org/officeDocument/2006/relationships/image" Target="../media/image1043.png"/><Relationship Id="rId185" Type="http://schemas.openxmlformats.org/officeDocument/2006/relationships/image" Target="../media/image1085.png"/><Relationship Id="rId406" Type="http://schemas.openxmlformats.org/officeDocument/2006/relationships/customXml" Target="../ink/ink579.xml"/><Relationship Id="rId392" Type="http://schemas.openxmlformats.org/officeDocument/2006/relationships/customXml" Target="../ink/ink572.xml"/><Relationship Id="rId613" Type="http://schemas.openxmlformats.org/officeDocument/2006/relationships/image" Target="../media/image70.png"/><Relationship Id="rId252" Type="http://schemas.openxmlformats.org/officeDocument/2006/relationships/customXml" Target="../ink/ink502.xml"/><Relationship Id="rId47" Type="http://schemas.openxmlformats.org/officeDocument/2006/relationships/image" Target="../media/image1016.png"/><Relationship Id="rId112" Type="http://schemas.openxmlformats.org/officeDocument/2006/relationships/customXml" Target="../ink/ink432.xml"/><Relationship Id="rId557" Type="http://schemas.openxmlformats.org/officeDocument/2006/relationships/image" Target="../media/image1271.png"/><Relationship Id="rId196" Type="http://schemas.openxmlformats.org/officeDocument/2006/relationships/customXml" Target="../ink/ink474.xml"/><Relationship Id="rId417" Type="http://schemas.openxmlformats.org/officeDocument/2006/relationships/image" Target="../media/image1201.png"/><Relationship Id="rId459" Type="http://schemas.openxmlformats.org/officeDocument/2006/relationships/image" Target="../media/image1222.png"/><Relationship Id="rId624" Type="http://schemas.openxmlformats.org/officeDocument/2006/relationships/customXml" Target="../ink/ink688.xml"/><Relationship Id="rId16" Type="http://schemas.openxmlformats.org/officeDocument/2006/relationships/customXml" Target="../ink/ink384.xml"/><Relationship Id="rId221" Type="http://schemas.openxmlformats.org/officeDocument/2006/relationships/image" Target="../media/image1103.png"/><Relationship Id="rId263" Type="http://schemas.openxmlformats.org/officeDocument/2006/relationships/image" Target="../media/image1124.png"/><Relationship Id="rId319" Type="http://schemas.openxmlformats.org/officeDocument/2006/relationships/image" Target="../media/image1152.png"/><Relationship Id="rId470" Type="http://schemas.openxmlformats.org/officeDocument/2006/relationships/customXml" Target="../ink/ink611.xml"/><Relationship Id="rId526" Type="http://schemas.openxmlformats.org/officeDocument/2006/relationships/customXml" Target="../ink/ink639.xml"/><Relationship Id="rId58" Type="http://schemas.openxmlformats.org/officeDocument/2006/relationships/customXml" Target="../ink/ink405.xml"/><Relationship Id="rId123" Type="http://schemas.openxmlformats.org/officeDocument/2006/relationships/image" Target="../media/image1054.png"/><Relationship Id="rId330" Type="http://schemas.openxmlformats.org/officeDocument/2006/relationships/customXml" Target="../ink/ink541.xml"/><Relationship Id="rId568" Type="http://schemas.openxmlformats.org/officeDocument/2006/relationships/customXml" Target="../ink/ink660.xml"/><Relationship Id="rId165" Type="http://schemas.openxmlformats.org/officeDocument/2006/relationships/image" Target="../media/image1075.png"/><Relationship Id="rId372" Type="http://schemas.openxmlformats.org/officeDocument/2006/relationships/customXml" Target="../ink/ink562.xml"/><Relationship Id="rId428" Type="http://schemas.openxmlformats.org/officeDocument/2006/relationships/customXml" Target="../ink/ink590.xml"/><Relationship Id="rId635" Type="http://schemas.openxmlformats.org/officeDocument/2006/relationships/image" Target="../media/image81.png"/><Relationship Id="rId232" Type="http://schemas.openxmlformats.org/officeDocument/2006/relationships/customXml" Target="../ink/ink492.xml"/><Relationship Id="rId274" Type="http://schemas.openxmlformats.org/officeDocument/2006/relationships/customXml" Target="../ink/ink513.xml"/><Relationship Id="rId481" Type="http://schemas.openxmlformats.org/officeDocument/2006/relationships/image" Target="../media/image1233.png"/><Relationship Id="rId27" Type="http://schemas.openxmlformats.org/officeDocument/2006/relationships/image" Target="../media/image1006.png"/><Relationship Id="rId69" Type="http://schemas.openxmlformats.org/officeDocument/2006/relationships/image" Target="../media/image1027.png"/><Relationship Id="rId134" Type="http://schemas.openxmlformats.org/officeDocument/2006/relationships/customXml" Target="../ink/ink443.xml"/><Relationship Id="rId537" Type="http://schemas.openxmlformats.org/officeDocument/2006/relationships/image" Target="../media/image1261.png"/><Relationship Id="rId579" Type="http://schemas.openxmlformats.org/officeDocument/2006/relationships/image" Target="../media/image1282.png"/><Relationship Id="rId80" Type="http://schemas.openxmlformats.org/officeDocument/2006/relationships/customXml" Target="../ink/ink416.xml"/><Relationship Id="rId176" Type="http://schemas.openxmlformats.org/officeDocument/2006/relationships/customXml" Target="../ink/ink464.xml"/><Relationship Id="rId341" Type="http://schemas.openxmlformats.org/officeDocument/2006/relationships/image" Target="../media/image1163.png"/><Relationship Id="rId383" Type="http://schemas.openxmlformats.org/officeDocument/2006/relationships/image" Target="../media/image1184.png"/><Relationship Id="rId439" Type="http://schemas.openxmlformats.org/officeDocument/2006/relationships/image" Target="../media/image1212.png"/><Relationship Id="rId590" Type="http://schemas.openxmlformats.org/officeDocument/2006/relationships/customXml" Target="../ink/ink671.xml"/><Relationship Id="rId604" Type="http://schemas.openxmlformats.org/officeDocument/2006/relationships/customXml" Target="../ink/ink678.xml"/><Relationship Id="rId201" Type="http://schemas.openxmlformats.org/officeDocument/2006/relationships/image" Target="../media/image1093.png"/><Relationship Id="rId243" Type="http://schemas.openxmlformats.org/officeDocument/2006/relationships/image" Target="../media/image1114.png"/><Relationship Id="rId285" Type="http://schemas.openxmlformats.org/officeDocument/2006/relationships/image" Target="../media/image1135.png"/><Relationship Id="rId450" Type="http://schemas.openxmlformats.org/officeDocument/2006/relationships/customXml" Target="../ink/ink601.xml"/><Relationship Id="rId506" Type="http://schemas.openxmlformats.org/officeDocument/2006/relationships/customXml" Target="../ink/ink629.xml"/><Relationship Id="rId38" Type="http://schemas.openxmlformats.org/officeDocument/2006/relationships/customXml" Target="../ink/ink395.xml"/><Relationship Id="rId103" Type="http://schemas.openxmlformats.org/officeDocument/2006/relationships/image" Target="../media/image1044.png"/><Relationship Id="rId310" Type="http://schemas.openxmlformats.org/officeDocument/2006/relationships/customXml" Target="../ink/ink531.xml"/><Relationship Id="rId492" Type="http://schemas.openxmlformats.org/officeDocument/2006/relationships/customXml" Target="../ink/ink622.xml"/><Relationship Id="rId548" Type="http://schemas.openxmlformats.org/officeDocument/2006/relationships/customXml" Target="../ink/ink650.xml"/><Relationship Id="rId91" Type="http://schemas.openxmlformats.org/officeDocument/2006/relationships/image" Target="../media/image1038.png"/><Relationship Id="rId145" Type="http://schemas.openxmlformats.org/officeDocument/2006/relationships/image" Target="../media/image1065.png"/><Relationship Id="rId187" Type="http://schemas.openxmlformats.org/officeDocument/2006/relationships/image" Target="../media/image1086.png"/><Relationship Id="rId352" Type="http://schemas.openxmlformats.org/officeDocument/2006/relationships/customXml" Target="../ink/ink552.xml"/><Relationship Id="rId394" Type="http://schemas.openxmlformats.org/officeDocument/2006/relationships/customXml" Target="../ink/ink573.xml"/><Relationship Id="rId408" Type="http://schemas.openxmlformats.org/officeDocument/2006/relationships/customXml" Target="../ink/ink580.xml"/><Relationship Id="rId615" Type="http://schemas.openxmlformats.org/officeDocument/2006/relationships/image" Target="../media/image71.png"/><Relationship Id="rId212" Type="http://schemas.openxmlformats.org/officeDocument/2006/relationships/customXml" Target="../ink/ink482.xml"/><Relationship Id="rId254" Type="http://schemas.openxmlformats.org/officeDocument/2006/relationships/customXml" Target="../ink/ink503.xml"/><Relationship Id="rId49" Type="http://schemas.openxmlformats.org/officeDocument/2006/relationships/image" Target="../media/image1017.png"/><Relationship Id="rId114" Type="http://schemas.openxmlformats.org/officeDocument/2006/relationships/customXml" Target="../ink/ink433.xml"/><Relationship Id="rId296" Type="http://schemas.openxmlformats.org/officeDocument/2006/relationships/customXml" Target="../ink/ink524.xml"/><Relationship Id="rId461" Type="http://schemas.openxmlformats.org/officeDocument/2006/relationships/image" Target="../media/image1223.png"/><Relationship Id="rId517" Type="http://schemas.openxmlformats.org/officeDocument/2006/relationships/image" Target="../media/image1251.png"/><Relationship Id="rId559" Type="http://schemas.openxmlformats.org/officeDocument/2006/relationships/image" Target="../media/image1272.png"/><Relationship Id="rId60" Type="http://schemas.openxmlformats.org/officeDocument/2006/relationships/customXml" Target="../ink/ink406.xml"/><Relationship Id="rId156" Type="http://schemas.openxmlformats.org/officeDocument/2006/relationships/customXml" Target="../ink/ink454.xml"/><Relationship Id="rId198" Type="http://schemas.openxmlformats.org/officeDocument/2006/relationships/customXml" Target="../ink/ink475.xml"/><Relationship Id="rId321" Type="http://schemas.openxmlformats.org/officeDocument/2006/relationships/image" Target="../media/image1153.png"/><Relationship Id="rId363" Type="http://schemas.openxmlformats.org/officeDocument/2006/relationships/image" Target="../media/image1174.png"/><Relationship Id="rId419" Type="http://schemas.openxmlformats.org/officeDocument/2006/relationships/image" Target="../media/image1202.png"/><Relationship Id="rId570" Type="http://schemas.openxmlformats.org/officeDocument/2006/relationships/customXml" Target="../ink/ink661.xml"/><Relationship Id="rId626" Type="http://schemas.openxmlformats.org/officeDocument/2006/relationships/customXml" Target="../ink/ink689.xml"/><Relationship Id="rId223" Type="http://schemas.openxmlformats.org/officeDocument/2006/relationships/image" Target="../media/image1104.png"/><Relationship Id="rId430" Type="http://schemas.openxmlformats.org/officeDocument/2006/relationships/customXml" Target="../ink/ink591.xml"/><Relationship Id="rId18" Type="http://schemas.openxmlformats.org/officeDocument/2006/relationships/customXml" Target="../ink/ink385.xml"/><Relationship Id="rId265" Type="http://schemas.openxmlformats.org/officeDocument/2006/relationships/image" Target="../media/image1125.png"/><Relationship Id="rId472" Type="http://schemas.openxmlformats.org/officeDocument/2006/relationships/customXml" Target="../ink/ink612.xml"/><Relationship Id="rId528" Type="http://schemas.openxmlformats.org/officeDocument/2006/relationships/customXml" Target="../ink/ink640.xml"/><Relationship Id="rId125" Type="http://schemas.openxmlformats.org/officeDocument/2006/relationships/image" Target="../media/image1055.png"/><Relationship Id="rId167" Type="http://schemas.openxmlformats.org/officeDocument/2006/relationships/image" Target="../media/image1076.png"/><Relationship Id="rId332" Type="http://schemas.openxmlformats.org/officeDocument/2006/relationships/customXml" Target="../ink/ink542.xml"/><Relationship Id="rId374" Type="http://schemas.openxmlformats.org/officeDocument/2006/relationships/customXml" Target="../ink/ink563.xml"/><Relationship Id="rId581" Type="http://schemas.openxmlformats.org/officeDocument/2006/relationships/image" Target="../media/image1283.png"/><Relationship Id="rId71" Type="http://schemas.openxmlformats.org/officeDocument/2006/relationships/image" Target="../media/image1028.png"/><Relationship Id="rId234" Type="http://schemas.openxmlformats.org/officeDocument/2006/relationships/customXml" Target="../ink/ink493.xml"/><Relationship Id="rId637" Type="http://schemas.openxmlformats.org/officeDocument/2006/relationships/image" Target="../media/image82.png"/><Relationship Id="rId2" Type="http://schemas.openxmlformats.org/officeDocument/2006/relationships/notesSlide" Target="../notesSlides/notesSlide10.xml"/><Relationship Id="rId29" Type="http://schemas.openxmlformats.org/officeDocument/2006/relationships/image" Target="../media/image1007.png"/><Relationship Id="rId276" Type="http://schemas.openxmlformats.org/officeDocument/2006/relationships/customXml" Target="../ink/ink514.xml"/><Relationship Id="rId441" Type="http://schemas.openxmlformats.org/officeDocument/2006/relationships/image" Target="../media/image1213.png"/><Relationship Id="rId483" Type="http://schemas.openxmlformats.org/officeDocument/2006/relationships/image" Target="../media/image1234.png"/><Relationship Id="rId539" Type="http://schemas.openxmlformats.org/officeDocument/2006/relationships/image" Target="../media/image1262.png"/><Relationship Id="rId40" Type="http://schemas.openxmlformats.org/officeDocument/2006/relationships/customXml" Target="../ink/ink396.xml"/><Relationship Id="rId136" Type="http://schemas.openxmlformats.org/officeDocument/2006/relationships/customXml" Target="../ink/ink444.xml"/><Relationship Id="rId178" Type="http://schemas.openxmlformats.org/officeDocument/2006/relationships/customXml" Target="../ink/ink465.xml"/><Relationship Id="rId301" Type="http://schemas.openxmlformats.org/officeDocument/2006/relationships/image" Target="../media/image1143.png"/><Relationship Id="rId343" Type="http://schemas.openxmlformats.org/officeDocument/2006/relationships/image" Target="../media/image1164.png"/><Relationship Id="rId550" Type="http://schemas.openxmlformats.org/officeDocument/2006/relationships/customXml" Target="../ink/ink651.xml"/><Relationship Id="rId82" Type="http://schemas.openxmlformats.org/officeDocument/2006/relationships/customXml" Target="../ink/ink417.xml"/><Relationship Id="rId203" Type="http://schemas.openxmlformats.org/officeDocument/2006/relationships/image" Target="../media/image1094.png"/><Relationship Id="rId385" Type="http://schemas.openxmlformats.org/officeDocument/2006/relationships/image" Target="../media/image1185.png"/><Relationship Id="rId592" Type="http://schemas.openxmlformats.org/officeDocument/2006/relationships/customXml" Target="../ink/ink672.xml"/><Relationship Id="rId606" Type="http://schemas.openxmlformats.org/officeDocument/2006/relationships/customXml" Target="../ink/ink679.xml"/><Relationship Id="rId245" Type="http://schemas.openxmlformats.org/officeDocument/2006/relationships/image" Target="../media/image1115.png"/><Relationship Id="rId287" Type="http://schemas.openxmlformats.org/officeDocument/2006/relationships/image" Target="../media/image1136.png"/><Relationship Id="rId410" Type="http://schemas.openxmlformats.org/officeDocument/2006/relationships/customXml" Target="../ink/ink581.xml"/><Relationship Id="rId452" Type="http://schemas.openxmlformats.org/officeDocument/2006/relationships/customXml" Target="../ink/ink602.xml"/><Relationship Id="rId494" Type="http://schemas.openxmlformats.org/officeDocument/2006/relationships/customXml" Target="../ink/ink623.xml"/><Relationship Id="rId508" Type="http://schemas.openxmlformats.org/officeDocument/2006/relationships/customXml" Target="../ink/ink630.xml"/><Relationship Id="rId105" Type="http://schemas.openxmlformats.org/officeDocument/2006/relationships/image" Target="../media/image1045.png"/><Relationship Id="rId147" Type="http://schemas.openxmlformats.org/officeDocument/2006/relationships/image" Target="../media/image1066.png"/><Relationship Id="rId312" Type="http://schemas.openxmlformats.org/officeDocument/2006/relationships/customXml" Target="../ink/ink532.xml"/><Relationship Id="rId354" Type="http://schemas.openxmlformats.org/officeDocument/2006/relationships/customXml" Target="../ink/ink553.xml"/><Relationship Id="rId51" Type="http://schemas.openxmlformats.org/officeDocument/2006/relationships/image" Target="../media/image1018.png"/><Relationship Id="rId93" Type="http://schemas.openxmlformats.org/officeDocument/2006/relationships/image" Target="../media/image1039.png"/><Relationship Id="rId189" Type="http://schemas.openxmlformats.org/officeDocument/2006/relationships/image" Target="../media/image1087.png"/><Relationship Id="rId396" Type="http://schemas.openxmlformats.org/officeDocument/2006/relationships/customXml" Target="../ink/ink574.xml"/><Relationship Id="rId561" Type="http://schemas.openxmlformats.org/officeDocument/2006/relationships/image" Target="../media/image1273.png"/><Relationship Id="rId617" Type="http://schemas.openxmlformats.org/officeDocument/2006/relationships/image" Target="../media/image72.png"/><Relationship Id="rId214" Type="http://schemas.openxmlformats.org/officeDocument/2006/relationships/customXml" Target="../ink/ink483.xml"/><Relationship Id="rId256" Type="http://schemas.openxmlformats.org/officeDocument/2006/relationships/customXml" Target="../ink/ink504.xml"/><Relationship Id="rId298" Type="http://schemas.openxmlformats.org/officeDocument/2006/relationships/customXml" Target="../ink/ink525.xml"/><Relationship Id="rId421" Type="http://schemas.openxmlformats.org/officeDocument/2006/relationships/image" Target="../media/image1203.png"/><Relationship Id="rId463" Type="http://schemas.openxmlformats.org/officeDocument/2006/relationships/image" Target="../media/image1224.png"/><Relationship Id="rId519" Type="http://schemas.openxmlformats.org/officeDocument/2006/relationships/image" Target="../media/image1252.png"/><Relationship Id="rId116" Type="http://schemas.openxmlformats.org/officeDocument/2006/relationships/customXml" Target="../ink/ink434.xml"/><Relationship Id="rId158" Type="http://schemas.openxmlformats.org/officeDocument/2006/relationships/customXml" Target="../ink/ink455.xml"/><Relationship Id="rId323" Type="http://schemas.openxmlformats.org/officeDocument/2006/relationships/image" Target="../media/image1154.png"/><Relationship Id="rId530" Type="http://schemas.openxmlformats.org/officeDocument/2006/relationships/customXml" Target="../ink/ink641.xml"/><Relationship Id="rId20" Type="http://schemas.openxmlformats.org/officeDocument/2006/relationships/customXml" Target="../ink/ink386.xml"/><Relationship Id="rId62" Type="http://schemas.openxmlformats.org/officeDocument/2006/relationships/customXml" Target="../ink/ink407.xml"/><Relationship Id="rId365" Type="http://schemas.openxmlformats.org/officeDocument/2006/relationships/image" Target="../media/image1175.png"/><Relationship Id="rId572" Type="http://schemas.openxmlformats.org/officeDocument/2006/relationships/customXml" Target="../ink/ink662.xml"/><Relationship Id="rId628" Type="http://schemas.openxmlformats.org/officeDocument/2006/relationships/customXml" Target="../ink/ink690.xml"/><Relationship Id="rId225" Type="http://schemas.openxmlformats.org/officeDocument/2006/relationships/image" Target="../media/image1105.png"/><Relationship Id="rId267" Type="http://schemas.openxmlformats.org/officeDocument/2006/relationships/image" Target="../media/image1126.png"/><Relationship Id="rId432" Type="http://schemas.openxmlformats.org/officeDocument/2006/relationships/customXml" Target="../ink/ink592.xml"/><Relationship Id="rId474" Type="http://schemas.openxmlformats.org/officeDocument/2006/relationships/customXml" Target="../ink/ink613.xml"/><Relationship Id="rId127" Type="http://schemas.openxmlformats.org/officeDocument/2006/relationships/image" Target="../media/image1056.png"/><Relationship Id="rId31" Type="http://schemas.openxmlformats.org/officeDocument/2006/relationships/image" Target="../media/image1008.png"/><Relationship Id="rId73" Type="http://schemas.openxmlformats.org/officeDocument/2006/relationships/image" Target="../media/image1029.png"/><Relationship Id="rId169" Type="http://schemas.openxmlformats.org/officeDocument/2006/relationships/image" Target="../media/image1077.png"/><Relationship Id="rId334" Type="http://schemas.openxmlformats.org/officeDocument/2006/relationships/customXml" Target="../ink/ink543.xml"/><Relationship Id="rId376" Type="http://schemas.openxmlformats.org/officeDocument/2006/relationships/customXml" Target="../ink/ink564.xml"/><Relationship Id="rId541" Type="http://schemas.openxmlformats.org/officeDocument/2006/relationships/image" Target="../media/image1263.png"/><Relationship Id="rId583" Type="http://schemas.openxmlformats.org/officeDocument/2006/relationships/image" Target="../media/image1284.png"/><Relationship Id="rId639" Type="http://schemas.openxmlformats.org/officeDocument/2006/relationships/image" Target="../media/image83.png"/><Relationship Id="rId4" Type="http://schemas.openxmlformats.org/officeDocument/2006/relationships/customXml" Target="../ink/ink378.xml"/><Relationship Id="rId180" Type="http://schemas.openxmlformats.org/officeDocument/2006/relationships/customXml" Target="../ink/ink466.xml"/><Relationship Id="rId236" Type="http://schemas.openxmlformats.org/officeDocument/2006/relationships/customXml" Target="../ink/ink494.xml"/><Relationship Id="rId278" Type="http://schemas.openxmlformats.org/officeDocument/2006/relationships/customXml" Target="../ink/ink515.xml"/><Relationship Id="rId401" Type="http://schemas.openxmlformats.org/officeDocument/2006/relationships/image" Target="../media/image1193.png"/><Relationship Id="rId443" Type="http://schemas.openxmlformats.org/officeDocument/2006/relationships/image" Target="../media/image1214.png"/><Relationship Id="rId303" Type="http://schemas.openxmlformats.org/officeDocument/2006/relationships/image" Target="../media/image1144.png"/><Relationship Id="rId485" Type="http://schemas.openxmlformats.org/officeDocument/2006/relationships/image" Target="../media/image1235.png"/><Relationship Id="rId42" Type="http://schemas.openxmlformats.org/officeDocument/2006/relationships/customXml" Target="../ink/ink397.xml"/><Relationship Id="rId84" Type="http://schemas.openxmlformats.org/officeDocument/2006/relationships/customXml" Target="../ink/ink418.xml"/><Relationship Id="rId138" Type="http://schemas.openxmlformats.org/officeDocument/2006/relationships/customXml" Target="../ink/ink445.xml"/><Relationship Id="rId345" Type="http://schemas.openxmlformats.org/officeDocument/2006/relationships/image" Target="../media/image1165.png"/><Relationship Id="rId387" Type="http://schemas.openxmlformats.org/officeDocument/2006/relationships/image" Target="../media/image1186.png"/><Relationship Id="rId510" Type="http://schemas.openxmlformats.org/officeDocument/2006/relationships/customXml" Target="../ink/ink631.xml"/><Relationship Id="rId552" Type="http://schemas.openxmlformats.org/officeDocument/2006/relationships/customXml" Target="../ink/ink652.xml"/><Relationship Id="rId594" Type="http://schemas.openxmlformats.org/officeDocument/2006/relationships/customXml" Target="../ink/ink673.xml"/><Relationship Id="rId608" Type="http://schemas.openxmlformats.org/officeDocument/2006/relationships/customXml" Target="../ink/ink680.xml"/><Relationship Id="rId191" Type="http://schemas.openxmlformats.org/officeDocument/2006/relationships/image" Target="../media/image1088.png"/><Relationship Id="rId205" Type="http://schemas.openxmlformats.org/officeDocument/2006/relationships/image" Target="../media/image1095.png"/><Relationship Id="rId247" Type="http://schemas.openxmlformats.org/officeDocument/2006/relationships/image" Target="../media/image1116.png"/><Relationship Id="rId412" Type="http://schemas.openxmlformats.org/officeDocument/2006/relationships/customXml" Target="../ink/ink582.xml"/><Relationship Id="rId107" Type="http://schemas.openxmlformats.org/officeDocument/2006/relationships/image" Target="../media/image1046.png"/><Relationship Id="rId289" Type="http://schemas.openxmlformats.org/officeDocument/2006/relationships/image" Target="../media/image1137.png"/><Relationship Id="rId454" Type="http://schemas.openxmlformats.org/officeDocument/2006/relationships/customXml" Target="../ink/ink603.xml"/><Relationship Id="rId496" Type="http://schemas.openxmlformats.org/officeDocument/2006/relationships/customXml" Target="../ink/ink624.xml"/><Relationship Id="rId11" Type="http://schemas.openxmlformats.org/officeDocument/2006/relationships/image" Target="../media/image998.png"/><Relationship Id="rId53" Type="http://schemas.openxmlformats.org/officeDocument/2006/relationships/image" Target="../media/image1019.png"/><Relationship Id="rId149" Type="http://schemas.openxmlformats.org/officeDocument/2006/relationships/image" Target="../media/image1067.png"/><Relationship Id="rId314" Type="http://schemas.openxmlformats.org/officeDocument/2006/relationships/customXml" Target="../ink/ink533.xml"/><Relationship Id="rId356" Type="http://schemas.openxmlformats.org/officeDocument/2006/relationships/customXml" Target="../ink/ink554.xml"/><Relationship Id="rId398" Type="http://schemas.openxmlformats.org/officeDocument/2006/relationships/customXml" Target="../ink/ink575.xml"/><Relationship Id="rId521" Type="http://schemas.openxmlformats.org/officeDocument/2006/relationships/image" Target="../media/image1253.png"/><Relationship Id="rId563" Type="http://schemas.openxmlformats.org/officeDocument/2006/relationships/image" Target="../media/image1274.png"/><Relationship Id="rId619" Type="http://schemas.openxmlformats.org/officeDocument/2006/relationships/image" Target="../media/image73.png"/><Relationship Id="rId95" Type="http://schemas.openxmlformats.org/officeDocument/2006/relationships/image" Target="../media/image1040.png"/><Relationship Id="rId160" Type="http://schemas.openxmlformats.org/officeDocument/2006/relationships/customXml" Target="../ink/ink456.xml"/><Relationship Id="rId216" Type="http://schemas.openxmlformats.org/officeDocument/2006/relationships/customXml" Target="../ink/ink484.xml"/><Relationship Id="rId423" Type="http://schemas.openxmlformats.org/officeDocument/2006/relationships/image" Target="../media/image1204.png"/><Relationship Id="rId258" Type="http://schemas.openxmlformats.org/officeDocument/2006/relationships/customXml" Target="../ink/ink505.xml"/><Relationship Id="rId465" Type="http://schemas.openxmlformats.org/officeDocument/2006/relationships/image" Target="../media/image1225.png"/><Relationship Id="rId630" Type="http://schemas.openxmlformats.org/officeDocument/2006/relationships/customXml" Target="../ink/ink691.xml"/><Relationship Id="rId22" Type="http://schemas.openxmlformats.org/officeDocument/2006/relationships/customXml" Target="../ink/ink387.xml"/><Relationship Id="rId64" Type="http://schemas.openxmlformats.org/officeDocument/2006/relationships/customXml" Target="../ink/ink408.xml"/><Relationship Id="rId118" Type="http://schemas.openxmlformats.org/officeDocument/2006/relationships/customXml" Target="../ink/ink435.xml"/><Relationship Id="rId325" Type="http://schemas.openxmlformats.org/officeDocument/2006/relationships/image" Target="../media/image1155.png"/><Relationship Id="rId367" Type="http://schemas.openxmlformats.org/officeDocument/2006/relationships/image" Target="../media/image1176.png"/><Relationship Id="rId532" Type="http://schemas.openxmlformats.org/officeDocument/2006/relationships/customXml" Target="../ink/ink642.xml"/><Relationship Id="rId574" Type="http://schemas.openxmlformats.org/officeDocument/2006/relationships/customXml" Target="../ink/ink663.xml"/><Relationship Id="rId171" Type="http://schemas.openxmlformats.org/officeDocument/2006/relationships/image" Target="../media/image1078.png"/><Relationship Id="rId227" Type="http://schemas.openxmlformats.org/officeDocument/2006/relationships/image" Target="../media/image1106.png"/><Relationship Id="rId269" Type="http://schemas.openxmlformats.org/officeDocument/2006/relationships/image" Target="../media/image1127.png"/><Relationship Id="rId434" Type="http://schemas.openxmlformats.org/officeDocument/2006/relationships/customXml" Target="../ink/ink593.xml"/><Relationship Id="rId476" Type="http://schemas.openxmlformats.org/officeDocument/2006/relationships/customXml" Target="../ink/ink614.xml"/><Relationship Id="rId641" Type="http://schemas.openxmlformats.org/officeDocument/2006/relationships/image" Target="../media/image84.png"/><Relationship Id="rId33" Type="http://schemas.openxmlformats.org/officeDocument/2006/relationships/image" Target="../media/image1009.png"/><Relationship Id="rId129" Type="http://schemas.openxmlformats.org/officeDocument/2006/relationships/image" Target="../media/image1057.png"/><Relationship Id="rId280" Type="http://schemas.openxmlformats.org/officeDocument/2006/relationships/customXml" Target="../ink/ink516.xml"/><Relationship Id="rId336" Type="http://schemas.openxmlformats.org/officeDocument/2006/relationships/customXml" Target="../ink/ink544.xml"/><Relationship Id="rId501" Type="http://schemas.openxmlformats.org/officeDocument/2006/relationships/image" Target="../media/image1243.png"/><Relationship Id="rId543" Type="http://schemas.openxmlformats.org/officeDocument/2006/relationships/image" Target="../media/image1264.png"/><Relationship Id="rId75" Type="http://schemas.openxmlformats.org/officeDocument/2006/relationships/image" Target="../media/image1030.png"/><Relationship Id="rId140" Type="http://schemas.openxmlformats.org/officeDocument/2006/relationships/customXml" Target="../ink/ink446.xml"/><Relationship Id="rId182" Type="http://schemas.openxmlformats.org/officeDocument/2006/relationships/customXml" Target="../ink/ink467.xml"/><Relationship Id="rId378" Type="http://schemas.openxmlformats.org/officeDocument/2006/relationships/customXml" Target="../ink/ink565.xml"/><Relationship Id="rId403" Type="http://schemas.openxmlformats.org/officeDocument/2006/relationships/image" Target="../media/image1194.png"/><Relationship Id="rId585" Type="http://schemas.openxmlformats.org/officeDocument/2006/relationships/image" Target="../media/image1285.png"/><Relationship Id="rId6" Type="http://schemas.openxmlformats.org/officeDocument/2006/relationships/customXml" Target="../ink/ink379.xml"/><Relationship Id="rId238" Type="http://schemas.openxmlformats.org/officeDocument/2006/relationships/customXml" Target="../ink/ink495.xml"/><Relationship Id="rId445" Type="http://schemas.openxmlformats.org/officeDocument/2006/relationships/image" Target="../media/image1215.png"/><Relationship Id="rId487" Type="http://schemas.openxmlformats.org/officeDocument/2006/relationships/image" Target="../media/image1236.png"/><Relationship Id="rId610" Type="http://schemas.openxmlformats.org/officeDocument/2006/relationships/customXml" Target="../ink/ink681.xml"/><Relationship Id="rId291" Type="http://schemas.openxmlformats.org/officeDocument/2006/relationships/image" Target="../media/image1138.png"/><Relationship Id="rId305" Type="http://schemas.openxmlformats.org/officeDocument/2006/relationships/image" Target="../media/image1145.png"/><Relationship Id="rId347" Type="http://schemas.openxmlformats.org/officeDocument/2006/relationships/image" Target="../media/image1166.png"/><Relationship Id="rId512" Type="http://schemas.openxmlformats.org/officeDocument/2006/relationships/customXml" Target="../ink/ink632.xml"/><Relationship Id="rId44" Type="http://schemas.openxmlformats.org/officeDocument/2006/relationships/customXml" Target="../ink/ink398.xml"/><Relationship Id="rId86" Type="http://schemas.openxmlformats.org/officeDocument/2006/relationships/customXml" Target="../ink/ink419.xml"/><Relationship Id="rId151" Type="http://schemas.openxmlformats.org/officeDocument/2006/relationships/image" Target="../media/image1068.png"/><Relationship Id="rId389" Type="http://schemas.openxmlformats.org/officeDocument/2006/relationships/image" Target="../media/image1187.png"/><Relationship Id="rId554" Type="http://schemas.openxmlformats.org/officeDocument/2006/relationships/customXml" Target="../ink/ink653.xml"/><Relationship Id="rId596" Type="http://schemas.openxmlformats.org/officeDocument/2006/relationships/customXml" Target="../ink/ink674.xml"/><Relationship Id="rId193" Type="http://schemas.openxmlformats.org/officeDocument/2006/relationships/image" Target="../media/image1089.png"/><Relationship Id="rId207" Type="http://schemas.openxmlformats.org/officeDocument/2006/relationships/image" Target="../media/image1096.png"/><Relationship Id="rId249" Type="http://schemas.openxmlformats.org/officeDocument/2006/relationships/image" Target="../media/image1117.png"/><Relationship Id="rId414" Type="http://schemas.openxmlformats.org/officeDocument/2006/relationships/customXml" Target="../ink/ink583.xml"/><Relationship Id="rId456" Type="http://schemas.openxmlformats.org/officeDocument/2006/relationships/customXml" Target="../ink/ink604.xml"/><Relationship Id="rId498" Type="http://schemas.openxmlformats.org/officeDocument/2006/relationships/customXml" Target="../ink/ink625.xml"/><Relationship Id="rId621" Type="http://schemas.openxmlformats.org/officeDocument/2006/relationships/image" Target="../media/image74.png"/><Relationship Id="rId13" Type="http://schemas.openxmlformats.org/officeDocument/2006/relationships/image" Target="../media/image999.png"/><Relationship Id="rId109" Type="http://schemas.openxmlformats.org/officeDocument/2006/relationships/image" Target="../media/image1047.png"/><Relationship Id="rId260" Type="http://schemas.openxmlformats.org/officeDocument/2006/relationships/customXml" Target="../ink/ink506.xml"/><Relationship Id="rId316" Type="http://schemas.openxmlformats.org/officeDocument/2006/relationships/customXml" Target="../ink/ink534.xml"/><Relationship Id="rId523" Type="http://schemas.openxmlformats.org/officeDocument/2006/relationships/image" Target="../media/image1254.png"/><Relationship Id="rId55" Type="http://schemas.openxmlformats.org/officeDocument/2006/relationships/image" Target="../media/image1020.png"/><Relationship Id="rId97" Type="http://schemas.openxmlformats.org/officeDocument/2006/relationships/image" Target="../media/image1041.png"/><Relationship Id="rId120" Type="http://schemas.openxmlformats.org/officeDocument/2006/relationships/customXml" Target="../ink/ink436.xml"/><Relationship Id="rId358" Type="http://schemas.openxmlformats.org/officeDocument/2006/relationships/customXml" Target="../ink/ink555.xml"/><Relationship Id="rId565" Type="http://schemas.openxmlformats.org/officeDocument/2006/relationships/image" Target="../media/image1275.png"/><Relationship Id="rId162" Type="http://schemas.openxmlformats.org/officeDocument/2006/relationships/customXml" Target="../ink/ink457.xml"/><Relationship Id="rId218" Type="http://schemas.openxmlformats.org/officeDocument/2006/relationships/customXml" Target="../ink/ink485.xml"/><Relationship Id="rId425" Type="http://schemas.openxmlformats.org/officeDocument/2006/relationships/image" Target="../media/image1205.png"/><Relationship Id="rId467" Type="http://schemas.openxmlformats.org/officeDocument/2006/relationships/image" Target="../media/image1226.png"/><Relationship Id="rId632" Type="http://schemas.openxmlformats.org/officeDocument/2006/relationships/customXml" Target="../ink/ink692.xml"/><Relationship Id="rId271" Type="http://schemas.openxmlformats.org/officeDocument/2006/relationships/image" Target="../media/image1128.png"/><Relationship Id="rId24" Type="http://schemas.openxmlformats.org/officeDocument/2006/relationships/customXml" Target="../ink/ink388.xml"/><Relationship Id="rId66" Type="http://schemas.openxmlformats.org/officeDocument/2006/relationships/customXml" Target="../ink/ink409.xml"/><Relationship Id="rId131" Type="http://schemas.openxmlformats.org/officeDocument/2006/relationships/image" Target="../media/image1058.png"/><Relationship Id="rId327" Type="http://schemas.openxmlformats.org/officeDocument/2006/relationships/image" Target="../media/image1156.png"/><Relationship Id="rId369" Type="http://schemas.openxmlformats.org/officeDocument/2006/relationships/image" Target="../media/image1177.png"/><Relationship Id="rId534" Type="http://schemas.openxmlformats.org/officeDocument/2006/relationships/customXml" Target="../ink/ink643.xml"/><Relationship Id="rId576" Type="http://schemas.openxmlformats.org/officeDocument/2006/relationships/customXml" Target="../ink/ink664.xml"/><Relationship Id="rId173" Type="http://schemas.openxmlformats.org/officeDocument/2006/relationships/image" Target="../media/image1079.png"/><Relationship Id="rId229" Type="http://schemas.openxmlformats.org/officeDocument/2006/relationships/image" Target="../media/image1107.png"/><Relationship Id="rId380" Type="http://schemas.openxmlformats.org/officeDocument/2006/relationships/customXml" Target="../ink/ink566.xml"/><Relationship Id="rId436" Type="http://schemas.openxmlformats.org/officeDocument/2006/relationships/customXml" Target="../ink/ink594.xml"/><Relationship Id="rId601" Type="http://schemas.openxmlformats.org/officeDocument/2006/relationships/image" Target="../media/image64.png"/><Relationship Id="rId643" Type="http://schemas.openxmlformats.org/officeDocument/2006/relationships/image" Target="../media/image85.png"/><Relationship Id="rId240" Type="http://schemas.openxmlformats.org/officeDocument/2006/relationships/customXml" Target="../ink/ink496.xml"/><Relationship Id="rId478" Type="http://schemas.openxmlformats.org/officeDocument/2006/relationships/customXml" Target="../ink/ink615.xml"/><Relationship Id="rId35" Type="http://schemas.openxmlformats.org/officeDocument/2006/relationships/image" Target="../media/image1010.png"/><Relationship Id="rId77" Type="http://schemas.openxmlformats.org/officeDocument/2006/relationships/image" Target="../media/image1031.png"/><Relationship Id="rId100" Type="http://schemas.openxmlformats.org/officeDocument/2006/relationships/customXml" Target="../ink/ink426.xml"/><Relationship Id="rId282" Type="http://schemas.openxmlformats.org/officeDocument/2006/relationships/customXml" Target="../ink/ink517.xml"/><Relationship Id="rId338" Type="http://schemas.openxmlformats.org/officeDocument/2006/relationships/customXml" Target="../ink/ink545.xml"/><Relationship Id="rId503" Type="http://schemas.openxmlformats.org/officeDocument/2006/relationships/image" Target="../media/image1244.png"/><Relationship Id="rId545" Type="http://schemas.openxmlformats.org/officeDocument/2006/relationships/image" Target="../media/image1265.png"/><Relationship Id="rId587" Type="http://schemas.openxmlformats.org/officeDocument/2006/relationships/image" Target="../media/image1286.png"/><Relationship Id="rId8" Type="http://schemas.openxmlformats.org/officeDocument/2006/relationships/customXml" Target="../ink/ink380.xml"/><Relationship Id="rId142" Type="http://schemas.openxmlformats.org/officeDocument/2006/relationships/customXml" Target="../ink/ink447.xml"/><Relationship Id="rId184" Type="http://schemas.openxmlformats.org/officeDocument/2006/relationships/customXml" Target="../ink/ink468.xml"/><Relationship Id="rId391" Type="http://schemas.openxmlformats.org/officeDocument/2006/relationships/image" Target="../media/image1188.png"/><Relationship Id="rId405" Type="http://schemas.openxmlformats.org/officeDocument/2006/relationships/image" Target="../media/image1195.png"/><Relationship Id="rId447" Type="http://schemas.openxmlformats.org/officeDocument/2006/relationships/image" Target="../media/image1216.png"/><Relationship Id="rId612" Type="http://schemas.openxmlformats.org/officeDocument/2006/relationships/customXml" Target="../ink/ink682.xml"/><Relationship Id="rId251" Type="http://schemas.openxmlformats.org/officeDocument/2006/relationships/image" Target="../media/image1118.png"/><Relationship Id="rId489" Type="http://schemas.openxmlformats.org/officeDocument/2006/relationships/image" Target="../media/image1237.png"/><Relationship Id="rId46" Type="http://schemas.openxmlformats.org/officeDocument/2006/relationships/customXml" Target="../ink/ink399.xml"/><Relationship Id="rId293" Type="http://schemas.openxmlformats.org/officeDocument/2006/relationships/image" Target="../media/image1139.png"/><Relationship Id="rId307" Type="http://schemas.openxmlformats.org/officeDocument/2006/relationships/image" Target="../media/image1146.png"/><Relationship Id="rId349" Type="http://schemas.openxmlformats.org/officeDocument/2006/relationships/image" Target="../media/image1167.png"/><Relationship Id="rId514" Type="http://schemas.openxmlformats.org/officeDocument/2006/relationships/customXml" Target="../ink/ink633.xml"/><Relationship Id="rId556" Type="http://schemas.openxmlformats.org/officeDocument/2006/relationships/customXml" Target="../ink/ink654.xml"/><Relationship Id="rId88" Type="http://schemas.openxmlformats.org/officeDocument/2006/relationships/customXml" Target="../ink/ink420.xml"/><Relationship Id="rId111" Type="http://schemas.openxmlformats.org/officeDocument/2006/relationships/image" Target="../media/image1048.png"/><Relationship Id="rId153" Type="http://schemas.openxmlformats.org/officeDocument/2006/relationships/image" Target="../media/image1069.png"/><Relationship Id="rId195" Type="http://schemas.openxmlformats.org/officeDocument/2006/relationships/image" Target="../media/image1090.png"/><Relationship Id="rId209" Type="http://schemas.openxmlformats.org/officeDocument/2006/relationships/image" Target="../media/image1097.png"/><Relationship Id="rId360" Type="http://schemas.openxmlformats.org/officeDocument/2006/relationships/customXml" Target="../ink/ink556.xml"/><Relationship Id="rId416" Type="http://schemas.openxmlformats.org/officeDocument/2006/relationships/customXml" Target="../ink/ink584.xml"/><Relationship Id="rId598" Type="http://schemas.openxmlformats.org/officeDocument/2006/relationships/customXml" Target="../ink/ink675.xml"/><Relationship Id="rId220" Type="http://schemas.openxmlformats.org/officeDocument/2006/relationships/customXml" Target="../ink/ink486.xml"/><Relationship Id="rId458" Type="http://schemas.openxmlformats.org/officeDocument/2006/relationships/customXml" Target="../ink/ink605.xml"/><Relationship Id="rId623" Type="http://schemas.openxmlformats.org/officeDocument/2006/relationships/image" Target="../media/image75.png"/><Relationship Id="rId15" Type="http://schemas.openxmlformats.org/officeDocument/2006/relationships/image" Target="../media/image1000.png"/><Relationship Id="rId57" Type="http://schemas.openxmlformats.org/officeDocument/2006/relationships/image" Target="../media/image1021.png"/><Relationship Id="rId262" Type="http://schemas.openxmlformats.org/officeDocument/2006/relationships/customXml" Target="../ink/ink507.xml"/><Relationship Id="rId318" Type="http://schemas.openxmlformats.org/officeDocument/2006/relationships/customXml" Target="../ink/ink535.xml"/><Relationship Id="rId525" Type="http://schemas.openxmlformats.org/officeDocument/2006/relationships/image" Target="../media/image1255.png"/><Relationship Id="rId567" Type="http://schemas.openxmlformats.org/officeDocument/2006/relationships/image" Target="../media/image1276.png"/><Relationship Id="rId99" Type="http://schemas.openxmlformats.org/officeDocument/2006/relationships/image" Target="../media/image1042.png"/><Relationship Id="rId122" Type="http://schemas.openxmlformats.org/officeDocument/2006/relationships/customXml" Target="../ink/ink437.xml"/><Relationship Id="rId164" Type="http://schemas.openxmlformats.org/officeDocument/2006/relationships/customXml" Target="../ink/ink458.xml"/><Relationship Id="rId371" Type="http://schemas.openxmlformats.org/officeDocument/2006/relationships/image" Target="../media/image1178.png"/><Relationship Id="rId427" Type="http://schemas.openxmlformats.org/officeDocument/2006/relationships/image" Target="../media/image1206.png"/><Relationship Id="rId469" Type="http://schemas.openxmlformats.org/officeDocument/2006/relationships/image" Target="../media/image1227.png"/><Relationship Id="rId634" Type="http://schemas.openxmlformats.org/officeDocument/2006/relationships/customXml" Target="../ink/ink693.xml"/><Relationship Id="rId26" Type="http://schemas.openxmlformats.org/officeDocument/2006/relationships/customXml" Target="../ink/ink389.xml"/><Relationship Id="rId231" Type="http://schemas.openxmlformats.org/officeDocument/2006/relationships/image" Target="../media/image1108.png"/><Relationship Id="rId273" Type="http://schemas.openxmlformats.org/officeDocument/2006/relationships/image" Target="../media/image1129.png"/><Relationship Id="rId329" Type="http://schemas.openxmlformats.org/officeDocument/2006/relationships/image" Target="../media/image1157.png"/><Relationship Id="rId480" Type="http://schemas.openxmlformats.org/officeDocument/2006/relationships/customXml" Target="../ink/ink616.xml"/><Relationship Id="rId536" Type="http://schemas.openxmlformats.org/officeDocument/2006/relationships/customXml" Target="../ink/ink644.xml"/><Relationship Id="rId68" Type="http://schemas.openxmlformats.org/officeDocument/2006/relationships/customXml" Target="../ink/ink410.xml"/><Relationship Id="rId133" Type="http://schemas.openxmlformats.org/officeDocument/2006/relationships/image" Target="../media/image1059.png"/><Relationship Id="rId175" Type="http://schemas.openxmlformats.org/officeDocument/2006/relationships/image" Target="../media/image1080.png"/><Relationship Id="rId340" Type="http://schemas.openxmlformats.org/officeDocument/2006/relationships/customXml" Target="../ink/ink546.xml"/><Relationship Id="rId578" Type="http://schemas.openxmlformats.org/officeDocument/2006/relationships/customXml" Target="../ink/ink665.xml"/><Relationship Id="rId200" Type="http://schemas.openxmlformats.org/officeDocument/2006/relationships/customXml" Target="../ink/ink476.xml"/><Relationship Id="rId382" Type="http://schemas.openxmlformats.org/officeDocument/2006/relationships/customXml" Target="../ink/ink567.xml"/><Relationship Id="rId438" Type="http://schemas.openxmlformats.org/officeDocument/2006/relationships/customXml" Target="../ink/ink595.xml"/><Relationship Id="rId603" Type="http://schemas.openxmlformats.org/officeDocument/2006/relationships/image" Target="../media/image65.png"/><Relationship Id="rId645" Type="http://schemas.openxmlformats.org/officeDocument/2006/relationships/image" Target="../media/image86.png"/><Relationship Id="rId242" Type="http://schemas.openxmlformats.org/officeDocument/2006/relationships/customXml" Target="../ink/ink497.xml"/><Relationship Id="rId284" Type="http://schemas.openxmlformats.org/officeDocument/2006/relationships/customXml" Target="../ink/ink518.xml"/><Relationship Id="rId491" Type="http://schemas.openxmlformats.org/officeDocument/2006/relationships/image" Target="../media/image1238.png"/><Relationship Id="rId505" Type="http://schemas.openxmlformats.org/officeDocument/2006/relationships/image" Target="../media/image1245.png"/><Relationship Id="rId37" Type="http://schemas.openxmlformats.org/officeDocument/2006/relationships/image" Target="../media/image1011.png"/><Relationship Id="rId79" Type="http://schemas.openxmlformats.org/officeDocument/2006/relationships/image" Target="../media/image1032.png"/><Relationship Id="rId102" Type="http://schemas.openxmlformats.org/officeDocument/2006/relationships/customXml" Target="../ink/ink427.xml"/><Relationship Id="rId144" Type="http://schemas.openxmlformats.org/officeDocument/2006/relationships/customXml" Target="../ink/ink448.xml"/><Relationship Id="rId547" Type="http://schemas.openxmlformats.org/officeDocument/2006/relationships/image" Target="../media/image1266.png"/><Relationship Id="rId589" Type="http://schemas.openxmlformats.org/officeDocument/2006/relationships/image" Target="../media/image1287.png"/><Relationship Id="rId90" Type="http://schemas.openxmlformats.org/officeDocument/2006/relationships/customXml" Target="../ink/ink421.xml"/><Relationship Id="rId186" Type="http://schemas.openxmlformats.org/officeDocument/2006/relationships/customXml" Target="../ink/ink469.xml"/><Relationship Id="rId351" Type="http://schemas.openxmlformats.org/officeDocument/2006/relationships/image" Target="../media/image1168.png"/><Relationship Id="rId393" Type="http://schemas.openxmlformats.org/officeDocument/2006/relationships/image" Target="../media/image1189.png"/><Relationship Id="rId407" Type="http://schemas.openxmlformats.org/officeDocument/2006/relationships/image" Target="../media/image1196.png"/><Relationship Id="rId449" Type="http://schemas.openxmlformats.org/officeDocument/2006/relationships/image" Target="../media/image1217.png"/><Relationship Id="rId614" Type="http://schemas.openxmlformats.org/officeDocument/2006/relationships/customXml" Target="../ink/ink683.xml"/><Relationship Id="rId211" Type="http://schemas.openxmlformats.org/officeDocument/2006/relationships/image" Target="../media/image1098.png"/><Relationship Id="rId253" Type="http://schemas.openxmlformats.org/officeDocument/2006/relationships/image" Target="../media/image1119.png"/><Relationship Id="rId295" Type="http://schemas.openxmlformats.org/officeDocument/2006/relationships/image" Target="../media/image1140.png"/><Relationship Id="rId309" Type="http://schemas.openxmlformats.org/officeDocument/2006/relationships/image" Target="../media/image1147.png"/><Relationship Id="rId460" Type="http://schemas.openxmlformats.org/officeDocument/2006/relationships/customXml" Target="../ink/ink606.xml"/><Relationship Id="rId516" Type="http://schemas.openxmlformats.org/officeDocument/2006/relationships/customXml" Target="../ink/ink634.xml"/><Relationship Id="rId48" Type="http://schemas.openxmlformats.org/officeDocument/2006/relationships/customXml" Target="../ink/ink400.xml"/><Relationship Id="rId113" Type="http://schemas.openxmlformats.org/officeDocument/2006/relationships/image" Target="../media/image1049.png"/><Relationship Id="rId320" Type="http://schemas.openxmlformats.org/officeDocument/2006/relationships/customXml" Target="../ink/ink536.xml"/><Relationship Id="rId558" Type="http://schemas.openxmlformats.org/officeDocument/2006/relationships/customXml" Target="../ink/ink655.xml"/><Relationship Id="rId155" Type="http://schemas.openxmlformats.org/officeDocument/2006/relationships/image" Target="../media/image1070.png"/><Relationship Id="rId197" Type="http://schemas.openxmlformats.org/officeDocument/2006/relationships/image" Target="../media/image1091.png"/><Relationship Id="rId362" Type="http://schemas.openxmlformats.org/officeDocument/2006/relationships/customXml" Target="../ink/ink557.xml"/><Relationship Id="rId418" Type="http://schemas.openxmlformats.org/officeDocument/2006/relationships/customXml" Target="../ink/ink585.xml"/><Relationship Id="rId625" Type="http://schemas.openxmlformats.org/officeDocument/2006/relationships/image" Target="../media/image76.png"/><Relationship Id="rId222" Type="http://schemas.openxmlformats.org/officeDocument/2006/relationships/customXml" Target="../ink/ink487.xml"/><Relationship Id="rId264" Type="http://schemas.openxmlformats.org/officeDocument/2006/relationships/customXml" Target="../ink/ink508.xml"/><Relationship Id="rId471" Type="http://schemas.openxmlformats.org/officeDocument/2006/relationships/image" Target="../media/image1228.png"/><Relationship Id="rId17" Type="http://schemas.openxmlformats.org/officeDocument/2006/relationships/image" Target="../media/image1001.png"/><Relationship Id="rId59" Type="http://schemas.openxmlformats.org/officeDocument/2006/relationships/image" Target="../media/image1022.png"/><Relationship Id="rId124" Type="http://schemas.openxmlformats.org/officeDocument/2006/relationships/customXml" Target="../ink/ink438.xml"/><Relationship Id="rId527" Type="http://schemas.openxmlformats.org/officeDocument/2006/relationships/image" Target="../media/image1256.png"/><Relationship Id="rId569" Type="http://schemas.openxmlformats.org/officeDocument/2006/relationships/image" Target="../media/image1277.png"/><Relationship Id="rId70" Type="http://schemas.openxmlformats.org/officeDocument/2006/relationships/customXml" Target="../ink/ink411.xml"/><Relationship Id="rId166" Type="http://schemas.openxmlformats.org/officeDocument/2006/relationships/customXml" Target="../ink/ink459.xml"/><Relationship Id="rId331" Type="http://schemas.openxmlformats.org/officeDocument/2006/relationships/image" Target="../media/image1158.png"/><Relationship Id="rId373" Type="http://schemas.openxmlformats.org/officeDocument/2006/relationships/image" Target="../media/image1179.png"/><Relationship Id="rId429" Type="http://schemas.openxmlformats.org/officeDocument/2006/relationships/image" Target="../media/image1207.png"/><Relationship Id="rId580" Type="http://schemas.openxmlformats.org/officeDocument/2006/relationships/customXml" Target="../ink/ink666.xml"/><Relationship Id="rId636" Type="http://schemas.openxmlformats.org/officeDocument/2006/relationships/customXml" Target="../ink/ink694.xml"/><Relationship Id="rId1" Type="http://schemas.openxmlformats.org/officeDocument/2006/relationships/slideLayout" Target="../slideLayouts/slideLayout7.xml"/><Relationship Id="rId233" Type="http://schemas.openxmlformats.org/officeDocument/2006/relationships/image" Target="../media/image1109.png"/><Relationship Id="rId440" Type="http://schemas.openxmlformats.org/officeDocument/2006/relationships/customXml" Target="../ink/ink596.xml"/><Relationship Id="rId28" Type="http://schemas.openxmlformats.org/officeDocument/2006/relationships/customXml" Target="../ink/ink390.xml"/><Relationship Id="rId275" Type="http://schemas.openxmlformats.org/officeDocument/2006/relationships/image" Target="../media/image1130.png"/><Relationship Id="rId300" Type="http://schemas.openxmlformats.org/officeDocument/2006/relationships/customXml" Target="../ink/ink526.xml"/><Relationship Id="rId482" Type="http://schemas.openxmlformats.org/officeDocument/2006/relationships/customXml" Target="../ink/ink617.xml"/><Relationship Id="rId538" Type="http://schemas.openxmlformats.org/officeDocument/2006/relationships/customXml" Target="../ink/ink645.xml"/><Relationship Id="rId81" Type="http://schemas.openxmlformats.org/officeDocument/2006/relationships/image" Target="../media/image1033.png"/><Relationship Id="rId135" Type="http://schemas.openxmlformats.org/officeDocument/2006/relationships/image" Target="../media/image1060.png"/><Relationship Id="rId177" Type="http://schemas.openxmlformats.org/officeDocument/2006/relationships/image" Target="../media/image1081.png"/><Relationship Id="rId342" Type="http://schemas.openxmlformats.org/officeDocument/2006/relationships/customXml" Target="../ink/ink547.xml"/><Relationship Id="rId384" Type="http://schemas.openxmlformats.org/officeDocument/2006/relationships/customXml" Target="../ink/ink568.xml"/><Relationship Id="rId591" Type="http://schemas.openxmlformats.org/officeDocument/2006/relationships/image" Target="../media/image59.png"/><Relationship Id="rId605" Type="http://schemas.openxmlformats.org/officeDocument/2006/relationships/image" Target="../media/image66.png"/><Relationship Id="rId202" Type="http://schemas.openxmlformats.org/officeDocument/2006/relationships/customXml" Target="../ink/ink477.xml"/><Relationship Id="rId244" Type="http://schemas.openxmlformats.org/officeDocument/2006/relationships/customXml" Target="../ink/ink498.xml"/><Relationship Id="rId39" Type="http://schemas.openxmlformats.org/officeDocument/2006/relationships/image" Target="../media/image1012.png"/><Relationship Id="rId286" Type="http://schemas.openxmlformats.org/officeDocument/2006/relationships/customXml" Target="../ink/ink519.xml"/><Relationship Id="rId451" Type="http://schemas.openxmlformats.org/officeDocument/2006/relationships/image" Target="../media/image1218.png"/><Relationship Id="rId493" Type="http://schemas.openxmlformats.org/officeDocument/2006/relationships/image" Target="../media/image1239.png"/><Relationship Id="rId507" Type="http://schemas.openxmlformats.org/officeDocument/2006/relationships/image" Target="../media/image1246.png"/><Relationship Id="rId549" Type="http://schemas.openxmlformats.org/officeDocument/2006/relationships/image" Target="../media/image1267.png"/><Relationship Id="rId50" Type="http://schemas.openxmlformats.org/officeDocument/2006/relationships/customXml" Target="../ink/ink401.xml"/><Relationship Id="rId104" Type="http://schemas.openxmlformats.org/officeDocument/2006/relationships/customXml" Target="../ink/ink428.xml"/><Relationship Id="rId146" Type="http://schemas.openxmlformats.org/officeDocument/2006/relationships/customXml" Target="../ink/ink449.xml"/><Relationship Id="rId188" Type="http://schemas.openxmlformats.org/officeDocument/2006/relationships/customXml" Target="../ink/ink470.xml"/><Relationship Id="rId311" Type="http://schemas.openxmlformats.org/officeDocument/2006/relationships/image" Target="../media/image1148.png"/><Relationship Id="rId353" Type="http://schemas.openxmlformats.org/officeDocument/2006/relationships/image" Target="../media/image1169.png"/><Relationship Id="rId395" Type="http://schemas.openxmlformats.org/officeDocument/2006/relationships/image" Target="../media/image1190.png"/><Relationship Id="rId409" Type="http://schemas.openxmlformats.org/officeDocument/2006/relationships/image" Target="../media/image1197.png"/><Relationship Id="rId560" Type="http://schemas.openxmlformats.org/officeDocument/2006/relationships/customXml" Target="../ink/ink656.xml"/><Relationship Id="rId92" Type="http://schemas.openxmlformats.org/officeDocument/2006/relationships/customXml" Target="../ink/ink422.xml"/><Relationship Id="rId213" Type="http://schemas.openxmlformats.org/officeDocument/2006/relationships/image" Target="../media/image1099.png"/><Relationship Id="rId420" Type="http://schemas.openxmlformats.org/officeDocument/2006/relationships/customXml" Target="../ink/ink586.xml"/><Relationship Id="rId616" Type="http://schemas.openxmlformats.org/officeDocument/2006/relationships/customXml" Target="../ink/ink684.xml"/><Relationship Id="rId255" Type="http://schemas.openxmlformats.org/officeDocument/2006/relationships/image" Target="../media/image1120.png"/><Relationship Id="rId297" Type="http://schemas.openxmlformats.org/officeDocument/2006/relationships/image" Target="../media/image1141.png"/><Relationship Id="rId462" Type="http://schemas.openxmlformats.org/officeDocument/2006/relationships/customXml" Target="../ink/ink607.xml"/><Relationship Id="rId518" Type="http://schemas.openxmlformats.org/officeDocument/2006/relationships/customXml" Target="../ink/ink635.xml"/><Relationship Id="rId115" Type="http://schemas.openxmlformats.org/officeDocument/2006/relationships/image" Target="../media/image1050.png"/><Relationship Id="rId157" Type="http://schemas.openxmlformats.org/officeDocument/2006/relationships/image" Target="../media/image1071.png"/><Relationship Id="rId322" Type="http://schemas.openxmlformats.org/officeDocument/2006/relationships/customXml" Target="../ink/ink537.xml"/><Relationship Id="rId364" Type="http://schemas.openxmlformats.org/officeDocument/2006/relationships/customXml" Target="../ink/ink558.xml"/><Relationship Id="rId61" Type="http://schemas.openxmlformats.org/officeDocument/2006/relationships/image" Target="../media/image1023.png"/><Relationship Id="rId199" Type="http://schemas.openxmlformats.org/officeDocument/2006/relationships/image" Target="../media/image1092.png"/><Relationship Id="rId571" Type="http://schemas.openxmlformats.org/officeDocument/2006/relationships/image" Target="../media/image1278.png"/><Relationship Id="rId627" Type="http://schemas.openxmlformats.org/officeDocument/2006/relationships/image" Target="../media/image77.png"/><Relationship Id="rId19" Type="http://schemas.openxmlformats.org/officeDocument/2006/relationships/image" Target="../media/image1002.png"/><Relationship Id="rId224" Type="http://schemas.openxmlformats.org/officeDocument/2006/relationships/customXml" Target="../ink/ink488.xml"/><Relationship Id="rId266" Type="http://schemas.openxmlformats.org/officeDocument/2006/relationships/customXml" Target="../ink/ink509.xml"/><Relationship Id="rId431" Type="http://schemas.openxmlformats.org/officeDocument/2006/relationships/image" Target="../media/image1208.png"/><Relationship Id="rId473" Type="http://schemas.openxmlformats.org/officeDocument/2006/relationships/image" Target="../media/image1229.png"/><Relationship Id="rId529" Type="http://schemas.openxmlformats.org/officeDocument/2006/relationships/image" Target="../media/image1257.png"/><Relationship Id="rId30" Type="http://schemas.openxmlformats.org/officeDocument/2006/relationships/customXml" Target="../ink/ink391.xml"/><Relationship Id="rId126" Type="http://schemas.openxmlformats.org/officeDocument/2006/relationships/customXml" Target="../ink/ink439.xml"/><Relationship Id="rId168" Type="http://schemas.openxmlformats.org/officeDocument/2006/relationships/customXml" Target="../ink/ink460.xml"/><Relationship Id="rId333" Type="http://schemas.openxmlformats.org/officeDocument/2006/relationships/image" Target="../media/image1159.png"/><Relationship Id="rId540" Type="http://schemas.openxmlformats.org/officeDocument/2006/relationships/customXml" Target="../ink/ink646.xml"/><Relationship Id="rId72" Type="http://schemas.openxmlformats.org/officeDocument/2006/relationships/customXml" Target="../ink/ink412.xml"/><Relationship Id="rId375" Type="http://schemas.openxmlformats.org/officeDocument/2006/relationships/image" Target="../media/image1180.png"/><Relationship Id="rId582" Type="http://schemas.openxmlformats.org/officeDocument/2006/relationships/customXml" Target="../ink/ink667.xml"/><Relationship Id="rId638" Type="http://schemas.openxmlformats.org/officeDocument/2006/relationships/customXml" Target="../ink/ink695.xml"/><Relationship Id="rId3" Type="http://schemas.openxmlformats.org/officeDocument/2006/relationships/image" Target="NULL"/><Relationship Id="rId235" Type="http://schemas.openxmlformats.org/officeDocument/2006/relationships/image" Target="../media/image1110.png"/><Relationship Id="rId277" Type="http://schemas.openxmlformats.org/officeDocument/2006/relationships/image" Target="../media/image1131.png"/><Relationship Id="rId400" Type="http://schemas.openxmlformats.org/officeDocument/2006/relationships/customXml" Target="../ink/ink576.xml"/><Relationship Id="rId442" Type="http://schemas.openxmlformats.org/officeDocument/2006/relationships/customXml" Target="../ink/ink597.xml"/><Relationship Id="rId484" Type="http://schemas.openxmlformats.org/officeDocument/2006/relationships/customXml" Target="../ink/ink618.xml"/><Relationship Id="rId137" Type="http://schemas.openxmlformats.org/officeDocument/2006/relationships/image" Target="../media/image1061.png"/><Relationship Id="rId302" Type="http://schemas.openxmlformats.org/officeDocument/2006/relationships/customXml" Target="../ink/ink527.xml"/><Relationship Id="rId344" Type="http://schemas.openxmlformats.org/officeDocument/2006/relationships/customXml" Target="../ink/ink548.xml"/><Relationship Id="rId41" Type="http://schemas.openxmlformats.org/officeDocument/2006/relationships/image" Target="../media/image1013.png"/><Relationship Id="rId83" Type="http://schemas.openxmlformats.org/officeDocument/2006/relationships/image" Target="../media/image1034.png"/><Relationship Id="rId179" Type="http://schemas.openxmlformats.org/officeDocument/2006/relationships/image" Target="../media/image1082.png"/><Relationship Id="rId386" Type="http://schemas.openxmlformats.org/officeDocument/2006/relationships/customXml" Target="../ink/ink569.xml"/><Relationship Id="rId551" Type="http://schemas.openxmlformats.org/officeDocument/2006/relationships/image" Target="../media/image1268.png"/><Relationship Id="rId593" Type="http://schemas.openxmlformats.org/officeDocument/2006/relationships/image" Target="../media/image60.png"/><Relationship Id="rId607" Type="http://schemas.openxmlformats.org/officeDocument/2006/relationships/image" Target="../media/image67.png"/><Relationship Id="rId190" Type="http://schemas.openxmlformats.org/officeDocument/2006/relationships/customXml" Target="../ink/ink471.xml"/><Relationship Id="rId204" Type="http://schemas.openxmlformats.org/officeDocument/2006/relationships/customXml" Target="../ink/ink478.xml"/><Relationship Id="rId246" Type="http://schemas.openxmlformats.org/officeDocument/2006/relationships/customXml" Target="../ink/ink499.xml"/><Relationship Id="rId288" Type="http://schemas.openxmlformats.org/officeDocument/2006/relationships/customXml" Target="../ink/ink520.xml"/><Relationship Id="rId411" Type="http://schemas.openxmlformats.org/officeDocument/2006/relationships/image" Target="../media/image1198.png"/><Relationship Id="rId453" Type="http://schemas.openxmlformats.org/officeDocument/2006/relationships/image" Target="../media/image1219.png"/><Relationship Id="rId509" Type="http://schemas.openxmlformats.org/officeDocument/2006/relationships/image" Target="../media/image1247.png"/><Relationship Id="rId106" Type="http://schemas.openxmlformats.org/officeDocument/2006/relationships/customXml" Target="../ink/ink429.xml"/><Relationship Id="rId313" Type="http://schemas.openxmlformats.org/officeDocument/2006/relationships/image" Target="../media/image1149.png"/><Relationship Id="rId495" Type="http://schemas.openxmlformats.org/officeDocument/2006/relationships/image" Target="../media/image1240.png"/><Relationship Id="rId10" Type="http://schemas.openxmlformats.org/officeDocument/2006/relationships/customXml" Target="../ink/ink381.xml"/><Relationship Id="rId52" Type="http://schemas.openxmlformats.org/officeDocument/2006/relationships/customXml" Target="../ink/ink402.xml"/><Relationship Id="rId94" Type="http://schemas.openxmlformats.org/officeDocument/2006/relationships/customXml" Target="../ink/ink423.xml"/><Relationship Id="rId148" Type="http://schemas.openxmlformats.org/officeDocument/2006/relationships/customXml" Target="../ink/ink450.xml"/><Relationship Id="rId355" Type="http://schemas.openxmlformats.org/officeDocument/2006/relationships/image" Target="../media/image1170.png"/><Relationship Id="rId397" Type="http://schemas.openxmlformats.org/officeDocument/2006/relationships/image" Target="../media/image1191.png"/><Relationship Id="rId520" Type="http://schemas.openxmlformats.org/officeDocument/2006/relationships/customXml" Target="../ink/ink636.xml"/><Relationship Id="rId562" Type="http://schemas.openxmlformats.org/officeDocument/2006/relationships/customXml" Target="../ink/ink657.xml"/><Relationship Id="rId618" Type="http://schemas.openxmlformats.org/officeDocument/2006/relationships/customXml" Target="../ink/ink685.xml"/><Relationship Id="rId215" Type="http://schemas.openxmlformats.org/officeDocument/2006/relationships/image" Target="../media/image1100.png"/><Relationship Id="rId257" Type="http://schemas.openxmlformats.org/officeDocument/2006/relationships/image" Target="../media/image1121.png"/><Relationship Id="rId422" Type="http://schemas.openxmlformats.org/officeDocument/2006/relationships/customXml" Target="../ink/ink587.xml"/><Relationship Id="rId464" Type="http://schemas.openxmlformats.org/officeDocument/2006/relationships/customXml" Target="../ink/ink608.xml"/><Relationship Id="rId299" Type="http://schemas.openxmlformats.org/officeDocument/2006/relationships/image" Target="../media/image1142.png"/><Relationship Id="rId63" Type="http://schemas.openxmlformats.org/officeDocument/2006/relationships/image" Target="../media/image1024.png"/><Relationship Id="rId159" Type="http://schemas.openxmlformats.org/officeDocument/2006/relationships/image" Target="../media/image1072.png"/><Relationship Id="rId366" Type="http://schemas.openxmlformats.org/officeDocument/2006/relationships/customXml" Target="../ink/ink559.xml"/><Relationship Id="rId573" Type="http://schemas.openxmlformats.org/officeDocument/2006/relationships/image" Target="../media/image1279.png"/><Relationship Id="rId226" Type="http://schemas.openxmlformats.org/officeDocument/2006/relationships/customXml" Target="../ink/ink489.xml"/><Relationship Id="rId433" Type="http://schemas.openxmlformats.org/officeDocument/2006/relationships/image" Target="../media/image1209.png"/><Relationship Id="rId640" Type="http://schemas.openxmlformats.org/officeDocument/2006/relationships/customXml" Target="../ink/ink696.xml"/><Relationship Id="rId74" Type="http://schemas.openxmlformats.org/officeDocument/2006/relationships/customXml" Target="../ink/ink413.xml"/><Relationship Id="rId377" Type="http://schemas.openxmlformats.org/officeDocument/2006/relationships/image" Target="../media/image1181.png"/><Relationship Id="rId500" Type="http://schemas.openxmlformats.org/officeDocument/2006/relationships/customXml" Target="../ink/ink626.xml"/><Relationship Id="rId584" Type="http://schemas.openxmlformats.org/officeDocument/2006/relationships/customXml" Target="../ink/ink668.xml"/><Relationship Id="rId5" Type="http://schemas.openxmlformats.org/officeDocument/2006/relationships/image" Target="../media/image995.png"/><Relationship Id="rId237" Type="http://schemas.openxmlformats.org/officeDocument/2006/relationships/image" Target="../media/image1111.png"/><Relationship Id="rId444" Type="http://schemas.openxmlformats.org/officeDocument/2006/relationships/customXml" Target="../ink/ink598.xml"/><Relationship Id="rId290" Type="http://schemas.openxmlformats.org/officeDocument/2006/relationships/customXml" Target="../ink/ink521.xml"/><Relationship Id="rId304" Type="http://schemas.openxmlformats.org/officeDocument/2006/relationships/customXml" Target="../ink/ink528.xml"/><Relationship Id="rId388" Type="http://schemas.openxmlformats.org/officeDocument/2006/relationships/customXml" Target="../ink/ink570.xml"/><Relationship Id="rId511" Type="http://schemas.openxmlformats.org/officeDocument/2006/relationships/image" Target="../media/image1248.png"/><Relationship Id="rId609" Type="http://schemas.openxmlformats.org/officeDocument/2006/relationships/image" Target="../media/image68.png"/><Relationship Id="rId85" Type="http://schemas.openxmlformats.org/officeDocument/2006/relationships/image" Target="../media/image1035.png"/><Relationship Id="rId150" Type="http://schemas.openxmlformats.org/officeDocument/2006/relationships/customXml" Target="../ink/ink451.xml"/><Relationship Id="rId595" Type="http://schemas.openxmlformats.org/officeDocument/2006/relationships/image" Target="../media/image61.png"/><Relationship Id="rId248" Type="http://schemas.openxmlformats.org/officeDocument/2006/relationships/customXml" Target="../ink/ink500.xml"/><Relationship Id="rId455" Type="http://schemas.openxmlformats.org/officeDocument/2006/relationships/image" Target="../media/image1220.png"/><Relationship Id="rId12" Type="http://schemas.openxmlformats.org/officeDocument/2006/relationships/customXml" Target="../ink/ink382.xml"/><Relationship Id="rId108" Type="http://schemas.openxmlformats.org/officeDocument/2006/relationships/customXml" Target="../ink/ink430.xml"/><Relationship Id="rId315" Type="http://schemas.openxmlformats.org/officeDocument/2006/relationships/image" Target="../media/image1150.png"/><Relationship Id="rId522" Type="http://schemas.openxmlformats.org/officeDocument/2006/relationships/customXml" Target="../ink/ink637.xml"/><Relationship Id="rId96" Type="http://schemas.openxmlformats.org/officeDocument/2006/relationships/customXml" Target="../ink/ink424.xml"/><Relationship Id="rId161" Type="http://schemas.openxmlformats.org/officeDocument/2006/relationships/image" Target="../media/image1073.png"/><Relationship Id="rId399" Type="http://schemas.openxmlformats.org/officeDocument/2006/relationships/image" Target="../media/image1192.png"/><Relationship Id="rId259" Type="http://schemas.openxmlformats.org/officeDocument/2006/relationships/image" Target="../media/image1122.png"/><Relationship Id="rId466" Type="http://schemas.openxmlformats.org/officeDocument/2006/relationships/customXml" Target="../ink/ink609.xml"/><Relationship Id="rId23" Type="http://schemas.openxmlformats.org/officeDocument/2006/relationships/image" Target="../media/image1004.png"/><Relationship Id="rId119" Type="http://schemas.openxmlformats.org/officeDocument/2006/relationships/image" Target="../media/image1052.png"/><Relationship Id="rId326" Type="http://schemas.openxmlformats.org/officeDocument/2006/relationships/customXml" Target="../ink/ink539.xml"/><Relationship Id="rId533" Type="http://schemas.openxmlformats.org/officeDocument/2006/relationships/image" Target="../media/image1259.png"/><Relationship Id="rId172" Type="http://schemas.openxmlformats.org/officeDocument/2006/relationships/customXml" Target="../ink/ink462.xml"/><Relationship Id="rId477" Type="http://schemas.openxmlformats.org/officeDocument/2006/relationships/image" Target="../media/image1231.png"/><Relationship Id="rId600" Type="http://schemas.openxmlformats.org/officeDocument/2006/relationships/customXml" Target="../ink/ink676.xml"/><Relationship Id="rId337" Type="http://schemas.openxmlformats.org/officeDocument/2006/relationships/image" Target="../media/image1161.png"/><Relationship Id="rId34" Type="http://schemas.openxmlformats.org/officeDocument/2006/relationships/customXml" Target="../ink/ink393.xml"/><Relationship Id="rId544" Type="http://schemas.openxmlformats.org/officeDocument/2006/relationships/customXml" Target="../ink/ink648.xml"/><Relationship Id="rId183" Type="http://schemas.openxmlformats.org/officeDocument/2006/relationships/image" Target="../media/image1084.png"/><Relationship Id="rId390" Type="http://schemas.openxmlformats.org/officeDocument/2006/relationships/customXml" Target="../ink/ink571.xml"/><Relationship Id="rId404" Type="http://schemas.openxmlformats.org/officeDocument/2006/relationships/customXml" Target="../ink/ink578.xml"/><Relationship Id="rId611" Type="http://schemas.openxmlformats.org/officeDocument/2006/relationships/image" Target="../media/image69.png"/><Relationship Id="rId250" Type="http://schemas.openxmlformats.org/officeDocument/2006/relationships/customXml" Target="../ink/ink501.xml"/><Relationship Id="rId488" Type="http://schemas.openxmlformats.org/officeDocument/2006/relationships/customXml" Target="../ink/ink620.xml"/><Relationship Id="rId45" Type="http://schemas.openxmlformats.org/officeDocument/2006/relationships/image" Target="../media/image1015.png"/><Relationship Id="rId110" Type="http://schemas.openxmlformats.org/officeDocument/2006/relationships/customXml" Target="../ink/ink431.xml"/><Relationship Id="rId348" Type="http://schemas.openxmlformats.org/officeDocument/2006/relationships/customXml" Target="../ink/ink550.xml"/><Relationship Id="rId555" Type="http://schemas.openxmlformats.org/officeDocument/2006/relationships/image" Target="../media/image1270.png"/><Relationship Id="rId194" Type="http://schemas.openxmlformats.org/officeDocument/2006/relationships/customXml" Target="../ink/ink473.xml"/><Relationship Id="rId208" Type="http://schemas.openxmlformats.org/officeDocument/2006/relationships/customXml" Target="../ink/ink480.xml"/><Relationship Id="rId415" Type="http://schemas.openxmlformats.org/officeDocument/2006/relationships/image" Target="../media/image1200.png"/><Relationship Id="rId622" Type="http://schemas.openxmlformats.org/officeDocument/2006/relationships/customXml" Target="../ink/ink687.xml"/><Relationship Id="rId261" Type="http://schemas.openxmlformats.org/officeDocument/2006/relationships/image" Target="../media/image1123.png"/><Relationship Id="rId499" Type="http://schemas.openxmlformats.org/officeDocument/2006/relationships/image" Target="../media/image1242.png"/><Relationship Id="rId56" Type="http://schemas.openxmlformats.org/officeDocument/2006/relationships/customXml" Target="../ink/ink404.xml"/><Relationship Id="rId359" Type="http://schemas.openxmlformats.org/officeDocument/2006/relationships/image" Target="../media/image1172.png"/><Relationship Id="rId566" Type="http://schemas.openxmlformats.org/officeDocument/2006/relationships/customXml" Target="../ink/ink659.xml"/><Relationship Id="rId121" Type="http://schemas.openxmlformats.org/officeDocument/2006/relationships/image" Target="../media/image1053.png"/><Relationship Id="rId219" Type="http://schemas.openxmlformats.org/officeDocument/2006/relationships/image" Target="../media/image1102.png"/><Relationship Id="rId426" Type="http://schemas.openxmlformats.org/officeDocument/2006/relationships/customXml" Target="../ink/ink589.xml"/><Relationship Id="rId633" Type="http://schemas.openxmlformats.org/officeDocument/2006/relationships/image" Target="../media/image80.png"/><Relationship Id="rId67" Type="http://schemas.openxmlformats.org/officeDocument/2006/relationships/image" Target="../media/image1026.png"/><Relationship Id="rId272" Type="http://schemas.openxmlformats.org/officeDocument/2006/relationships/customXml" Target="../ink/ink512.xml"/><Relationship Id="rId577" Type="http://schemas.openxmlformats.org/officeDocument/2006/relationships/image" Target="../media/image1281.png"/><Relationship Id="rId132" Type="http://schemas.openxmlformats.org/officeDocument/2006/relationships/customXml" Target="../ink/ink442.xml"/><Relationship Id="rId437" Type="http://schemas.openxmlformats.org/officeDocument/2006/relationships/image" Target="../media/image1211.png"/><Relationship Id="rId644" Type="http://schemas.openxmlformats.org/officeDocument/2006/relationships/customXml" Target="../ink/ink698.xml"/><Relationship Id="rId283" Type="http://schemas.openxmlformats.org/officeDocument/2006/relationships/image" Target="../media/image1134.png"/><Relationship Id="rId490" Type="http://schemas.openxmlformats.org/officeDocument/2006/relationships/customXml" Target="../ink/ink621.xml"/><Relationship Id="rId504" Type="http://schemas.openxmlformats.org/officeDocument/2006/relationships/customXml" Target="../ink/ink628.xml"/><Relationship Id="rId78" Type="http://schemas.openxmlformats.org/officeDocument/2006/relationships/customXml" Target="../ink/ink415.xml"/><Relationship Id="rId143" Type="http://schemas.openxmlformats.org/officeDocument/2006/relationships/image" Target="../media/image1064.png"/><Relationship Id="rId350" Type="http://schemas.openxmlformats.org/officeDocument/2006/relationships/customXml" Target="../ink/ink551.xml"/><Relationship Id="rId588" Type="http://schemas.openxmlformats.org/officeDocument/2006/relationships/customXml" Target="../ink/ink670.xml"/><Relationship Id="rId9" Type="http://schemas.openxmlformats.org/officeDocument/2006/relationships/image" Target="../media/image997.png"/><Relationship Id="rId210" Type="http://schemas.openxmlformats.org/officeDocument/2006/relationships/customXml" Target="../ink/ink481.xml"/><Relationship Id="rId448" Type="http://schemas.openxmlformats.org/officeDocument/2006/relationships/customXml" Target="../ink/ink600.xml"/><Relationship Id="rId294" Type="http://schemas.openxmlformats.org/officeDocument/2006/relationships/customXml" Target="../ink/ink523.xml"/><Relationship Id="rId308" Type="http://schemas.openxmlformats.org/officeDocument/2006/relationships/customXml" Target="../ink/ink530.xml"/><Relationship Id="rId515" Type="http://schemas.openxmlformats.org/officeDocument/2006/relationships/image" Target="../media/image1250.png"/><Relationship Id="rId89" Type="http://schemas.openxmlformats.org/officeDocument/2006/relationships/image" Target="../media/image1037.png"/><Relationship Id="rId154" Type="http://schemas.openxmlformats.org/officeDocument/2006/relationships/customXml" Target="../ink/ink453.xml"/><Relationship Id="rId361" Type="http://schemas.openxmlformats.org/officeDocument/2006/relationships/image" Target="../media/image1173.png"/><Relationship Id="rId599" Type="http://schemas.openxmlformats.org/officeDocument/2006/relationships/image" Target="../media/image63.png"/></Relationships>
</file>

<file path=ppt/slides/_rels/slide11.xml.rels><?xml version="1.0" encoding="UTF-8" standalone="yes"?>
<Relationships xmlns="http://schemas.openxmlformats.org/package/2006/relationships"><Relationship Id="rId3" Type="http://schemas.openxmlformats.org/officeDocument/2006/relationships/customXml" Target="../ink/ink69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customXml" Target="../ink/ink700.xml"/><Relationship Id="rId4" Type="http://schemas.openxmlformats.org/officeDocument/2006/relationships/image" Target="../media/image87.png"/></Relationships>
</file>

<file path=ppt/slides/_rels/slide12.xml.rels><?xml version="1.0" encoding="UTF-8" standalone="yes"?>
<Relationships xmlns="http://schemas.openxmlformats.org/package/2006/relationships"><Relationship Id="rId3" Type="http://schemas.openxmlformats.org/officeDocument/2006/relationships/customXml" Target="../ink/ink70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13" Type="http://schemas.openxmlformats.org/officeDocument/2006/relationships/customXml" Target="../ink/ink706.xml"/><Relationship Id="rId18" Type="http://schemas.openxmlformats.org/officeDocument/2006/relationships/image" Target="../media/image97.png"/><Relationship Id="rId26" Type="http://schemas.openxmlformats.org/officeDocument/2006/relationships/image" Target="../media/image101.png"/><Relationship Id="rId39" Type="http://schemas.openxmlformats.org/officeDocument/2006/relationships/customXml" Target="../ink/ink719.xml"/><Relationship Id="rId21" Type="http://schemas.openxmlformats.org/officeDocument/2006/relationships/customXml" Target="../ink/ink710.xml"/><Relationship Id="rId34" Type="http://schemas.openxmlformats.org/officeDocument/2006/relationships/image" Target="../media/image105.png"/><Relationship Id="rId42" Type="http://schemas.openxmlformats.org/officeDocument/2006/relationships/image" Target="../media/image109.png"/><Relationship Id="rId7" Type="http://schemas.openxmlformats.org/officeDocument/2006/relationships/customXml" Target="../ink/ink703.xml"/><Relationship Id="rId2" Type="http://schemas.openxmlformats.org/officeDocument/2006/relationships/notesSlide" Target="../notesSlides/notesSlide13.xml"/><Relationship Id="rId16" Type="http://schemas.openxmlformats.org/officeDocument/2006/relationships/image" Target="../media/image96.png"/><Relationship Id="rId20" Type="http://schemas.openxmlformats.org/officeDocument/2006/relationships/image" Target="../media/image98.png"/><Relationship Id="rId29" Type="http://schemas.openxmlformats.org/officeDocument/2006/relationships/customXml" Target="../ink/ink714.xml"/><Relationship Id="rId41" Type="http://schemas.openxmlformats.org/officeDocument/2006/relationships/customXml" Target="../ink/ink720.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customXml" Target="../ink/ink705.xml"/><Relationship Id="rId24" Type="http://schemas.openxmlformats.org/officeDocument/2006/relationships/image" Target="../media/image100.png"/><Relationship Id="rId32" Type="http://schemas.openxmlformats.org/officeDocument/2006/relationships/image" Target="../media/image104.png"/><Relationship Id="rId37" Type="http://schemas.openxmlformats.org/officeDocument/2006/relationships/customXml" Target="../ink/ink718.xml"/><Relationship Id="rId40" Type="http://schemas.openxmlformats.org/officeDocument/2006/relationships/image" Target="../media/image108.png"/><Relationship Id="rId5" Type="http://schemas.openxmlformats.org/officeDocument/2006/relationships/customXml" Target="../ink/ink702.xml"/><Relationship Id="rId15" Type="http://schemas.openxmlformats.org/officeDocument/2006/relationships/customXml" Target="../ink/ink707.xml"/><Relationship Id="rId23" Type="http://schemas.openxmlformats.org/officeDocument/2006/relationships/customXml" Target="../ink/ink711.xml"/><Relationship Id="rId28" Type="http://schemas.openxmlformats.org/officeDocument/2006/relationships/image" Target="../media/image102.png"/><Relationship Id="rId36" Type="http://schemas.openxmlformats.org/officeDocument/2006/relationships/image" Target="../media/image106.png"/><Relationship Id="rId10" Type="http://schemas.openxmlformats.org/officeDocument/2006/relationships/image" Target="../media/image93.png"/><Relationship Id="rId19" Type="http://schemas.openxmlformats.org/officeDocument/2006/relationships/customXml" Target="../ink/ink709.xml"/><Relationship Id="rId31" Type="http://schemas.openxmlformats.org/officeDocument/2006/relationships/customXml" Target="../ink/ink715.xml"/><Relationship Id="rId44" Type="http://schemas.openxmlformats.org/officeDocument/2006/relationships/image" Target="../media/image110.png"/><Relationship Id="rId4" Type="http://schemas.openxmlformats.org/officeDocument/2006/relationships/image" Target="../media/image90.emf"/><Relationship Id="rId9" Type="http://schemas.openxmlformats.org/officeDocument/2006/relationships/customXml" Target="../ink/ink704.xml"/><Relationship Id="rId14" Type="http://schemas.openxmlformats.org/officeDocument/2006/relationships/image" Target="../media/image95.png"/><Relationship Id="rId22" Type="http://schemas.openxmlformats.org/officeDocument/2006/relationships/image" Target="../media/image99.png"/><Relationship Id="rId27" Type="http://schemas.openxmlformats.org/officeDocument/2006/relationships/customXml" Target="../ink/ink713.xml"/><Relationship Id="rId30" Type="http://schemas.openxmlformats.org/officeDocument/2006/relationships/image" Target="../media/image103.png"/><Relationship Id="rId35" Type="http://schemas.openxmlformats.org/officeDocument/2006/relationships/customXml" Target="../ink/ink717.xml"/><Relationship Id="rId43" Type="http://schemas.openxmlformats.org/officeDocument/2006/relationships/customXml" Target="../ink/ink721.xml"/><Relationship Id="rId8" Type="http://schemas.openxmlformats.org/officeDocument/2006/relationships/image" Target="../media/image92.png"/><Relationship Id="rId3" Type="http://schemas.openxmlformats.org/officeDocument/2006/relationships/image" Target="../media/image2800.png"/><Relationship Id="rId12" Type="http://schemas.openxmlformats.org/officeDocument/2006/relationships/image" Target="../media/image94.png"/><Relationship Id="rId17" Type="http://schemas.openxmlformats.org/officeDocument/2006/relationships/customXml" Target="../ink/ink708.xml"/><Relationship Id="rId25" Type="http://schemas.openxmlformats.org/officeDocument/2006/relationships/customXml" Target="../ink/ink712.xml"/><Relationship Id="rId33" Type="http://schemas.openxmlformats.org/officeDocument/2006/relationships/customXml" Target="../ink/ink716.xml"/><Relationship Id="rId38" Type="http://schemas.openxmlformats.org/officeDocument/2006/relationships/image" Target="../media/image107.png"/></Relationships>
</file>

<file path=ppt/slides/_rels/slide14.xml.rels><?xml version="1.0" encoding="UTF-8" standalone="yes"?>
<Relationships xmlns="http://schemas.openxmlformats.org/package/2006/relationships"><Relationship Id="rId26" Type="http://schemas.openxmlformats.org/officeDocument/2006/relationships/image" Target="../media/image122.png"/><Relationship Id="rId21" Type="http://schemas.openxmlformats.org/officeDocument/2006/relationships/customXml" Target="../ink/ink731.xml"/><Relationship Id="rId42" Type="http://schemas.openxmlformats.org/officeDocument/2006/relationships/image" Target="../media/image130.png"/><Relationship Id="rId47" Type="http://schemas.openxmlformats.org/officeDocument/2006/relationships/customXml" Target="../ink/ink744.xml"/><Relationship Id="rId63" Type="http://schemas.openxmlformats.org/officeDocument/2006/relationships/customXml" Target="../ink/ink752.xml"/><Relationship Id="rId68" Type="http://schemas.openxmlformats.org/officeDocument/2006/relationships/image" Target="../media/image143.png"/><Relationship Id="rId84" Type="http://schemas.openxmlformats.org/officeDocument/2006/relationships/image" Target="../media/image151.png"/><Relationship Id="rId89" Type="http://schemas.openxmlformats.org/officeDocument/2006/relationships/customXml" Target="../ink/ink765.xml"/><Relationship Id="rId16" Type="http://schemas.openxmlformats.org/officeDocument/2006/relationships/image" Target="../media/image117.png"/><Relationship Id="rId11" Type="http://schemas.openxmlformats.org/officeDocument/2006/relationships/customXml" Target="../ink/ink726.xml"/><Relationship Id="rId32" Type="http://schemas.openxmlformats.org/officeDocument/2006/relationships/image" Target="../media/image125.png"/><Relationship Id="rId37" Type="http://schemas.openxmlformats.org/officeDocument/2006/relationships/customXml" Target="../ink/ink739.xml"/><Relationship Id="rId53" Type="http://schemas.openxmlformats.org/officeDocument/2006/relationships/customXml" Target="../ink/ink747.xml"/><Relationship Id="rId58" Type="http://schemas.openxmlformats.org/officeDocument/2006/relationships/image" Target="../media/image138.png"/><Relationship Id="rId74" Type="http://schemas.openxmlformats.org/officeDocument/2006/relationships/image" Target="../media/image146.png"/><Relationship Id="rId79" Type="http://schemas.openxmlformats.org/officeDocument/2006/relationships/customXml" Target="../ink/ink760.xml"/><Relationship Id="rId5" Type="http://schemas.openxmlformats.org/officeDocument/2006/relationships/customXml" Target="../ink/ink723.xml"/><Relationship Id="rId90" Type="http://schemas.openxmlformats.org/officeDocument/2006/relationships/image" Target="../media/image154.png"/><Relationship Id="rId95" Type="http://schemas.openxmlformats.org/officeDocument/2006/relationships/customXml" Target="../ink/ink768.xml"/><Relationship Id="rId22" Type="http://schemas.openxmlformats.org/officeDocument/2006/relationships/image" Target="../media/image120.png"/><Relationship Id="rId27" Type="http://schemas.openxmlformats.org/officeDocument/2006/relationships/customXml" Target="../ink/ink734.xml"/><Relationship Id="rId43" Type="http://schemas.openxmlformats.org/officeDocument/2006/relationships/customXml" Target="../ink/ink742.xml"/><Relationship Id="rId48" Type="http://schemas.openxmlformats.org/officeDocument/2006/relationships/image" Target="../media/image133.png"/><Relationship Id="rId64" Type="http://schemas.openxmlformats.org/officeDocument/2006/relationships/image" Target="../media/image141.png"/><Relationship Id="rId69" Type="http://schemas.openxmlformats.org/officeDocument/2006/relationships/customXml" Target="../ink/ink755.xml"/><Relationship Id="rId80" Type="http://schemas.openxmlformats.org/officeDocument/2006/relationships/image" Target="../media/image149.png"/><Relationship Id="rId85" Type="http://schemas.openxmlformats.org/officeDocument/2006/relationships/customXml" Target="../ink/ink763.xml"/><Relationship Id="rId3" Type="http://schemas.openxmlformats.org/officeDocument/2006/relationships/customXml" Target="../ink/ink722.xml"/><Relationship Id="rId12" Type="http://schemas.openxmlformats.org/officeDocument/2006/relationships/image" Target="../media/image115.png"/><Relationship Id="rId17" Type="http://schemas.openxmlformats.org/officeDocument/2006/relationships/customXml" Target="../ink/ink729.xml"/><Relationship Id="rId25" Type="http://schemas.openxmlformats.org/officeDocument/2006/relationships/customXml" Target="../ink/ink733.xml"/><Relationship Id="rId33" Type="http://schemas.openxmlformats.org/officeDocument/2006/relationships/customXml" Target="../ink/ink737.xml"/><Relationship Id="rId38" Type="http://schemas.openxmlformats.org/officeDocument/2006/relationships/image" Target="../media/image128.png"/><Relationship Id="rId46" Type="http://schemas.openxmlformats.org/officeDocument/2006/relationships/image" Target="../media/image132.png"/><Relationship Id="rId59" Type="http://schemas.openxmlformats.org/officeDocument/2006/relationships/customXml" Target="../ink/ink750.xml"/><Relationship Id="rId67" Type="http://schemas.openxmlformats.org/officeDocument/2006/relationships/customXml" Target="../ink/ink754.xml"/><Relationship Id="rId20" Type="http://schemas.openxmlformats.org/officeDocument/2006/relationships/image" Target="../media/image119.png"/><Relationship Id="rId41" Type="http://schemas.openxmlformats.org/officeDocument/2006/relationships/customXml" Target="../ink/ink741.xml"/><Relationship Id="rId54" Type="http://schemas.openxmlformats.org/officeDocument/2006/relationships/image" Target="../media/image136.png"/><Relationship Id="rId62" Type="http://schemas.openxmlformats.org/officeDocument/2006/relationships/image" Target="../media/image140.png"/><Relationship Id="rId70" Type="http://schemas.openxmlformats.org/officeDocument/2006/relationships/image" Target="../media/image144.png"/><Relationship Id="rId75" Type="http://schemas.openxmlformats.org/officeDocument/2006/relationships/customXml" Target="../ink/ink758.xml"/><Relationship Id="rId83" Type="http://schemas.openxmlformats.org/officeDocument/2006/relationships/customXml" Target="../ink/ink762.xml"/><Relationship Id="rId88" Type="http://schemas.openxmlformats.org/officeDocument/2006/relationships/image" Target="../media/image153.png"/><Relationship Id="rId91" Type="http://schemas.openxmlformats.org/officeDocument/2006/relationships/customXml" Target="../ink/ink766.xml"/><Relationship Id="rId96" Type="http://schemas.openxmlformats.org/officeDocument/2006/relationships/image" Target="../media/image157.png"/><Relationship Id="rId1" Type="http://schemas.openxmlformats.org/officeDocument/2006/relationships/slideLayout" Target="../slideLayouts/slideLayout7.xml"/><Relationship Id="rId6" Type="http://schemas.openxmlformats.org/officeDocument/2006/relationships/image" Target="../media/image112.png"/><Relationship Id="rId15" Type="http://schemas.openxmlformats.org/officeDocument/2006/relationships/customXml" Target="../ink/ink728.xml"/><Relationship Id="rId23" Type="http://schemas.openxmlformats.org/officeDocument/2006/relationships/customXml" Target="../ink/ink732.xml"/><Relationship Id="rId28" Type="http://schemas.openxmlformats.org/officeDocument/2006/relationships/image" Target="../media/image123.png"/><Relationship Id="rId36" Type="http://schemas.openxmlformats.org/officeDocument/2006/relationships/image" Target="../media/image127.png"/><Relationship Id="rId49" Type="http://schemas.openxmlformats.org/officeDocument/2006/relationships/customXml" Target="../ink/ink745.xml"/><Relationship Id="rId57" Type="http://schemas.openxmlformats.org/officeDocument/2006/relationships/customXml" Target="../ink/ink749.xml"/><Relationship Id="rId10" Type="http://schemas.openxmlformats.org/officeDocument/2006/relationships/image" Target="../media/image114.png"/><Relationship Id="rId31" Type="http://schemas.openxmlformats.org/officeDocument/2006/relationships/customXml" Target="../ink/ink736.xml"/><Relationship Id="rId44" Type="http://schemas.openxmlformats.org/officeDocument/2006/relationships/image" Target="../media/image131.png"/><Relationship Id="rId52" Type="http://schemas.openxmlformats.org/officeDocument/2006/relationships/image" Target="../media/image135.png"/><Relationship Id="rId60" Type="http://schemas.openxmlformats.org/officeDocument/2006/relationships/image" Target="../media/image139.png"/><Relationship Id="rId65" Type="http://schemas.openxmlformats.org/officeDocument/2006/relationships/customXml" Target="../ink/ink753.xml"/><Relationship Id="rId73" Type="http://schemas.openxmlformats.org/officeDocument/2006/relationships/customXml" Target="../ink/ink757.xml"/><Relationship Id="rId78" Type="http://schemas.openxmlformats.org/officeDocument/2006/relationships/image" Target="../media/image148.png"/><Relationship Id="rId81" Type="http://schemas.openxmlformats.org/officeDocument/2006/relationships/customXml" Target="../ink/ink761.xml"/><Relationship Id="rId86" Type="http://schemas.openxmlformats.org/officeDocument/2006/relationships/image" Target="../media/image152.png"/><Relationship Id="rId94" Type="http://schemas.openxmlformats.org/officeDocument/2006/relationships/image" Target="../media/image156.png"/><Relationship Id="rId99" Type="http://schemas.openxmlformats.org/officeDocument/2006/relationships/customXml" Target="../ink/ink770.xml"/><Relationship Id="rId4" Type="http://schemas.openxmlformats.org/officeDocument/2006/relationships/image" Target="../media/image111.png"/><Relationship Id="rId9" Type="http://schemas.openxmlformats.org/officeDocument/2006/relationships/customXml" Target="../ink/ink725.xml"/><Relationship Id="rId13" Type="http://schemas.openxmlformats.org/officeDocument/2006/relationships/customXml" Target="../ink/ink727.xml"/><Relationship Id="rId18" Type="http://schemas.openxmlformats.org/officeDocument/2006/relationships/image" Target="../media/image118.png"/><Relationship Id="rId39" Type="http://schemas.openxmlformats.org/officeDocument/2006/relationships/customXml" Target="../ink/ink740.xml"/><Relationship Id="rId34" Type="http://schemas.openxmlformats.org/officeDocument/2006/relationships/image" Target="../media/image126.png"/><Relationship Id="rId50" Type="http://schemas.openxmlformats.org/officeDocument/2006/relationships/image" Target="../media/image134.png"/><Relationship Id="rId55" Type="http://schemas.openxmlformats.org/officeDocument/2006/relationships/customXml" Target="../ink/ink748.xml"/><Relationship Id="rId76" Type="http://schemas.openxmlformats.org/officeDocument/2006/relationships/image" Target="../media/image147.png"/><Relationship Id="rId97" Type="http://schemas.openxmlformats.org/officeDocument/2006/relationships/customXml" Target="../ink/ink769.xml"/><Relationship Id="rId7" Type="http://schemas.openxmlformats.org/officeDocument/2006/relationships/customXml" Target="../ink/ink724.xml"/><Relationship Id="rId71" Type="http://schemas.openxmlformats.org/officeDocument/2006/relationships/customXml" Target="../ink/ink756.xml"/><Relationship Id="rId92" Type="http://schemas.openxmlformats.org/officeDocument/2006/relationships/image" Target="../media/image155.png"/><Relationship Id="rId2" Type="http://schemas.openxmlformats.org/officeDocument/2006/relationships/notesSlide" Target="../notesSlides/notesSlide14.xml"/><Relationship Id="rId29" Type="http://schemas.openxmlformats.org/officeDocument/2006/relationships/customXml" Target="../ink/ink735.xml"/><Relationship Id="rId24" Type="http://schemas.openxmlformats.org/officeDocument/2006/relationships/image" Target="../media/image121.png"/><Relationship Id="rId40" Type="http://schemas.openxmlformats.org/officeDocument/2006/relationships/image" Target="../media/image129.png"/><Relationship Id="rId45" Type="http://schemas.openxmlformats.org/officeDocument/2006/relationships/customXml" Target="../ink/ink743.xml"/><Relationship Id="rId66" Type="http://schemas.openxmlformats.org/officeDocument/2006/relationships/image" Target="../media/image142.png"/><Relationship Id="rId87" Type="http://schemas.openxmlformats.org/officeDocument/2006/relationships/customXml" Target="../ink/ink764.xml"/><Relationship Id="rId61" Type="http://schemas.openxmlformats.org/officeDocument/2006/relationships/customXml" Target="../ink/ink751.xml"/><Relationship Id="rId82" Type="http://schemas.openxmlformats.org/officeDocument/2006/relationships/image" Target="../media/image150.png"/><Relationship Id="rId19" Type="http://schemas.openxmlformats.org/officeDocument/2006/relationships/customXml" Target="../ink/ink730.xml"/><Relationship Id="rId14" Type="http://schemas.openxmlformats.org/officeDocument/2006/relationships/image" Target="../media/image116.png"/><Relationship Id="rId30" Type="http://schemas.openxmlformats.org/officeDocument/2006/relationships/image" Target="../media/image124.png"/><Relationship Id="rId35" Type="http://schemas.openxmlformats.org/officeDocument/2006/relationships/customXml" Target="../ink/ink738.xml"/><Relationship Id="rId56" Type="http://schemas.openxmlformats.org/officeDocument/2006/relationships/image" Target="../media/image137.png"/><Relationship Id="rId77" Type="http://schemas.openxmlformats.org/officeDocument/2006/relationships/customXml" Target="../ink/ink759.xml"/><Relationship Id="rId100" Type="http://schemas.openxmlformats.org/officeDocument/2006/relationships/image" Target="../media/image159.png"/><Relationship Id="rId8" Type="http://schemas.openxmlformats.org/officeDocument/2006/relationships/image" Target="../media/image113.png"/><Relationship Id="rId51" Type="http://schemas.openxmlformats.org/officeDocument/2006/relationships/customXml" Target="../ink/ink746.xml"/><Relationship Id="rId72" Type="http://schemas.openxmlformats.org/officeDocument/2006/relationships/image" Target="../media/image145.png"/><Relationship Id="rId93" Type="http://schemas.openxmlformats.org/officeDocument/2006/relationships/customXml" Target="../ink/ink767.xml"/><Relationship Id="rId98" Type="http://schemas.openxmlformats.org/officeDocument/2006/relationships/image" Target="../media/image158.png"/></Relationships>
</file>

<file path=ppt/slides/_rels/slide15.xml.rels><?xml version="1.0" encoding="UTF-8" standalone="yes"?>
<Relationships xmlns="http://schemas.openxmlformats.org/package/2006/relationships"><Relationship Id="rId13" Type="http://schemas.openxmlformats.org/officeDocument/2006/relationships/customXml" Target="../ink/ink776.xml"/><Relationship Id="rId18" Type="http://schemas.openxmlformats.org/officeDocument/2006/relationships/image" Target="../media/image167.png"/><Relationship Id="rId26" Type="http://schemas.openxmlformats.org/officeDocument/2006/relationships/image" Target="../media/image171.png"/><Relationship Id="rId39" Type="http://schemas.openxmlformats.org/officeDocument/2006/relationships/customXml" Target="../ink/ink789.xml"/><Relationship Id="rId21" Type="http://schemas.openxmlformats.org/officeDocument/2006/relationships/customXml" Target="../ink/ink780.xml"/><Relationship Id="rId34" Type="http://schemas.openxmlformats.org/officeDocument/2006/relationships/image" Target="../media/image45.png"/><Relationship Id="rId42" Type="http://schemas.openxmlformats.org/officeDocument/2006/relationships/image" Target="../media/image178.png"/><Relationship Id="rId7" Type="http://schemas.openxmlformats.org/officeDocument/2006/relationships/customXml" Target="../ink/ink773.xml"/><Relationship Id="rId2" Type="http://schemas.openxmlformats.org/officeDocument/2006/relationships/notesSlide" Target="../notesSlides/notesSlide15.xml"/><Relationship Id="rId16" Type="http://schemas.openxmlformats.org/officeDocument/2006/relationships/image" Target="../media/image166.png"/><Relationship Id="rId20" Type="http://schemas.openxmlformats.org/officeDocument/2006/relationships/image" Target="../media/image168.png"/><Relationship Id="rId29" Type="http://schemas.openxmlformats.org/officeDocument/2006/relationships/customXml" Target="../ink/ink784.xml"/><Relationship Id="rId41" Type="http://schemas.openxmlformats.org/officeDocument/2006/relationships/customXml" Target="../ink/ink790.xml"/><Relationship Id="rId1" Type="http://schemas.openxmlformats.org/officeDocument/2006/relationships/slideLayout" Target="../slideLayouts/slideLayout7.xml"/><Relationship Id="rId6" Type="http://schemas.openxmlformats.org/officeDocument/2006/relationships/image" Target="../media/image161.png"/><Relationship Id="rId11" Type="http://schemas.openxmlformats.org/officeDocument/2006/relationships/customXml" Target="../ink/ink775.xml"/><Relationship Id="rId24" Type="http://schemas.openxmlformats.org/officeDocument/2006/relationships/image" Target="../media/image170.png"/><Relationship Id="rId32" Type="http://schemas.openxmlformats.org/officeDocument/2006/relationships/image" Target="../media/image174.png"/><Relationship Id="rId37" Type="http://schemas.openxmlformats.org/officeDocument/2006/relationships/customXml" Target="../ink/ink788.xml"/><Relationship Id="rId40" Type="http://schemas.openxmlformats.org/officeDocument/2006/relationships/image" Target="../media/image177.png"/><Relationship Id="rId5" Type="http://schemas.openxmlformats.org/officeDocument/2006/relationships/customXml" Target="../ink/ink772.xml"/><Relationship Id="rId15" Type="http://schemas.openxmlformats.org/officeDocument/2006/relationships/customXml" Target="../ink/ink777.xml"/><Relationship Id="rId23" Type="http://schemas.openxmlformats.org/officeDocument/2006/relationships/customXml" Target="../ink/ink781.xml"/><Relationship Id="rId28" Type="http://schemas.openxmlformats.org/officeDocument/2006/relationships/image" Target="../media/image172.png"/><Relationship Id="rId36" Type="http://schemas.openxmlformats.org/officeDocument/2006/relationships/image" Target="../media/image175.png"/><Relationship Id="rId10" Type="http://schemas.openxmlformats.org/officeDocument/2006/relationships/image" Target="../media/image163.png"/><Relationship Id="rId19" Type="http://schemas.openxmlformats.org/officeDocument/2006/relationships/customXml" Target="../ink/ink779.xml"/><Relationship Id="rId31" Type="http://schemas.openxmlformats.org/officeDocument/2006/relationships/customXml" Target="../ink/ink785.xml"/><Relationship Id="rId4" Type="http://schemas.openxmlformats.org/officeDocument/2006/relationships/image" Target="../media/image160.png"/><Relationship Id="rId9" Type="http://schemas.openxmlformats.org/officeDocument/2006/relationships/customXml" Target="../ink/ink774.xml"/><Relationship Id="rId14" Type="http://schemas.openxmlformats.org/officeDocument/2006/relationships/image" Target="../media/image165.png"/><Relationship Id="rId22" Type="http://schemas.openxmlformats.org/officeDocument/2006/relationships/image" Target="../media/image169.png"/><Relationship Id="rId27" Type="http://schemas.openxmlformats.org/officeDocument/2006/relationships/customXml" Target="../ink/ink783.xml"/><Relationship Id="rId30" Type="http://schemas.openxmlformats.org/officeDocument/2006/relationships/image" Target="../media/image173.png"/><Relationship Id="rId35" Type="http://schemas.openxmlformats.org/officeDocument/2006/relationships/customXml" Target="../ink/ink787.xml"/><Relationship Id="rId8" Type="http://schemas.openxmlformats.org/officeDocument/2006/relationships/image" Target="../media/image162.png"/><Relationship Id="rId3" Type="http://schemas.openxmlformats.org/officeDocument/2006/relationships/customXml" Target="../ink/ink771.xml"/><Relationship Id="rId12" Type="http://schemas.openxmlformats.org/officeDocument/2006/relationships/image" Target="../media/image164.png"/><Relationship Id="rId17" Type="http://schemas.openxmlformats.org/officeDocument/2006/relationships/customXml" Target="../ink/ink778.xml"/><Relationship Id="rId25" Type="http://schemas.openxmlformats.org/officeDocument/2006/relationships/customXml" Target="../ink/ink782.xml"/><Relationship Id="rId33" Type="http://schemas.openxmlformats.org/officeDocument/2006/relationships/customXml" Target="../ink/ink786.xml"/><Relationship Id="rId38" Type="http://schemas.openxmlformats.org/officeDocument/2006/relationships/image" Target="../media/image176.png"/></Relationships>
</file>

<file path=ppt/slides/_rels/slide16.xml.rels><?xml version="1.0" encoding="UTF-8" standalone="yes"?>
<Relationships xmlns="http://schemas.openxmlformats.org/package/2006/relationships"><Relationship Id="rId8" Type="http://schemas.openxmlformats.org/officeDocument/2006/relationships/customXml" Target="../ink/ink793.xml"/><Relationship Id="rId3" Type="http://schemas.openxmlformats.org/officeDocument/2006/relationships/chart" Target="../charts/chart1.xml"/><Relationship Id="rId7" Type="http://schemas.openxmlformats.org/officeDocument/2006/relationships/image" Target="../media/image18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ustomXml" Target="../ink/ink792.xml"/><Relationship Id="rId11" Type="http://schemas.openxmlformats.org/officeDocument/2006/relationships/image" Target="../media/image183.png"/><Relationship Id="rId5" Type="http://schemas.openxmlformats.org/officeDocument/2006/relationships/image" Target="../media/image180.png"/><Relationship Id="rId10" Type="http://schemas.openxmlformats.org/officeDocument/2006/relationships/customXml" Target="../ink/ink794.xml"/><Relationship Id="rId4" Type="http://schemas.openxmlformats.org/officeDocument/2006/relationships/customXml" Target="../ink/ink791.xml"/><Relationship Id="rId9" Type="http://schemas.openxmlformats.org/officeDocument/2006/relationships/image" Target="../media/image182.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8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ustomXml" Target="../ink/ink796.xml"/><Relationship Id="rId5" Type="http://schemas.openxmlformats.org/officeDocument/2006/relationships/image" Target="../media/image184.png"/><Relationship Id="rId4" Type="http://schemas.openxmlformats.org/officeDocument/2006/relationships/customXml" Target="../ink/ink795.xml"/></Relationships>
</file>

<file path=ppt/slides/_rels/slide18.xml.rels><?xml version="1.0" encoding="UTF-8" standalone="yes"?>
<Relationships xmlns="http://schemas.openxmlformats.org/package/2006/relationships"><Relationship Id="rId8" Type="http://schemas.openxmlformats.org/officeDocument/2006/relationships/customXml" Target="../ink/ink799.xml"/><Relationship Id="rId3" Type="http://schemas.openxmlformats.org/officeDocument/2006/relationships/image" Target="../media/image186.emf"/><Relationship Id="rId7" Type="http://schemas.openxmlformats.org/officeDocument/2006/relationships/image" Target="../media/image18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ustomXml" Target="../ink/ink798.xml"/><Relationship Id="rId5" Type="http://schemas.openxmlformats.org/officeDocument/2006/relationships/image" Target="../media/image187.png"/><Relationship Id="rId4" Type="http://schemas.openxmlformats.org/officeDocument/2006/relationships/customXml" Target="../ink/ink797.xml"/><Relationship Id="rId9" Type="http://schemas.openxmlformats.org/officeDocument/2006/relationships/image" Target="../media/image189.png"/></Relationships>
</file>

<file path=ppt/slides/_rels/slide19.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91.png"/><Relationship Id="rId4" Type="http://schemas.openxmlformats.org/officeDocument/2006/relationships/customXml" Target="../ink/ink800.xml"/></Relationships>
</file>

<file path=ppt/slides/_rels/slide2.xml.rels><?xml version="1.0" encoding="UTF-8" standalone="yes"?>
<Relationships xmlns="http://schemas.openxmlformats.org/package/2006/relationships"><Relationship Id="rId117" Type="http://schemas.openxmlformats.org/officeDocument/2006/relationships/customXml" Target="../ink/ink95.xml"/><Relationship Id="rId21" Type="http://schemas.openxmlformats.org/officeDocument/2006/relationships/customXml" Target="../ink/ink47.xml"/><Relationship Id="rId324" Type="http://schemas.openxmlformats.org/officeDocument/2006/relationships/image" Target="NULL"/><Relationship Id="rId170" Type="http://schemas.openxmlformats.org/officeDocument/2006/relationships/image" Target="NULL"/><Relationship Id="rId226" Type="http://schemas.openxmlformats.org/officeDocument/2006/relationships/image" Target="NULL"/><Relationship Id="rId433" Type="http://schemas.openxmlformats.org/officeDocument/2006/relationships/customXml" Target="../ink/ink253.xml"/><Relationship Id="rId268" Type="http://schemas.openxmlformats.org/officeDocument/2006/relationships/image" Target="NULL"/><Relationship Id="rId475" Type="http://schemas.openxmlformats.org/officeDocument/2006/relationships/customXml" Target="../ink/ink274.xml"/><Relationship Id="rId32" Type="http://schemas.openxmlformats.org/officeDocument/2006/relationships/image" Target="NULL"/><Relationship Id="rId74" Type="http://schemas.openxmlformats.org/officeDocument/2006/relationships/image" Target="NULL"/><Relationship Id="rId128" Type="http://schemas.openxmlformats.org/officeDocument/2006/relationships/image" Target="NULL"/><Relationship Id="rId335" Type="http://schemas.openxmlformats.org/officeDocument/2006/relationships/customXml" Target="../ink/ink204.xml"/><Relationship Id="rId377" Type="http://schemas.openxmlformats.org/officeDocument/2006/relationships/customXml" Target="../ink/ink225.xml"/><Relationship Id="rId500" Type="http://schemas.openxmlformats.org/officeDocument/2006/relationships/image" Target="../media/image43.png"/><Relationship Id="rId5" Type="http://schemas.openxmlformats.org/officeDocument/2006/relationships/customXml" Target="../ink/ink39.xml"/><Relationship Id="rId181" Type="http://schemas.openxmlformats.org/officeDocument/2006/relationships/customXml" Target="../ink/ink127.xml"/><Relationship Id="rId237" Type="http://schemas.openxmlformats.org/officeDocument/2006/relationships/customXml" Target="../ink/ink155.xml"/><Relationship Id="rId402" Type="http://schemas.openxmlformats.org/officeDocument/2006/relationships/image" Target="NULL"/><Relationship Id="rId279" Type="http://schemas.openxmlformats.org/officeDocument/2006/relationships/customXml" Target="../ink/ink176.xml"/><Relationship Id="rId444" Type="http://schemas.openxmlformats.org/officeDocument/2006/relationships/image" Target="NULL"/><Relationship Id="rId486" Type="http://schemas.openxmlformats.org/officeDocument/2006/relationships/image" Target="NULL"/><Relationship Id="rId43" Type="http://schemas.openxmlformats.org/officeDocument/2006/relationships/customXml" Target="../ink/ink58.xml"/><Relationship Id="rId139" Type="http://schemas.openxmlformats.org/officeDocument/2006/relationships/customXml" Target="../ink/ink106.xml"/><Relationship Id="rId290" Type="http://schemas.openxmlformats.org/officeDocument/2006/relationships/image" Target="NULL"/><Relationship Id="rId304" Type="http://schemas.openxmlformats.org/officeDocument/2006/relationships/image" Target="NULL"/><Relationship Id="rId346" Type="http://schemas.openxmlformats.org/officeDocument/2006/relationships/image" Target="NULL"/><Relationship Id="rId388" Type="http://schemas.openxmlformats.org/officeDocument/2006/relationships/image" Target="NULL"/><Relationship Id="rId511" Type="http://schemas.openxmlformats.org/officeDocument/2006/relationships/customXml" Target="../ink/ink292.xml"/><Relationship Id="rId85" Type="http://schemas.openxmlformats.org/officeDocument/2006/relationships/customXml" Target="../ink/ink79.xml"/><Relationship Id="rId150" Type="http://schemas.openxmlformats.org/officeDocument/2006/relationships/image" Target="NULL"/><Relationship Id="rId192" Type="http://schemas.openxmlformats.org/officeDocument/2006/relationships/image" Target="NULL"/><Relationship Id="rId206" Type="http://schemas.openxmlformats.org/officeDocument/2006/relationships/image" Target="NULL"/><Relationship Id="rId413" Type="http://schemas.openxmlformats.org/officeDocument/2006/relationships/customXml" Target="../ink/ink243.xml"/><Relationship Id="rId248" Type="http://schemas.openxmlformats.org/officeDocument/2006/relationships/image" Target="NULL"/><Relationship Id="rId455" Type="http://schemas.openxmlformats.org/officeDocument/2006/relationships/customXml" Target="../ink/ink264.xml"/><Relationship Id="rId497" Type="http://schemas.openxmlformats.org/officeDocument/2006/relationships/customXml" Target="../ink/ink285.xml"/><Relationship Id="rId12" Type="http://schemas.openxmlformats.org/officeDocument/2006/relationships/image" Target="NULL"/><Relationship Id="rId108" Type="http://schemas.openxmlformats.org/officeDocument/2006/relationships/image" Target="NULL"/><Relationship Id="rId315" Type="http://schemas.openxmlformats.org/officeDocument/2006/relationships/customXml" Target="../ink/ink194.xml"/><Relationship Id="rId357" Type="http://schemas.openxmlformats.org/officeDocument/2006/relationships/customXml" Target="../ink/ink215.xml"/><Relationship Id="rId54" Type="http://schemas.openxmlformats.org/officeDocument/2006/relationships/image" Target="NULL"/><Relationship Id="rId96" Type="http://schemas.openxmlformats.org/officeDocument/2006/relationships/image" Target="NULL"/><Relationship Id="rId161" Type="http://schemas.openxmlformats.org/officeDocument/2006/relationships/customXml" Target="../ink/ink117.xml"/><Relationship Id="rId217" Type="http://schemas.openxmlformats.org/officeDocument/2006/relationships/customXml" Target="../ink/ink145.xml"/><Relationship Id="rId399" Type="http://schemas.openxmlformats.org/officeDocument/2006/relationships/customXml" Target="../ink/ink236.xml"/><Relationship Id="rId259" Type="http://schemas.openxmlformats.org/officeDocument/2006/relationships/customXml" Target="../ink/ink166.xml"/><Relationship Id="rId424" Type="http://schemas.openxmlformats.org/officeDocument/2006/relationships/image" Target="NULL"/><Relationship Id="rId466" Type="http://schemas.openxmlformats.org/officeDocument/2006/relationships/image" Target="NULL"/><Relationship Id="rId23" Type="http://schemas.openxmlformats.org/officeDocument/2006/relationships/customXml" Target="../ink/ink48.xml"/><Relationship Id="rId119" Type="http://schemas.openxmlformats.org/officeDocument/2006/relationships/customXml" Target="../ink/ink96.xml"/><Relationship Id="rId270" Type="http://schemas.openxmlformats.org/officeDocument/2006/relationships/image" Target="NULL"/><Relationship Id="rId326" Type="http://schemas.openxmlformats.org/officeDocument/2006/relationships/image" Target="NULL"/><Relationship Id="rId65" Type="http://schemas.openxmlformats.org/officeDocument/2006/relationships/customXml" Target="../ink/ink69.xml"/><Relationship Id="rId130" Type="http://schemas.openxmlformats.org/officeDocument/2006/relationships/image" Target="NULL"/><Relationship Id="rId368" Type="http://schemas.openxmlformats.org/officeDocument/2006/relationships/image" Target="NULL"/><Relationship Id="rId172" Type="http://schemas.openxmlformats.org/officeDocument/2006/relationships/image" Target="NULL"/><Relationship Id="rId228" Type="http://schemas.openxmlformats.org/officeDocument/2006/relationships/image" Target="NULL"/><Relationship Id="rId435" Type="http://schemas.openxmlformats.org/officeDocument/2006/relationships/customXml" Target="../ink/ink254.xml"/><Relationship Id="rId477" Type="http://schemas.openxmlformats.org/officeDocument/2006/relationships/customXml" Target="../ink/ink275.xml"/><Relationship Id="rId281" Type="http://schemas.openxmlformats.org/officeDocument/2006/relationships/customXml" Target="../ink/ink177.xml"/><Relationship Id="rId337" Type="http://schemas.openxmlformats.org/officeDocument/2006/relationships/customXml" Target="../ink/ink205.xml"/><Relationship Id="rId502" Type="http://schemas.openxmlformats.org/officeDocument/2006/relationships/image" Target="../media/image44.png"/><Relationship Id="rId34" Type="http://schemas.openxmlformats.org/officeDocument/2006/relationships/image" Target="NULL"/><Relationship Id="rId76" Type="http://schemas.openxmlformats.org/officeDocument/2006/relationships/image" Target="NULL"/><Relationship Id="rId141" Type="http://schemas.openxmlformats.org/officeDocument/2006/relationships/customXml" Target="../ink/ink107.xml"/><Relationship Id="rId379" Type="http://schemas.openxmlformats.org/officeDocument/2006/relationships/customXml" Target="../ink/ink226.xml"/><Relationship Id="rId7" Type="http://schemas.openxmlformats.org/officeDocument/2006/relationships/customXml" Target="../ink/ink40.xml"/><Relationship Id="rId183" Type="http://schemas.openxmlformats.org/officeDocument/2006/relationships/customXml" Target="../ink/ink128.xml"/><Relationship Id="rId239" Type="http://schemas.openxmlformats.org/officeDocument/2006/relationships/customXml" Target="../ink/ink156.xml"/><Relationship Id="rId390" Type="http://schemas.openxmlformats.org/officeDocument/2006/relationships/image" Target="NULL"/><Relationship Id="rId404" Type="http://schemas.openxmlformats.org/officeDocument/2006/relationships/image" Target="NULL"/><Relationship Id="rId446" Type="http://schemas.openxmlformats.org/officeDocument/2006/relationships/image" Target="NULL"/><Relationship Id="rId250" Type="http://schemas.openxmlformats.org/officeDocument/2006/relationships/image" Target="NULL"/><Relationship Id="rId292" Type="http://schemas.openxmlformats.org/officeDocument/2006/relationships/image" Target="NULL"/><Relationship Id="rId306" Type="http://schemas.openxmlformats.org/officeDocument/2006/relationships/image" Target="NULL"/><Relationship Id="rId488" Type="http://schemas.openxmlformats.org/officeDocument/2006/relationships/image" Target="NULL"/><Relationship Id="rId45" Type="http://schemas.openxmlformats.org/officeDocument/2006/relationships/customXml" Target="../ink/ink59.xml"/><Relationship Id="rId87" Type="http://schemas.openxmlformats.org/officeDocument/2006/relationships/customXml" Target="../ink/ink80.xml"/><Relationship Id="rId110" Type="http://schemas.openxmlformats.org/officeDocument/2006/relationships/image" Target="NULL"/><Relationship Id="rId348" Type="http://schemas.openxmlformats.org/officeDocument/2006/relationships/image" Target="NULL"/><Relationship Id="rId513" Type="http://schemas.openxmlformats.org/officeDocument/2006/relationships/customXml" Target="../ink/ink293.xml"/><Relationship Id="rId152" Type="http://schemas.openxmlformats.org/officeDocument/2006/relationships/image" Target="NULL"/><Relationship Id="rId194" Type="http://schemas.openxmlformats.org/officeDocument/2006/relationships/image" Target="NULL"/><Relationship Id="rId208" Type="http://schemas.openxmlformats.org/officeDocument/2006/relationships/image" Target="NULL"/><Relationship Id="rId415" Type="http://schemas.openxmlformats.org/officeDocument/2006/relationships/customXml" Target="../ink/ink244.xml"/><Relationship Id="rId457" Type="http://schemas.openxmlformats.org/officeDocument/2006/relationships/customXml" Target="../ink/ink265.xml"/><Relationship Id="rId261" Type="http://schemas.openxmlformats.org/officeDocument/2006/relationships/customXml" Target="../ink/ink167.xml"/><Relationship Id="rId499" Type="http://schemas.openxmlformats.org/officeDocument/2006/relationships/customXml" Target="../ink/ink286.xml"/><Relationship Id="rId14" Type="http://schemas.openxmlformats.org/officeDocument/2006/relationships/image" Target="NULL"/><Relationship Id="rId56" Type="http://schemas.openxmlformats.org/officeDocument/2006/relationships/image" Target="NULL"/><Relationship Id="rId317" Type="http://schemas.openxmlformats.org/officeDocument/2006/relationships/customXml" Target="../ink/ink195.xml"/><Relationship Id="rId359" Type="http://schemas.openxmlformats.org/officeDocument/2006/relationships/customXml" Target="../ink/ink216.xml"/><Relationship Id="rId98" Type="http://schemas.openxmlformats.org/officeDocument/2006/relationships/image" Target="NULL"/><Relationship Id="rId121" Type="http://schemas.openxmlformats.org/officeDocument/2006/relationships/customXml" Target="../ink/ink97.xml"/><Relationship Id="rId163" Type="http://schemas.openxmlformats.org/officeDocument/2006/relationships/customXml" Target="../ink/ink118.xml"/><Relationship Id="rId219" Type="http://schemas.openxmlformats.org/officeDocument/2006/relationships/customXml" Target="../ink/ink146.xml"/><Relationship Id="rId370" Type="http://schemas.openxmlformats.org/officeDocument/2006/relationships/image" Target="NULL"/><Relationship Id="rId426" Type="http://schemas.openxmlformats.org/officeDocument/2006/relationships/image" Target="NULL"/><Relationship Id="rId230" Type="http://schemas.openxmlformats.org/officeDocument/2006/relationships/image" Target="NULL"/><Relationship Id="rId468" Type="http://schemas.openxmlformats.org/officeDocument/2006/relationships/image" Target="NULL"/><Relationship Id="rId25" Type="http://schemas.openxmlformats.org/officeDocument/2006/relationships/customXml" Target="../ink/ink49.xml"/><Relationship Id="rId67" Type="http://schemas.openxmlformats.org/officeDocument/2006/relationships/customXml" Target="../ink/ink70.xml"/><Relationship Id="rId272" Type="http://schemas.openxmlformats.org/officeDocument/2006/relationships/image" Target="NULL"/><Relationship Id="rId328" Type="http://schemas.openxmlformats.org/officeDocument/2006/relationships/image" Target="NULL"/><Relationship Id="rId132" Type="http://schemas.openxmlformats.org/officeDocument/2006/relationships/image" Target="NULL"/><Relationship Id="rId174" Type="http://schemas.openxmlformats.org/officeDocument/2006/relationships/image" Target="NULL"/><Relationship Id="rId381" Type="http://schemas.openxmlformats.org/officeDocument/2006/relationships/customXml" Target="../ink/ink227.xml"/><Relationship Id="rId241" Type="http://schemas.openxmlformats.org/officeDocument/2006/relationships/customXml" Target="../ink/ink157.xml"/><Relationship Id="rId437" Type="http://schemas.openxmlformats.org/officeDocument/2006/relationships/customXml" Target="../ink/ink255.xml"/><Relationship Id="rId479" Type="http://schemas.openxmlformats.org/officeDocument/2006/relationships/customXml" Target="../ink/ink276.xml"/><Relationship Id="rId36" Type="http://schemas.openxmlformats.org/officeDocument/2006/relationships/image" Target="NULL"/><Relationship Id="rId283" Type="http://schemas.openxmlformats.org/officeDocument/2006/relationships/customXml" Target="../ink/ink178.xml"/><Relationship Id="rId339" Type="http://schemas.openxmlformats.org/officeDocument/2006/relationships/customXml" Target="../ink/ink206.xml"/><Relationship Id="rId490" Type="http://schemas.openxmlformats.org/officeDocument/2006/relationships/image" Target="NULL"/><Relationship Id="rId504" Type="http://schemas.openxmlformats.org/officeDocument/2006/relationships/image" Target="../media/image45.png"/><Relationship Id="rId78" Type="http://schemas.openxmlformats.org/officeDocument/2006/relationships/image" Target="NULL"/><Relationship Id="rId101" Type="http://schemas.openxmlformats.org/officeDocument/2006/relationships/customXml" Target="../ink/ink87.xml"/><Relationship Id="rId143" Type="http://schemas.openxmlformats.org/officeDocument/2006/relationships/customXml" Target="../ink/ink108.xml"/><Relationship Id="rId185" Type="http://schemas.openxmlformats.org/officeDocument/2006/relationships/customXml" Target="../ink/ink129.xml"/><Relationship Id="rId350" Type="http://schemas.openxmlformats.org/officeDocument/2006/relationships/image" Target="NULL"/><Relationship Id="rId406" Type="http://schemas.openxmlformats.org/officeDocument/2006/relationships/image" Target="NULL"/><Relationship Id="rId9" Type="http://schemas.openxmlformats.org/officeDocument/2006/relationships/customXml" Target="../ink/ink41.xml"/><Relationship Id="rId210" Type="http://schemas.openxmlformats.org/officeDocument/2006/relationships/image" Target="NULL"/><Relationship Id="rId392" Type="http://schemas.openxmlformats.org/officeDocument/2006/relationships/image" Target="NULL"/><Relationship Id="rId448" Type="http://schemas.openxmlformats.org/officeDocument/2006/relationships/image" Target="NULL"/><Relationship Id="rId252" Type="http://schemas.openxmlformats.org/officeDocument/2006/relationships/image" Target="NULL"/><Relationship Id="rId294" Type="http://schemas.openxmlformats.org/officeDocument/2006/relationships/image" Target="NULL"/><Relationship Id="rId308" Type="http://schemas.openxmlformats.org/officeDocument/2006/relationships/image" Target="NULL"/><Relationship Id="rId515" Type="http://schemas.openxmlformats.org/officeDocument/2006/relationships/customXml" Target="../ink/ink294.xml"/><Relationship Id="rId47" Type="http://schemas.openxmlformats.org/officeDocument/2006/relationships/customXml" Target="../ink/ink60.xml"/><Relationship Id="rId89" Type="http://schemas.openxmlformats.org/officeDocument/2006/relationships/customXml" Target="../ink/ink81.xml"/><Relationship Id="rId112" Type="http://schemas.openxmlformats.org/officeDocument/2006/relationships/image" Target="NULL"/><Relationship Id="rId154" Type="http://schemas.openxmlformats.org/officeDocument/2006/relationships/image" Target="NULL"/><Relationship Id="rId361" Type="http://schemas.openxmlformats.org/officeDocument/2006/relationships/customXml" Target="../ink/ink217.xml"/><Relationship Id="rId196" Type="http://schemas.openxmlformats.org/officeDocument/2006/relationships/image" Target="NULL"/><Relationship Id="rId417" Type="http://schemas.openxmlformats.org/officeDocument/2006/relationships/customXml" Target="../ink/ink245.xml"/><Relationship Id="rId459" Type="http://schemas.openxmlformats.org/officeDocument/2006/relationships/customXml" Target="../ink/ink266.xml"/><Relationship Id="rId16" Type="http://schemas.openxmlformats.org/officeDocument/2006/relationships/image" Target="NULL"/><Relationship Id="rId221" Type="http://schemas.openxmlformats.org/officeDocument/2006/relationships/customXml" Target="../ink/ink147.xml"/><Relationship Id="rId263" Type="http://schemas.openxmlformats.org/officeDocument/2006/relationships/customXml" Target="../ink/ink168.xml"/><Relationship Id="rId319" Type="http://schemas.openxmlformats.org/officeDocument/2006/relationships/customXml" Target="../ink/ink196.xml"/><Relationship Id="rId470" Type="http://schemas.openxmlformats.org/officeDocument/2006/relationships/image" Target="NULL"/><Relationship Id="rId58" Type="http://schemas.openxmlformats.org/officeDocument/2006/relationships/image" Target="NULL"/><Relationship Id="rId123" Type="http://schemas.openxmlformats.org/officeDocument/2006/relationships/customXml" Target="../ink/ink98.xml"/><Relationship Id="rId330" Type="http://schemas.openxmlformats.org/officeDocument/2006/relationships/image" Target="NULL"/><Relationship Id="rId165" Type="http://schemas.openxmlformats.org/officeDocument/2006/relationships/customXml" Target="../ink/ink119.xml"/><Relationship Id="rId372" Type="http://schemas.openxmlformats.org/officeDocument/2006/relationships/image" Target="NULL"/><Relationship Id="rId428" Type="http://schemas.openxmlformats.org/officeDocument/2006/relationships/image" Target="NULL"/><Relationship Id="rId232" Type="http://schemas.openxmlformats.org/officeDocument/2006/relationships/image" Target="NULL"/><Relationship Id="rId274" Type="http://schemas.openxmlformats.org/officeDocument/2006/relationships/image" Target="NULL"/><Relationship Id="rId481" Type="http://schemas.openxmlformats.org/officeDocument/2006/relationships/customXml" Target="../ink/ink277.xml"/><Relationship Id="rId27" Type="http://schemas.openxmlformats.org/officeDocument/2006/relationships/customXml" Target="../ink/ink50.xml"/><Relationship Id="rId69" Type="http://schemas.openxmlformats.org/officeDocument/2006/relationships/customXml" Target="../ink/ink71.xml"/><Relationship Id="rId134" Type="http://schemas.openxmlformats.org/officeDocument/2006/relationships/image" Target="NULL"/><Relationship Id="rId80" Type="http://schemas.openxmlformats.org/officeDocument/2006/relationships/image" Target="NULL"/><Relationship Id="rId176" Type="http://schemas.openxmlformats.org/officeDocument/2006/relationships/image" Target="NULL"/><Relationship Id="rId341" Type="http://schemas.openxmlformats.org/officeDocument/2006/relationships/customXml" Target="../ink/ink207.xml"/><Relationship Id="rId383" Type="http://schemas.openxmlformats.org/officeDocument/2006/relationships/customXml" Target="../ink/ink228.xml"/><Relationship Id="rId439" Type="http://schemas.openxmlformats.org/officeDocument/2006/relationships/customXml" Target="../ink/ink256.xml"/><Relationship Id="rId201" Type="http://schemas.openxmlformats.org/officeDocument/2006/relationships/customXml" Target="../ink/ink137.xml"/><Relationship Id="rId243" Type="http://schemas.openxmlformats.org/officeDocument/2006/relationships/customXml" Target="../ink/ink158.xml"/><Relationship Id="rId285" Type="http://schemas.openxmlformats.org/officeDocument/2006/relationships/customXml" Target="../ink/ink179.xml"/><Relationship Id="rId450" Type="http://schemas.openxmlformats.org/officeDocument/2006/relationships/image" Target="NULL"/><Relationship Id="rId506" Type="http://schemas.openxmlformats.org/officeDocument/2006/relationships/image" Target="../media/image46.png"/><Relationship Id="rId38" Type="http://schemas.openxmlformats.org/officeDocument/2006/relationships/image" Target="NULL"/><Relationship Id="rId103" Type="http://schemas.openxmlformats.org/officeDocument/2006/relationships/customXml" Target="../ink/ink88.xml"/><Relationship Id="rId310" Type="http://schemas.openxmlformats.org/officeDocument/2006/relationships/image" Target="NULL"/><Relationship Id="rId492" Type="http://schemas.openxmlformats.org/officeDocument/2006/relationships/image" Target="../media/image39.png"/><Relationship Id="rId91" Type="http://schemas.openxmlformats.org/officeDocument/2006/relationships/customXml" Target="../ink/ink82.xml"/><Relationship Id="rId145" Type="http://schemas.openxmlformats.org/officeDocument/2006/relationships/customXml" Target="../ink/ink109.xml"/><Relationship Id="rId187" Type="http://schemas.openxmlformats.org/officeDocument/2006/relationships/customXml" Target="../ink/ink130.xml"/><Relationship Id="rId352" Type="http://schemas.openxmlformats.org/officeDocument/2006/relationships/image" Target="NULL"/><Relationship Id="rId394" Type="http://schemas.openxmlformats.org/officeDocument/2006/relationships/image" Target="NULL"/><Relationship Id="rId408" Type="http://schemas.openxmlformats.org/officeDocument/2006/relationships/image" Target="NULL"/><Relationship Id="rId212" Type="http://schemas.openxmlformats.org/officeDocument/2006/relationships/image" Target="NULL"/><Relationship Id="rId254" Type="http://schemas.openxmlformats.org/officeDocument/2006/relationships/image" Target="NULL"/><Relationship Id="rId49" Type="http://schemas.openxmlformats.org/officeDocument/2006/relationships/customXml" Target="../ink/ink61.xml"/><Relationship Id="rId114" Type="http://schemas.openxmlformats.org/officeDocument/2006/relationships/image" Target="NULL"/><Relationship Id="rId296" Type="http://schemas.openxmlformats.org/officeDocument/2006/relationships/image" Target="NULL"/><Relationship Id="rId461" Type="http://schemas.openxmlformats.org/officeDocument/2006/relationships/customXml" Target="../ink/ink267.xml"/><Relationship Id="rId517" Type="http://schemas.openxmlformats.org/officeDocument/2006/relationships/customXml" Target="../ink/ink295.xml"/><Relationship Id="rId60" Type="http://schemas.openxmlformats.org/officeDocument/2006/relationships/image" Target="NULL"/><Relationship Id="rId156" Type="http://schemas.openxmlformats.org/officeDocument/2006/relationships/image" Target="NULL"/><Relationship Id="rId198" Type="http://schemas.openxmlformats.org/officeDocument/2006/relationships/image" Target="NULL"/><Relationship Id="rId321" Type="http://schemas.openxmlformats.org/officeDocument/2006/relationships/customXml" Target="../ink/ink197.xml"/><Relationship Id="rId363" Type="http://schemas.openxmlformats.org/officeDocument/2006/relationships/customXml" Target="../ink/ink218.xml"/><Relationship Id="rId419" Type="http://schemas.openxmlformats.org/officeDocument/2006/relationships/customXml" Target="../ink/ink246.xml"/><Relationship Id="rId223" Type="http://schemas.openxmlformats.org/officeDocument/2006/relationships/customXml" Target="../ink/ink148.xml"/><Relationship Id="rId430" Type="http://schemas.openxmlformats.org/officeDocument/2006/relationships/image" Target="NULL"/><Relationship Id="rId18" Type="http://schemas.openxmlformats.org/officeDocument/2006/relationships/image" Target="NULL"/><Relationship Id="rId265" Type="http://schemas.openxmlformats.org/officeDocument/2006/relationships/customXml" Target="../ink/ink169.xml"/><Relationship Id="rId472" Type="http://schemas.openxmlformats.org/officeDocument/2006/relationships/image" Target="NULL"/><Relationship Id="rId125" Type="http://schemas.openxmlformats.org/officeDocument/2006/relationships/customXml" Target="../ink/ink99.xml"/><Relationship Id="rId167" Type="http://schemas.openxmlformats.org/officeDocument/2006/relationships/customXml" Target="../ink/ink120.xml"/><Relationship Id="rId332" Type="http://schemas.openxmlformats.org/officeDocument/2006/relationships/image" Target="NULL"/><Relationship Id="rId374" Type="http://schemas.openxmlformats.org/officeDocument/2006/relationships/image" Target="NULL"/><Relationship Id="rId71" Type="http://schemas.openxmlformats.org/officeDocument/2006/relationships/customXml" Target="../ink/ink72.xml"/><Relationship Id="rId234" Type="http://schemas.openxmlformats.org/officeDocument/2006/relationships/image" Target="NULL"/><Relationship Id="rId2" Type="http://schemas.openxmlformats.org/officeDocument/2006/relationships/notesSlide" Target="../notesSlides/notesSlide2.xml"/><Relationship Id="rId29" Type="http://schemas.openxmlformats.org/officeDocument/2006/relationships/customXml" Target="../ink/ink51.xml"/><Relationship Id="rId276" Type="http://schemas.openxmlformats.org/officeDocument/2006/relationships/image" Target="NULL"/><Relationship Id="rId441" Type="http://schemas.openxmlformats.org/officeDocument/2006/relationships/customXml" Target="../ink/ink257.xml"/><Relationship Id="rId483" Type="http://schemas.openxmlformats.org/officeDocument/2006/relationships/customXml" Target="../ink/ink278.xml"/><Relationship Id="rId40" Type="http://schemas.openxmlformats.org/officeDocument/2006/relationships/image" Target="NULL"/><Relationship Id="rId136" Type="http://schemas.openxmlformats.org/officeDocument/2006/relationships/image" Target="NULL"/><Relationship Id="rId178" Type="http://schemas.openxmlformats.org/officeDocument/2006/relationships/image" Target="NULL"/><Relationship Id="rId301" Type="http://schemas.openxmlformats.org/officeDocument/2006/relationships/customXml" Target="../ink/ink187.xml"/><Relationship Id="rId343" Type="http://schemas.openxmlformats.org/officeDocument/2006/relationships/customXml" Target="../ink/ink208.xml"/><Relationship Id="rId82" Type="http://schemas.openxmlformats.org/officeDocument/2006/relationships/image" Target="NULL"/><Relationship Id="rId203" Type="http://schemas.openxmlformats.org/officeDocument/2006/relationships/customXml" Target="../ink/ink138.xml"/><Relationship Id="rId385" Type="http://schemas.openxmlformats.org/officeDocument/2006/relationships/customXml" Target="../ink/ink229.xml"/><Relationship Id="rId245" Type="http://schemas.openxmlformats.org/officeDocument/2006/relationships/customXml" Target="../ink/ink159.xml"/><Relationship Id="rId287" Type="http://schemas.openxmlformats.org/officeDocument/2006/relationships/customXml" Target="../ink/ink180.xml"/><Relationship Id="rId410" Type="http://schemas.openxmlformats.org/officeDocument/2006/relationships/image" Target="NULL"/><Relationship Id="rId452" Type="http://schemas.openxmlformats.org/officeDocument/2006/relationships/image" Target="NULL"/><Relationship Id="rId494" Type="http://schemas.openxmlformats.org/officeDocument/2006/relationships/image" Target="../media/image40.png"/><Relationship Id="rId508" Type="http://schemas.openxmlformats.org/officeDocument/2006/relationships/image" Target="../media/image47.png"/><Relationship Id="rId105" Type="http://schemas.openxmlformats.org/officeDocument/2006/relationships/customXml" Target="../ink/ink89.xml"/><Relationship Id="rId147" Type="http://schemas.openxmlformats.org/officeDocument/2006/relationships/customXml" Target="../ink/ink110.xml"/><Relationship Id="rId312" Type="http://schemas.openxmlformats.org/officeDocument/2006/relationships/image" Target="NULL"/><Relationship Id="rId354" Type="http://schemas.openxmlformats.org/officeDocument/2006/relationships/image" Target="NULL"/><Relationship Id="rId51" Type="http://schemas.openxmlformats.org/officeDocument/2006/relationships/customXml" Target="../ink/ink62.xml"/><Relationship Id="rId93" Type="http://schemas.openxmlformats.org/officeDocument/2006/relationships/customXml" Target="../ink/ink83.xml"/><Relationship Id="rId189" Type="http://schemas.openxmlformats.org/officeDocument/2006/relationships/customXml" Target="../ink/ink131.xml"/><Relationship Id="rId396" Type="http://schemas.openxmlformats.org/officeDocument/2006/relationships/image" Target="NULL"/><Relationship Id="rId214" Type="http://schemas.openxmlformats.org/officeDocument/2006/relationships/image" Target="NULL"/><Relationship Id="rId256" Type="http://schemas.openxmlformats.org/officeDocument/2006/relationships/image" Target="NULL"/><Relationship Id="rId298" Type="http://schemas.openxmlformats.org/officeDocument/2006/relationships/image" Target="NULL"/><Relationship Id="rId421" Type="http://schemas.openxmlformats.org/officeDocument/2006/relationships/customXml" Target="../ink/ink247.xml"/><Relationship Id="rId463" Type="http://schemas.openxmlformats.org/officeDocument/2006/relationships/customXml" Target="../ink/ink268.xml"/><Relationship Id="rId519" Type="http://schemas.openxmlformats.org/officeDocument/2006/relationships/customXml" Target="../ink/ink296.xml"/><Relationship Id="rId116" Type="http://schemas.openxmlformats.org/officeDocument/2006/relationships/image" Target="NULL"/><Relationship Id="rId158" Type="http://schemas.openxmlformats.org/officeDocument/2006/relationships/image" Target="NULL"/><Relationship Id="rId323" Type="http://schemas.openxmlformats.org/officeDocument/2006/relationships/customXml" Target="../ink/ink198.xml"/><Relationship Id="rId20" Type="http://schemas.openxmlformats.org/officeDocument/2006/relationships/image" Target="NULL"/><Relationship Id="rId62" Type="http://schemas.openxmlformats.org/officeDocument/2006/relationships/image" Target="NULL"/><Relationship Id="rId365" Type="http://schemas.openxmlformats.org/officeDocument/2006/relationships/customXml" Target="../ink/ink219.xml"/><Relationship Id="rId225" Type="http://schemas.openxmlformats.org/officeDocument/2006/relationships/customXml" Target="../ink/ink149.xml"/><Relationship Id="rId267" Type="http://schemas.openxmlformats.org/officeDocument/2006/relationships/customXml" Target="../ink/ink170.xml"/><Relationship Id="rId432" Type="http://schemas.openxmlformats.org/officeDocument/2006/relationships/image" Target="NULL"/><Relationship Id="rId474" Type="http://schemas.openxmlformats.org/officeDocument/2006/relationships/image" Target="NULL"/><Relationship Id="rId127" Type="http://schemas.openxmlformats.org/officeDocument/2006/relationships/customXml" Target="../ink/ink100.xml"/><Relationship Id="rId31" Type="http://schemas.openxmlformats.org/officeDocument/2006/relationships/customXml" Target="../ink/ink52.xml"/><Relationship Id="rId73" Type="http://schemas.openxmlformats.org/officeDocument/2006/relationships/customXml" Target="../ink/ink73.xml"/><Relationship Id="rId169" Type="http://schemas.openxmlformats.org/officeDocument/2006/relationships/customXml" Target="../ink/ink121.xml"/><Relationship Id="rId334" Type="http://schemas.openxmlformats.org/officeDocument/2006/relationships/image" Target="NULL"/><Relationship Id="rId376" Type="http://schemas.openxmlformats.org/officeDocument/2006/relationships/image" Target="NULL"/><Relationship Id="rId4" Type="http://schemas.openxmlformats.org/officeDocument/2006/relationships/image" Target="NULL"/><Relationship Id="rId180" Type="http://schemas.openxmlformats.org/officeDocument/2006/relationships/image" Target="NULL"/><Relationship Id="rId236" Type="http://schemas.openxmlformats.org/officeDocument/2006/relationships/image" Target="NULL"/><Relationship Id="rId278" Type="http://schemas.openxmlformats.org/officeDocument/2006/relationships/image" Target="NULL"/><Relationship Id="rId401" Type="http://schemas.openxmlformats.org/officeDocument/2006/relationships/customXml" Target="../ink/ink237.xml"/><Relationship Id="rId443" Type="http://schemas.openxmlformats.org/officeDocument/2006/relationships/customXml" Target="../ink/ink258.xml"/><Relationship Id="rId303" Type="http://schemas.openxmlformats.org/officeDocument/2006/relationships/customXml" Target="../ink/ink188.xml"/><Relationship Id="rId485" Type="http://schemas.openxmlformats.org/officeDocument/2006/relationships/customXml" Target="../ink/ink279.xml"/><Relationship Id="rId42" Type="http://schemas.openxmlformats.org/officeDocument/2006/relationships/image" Target="NULL"/><Relationship Id="rId84" Type="http://schemas.openxmlformats.org/officeDocument/2006/relationships/image" Target="NULL"/><Relationship Id="rId138" Type="http://schemas.openxmlformats.org/officeDocument/2006/relationships/image" Target="NULL"/><Relationship Id="rId345" Type="http://schemas.openxmlformats.org/officeDocument/2006/relationships/customXml" Target="../ink/ink209.xml"/><Relationship Id="rId387" Type="http://schemas.openxmlformats.org/officeDocument/2006/relationships/customXml" Target="../ink/ink230.xml"/><Relationship Id="rId510" Type="http://schemas.openxmlformats.org/officeDocument/2006/relationships/image" Target="../media/image48.png"/><Relationship Id="rId191" Type="http://schemas.openxmlformats.org/officeDocument/2006/relationships/customXml" Target="../ink/ink132.xml"/><Relationship Id="rId205" Type="http://schemas.openxmlformats.org/officeDocument/2006/relationships/customXml" Target="../ink/ink139.xml"/><Relationship Id="rId247" Type="http://schemas.openxmlformats.org/officeDocument/2006/relationships/customXml" Target="../ink/ink160.xml"/><Relationship Id="rId412" Type="http://schemas.openxmlformats.org/officeDocument/2006/relationships/image" Target="NULL"/><Relationship Id="rId107" Type="http://schemas.openxmlformats.org/officeDocument/2006/relationships/customXml" Target="../ink/ink90.xml"/><Relationship Id="rId289" Type="http://schemas.openxmlformats.org/officeDocument/2006/relationships/customXml" Target="../ink/ink181.xml"/><Relationship Id="rId454" Type="http://schemas.openxmlformats.org/officeDocument/2006/relationships/image" Target="NULL"/><Relationship Id="rId496" Type="http://schemas.openxmlformats.org/officeDocument/2006/relationships/image" Target="../media/image41.png"/><Relationship Id="rId11" Type="http://schemas.openxmlformats.org/officeDocument/2006/relationships/customXml" Target="../ink/ink42.xml"/><Relationship Id="rId53" Type="http://schemas.openxmlformats.org/officeDocument/2006/relationships/customXml" Target="../ink/ink63.xml"/><Relationship Id="rId149" Type="http://schemas.openxmlformats.org/officeDocument/2006/relationships/customXml" Target="../ink/ink111.xml"/><Relationship Id="rId314" Type="http://schemas.openxmlformats.org/officeDocument/2006/relationships/image" Target="NULL"/><Relationship Id="rId356" Type="http://schemas.openxmlformats.org/officeDocument/2006/relationships/image" Target="NULL"/><Relationship Id="rId398" Type="http://schemas.openxmlformats.org/officeDocument/2006/relationships/image" Target="NULL"/><Relationship Id="rId95" Type="http://schemas.openxmlformats.org/officeDocument/2006/relationships/customXml" Target="../ink/ink84.xml"/><Relationship Id="rId160" Type="http://schemas.openxmlformats.org/officeDocument/2006/relationships/image" Target="NULL"/><Relationship Id="rId216" Type="http://schemas.openxmlformats.org/officeDocument/2006/relationships/image" Target="NULL"/><Relationship Id="rId423" Type="http://schemas.openxmlformats.org/officeDocument/2006/relationships/customXml" Target="../ink/ink248.xml"/><Relationship Id="rId258" Type="http://schemas.openxmlformats.org/officeDocument/2006/relationships/image" Target="NULL"/><Relationship Id="rId465" Type="http://schemas.openxmlformats.org/officeDocument/2006/relationships/customXml" Target="../ink/ink269.xml"/><Relationship Id="rId22" Type="http://schemas.openxmlformats.org/officeDocument/2006/relationships/image" Target="NULL"/><Relationship Id="rId64" Type="http://schemas.openxmlformats.org/officeDocument/2006/relationships/image" Target="NULL"/><Relationship Id="rId118" Type="http://schemas.openxmlformats.org/officeDocument/2006/relationships/image" Target="NULL"/><Relationship Id="rId325" Type="http://schemas.openxmlformats.org/officeDocument/2006/relationships/customXml" Target="../ink/ink199.xml"/><Relationship Id="rId367" Type="http://schemas.openxmlformats.org/officeDocument/2006/relationships/customXml" Target="../ink/ink220.xml"/><Relationship Id="rId171" Type="http://schemas.openxmlformats.org/officeDocument/2006/relationships/customXml" Target="../ink/ink122.xml"/><Relationship Id="rId227" Type="http://schemas.openxmlformats.org/officeDocument/2006/relationships/customXml" Target="../ink/ink150.xml"/><Relationship Id="rId269" Type="http://schemas.openxmlformats.org/officeDocument/2006/relationships/customXml" Target="../ink/ink171.xml"/><Relationship Id="rId434" Type="http://schemas.openxmlformats.org/officeDocument/2006/relationships/image" Target="NULL"/><Relationship Id="rId476" Type="http://schemas.openxmlformats.org/officeDocument/2006/relationships/image" Target="NULL"/><Relationship Id="rId33" Type="http://schemas.openxmlformats.org/officeDocument/2006/relationships/customXml" Target="../ink/ink53.xml"/><Relationship Id="rId129" Type="http://schemas.openxmlformats.org/officeDocument/2006/relationships/customXml" Target="../ink/ink101.xml"/><Relationship Id="rId280" Type="http://schemas.openxmlformats.org/officeDocument/2006/relationships/image" Target="NULL"/><Relationship Id="rId336" Type="http://schemas.openxmlformats.org/officeDocument/2006/relationships/image" Target="NULL"/><Relationship Id="rId501" Type="http://schemas.openxmlformats.org/officeDocument/2006/relationships/customXml" Target="../ink/ink287.xml"/><Relationship Id="rId75" Type="http://schemas.openxmlformats.org/officeDocument/2006/relationships/customXml" Target="../ink/ink74.xml"/><Relationship Id="rId140" Type="http://schemas.openxmlformats.org/officeDocument/2006/relationships/image" Target="NULL"/><Relationship Id="rId182" Type="http://schemas.openxmlformats.org/officeDocument/2006/relationships/image" Target="NULL"/><Relationship Id="rId378" Type="http://schemas.openxmlformats.org/officeDocument/2006/relationships/image" Target="NULL"/><Relationship Id="rId403" Type="http://schemas.openxmlformats.org/officeDocument/2006/relationships/customXml" Target="../ink/ink238.xml"/><Relationship Id="rId6" Type="http://schemas.openxmlformats.org/officeDocument/2006/relationships/image" Target="NULL"/><Relationship Id="rId238" Type="http://schemas.openxmlformats.org/officeDocument/2006/relationships/image" Target="NULL"/><Relationship Id="rId445" Type="http://schemas.openxmlformats.org/officeDocument/2006/relationships/customXml" Target="../ink/ink259.xml"/><Relationship Id="rId487" Type="http://schemas.openxmlformats.org/officeDocument/2006/relationships/customXml" Target="../ink/ink280.xml"/><Relationship Id="rId291" Type="http://schemas.openxmlformats.org/officeDocument/2006/relationships/customXml" Target="../ink/ink182.xml"/><Relationship Id="rId305" Type="http://schemas.openxmlformats.org/officeDocument/2006/relationships/customXml" Target="../ink/ink189.xml"/><Relationship Id="rId347" Type="http://schemas.openxmlformats.org/officeDocument/2006/relationships/customXml" Target="../ink/ink210.xml"/><Relationship Id="rId512" Type="http://schemas.openxmlformats.org/officeDocument/2006/relationships/image" Target="../media/image49.png"/><Relationship Id="rId44" Type="http://schemas.openxmlformats.org/officeDocument/2006/relationships/image" Target="NULL"/><Relationship Id="rId86" Type="http://schemas.openxmlformats.org/officeDocument/2006/relationships/image" Target="NULL"/><Relationship Id="rId151" Type="http://schemas.openxmlformats.org/officeDocument/2006/relationships/customXml" Target="../ink/ink112.xml"/><Relationship Id="rId389" Type="http://schemas.openxmlformats.org/officeDocument/2006/relationships/customXml" Target="../ink/ink231.xml"/><Relationship Id="rId193" Type="http://schemas.openxmlformats.org/officeDocument/2006/relationships/customXml" Target="../ink/ink133.xml"/><Relationship Id="rId207" Type="http://schemas.openxmlformats.org/officeDocument/2006/relationships/customXml" Target="../ink/ink140.xml"/><Relationship Id="rId249" Type="http://schemas.openxmlformats.org/officeDocument/2006/relationships/customXml" Target="../ink/ink161.xml"/><Relationship Id="rId414" Type="http://schemas.openxmlformats.org/officeDocument/2006/relationships/image" Target="NULL"/><Relationship Id="rId456" Type="http://schemas.openxmlformats.org/officeDocument/2006/relationships/image" Target="NULL"/><Relationship Id="rId498" Type="http://schemas.openxmlformats.org/officeDocument/2006/relationships/image" Target="../media/image42.png"/><Relationship Id="rId13" Type="http://schemas.openxmlformats.org/officeDocument/2006/relationships/customXml" Target="../ink/ink43.xml"/><Relationship Id="rId109" Type="http://schemas.openxmlformats.org/officeDocument/2006/relationships/customXml" Target="../ink/ink91.xml"/><Relationship Id="rId260" Type="http://schemas.openxmlformats.org/officeDocument/2006/relationships/image" Target="NULL"/><Relationship Id="rId316" Type="http://schemas.openxmlformats.org/officeDocument/2006/relationships/image" Target="NULL"/><Relationship Id="rId55" Type="http://schemas.openxmlformats.org/officeDocument/2006/relationships/customXml" Target="../ink/ink64.xml"/><Relationship Id="rId97" Type="http://schemas.openxmlformats.org/officeDocument/2006/relationships/customXml" Target="../ink/ink85.xml"/><Relationship Id="rId120" Type="http://schemas.openxmlformats.org/officeDocument/2006/relationships/image" Target="NULL"/><Relationship Id="rId358" Type="http://schemas.openxmlformats.org/officeDocument/2006/relationships/image" Target="NULL"/><Relationship Id="rId162" Type="http://schemas.openxmlformats.org/officeDocument/2006/relationships/image" Target="NULL"/><Relationship Id="rId218" Type="http://schemas.openxmlformats.org/officeDocument/2006/relationships/image" Target="NULL"/><Relationship Id="rId425" Type="http://schemas.openxmlformats.org/officeDocument/2006/relationships/customXml" Target="../ink/ink249.xml"/><Relationship Id="rId467" Type="http://schemas.openxmlformats.org/officeDocument/2006/relationships/customXml" Target="../ink/ink270.xml"/><Relationship Id="rId271" Type="http://schemas.openxmlformats.org/officeDocument/2006/relationships/customXml" Target="../ink/ink172.xml"/><Relationship Id="rId24" Type="http://schemas.openxmlformats.org/officeDocument/2006/relationships/image" Target="NULL"/><Relationship Id="rId66" Type="http://schemas.openxmlformats.org/officeDocument/2006/relationships/image" Target="NULL"/><Relationship Id="rId131" Type="http://schemas.openxmlformats.org/officeDocument/2006/relationships/customXml" Target="../ink/ink102.xml"/><Relationship Id="rId327" Type="http://schemas.openxmlformats.org/officeDocument/2006/relationships/customXml" Target="../ink/ink200.xml"/><Relationship Id="rId369" Type="http://schemas.openxmlformats.org/officeDocument/2006/relationships/customXml" Target="../ink/ink221.xml"/><Relationship Id="rId173" Type="http://schemas.openxmlformats.org/officeDocument/2006/relationships/customXml" Target="../ink/ink123.xml"/><Relationship Id="rId229" Type="http://schemas.openxmlformats.org/officeDocument/2006/relationships/customXml" Target="../ink/ink151.xml"/><Relationship Id="rId380" Type="http://schemas.openxmlformats.org/officeDocument/2006/relationships/image" Target="NULL"/><Relationship Id="rId436" Type="http://schemas.openxmlformats.org/officeDocument/2006/relationships/image" Target="NULL"/><Relationship Id="rId240" Type="http://schemas.openxmlformats.org/officeDocument/2006/relationships/image" Target="NULL"/><Relationship Id="rId478" Type="http://schemas.openxmlformats.org/officeDocument/2006/relationships/image" Target="NULL"/><Relationship Id="rId35" Type="http://schemas.openxmlformats.org/officeDocument/2006/relationships/customXml" Target="../ink/ink54.xml"/><Relationship Id="rId77" Type="http://schemas.openxmlformats.org/officeDocument/2006/relationships/customXml" Target="../ink/ink75.xml"/><Relationship Id="rId100" Type="http://schemas.openxmlformats.org/officeDocument/2006/relationships/image" Target="NULL"/><Relationship Id="rId282" Type="http://schemas.openxmlformats.org/officeDocument/2006/relationships/image" Target="NULL"/><Relationship Id="rId338" Type="http://schemas.openxmlformats.org/officeDocument/2006/relationships/image" Target="NULL"/><Relationship Id="rId503" Type="http://schemas.openxmlformats.org/officeDocument/2006/relationships/customXml" Target="../ink/ink288.xml"/><Relationship Id="rId8" Type="http://schemas.openxmlformats.org/officeDocument/2006/relationships/image" Target="NULL"/><Relationship Id="rId142" Type="http://schemas.openxmlformats.org/officeDocument/2006/relationships/image" Target="NULL"/><Relationship Id="rId184" Type="http://schemas.openxmlformats.org/officeDocument/2006/relationships/image" Target="NULL"/><Relationship Id="rId391" Type="http://schemas.openxmlformats.org/officeDocument/2006/relationships/customXml" Target="../ink/ink232.xml"/><Relationship Id="rId405" Type="http://schemas.openxmlformats.org/officeDocument/2006/relationships/customXml" Target="../ink/ink239.xml"/><Relationship Id="rId447" Type="http://schemas.openxmlformats.org/officeDocument/2006/relationships/customXml" Target="../ink/ink260.xml"/><Relationship Id="rId251" Type="http://schemas.openxmlformats.org/officeDocument/2006/relationships/customXml" Target="../ink/ink162.xml"/><Relationship Id="rId489" Type="http://schemas.openxmlformats.org/officeDocument/2006/relationships/customXml" Target="../ink/ink281.xml"/><Relationship Id="rId46" Type="http://schemas.openxmlformats.org/officeDocument/2006/relationships/image" Target="NULL"/><Relationship Id="rId293" Type="http://schemas.openxmlformats.org/officeDocument/2006/relationships/customXml" Target="../ink/ink183.xml"/><Relationship Id="rId307" Type="http://schemas.openxmlformats.org/officeDocument/2006/relationships/customXml" Target="../ink/ink190.xml"/><Relationship Id="rId349" Type="http://schemas.openxmlformats.org/officeDocument/2006/relationships/customXml" Target="../ink/ink211.xml"/><Relationship Id="rId514" Type="http://schemas.openxmlformats.org/officeDocument/2006/relationships/image" Target="../media/image50.png"/><Relationship Id="rId88" Type="http://schemas.openxmlformats.org/officeDocument/2006/relationships/image" Target="NULL"/><Relationship Id="rId111" Type="http://schemas.openxmlformats.org/officeDocument/2006/relationships/customXml" Target="../ink/ink92.xml"/><Relationship Id="rId153" Type="http://schemas.openxmlformats.org/officeDocument/2006/relationships/customXml" Target="../ink/ink113.xml"/><Relationship Id="rId195" Type="http://schemas.openxmlformats.org/officeDocument/2006/relationships/customXml" Target="../ink/ink134.xml"/><Relationship Id="rId209" Type="http://schemas.openxmlformats.org/officeDocument/2006/relationships/customXml" Target="../ink/ink141.xml"/><Relationship Id="rId360" Type="http://schemas.openxmlformats.org/officeDocument/2006/relationships/image" Target="NULL"/><Relationship Id="rId416" Type="http://schemas.openxmlformats.org/officeDocument/2006/relationships/image" Target="NULL"/><Relationship Id="rId220" Type="http://schemas.openxmlformats.org/officeDocument/2006/relationships/image" Target="NULL"/><Relationship Id="rId458" Type="http://schemas.openxmlformats.org/officeDocument/2006/relationships/image" Target="NULL"/><Relationship Id="rId15" Type="http://schemas.openxmlformats.org/officeDocument/2006/relationships/customXml" Target="../ink/ink44.xml"/><Relationship Id="rId57" Type="http://schemas.openxmlformats.org/officeDocument/2006/relationships/customXml" Target="../ink/ink65.xml"/><Relationship Id="rId262" Type="http://schemas.openxmlformats.org/officeDocument/2006/relationships/image" Target="NULL"/><Relationship Id="rId318" Type="http://schemas.openxmlformats.org/officeDocument/2006/relationships/image" Target="NULL"/><Relationship Id="rId99" Type="http://schemas.openxmlformats.org/officeDocument/2006/relationships/customXml" Target="../ink/ink86.xml"/><Relationship Id="rId122" Type="http://schemas.openxmlformats.org/officeDocument/2006/relationships/image" Target="NULL"/><Relationship Id="rId164" Type="http://schemas.openxmlformats.org/officeDocument/2006/relationships/image" Target="NULL"/><Relationship Id="rId371" Type="http://schemas.openxmlformats.org/officeDocument/2006/relationships/customXml" Target="../ink/ink222.xml"/><Relationship Id="rId427" Type="http://schemas.openxmlformats.org/officeDocument/2006/relationships/customXml" Target="../ink/ink250.xml"/><Relationship Id="rId469" Type="http://schemas.openxmlformats.org/officeDocument/2006/relationships/customXml" Target="../ink/ink271.xml"/><Relationship Id="rId26" Type="http://schemas.openxmlformats.org/officeDocument/2006/relationships/image" Target="NULL"/><Relationship Id="rId231" Type="http://schemas.openxmlformats.org/officeDocument/2006/relationships/customXml" Target="../ink/ink152.xml"/><Relationship Id="rId273" Type="http://schemas.openxmlformats.org/officeDocument/2006/relationships/customXml" Target="../ink/ink173.xml"/><Relationship Id="rId329" Type="http://schemas.openxmlformats.org/officeDocument/2006/relationships/customXml" Target="../ink/ink201.xml"/><Relationship Id="rId480" Type="http://schemas.openxmlformats.org/officeDocument/2006/relationships/image" Target="NULL"/><Relationship Id="rId68" Type="http://schemas.openxmlformats.org/officeDocument/2006/relationships/image" Target="NULL"/><Relationship Id="rId133" Type="http://schemas.openxmlformats.org/officeDocument/2006/relationships/customXml" Target="../ink/ink103.xml"/><Relationship Id="rId175" Type="http://schemas.openxmlformats.org/officeDocument/2006/relationships/customXml" Target="../ink/ink124.xml"/><Relationship Id="rId340" Type="http://schemas.openxmlformats.org/officeDocument/2006/relationships/image" Target="NULL"/><Relationship Id="rId200" Type="http://schemas.openxmlformats.org/officeDocument/2006/relationships/image" Target="NULL"/><Relationship Id="rId382" Type="http://schemas.openxmlformats.org/officeDocument/2006/relationships/image" Target="NULL"/><Relationship Id="rId438" Type="http://schemas.openxmlformats.org/officeDocument/2006/relationships/image" Target="NULL"/><Relationship Id="rId242" Type="http://schemas.openxmlformats.org/officeDocument/2006/relationships/image" Target="NULL"/><Relationship Id="rId284" Type="http://schemas.openxmlformats.org/officeDocument/2006/relationships/image" Target="NULL"/><Relationship Id="rId491" Type="http://schemas.openxmlformats.org/officeDocument/2006/relationships/customXml" Target="../ink/ink282.xml"/><Relationship Id="rId505" Type="http://schemas.openxmlformats.org/officeDocument/2006/relationships/customXml" Target="../ink/ink289.xml"/><Relationship Id="rId37" Type="http://schemas.openxmlformats.org/officeDocument/2006/relationships/customXml" Target="../ink/ink55.xml"/><Relationship Id="rId79" Type="http://schemas.openxmlformats.org/officeDocument/2006/relationships/customXml" Target="../ink/ink76.xml"/><Relationship Id="rId102" Type="http://schemas.openxmlformats.org/officeDocument/2006/relationships/image" Target="NULL"/><Relationship Id="rId144" Type="http://schemas.openxmlformats.org/officeDocument/2006/relationships/image" Target="NULL"/><Relationship Id="rId90" Type="http://schemas.openxmlformats.org/officeDocument/2006/relationships/image" Target="NULL"/><Relationship Id="rId186" Type="http://schemas.openxmlformats.org/officeDocument/2006/relationships/image" Target="NULL"/><Relationship Id="rId351" Type="http://schemas.openxmlformats.org/officeDocument/2006/relationships/customXml" Target="../ink/ink212.xml"/><Relationship Id="rId393" Type="http://schemas.openxmlformats.org/officeDocument/2006/relationships/customXml" Target="../ink/ink233.xml"/><Relationship Id="rId407" Type="http://schemas.openxmlformats.org/officeDocument/2006/relationships/customXml" Target="../ink/ink240.xml"/><Relationship Id="rId449" Type="http://schemas.openxmlformats.org/officeDocument/2006/relationships/customXml" Target="../ink/ink261.xml"/><Relationship Id="rId211" Type="http://schemas.openxmlformats.org/officeDocument/2006/relationships/customXml" Target="../ink/ink142.xml"/><Relationship Id="rId253" Type="http://schemas.openxmlformats.org/officeDocument/2006/relationships/customXml" Target="../ink/ink163.xml"/><Relationship Id="rId295" Type="http://schemas.openxmlformats.org/officeDocument/2006/relationships/customXml" Target="../ink/ink184.xml"/><Relationship Id="rId309" Type="http://schemas.openxmlformats.org/officeDocument/2006/relationships/customXml" Target="../ink/ink191.xml"/><Relationship Id="rId460" Type="http://schemas.openxmlformats.org/officeDocument/2006/relationships/image" Target="NULL"/><Relationship Id="rId516" Type="http://schemas.openxmlformats.org/officeDocument/2006/relationships/image" Target="../media/image51.png"/><Relationship Id="rId48" Type="http://schemas.openxmlformats.org/officeDocument/2006/relationships/image" Target="NULL"/><Relationship Id="rId113" Type="http://schemas.openxmlformats.org/officeDocument/2006/relationships/customXml" Target="../ink/ink93.xml"/><Relationship Id="rId320" Type="http://schemas.openxmlformats.org/officeDocument/2006/relationships/image" Target="NULL"/><Relationship Id="rId155" Type="http://schemas.openxmlformats.org/officeDocument/2006/relationships/customXml" Target="../ink/ink114.xml"/><Relationship Id="rId197" Type="http://schemas.openxmlformats.org/officeDocument/2006/relationships/customXml" Target="../ink/ink135.xml"/><Relationship Id="rId362" Type="http://schemas.openxmlformats.org/officeDocument/2006/relationships/image" Target="NULL"/><Relationship Id="rId418" Type="http://schemas.openxmlformats.org/officeDocument/2006/relationships/image" Target="NULL"/><Relationship Id="rId222" Type="http://schemas.openxmlformats.org/officeDocument/2006/relationships/image" Target="NULL"/><Relationship Id="rId264" Type="http://schemas.openxmlformats.org/officeDocument/2006/relationships/image" Target="NULL"/><Relationship Id="rId471" Type="http://schemas.openxmlformats.org/officeDocument/2006/relationships/customXml" Target="../ink/ink272.xml"/><Relationship Id="rId17" Type="http://schemas.openxmlformats.org/officeDocument/2006/relationships/customXml" Target="../ink/ink45.xml"/><Relationship Id="rId59" Type="http://schemas.openxmlformats.org/officeDocument/2006/relationships/customXml" Target="../ink/ink66.xml"/><Relationship Id="rId124" Type="http://schemas.openxmlformats.org/officeDocument/2006/relationships/image" Target="NULL"/><Relationship Id="rId70" Type="http://schemas.openxmlformats.org/officeDocument/2006/relationships/image" Target="NULL"/><Relationship Id="rId166" Type="http://schemas.openxmlformats.org/officeDocument/2006/relationships/image" Target="NULL"/><Relationship Id="rId331" Type="http://schemas.openxmlformats.org/officeDocument/2006/relationships/customXml" Target="../ink/ink202.xml"/><Relationship Id="rId373" Type="http://schemas.openxmlformats.org/officeDocument/2006/relationships/customXml" Target="../ink/ink223.xml"/><Relationship Id="rId429" Type="http://schemas.openxmlformats.org/officeDocument/2006/relationships/customXml" Target="../ink/ink251.xml"/><Relationship Id="rId1" Type="http://schemas.openxmlformats.org/officeDocument/2006/relationships/slideLayout" Target="../slideLayouts/slideLayout7.xml"/><Relationship Id="rId233" Type="http://schemas.openxmlformats.org/officeDocument/2006/relationships/customXml" Target="../ink/ink153.xml"/><Relationship Id="rId440" Type="http://schemas.openxmlformats.org/officeDocument/2006/relationships/image" Target="NULL"/><Relationship Id="rId28" Type="http://schemas.openxmlformats.org/officeDocument/2006/relationships/image" Target="NULL"/><Relationship Id="rId275" Type="http://schemas.openxmlformats.org/officeDocument/2006/relationships/customXml" Target="../ink/ink174.xml"/><Relationship Id="rId300" Type="http://schemas.openxmlformats.org/officeDocument/2006/relationships/image" Target="NULL"/><Relationship Id="rId482" Type="http://schemas.openxmlformats.org/officeDocument/2006/relationships/image" Target="NULL"/><Relationship Id="rId81" Type="http://schemas.openxmlformats.org/officeDocument/2006/relationships/customXml" Target="../ink/ink77.xml"/><Relationship Id="rId135" Type="http://schemas.openxmlformats.org/officeDocument/2006/relationships/customXml" Target="../ink/ink104.xml"/><Relationship Id="rId177" Type="http://schemas.openxmlformats.org/officeDocument/2006/relationships/customXml" Target="../ink/ink125.xml"/><Relationship Id="rId342" Type="http://schemas.openxmlformats.org/officeDocument/2006/relationships/image" Target="NULL"/><Relationship Id="rId384" Type="http://schemas.openxmlformats.org/officeDocument/2006/relationships/image" Target="NULL"/><Relationship Id="rId202" Type="http://schemas.openxmlformats.org/officeDocument/2006/relationships/image" Target="NULL"/><Relationship Id="rId244" Type="http://schemas.openxmlformats.org/officeDocument/2006/relationships/image" Target="NULL"/><Relationship Id="rId39" Type="http://schemas.openxmlformats.org/officeDocument/2006/relationships/customXml" Target="../ink/ink56.xml"/><Relationship Id="rId286" Type="http://schemas.openxmlformats.org/officeDocument/2006/relationships/image" Target="NULL"/><Relationship Id="rId451" Type="http://schemas.openxmlformats.org/officeDocument/2006/relationships/customXml" Target="../ink/ink262.xml"/><Relationship Id="rId493" Type="http://schemas.openxmlformats.org/officeDocument/2006/relationships/customXml" Target="../ink/ink283.xml"/><Relationship Id="rId507" Type="http://schemas.openxmlformats.org/officeDocument/2006/relationships/customXml" Target="../ink/ink290.xml"/><Relationship Id="rId50" Type="http://schemas.openxmlformats.org/officeDocument/2006/relationships/image" Target="NULL"/><Relationship Id="rId104" Type="http://schemas.openxmlformats.org/officeDocument/2006/relationships/image" Target="NULL"/><Relationship Id="rId146" Type="http://schemas.openxmlformats.org/officeDocument/2006/relationships/image" Target="NULL"/><Relationship Id="rId188" Type="http://schemas.openxmlformats.org/officeDocument/2006/relationships/image" Target="NULL"/><Relationship Id="rId311" Type="http://schemas.openxmlformats.org/officeDocument/2006/relationships/customXml" Target="../ink/ink192.xml"/><Relationship Id="rId353" Type="http://schemas.openxmlformats.org/officeDocument/2006/relationships/customXml" Target="../ink/ink213.xml"/><Relationship Id="rId395" Type="http://schemas.openxmlformats.org/officeDocument/2006/relationships/customXml" Target="../ink/ink234.xml"/><Relationship Id="rId409" Type="http://schemas.openxmlformats.org/officeDocument/2006/relationships/customXml" Target="../ink/ink241.xml"/><Relationship Id="rId92" Type="http://schemas.openxmlformats.org/officeDocument/2006/relationships/image" Target="NULL"/><Relationship Id="rId213" Type="http://schemas.openxmlformats.org/officeDocument/2006/relationships/customXml" Target="../ink/ink143.xml"/><Relationship Id="rId420" Type="http://schemas.openxmlformats.org/officeDocument/2006/relationships/image" Target="NULL"/><Relationship Id="rId255" Type="http://schemas.openxmlformats.org/officeDocument/2006/relationships/customXml" Target="../ink/ink164.xml"/><Relationship Id="rId297" Type="http://schemas.openxmlformats.org/officeDocument/2006/relationships/customXml" Target="../ink/ink185.xml"/><Relationship Id="rId462" Type="http://schemas.openxmlformats.org/officeDocument/2006/relationships/image" Target="NULL"/><Relationship Id="rId518" Type="http://schemas.openxmlformats.org/officeDocument/2006/relationships/image" Target="../media/image52.png"/><Relationship Id="rId115" Type="http://schemas.openxmlformats.org/officeDocument/2006/relationships/customXml" Target="../ink/ink94.xml"/><Relationship Id="rId157" Type="http://schemas.openxmlformats.org/officeDocument/2006/relationships/customXml" Target="../ink/ink115.xml"/><Relationship Id="rId322" Type="http://schemas.openxmlformats.org/officeDocument/2006/relationships/image" Target="NULL"/><Relationship Id="rId364" Type="http://schemas.openxmlformats.org/officeDocument/2006/relationships/image" Target="NULL"/><Relationship Id="rId61" Type="http://schemas.openxmlformats.org/officeDocument/2006/relationships/customXml" Target="../ink/ink67.xml"/><Relationship Id="rId199" Type="http://schemas.openxmlformats.org/officeDocument/2006/relationships/customXml" Target="../ink/ink136.xml"/><Relationship Id="rId19" Type="http://schemas.openxmlformats.org/officeDocument/2006/relationships/customXml" Target="../ink/ink46.xml"/><Relationship Id="rId224" Type="http://schemas.openxmlformats.org/officeDocument/2006/relationships/image" Target="NULL"/><Relationship Id="rId266" Type="http://schemas.openxmlformats.org/officeDocument/2006/relationships/image" Target="NULL"/><Relationship Id="rId431" Type="http://schemas.openxmlformats.org/officeDocument/2006/relationships/customXml" Target="../ink/ink252.xml"/><Relationship Id="rId473" Type="http://schemas.openxmlformats.org/officeDocument/2006/relationships/customXml" Target="../ink/ink273.xml"/><Relationship Id="rId30" Type="http://schemas.openxmlformats.org/officeDocument/2006/relationships/image" Target="NULL"/><Relationship Id="rId126" Type="http://schemas.openxmlformats.org/officeDocument/2006/relationships/image" Target="NULL"/><Relationship Id="rId168" Type="http://schemas.openxmlformats.org/officeDocument/2006/relationships/image" Target="NULL"/><Relationship Id="rId333" Type="http://schemas.openxmlformats.org/officeDocument/2006/relationships/customXml" Target="../ink/ink203.xml"/><Relationship Id="rId72" Type="http://schemas.openxmlformats.org/officeDocument/2006/relationships/image" Target="NULL"/><Relationship Id="rId375" Type="http://schemas.openxmlformats.org/officeDocument/2006/relationships/customXml" Target="../ink/ink224.xml"/><Relationship Id="rId3" Type="http://schemas.openxmlformats.org/officeDocument/2006/relationships/customXml" Target="../ink/ink38.xml"/><Relationship Id="rId235" Type="http://schemas.openxmlformats.org/officeDocument/2006/relationships/customXml" Target="../ink/ink154.xml"/><Relationship Id="rId277" Type="http://schemas.openxmlformats.org/officeDocument/2006/relationships/customXml" Target="../ink/ink175.xml"/><Relationship Id="rId400" Type="http://schemas.openxmlformats.org/officeDocument/2006/relationships/image" Target="NULL"/><Relationship Id="rId442" Type="http://schemas.openxmlformats.org/officeDocument/2006/relationships/image" Target="NULL"/><Relationship Id="rId484" Type="http://schemas.openxmlformats.org/officeDocument/2006/relationships/image" Target="NULL"/><Relationship Id="rId137" Type="http://schemas.openxmlformats.org/officeDocument/2006/relationships/customXml" Target="../ink/ink105.xml"/><Relationship Id="rId302" Type="http://schemas.openxmlformats.org/officeDocument/2006/relationships/image" Target="NULL"/><Relationship Id="rId344" Type="http://schemas.openxmlformats.org/officeDocument/2006/relationships/image" Target="NULL"/><Relationship Id="rId41" Type="http://schemas.openxmlformats.org/officeDocument/2006/relationships/customXml" Target="../ink/ink57.xml"/><Relationship Id="rId83" Type="http://schemas.openxmlformats.org/officeDocument/2006/relationships/customXml" Target="../ink/ink78.xml"/><Relationship Id="rId179" Type="http://schemas.openxmlformats.org/officeDocument/2006/relationships/customXml" Target="../ink/ink126.xml"/><Relationship Id="rId386" Type="http://schemas.openxmlformats.org/officeDocument/2006/relationships/image" Target="NULL"/><Relationship Id="rId190" Type="http://schemas.openxmlformats.org/officeDocument/2006/relationships/image" Target="NULL"/><Relationship Id="rId204" Type="http://schemas.openxmlformats.org/officeDocument/2006/relationships/image" Target="NULL"/><Relationship Id="rId246" Type="http://schemas.openxmlformats.org/officeDocument/2006/relationships/image" Target="NULL"/><Relationship Id="rId288" Type="http://schemas.openxmlformats.org/officeDocument/2006/relationships/image" Target="NULL"/><Relationship Id="rId411" Type="http://schemas.openxmlformats.org/officeDocument/2006/relationships/customXml" Target="../ink/ink242.xml"/><Relationship Id="rId453" Type="http://schemas.openxmlformats.org/officeDocument/2006/relationships/customXml" Target="../ink/ink263.xml"/><Relationship Id="rId509" Type="http://schemas.openxmlformats.org/officeDocument/2006/relationships/customXml" Target="../ink/ink291.xml"/><Relationship Id="rId106" Type="http://schemas.openxmlformats.org/officeDocument/2006/relationships/image" Target="NULL"/><Relationship Id="rId313" Type="http://schemas.openxmlformats.org/officeDocument/2006/relationships/customXml" Target="../ink/ink193.xml"/><Relationship Id="rId495" Type="http://schemas.openxmlformats.org/officeDocument/2006/relationships/customXml" Target="../ink/ink284.xml"/><Relationship Id="rId10" Type="http://schemas.openxmlformats.org/officeDocument/2006/relationships/image" Target="NULL"/><Relationship Id="rId52" Type="http://schemas.openxmlformats.org/officeDocument/2006/relationships/image" Target="NULL"/><Relationship Id="rId94" Type="http://schemas.openxmlformats.org/officeDocument/2006/relationships/image" Target="NULL"/><Relationship Id="rId148" Type="http://schemas.openxmlformats.org/officeDocument/2006/relationships/image" Target="NULL"/><Relationship Id="rId355" Type="http://schemas.openxmlformats.org/officeDocument/2006/relationships/customXml" Target="../ink/ink214.xml"/><Relationship Id="rId397" Type="http://schemas.openxmlformats.org/officeDocument/2006/relationships/customXml" Target="../ink/ink235.xml"/><Relationship Id="rId520" Type="http://schemas.openxmlformats.org/officeDocument/2006/relationships/image" Target="../media/image53.png"/><Relationship Id="rId215" Type="http://schemas.openxmlformats.org/officeDocument/2006/relationships/customXml" Target="../ink/ink144.xml"/><Relationship Id="rId257" Type="http://schemas.openxmlformats.org/officeDocument/2006/relationships/customXml" Target="../ink/ink165.xml"/><Relationship Id="rId422" Type="http://schemas.openxmlformats.org/officeDocument/2006/relationships/image" Target="NULL"/><Relationship Id="rId464" Type="http://schemas.openxmlformats.org/officeDocument/2006/relationships/image" Target="NULL"/><Relationship Id="rId299" Type="http://schemas.openxmlformats.org/officeDocument/2006/relationships/customXml" Target="../ink/ink186.xml"/><Relationship Id="rId63" Type="http://schemas.openxmlformats.org/officeDocument/2006/relationships/customXml" Target="../ink/ink68.xml"/><Relationship Id="rId159" Type="http://schemas.openxmlformats.org/officeDocument/2006/relationships/customXml" Target="../ink/ink116.xml"/><Relationship Id="rId366" Type="http://schemas.openxmlformats.org/officeDocument/2006/relationships/image" Target="NULL"/></Relationships>
</file>

<file path=ppt/slides/_rels/slide20.xml.rels><?xml version="1.0" encoding="UTF-8" standalone="yes"?>
<Relationships xmlns="http://schemas.openxmlformats.org/package/2006/relationships"><Relationship Id="rId8" Type="http://schemas.openxmlformats.org/officeDocument/2006/relationships/customXml" Target="../ink/ink803.xml"/><Relationship Id="rId13" Type="http://schemas.openxmlformats.org/officeDocument/2006/relationships/image" Target="../media/image197.png"/><Relationship Id="rId3" Type="http://schemas.openxmlformats.org/officeDocument/2006/relationships/image" Target="../media/image192.png"/><Relationship Id="rId7" Type="http://schemas.openxmlformats.org/officeDocument/2006/relationships/image" Target="../media/image194.png"/><Relationship Id="rId12" Type="http://schemas.openxmlformats.org/officeDocument/2006/relationships/customXml" Target="../ink/ink805.xml"/><Relationship Id="rId17" Type="http://schemas.openxmlformats.org/officeDocument/2006/relationships/image" Target="../media/image199.png"/><Relationship Id="rId2" Type="http://schemas.openxmlformats.org/officeDocument/2006/relationships/notesSlide" Target="../notesSlides/notesSlide20.xml"/><Relationship Id="rId16" Type="http://schemas.openxmlformats.org/officeDocument/2006/relationships/customXml" Target="../ink/ink807.xml"/><Relationship Id="rId1" Type="http://schemas.openxmlformats.org/officeDocument/2006/relationships/slideLayout" Target="../slideLayouts/slideLayout7.xml"/><Relationship Id="rId6" Type="http://schemas.openxmlformats.org/officeDocument/2006/relationships/customXml" Target="../ink/ink802.xml"/><Relationship Id="rId11" Type="http://schemas.openxmlformats.org/officeDocument/2006/relationships/image" Target="../media/image196.png"/><Relationship Id="rId5" Type="http://schemas.openxmlformats.org/officeDocument/2006/relationships/image" Target="../media/image193.png"/><Relationship Id="rId15" Type="http://schemas.openxmlformats.org/officeDocument/2006/relationships/image" Target="../media/image198.png"/><Relationship Id="rId10" Type="http://schemas.openxmlformats.org/officeDocument/2006/relationships/customXml" Target="../ink/ink804.xml"/><Relationship Id="rId4" Type="http://schemas.openxmlformats.org/officeDocument/2006/relationships/customXml" Target="../ink/ink801.xml"/><Relationship Id="rId9" Type="http://schemas.openxmlformats.org/officeDocument/2006/relationships/image" Target="../media/image195.png"/><Relationship Id="rId14" Type="http://schemas.openxmlformats.org/officeDocument/2006/relationships/customXml" Target="../ink/ink806.xml"/></Relationships>
</file>

<file path=ppt/slides/_rels/slide21.xml.rels><?xml version="1.0" encoding="UTF-8" standalone="yes"?>
<Relationships xmlns="http://schemas.openxmlformats.org/package/2006/relationships"><Relationship Id="rId8" Type="http://schemas.openxmlformats.org/officeDocument/2006/relationships/image" Target="../media/image202.png"/><Relationship Id="rId3" Type="http://schemas.openxmlformats.org/officeDocument/2006/relationships/hyperlink" Target="https://coastal.climatecentral.org/" TargetMode="External"/><Relationship Id="rId7" Type="http://schemas.openxmlformats.org/officeDocument/2006/relationships/customXml" Target="../ink/ink809.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01.png"/><Relationship Id="rId5" Type="http://schemas.openxmlformats.org/officeDocument/2006/relationships/customXml" Target="../ink/ink808.xml"/><Relationship Id="rId4" Type="http://schemas.openxmlformats.org/officeDocument/2006/relationships/image" Target="../media/image200.png"/></Relationships>
</file>

<file path=ppt/slides/_rels/slide22.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3.png"/><Relationship Id="rId7" Type="http://schemas.openxmlformats.org/officeDocument/2006/relationships/customXml" Target="../ink/ink81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5.png"/><Relationship Id="rId5" Type="http://schemas.openxmlformats.org/officeDocument/2006/relationships/customXml" Target="../ink/ink810.xml"/><Relationship Id="rId10" Type="http://schemas.openxmlformats.org/officeDocument/2006/relationships/image" Target="../media/image207.png"/><Relationship Id="rId4" Type="http://schemas.openxmlformats.org/officeDocument/2006/relationships/image" Target="../media/image204.png"/><Relationship Id="rId9" Type="http://schemas.openxmlformats.org/officeDocument/2006/relationships/customXml" Target="../ink/ink812.xml"/></Relationships>
</file>

<file path=ppt/slides/_rels/slide2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customXml" Target="../ink/ink813.xml"/><Relationship Id="rId7" Type="http://schemas.openxmlformats.org/officeDocument/2006/relationships/customXml" Target="../ink/ink81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09.png"/><Relationship Id="rId5" Type="http://schemas.openxmlformats.org/officeDocument/2006/relationships/customXml" Target="../ink/ink814.xml"/><Relationship Id="rId4" Type="http://schemas.openxmlformats.org/officeDocument/2006/relationships/image" Target="../media/image208.png"/></Relationships>
</file>

<file path=ppt/slides/_rels/slide24.xml.rels><?xml version="1.0" encoding="UTF-8" standalone="yes"?>
<Relationships xmlns="http://schemas.openxmlformats.org/package/2006/relationships"><Relationship Id="rId117" Type="http://schemas.openxmlformats.org/officeDocument/2006/relationships/customXml" Target="../ink/ink873.xml"/><Relationship Id="rId21" Type="http://schemas.openxmlformats.org/officeDocument/2006/relationships/customXml" Target="../ink/ink825.xml"/><Relationship Id="rId42" Type="http://schemas.openxmlformats.org/officeDocument/2006/relationships/image" Target="../media/image230.png"/><Relationship Id="rId63" Type="http://schemas.openxmlformats.org/officeDocument/2006/relationships/customXml" Target="../ink/ink846.xml"/><Relationship Id="rId84" Type="http://schemas.openxmlformats.org/officeDocument/2006/relationships/image" Target="../media/image251.png"/><Relationship Id="rId138" Type="http://schemas.openxmlformats.org/officeDocument/2006/relationships/customXml" Target="../ink/ink884.xml"/><Relationship Id="rId159" Type="http://schemas.openxmlformats.org/officeDocument/2006/relationships/image" Target="../media/image288.png"/><Relationship Id="rId170" Type="http://schemas.openxmlformats.org/officeDocument/2006/relationships/customXml" Target="../ink/ink900.xml"/><Relationship Id="rId191" Type="http://schemas.openxmlformats.org/officeDocument/2006/relationships/customXml" Target="../ink/ink911.xml"/><Relationship Id="rId205" Type="http://schemas.openxmlformats.org/officeDocument/2006/relationships/customXml" Target="../ink/ink918.xml"/><Relationship Id="rId226" Type="http://schemas.openxmlformats.org/officeDocument/2006/relationships/image" Target="../media/image321.png"/><Relationship Id="rId107" Type="http://schemas.openxmlformats.org/officeDocument/2006/relationships/customXml" Target="../ink/ink868.xml"/><Relationship Id="rId11" Type="http://schemas.openxmlformats.org/officeDocument/2006/relationships/customXml" Target="../ink/ink820.xml"/><Relationship Id="rId32" Type="http://schemas.openxmlformats.org/officeDocument/2006/relationships/image" Target="../media/image225.png"/><Relationship Id="rId53" Type="http://schemas.openxmlformats.org/officeDocument/2006/relationships/customXml" Target="../ink/ink841.xml"/><Relationship Id="rId74" Type="http://schemas.openxmlformats.org/officeDocument/2006/relationships/image" Target="../media/image246.png"/><Relationship Id="rId128" Type="http://schemas.openxmlformats.org/officeDocument/2006/relationships/customXml" Target="../ink/ink879.xml"/><Relationship Id="rId149" Type="http://schemas.openxmlformats.org/officeDocument/2006/relationships/image" Target="../media/image283.png"/><Relationship Id="rId5" Type="http://schemas.openxmlformats.org/officeDocument/2006/relationships/customXml" Target="../ink/ink817.xml"/><Relationship Id="rId95" Type="http://schemas.openxmlformats.org/officeDocument/2006/relationships/customXml" Target="../ink/ink862.xml"/><Relationship Id="rId160" Type="http://schemas.openxmlformats.org/officeDocument/2006/relationships/customXml" Target="../ink/ink895.xml"/><Relationship Id="rId181" Type="http://schemas.openxmlformats.org/officeDocument/2006/relationships/customXml" Target="../ink/ink906.xml"/><Relationship Id="rId216" Type="http://schemas.openxmlformats.org/officeDocument/2006/relationships/image" Target="../media/image316.png"/><Relationship Id="rId22" Type="http://schemas.openxmlformats.org/officeDocument/2006/relationships/image" Target="../media/image220.png"/><Relationship Id="rId43" Type="http://schemas.openxmlformats.org/officeDocument/2006/relationships/customXml" Target="../ink/ink836.xml"/><Relationship Id="rId64" Type="http://schemas.openxmlformats.org/officeDocument/2006/relationships/image" Target="../media/image241.png"/><Relationship Id="rId118" Type="http://schemas.openxmlformats.org/officeDocument/2006/relationships/image" Target="../media/image268.png"/><Relationship Id="rId139" Type="http://schemas.openxmlformats.org/officeDocument/2006/relationships/image" Target="../media/image278.png"/><Relationship Id="rId85" Type="http://schemas.openxmlformats.org/officeDocument/2006/relationships/customXml" Target="../ink/ink857.xml"/><Relationship Id="rId150" Type="http://schemas.openxmlformats.org/officeDocument/2006/relationships/customXml" Target="../ink/ink890.xml"/><Relationship Id="rId171" Type="http://schemas.openxmlformats.org/officeDocument/2006/relationships/customXml" Target="../ink/ink901.xml"/><Relationship Id="rId192" Type="http://schemas.openxmlformats.org/officeDocument/2006/relationships/image" Target="../media/image304.png"/><Relationship Id="rId206" Type="http://schemas.openxmlformats.org/officeDocument/2006/relationships/image" Target="../media/image311.png"/><Relationship Id="rId227" Type="http://schemas.openxmlformats.org/officeDocument/2006/relationships/customXml" Target="../ink/ink929.xml"/><Relationship Id="rId12" Type="http://schemas.openxmlformats.org/officeDocument/2006/relationships/image" Target="../media/image215.png"/><Relationship Id="rId33" Type="http://schemas.openxmlformats.org/officeDocument/2006/relationships/customXml" Target="../ink/ink831.xml"/><Relationship Id="rId108" Type="http://schemas.openxmlformats.org/officeDocument/2006/relationships/image" Target="../media/image263.png"/><Relationship Id="rId129" Type="http://schemas.openxmlformats.org/officeDocument/2006/relationships/image" Target="../media/image273.png"/><Relationship Id="rId54" Type="http://schemas.openxmlformats.org/officeDocument/2006/relationships/image" Target="../media/image236.png"/><Relationship Id="rId75" Type="http://schemas.openxmlformats.org/officeDocument/2006/relationships/customXml" Target="../ink/ink852.xml"/><Relationship Id="rId96" Type="http://schemas.openxmlformats.org/officeDocument/2006/relationships/image" Target="../media/image257.png"/><Relationship Id="rId140" Type="http://schemas.openxmlformats.org/officeDocument/2006/relationships/customXml" Target="../ink/ink885.xml"/><Relationship Id="rId161" Type="http://schemas.openxmlformats.org/officeDocument/2006/relationships/image" Target="../media/image289.png"/><Relationship Id="rId182" Type="http://schemas.openxmlformats.org/officeDocument/2006/relationships/image" Target="../media/image299.png"/><Relationship Id="rId217" Type="http://schemas.openxmlformats.org/officeDocument/2006/relationships/customXml" Target="../ink/ink924.xml"/><Relationship Id="rId6" Type="http://schemas.openxmlformats.org/officeDocument/2006/relationships/image" Target="../media/image212.png"/><Relationship Id="rId23" Type="http://schemas.openxmlformats.org/officeDocument/2006/relationships/customXml" Target="../ink/ink826.xml"/><Relationship Id="rId119" Type="http://schemas.openxmlformats.org/officeDocument/2006/relationships/customXml" Target="../ink/ink874.xml"/><Relationship Id="rId44" Type="http://schemas.openxmlformats.org/officeDocument/2006/relationships/image" Target="../media/image231.png"/><Relationship Id="rId65" Type="http://schemas.openxmlformats.org/officeDocument/2006/relationships/customXml" Target="../ink/ink847.xml"/><Relationship Id="rId86" Type="http://schemas.openxmlformats.org/officeDocument/2006/relationships/image" Target="../media/image252.png"/><Relationship Id="rId130" Type="http://schemas.openxmlformats.org/officeDocument/2006/relationships/customXml" Target="../ink/ink880.xml"/><Relationship Id="rId151" Type="http://schemas.openxmlformats.org/officeDocument/2006/relationships/image" Target="../media/image284.png"/><Relationship Id="rId172" Type="http://schemas.openxmlformats.org/officeDocument/2006/relationships/image" Target="../media/image294.png"/><Relationship Id="rId193" Type="http://schemas.openxmlformats.org/officeDocument/2006/relationships/customXml" Target="../ink/ink912.xml"/><Relationship Id="rId207" Type="http://schemas.openxmlformats.org/officeDocument/2006/relationships/customXml" Target="../ink/ink919.xml"/><Relationship Id="rId228" Type="http://schemas.openxmlformats.org/officeDocument/2006/relationships/image" Target="../media/image322.png"/><Relationship Id="rId13" Type="http://schemas.openxmlformats.org/officeDocument/2006/relationships/customXml" Target="../ink/ink821.xml"/><Relationship Id="rId109" Type="http://schemas.openxmlformats.org/officeDocument/2006/relationships/customXml" Target="../ink/ink869.xml"/><Relationship Id="rId34" Type="http://schemas.openxmlformats.org/officeDocument/2006/relationships/image" Target="../media/image226.png"/><Relationship Id="rId55" Type="http://schemas.openxmlformats.org/officeDocument/2006/relationships/customXml" Target="../ink/ink842.xml"/><Relationship Id="rId76" Type="http://schemas.openxmlformats.org/officeDocument/2006/relationships/image" Target="../media/image247.png"/><Relationship Id="rId97" Type="http://schemas.openxmlformats.org/officeDocument/2006/relationships/customXml" Target="../ink/ink863.xml"/><Relationship Id="rId120" Type="http://schemas.openxmlformats.org/officeDocument/2006/relationships/image" Target="../media/image269.png"/><Relationship Id="rId141" Type="http://schemas.openxmlformats.org/officeDocument/2006/relationships/image" Target="../media/image279.png"/><Relationship Id="rId7" Type="http://schemas.openxmlformats.org/officeDocument/2006/relationships/customXml" Target="../ink/ink818.xml"/><Relationship Id="rId162" Type="http://schemas.openxmlformats.org/officeDocument/2006/relationships/customXml" Target="../ink/ink896.xml"/><Relationship Id="rId183" Type="http://schemas.openxmlformats.org/officeDocument/2006/relationships/customXml" Target="../ink/ink907.xml"/><Relationship Id="rId218" Type="http://schemas.openxmlformats.org/officeDocument/2006/relationships/image" Target="../media/image317.png"/><Relationship Id="rId24" Type="http://schemas.openxmlformats.org/officeDocument/2006/relationships/image" Target="../media/image221.png"/><Relationship Id="rId45" Type="http://schemas.openxmlformats.org/officeDocument/2006/relationships/customXml" Target="../ink/ink837.xml"/><Relationship Id="rId66" Type="http://schemas.openxmlformats.org/officeDocument/2006/relationships/image" Target="../media/image242.png"/><Relationship Id="rId87" Type="http://schemas.openxmlformats.org/officeDocument/2006/relationships/customXml" Target="../ink/ink858.xml"/><Relationship Id="rId110" Type="http://schemas.openxmlformats.org/officeDocument/2006/relationships/image" Target="../media/image264.png"/><Relationship Id="rId131" Type="http://schemas.openxmlformats.org/officeDocument/2006/relationships/image" Target="../media/image274.png"/><Relationship Id="rId152" Type="http://schemas.openxmlformats.org/officeDocument/2006/relationships/customXml" Target="../ink/ink891.xml"/><Relationship Id="rId173" Type="http://schemas.openxmlformats.org/officeDocument/2006/relationships/customXml" Target="../ink/ink902.xml"/><Relationship Id="rId194" Type="http://schemas.openxmlformats.org/officeDocument/2006/relationships/image" Target="../media/image305.png"/><Relationship Id="rId208" Type="http://schemas.openxmlformats.org/officeDocument/2006/relationships/image" Target="../media/image312.png"/><Relationship Id="rId229" Type="http://schemas.openxmlformats.org/officeDocument/2006/relationships/customXml" Target="../ink/ink930.xml"/><Relationship Id="rId14" Type="http://schemas.openxmlformats.org/officeDocument/2006/relationships/image" Target="../media/image216.png"/><Relationship Id="rId35" Type="http://schemas.openxmlformats.org/officeDocument/2006/relationships/customXml" Target="../ink/ink832.xml"/><Relationship Id="rId56" Type="http://schemas.openxmlformats.org/officeDocument/2006/relationships/image" Target="../media/image237.png"/><Relationship Id="rId77" Type="http://schemas.openxmlformats.org/officeDocument/2006/relationships/customXml" Target="../ink/ink853.xml"/><Relationship Id="rId100" Type="http://schemas.openxmlformats.org/officeDocument/2006/relationships/image" Target="../media/image259.png"/><Relationship Id="rId8" Type="http://schemas.openxmlformats.org/officeDocument/2006/relationships/image" Target="../media/image213.png"/><Relationship Id="rId98" Type="http://schemas.openxmlformats.org/officeDocument/2006/relationships/image" Target="../media/image258.png"/><Relationship Id="rId121" Type="http://schemas.openxmlformats.org/officeDocument/2006/relationships/customXml" Target="../ink/ink875.xml"/><Relationship Id="rId142" Type="http://schemas.openxmlformats.org/officeDocument/2006/relationships/customXml" Target="../ink/ink886.xml"/><Relationship Id="rId163" Type="http://schemas.openxmlformats.org/officeDocument/2006/relationships/image" Target="../media/image290.png"/><Relationship Id="rId184" Type="http://schemas.openxmlformats.org/officeDocument/2006/relationships/image" Target="../media/image300.png"/><Relationship Id="rId219" Type="http://schemas.openxmlformats.org/officeDocument/2006/relationships/customXml" Target="../ink/ink925.xml"/><Relationship Id="rId230" Type="http://schemas.openxmlformats.org/officeDocument/2006/relationships/image" Target="../media/image323.png"/><Relationship Id="rId25" Type="http://schemas.openxmlformats.org/officeDocument/2006/relationships/customXml" Target="../ink/ink827.xml"/><Relationship Id="rId46" Type="http://schemas.openxmlformats.org/officeDocument/2006/relationships/image" Target="../media/image232.png"/><Relationship Id="rId67" Type="http://schemas.openxmlformats.org/officeDocument/2006/relationships/customXml" Target="../ink/ink848.xml"/><Relationship Id="rId116" Type="http://schemas.openxmlformats.org/officeDocument/2006/relationships/image" Target="../media/image267.png"/><Relationship Id="rId137" Type="http://schemas.openxmlformats.org/officeDocument/2006/relationships/image" Target="../media/image277.png"/><Relationship Id="rId158" Type="http://schemas.openxmlformats.org/officeDocument/2006/relationships/customXml" Target="../ink/ink894.xml"/><Relationship Id="rId20" Type="http://schemas.openxmlformats.org/officeDocument/2006/relationships/image" Target="../media/image219.png"/><Relationship Id="rId41" Type="http://schemas.openxmlformats.org/officeDocument/2006/relationships/customXml" Target="../ink/ink835.xml"/><Relationship Id="rId62" Type="http://schemas.openxmlformats.org/officeDocument/2006/relationships/image" Target="../media/image240.png"/><Relationship Id="rId83" Type="http://schemas.openxmlformats.org/officeDocument/2006/relationships/customXml" Target="../ink/ink856.xml"/><Relationship Id="rId88" Type="http://schemas.openxmlformats.org/officeDocument/2006/relationships/image" Target="../media/image253.png"/><Relationship Id="rId111" Type="http://schemas.openxmlformats.org/officeDocument/2006/relationships/customXml" Target="../ink/ink870.xml"/><Relationship Id="rId132" Type="http://schemas.openxmlformats.org/officeDocument/2006/relationships/customXml" Target="../ink/ink881.xml"/><Relationship Id="rId153" Type="http://schemas.openxmlformats.org/officeDocument/2006/relationships/image" Target="../media/image285.png"/><Relationship Id="rId174" Type="http://schemas.openxmlformats.org/officeDocument/2006/relationships/image" Target="../media/image295.png"/><Relationship Id="rId179" Type="http://schemas.openxmlformats.org/officeDocument/2006/relationships/customXml" Target="../ink/ink905.xml"/><Relationship Id="rId195" Type="http://schemas.openxmlformats.org/officeDocument/2006/relationships/customXml" Target="../ink/ink913.xml"/><Relationship Id="rId209" Type="http://schemas.openxmlformats.org/officeDocument/2006/relationships/customXml" Target="../ink/ink920.xml"/><Relationship Id="rId190" Type="http://schemas.openxmlformats.org/officeDocument/2006/relationships/image" Target="../media/image303.png"/><Relationship Id="rId204" Type="http://schemas.openxmlformats.org/officeDocument/2006/relationships/image" Target="../media/image310.png"/><Relationship Id="rId220" Type="http://schemas.openxmlformats.org/officeDocument/2006/relationships/image" Target="../media/image318.png"/><Relationship Id="rId225" Type="http://schemas.openxmlformats.org/officeDocument/2006/relationships/customXml" Target="../ink/ink928.xml"/><Relationship Id="rId15" Type="http://schemas.openxmlformats.org/officeDocument/2006/relationships/customXml" Target="../ink/ink822.xml"/><Relationship Id="rId36" Type="http://schemas.openxmlformats.org/officeDocument/2006/relationships/image" Target="../media/image227.png"/><Relationship Id="rId57" Type="http://schemas.openxmlformats.org/officeDocument/2006/relationships/customXml" Target="../ink/ink843.xml"/><Relationship Id="rId106" Type="http://schemas.openxmlformats.org/officeDocument/2006/relationships/image" Target="../media/image262.png"/><Relationship Id="rId127" Type="http://schemas.openxmlformats.org/officeDocument/2006/relationships/image" Target="../media/image272.png"/><Relationship Id="rId10" Type="http://schemas.openxmlformats.org/officeDocument/2006/relationships/image" Target="../media/image214.png"/><Relationship Id="rId31" Type="http://schemas.openxmlformats.org/officeDocument/2006/relationships/customXml" Target="../ink/ink830.xml"/><Relationship Id="rId52" Type="http://schemas.openxmlformats.org/officeDocument/2006/relationships/image" Target="../media/image235.png"/><Relationship Id="rId73" Type="http://schemas.openxmlformats.org/officeDocument/2006/relationships/customXml" Target="../ink/ink851.xml"/><Relationship Id="rId78" Type="http://schemas.openxmlformats.org/officeDocument/2006/relationships/image" Target="../media/image248.png"/><Relationship Id="rId94" Type="http://schemas.openxmlformats.org/officeDocument/2006/relationships/image" Target="../media/image256.png"/><Relationship Id="rId99" Type="http://schemas.openxmlformats.org/officeDocument/2006/relationships/customXml" Target="../ink/ink864.xml"/><Relationship Id="rId101" Type="http://schemas.openxmlformats.org/officeDocument/2006/relationships/customXml" Target="../ink/ink865.xml"/><Relationship Id="rId122" Type="http://schemas.openxmlformats.org/officeDocument/2006/relationships/customXml" Target="../ink/ink876.xml"/><Relationship Id="rId143" Type="http://schemas.openxmlformats.org/officeDocument/2006/relationships/image" Target="../media/image280.png"/><Relationship Id="rId148" Type="http://schemas.openxmlformats.org/officeDocument/2006/relationships/customXml" Target="../ink/ink889.xml"/><Relationship Id="rId164" Type="http://schemas.openxmlformats.org/officeDocument/2006/relationships/customXml" Target="../ink/ink897.xml"/><Relationship Id="rId169" Type="http://schemas.openxmlformats.org/officeDocument/2006/relationships/image" Target="../media/image293.png"/><Relationship Id="rId185" Type="http://schemas.openxmlformats.org/officeDocument/2006/relationships/customXml" Target="../ink/ink908.xml"/><Relationship Id="rId4" Type="http://schemas.openxmlformats.org/officeDocument/2006/relationships/image" Target="../media/image211.png"/><Relationship Id="rId9" Type="http://schemas.openxmlformats.org/officeDocument/2006/relationships/customXml" Target="../ink/ink819.xml"/><Relationship Id="rId180" Type="http://schemas.openxmlformats.org/officeDocument/2006/relationships/image" Target="../media/image298.png"/><Relationship Id="rId210" Type="http://schemas.openxmlformats.org/officeDocument/2006/relationships/image" Target="../media/image313.png"/><Relationship Id="rId215" Type="http://schemas.openxmlformats.org/officeDocument/2006/relationships/customXml" Target="../ink/ink923.xml"/><Relationship Id="rId26" Type="http://schemas.openxmlformats.org/officeDocument/2006/relationships/image" Target="../media/image222.png"/><Relationship Id="rId47" Type="http://schemas.openxmlformats.org/officeDocument/2006/relationships/customXml" Target="../ink/ink838.xml"/><Relationship Id="rId68" Type="http://schemas.openxmlformats.org/officeDocument/2006/relationships/image" Target="../media/image243.png"/><Relationship Id="rId89" Type="http://schemas.openxmlformats.org/officeDocument/2006/relationships/customXml" Target="../ink/ink859.xml"/><Relationship Id="rId112" Type="http://schemas.openxmlformats.org/officeDocument/2006/relationships/image" Target="../media/image265.png"/><Relationship Id="rId133" Type="http://schemas.openxmlformats.org/officeDocument/2006/relationships/image" Target="../media/image275.png"/><Relationship Id="rId154" Type="http://schemas.openxmlformats.org/officeDocument/2006/relationships/customXml" Target="../ink/ink892.xml"/><Relationship Id="rId175" Type="http://schemas.openxmlformats.org/officeDocument/2006/relationships/customXml" Target="../ink/ink903.xml"/><Relationship Id="rId196" Type="http://schemas.openxmlformats.org/officeDocument/2006/relationships/image" Target="../media/image306.png"/><Relationship Id="rId200" Type="http://schemas.openxmlformats.org/officeDocument/2006/relationships/image" Target="../media/image308.png"/><Relationship Id="rId16" Type="http://schemas.openxmlformats.org/officeDocument/2006/relationships/image" Target="../media/image217.png"/><Relationship Id="rId221" Type="http://schemas.openxmlformats.org/officeDocument/2006/relationships/customXml" Target="../ink/ink926.xml"/><Relationship Id="rId37" Type="http://schemas.openxmlformats.org/officeDocument/2006/relationships/customXml" Target="../ink/ink833.xml"/><Relationship Id="rId58" Type="http://schemas.openxmlformats.org/officeDocument/2006/relationships/image" Target="../media/image238.png"/><Relationship Id="rId79" Type="http://schemas.openxmlformats.org/officeDocument/2006/relationships/customXml" Target="../ink/ink854.xml"/><Relationship Id="rId102" Type="http://schemas.openxmlformats.org/officeDocument/2006/relationships/image" Target="../media/image260.png"/><Relationship Id="rId123" Type="http://schemas.openxmlformats.org/officeDocument/2006/relationships/image" Target="../media/image270.png"/><Relationship Id="rId144" Type="http://schemas.openxmlformats.org/officeDocument/2006/relationships/customXml" Target="../ink/ink887.xml"/><Relationship Id="rId90" Type="http://schemas.openxmlformats.org/officeDocument/2006/relationships/image" Target="../media/image254.png"/><Relationship Id="rId165" Type="http://schemas.openxmlformats.org/officeDocument/2006/relationships/image" Target="../media/image291.png"/><Relationship Id="rId186" Type="http://schemas.openxmlformats.org/officeDocument/2006/relationships/image" Target="../media/image301.png"/><Relationship Id="rId211" Type="http://schemas.openxmlformats.org/officeDocument/2006/relationships/customXml" Target="../ink/ink921.xml"/><Relationship Id="rId27" Type="http://schemas.openxmlformats.org/officeDocument/2006/relationships/customXml" Target="../ink/ink828.xml"/><Relationship Id="rId48" Type="http://schemas.openxmlformats.org/officeDocument/2006/relationships/image" Target="../media/image233.png"/><Relationship Id="rId69" Type="http://schemas.openxmlformats.org/officeDocument/2006/relationships/customXml" Target="../ink/ink849.xml"/><Relationship Id="rId113" Type="http://schemas.openxmlformats.org/officeDocument/2006/relationships/customXml" Target="../ink/ink871.xml"/><Relationship Id="rId134" Type="http://schemas.openxmlformats.org/officeDocument/2006/relationships/customXml" Target="../ink/ink882.xml"/><Relationship Id="rId80" Type="http://schemas.openxmlformats.org/officeDocument/2006/relationships/image" Target="../media/image249.png"/><Relationship Id="rId155" Type="http://schemas.openxmlformats.org/officeDocument/2006/relationships/image" Target="../media/image286.png"/><Relationship Id="rId176" Type="http://schemas.openxmlformats.org/officeDocument/2006/relationships/image" Target="../media/image296.png"/><Relationship Id="rId197" Type="http://schemas.openxmlformats.org/officeDocument/2006/relationships/customXml" Target="../ink/ink914.xml"/><Relationship Id="rId201" Type="http://schemas.openxmlformats.org/officeDocument/2006/relationships/customXml" Target="../ink/ink916.xml"/><Relationship Id="rId222" Type="http://schemas.openxmlformats.org/officeDocument/2006/relationships/image" Target="../media/image319.png"/><Relationship Id="rId17" Type="http://schemas.openxmlformats.org/officeDocument/2006/relationships/customXml" Target="../ink/ink823.xml"/><Relationship Id="rId38" Type="http://schemas.openxmlformats.org/officeDocument/2006/relationships/image" Target="../media/image228.png"/><Relationship Id="rId59" Type="http://schemas.openxmlformats.org/officeDocument/2006/relationships/customXml" Target="../ink/ink844.xml"/><Relationship Id="rId103" Type="http://schemas.openxmlformats.org/officeDocument/2006/relationships/customXml" Target="../ink/ink866.xml"/><Relationship Id="rId124" Type="http://schemas.openxmlformats.org/officeDocument/2006/relationships/customXml" Target="../ink/ink877.xml"/><Relationship Id="rId70" Type="http://schemas.openxmlformats.org/officeDocument/2006/relationships/image" Target="../media/image244.png"/><Relationship Id="rId91" Type="http://schemas.openxmlformats.org/officeDocument/2006/relationships/customXml" Target="../ink/ink860.xml"/><Relationship Id="rId145" Type="http://schemas.openxmlformats.org/officeDocument/2006/relationships/image" Target="../media/image281.png"/><Relationship Id="rId166" Type="http://schemas.openxmlformats.org/officeDocument/2006/relationships/customXml" Target="../ink/ink898.xml"/><Relationship Id="rId187" Type="http://schemas.openxmlformats.org/officeDocument/2006/relationships/customXml" Target="../ink/ink909.xml"/><Relationship Id="rId1" Type="http://schemas.openxmlformats.org/officeDocument/2006/relationships/slideLayout" Target="../slideLayouts/slideLayout7.xml"/><Relationship Id="rId212" Type="http://schemas.openxmlformats.org/officeDocument/2006/relationships/image" Target="../media/image314.png"/><Relationship Id="rId28" Type="http://schemas.openxmlformats.org/officeDocument/2006/relationships/image" Target="../media/image223.png"/><Relationship Id="rId49" Type="http://schemas.openxmlformats.org/officeDocument/2006/relationships/customXml" Target="../ink/ink839.xml"/><Relationship Id="rId114" Type="http://schemas.openxmlformats.org/officeDocument/2006/relationships/image" Target="../media/image266.png"/><Relationship Id="rId60" Type="http://schemas.openxmlformats.org/officeDocument/2006/relationships/image" Target="../media/image239.png"/><Relationship Id="rId81" Type="http://schemas.openxmlformats.org/officeDocument/2006/relationships/customXml" Target="../ink/ink855.xml"/><Relationship Id="rId135" Type="http://schemas.openxmlformats.org/officeDocument/2006/relationships/image" Target="../media/image276.png"/><Relationship Id="rId156" Type="http://schemas.openxmlformats.org/officeDocument/2006/relationships/customXml" Target="../ink/ink893.xml"/><Relationship Id="rId177" Type="http://schemas.openxmlformats.org/officeDocument/2006/relationships/customXml" Target="../ink/ink904.xml"/><Relationship Id="rId198" Type="http://schemas.openxmlformats.org/officeDocument/2006/relationships/image" Target="../media/image307.png"/><Relationship Id="rId202" Type="http://schemas.openxmlformats.org/officeDocument/2006/relationships/image" Target="../media/image309.png"/><Relationship Id="rId223" Type="http://schemas.openxmlformats.org/officeDocument/2006/relationships/customXml" Target="../ink/ink927.xml"/><Relationship Id="rId18" Type="http://schemas.openxmlformats.org/officeDocument/2006/relationships/image" Target="../media/image218.png"/><Relationship Id="rId39" Type="http://schemas.openxmlformats.org/officeDocument/2006/relationships/customXml" Target="../ink/ink834.xml"/><Relationship Id="rId50" Type="http://schemas.openxmlformats.org/officeDocument/2006/relationships/image" Target="../media/image234.png"/><Relationship Id="rId104" Type="http://schemas.openxmlformats.org/officeDocument/2006/relationships/image" Target="../media/image261.png"/><Relationship Id="rId125" Type="http://schemas.openxmlformats.org/officeDocument/2006/relationships/image" Target="../media/image271.png"/><Relationship Id="rId146" Type="http://schemas.openxmlformats.org/officeDocument/2006/relationships/customXml" Target="../ink/ink888.xml"/><Relationship Id="rId167" Type="http://schemas.openxmlformats.org/officeDocument/2006/relationships/image" Target="../media/image292.png"/><Relationship Id="rId188" Type="http://schemas.openxmlformats.org/officeDocument/2006/relationships/image" Target="../media/image302.png"/><Relationship Id="rId71" Type="http://schemas.openxmlformats.org/officeDocument/2006/relationships/customXml" Target="../ink/ink850.xml"/><Relationship Id="rId92" Type="http://schemas.openxmlformats.org/officeDocument/2006/relationships/image" Target="../media/image255.png"/><Relationship Id="rId213" Type="http://schemas.openxmlformats.org/officeDocument/2006/relationships/customXml" Target="../ink/ink922.xml"/><Relationship Id="rId2" Type="http://schemas.openxmlformats.org/officeDocument/2006/relationships/notesSlide" Target="../notesSlides/notesSlide24.xml"/><Relationship Id="rId29" Type="http://schemas.openxmlformats.org/officeDocument/2006/relationships/customXml" Target="../ink/ink829.xml"/><Relationship Id="rId40" Type="http://schemas.openxmlformats.org/officeDocument/2006/relationships/image" Target="../media/image229.png"/><Relationship Id="rId115" Type="http://schemas.openxmlformats.org/officeDocument/2006/relationships/customXml" Target="../ink/ink872.xml"/><Relationship Id="rId136" Type="http://schemas.openxmlformats.org/officeDocument/2006/relationships/customXml" Target="../ink/ink883.xml"/><Relationship Id="rId157" Type="http://schemas.openxmlformats.org/officeDocument/2006/relationships/image" Target="../media/image287.png"/><Relationship Id="rId178" Type="http://schemas.openxmlformats.org/officeDocument/2006/relationships/image" Target="../media/image297.png"/><Relationship Id="rId61" Type="http://schemas.openxmlformats.org/officeDocument/2006/relationships/customXml" Target="../ink/ink845.xml"/><Relationship Id="rId82" Type="http://schemas.openxmlformats.org/officeDocument/2006/relationships/image" Target="../media/image250.png"/><Relationship Id="rId199" Type="http://schemas.openxmlformats.org/officeDocument/2006/relationships/customXml" Target="../ink/ink915.xml"/><Relationship Id="rId203" Type="http://schemas.openxmlformats.org/officeDocument/2006/relationships/customXml" Target="../ink/ink917.xml"/><Relationship Id="rId19" Type="http://schemas.openxmlformats.org/officeDocument/2006/relationships/customXml" Target="../ink/ink824.xml"/><Relationship Id="rId224" Type="http://schemas.openxmlformats.org/officeDocument/2006/relationships/image" Target="../media/image320.png"/><Relationship Id="rId30" Type="http://schemas.openxmlformats.org/officeDocument/2006/relationships/image" Target="../media/image224.png"/><Relationship Id="rId105" Type="http://schemas.openxmlformats.org/officeDocument/2006/relationships/customXml" Target="../ink/ink867.xml"/><Relationship Id="rId126" Type="http://schemas.openxmlformats.org/officeDocument/2006/relationships/customXml" Target="../ink/ink878.xml"/><Relationship Id="rId147" Type="http://schemas.openxmlformats.org/officeDocument/2006/relationships/image" Target="../media/image282.png"/><Relationship Id="rId168" Type="http://schemas.openxmlformats.org/officeDocument/2006/relationships/customXml" Target="../ink/ink899.xml"/><Relationship Id="rId51" Type="http://schemas.openxmlformats.org/officeDocument/2006/relationships/customXml" Target="../ink/ink840.xml"/><Relationship Id="rId72" Type="http://schemas.openxmlformats.org/officeDocument/2006/relationships/image" Target="../media/image245.png"/><Relationship Id="rId93" Type="http://schemas.openxmlformats.org/officeDocument/2006/relationships/customXml" Target="../ink/ink861.xml"/><Relationship Id="rId189" Type="http://schemas.openxmlformats.org/officeDocument/2006/relationships/customXml" Target="../ink/ink910.xml"/><Relationship Id="rId3" Type="http://schemas.openxmlformats.org/officeDocument/2006/relationships/customXml" Target="../ink/ink816.xml"/><Relationship Id="rId214" Type="http://schemas.openxmlformats.org/officeDocument/2006/relationships/image" Target="../media/image315.png"/></Relationships>
</file>

<file path=ppt/slides/_rels/slide25.xml.rels><?xml version="1.0" encoding="UTF-8" standalone="yes"?>
<Relationships xmlns="http://schemas.openxmlformats.org/package/2006/relationships"><Relationship Id="rId8" Type="http://schemas.openxmlformats.org/officeDocument/2006/relationships/image" Target="../media/image326.png"/><Relationship Id="rId3" Type="http://schemas.openxmlformats.org/officeDocument/2006/relationships/customXml" Target="../ink/ink931.xml"/><Relationship Id="rId7" Type="http://schemas.openxmlformats.org/officeDocument/2006/relationships/customXml" Target="../ink/ink933.xml"/><Relationship Id="rId12" Type="http://schemas.openxmlformats.org/officeDocument/2006/relationships/image" Target="../media/image32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5.png"/><Relationship Id="rId11" Type="http://schemas.openxmlformats.org/officeDocument/2006/relationships/customXml" Target="../ink/ink935.xml"/><Relationship Id="rId5" Type="http://schemas.openxmlformats.org/officeDocument/2006/relationships/customXml" Target="../ink/ink932.xml"/><Relationship Id="rId10" Type="http://schemas.openxmlformats.org/officeDocument/2006/relationships/image" Target="../media/image327.png"/><Relationship Id="rId4" Type="http://schemas.openxmlformats.org/officeDocument/2006/relationships/image" Target="../media/image324.png"/><Relationship Id="rId9" Type="http://schemas.openxmlformats.org/officeDocument/2006/relationships/customXml" Target="../ink/ink934.xml"/></Relationships>
</file>

<file path=ppt/slides/_rels/slide26.xml.rels><?xml version="1.0" encoding="UTF-8" standalone="yes"?>
<Relationships xmlns="http://schemas.openxmlformats.org/package/2006/relationships"><Relationship Id="rId117" Type="http://schemas.openxmlformats.org/officeDocument/2006/relationships/customXml" Target="../ink/ink993.xml"/><Relationship Id="rId21" Type="http://schemas.openxmlformats.org/officeDocument/2006/relationships/customXml" Target="../ink/ink945.xml"/><Relationship Id="rId42" Type="http://schemas.openxmlformats.org/officeDocument/2006/relationships/image" Target="../media/image348.png"/><Relationship Id="rId63" Type="http://schemas.openxmlformats.org/officeDocument/2006/relationships/customXml" Target="../ink/ink966.xml"/><Relationship Id="rId84" Type="http://schemas.openxmlformats.org/officeDocument/2006/relationships/image" Target="../media/image369.png"/><Relationship Id="rId138" Type="http://schemas.openxmlformats.org/officeDocument/2006/relationships/image" Target="../media/image397.png"/><Relationship Id="rId159" Type="http://schemas.openxmlformats.org/officeDocument/2006/relationships/customXml" Target="../ink/ink1014.xml"/><Relationship Id="rId170" Type="http://schemas.openxmlformats.org/officeDocument/2006/relationships/image" Target="../media/image412.png"/><Relationship Id="rId107" Type="http://schemas.openxmlformats.org/officeDocument/2006/relationships/customXml" Target="../ink/ink988.xml"/><Relationship Id="rId11" Type="http://schemas.openxmlformats.org/officeDocument/2006/relationships/customXml" Target="../ink/ink940.xml"/><Relationship Id="rId32" Type="http://schemas.openxmlformats.org/officeDocument/2006/relationships/image" Target="../media/image343.png"/><Relationship Id="rId53" Type="http://schemas.openxmlformats.org/officeDocument/2006/relationships/customXml" Target="../ink/ink961.xml"/><Relationship Id="rId74" Type="http://schemas.openxmlformats.org/officeDocument/2006/relationships/image" Target="../media/image364.png"/><Relationship Id="rId128" Type="http://schemas.openxmlformats.org/officeDocument/2006/relationships/image" Target="../media/image392.png"/><Relationship Id="rId149" Type="http://schemas.openxmlformats.org/officeDocument/2006/relationships/customXml" Target="../ink/ink1009.xml"/><Relationship Id="rId5" Type="http://schemas.openxmlformats.org/officeDocument/2006/relationships/customXml" Target="../ink/ink937.xml"/><Relationship Id="rId95" Type="http://schemas.openxmlformats.org/officeDocument/2006/relationships/customXml" Target="../ink/ink982.xml"/><Relationship Id="rId160" Type="http://schemas.openxmlformats.org/officeDocument/2006/relationships/image" Target="../media/image407.png"/><Relationship Id="rId181" Type="http://schemas.openxmlformats.org/officeDocument/2006/relationships/customXml" Target="../ink/ink1025.xml"/><Relationship Id="rId22" Type="http://schemas.openxmlformats.org/officeDocument/2006/relationships/image" Target="../media/image338.png"/><Relationship Id="rId43" Type="http://schemas.openxmlformats.org/officeDocument/2006/relationships/customXml" Target="../ink/ink956.xml"/><Relationship Id="rId64" Type="http://schemas.openxmlformats.org/officeDocument/2006/relationships/image" Target="../media/image359.png"/><Relationship Id="rId118" Type="http://schemas.openxmlformats.org/officeDocument/2006/relationships/image" Target="../media/image386.png"/><Relationship Id="rId139" Type="http://schemas.openxmlformats.org/officeDocument/2006/relationships/customXml" Target="../ink/ink1004.xml"/><Relationship Id="rId85" Type="http://schemas.openxmlformats.org/officeDocument/2006/relationships/customXml" Target="../ink/ink977.xml"/><Relationship Id="rId150" Type="http://schemas.openxmlformats.org/officeDocument/2006/relationships/image" Target="../media/image403.png"/><Relationship Id="rId171" Type="http://schemas.openxmlformats.org/officeDocument/2006/relationships/customXml" Target="../ink/ink1020.xml"/><Relationship Id="rId12" Type="http://schemas.openxmlformats.org/officeDocument/2006/relationships/image" Target="../media/image333.png"/><Relationship Id="rId33" Type="http://schemas.openxmlformats.org/officeDocument/2006/relationships/customXml" Target="../ink/ink951.xml"/><Relationship Id="rId108" Type="http://schemas.openxmlformats.org/officeDocument/2006/relationships/image" Target="../media/image381.png"/><Relationship Id="rId129" Type="http://schemas.openxmlformats.org/officeDocument/2006/relationships/customXml" Target="../ink/ink999.xml"/><Relationship Id="rId54" Type="http://schemas.openxmlformats.org/officeDocument/2006/relationships/image" Target="../media/image354.png"/><Relationship Id="rId75" Type="http://schemas.openxmlformats.org/officeDocument/2006/relationships/customXml" Target="../ink/ink972.xml"/><Relationship Id="rId96" Type="http://schemas.openxmlformats.org/officeDocument/2006/relationships/image" Target="../media/image375.png"/><Relationship Id="rId140" Type="http://schemas.openxmlformats.org/officeDocument/2006/relationships/image" Target="../media/image398.png"/><Relationship Id="rId161" Type="http://schemas.openxmlformats.org/officeDocument/2006/relationships/customXml" Target="../ink/ink1015.xml"/><Relationship Id="rId182" Type="http://schemas.openxmlformats.org/officeDocument/2006/relationships/image" Target="../media/image418.png"/><Relationship Id="rId6" Type="http://schemas.openxmlformats.org/officeDocument/2006/relationships/image" Target="../media/image330.png"/><Relationship Id="rId23" Type="http://schemas.openxmlformats.org/officeDocument/2006/relationships/customXml" Target="../ink/ink946.xml"/><Relationship Id="rId119" Type="http://schemas.openxmlformats.org/officeDocument/2006/relationships/customXml" Target="../ink/ink994.xml"/><Relationship Id="rId44" Type="http://schemas.openxmlformats.org/officeDocument/2006/relationships/image" Target="../media/image349.png"/><Relationship Id="rId65" Type="http://schemas.openxmlformats.org/officeDocument/2006/relationships/customXml" Target="../ink/ink967.xml"/><Relationship Id="rId86" Type="http://schemas.openxmlformats.org/officeDocument/2006/relationships/image" Target="../media/image370.png"/><Relationship Id="rId130" Type="http://schemas.openxmlformats.org/officeDocument/2006/relationships/image" Target="../media/image393.png"/><Relationship Id="rId151" Type="http://schemas.openxmlformats.org/officeDocument/2006/relationships/customXml" Target="../ink/ink1010.xml"/><Relationship Id="rId172" Type="http://schemas.openxmlformats.org/officeDocument/2006/relationships/image" Target="../media/image413.png"/><Relationship Id="rId13" Type="http://schemas.openxmlformats.org/officeDocument/2006/relationships/customXml" Target="../ink/ink941.xml"/><Relationship Id="rId18" Type="http://schemas.openxmlformats.org/officeDocument/2006/relationships/image" Target="../media/image336.png"/><Relationship Id="rId39" Type="http://schemas.openxmlformats.org/officeDocument/2006/relationships/customXml" Target="../ink/ink954.xml"/><Relationship Id="rId109" Type="http://schemas.openxmlformats.org/officeDocument/2006/relationships/customXml" Target="../ink/ink989.xml"/><Relationship Id="rId34" Type="http://schemas.openxmlformats.org/officeDocument/2006/relationships/image" Target="../media/image344.png"/><Relationship Id="rId50" Type="http://schemas.openxmlformats.org/officeDocument/2006/relationships/image" Target="../media/image352.png"/><Relationship Id="rId55" Type="http://schemas.openxmlformats.org/officeDocument/2006/relationships/customXml" Target="../ink/ink962.xml"/><Relationship Id="rId76" Type="http://schemas.openxmlformats.org/officeDocument/2006/relationships/image" Target="../media/image365.png"/><Relationship Id="rId97" Type="http://schemas.openxmlformats.org/officeDocument/2006/relationships/customXml" Target="../ink/ink983.xml"/><Relationship Id="rId104" Type="http://schemas.openxmlformats.org/officeDocument/2006/relationships/image" Target="../media/image379.png"/><Relationship Id="rId120" Type="http://schemas.openxmlformats.org/officeDocument/2006/relationships/image" Target="../media/image387.png"/><Relationship Id="rId125" Type="http://schemas.openxmlformats.org/officeDocument/2006/relationships/customXml" Target="../ink/ink997.xml"/><Relationship Id="rId141" Type="http://schemas.openxmlformats.org/officeDocument/2006/relationships/customXml" Target="../ink/ink1005.xml"/><Relationship Id="rId146" Type="http://schemas.openxmlformats.org/officeDocument/2006/relationships/image" Target="../media/image401.png"/><Relationship Id="rId167" Type="http://schemas.openxmlformats.org/officeDocument/2006/relationships/customXml" Target="../ink/ink1018.xml"/><Relationship Id="rId188" Type="http://schemas.openxmlformats.org/officeDocument/2006/relationships/image" Target="../media/image421.png"/><Relationship Id="rId7" Type="http://schemas.openxmlformats.org/officeDocument/2006/relationships/customXml" Target="../ink/ink938.xml"/><Relationship Id="rId71" Type="http://schemas.openxmlformats.org/officeDocument/2006/relationships/customXml" Target="../ink/ink970.xml"/><Relationship Id="rId92" Type="http://schemas.openxmlformats.org/officeDocument/2006/relationships/image" Target="../media/image373.png"/><Relationship Id="rId162" Type="http://schemas.openxmlformats.org/officeDocument/2006/relationships/image" Target="../media/image408.png"/><Relationship Id="rId183" Type="http://schemas.openxmlformats.org/officeDocument/2006/relationships/customXml" Target="../ink/ink1026.xml"/><Relationship Id="rId2" Type="http://schemas.openxmlformats.org/officeDocument/2006/relationships/notesSlide" Target="../notesSlides/notesSlide26.xml"/><Relationship Id="rId29" Type="http://schemas.openxmlformats.org/officeDocument/2006/relationships/customXml" Target="../ink/ink949.xml"/><Relationship Id="rId24" Type="http://schemas.openxmlformats.org/officeDocument/2006/relationships/image" Target="../media/image339.png"/><Relationship Id="rId40" Type="http://schemas.openxmlformats.org/officeDocument/2006/relationships/image" Target="../media/image347.png"/><Relationship Id="rId45" Type="http://schemas.openxmlformats.org/officeDocument/2006/relationships/customXml" Target="../ink/ink957.xml"/><Relationship Id="rId66" Type="http://schemas.openxmlformats.org/officeDocument/2006/relationships/image" Target="../media/image360.png"/><Relationship Id="rId87" Type="http://schemas.openxmlformats.org/officeDocument/2006/relationships/customXml" Target="../ink/ink978.xml"/><Relationship Id="rId110" Type="http://schemas.openxmlformats.org/officeDocument/2006/relationships/image" Target="../media/image382.png"/><Relationship Id="rId115" Type="http://schemas.openxmlformats.org/officeDocument/2006/relationships/customXml" Target="../ink/ink992.xml"/><Relationship Id="rId131" Type="http://schemas.openxmlformats.org/officeDocument/2006/relationships/customXml" Target="../ink/ink1000.xml"/><Relationship Id="rId136" Type="http://schemas.openxmlformats.org/officeDocument/2006/relationships/image" Target="../media/image396.png"/><Relationship Id="rId157" Type="http://schemas.openxmlformats.org/officeDocument/2006/relationships/customXml" Target="../ink/ink1013.xml"/><Relationship Id="rId178" Type="http://schemas.openxmlformats.org/officeDocument/2006/relationships/image" Target="../media/image416.png"/><Relationship Id="rId61" Type="http://schemas.openxmlformats.org/officeDocument/2006/relationships/customXml" Target="../ink/ink965.xml"/><Relationship Id="rId82" Type="http://schemas.openxmlformats.org/officeDocument/2006/relationships/image" Target="../media/image368.png"/><Relationship Id="rId152" Type="http://schemas.openxmlformats.org/officeDocument/2006/relationships/image" Target="../media/image404.png"/><Relationship Id="rId173" Type="http://schemas.openxmlformats.org/officeDocument/2006/relationships/customXml" Target="../ink/ink1021.xml"/><Relationship Id="rId19" Type="http://schemas.openxmlformats.org/officeDocument/2006/relationships/customXml" Target="../ink/ink944.xml"/><Relationship Id="rId14" Type="http://schemas.openxmlformats.org/officeDocument/2006/relationships/image" Target="../media/image334.png"/><Relationship Id="rId30" Type="http://schemas.openxmlformats.org/officeDocument/2006/relationships/image" Target="../media/image342.png"/><Relationship Id="rId35" Type="http://schemas.openxmlformats.org/officeDocument/2006/relationships/customXml" Target="../ink/ink952.xml"/><Relationship Id="rId56" Type="http://schemas.openxmlformats.org/officeDocument/2006/relationships/image" Target="../media/image355.png"/><Relationship Id="rId77" Type="http://schemas.openxmlformats.org/officeDocument/2006/relationships/customXml" Target="../ink/ink973.xml"/><Relationship Id="rId100" Type="http://schemas.openxmlformats.org/officeDocument/2006/relationships/image" Target="../media/image377.png"/><Relationship Id="rId105" Type="http://schemas.openxmlformats.org/officeDocument/2006/relationships/customXml" Target="../ink/ink987.xml"/><Relationship Id="rId126" Type="http://schemas.openxmlformats.org/officeDocument/2006/relationships/image" Target="../media/image391.png"/><Relationship Id="rId147" Type="http://schemas.openxmlformats.org/officeDocument/2006/relationships/customXml" Target="../ink/ink1008.xml"/><Relationship Id="rId168" Type="http://schemas.openxmlformats.org/officeDocument/2006/relationships/image" Target="../media/image411.png"/><Relationship Id="rId8" Type="http://schemas.openxmlformats.org/officeDocument/2006/relationships/image" Target="../media/image331.png"/><Relationship Id="rId51" Type="http://schemas.openxmlformats.org/officeDocument/2006/relationships/customXml" Target="../ink/ink960.xml"/><Relationship Id="rId72" Type="http://schemas.openxmlformats.org/officeDocument/2006/relationships/image" Target="../media/image363.png"/><Relationship Id="rId93" Type="http://schemas.openxmlformats.org/officeDocument/2006/relationships/customXml" Target="../ink/ink981.xml"/><Relationship Id="rId98" Type="http://schemas.openxmlformats.org/officeDocument/2006/relationships/image" Target="../media/image376.png"/><Relationship Id="rId121" Type="http://schemas.openxmlformats.org/officeDocument/2006/relationships/customXml" Target="../ink/ink995.xml"/><Relationship Id="rId142" Type="http://schemas.openxmlformats.org/officeDocument/2006/relationships/image" Target="../media/image399.png"/><Relationship Id="rId163" Type="http://schemas.openxmlformats.org/officeDocument/2006/relationships/customXml" Target="../ink/ink1016.xml"/><Relationship Id="rId184" Type="http://schemas.openxmlformats.org/officeDocument/2006/relationships/image" Target="../media/image419.png"/><Relationship Id="rId189" Type="http://schemas.openxmlformats.org/officeDocument/2006/relationships/hyperlink" Target="https://www.youtube.com/watch?v=8dNAJ29T64c" TargetMode="External"/><Relationship Id="rId3" Type="http://schemas.openxmlformats.org/officeDocument/2006/relationships/customXml" Target="../ink/ink936.xml"/><Relationship Id="rId25" Type="http://schemas.openxmlformats.org/officeDocument/2006/relationships/customXml" Target="../ink/ink947.xml"/><Relationship Id="rId46" Type="http://schemas.openxmlformats.org/officeDocument/2006/relationships/image" Target="../media/image350.png"/><Relationship Id="rId67" Type="http://schemas.openxmlformats.org/officeDocument/2006/relationships/customXml" Target="../ink/ink968.xml"/><Relationship Id="rId116" Type="http://schemas.openxmlformats.org/officeDocument/2006/relationships/image" Target="../media/image385.png"/><Relationship Id="rId137" Type="http://schemas.openxmlformats.org/officeDocument/2006/relationships/customXml" Target="../ink/ink1003.xml"/><Relationship Id="rId158" Type="http://schemas.openxmlformats.org/officeDocument/2006/relationships/image" Target="../media/image406.png"/><Relationship Id="rId20" Type="http://schemas.openxmlformats.org/officeDocument/2006/relationships/image" Target="../media/image337.png"/><Relationship Id="rId41" Type="http://schemas.openxmlformats.org/officeDocument/2006/relationships/customXml" Target="../ink/ink955.xml"/><Relationship Id="rId62" Type="http://schemas.openxmlformats.org/officeDocument/2006/relationships/image" Target="../media/image358.png"/><Relationship Id="rId83" Type="http://schemas.openxmlformats.org/officeDocument/2006/relationships/customXml" Target="../ink/ink976.xml"/><Relationship Id="rId88" Type="http://schemas.openxmlformats.org/officeDocument/2006/relationships/image" Target="../media/image371.png"/><Relationship Id="rId111" Type="http://schemas.openxmlformats.org/officeDocument/2006/relationships/customXml" Target="../ink/ink990.xml"/><Relationship Id="rId132" Type="http://schemas.openxmlformats.org/officeDocument/2006/relationships/image" Target="../media/image394.png"/><Relationship Id="rId153" Type="http://schemas.openxmlformats.org/officeDocument/2006/relationships/customXml" Target="../ink/ink1011.xml"/><Relationship Id="rId174" Type="http://schemas.openxmlformats.org/officeDocument/2006/relationships/image" Target="../media/image414.png"/><Relationship Id="rId179" Type="http://schemas.openxmlformats.org/officeDocument/2006/relationships/customXml" Target="../ink/ink1024.xml"/><Relationship Id="rId15" Type="http://schemas.openxmlformats.org/officeDocument/2006/relationships/customXml" Target="../ink/ink942.xml"/><Relationship Id="rId36" Type="http://schemas.openxmlformats.org/officeDocument/2006/relationships/image" Target="../media/image345.png"/><Relationship Id="rId57" Type="http://schemas.openxmlformats.org/officeDocument/2006/relationships/customXml" Target="../ink/ink963.xml"/><Relationship Id="rId106" Type="http://schemas.openxmlformats.org/officeDocument/2006/relationships/image" Target="../media/image380.png"/><Relationship Id="rId127" Type="http://schemas.openxmlformats.org/officeDocument/2006/relationships/customXml" Target="../ink/ink998.xml"/><Relationship Id="rId10" Type="http://schemas.openxmlformats.org/officeDocument/2006/relationships/image" Target="../media/image332.png"/><Relationship Id="rId31" Type="http://schemas.openxmlformats.org/officeDocument/2006/relationships/customXml" Target="../ink/ink950.xml"/><Relationship Id="rId52" Type="http://schemas.openxmlformats.org/officeDocument/2006/relationships/image" Target="../media/image353.png"/><Relationship Id="rId73" Type="http://schemas.openxmlformats.org/officeDocument/2006/relationships/customXml" Target="../ink/ink971.xml"/><Relationship Id="rId78" Type="http://schemas.openxmlformats.org/officeDocument/2006/relationships/image" Target="../media/image366.png"/><Relationship Id="rId94" Type="http://schemas.openxmlformats.org/officeDocument/2006/relationships/image" Target="../media/image374.png"/><Relationship Id="rId99" Type="http://schemas.openxmlformats.org/officeDocument/2006/relationships/customXml" Target="../ink/ink984.xml"/><Relationship Id="rId101" Type="http://schemas.openxmlformats.org/officeDocument/2006/relationships/customXml" Target="../ink/ink985.xml"/><Relationship Id="rId122" Type="http://schemas.openxmlformats.org/officeDocument/2006/relationships/image" Target="../media/image389.png"/><Relationship Id="rId143" Type="http://schemas.openxmlformats.org/officeDocument/2006/relationships/customXml" Target="../ink/ink1006.xml"/><Relationship Id="rId148" Type="http://schemas.openxmlformats.org/officeDocument/2006/relationships/image" Target="../media/image402.png"/><Relationship Id="rId164" Type="http://schemas.openxmlformats.org/officeDocument/2006/relationships/image" Target="../media/image409.png"/><Relationship Id="rId169" Type="http://schemas.openxmlformats.org/officeDocument/2006/relationships/customXml" Target="../ink/ink1019.xml"/><Relationship Id="rId185" Type="http://schemas.openxmlformats.org/officeDocument/2006/relationships/customXml" Target="../ink/ink1027.xml"/><Relationship Id="rId4" Type="http://schemas.openxmlformats.org/officeDocument/2006/relationships/image" Target="../media/image329.png"/><Relationship Id="rId9" Type="http://schemas.openxmlformats.org/officeDocument/2006/relationships/customXml" Target="../ink/ink939.xml"/><Relationship Id="rId180" Type="http://schemas.openxmlformats.org/officeDocument/2006/relationships/image" Target="../media/image417.png"/><Relationship Id="rId26" Type="http://schemas.openxmlformats.org/officeDocument/2006/relationships/image" Target="../media/image340.png"/><Relationship Id="rId47" Type="http://schemas.openxmlformats.org/officeDocument/2006/relationships/customXml" Target="../ink/ink958.xml"/><Relationship Id="rId68" Type="http://schemas.openxmlformats.org/officeDocument/2006/relationships/image" Target="../media/image361.png"/><Relationship Id="rId89" Type="http://schemas.openxmlformats.org/officeDocument/2006/relationships/customXml" Target="../ink/ink979.xml"/><Relationship Id="rId112" Type="http://schemas.openxmlformats.org/officeDocument/2006/relationships/image" Target="../media/image383.png"/><Relationship Id="rId133" Type="http://schemas.openxmlformats.org/officeDocument/2006/relationships/customXml" Target="../ink/ink1001.xml"/><Relationship Id="rId154" Type="http://schemas.openxmlformats.org/officeDocument/2006/relationships/image" Target="../media/image405.png"/><Relationship Id="rId175" Type="http://schemas.openxmlformats.org/officeDocument/2006/relationships/customXml" Target="../ink/ink1022.xml"/><Relationship Id="rId16" Type="http://schemas.openxmlformats.org/officeDocument/2006/relationships/image" Target="../media/image335.png"/><Relationship Id="rId37" Type="http://schemas.openxmlformats.org/officeDocument/2006/relationships/customXml" Target="../ink/ink953.xml"/><Relationship Id="rId58" Type="http://schemas.openxmlformats.org/officeDocument/2006/relationships/image" Target="../media/image356.png"/><Relationship Id="rId79" Type="http://schemas.openxmlformats.org/officeDocument/2006/relationships/customXml" Target="../ink/ink974.xml"/><Relationship Id="rId102" Type="http://schemas.openxmlformats.org/officeDocument/2006/relationships/image" Target="../media/image378.png"/><Relationship Id="rId123" Type="http://schemas.openxmlformats.org/officeDocument/2006/relationships/customXml" Target="../ink/ink996.xml"/><Relationship Id="rId144" Type="http://schemas.openxmlformats.org/officeDocument/2006/relationships/image" Target="../media/image400.png"/><Relationship Id="rId90" Type="http://schemas.openxmlformats.org/officeDocument/2006/relationships/image" Target="../media/image372.png"/><Relationship Id="rId165" Type="http://schemas.openxmlformats.org/officeDocument/2006/relationships/customXml" Target="../ink/ink1017.xml"/><Relationship Id="rId186" Type="http://schemas.openxmlformats.org/officeDocument/2006/relationships/image" Target="../media/image420.png"/><Relationship Id="rId27" Type="http://schemas.openxmlformats.org/officeDocument/2006/relationships/customXml" Target="../ink/ink948.xml"/><Relationship Id="rId48" Type="http://schemas.openxmlformats.org/officeDocument/2006/relationships/image" Target="../media/image351.png"/><Relationship Id="rId69" Type="http://schemas.openxmlformats.org/officeDocument/2006/relationships/customXml" Target="../ink/ink969.xml"/><Relationship Id="rId113" Type="http://schemas.openxmlformats.org/officeDocument/2006/relationships/customXml" Target="../ink/ink991.xml"/><Relationship Id="rId134" Type="http://schemas.openxmlformats.org/officeDocument/2006/relationships/image" Target="../media/image395.png"/><Relationship Id="rId80" Type="http://schemas.openxmlformats.org/officeDocument/2006/relationships/image" Target="../media/image367.png"/><Relationship Id="rId155" Type="http://schemas.openxmlformats.org/officeDocument/2006/relationships/customXml" Target="../ink/ink1012.xml"/><Relationship Id="rId176" Type="http://schemas.openxmlformats.org/officeDocument/2006/relationships/image" Target="../media/image415.png"/><Relationship Id="rId17" Type="http://schemas.openxmlformats.org/officeDocument/2006/relationships/customXml" Target="../ink/ink943.xml"/><Relationship Id="rId38" Type="http://schemas.openxmlformats.org/officeDocument/2006/relationships/image" Target="../media/image346.png"/><Relationship Id="rId59" Type="http://schemas.openxmlformats.org/officeDocument/2006/relationships/customXml" Target="../ink/ink964.xml"/><Relationship Id="rId103" Type="http://schemas.openxmlformats.org/officeDocument/2006/relationships/customXml" Target="../ink/ink986.xml"/><Relationship Id="rId124" Type="http://schemas.openxmlformats.org/officeDocument/2006/relationships/image" Target="../media/image390.png"/><Relationship Id="rId70" Type="http://schemas.openxmlformats.org/officeDocument/2006/relationships/image" Target="../media/image362.png"/><Relationship Id="rId91" Type="http://schemas.openxmlformats.org/officeDocument/2006/relationships/customXml" Target="../ink/ink980.xml"/><Relationship Id="rId145" Type="http://schemas.openxmlformats.org/officeDocument/2006/relationships/customXml" Target="../ink/ink1007.xml"/><Relationship Id="rId166" Type="http://schemas.openxmlformats.org/officeDocument/2006/relationships/image" Target="../media/image410.png"/><Relationship Id="rId187" Type="http://schemas.openxmlformats.org/officeDocument/2006/relationships/customXml" Target="../ink/ink1028.xml"/><Relationship Id="rId1" Type="http://schemas.openxmlformats.org/officeDocument/2006/relationships/slideLayout" Target="../slideLayouts/slideLayout7.xml"/><Relationship Id="rId28" Type="http://schemas.openxmlformats.org/officeDocument/2006/relationships/image" Target="../media/image341.png"/><Relationship Id="rId49" Type="http://schemas.openxmlformats.org/officeDocument/2006/relationships/customXml" Target="../ink/ink959.xml"/><Relationship Id="rId114" Type="http://schemas.openxmlformats.org/officeDocument/2006/relationships/image" Target="../media/image384.png"/><Relationship Id="rId60" Type="http://schemas.openxmlformats.org/officeDocument/2006/relationships/image" Target="../media/image357.png"/><Relationship Id="rId81" Type="http://schemas.openxmlformats.org/officeDocument/2006/relationships/customXml" Target="../ink/ink975.xml"/><Relationship Id="rId135" Type="http://schemas.openxmlformats.org/officeDocument/2006/relationships/customXml" Target="../ink/ink1002.xml"/><Relationship Id="rId156" Type="http://schemas.openxmlformats.org/officeDocument/2006/relationships/image" Target="../media/image269.png"/><Relationship Id="rId177" Type="http://schemas.openxmlformats.org/officeDocument/2006/relationships/customXml" Target="../ink/ink10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17" Type="http://schemas.openxmlformats.org/officeDocument/2006/relationships/customXml" Target="../ink/ink1086.xml"/><Relationship Id="rId299" Type="http://schemas.openxmlformats.org/officeDocument/2006/relationships/customXml" Target="../ink/ink1177.xml"/><Relationship Id="rId21" Type="http://schemas.openxmlformats.org/officeDocument/2006/relationships/customXml" Target="../ink/ink1038.xml"/><Relationship Id="rId63" Type="http://schemas.openxmlformats.org/officeDocument/2006/relationships/customXml" Target="../ink/ink1059.xml"/><Relationship Id="rId159" Type="http://schemas.openxmlformats.org/officeDocument/2006/relationships/customXml" Target="../ink/ink1107.xml"/><Relationship Id="rId170" Type="http://schemas.openxmlformats.org/officeDocument/2006/relationships/image" Target="../media/image566.png"/><Relationship Id="rId226" Type="http://schemas.openxmlformats.org/officeDocument/2006/relationships/image" Target="../media/image594.png"/><Relationship Id="rId268" Type="http://schemas.openxmlformats.org/officeDocument/2006/relationships/image" Target="../media/image615.png"/><Relationship Id="rId32" Type="http://schemas.openxmlformats.org/officeDocument/2006/relationships/image" Target="../media/image497.png"/><Relationship Id="rId74" Type="http://schemas.openxmlformats.org/officeDocument/2006/relationships/image" Target="../media/image518.png"/><Relationship Id="rId128" Type="http://schemas.openxmlformats.org/officeDocument/2006/relationships/image" Target="../media/image545.png"/><Relationship Id="rId5" Type="http://schemas.openxmlformats.org/officeDocument/2006/relationships/customXml" Target="../ink/ink1030.xml"/><Relationship Id="rId181" Type="http://schemas.openxmlformats.org/officeDocument/2006/relationships/customXml" Target="../ink/ink1118.xml"/><Relationship Id="rId237" Type="http://schemas.openxmlformats.org/officeDocument/2006/relationships/customXml" Target="../ink/ink1146.xml"/><Relationship Id="rId279" Type="http://schemas.openxmlformats.org/officeDocument/2006/relationships/customXml" Target="../ink/ink1167.xml"/><Relationship Id="rId43" Type="http://schemas.openxmlformats.org/officeDocument/2006/relationships/customXml" Target="../ink/ink1049.xml"/><Relationship Id="rId139" Type="http://schemas.openxmlformats.org/officeDocument/2006/relationships/customXml" Target="../ink/ink1097.xml"/><Relationship Id="rId290" Type="http://schemas.openxmlformats.org/officeDocument/2006/relationships/image" Target="../media/image626.png"/><Relationship Id="rId304" Type="http://schemas.openxmlformats.org/officeDocument/2006/relationships/image" Target="../media/image633.png"/><Relationship Id="rId85" Type="http://schemas.openxmlformats.org/officeDocument/2006/relationships/customXml" Target="../ink/ink1070.xml"/><Relationship Id="rId150" Type="http://schemas.openxmlformats.org/officeDocument/2006/relationships/image" Target="../media/image556.png"/><Relationship Id="rId192" Type="http://schemas.openxmlformats.org/officeDocument/2006/relationships/image" Target="../media/image577.png"/><Relationship Id="rId206" Type="http://schemas.openxmlformats.org/officeDocument/2006/relationships/image" Target="../media/image584.png"/><Relationship Id="rId248" Type="http://schemas.openxmlformats.org/officeDocument/2006/relationships/image" Target="../media/image605.png"/><Relationship Id="rId12" Type="http://schemas.openxmlformats.org/officeDocument/2006/relationships/image" Target="../media/image426.png"/><Relationship Id="rId108" Type="http://schemas.openxmlformats.org/officeDocument/2006/relationships/image" Target="../media/image535.png"/><Relationship Id="rId54" Type="http://schemas.openxmlformats.org/officeDocument/2006/relationships/image" Target="../media/image508.png"/><Relationship Id="rId96" Type="http://schemas.openxmlformats.org/officeDocument/2006/relationships/image" Target="../media/image529.png"/><Relationship Id="rId161" Type="http://schemas.openxmlformats.org/officeDocument/2006/relationships/customXml" Target="../ink/ink1108.xml"/><Relationship Id="rId217" Type="http://schemas.openxmlformats.org/officeDocument/2006/relationships/customXml" Target="../ink/ink1136.xml"/><Relationship Id="rId259" Type="http://schemas.openxmlformats.org/officeDocument/2006/relationships/customXml" Target="../ink/ink1157.xml"/><Relationship Id="rId23" Type="http://schemas.openxmlformats.org/officeDocument/2006/relationships/customXml" Target="../ink/ink1039.xml"/><Relationship Id="rId119" Type="http://schemas.openxmlformats.org/officeDocument/2006/relationships/customXml" Target="../ink/ink1087.xml"/><Relationship Id="rId270" Type="http://schemas.openxmlformats.org/officeDocument/2006/relationships/image" Target="../media/image616.png"/><Relationship Id="rId44" Type="http://schemas.openxmlformats.org/officeDocument/2006/relationships/image" Target="../media/image503.png"/><Relationship Id="rId65" Type="http://schemas.openxmlformats.org/officeDocument/2006/relationships/customXml" Target="../ink/ink1060.xml"/><Relationship Id="rId86" Type="http://schemas.openxmlformats.org/officeDocument/2006/relationships/image" Target="../media/image524.png"/><Relationship Id="rId130" Type="http://schemas.openxmlformats.org/officeDocument/2006/relationships/image" Target="../media/image546.png"/><Relationship Id="rId151" Type="http://schemas.openxmlformats.org/officeDocument/2006/relationships/customXml" Target="../ink/ink1103.xml"/><Relationship Id="rId172" Type="http://schemas.openxmlformats.org/officeDocument/2006/relationships/image" Target="../media/image567.png"/><Relationship Id="rId193" Type="http://schemas.openxmlformats.org/officeDocument/2006/relationships/customXml" Target="../ink/ink1124.xml"/><Relationship Id="rId207" Type="http://schemas.openxmlformats.org/officeDocument/2006/relationships/customXml" Target="../ink/ink1131.xml"/><Relationship Id="rId228" Type="http://schemas.openxmlformats.org/officeDocument/2006/relationships/image" Target="../media/image595.png"/><Relationship Id="rId249" Type="http://schemas.openxmlformats.org/officeDocument/2006/relationships/customXml" Target="../ink/ink1152.xml"/><Relationship Id="rId13" Type="http://schemas.openxmlformats.org/officeDocument/2006/relationships/customXml" Target="../ink/ink1034.xml"/><Relationship Id="rId109" Type="http://schemas.openxmlformats.org/officeDocument/2006/relationships/customXml" Target="../ink/ink1082.xml"/><Relationship Id="rId260" Type="http://schemas.openxmlformats.org/officeDocument/2006/relationships/image" Target="../media/image611.png"/><Relationship Id="rId281" Type="http://schemas.openxmlformats.org/officeDocument/2006/relationships/customXml" Target="../ink/ink1168.xml"/><Relationship Id="rId34" Type="http://schemas.openxmlformats.org/officeDocument/2006/relationships/image" Target="../media/image498.png"/><Relationship Id="rId55" Type="http://schemas.openxmlformats.org/officeDocument/2006/relationships/customXml" Target="../ink/ink1055.xml"/><Relationship Id="rId76" Type="http://schemas.openxmlformats.org/officeDocument/2006/relationships/image" Target="../media/image519.png"/><Relationship Id="rId97" Type="http://schemas.openxmlformats.org/officeDocument/2006/relationships/customXml" Target="../ink/ink1076.xml"/><Relationship Id="rId120" Type="http://schemas.openxmlformats.org/officeDocument/2006/relationships/image" Target="../media/image541.png"/><Relationship Id="rId141" Type="http://schemas.openxmlformats.org/officeDocument/2006/relationships/customXml" Target="../ink/ink1098.xml"/><Relationship Id="rId7" Type="http://schemas.openxmlformats.org/officeDocument/2006/relationships/customXml" Target="../ink/ink1031.xml"/><Relationship Id="rId162" Type="http://schemas.openxmlformats.org/officeDocument/2006/relationships/image" Target="../media/image562.png"/><Relationship Id="rId183" Type="http://schemas.openxmlformats.org/officeDocument/2006/relationships/customXml" Target="../ink/ink1119.xml"/><Relationship Id="rId218" Type="http://schemas.openxmlformats.org/officeDocument/2006/relationships/image" Target="../media/image590.png"/><Relationship Id="rId239" Type="http://schemas.openxmlformats.org/officeDocument/2006/relationships/customXml" Target="../ink/ink1147.xml"/><Relationship Id="rId250" Type="http://schemas.openxmlformats.org/officeDocument/2006/relationships/image" Target="../media/image606.png"/><Relationship Id="rId271" Type="http://schemas.openxmlformats.org/officeDocument/2006/relationships/customXml" Target="../ink/ink1163.xml"/><Relationship Id="rId292" Type="http://schemas.openxmlformats.org/officeDocument/2006/relationships/image" Target="../media/image627.png"/><Relationship Id="rId306" Type="http://schemas.openxmlformats.org/officeDocument/2006/relationships/image" Target="../media/image634.png"/><Relationship Id="rId24" Type="http://schemas.openxmlformats.org/officeDocument/2006/relationships/image" Target="../media/image493.png"/><Relationship Id="rId45" Type="http://schemas.openxmlformats.org/officeDocument/2006/relationships/customXml" Target="../ink/ink1050.xml"/><Relationship Id="rId66" Type="http://schemas.openxmlformats.org/officeDocument/2006/relationships/image" Target="../media/image514.png"/><Relationship Id="rId87" Type="http://schemas.openxmlformats.org/officeDocument/2006/relationships/customXml" Target="../ink/ink1071.xml"/><Relationship Id="rId110" Type="http://schemas.openxmlformats.org/officeDocument/2006/relationships/image" Target="../media/image536.png"/><Relationship Id="rId131" Type="http://schemas.openxmlformats.org/officeDocument/2006/relationships/customXml" Target="../ink/ink1093.xml"/><Relationship Id="rId152" Type="http://schemas.openxmlformats.org/officeDocument/2006/relationships/image" Target="../media/image557.png"/><Relationship Id="rId173" Type="http://schemas.openxmlformats.org/officeDocument/2006/relationships/customXml" Target="../ink/ink1114.xml"/><Relationship Id="rId194" Type="http://schemas.openxmlformats.org/officeDocument/2006/relationships/image" Target="../media/image578.png"/><Relationship Id="rId208" Type="http://schemas.openxmlformats.org/officeDocument/2006/relationships/image" Target="../media/image585.png"/><Relationship Id="rId229" Type="http://schemas.openxmlformats.org/officeDocument/2006/relationships/customXml" Target="../ink/ink1142.xml"/><Relationship Id="rId240" Type="http://schemas.openxmlformats.org/officeDocument/2006/relationships/image" Target="../media/image601.png"/><Relationship Id="rId261" Type="http://schemas.openxmlformats.org/officeDocument/2006/relationships/customXml" Target="../ink/ink1158.xml"/><Relationship Id="rId14" Type="http://schemas.openxmlformats.org/officeDocument/2006/relationships/image" Target="../media/image427.png"/><Relationship Id="rId35" Type="http://schemas.openxmlformats.org/officeDocument/2006/relationships/customXml" Target="../ink/ink1045.xml"/><Relationship Id="rId56" Type="http://schemas.openxmlformats.org/officeDocument/2006/relationships/image" Target="../media/image509.png"/><Relationship Id="rId77" Type="http://schemas.openxmlformats.org/officeDocument/2006/relationships/customXml" Target="../ink/ink1066.xml"/><Relationship Id="rId100" Type="http://schemas.openxmlformats.org/officeDocument/2006/relationships/image" Target="../media/image531.png"/><Relationship Id="rId282" Type="http://schemas.openxmlformats.org/officeDocument/2006/relationships/image" Target="../media/image622.png"/><Relationship Id="rId8" Type="http://schemas.openxmlformats.org/officeDocument/2006/relationships/image" Target="../media/image424.png"/><Relationship Id="rId98" Type="http://schemas.openxmlformats.org/officeDocument/2006/relationships/image" Target="../media/image530.png"/><Relationship Id="rId121" Type="http://schemas.openxmlformats.org/officeDocument/2006/relationships/customXml" Target="../ink/ink1088.xml"/><Relationship Id="rId142" Type="http://schemas.openxmlformats.org/officeDocument/2006/relationships/image" Target="../media/image552.png"/><Relationship Id="rId163" Type="http://schemas.openxmlformats.org/officeDocument/2006/relationships/customXml" Target="../ink/ink1109.xml"/><Relationship Id="rId184" Type="http://schemas.openxmlformats.org/officeDocument/2006/relationships/image" Target="../media/image573.png"/><Relationship Id="rId219" Type="http://schemas.openxmlformats.org/officeDocument/2006/relationships/customXml" Target="../ink/ink1137.xml"/><Relationship Id="rId230" Type="http://schemas.openxmlformats.org/officeDocument/2006/relationships/image" Target="../media/image596.png"/><Relationship Id="rId251" Type="http://schemas.openxmlformats.org/officeDocument/2006/relationships/customXml" Target="../ink/ink1153.xml"/><Relationship Id="rId25" Type="http://schemas.openxmlformats.org/officeDocument/2006/relationships/customXml" Target="../ink/ink1040.xml"/><Relationship Id="rId46" Type="http://schemas.openxmlformats.org/officeDocument/2006/relationships/image" Target="../media/image504.png"/><Relationship Id="rId67" Type="http://schemas.openxmlformats.org/officeDocument/2006/relationships/customXml" Target="../ink/ink1061.xml"/><Relationship Id="rId272" Type="http://schemas.openxmlformats.org/officeDocument/2006/relationships/image" Target="../media/image617.png"/><Relationship Id="rId293" Type="http://schemas.openxmlformats.org/officeDocument/2006/relationships/customXml" Target="../ink/ink1174.xml"/><Relationship Id="rId307" Type="http://schemas.openxmlformats.org/officeDocument/2006/relationships/customXml" Target="../ink/ink1181.xml"/><Relationship Id="rId88" Type="http://schemas.openxmlformats.org/officeDocument/2006/relationships/image" Target="../media/image525.png"/><Relationship Id="rId111" Type="http://schemas.openxmlformats.org/officeDocument/2006/relationships/customXml" Target="../ink/ink1083.xml"/><Relationship Id="rId132" Type="http://schemas.openxmlformats.org/officeDocument/2006/relationships/image" Target="../media/image547.png"/><Relationship Id="rId153" Type="http://schemas.openxmlformats.org/officeDocument/2006/relationships/customXml" Target="../ink/ink1104.xml"/><Relationship Id="rId174" Type="http://schemas.openxmlformats.org/officeDocument/2006/relationships/image" Target="../media/image568.png"/><Relationship Id="rId195" Type="http://schemas.openxmlformats.org/officeDocument/2006/relationships/customXml" Target="../ink/ink1125.xml"/><Relationship Id="rId209" Type="http://schemas.openxmlformats.org/officeDocument/2006/relationships/customXml" Target="../ink/ink1132.xml"/><Relationship Id="rId220" Type="http://schemas.openxmlformats.org/officeDocument/2006/relationships/image" Target="../media/image591.png"/><Relationship Id="rId241" Type="http://schemas.openxmlformats.org/officeDocument/2006/relationships/customXml" Target="../ink/ink1148.xml"/><Relationship Id="rId15" Type="http://schemas.openxmlformats.org/officeDocument/2006/relationships/customXml" Target="../ink/ink1035.xml"/><Relationship Id="rId36" Type="http://schemas.openxmlformats.org/officeDocument/2006/relationships/image" Target="../media/image499.png"/><Relationship Id="rId57" Type="http://schemas.openxmlformats.org/officeDocument/2006/relationships/customXml" Target="../ink/ink1056.xml"/><Relationship Id="rId262" Type="http://schemas.openxmlformats.org/officeDocument/2006/relationships/image" Target="../media/image612.png"/><Relationship Id="rId283" Type="http://schemas.openxmlformats.org/officeDocument/2006/relationships/customXml" Target="../ink/ink1169.xml"/><Relationship Id="rId78" Type="http://schemas.openxmlformats.org/officeDocument/2006/relationships/image" Target="../media/image520.png"/><Relationship Id="rId99" Type="http://schemas.openxmlformats.org/officeDocument/2006/relationships/customXml" Target="../ink/ink1077.xml"/><Relationship Id="rId101" Type="http://schemas.openxmlformats.org/officeDocument/2006/relationships/customXml" Target="../ink/ink1078.xml"/><Relationship Id="rId122" Type="http://schemas.openxmlformats.org/officeDocument/2006/relationships/image" Target="../media/image542.png"/><Relationship Id="rId143" Type="http://schemas.openxmlformats.org/officeDocument/2006/relationships/customXml" Target="../ink/ink1099.xml"/><Relationship Id="rId164" Type="http://schemas.openxmlformats.org/officeDocument/2006/relationships/image" Target="../media/image563.png"/><Relationship Id="rId185" Type="http://schemas.openxmlformats.org/officeDocument/2006/relationships/customXml" Target="../ink/ink1120.xml"/><Relationship Id="rId9" Type="http://schemas.openxmlformats.org/officeDocument/2006/relationships/customXml" Target="../ink/ink1032.xml"/><Relationship Id="rId210" Type="http://schemas.openxmlformats.org/officeDocument/2006/relationships/image" Target="../media/image586.png"/><Relationship Id="rId26" Type="http://schemas.openxmlformats.org/officeDocument/2006/relationships/image" Target="../media/image494.png"/><Relationship Id="rId231" Type="http://schemas.openxmlformats.org/officeDocument/2006/relationships/customXml" Target="../ink/ink1143.xml"/><Relationship Id="rId252" Type="http://schemas.openxmlformats.org/officeDocument/2006/relationships/image" Target="../media/image607.png"/><Relationship Id="rId273" Type="http://schemas.openxmlformats.org/officeDocument/2006/relationships/customXml" Target="../ink/ink1164.xml"/><Relationship Id="rId294" Type="http://schemas.openxmlformats.org/officeDocument/2006/relationships/image" Target="../media/image628.png"/><Relationship Id="rId308" Type="http://schemas.openxmlformats.org/officeDocument/2006/relationships/image" Target="../media/image635.png"/><Relationship Id="rId47" Type="http://schemas.openxmlformats.org/officeDocument/2006/relationships/customXml" Target="../ink/ink1051.xml"/><Relationship Id="rId68" Type="http://schemas.openxmlformats.org/officeDocument/2006/relationships/image" Target="../media/image515.png"/><Relationship Id="rId89" Type="http://schemas.openxmlformats.org/officeDocument/2006/relationships/customXml" Target="../ink/ink1072.xml"/><Relationship Id="rId112" Type="http://schemas.openxmlformats.org/officeDocument/2006/relationships/image" Target="../media/image537.png"/><Relationship Id="rId133" Type="http://schemas.openxmlformats.org/officeDocument/2006/relationships/customXml" Target="../ink/ink1094.xml"/><Relationship Id="rId154" Type="http://schemas.openxmlformats.org/officeDocument/2006/relationships/image" Target="../media/image558.png"/><Relationship Id="rId175" Type="http://schemas.openxmlformats.org/officeDocument/2006/relationships/customXml" Target="../ink/ink1115.xml"/><Relationship Id="rId196" Type="http://schemas.openxmlformats.org/officeDocument/2006/relationships/image" Target="../media/image579.png"/><Relationship Id="rId200" Type="http://schemas.openxmlformats.org/officeDocument/2006/relationships/image" Target="../media/image581.png"/><Relationship Id="rId16" Type="http://schemas.openxmlformats.org/officeDocument/2006/relationships/image" Target="../media/image428.png"/><Relationship Id="rId221" Type="http://schemas.openxmlformats.org/officeDocument/2006/relationships/customXml" Target="../ink/ink1138.xml"/><Relationship Id="rId242" Type="http://schemas.openxmlformats.org/officeDocument/2006/relationships/image" Target="../media/image602.png"/><Relationship Id="rId263" Type="http://schemas.openxmlformats.org/officeDocument/2006/relationships/customXml" Target="../ink/ink1159.xml"/><Relationship Id="rId284" Type="http://schemas.openxmlformats.org/officeDocument/2006/relationships/image" Target="../media/image623.png"/><Relationship Id="rId37" Type="http://schemas.openxmlformats.org/officeDocument/2006/relationships/customXml" Target="../ink/ink1046.xml"/><Relationship Id="rId58" Type="http://schemas.openxmlformats.org/officeDocument/2006/relationships/image" Target="../media/image510.png"/><Relationship Id="rId79" Type="http://schemas.openxmlformats.org/officeDocument/2006/relationships/customXml" Target="../ink/ink1067.xml"/><Relationship Id="rId102" Type="http://schemas.openxmlformats.org/officeDocument/2006/relationships/image" Target="../media/image532.png"/><Relationship Id="rId123" Type="http://schemas.openxmlformats.org/officeDocument/2006/relationships/customXml" Target="../ink/ink1089.xml"/><Relationship Id="rId144" Type="http://schemas.openxmlformats.org/officeDocument/2006/relationships/image" Target="../media/image553.png"/><Relationship Id="rId90" Type="http://schemas.openxmlformats.org/officeDocument/2006/relationships/image" Target="../media/image526.png"/><Relationship Id="rId165" Type="http://schemas.openxmlformats.org/officeDocument/2006/relationships/customXml" Target="../ink/ink1110.xml"/><Relationship Id="rId186" Type="http://schemas.openxmlformats.org/officeDocument/2006/relationships/image" Target="../media/image574.png"/><Relationship Id="rId211" Type="http://schemas.openxmlformats.org/officeDocument/2006/relationships/customXml" Target="../ink/ink1133.xml"/><Relationship Id="rId232" Type="http://schemas.openxmlformats.org/officeDocument/2006/relationships/image" Target="../media/image597.png"/><Relationship Id="rId253" Type="http://schemas.openxmlformats.org/officeDocument/2006/relationships/customXml" Target="../ink/ink1154.xml"/><Relationship Id="rId274" Type="http://schemas.openxmlformats.org/officeDocument/2006/relationships/image" Target="../media/image618.png"/><Relationship Id="rId295" Type="http://schemas.openxmlformats.org/officeDocument/2006/relationships/customXml" Target="../ink/ink1175.xml"/><Relationship Id="rId309" Type="http://schemas.openxmlformats.org/officeDocument/2006/relationships/customXml" Target="../ink/ink1182.xml"/><Relationship Id="rId27" Type="http://schemas.openxmlformats.org/officeDocument/2006/relationships/customXml" Target="../ink/ink1041.xml"/><Relationship Id="rId48" Type="http://schemas.openxmlformats.org/officeDocument/2006/relationships/image" Target="../media/image505.png"/><Relationship Id="rId69" Type="http://schemas.openxmlformats.org/officeDocument/2006/relationships/customXml" Target="../ink/ink1062.xml"/><Relationship Id="rId113" Type="http://schemas.openxmlformats.org/officeDocument/2006/relationships/customXml" Target="../ink/ink1084.xml"/><Relationship Id="rId134" Type="http://schemas.openxmlformats.org/officeDocument/2006/relationships/image" Target="../media/image548.png"/><Relationship Id="rId80" Type="http://schemas.openxmlformats.org/officeDocument/2006/relationships/image" Target="../media/image521.png"/><Relationship Id="rId155" Type="http://schemas.openxmlformats.org/officeDocument/2006/relationships/customXml" Target="../ink/ink1105.xml"/><Relationship Id="rId176" Type="http://schemas.openxmlformats.org/officeDocument/2006/relationships/image" Target="../media/image569.png"/><Relationship Id="rId197" Type="http://schemas.openxmlformats.org/officeDocument/2006/relationships/customXml" Target="../ink/ink1126.xml"/><Relationship Id="rId201" Type="http://schemas.openxmlformats.org/officeDocument/2006/relationships/customXml" Target="../ink/ink1128.xml"/><Relationship Id="rId222" Type="http://schemas.openxmlformats.org/officeDocument/2006/relationships/image" Target="../media/image592.png"/><Relationship Id="rId243" Type="http://schemas.openxmlformats.org/officeDocument/2006/relationships/customXml" Target="../ink/ink1149.xml"/><Relationship Id="rId264" Type="http://schemas.openxmlformats.org/officeDocument/2006/relationships/image" Target="../media/image613.png"/><Relationship Id="rId285" Type="http://schemas.openxmlformats.org/officeDocument/2006/relationships/customXml" Target="../ink/ink1170.xml"/><Relationship Id="rId17" Type="http://schemas.openxmlformats.org/officeDocument/2006/relationships/customXml" Target="../ink/ink1036.xml"/><Relationship Id="rId38" Type="http://schemas.openxmlformats.org/officeDocument/2006/relationships/image" Target="../media/image500.png"/><Relationship Id="rId59" Type="http://schemas.openxmlformats.org/officeDocument/2006/relationships/customXml" Target="../ink/ink1057.xml"/><Relationship Id="rId103" Type="http://schemas.openxmlformats.org/officeDocument/2006/relationships/customXml" Target="../ink/ink1079.xml"/><Relationship Id="rId124" Type="http://schemas.openxmlformats.org/officeDocument/2006/relationships/image" Target="../media/image543.png"/><Relationship Id="rId310" Type="http://schemas.openxmlformats.org/officeDocument/2006/relationships/image" Target="../media/image636.png"/><Relationship Id="rId70" Type="http://schemas.openxmlformats.org/officeDocument/2006/relationships/image" Target="../media/image516.png"/><Relationship Id="rId91" Type="http://schemas.openxmlformats.org/officeDocument/2006/relationships/customXml" Target="../ink/ink1073.xml"/><Relationship Id="rId145" Type="http://schemas.openxmlformats.org/officeDocument/2006/relationships/customXml" Target="../ink/ink1100.xml"/><Relationship Id="rId166" Type="http://schemas.openxmlformats.org/officeDocument/2006/relationships/image" Target="../media/image564.png"/><Relationship Id="rId187" Type="http://schemas.openxmlformats.org/officeDocument/2006/relationships/customXml" Target="../ink/ink1121.xml"/><Relationship Id="rId1" Type="http://schemas.openxmlformats.org/officeDocument/2006/relationships/slideLayout" Target="../slideLayouts/slideLayout7.xml"/><Relationship Id="rId212" Type="http://schemas.openxmlformats.org/officeDocument/2006/relationships/image" Target="../media/image587.png"/><Relationship Id="rId233" Type="http://schemas.openxmlformats.org/officeDocument/2006/relationships/customXml" Target="../ink/ink1144.xml"/><Relationship Id="rId254" Type="http://schemas.openxmlformats.org/officeDocument/2006/relationships/image" Target="../media/image608.png"/><Relationship Id="rId28" Type="http://schemas.openxmlformats.org/officeDocument/2006/relationships/image" Target="../media/image495.png"/><Relationship Id="rId49" Type="http://schemas.openxmlformats.org/officeDocument/2006/relationships/customXml" Target="../ink/ink1052.xml"/><Relationship Id="rId114" Type="http://schemas.openxmlformats.org/officeDocument/2006/relationships/image" Target="../media/image538.png"/><Relationship Id="rId275" Type="http://schemas.openxmlformats.org/officeDocument/2006/relationships/customXml" Target="../ink/ink1165.xml"/><Relationship Id="rId296" Type="http://schemas.openxmlformats.org/officeDocument/2006/relationships/image" Target="../media/image629.png"/><Relationship Id="rId300" Type="http://schemas.openxmlformats.org/officeDocument/2006/relationships/image" Target="../media/image631.png"/><Relationship Id="rId60" Type="http://schemas.openxmlformats.org/officeDocument/2006/relationships/image" Target="../media/image511.png"/><Relationship Id="rId81" Type="http://schemas.openxmlformats.org/officeDocument/2006/relationships/customXml" Target="../ink/ink1068.xml"/><Relationship Id="rId135" Type="http://schemas.openxmlformats.org/officeDocument/2006/relationships/customXml" Target="../ink/ink1095.xml"/><Relationship Id="rId156" Type="http://schemas.openxmlformats.org/officeDocument/2006/relationships/image" Target="../media/image559.png"/><Relationship Id="rId177" Type="http://schemas.openxmlformats.org/officeDocument/2006/relationships/customXml" Target="../ink/ink1116.xml"/><Relationship Id="rId198" Type="http://schemas.openxmlformats.org/officeDocument/2006/relationships/image" Target="../media/image580.png"/><Relationship Id="rId202" Type="http://schemas.openxmlformats.org/officeDocument/2006/relationships/image" Target="../media/image582.png"/><Relationship Id="rId223" Type="http://schemas.openxmlformats.org/officeDocument/2006/relationships/customXml" Target="../ink/ink1139.xml"/><Relationship Id="rId244" Type="http://schemas.openxmlformats.org/officeDocument/2006/relationships/image" Target="../media/image603.png"/><Relationship Id="rId18" Type="http://schemas.openxmlformats.org/officeDocument/2006/relationships/image" Target="../media/image429.png"/><Relationship Id="rId39" Type="http://schemas.openxmlformats.org/officeDocument/2006/relationships/customXml" Target="../ink/ink1047.xml"/><Relationship Id="rId265" Type="http://schemas.openxmlformats.org/officeDocument/2006/relationships/customXml" Target="../ink/ink1160.xml"/><Relationship Id="rId286" Type="http://schemas.openxmlformats.org/officeDocument/2006/relationships/image" Target="../media/image624.png"/><Relationship Id="rId50" Type="http://schemas.openxmlformats.org/officeDocument/2006/relationships/image" Target="../media/image506.png"/><Relationship Id="rId104" Type="http://schemas.openxmlformats.org/officeDocument/2006/relationships/image" Target="../media/image533.png"/><Relationship Id="rId125" Type="http://schemas.openxmlformats.org/officeDocument/2006/relationships/customXml" Target="../ink/ink1090.xml"/><Relationship Id="rId146" Type="http://schemas.openxmlformats.org/officeDocument/2006/relationships/image" Target="../media/image554.png"/><Relationship Id="rId167" Type="http://schemas.openxmlformats.org/officeDocument/2006/relationships/customXml" Target="../ink/ink1111.xml"/><Relationship Id="rId188" Type="http://schemas.openxmlformats.org/officeDocument/2006/relationships/image" Target="../media/image575.png"/><Relationship Id="rId311" Type="http://schemas.openxmlformats.org/officeDocument/2006/relationships/customXml" Target="../ink/ink1183.xml"/><Relationship Id="rId71" Type="http://schemas.openxmlformats.org/officeDocument/2006/relationships/customXml" Target="../ink/ink1063.xml"/><Relationship Id="rId92" Type="http://schemas.openxmlformats.org/officeDocument/2006/relationships/image" Target="../media/image527.png"/><Relationship Id="rId213" Type="http://schemas.openxmlformats.org/officeDocument/2006/relationships/customXml" Target="../ink/ink1134.xml"/><Relationship Id="rId234" Type="http://schemas.openxmlformats.org/officeDocument/2006/relationships/image" Target="../media/image598.png"/><Relationship Id="rId2" Type="http://schemas.openxmlformats.org/officeDocument/2006/relationships/notesSlide" Target="../notesSlides/notesSlide28.xml"/><Relationship Id="rId29" Type="http://schemas.openxmlformats.org/officeDocument/2006/relationships/customXml" Target="../ink/ink1042.xml"/><Relationship Id="rId255" Type="http://schemas.openxmlformats.org/officeDocument/2006/relationships/customXml" Target="../ink/ink1155.xml"/><Relationship Id="rId276" Type="http://schemas.openxmlformats.org/officeDocument/2006/relationships/image" Target="../media/image619.png"/><Relationship Id="rId297" Type="http://schemas.openxmlformats.org/officeDocument/2006/relationships/customXml" Target="../ink/ink1176.xml"/><Relationship Id="rId40" Type="http://schemas.openxmlformats.org/officeDocument/2006/relationships/image" Target="../media/image501.png"/><Relationship Id="rId115" Type="http://schemas.openxmlformats.org/officeDocument/2006/relationships/customXml" Target="../ink/ink1085.xml"/><Relationship Id="rId136" Type="http://schemas.openxmlformats.org/officeDocument/2006/relationships/image" Target="../media/image549.png"/><Relationship Id="rId157" Type="http://schemas.openxmlformats.org/officeDocument/2006/relationships/customXml" Target="../ink/ink1106.xml"/><Relationship Id="rId178" Type="http://schemas.openxmlformats.org/officeDocument/2006/relationships/image" Target="../media/image570.png"/><Relationship Id="rId301" Type="http://schemas.openxmlformats.org/officeDocument/2006/relationships/customXml" Target="../ink/ink1178.xml"/><Relationship Id="rId61" Type="http://schemas.openxmlformats.org/officeDocument/2006/relationships/customXml" Target="../ink/ink1058.xml"/><Relationship Id="rId82" Type="http://schemas.openxmlformats.org/officeDocument/2006/relationships/image" Target="../media/image522.png"/><Relationship Id="rId199" Type="http://schemas.openxmlformats.org/officeDocument/2006/relationships/customXml" Target="../ink/ink1127.xml"/><Relationship Id="rId203" Type="http://schemas.openxmlformats.org/officeDocument/2006/relationships/customXml" Target="../ink/ink1129.xml"/><Relationship Id="rId19" Type="http://schemas.openxmlformats.org/officeDocument/2006/relationships/customXml" Target="../ink/ink1037.xml"/><Relationship Id="rId224" Type="http://schemas.openxmlformats.org/officeDocument/2006/relationships/image" Target="../media/image593.png"/><Relationship Id="rId245" Type="http://schemas.openxmlformats.org/officeDocument/2006/relationships/customXml" Target="../ink/ink1150.xml"/><Relationship Id="rId266" Type="http://schemas.openxmlformats.org/officeDocument/2006/relationships/image" Target="../media/image614.png"/><Relationship Id="rId287" Type="http://schemas.openxmlformats.org/officeDocument/2006/relationships/customXml" Target="../ink/ink1171.xml"/><Relationship Id="rId30" Type="http://schemas.openxmlformats.org/officeDocument/2006/relationships/image" Target="../media/image496.png"/><Relationship Id="rId105" Type="http://schemas.openxmlformats.org/officeDocument/2006/relationships/customXml" Target="../ink/ink1080.xml"/><Relationship Id="rId126" Type="http://schemas.openxmlformats.org/officeDocument/2006/relationships/image" Target="../media/image544.png"/><Relationship Id="rId147" Type="http://schemas.openxmlformats.org/officeDocument/2006/relationships/customXml" Target="../ink/ink1101.xml"/><Relationship Id="rId168" Type="http://schemas.openxmlformats.org/officeDocument/2006/relationships/image" Target="../media/image565.png"/><Relationship Id="rId312" Type="http://schemas.openxmlformats.org/officeDocument/2006/relationships/image" Target="../media/image637.png"/><Relationship Id="rId51" Type="http://schemas.openxmlformats.org/officeDocument/2006/relationships/customXml" Target="../ink/ink1053.xml"/><Relationship Id="rId72" Type="http://schemas.openxmlformats.org/officeDocument/2006/relationships/image" Target="../media/image517.png"/><Relationship Id="rId93" Type="http://schemas.openxmlformats.org/officeDocument/2006/relationships/customXml" Target="../ink/ink1074.xml"/><Relationship Id="rId189" Type="http://schemas.openxmlformats.org/officeDocument/2006/relationships/customXml" Target="../ink/ink1122.xml"/><Relationship Id="rId3" Type="http://schemas.openxmlformats.org/officeDocument/2006/relationships/customXml" Target="../ink/ink1029.xml"/><Relationship Id="rId214" Type="http://schemas.openxmlformats.org/officeDocument/2006/relationships/image" Target="../media/image588.png"/><Relationship Id="rId235" Type="http://schemas.openxmlformats.org/officeDocument/2006/relationships/customXml" Target="../ink/ink1145.xml"/><Relationship Id="rId256" Type="http://schemas.openxmlformats.org/officeDocument/2006/relationships/image" Target="../media/image609.png"/><Relationship Id="rId277" Type="http://schemas.openxmlformats.org/officeDocument/2006/relationships/customXml" Target="../ink/ink1166.xml"/><Relationship Id="rId298" Type="http://schemas.openxmlformats.org/officeDocument/2006/relationships/image" Target="../media/image630.png"/><Relationship Id="rId116" Type="http://schemas.openxmlformats.org/officeDocument/2006/relationships/image" Target="../media/image539.png"/><Relationship Id="rId137" Type="http://schemas.openxmlformats.org/officeDocument/2006/relationships/customXml" Target="../ink/ink1096.xml"/><Relationship Id="rId158" Type="http://schemas.openxmlformats.org/officeDocument/2006/relationships/image" Target="../media/image560.png"/><Relationship Id="rId302" Type="http://schemas.openxmlformats.org/officeDocument/2006/relationships/image" Target="../media/image632.png"/><Relationship Id="rId20" Type="http://schemas.openxmlformats.org/officeDocument/2006/relationships/image" Target="../media/image430.png"/><Relationship Id="rId41" Type="http://schemas.openxmlformats.org/officeDocument/2006/relationships/customXml" Target="../ink/ink1048.xml"/><Relationship Id="rId62" Type="http://schemas.openxmlformats.org/officeDocument/2006/relationships/image" Target="../media/image512.png"/><Relationship Id="rId83" Type="http://schemas.openxmlformats.org/officeDocument/2006/relationships/customXml" Target="../ink/ink1069.xml"/><Relationship Id="rId179" Type="http://schemas.openxmlformats.org/officeDocument/2006/relationships/customXml" Target="../ink/ink1117.xml"/><Relationship Id="rId190" Type="http://schemas.openxmlformats.org/officeDocument/2006/relationships/image" Target="../media/image576.png"/><Relationship Id="rId204" Type="http://schemas.openxmlformats.org/officeDocument/2006/relationships/image" Target="../media/image583.png"/><Relationship Id="rId225" Type="http://schemas.openxmlformats.org/officeDocument/2006/relationships/customXml" Target="../ink/ink1140.xml"/><Relationship Id="rId246" Type="http://schemas.openxmlformats.org/officeDocument/2006/relationships/image" Target="../media/image604.png"/><Relationship Id="rId267" Type="http://schemas.openxmlformats.org/officeDocument/2006/relationships/customXml" Target="../ink/ink1161.xml"/><Relationship Id="rId288" Type="http://schemas.openxmlformats.org/officeDocument/2006/relationships/image" Target="../media/image625.png"/><Relationship Id="rId106" Type="http://schemas.openxmlformats.org/officeDocument/2006/relationships/image" Target="../media/image534.png"/><Relationship Id="rId127" Type="http://schemas.openxmlformats.org/officeDocument/2006/relationships/customXml" Target="../ink/ink1091.xml"/><Relationship Id="rId10" Type="http://schemas.openxmlformats.org/officeDocument/2006/relationships/image" Target="../media/image425.png"/><Relationship Id="rId31" Type="http://schemas.openxmlformats.org/officeDocument/2006/relationships/customXml" Target="../ink/ink1043.xml"/><Relationship Id="rId52" Type="http://schemas.openxmlformats.org/officeDocument/2006/relationships/image" Target="../media/image507.png"/><Relationship Id="rId73" Type="http://schemas.openxmlformats.org/officeDocument/2006/relationships/customXml" Target="../ink/ink1064.xml"/><Relationship Id="rId94" Type="http://schemas.openxmlformats.org/officeDocument/2006/relationships/image" Target="../media/image528.png"/><Relationship Id="rId148" Type="http://schemas.openxmlformats.org/officeDocument/2006/relationships/image" Target="../media/image555.png"/><Relationship Id="rId169" Type="http://schemas.openxmlformats.org/officeDocument/2006/relationships/customXml" Target="../ink/ink1112.xml"/><Relationship Id="rId4" Type="http://schemas.openxmlformats.org/officeDocument/2006/relationships/image" Target="../media/image422.png"/><Relationship Id="rId180" Type="http://schemas.openxmlformats.org/officeDocument/2006/relationships/image" Target="../media/image571.png"/><Relationship Id="rId215" Type="http://schemas.openxmlformats.org/officeDocument/2006/relationships/customXml" Target="../ink/ink1135.xml"/><Relationship Id="rId236" Type="http://schemas.openxmlformats.org/officeDocument/2006/relationships/image" Target="../media/image599.png"/><Relationship Id="rId257" Type="http://schemas.openxmlformats.org/officeDocument/2006/relationships/customXml" Target="../ink/ink1156.xml"/><Relationship Id="rId278" Type="http://schemas.openxmlformats.org/officeDocument/2006/relationships/image" Target="../media/image620.png"/><Relationship Id="rId303" Type="http://schemas.openxmlformats.org/officeDocument/2006/relationships/customXml" Target="../ink/ink1179.xml"/><Relationship Id="rId42" Type="http://schemas.openxmlformats.org/officeDocument/2006/relationships/image" Target="../media/image502.png"/><Relationship Id="rId84" Type="http://schemas.openxmlformats.org/officeDocument/2006/relationships/image" Target="../media/image523.png"/><Relationship Id="rId138" Type="http://schemas.openxmlformats.org/officeDocument/2006/relationships/image" Target="../media/image550.png"/><Relationship Id="rId191" Type="http://schemas.openxmlformats.org/officeDocument/2006/relationships/customXml" Target="../ink/ink1123.xml"/><Relationship Id="rId205" Type="http://schemas.openxmlformats.org/officeDocument/2006/relationships/customXml" Target="../ink/ink1130.xml"/><Relationship Id="rId247" Type="http://schemas.openxmlformats.org/officeDocument/2006/relationships/customXml" Target="../ink/ink1151.xml"/><Relationship Id="rId107" Type="http://schemas.openxmlformats.org/officeDocument/2006/relationships/customXml" Target="../ink/ink1081.xml"/><Relationship Id="rId289" Type="http://schemas.openxmlformats.org/officeDocument/2006/relationships/customXml" Target="../ink/ink1172.xml"/><Relationship Id="rId11" Type="http://schemas.openxmlformats.org/officeDocument/2006/relationships/customXml" Target="../ink/ink1033.xml"/><Relationship Id="rId53" Type="http://schemas.openxmlformats.org/officeDocument/2006/relationships/customXml" Target="../ink/ink1054.xml"/><Relationship Id="rId149" Type="http://schemas.openxmlformats.org/officeDocument/2006/relationships/customXml" Target="../ink/ink1102.xml"/><Relationship Id="rId95" Type="http://schemas.openxmlformats.org/officeDocument/2006/relationships/customXml" Target="../ink/ink1075.xml"/><Relationship Id="rId160" Type="http://schemas.openxmlformats.org/officeDocument/2006/relationships/image" Target="../media/image561.png"/><Relationship Id="rId216" Type="http://schemas.openxmlformats.org/officeDocument/2006/relationships/image" Target="../media/image589.png"/><Relationship Id="rId258" Type="http://schemas.openxmlformats.org/officeDocument/2006/relationships/image" Target="../media/image610.png"/><Relationship Id="rId22" Type="http://schemas.openxmlformats.org/officeDocument/2006/relationships/image" Target="../media/image492.png"/><Relationship Id="rId64" Type="http://schemas.openxmlformats.org/officeDocument/2006/relationships/image" Target="../media/image513.png"/><Relationship Id="rId118" Type="http://schemas.openxmlformats.org/officeDocument/2006/relationships/image" Target="../media/image540.png"/><Relationship Id="rId171" Type="http://schemas.openxmlformats.org/officeDocument/2006/relationships/customXml" Target="../ink/ink1113.xml"/><Relationship Id="rId227" Type="http://schemas.openxmlformats.org/officeDocument/2006/relationships/customXml" Target="../ink/ink1141.xml"/><Relationship Id="rId269" Type="http://schemas.openxmlformats.org/officeDocument/2006/relationships/customXml" Target="../ink/ink1162.xml"/><Relationship Id="rId33" Type="http://schemas.openxmlformats.org/officeDocument/2006/relationships/customXml" Target="../ink/ink1044.xml"/><Relationship Id="rId129" Type="http://schemas.openxmlformats.org/officeDocument/2006/relationships/customXml" Target="../ink/ink1092.xml"/><Relationship Id="rId280" Type="http://schemas.openxmlformats.org/officeDocument/2006/relationships/image" Target="../media/image621.png"/><Relationship Id="rId75" Type="http://schemas.openxmlformats.org/officeDocument/2006/relationships/customXml" Target="../ink/ink1065.xml"/><Relationship Id="rId140" Type="http://schemas.openxmlformats.org/officeDocument/2006/relationships/image" Target="../media/image551.png"/><Relationship Id="rId182" Type="http://schemas.openxmlformats.org/officeDocument/2006/relationships/image" Target="../media/image572.png"/><Relationship Id="rId6" Type="http://schemas.openxmlformats.org/officeDocument/2006/relationships/image" Target="../media/image423.png"/><Relationship Id="rId238" Type="http://schemas.openxmlformats.org/officeDocument/2006/relationships/image" Target="../media/image600.png"/><Relationship Id="rId291" Type="http://schemas.openxmlformats.org/officeDocument/2006/relationships/customXml" Target="../ink/ink1173.xml"/><Relationship Id="rId305" Type="http://schemas.openxmlformats.org/officeDocument/2006/relationships/customXml" Target="../ink/ink118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302.xml"/><Relationship Id="rId18" Type="http://schemas.openxmlformats.org/officeDocument/2006/relationships/image" Target="../media/image926.png"/><Relationship Id="rId26" Type="http://schemas.openxmlformats.org/officeDocument/2006/relationships/image" Target="../media/image930.png"/><Relationship Id="rId39" Type="http://schemas.openxmlformats.org/officeDocument/2006/relationships/customXml" Target="../ink/ink315.xml"/><Relationship Id="rId21" Type="http://schemas.openxmlformats.org/officeDocument/2006/relationships/customXml" Target="../ink/ink306.xml"/><Relationship Id="rId34" Type="http://schemas.openxmlformats.org/officeDocument/2006/relationships/image" Target="../media/image934.png"/><Relationship Id="rId42" Type="http://schemas.openxmlformats.org/officeDocument/2006/relationships/image" Target="../media/image56.png"/><Relationship Id="rId7" Type="http://schemas.openxmlformats.org/officeDocument/2006/relationships/customXml" Target="../ink/ink299.xml"/><Relationship Id="rId2" Type="http://schemas.openxmlformats.org/officeDocument/2006/relationships/notesSlide" Target="../notesSlides/notesSlide3.xml"/><Relationship Id="rId16" Type="http://schemas.openxmlformats.org/officeDocument/2006/relationships/image" Target="../media/image925.png"/><Relationship Id="rId20" Type="http://schemas.openxmlformats.org/officeDocument/2006/relationships/image" Target="../media/image927.png"/><Relationship Id="rId29" Type="http://schemas.openxmlformats.org/officeDocument/2006/relationships/customXml" Target="../ink/ink310.xml"/><Relationship Id="rId41" Type="http://schemas.openxmlformats.org/officeDocument/2006/relationships/customXml" Target="../ink/ink316.xml"/><Relationship Id="rId1" Type="http://schemas.openxmlformats.org/officeDocument/2006/relationships/slideLayout" Target="../slideLayouts/slideLayout7.xml"/><Relationship Id="rId6" Type="http://schemas.openxmlformats.org/officeDocument/2006/relationships/image" Target="../media/image920.png"/><Relationship Id="rId11" Type="http://schemas.openxmlformats.org/officeDocument/2006/relationships/customXml" Target="../ink/ink301.xml"/><Relationship Id="rId24" Type="http://schemas.openxmlformats.org/officeDocument/2006/relationships/image" Target="../media/image929.png"/><Relationship Id="rId32" Type="http://schemas.openxmlformats.org/officeDocument/2006/relationships/image" Target="../media/image933.png"/><Relationship Id="rId37" Type="http://schemas.openxmlformats.org/officeDocument/2006/relationships/customXml" Target="../ink/ink314.xml"/><Relationship Id="rId40" Type="http://schemas.openxmlformats.org/officeDocument/2006/relationships/image" Target="../media/image55.png"/><Relationship Id="rId5" Type="http://schemas.openxmlformats.org/officeDocument/2006/relationships/customXml" Target="../ink/ink298.xml"/><Relationship Id="rId15" Type="http://schemas.openxmlformats.org/officeDocument/2006/relationships/customXml" Target="../ink/ink303.xml"/><Relationship Id="rId23" Type="http://schemas.openxmlformats.org/officeDocument/2006/relationships/customXml" Target="../ink/ink307.xml"/><Relationship Id="rId28" Type="http://schemas.openxmlformats.org/officeDocument/2006/relationships/image" Target="../media/image931.png"/><Relationship Id="rId36" Type="http://schemas.openxmlformats.org/officeDocument/2006/relationships/image" Target="../media/image935.png"/><Relationship Id="rId10" Type="http://schemas.openxmlformats.org/officeDocument/2006/relationships/image" Target="../media/image922.png"/><Relationship Id="rId19" Type="http://schemas.openxmlformats.org/officeDocument/2006/relationships/customXml" Target="../ink/ink305.xml"/><Relationship Id="rId31" Type="http://schemas.openxmlformats.org/officeDocument/2006/relationships/customXml" Target="../ink/ink311.xml"/><Relationship Id="rId4" Type="http://schemas.openxmlformats.org/officeDocument/2006/relationships/image" Target="../media/image919.png"/><Relationship Id="rId9" Type="http://schemas.openxmlformats.org/officeDocument/2006/relationships/customXml" Target="../ink/ink300.xml"/><Relationship Id="rId14" Type="http://schemas.openxmlformats.org/officeDocument/2006/relationships/image" Target="../media/image924.png"/><Relationship Id="rId22" Type="http://schemas.openxmlformats.org/officeDocument/2006/relationships/image" Target="../media/image928.png"/><Relationship Id="rId27" Type="http://schemas.openxmlformats.org/officeDocument/2006/relationships/customXml" Target="../ink/ink309.xml"/><Relationship Id="rId30" Type="http://schemas.openxmlformats.org/officeDocument/2006/relationships/image" Target="../media/image932.png"/><Relationship Id="rId35" Type="http://schemas.openxmlformats.org/officeDocument/2006/relationships/customXml" Target="../ink/ink313.xml"/><Relationship Id="rId8" Type="http://schemas.openxmlformats.org/officeDocument/2006/relationships/image" Target="../media/image921.png"/><Relationship Id="rId3" Type="http://schemas.openxmlformats.org/officeDocument/2006/relationships/customXml" Target="../ink/ink297.xml"/><Relationship Id="rId12" Type="http://schemas.openxmlformats.org/officeDocument/2006/relationships/image" Target="../media/image923.png"/><Relationship Id="rId17" Type="http://schemas.openxmlformats.org/officeDocument/2006/relationships/customXml" Target="../ink/ink304.xml"/><Relationship Id="rId25" Type="http://schemas.openxmlformats.org/officeDocument/2006/relationships/customXml" Target="../ink/ink308.xml"/><Relationship Id="rId33" Type="http://schemas.openxmlformats.org/officeDocument/2006/relationships/customXml" Target="../ink/ink312.xml"/><Relationship Id="rId38" Type="http://schemas.openxmlformats.org/officeDocument/2006/relationships/image" Target="../media/image5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317.xml"/><Relationship Id="rId7" Type="http://schemas.openxmlformats.org/officeDocument/2006/relationships/customXml" Target="../ink/ink31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37.png"/><Relationship Id="rId5" Type="http://schemas.openxmlformats.org/officeDocument/2006/relationships/customXml" Target="../ink/ink318.xml"/><Relationship Id="rId4" Type="http://schemas.openxmlformats.org/officeDocument/2006/relationships/image" Target="../media/image936.png"/></Relationships>
</file>

<file path=ppt/slides/_rels/slide5.xml.rels><?xml version="1.0" encoding="UTF-8" standalone="yes"?>
<Relationships xmlns="http://schemas.openxmlformats.org/package/2006/relationships"><Relationship Id="rId3" Type="http://schemas.openxmlformats.org/officeDocument/2006/relationships/customXml" Target="../ink/ink32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39.png"/><Relationship Id="rId5" Type="http://schemas.openxmlformats.org/officeDocument/2006/relationships/customXml" Target="../ink/ink321.xml"/><Relationship Id="rId4" Type="http://schemas.openxmlformats.org/officeDocument/2006/relationships/image" Target="../media/image938.png"/></Relationships>
</file>

<file path=ppt/slides/_rels/slide6.xml.rels><?xml version="1.0" encoding="UTF-8" standalone="yes"?>
<Relationships xmlns="http://schemas.openxmlformats.org/package/2006/relationships"><Relationship Id="rId8" Type="http://schemas.openxmlformats.org/officeDocument/2006/relationships/image" Target="../media/image942.png"/><Relationship Id="rId3" Type="http://schemas.openxmlformats.org/officeDocument/2006/relationships/customXml" Target="../ink/ink322.xml"/><Relationship Id="rId7" Type="http://schemas.openxmlformats.org/officeDocument/2006/relationships/customXml" Target="../ink/ink32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41.png"/><Relationship Id="rId5" Type="http://schemas.openxmlformats.org/officeDocument/2006/relationships/customXml" Target="../ink/ink323.xml"/><Relationship Id="rId10" Type="http://schemas.openxmlformats.org/officeDocument/2006/relationships/image" Target="../media/image943.png"/><Relationship Id="rId4" Type="http://schemas.openxmlformats.org/officeDocument/2006/relationships/image" Target="../media/image940.png"/><Relationship Id="rId9" Type="http://schemas.openxmlformats.org/officeDocument/2006/relationships/customXml" Target="../ink/ink325.xml"/></Relationships>
</file>

<file path=ppt/slides/_rels/slide7.xml.rels><?xml version="1.0" encoding="UTF-8" standalone="yes"?>
<Relationships xmlns="http://schemas.openxmlformats.org/package/2006/relationships"><Relationship Id="rId3" Type="http://schemas.openxmlformats.org/officeDocument/2006/relationships/customXml" Target="../ink/ink32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45.png"/><Relationship Id="rId5" Type="http://schemas.openxmlformats.org/officeDocument/2006/relationships/customXml" Target="../ink/ink327.xml"/><Relationship Id="rId4" Type="http://schemas.openxmlformats.org/officeDocument/2006/relationships/image" Target="../media/image944.png"/></Relationships>
</file>

<file path=ppt/slides/_rels/slide8.xml.rels><?xml version="1.0" encoding="UTF-8" standalone="yes"?>
<Relationships xmlns="http://schemas.openxmlformats.org/package/2006/relationships"><Relationship Id="rId26" Type="http://schemas.openxmlformats.org/officeDocument/2006/relationships/image" Target="../media/image957.png"/><Relationship Id="rId21" Type="http://schemas.openxmlformats.org/officeDocument/2006/relationships/customXml" Target="../ink/ink337.xml"/><Relationship Id="rId42" Type="http://schemas.openxmlformats.org/officeDocument/2006/relationships/image" Target="../media/image965.png"/><Relationship Id="rId47" Type="http://schemas.openxmlformats.org/officeDocument/2006/relationships/customXml" Target="../ink/ink350.xml"/><Relationship Id="rId63" Type="http://schemas.openxmlformats.org/officeDocument/2006/relationships/customXml" Target="../ink/ink358.xml"/><Relationship Id="rId68" Type="http://schemas.openxmlformats.org/officeDocument/2006/relationships/image" Target="../media/image978.png"/><Relationship Id="rId84" Type="http://schemas.openxmlformats.org/officeDocument/2006/relationships/image" Target="../media/image986.png"/><Relationship Id="rId89" Type="http://schemas.openxmlformats.org/officeDocument/2006/relationships/customXml" Target="../ink/ink371.xml"/><Relationship Id="rId16" Type="http://schemas.openxmlformats.org/officeDocument/2006/relationships/image" Target="../media/image952.png"/><Relationship Id="rId11" Type="http://schemas.openxmlformats.org/officeDocument/2006/relationships/customXml" Target="../ink/ink332.xml"/><Relationship Id="rId32" Type="http://schemas.openxmlformats.org/officeDocument/2006/relationships/image" Target="../media/image960.png"/><Relationship Id="rId37" Type="http://schemas.openxmlformats.org/officeDocument/2006/relationships/customXml" Target="../ink/ink345.xml"/><Relationship Id="rId53" Type="http://schemas.openxmlformats.org/officeDocument/2006/relationships/customXml" Target="../ink/ink353.xml"/><Relationship Id="rId58" Type="http://schemas.openxmlformats.org/officeDocument/2006/relationships/image" Target="../media/image973.png"/><Relationship Id="rId74" Type="http://schemas.openxmlformats.org/officeDocument/2006/relationships/image" Target="../media/image981.png"/><Relationship Id="rId79" Type="http://schemas.openxmlformats.org/officeDocument/2006/relationships/customXml" Target="../ink/ink366.xml"/><Relationship Id="rId5" Type="http://schemas.openxmlformats.org/officeDocument/2006/relationships/customXml" Target="../ink/ink329.xml"/><Relationship Id="rId90" Type="http://schemas.openxmlformats.org/officeDocument/2006/relationships/image" Target="../media/image58.png"/><Relationship Id="rId14" Type="http://schemas.openxmlformats.org/officeDocument/2006/relationships/image" Target="../media/image951.png"/><Relationship Id="rId22" Type="http://schemas.openxmlformats.org/officeDocument/2006/relationships/image" Target="../media/image955.png"/><Relationship Id="rId27" Type="http://schemas.openxmlformats.org/officeDocument/2006/relationships/customXml" Target="../ink/ink340.xml"/><Relationship Id="rId30" Type="http://schemas.openxmlformats.org/officeDocument/2006/relationships/image" Target="../media/image959.png"/><Relationship Id="rId35" Type="http://schemas.openxmlformats.org/officeDocument/2006/relationships/customXml" Target="../ink/ink344.xml"/><Relationship Id="rId43" Type="http://schemas.openxmlformats.org/officeDocument/2006/relationships/customXml" Target="../ink/ink348.xml"/><Relationship Id="rId48" Type="http://schemas.openxmlformats.org/officeDocument/2006/relationships/image" Target="../media/image968.png"/><Relationship Id="rId56" Type="http://schemas.openxmlformats.org/officeDocument/2006/relationships/image" Target="../media/image972.png"/><Relationship Id="rId64" Type="http://schemas.openxmlformats.org/officeDocument/2006/relationships/image" Target="../media/image976.png"/><Relationship Id="rId69" Type="http://schemas.openxmlformats.org/officeDocument/2006/relationships/customXml" Target="../ink/ink361.xml"/><Relationship Id="rId77" Type="http://schemas.openxmlformats.org/officeDocument/2006/relationships/customXml" Target="../ink/ink365.xml"/><Relationship Id="rId8" Type="http://schemas.openxmlformats.org/officeDocument/2006/relationships/image" Target="../media/image948.png"/><Relationship Id="rId51" Type="http://schemas.openxmlformats.org/officeDocument/2006/relationships/customXml" Target="../ink/ink352.xml"/><Relationship Id="rId72" Type="http://schemas.openxmlformats.org/officeDocument/2006/relationships/image" Target="../media/image980.png"/><Relationship Id="rId80" Type="http://schemas.openxmlformats.org/officeDocument/2006/relationships/image" Target="../media/image984.png"/><Relationship Id="rId85" Type="http://schemas.openxmlformats.org/officeDocument/2006/relationships/customXml" Target="../ink/ink369.xml"/><Relationship Id="rId3" Type="http://schemas.openxmlformats.org/officeDocument/2006/relationships/customXml" Target="../ink/ink328.xml"/><Relationship Id="rId12" Type="http://schemas.openxmlformats.org/officeDocument/2006/relationships/image" Target="../media/image950.png"/><Relationship Id="rId17" Type="http://schemas.openxmlformats.org/officeDocument/2006/relationships/customXml" Target="../ink/ink335.xml"/><Relationship Id="rId25" Type="http://schemas.openxmlformats.org/officeDocument/2006/relationships/customXml" Target="../ink/ink339.xml"/><Relationship Id="rId33" Type="http://schemas.openxmlformats.org/officeDocument/2006/relationships/customXml" Target="../ink/ink343.xml"/><Relationship Id="rId38" Type="http://schemas.openxmlformats.org/officeDocument/2006/relationships/image" Target="../media/image963.png"/><Relationship Id="rId46" Type="http://schemas.openxmlformats.org/officeDocument/2006/relationships/image" Target="../media/image967.png"/><Relationship Id="rId59" Type="http://schemas.openxmlformats.org/officeDocument/2006/relationships/customXml" Target="../ink/ink356.xml"/><Relationship Id="rId67" Type="http://schemas.openxmlformats.org/officeDocument/2006/relationships/customXml" Target="../ink/ink360.xml"/><Relationship Id="rId20" Type="http://schemas.openxmlformats.org/officeDocument/2006/relationships/image" Target="../media/image954.png"/><Relationship Id="rId41" Type="http://schemas.openxmlformats.org/officeDocument/2006/relationships/customXml" Target="../ink/ink347.xml"/><Relationship Id="rId54" Type="http://schemas.openxmlformats.org/officeDocument/2006/relationships/image" Target="../media/image971.png"/><Relationship Id="rId62" Type="http://schemas.openxmlformats.org/officeDocument/2006/relationships/image" Target="../media/image975.png"/><Relationship Id="rId70" Type="http://schemas.openxmlformats.org/officeDocument/2006/relationships/image" Target="../media/image979.png"/><Relationship Id="rId75" Type="http://schemas.openxmlformats.org/officeDocument/2006/relationships/customXml" Target="../ink/ink364.xml"/><Relationship Id="rId83" Type="http://schemas.openxmlformats.org/officeDocument/2006/relationships/customXml" Target="../ink/ink368.xml"/><Relationship Id="rId88" Type="http://schemas.openxmlformats.org/officeDocument/2006/relationships/image" Target="../media/image988.png"/><Relationship Id="rId1" Type="http://schemas.openxmlformats.org/officeDocument/2006/relationships/slideLayout" Target="../slideLayouts/slideLayout7.xml"/><Relationship Id="rId6" Type="http://schemas.openxmlformats.org/officeDocument/2006/relationships/image" Target="../media/image947.png"/><Relationship Id="rId15" Type="http://schemas.openxmlformats.org/officeDocument/2006/relationships/customXml" Target="../ink/ink334.xml"/><Relationship Id="rId23" Type="http://schemas.openxmlformats.org/officeDocument/2006/relationships/customXml" Target="../ink/ink338.xml"/><Relationship Id="rId28" Type="http://schemas.openxmlformats.org/officeDocument/2006/relationships/image" Target="../media/image958.png"/><Relationship Id="rId36" Type="http://schemas.openxmlformats.org/officeDocument/2006/relationships/image" Target="../media/image962.png"/><Relationship Id="rId49" Type="http://schemas.openxmlformats.org/officeDocument/2006/relationships/customXml" Target="../ink/ink351.xml"/><Relationship Id="rId57" Type="http://schemas.openxmlformats.org/officeDocument/2006/relationships/customXml" Target="../ink/ink355.xml"/><Relationship Id="rId10" Type="http://schemas.openxmlformats.org/officeDocument/2006/relationships/image" Target="../media/image949.png"/><Relationship Id="rId31" Type="http://schemas.openxmlformats.org/officeDocument/2006/relationships/customXml" Target="../ink/ink342.xml"/><Relationship Id="rId44" Type="http://schemas.openxmlformats.org/officeDocument/2006/relationships/image" Target="../media/image966.png"/><Relationship Id="rId52" Type="http://schemas.openxmlformats.org/officeDocument/2006/relationships/image" Target="../media/image970.png"/><Relationship Id="rId60" Type="http://schemas.openxmlformats.org/officeDocument/2006/relationships/image" Target="../media/image974.png"/><Relationship Id="rId65" Type="http://schemas.openxmlformats.org/officeDocument/2006/relationships/customXml" Target="../ink/ink359.xml"/><Relationship Id="rId73" Type="http://schemas.openxmlformats.org/officeDocument/2006/relationships/customXml" Target="../ink/ink363.xml"/><Relationship Id="rId78" Type="http://schemas.openxmlformats.org/officeDocument/2006/relationships/image" Target="../media/image983.png"/><Relationship Id="rId81" Type="http://schemas.openxmlformats.org/officeDocument/2006/relationships/customXml" Target="../ink/ink367.xml"/><Relationship Id="rId86" Type="http://schemas.openxmlformats.org/officeDocument/2006/relationships/image" Target="../media/image987.png"/><Relationship Id="rId4" Type="http://schemas.openxmlformats.org/officeDocument/2006/relationships/image" Target="../media/image946.png"/><Relationship Id="rId9" Type="http://schemas.openxmlformats.org/officeDocument/2006/relationships/customXml" Target="../ink/ink331.xml"/><Relationship Id="rId13" Type="http://schemas.openxmlformats.org/officeDocument/2006/relationships/customXml" Target="../ink/ink333.xml"/><Relationship Id="rId18" Type="http://schemas.openxmlformats.org/officeDocument/2006/relationships/image" Target="../media/image953.png"/><Relationship Id="rId39" Type="http://schemas.openxmlformats.org/officeDocument/2006/relationships/customXml" Target="../ink/ink346.xml"/><Relationship Id="rId34" Type="http://schemas.openxmlformats.org/officeDocument/2006/relationships/image" Target="../media/image961.png"/><Relationship Id="rId50" Type="http://schemas.openxmlformats.org/officeDocument/2006/relationships/image" Target="../media/image969.png"/><Relationship Id="rId55" Type="http://schemas.openxmlformats.org/officeDocument/2006/relationships/customXml" Target="../ink/ink354.xml"/><Relationship Id="rId76" Type="http://schemas.openxmlformats.org/officeDocument/2006/relationships/image" Target="../media/image982.png"/><Relationship Id="rId7" Type="http://schemas.openxmlformats.org/officeDocument/2006/relationships/customXml" Target="../ink/ink330.xml"/><Relationship Id="rId71" Type="http://schemas.openxmlformats.org/officeDocument/2006/relationships/customXml" Target="../ink/ink362.xml"/><Relationship Id="rId2" Type="http://schemas.openxmlformats.org/officeDocument/2006/relationships/notesSlide" Target="../notesSlides/notesSlide8.xml"/><Relationship Id="rId29" Type="http://schemas.openxmlformats.org/officeDocument/2006/relationships/customXml" Target="../ink/ink341.xml"/><Relationship Id="rId24" Type="http://schemas.openxmlformats.org/officeDocument/2006/relationships/image" Target="../media/image956.png"/><Relationship Id="rId40" Type="http://schemas.openxmlformats.org/officeDocument/2006/relationships/image" Target="../media/image964.png"/><Relationship Id="rId45" Type="http://schemas.openxmlformats.org/officeDocument/2006/relationships/customXml" Target="../ink/ink349.xml"/><Relationship Id="rId66" Type="http://schemas.openxmlformats.org/officeDocument/2006/relationships/image" Target="../media/image977.png"/><Relationship Id="rId87" Type="http://schemas.openxmlformats.org/officeDocument/2006/relationships/customXml" Target="../ink/ink370.xml"/><Relationship Id="rId61" Type="http://schemas.openxmlformats.org/officeDocument/2006/relationships/customXml" Target="../ink/ink357.xml"/><Relationship Id="rId82" Type="http://schemas.openxmlformats.org/officeDocument/2006/relationships/image" Target="../media/image985.png"/><Relationship Id="rId19" Type="http://schemas.openxmlformats.org/officeDocument/2006/relationships/customXml" Target="../ink/ink336.xml"/></Relationships>
</file>

<file path=ppt/slides/_rels/slide9.xml.rels><?xml version="1.0" encoding="UTF-8" standalone="yes"?>
<Relationships xmlns="http://schemas.openxmlformats.org/package/2006/relationships"><Relationship Id="rId8" Type="http://schemas.openxmlformats.org/officeDocument/2006/relationships/customXml" Target="../ink/ink374.xml"/><Relationship Id="rId13" Type="http://schemas.openxmlformats.org/officeDocument/2006/relationships/image" Target="../media/image993.png"/><Relationship Id="rId3" Type="http://schemas.openxmlformats.org/officeDocument/2006/relationships/hyperlink" Target="https://www.brandeins.de/corporate-publishing/sachsen-machen/klang-zum-anfassen" TargetMode="External"/><Relationship Id="rId7" Type="http://schemas.openxmlformats.org/officeDocument/2006/relationships/image" Target="../media/image990.png"/><Relationship Id="rId12" Type="http://schemas.openxmlformats.org/officeDocument/2006/relationships/customXml" Target="../ink/ink37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373.xml"/><Relationship Id="rId11" Type="http://schemas.openxmlformats.org/officeDocument/2006/relationships/image" Target="../media/image992.png"/><Relationship Id="rId5" Type="http://schemas.openxmlformats.org/officeDocument/2006/relationships/image" Target="../media/image989.png"/><Relationship Id="rId15" Type="http://schemas.openxmlformats.org/officeDocument/2006/relationships/image" Target="../media/image994.png"/><Relationship Id="rId10" Type="http://schemas.openxmlformats.org/officeDocument/2006/relationships/customXml" Target="../ink/ink375.xml"/><Relationship Id="rId4" Type="http://schemas.openxmlformats.org/officeDocument/2006/relationships/customXml" Target="../ink/ink372.xml"/><Relationship Id="rId9" Type="http://schemas.openxmlformats.org/officeDocument/2006/relationships/image" Target="../media/image991.png"/><Relationship Id="rId14" Type="http://schemas.openxmlformats.org/officeDocument/2006/relationships/customXml" Target="../ink/ink3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69388E9-D86F-F054-0118-623FAFD138A3}"/>
                  </a:ext>
                </a:extLst>
              </p14:cNvPr>
              <p14:cNvContentPartPr/>
              <p14:nvPr/>
            </p14:nvContentPartPr>
            <p14:xfrm>
              <a:off x="8387084" y="6896062"/>
              <a:ext cx="360" cy="360"/>
            </p14:xfrm>
          </p:contentPart>
        </mc:Choice>
        <mc:Fallback xmlns="">
          <p:pic>
            <p:nvPicPr>
              <p:cNvPr id="2" name="Freihand 1">
                <a:extLst>
                  <a:ext uri="{FF2B5EF4-FFF2-40B4-BE49-F238E27FC236}">
                    <a16:creationId xmlns:a16="http://schemas.microsoft.com/office/drawing/2014/main" id="{C69388E9-D86F-F054-0118-623FAFD138A3}"/>
                  </a:ext>
                </a:extLst>
              </p:cNvPr>
              <p:cNvPicPr/>
              <p:nvPr/>
            </p:nvPicPr>
            <p:blipFill>
              <a:blip r:embed="rId6"/>
              <a:stretch>
                <a:fillRect/>
              </a:stretch>
            </p:blipFill>
            <p:spPr>
              <a:xfrm>
                <a:off x="8378444" y="68870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4ADCEE0-ADBA-5C6F-648E-E515FB9792FB}"/>
                  </a:ext>
                </a:extLst>
              </p14:cNvPr>
              <p14:cNvContentPartPr/>
              <p14:nvPr/>
            </p14:nvContentPartPr>
            <p14:xfrm>
              <a:off x="4061847" y="3791127"/>
              <a:ext cx="39240" cy="19080"/>
            </p14:xfrm>
          </p:contentPart>
        </mc:Choice>
        <mc:Fallback xmlns="">
          <p:pic>
            <p:nvPicPr>
              <p:cNvPr id="3" name="Freihand 2">
                <a:extLst>
                  <a:ext uri="{FF2B5EF4-FFF2-40B4-BE49-F238E27FC236}">
                    <a16:creationId xmlns:a16="http://schemas.microsoft.com/office/drawing/2014/main" id="{C4ADCEE0-ADBA-5C6F-648E-E515FB9792FB}"/>
                  </a:ext>
                </a:extLst>
              </p:cNvPr>
              <p:cNvPicPr/>
              <p:nvPr/>
            </p:nvPicPr>
            <p:blipFill>
              <a:blip r:embed="rId8"/>
              <a:stretch>
                <a:fillRect/>
              </a:stretch>
            </p:blipFill>
            <p:spPr>
              <a:xfrm>
                <a:off x="4052847" y="3782487"/>
                <a:ext cx="56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165744EE-C3D2-BB34-58A3-5A6EB56ADD5A}"/>
                  </a:ext>
                </a:extLst>
              </p14:cNvPr>
              <p14:cNvContentPartPr/>
              <p14:nvPr/>
            </p14:nvContentPartPr>
            <p14:xfrm>
              <a:off x="329007" y="2545887"/>
              <a:ext cx="392400" cy="142200"/>
            </p14:xfrm>
          </p:contentPart>
        </mc:Choice>
        <mc:Fallback xmlns="">
          <p:pic>
            <p:nvPicPr>
              <p:cNvPr id="4" name="Freihand 3">
                <a:extLst>
                  <a:ext uri="{FF2B5EF4-FFF2-40B4-BE49-F238E27FC236}">
                    <a16:creationId xmlns:a16="http://schemas.microsoft.com/office/drawing/2014/main" id="{165744EE-C3D2-BB34-58A3-5A6EB56ADD5A}"/>
                  </a:ext>
                </a:extLst>
              </p:cNvPr>
              <p:cNvPicPr/>
              <p:nvPr/>
            </p:nvPicPr>
            <p:blipFill>
              <a:blip r:embed="rId10"/>
              <a:stretch>
                <a:fillRect/>
              </a:stretch>
            </p:blipFill>
            <p:spPr>
              <a:xfrm>
                <a:off x="320367" y="2537247"/>
                <a:ext cx="410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9337C921-75C4-E334-E9F6-61A0C81627CF}"/>
                  </a:ext>
                </a:extLst>
              </p14:cNvPr>
              <p14:cNvContentPartPr/>
              <p14:nvPr/>
            </p14:nvContentPartPr>
            <p14:xfrm>
              <a:off x="414327" y="2964567"/>
              <a:ext cx="474480" cy="106200"/>
            </p14:xfrm>
          </p:contentPart>
        </mc:Choice>
        <mc:Fallback xmlns="">
          <p:pic>
            <p:nvPicPr>
              <p:cNvPr id="6" name="Freihand 5">
                <a:extLst>
                  <a:ext uri="{FF2B5EF4-FFF2-40B4-BE49-F238E27FC236}">
                    <a16:creationId xmlns:a16="http://schemas.microsoft.com/office/drawing/2014/main" id="{9337C921-75C4-E334-E9F6-61A0C81627CF}"/>
                  </a:ext>
                </a:extLst>
              </p:cNvPr>
              <p:cNvPicPr/>
              <p:nvPr/>
            </p:nvPicPr>
            <p:blipFill>
              <a:blip r:embed="rId12"/>
              <a:stretch>
                <a:fillRect/>
              </a:stretch>
            </p:blipFill>
            <p:spPr>
              <a:xfrm>
                <a:off x="405687" y="2955927"/>
                <a:ext cx="492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Freihand 32">
                <a:extLst>
                  <a:ext uri="{FF2B5EF4-FFF2-40B4-BE49-F238E27FC236}">
                    <a16:creationId xmlns:a16="http://schemas.microsoft.com/office/drawing/2014/main" id="{02C5490F-D3A7-9C4F-E9AB-B8CBA6EF5665}"/>
                  </a:ext>
                </a:extLst>
              </p14:cNvPr>
              <p14:cNvContentPartPr/>
              <p14:nvPr/>
            </p14:nvContentPartPr>
            <p14:xfrm>
              <a:off x="8493807" y="129927"/>
              <a:ext cx="3322080" cy="2231280"/>
            </p14:xfrm>
          </p:contentPart>
        </mc:Choice>
        <mc:Fallback xmlns="">
          <p:pic>
            <p:nvPicPr>
              <p:cNvPr id="33" name="Freihand 32">
                <a:extLst>
                  <a:ext uri="{FF2B5EF4-FFF2-40B4-BE49-F238E27FC236}">
                    <a16:creationId xmlns:a16="http://schemas.microsoft.com/office/drawing/2014/main" id="{02C5490F-D3A7-9C4F-E9AB-B8CBA6EF5665}"/>
                  </a:ext>
                </a:extLst>
              </p:cNvPr>
              <p:cNvPicPr/>
              <p:nvPr/>
            </p:nvPicPr>
            <p:blipFill>
              <a:blip r:embed="rId14"/>
              <a:stretch>
                <a:fillRect/>
              </a:stretch>
            </p:blipFill>
            <p:spPr>
              <a:xfrm>
                <a:off x="8484807" y="121287"/>
                <a:ext cx="3339720" cy="2248920"/>
              </a:xfrm>
              <a:prstGeom prst="rect">
                <a:avLst/>
              </a:prstGeom>
            </p:spPr>
          </p:pic>
        </mc:Fallback>
      </mc:AlternateContent>
      <p:grpSp>
        <p:nvGrpSpPr>
          <p:cNvPr id="36" name="Gruppieren 35">
            <a:extLst>
              <a:ext uri="{FF2B5EF4-FFF2-40B4-BE49-F238E27FC236}">
                <a16:creationId xmlns:a16="http://schemas.microsoft.com/office/drawing/2014/main" id="{AE4F5DEC-8AF9-332A-22C3-507FC127D1FB}"/>
              </a:ext>
            </a:extLst>
          </p:cNvPr>
          <p:cNvGrpSpPr/>
          <p:nvPr/>
        </p:nvGrpSpPr>
        <p:grpSpPr>
          <a:xfrm>
            <a:off x="8280327" y="24807"/>
            <a:ext cx="3233880" cy="2324160"/>
            <a:chOff x="8280327" y="24807"/>
            <a:chExt cx="3233880" cy="232416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7A131A7F-21DB-BE0E-9ED3-5B7375E79EE4}"/>
                    </a:ext>
                  </a:extLst>
                </p14:cNvPr>
                <p14:cNvContentPartPr/>
                <p14:nvPr/>
              </p14:nvContentPartPr>
              <p14:xfrm>
                <a:off x="8847687" y="291927"/>
                <a:ext cx="321840" cy="315360"/>
              </p14:xfrm>
            </p:contentPart>
          </mc:Choice>
          <mc:Fallback xmlns="">
            <p:pic>
              <p:nvPicPr>
                <p:cNvPr id="9" name="Freihand 8">
                  <a:extLst>
                    <a:ext uri="{FF2B5EF4-FFF2-40B4-BE49-F238E27FC236}">
                      <a16:creationId xmlns:a16="http://schemas.microsoft.com/office/drawing/2014/main" id="{7A131A7F-21DB-BE0E-9ED3-5B7375E79EE4}"/>
                    </a:ext>
                  </a:extLst>
                </p:cNvPr>
                <p:cNvPicPr/>
                <p:nvPr/>
              </p:nvPicPr>
              <p:blipFill>
                <a:blip r:embed="rId16"/>
                <a:stretch>
                  <a:fillRect/>
                </a:stretch>
              </p:blipFill>
              <p:spPr>
                <a:xfrm>
                  <a:off x="8838687" y="283287"/>
                  <a:ext cx="3394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914BC37-6FA8-17EF-3D0D-3DFE60136EFD}"/>
                    </a:ext>
                  </a:extLst>
                </p14:cNvPr>
                <p14:cNvContentPartPr/>
                <p14:nvPr/>
              </p14:nvContentPartPr>
              <p14:xfrm>
                <a:off x="9147567" y="462567"/>
                <a:ext cx="366120" cy="167040"/>
              </p14:xfrm>
            </p:contentPart>
          </mc:Choice>
          <mc:Fallback xmlns="">
            <p:pic>
              <p:nvPicPr>
                <p:cNvPr id="14" name="Freihand 13">
                  <a:extLst>
                    <a:ext uri="{FF2B5EF4-FFF2-40B4-BE49-F238E27FC236}">
                      <a16:creationId xmlns:a16="http://schemas.microsoft.com/office/drawing/2014/main" id="{9914BC37-6FA8-17EF-3D0D-3DFE60136EFD}"/>
                    </a:ext>
                  </a:extLst>
                </p:cNvPr>
                <p:cNvPicPr/>
                <p:nvPr/>
              </p:nvPicPr>
              <p:blipFill>
                <a:blip r:embed="rId18"/>
                <a:stretch>
                  <a:fillRect/>
                </a:stretch>
              </p:blipFill>
              <p:spPr>
                <a:xfrm>
                  <a:off x="9138927" y="453567"/>
                  <a:ext cx="383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0C6A2EA-833D-062D-83FB-E6532C0FF527}"/>
                    </a:ext>
                  </a:extLst>
                </p14:cNvPr>
                <p14:cNvContentPartPr/>
                <p14:nvPr/>
              </p14:nvContentPartPr>
              <p14:xfrm>
                <a:off x="9530967" y="286887"/>
                <a:ext cx="320760" cy="328320"/>
              </p14:xfrm>
            </p:contentPart>
          </mc:Choice>
          <mc:Fallback xmlns="">
            <p:pic>
              <p:nvPicPr>
                <p:cNvPr id="15" name="Freihand 14">
                  <a:extLst>
                    <a:ext uri="{FF2B5EF4-FFF2-40B4-BE49-F238E27FC236}">
                      <a16:creationId xmlns:a16="http://schemas.microsoft.com/office/drawing/2014/main" id="{70C6A2EA-833D-062D-83FB-E6532C0FF527}"/>
                    </a:ext>
                  </a:extLst>
                </p:cNvPr>
                <p:cNvPicPr/>
                <p:nvPr/>
              </p:nvPicPr>
              <p:blipFill>
                <a:blip r:embed="rId20"/>
                <a:stretch>
                  <a:fillRect/>
                </a:stretch>
              </p:blipFill>
              <p:spPr>
                <a:xfrm>
                  <a:off x="9522327" y="278247"/>
                  <a:ext cx="33840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6BFCC465-4D1A-1806-987D-DF7557D163F1}"/>
                    </a:ext>
                  </a:extLst>
                </p14:cNvPr>
                <p14:cNvContentPartPr/>
                <p14:nvPr/>
              </p14:nvContentPartPr>
              <p14:xfrm>
                <a:off x="9556527" y="359247"/>
                <a:ext cx="127440" cy="19080"/>
              </p14:xfrm>
            </p:contentPart>
          </mc:Choice>
          <mc:Fallback xmlns="">
            <p:pic>
              <p:nvPicPr>
                <p:cNvPr id="16" name="Freihand 15">
                  <a:extLst>
                    <a:ext uri="{FF2B5EF4-FFF2-40B4-BE49-F238E27FC236}">
                      <a16:creationId xmlns:a16="http://schemas.microsoft.com/office/drawing/2014/main" id="{6BFCC465-4D1A-1806-987D-DF7557D163F1}"/>
                    </a:ext>
                  </a:extLst>
                </p:cNvPr>
                <p:cNvPicPr/>
                <p:nvPr/>
              </p:nvPicPr>
              <p:blipFill>
                <a:blip r:embed="rId22"/>
                <a:stretch>
                  <a:fillRect/>
                </a:stretch>
              </p:blipFill>
              <p:spPr>
                <a:xfrm>
                  <a:off x="9547887" y="350607"/>
                  <a:ext cx="145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3F863AD3-F52F-CD44-33EB-7266885885B1}"/>
                    </a:ext>
                  </a:extLst>
                </p14:cNvPr>
                <p14:cNvContentPartPr/>
                <p14:nvPr/>
              </p14:nvContentPartPr>
              <p14:xfrm>
                <a:off x="9920127" y="488847"/>
                <a:ext cx="173160" cy="63360"/>
              </p14:xfrm>
            </p:contentPart>
          </mc:Choice>
          <mc:Fallback xmlns="">
            <p:pic>
              <p:nvPicPr>
                <p:cNvPr id="17" name="Freihand 16">
                  <a:extLst>
                    <a:ext uri="{FF2B5EF4-FFF2-40B4-BE49-F238E27FC236}">
                      <a16:creationId xmlns:a16="http://schemas.microsoft.com/office/drawing/2014/main" id="{3F863AD3-F52F-CD44-33EB-7266885885B1}"/>
                    </a:ext>
                  </a:extLst>
                </p:cNvPr>
                <p:cNvPicPr/>
                <p:nvPr/>
              </p:nvPicPr>
              <p:blipFill>
                <a:blip r:embed="rId24"/>
                <a:stretch>
                  <a:fillRect/>
                </a:stretch>
              </p:blipFill>
              <p:spPr>
                <a:xfrm>
                  <a:off x="9911487" y="479847"/>
                  <a:ext cx="190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FFE9DAA-2937-2563-9889-78F607D6B5DB}"/>
                    </a:ext>
                  </a:extLst>
                </p14:cNvPr>
                <p14:cNvContentPartPr/>
                <p14:nvPr/>
              </p14:nvContentPartPr>
              <p14:xfrm>
                <a:off x="10128567" y="482727"/>
                <a:ext cx="176040" cy="343800"/>
              </p14:xfrm>
            </p:contentPart>
          </mc:Choice>
          <mc:Fallback xmlns="">
            <p:pic>
              <p:nvPicPr>
                <p:cNvPr id="18" name="Freihand 17">
                  <a:extLst>
                    <a:ext uri="{FF2B5EF4-FFF2-40B4-BE49-F238E27FC236}">
                      <a16:creationId xmlns:a16="http://schemas.microsoft.com/office/drawing/2014/main" id="{0FFE9DAA-2937-2563-9889-78F607D6B5DB}"/>
                    </a:ext>
                  </a:extLst>
                </p:cNvPr>
                <p:cNvPicPr/>
                <p:nvPr/>
              </p:nvPicPr>
              <p:blipFill>
                <a:blip r:embed="rId26"/>
                <a:stretch>
                  <a:fillRect/>
                </a:stretch>
              </p:blipFill>
              <p:spPr>
                <a:xfrm>
                  <a:off x="10119927" y="473727"/>
                  <a:ext cx="1936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EE23004-B859-EC96-B686-52CA24DDE76E}"/>
                    </a:ext>
                  </a:extLst>
                </p14:cNvPr>
                <p14:cNvContentPartPr/>
                <p14:nvPr/>
              </p14:nvContentPartPr>
              <p14:xfrm>
                <a:off x="8739687" y="807087"/>
                <a:ext cx="334080" cy="389520"/>
              </p14:xfrm>
            </p:contentPart>
          </mc:Choice>
          <mc:Fallback xmlns="">
            <p:pic>
              <p:nvPicPr>
                <p:cNvPr id="19" name="Freihand 18">
                  <a:extLst>
                    <a:ext uri="{FF2B5EF4-FFF2-40B4-BE49-F238E27FC236}">
                      <a16:creationId xmlns:a16="http://schemas.microsoft.com/office/drawing/2014/main" id="{9EE23004-B859-EC96-B686-52CA24DDE76E}"/>
                    </a:ext>
                  </a:extLst>
                </p:cNvPr>
                <p:cNvPicPr/>
                <p:nvPr/>
              </p:nvPicPr>
              <p:blipFill>
                <a:blip r:embed="rId28"/>
                <a:stretch>
                  <a:fillRect/>
                </a:stretch>
              </p:blipFill>
              <p:spPr>
                <a:xfrm>
                  <a:off x="8731047" y="798087"/>
                  <a:ext cx="3517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4FE11F5-3CFF-A436-38AE-4F5E30440111}"/>
                    </a:ext>
                  </a:extLst>
                </p14:cNvPr>
                <p14:cNvContentPartPr/>
                <p14:nvPr/>
              </p14:nvContentPartPr>
              <p14:xfrm>
                <a:off x="8820327" y="1040007"/>
                <a:ext cx="395640" cy="138600"/>
              </p14:xfrm>
            </p:contentPart>
          </mc:Choice>
          <mc:Fallback xmlns="">
            <p:pic>
              <p:nvPicPr>
                <p:cNvPr id="20" name="Freihand 19">
                  <a:extLst>
                    <a:ext uri="{FF2B5EF4-FFF2-40B4-BE49-F238E27FC236}">
                      <a16:creationId xmlns:a16="http://schemas.microsoft.com/office/drawing/2014/main" id="{C4FE11F5-3CFF-A436-38AE-4F5E30440111}"/>
                    </a:ext>
                  </a:extLst>
                </p:cNvPr>
                <p:cNvPicPr/>
                <p:nvPr/>
              </p:nvPicPr>
              <p:blipFill>
                <a:blip r:embed="rId30"/>
                <a:stretch>
                  <a:fillRect/>
                </a:stretch>
              </p:blipFill>
              <p:spPr>
                <a:xfrm>
                  <a:off x="8811687" y="1031007"/>
                  <a:ext cx="413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F079D047-A4CB-98FE-7C41-13B5668585FB}"/>
                    </a:ext>
                  </a:extLst>
                </p14:cNvPr>
                <p14:cNvContentPartPr/>
                <p14:nvPr/>
              </p14:nvContentPartPr>
              <p14:xfrm>
                <a:off x="9475167" y="854967"/>
                <a:ext cx="208080" cy="318960"/>
              </p14:xfrm>
            </p:contentPart>
          </mc:Choice>
          <mc:Fallback xmlns="">
            <p:pic>
              <p:nvPicPr>
                <p:cNvPr id="21" name="Freihand 20">
                  <a:extLst>
                    <a:ext uri="{FF2B5EF4-FFF2-40B4-BE49-F238E27FC236}">
                      <a16:creationId xmlns:a16="http://schemas.microsoft.com/office/drawing/2014/main" id="{F079D047-A4CB-98FE-7C41-13B5668585FB}"/>
                    </a:ext>
                  </a:extLst>
                </p:cNvPr>
                <p:cNvPicPr/>
                <p:nvPr/>
              </p:nvPicPr>
              <p:blipFill>
                <a:blip r:embed="rId32"/>
                <a:stretch>
                  <a:fillRect/>
                </a:stretch>
              </p:blipFill>
              <p:spPr>
                <a:xfrm>
                  <a:off x="9466527" y="846327"/>
                  <a:ext cx="225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DA51873-9837-36F4-7223-18A923CC71AF}"/>
                    </a:ext>
                  </a:extLst>
                </p14:cNvPr>
                <p14:cNvContentPartPr/>
                <p14:nvPr/>
              </p14:nvContentPartPr>
              <p14:xfrm>
                <a:off x="9812487" y="977007"/>
                <a:ext cx="79200" cy="146160"/>
              </p14:xfrm>
            </p:contentPart>
          </mc:Choice>
          <mc:Fallback xmlns="">
            <p:pic>
              <p:nvPicPr>
                <p:cNvPr id="22" name="Freihand 21">
                  <a:extLst>
                    <a:ext uri="{FF2B5EF4-FFF2-40B4-BE49-F238E27FC236}">
                      <a16:creationId xmlns:a16="http://schemas.microsoft.com/office/drawing/2014/main" id="{8DA51873-9837-36F4-7223-18A923CC71AF}"/>
                    </a:ext>
                  </a:extLst>
                </p:cNvPr>
                <p:cNvPicPr/>
                <p:nvPr/>
              </p:nvPicPr>
              <p:blipFill>
                <a:blip r:embed="rId34"/>
                <a:stretch>
                  <a:fillRect/>
                </a:stretch>
              </p:blipFill>
              <p:spPr>
                <a:xfrm>
                  <a:off x="9803487" y="968367"/>
                  <a:ext cx="96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4F191DE5-1975-BE00-5B07-D29D1F37B528}"/>
                    </a:ext>
                  </a:extLst>
                </p14:cNvPr>
                <p14:cNvContentPartPr/>
                <p14:nvPr/>
              </p14:nvContentPartPr>
              <p14:xfrm>
                <a:off x="10025607" y="960087"/>
                <a:ext cx="749880" cy="194760"/>
              </p14:xfrm>
            </p:contentPart>
          </mc:Choice>
          <mc:Fallback xmlns="">
            <p:pic>
              <p:nvPicPr>
                <p:cNvPr id="23" name="Freihand 22">
                  <a:extLst>
                    <a:ext uri="{FF2B5EF4-FFF2-40B4-BE49-F238E27FC236}">
                      <a16:creationId xmlns:a16="http://schemas.microsoft.com/office/drawing/2014/main" id="{4F191DE5-1975-BE00-5B07-D29D1F37B528}"/>
                    </a:ext>
                  </a:extLst>
                </p:cNvPr>
                <p:cNvPicPr/>
                <p:nvPr/>
              </p:nvPicPr>
              <p:blipFill>
                <a:blip r:embed="rId36"/>
                <a:stretch>
                  <a:fillRect/>
                </a:stretch>
              </p:blipFill>
              <p:spPr>
                <a:xfrm>
                  <a:off x="10016607" y="951087"/>
                  <a:ext cx="767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13A30013-A5EF-AB64-B23A-9CFDEFA7002E}"/>
                    </a:ext>
                  </a:extLst>
                </p14:cNvPr>
                <p14:cNvContentPartPr/>
                <p14:nvPr/>
              </p14:nvContentPartPr>
              <p14:xfrm>
                <a:off x="10904727" y="773967"/>
                <a:ext cx="153720" cy="329400"/>
              </p14:xfrm>
            </p:contentPart>
          </mc:Choice>
          <mc:Fallback xmlns="">
            <p:pic>
              <p:nvPicPr>
                <p:cNvPr id="24" name="Freihand 23">
                  <a:extLst>
                    <a:ext uri="{FF2B5EF4-FFF2-40B4-BE49-F238E27FC236}">
                      <a16:creationId xmlns:a16="http://schemas.microsoft.com/office/drawing/2014/main" id="{13A30013-A5EF-AB64-B23A-9CFDEFA7002E}"/>
                    </a:ext>
                  </a:extLst>
                </p:cNvPr>
                <p:cNvPicPr/>
                <p:nvPr/>
              </p:nvPicPr>
              <p:blipFill>
                <a:blip r:embed="rId38"/>
                <a:stretch>
                  <a:fillRect/>
                </a:stretch>
              </p:blipFill>
              <p:spPr>
                <a:xfrm>
                  <a:off x="10896087" y="765327"/>
                  <a:ext cx="1713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F2C0A90-B4F0-ED4A-1522-1006E10E413A}"/>
                    </a:ext>
                  </a:extLst>
                </p14:cNvPr>
                <p14:cNvContentPartPr/>
                <p14:nvPr/>
              </p14:nvContentPartPr>
              <p14:xfrm>
                <a:off x="11198487" y="953247"/>
                <a:ext cx="315720" cy="126000"/>
              </p14:xfrm>
            </p:contentPart>
          </mc:Choice>
          <mc:Fallback xmlns="">
            <p:pic>
              <p:nvPicPr>
                <p:cNvPr id="25" name="Freihand 24">
                  <a:extLst>
                    <a:ext uri="{FF2B5EF4-FFF2-40B4-BE49-F238E27FC236}">
                      <a16:creationId xmlns:a16="http://schemas.microsoft.com/office/drawing/2014/main" id="{9F2C0A90-B4F0-ED4A-1522-1006E10E413A}"/>
                    </a:ext>
                  </a:extLst>
                </p:cNvPr>
                <p:cNvPicPr/>
                <p:nvPr/>
              </p:nvPicPr>
              <p:blipFill>
                <a:blip r:embed="rId40"/>
                <a:stretch>
                  <a:fillRect/>
                </a:stretch>
              </p:blipFill>
              <p:spPr>
                <a:xfrm>
                  <a:off x="11189847" y="944247"/>
                  <a:ext cx="333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C467FF67-3DF7-A3D9-23E5-B3731DCAB8A3}"/>
                    </a:ext>
                  </a:extLst>
                </p14:cNvPr>
                <p14:cNvContentPartPr/>
                <p14:nvPr/>
              </p14:nvContentPartPr>
              <p14:xfrm>
                <a:off x="9273567" y="1457967"/>
                <a:ext cx="432360" cy="444240"/>
              </p14:xfrm>
            </p:contentPart>
          </mc:Choice>
          <mc:Fallback xmlns="">
            <p:pic>
              <p:nvPicPr>
                <p:cNvPr id="26" name="Freihand 25">
                  <a:extLst>
                    <a:ext uri="{FF2B5EF4-FFF2-40B4-BE49-F238E27FC236}">
                      <a16:creationId xmlns:a16="http://schemas.microsoft.com/office/drawing/2014/main" id="{C467FF67-3DF7-A3D9-23E5-B3731DCAB8A3}"/>
                    </a:ext>
                  </a:extLst>
                </p:cNvPr>
                <p:cNvPicPr/>
                <p:nvPr/>
              </p:nvPicPr>
              <p:blipFill>
                <a:blip r:embed="rId42"/>
                <a:stretch>
                  <a:fillRect/>
                </a:stretch>
              </p:blipFill>
              <p:spPr>
                <a:xfrm>
                  <a:off x="9264567" y="1449327"/>
                  <a:ext cx="45000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B3C9D027-F101-B1FF-7F33-D82BEB2FA151}"/>
                    </a:ext>
                  </a:extLst>
                </p14:cNvPr>
                <p14:cNvContentPartPr/>
                <p14:nvPr/>
              </p14:nvContentPartPr>
              <p14:xfrm>
                <a:off x="9849207" y="1701327"/>
                <a:ext cx="347040" cy="65520"/>
              </p14:xfrm>
            </p:contentPart>
          </mc:Choice>
          <mc:Fallback xmlns="">
            <p:pic>
              <p:nvPicPr>
                <p:cNvPr id="27" name="Freihand 26">
                  <a:extLst>
                    <a:ext uri="{FF2B5EF4-FFF2-40B4-BE49-F238E27FC236}">
                      <a16:creationId xmlns:a16="http://schemas.microsoft.com/office/drawing/2014/main" id="{B3C9D027-F101-B1FF-7F33-D82BEB2FA151}"/>
                    </a:ext>
                  </a:extLst>
                </p:cNvPr>
                <p:cNvPicPr/>
                <p:nvPr/>
              </p:nvPicPr>
              <p:blipFill>
                <a:blip r:embed="rId44"/>
                <a:stretch>
                  <a:fillRect/>
                </a:stretch>
              </p:blipFill>
              <p:spPr>
                <a:xfrm>
                  <a:off x="9840567" y="1692327"/>
                  <a:ext cx="364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E6F8DB8-9B0E-BBF8-D0F3-DFE90DFFBF6D}"/>
                    </a:ext>
                  </a:extLst>
                </p14:cNvPr>
                <p14:cNvContentPartPr/>
                <p14:nvPr/>
              </p14:nvContentPartPr>
              <p14:xfrm>
                <a:off x="9889887" y="1383807"/>
                <a:ext cx="43560" cy="190080"/>
              </p14:xfrm>
            </p:contentPart>
          </mc:Choice>
          <mc:Fallback xmlns="">
            <p:pic>
              <p:nvPicPr>
                <p:cNvPr id="28" name="Freihand 27">
                  <a:extLst>
                    <a:ext uri="{FF2B5EF4-FFF2-40B4-BE49-F238E27FC236}">
                      <a16:creationId xmlns:a16="http://schemas.microsoft.com/office/drawing/2014/main" id="{9E6F8DB8-9B0E-BBF8-D0F3-DFE90DFFBF6D}"/>
                    </a:ext>
                  </a:extLst>
                </p:cNvPr>
                <p:cNvPicPr/>
                <p:nvPr/>
              </p:nvPicPr>
              <p:blipFill>
                <a:blip r:embed="rId46"/>
                <a:stretch>
                  <a:fillRect/>
                </a:stretch>
              </p:blipFill>
              <p:spPr>
                <a:xfrm>
                  <a:off x="9881247" y="1375167"/>
                  <a:ext cx="612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CF73001C-A5E0-9012-1726-B6ABB20C0837}"/>
                    </a:ext>
                  </a:extLst>
                </p14:cNvPr>
                <p14:cNvContentPartPr/>
                <p14:nvPr/>
              </p14:nvContentPartPr>
              <p14:xfrm>
                <a:off x="10055487" y="1369047"/>
                <a:ext cx="246960" cy="205920"/>
              </p14:xfrm>
            </p:contentPart>
          </mc:Choice>
          <mc:Fallback xmlns="">
            <p:pic>
              <p:nvPicPr>
                <p:cNvPr id="29" name="Freihand 28">
                  <a:extLst>
                    <a:ext uri="{FF2B5EF4-FFF2-40B4-BE49-F238E27FC236}">
                      <a16:creationId xmlns:a16="http://schemas.microsoft.com/office/drawing/2014/main" id="{CF73001C-A5E0-9012-1726-B6ABB20C0837}"/>
                    </a:ext>
                  </a:extLst>
                </p:cNvPr>
                <p:cNvPicPr/>
                <p:nvPr/>
              </p:nvPicPr>
              <p:blipFill>
                <a:blip r:embed="rId48"/>
                <a:stretch>
                  <a:fillRect/>
                </a:stretch>
              </p:blipFill>
              <p:spPr>
                <a:xfrm>
                  <a:off x="10046847" y="1360047"/>
                  <a:ext cx="264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BA7AB54-687B-9299-705C-1354D1683585}"/>
                    </a:ext>
                  </a:extLst>
                </p14:cNvPr>
                <p14:cNvContentPartPr/>
                <p14:nvPr/>
              </p14:nvContentPartPr>
              <p14:xfrm>
                <a:off x="8823927" y="1933527"/>
                <a:ext cx="1967400" cy="177480"/>
              </p14:xfrm>
            </p:contentPart>
          </mc:Choice>
          <mc:Fallback xmlns="">
            <p:pic>
              <p:nvPicPr>
                <p:cNvPr id="30" name="Freihand 29">
                  <a:extLst>
                    <a:ext uri="{FF2B5EF4-FFF2-40B4-BE49-F238E27FC236}">
                      <a16:creationId xmlns:a16="http://schemas.microsoft.com/office/drawing/2014/main" id="{0BA7AB54-687B-9299-705C-1354D1683585}"/>
                    </a:ext>
                  </a:extLst>
                </p:cNvPr>
                <p:cNvPicPr/>
                <p:nvPr/>
              </p:nvPicPr>
              <p:blipFill>
                <a:blip r:embed="rId50"/>
                <a:stretch>
                  <a:fillRect/>
                </a:stretch>
              </p:blipFill>
              <p:spPr>
                <a:xfrm>
                  <a:off x="8814927" y="1924527"/>
                  <a:ext cx="1985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BB162236-6ED0-26D2-B7C0-267C67D23CF2}"/>
                    </a:ext>
                  </a:extLst>
                </p14:cNvPr>
                <p14:cNvContentPartPr/>
                <p14:nvPr/>
              </p14:nvContentPartPr>
              <p14:xfrm>
                <a:off x="8280327" y="24807"/>
                <a:ext cx="3032640" cy="2324160"/>
              </p14:xfrm>
            </p:contentPart>
          </mc:Choice>
          <mc:Fallback xmlns="">
            <p:pic>
              <p:nvPicPr>
                <p:cNvPr id="35" name="Freihand 34">
                  <a:extLst>
                    <a:ext uri="{FF2B5EF4-FFF2-40B4-BE49-F238E27FC236}">
                      <a16:creationId xmlns:a16="http://schemas.microsoft.com/office/drawing/2014/main" id="{BB162236-6ED0-26D2-B7C0-267C67D23CF2}"/>
                    </a:ext>
                  </a:extLst>
                </p:cNvPr>
                <p:cNvPicPr/>
                <p:nvPr/>
              </p:nvPicPr>
              <p:blipFill>
                <a:blip r:embed="rId52"/>
                <a:stretch>
                  <a:fillRect/>
                </a:stretch>
              </p:blipFill>
              <p:spPr>
                <a:xfrm>
                  <a:off x="8271327" y="15807"/>
                  <a:ext cx="3050280" cy="234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6E3206D-03D8-5439-B4D4-45A2B45E9EB1}"/>
                  </a:ext>
                </a:extLst>
              </p14:cNvPr>
              <p14:cNvContentPartPr/>
              <p14:nvPr/>
            </p14:nvContentPartPr>
            <p14:xfrm>
              <a:off x="9091909" y="3144098"/>
              <a:ext cx="668160" cy="328320"/>
            </p14:xfrm>
          </p:contentPart>
        </mc:Choice>
        <mc:Fallback xmlns="">
          <p:pic>
            <p:nvPicPr>
              <p:cNvPr id="31" name="Freihand 30">
                <a:extLst>
                  <a:ext uri="{FF2B5EF4-FFF2-40B4-BE49-F238E27FC236}">
                    <a16:creationId xmlns:a16="http://schemas.microsoft.com/office/drawing/2014/main" id="{56E3206D-03D8-5439-B4D4-45A2B45E9EB1}"/>
                  </a:ext>
                </a:extLst>
              </p:cNvPr>
              <p:cNvPicPr/>
              <p:nvPr/>
            </p:nvPicPr>
            <p:blipFill>
              <a:blip r:embed="rId54"/>
              <a:stretch>
                <a:fillRect/>
              </a:stretch>
            </p:blipFill>
            <p:spPr>
              <a:xfrm>
                <a:off x="9082909" y="3135098"/>
                <a:ext cx="685800" cy="345960"/>
              </a:xfrm>
              <a:prstGeom prst="rect">
                <a:avLst/>
              </a:prstGeom>
            </p:spPr>
          </p:pic>
        </mc:Fallback>
      </mc:AlternateContent>
      <p:grpSp>
        <p:nvGrpSpPr>
          <p:cNvPr id="37" name="Gruppieren 36">
            <a:extLst>
              <a:ext uri="{FF2B5EF4-FFF2-40B4-BE49-F238E27FC236}">
                <a16:creationId xmlns:a16="http://schemas.microsoft.com/office/drawing/2014/main" id="{0161A82B-0FF8-1C73-B0B0-13CD415511DA}"/>
              </a:ext>
            </a:extLst>
          </p:cNvPr>
          <p:cNvGrpSpPr/>
          <p:nvPr/>
        </p:nvGrpSpPr>
        <p:grpSpPr>
          <a:xfrm>
            <a:off x="10945373" y="2786320"/>
            <a:ext cx="121320" cy="237240"/>
            <a:chOff x="10945373" y="2786320"/>
            <a:chExt cx="121320" cy="237240"/>
          </a:xfrm>
        </p:grpSpPr>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2C7A27DE-B126-EDA1-4500-D16F0DA1E5ED}"/>
                    </a:ext>
                  </a:extLst>
                </p14:cNvPr>
                <p14:cNvContentPartPr/>
                <p14:nvPr/>
              </p14:nvContentPartPr>
              <p14:xfrm>
                <a:off x="10963733" y="2786320"/>
                <a:ext cx="73800" cy="237240"/>
              </p14:xfrm>
            </p:contentPart>
          </mc:Choice>
          <mc:Fallback xmlns="">
            <p:pic>
              <p:nvPicPr>
                <p:cNvPr id="32" name="Freihand 31">
                  <a:extLst>
                    <a:ext uri="{FF2B5EF4-FFF2-40B4-BE49-F238E27FC236}">
                      <a16:creationId xmlns:a16="http://schemas.microsoft.com/office/drawing/2014/main" id="{2C7A27DE-B126-EDA1-4500-D16F0DA1E5ED}"/>
                    </a:ext>
                  </a:extLst>
                </p:cNvPr>
                <p:cNvPicPr/>
                <p:nvPr/>
              </p:nvPicPr>
              <p:blipFill>
                <a:blip r:embed="rId56"/>
                <a:stretch>
                  <a:fillRect/>
                </a:stretch>
              </p:blipFill>
              <p:spPr>
                <a:xfrm>
                  <a:off x="10955093" y="2777320"/>
                  <a:ext cx="91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30A2F7EA-4B07-413E-D016-9A1594FC8684}"/>
                    </a:ext>
                  </a:extLst>
                </p14:cNvPr>
                <p14:cNvContentPartPr/>
                <p14:nvPr/>
              </p14:nvContentPartPr>
              <p14:xfrm>
                <a:off x="10945373" y="2884600"/>
                <a:ext cx="121320" cy="101160"/>
              </p14:xfrm>
            </p:contentPart>
          </mc:Choice>
          <mc:Fallback xmlns="">
            <p:pic>
              <p:nvPicPr>
                <p:cNvPr id="34" name="Freihand 33">
                  <a:extLst>
                    <a:ext uri="{FF2B5EF4-FFF2-40B4-BE49-F238E27FC236}">
                      <a16:creationId xmlns:a16="http://schemas.microsoft.com/office/drawing/2014/main" id="{30A2F7EA-4B07-413E-D016-9A1594FC8684}"/>
                    </a:ext>
                  </a:extLst>
                </p:cNvPr>
                <p:cNvPicPr/>
                <p:nvPr/>
              </p:nvPicPr>
              <p:blipFill>
                <a:blip r:embed="rId58"/>
                <a:stretch>
                  <a:fillRect/>
                </a:stretch>
              </p:blipFill>
              <p:spPr>
                <a:xfrm>
                  <a:off x="10936733" y="2875600"/>
                  <a:ext cx="138960" cy="118800"/>
                </a:xfrm>
                <a:prstGeom prst="rect">
                  <a:avLst/>
                </a:prstGeom>
              </p:spPr>
            </p:pic>
          </mc:Fallback>
        </mc:AlternateContent>
      </p:grpSp>
      <p:grpSp>
        <p:nvGrpSpPr>
          <p:cNvPr id="40" name="Gruppieren 39">
            <a:extLst>
              <a:ext uri="{FF2B5EF4-FFF2-40B4-BE49-F238E27FC236}">
                <a16:creationId xmlns:a16="http://schemas.microsoft.com/office/drawing/2014/main" id="{BF971AAB-7133-4EBE-74BC-FB5800929A96}"/>
              </a:ext>
            </a:extLst>
          </p:cNvPr>
          <p:cNvGrpSpPr/>
          <p:nvPr/>
        </p:nvGrpSpPr>
        <p:grpSpPr>
          <a:xfrm>
            <a:off x="2610687" y="2519247"/>
            <a:ext cx="386280" cy="449280"/>
            <a:chOff x="2610687" y="2519247"/>
            <a:chExt cx="386280" cy="449280"/>
          </a:xfrm>
        </p:grpSpPr>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9CA9397-DC4A-38BB-BAC9-E4ADD6E4D94F}"/>
                    </a:ext>
                  </a:extLst>
                </p14:cNvPr>
                <p14:cNvContentPartPr/>
                <p14:nvPr/>
              </p14:nvContentPartPr>
              <p14:xfrm>
                <a:off x="2610687" y="2519247"/>
                <a:ext cx="386280" cy="367560"/>
              </p14:xfrm>
            </p:contentPart>
          </mc:Choice>
          <mc:Fallback xmlns="">
            <p:pic>
              <p:nvPicPr>
                <p:cNvPr id="38" name="Freihand 37">
                  <a:extLst>
                    <a:ext uri="{FF2B5EF4-FFF2-40B4-BE49-F238E27FC236}">
                      <a16:creationId xmlns:a16="http://schemas.microsoft.com/office/drawing/2014/main" id="{49CA9397-DC4A-38BB-BAC9-E4ADD6E4D94F}"/>
                    </a:ext>
                  </a:extLst>
                </p:cNvPr>
                <p:cNvPicPr/>
                <p:nvPr/>
              </p:nvPicPr>
              <p:blipFill>
                <a:blip r:embed="rId60"/>
                <a:stretch>
                  <a:fillRect/>
                </a:stretch>
              </p:blipFill>
              <p:spPr>
                <a:xfrm>
                  <a:off x="2601687" y="2510607"/>
                  <a:ext cx="40392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C3D12275-5FFE-9BE9-CC89-12D0BA846E15}"/>
                    </a:ext>
                  </a:extLst>
                </p14:cNvPr>
                <p14:cNvContentPartPr/>
                <p14:nvPr/>
              </p14:nvContentPartPr>
              <p14:xfrm>
                <a:off x="2636607" y="2575047"/>
                <a:ext cx="290880" cy="393480"/>
              </p14:xfrm>
            </p:contentPart>
          </mc:Choice>
          <mc:Fallback xmlns="">
            <p:pic>
              <p:nvPicPr>
                <p:cNvPr id="39" name="Freihand 38">
                  <a:extLst>
                    <a:ext uri="{FF2B5EF4-FFF2-40B4-BE49-F238E27FC236}">
                      <a16:creationId xmlns:a16="http://schemas.microsoft.com/office/drawing/2014/main" id="{C3D12275-5FFE-9BE9-CC89-12D0BA846E15}"/>
                    </a:ext>
                  </a:extLst>
                </p:cNvPr>
                <p:cNvPicPr/>
                <p:nvPr/>
              </p:nvPicPr>
              <p:blipFill>
                <a:blip r:embed="rId62"/>
                <a:stretch>
                  <a:fillRect/>
                </a:stretch>
              </p:blipFill>
              <p:spPr>
                <a:xfrm>
                  <a:off x="2627607" y="2566047"/>
                  <a:ext cx="308520" cy="41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F1B0B98C-400A-BFFB-FF08-15F47216B3FD}"/>
                  </a:ext>
                </a:extLst>
              </p14:cNvPr>
              <p14:cNvContentPartPr/>
              <p14:nvPr/>
            </p14:nvContentPartPr>
            <p14:xfrm>
              <a:off x="2460927" y="1647327"/>
              <a:ext cx="752040" cy="217440"/>
            </p14:xfrm>
          </p:contentPart>
        </mc:Choice>
        <mc:Fallback xmlns="">
          <p:pic>
            <p:nvPicPr>
              <p:cNvPr id="41" name="Freihand 40">
                <a:extLst>
                  <a:ext uri="{FF2B5EF4-FFF2-40B4-BE49-F238E27FC236}">
                    <a16:creationId xmlns:a16="http://schemas.microsoft.com/office/drawing/2014/main" id="{F1B0B98C-400A-BFFB-FF08-15F47216B3FD}"/>
                  </a:ext>
                </a:extLst>
              </p:cNvPr>
              <p:cNvPicPr/>
              <p:nvPr/>
            </p:nvPicPr>
            <p:blipFill>
              <a:blip r:embed="rId64"/>
              <a:stretch>
                <a:fillRect/>
              </a:stretch>
            </p:blipFill>
            <p:spPr>
              <a:xfrm>
                <a:off x="2452287" y="1638327"/>
                <a:ext cx="7696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02D40552-AC41-6093-4829-F5891CFB0E2D}"/>
                  </a:ext>
                </a:extLst>
              </p14:cNvPr>
              <p14:cNvContentPartPr/>
              <p14:nvPr/>
            </p14:nvContentPartPr>
            <p14:xfrm>
              <a:off x="3435807" y="1312527"/>
              <a:ext cx="408600" cy="61920"/>
            </p14:xfrm>
          </p:contentPart>
        </mc:Choice>
        <mc:Fallback xmlns="">
          <p:pic>
            <p:nvPicPr>
              <p:cNvPr id="42" name="Freihand 41">
                <a:extLst>
                  <a:ext uri="{FF2B5EF4-FFF2-40B4-BE49-F238E27FC236}">
                    <a16:creationId xmlns:a16="http://schemas.microsoft.com/office/drawing/2014/main" id="{02D40552-AC41-6093-4829-F5891CFB0E2D}"/>
                  </a:ext>
                </a:extLst>
              </p:cNvPr>
              <p:cNvPicPr/>
              <p:nvPr/>
            </p:nvPicPr>
            <p:blipFill>
              <a:blip r:embed="rId66"/>
              <a:stretch>
                <a:fillRect/>
              </a:stretch>
            </p:blipFill>
            <p:spPr>
              <a:xfrm>
                <a:off x="3426807" y="1303527"/>
                <a:ext cx="426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CCCB3D6-DF6F-9B90-2050-227C0371F048}"/>
                  </a:ext>
                </a:extLst>
              </p14:cNvPr>
              <p14:cNvContentPartPr/>
              <p14:nvPr/>
            </p14:nvContentPartPr>
            <p14:xfrm>
              <a:off x="2385687" y="1911567"/>
              <a:ext cx="360" cy="360"/>
            </p14:xfrm>
          </p:contentPart>
        </mc:Choice>
        <mc:Fallback xmlns="">
          <p:pic>
            <p:nvPicPr>
              <p:cNvPr id="43" name="Freihand 42">
                <a:extLst>
                  <a:ext uri="{FF2B5EF4-FFF2-40B4-BE49-F238E27FC236}">
                    <a16:creationId xmlns:a16="http://schemas.microsoft.com/office/drawing/2014/main" id="{1CCCB3D6-DF6F-9B90-2050-227C0371F048}"/>
                  </a:ext>
                </a:extLst>
              </p:cNvPr>
              <p:cNvPicPr/>
              <p:nvPr/>
            </p:nvPicPr>
            <p:blipFill>
              <a:blip r:embed="rId68"/>
              <a:stretch>
                <a:fillRect/>
              </a:stretch>
            </p:blipFill>
            <p:spPr>
              <a:xfrm>
                <a:off x="2377047" y="1902927"/>
                <a:ext cx="18000" cy="18000"/>
              </a:xfrm>
              <a:prstGeom prst="rect">
                <a:avLst/>
              </a:prstGeom>
            </p:spPr>
          </p:pic>
        </mc:Fallback>
      </mc:AlternateContent>
      <p:grpSp>
        <p:nvGrpSpPr>
          <p:cNvPr id="46" name="Gruppieren 45">
            <a:extLst>
              <a:ext uri="{FF2B5EF4-FFF2-40B4-BE49-F238E27FC236}">
                <a16:creationId xmlns:a16="http://schemas.microsoft.com/office/drawing/2014/main" id="{34D7E94C-32E6-2CB6-9951-50A74ADFF1EE}"/>
              </a:ext>
            </a:extLst>
          </p:cNvPr>
          <p:cNvGrpSpPr/>
          <p:nvPr/>
        </p:nvGrpSpPr>
        <p:grpSpPr>
          <a:xfrm>
            <a:off x="2436807" y="3705447"/>
            <a:ext cx="265320" cy="316440"/>
            <a:chOff x="2436807" y="3705447"/>
            <a:chExt cx="265320" cy="316440"/>
          </a:xfrm>
        </p:grpSpPr>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F42BFA5-224E-EE54-CDC5-8D6DCE898CE3}"/>
                    </a:ext>
                  </a:extLst>
                </p14:cNvPr>
                <p14:cNvContentPartPr/>
                <p14:nvPr/>
              </p14:nvContentPartPr>
              <p14:xfrm>
                <a:off x="2436807" y="3759807"/>
                <a:ext cx="228960" cy="262080"/>
              </p14:xfrm>
            </p:contentPart>
          </mc:Choice>
          <mc:Fallback xmlns="">
            <p:pic>
              <p:nvPicPr>
                <p:cNvPr id="44" name="Freihand 43">
                  <a:extLst>
                    <a:ext uri="{FF2B5EF4-FFF2-40B4-BE49-F238E27FC236}">
                      <a16:creationId xmlns:a16="http://schemas.microsoft.com/office/drawing/2014/main" id="{5F42BFA5-224E-EE54-CDC5-8D6DCE898CE3}"/>
                    </a:ext>
                  </a:extLst>
                </p:cNvPr>
                <p:cNvPicPr/>
                <p:nvPr/>
              </p:nvPicPr>
              <p:blipFill>
                <a:blip r:embed="rId70"/>
                <a:stretch>
                  <a:fillRect/>
                </a:stretch>
              </p:blipFill>
              <p:spPr>
                <a:xfrm>
                  <a:off x="2427807" y="3751167"/>
                  <a:ext cx="246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C4BBB76-B831-9BE8-2BDE-79EFF9BFF8D3}"/>
                    </a:ext>
                  </a:extLst>
                </p14:cNvPr>
                <p14:cNvContentPartPr/>
                <p14:nvPr/>
              </p14:nvContentPartPr>
              <p14:xfrm>
                <a:off x="2448327" y="3705447"/>
                <a:ext cx="253800" cy="256320"/>
              </p14:xfrm>
            </p:contentPart>
          </mc:Choice>
          <mc:Fallback xmlns="">
            <p:pic>
              <p:nvPicPr>
                <p:cNvPr id="45" name="Freihand 44">
                  <a:extLst>
                    <a:ext uri="{FF2B5EF4-FFF2-40B4-BE49-F238E27FC236}">
                      <a16:creationId xmlns:a16="http://schemas.microsoft.com/office/drawing/2014/main" id="{0C4BBB76-B831-9BE8-2BDE-79EFF9BFF8D3}"/>
                    </a:ext>
                  </a:extLst>
                </p:cNvPr>
                <p:cNvPicPr/>
                <p:nvPr/>
              </p:nvPicPr>
              <p:blipFill>
                <a:blip r:embed="rId72"/>
                <a:stretch>
                  <a:fillRect/>
                </a:stretch>
              </p:blipFill>
              <p:spPr>
                <a:xfrm>
                  <a:off x="2439687" y="3696447"/>
                  <a:ext cx="271440" cy="273960"/>
                </a:xfrm>
                <a:prstGeom prst="rect">
                  <a:avLst/>
                </a:prstGeom>
              </p:spPr>
            </p:pic>
          </mc:Fallback>
        </mc:AlternateContent>
      </p:grpSp>
      <p:grpSp>
        <p:nvGrpSpPr>
          <p:cNvPr id="49" name="Gruppieren 48">
            <a:extLst>
              <a:ext uri="{FF2B5EF4-FFF2-40B4-BE49-F238E27FC236}">
                <a16:creationId xmlns:a16="http://schemas.microsoft.com/office/drawing/2014/main" id="{D04BFEA8-5910-0819-CC62-33E25A959D1C}"/>
              </a:ext>
            </a:extLst>
          </p:cNvPr>
          <p:cNvGrpSpPr/>
          <p:nvPr/>
        </p:nvGrpSpPr>
        <p:grpSpPr>
          <a:xfrm>
            <a:off x="1163127" y="3923967"/>
            <a:ext cx="263520" cy="372240"/>
            <a:chOff x="1163127" y="3923967"/>
            <a:chExt cx="263520" cy="372240"/>
          </a:xfrm>
        </p:grpSpPr>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FE6C1A62-C2F5-B322-DFB6-D5A8CA0A8A42}"/>
                    </a:ext>
                  </a:extLst>
                </p14:cNvPr>
                <p14:cNvContentPartPr/>
                <p14:nvPr/>
              </p14:nvContentPartPr>
              <p14:xfrm>
                <a:off x="1171047" y="3923967"/>
                <a:ext cx="255600" cy="372240"/>
              </p14:xfrm>
            </p:contentPart>
          </mc:Choice>
          <mc:Fallback xmlns="">
            <p:pic>
              <p:nvPicPr>
                <p:cNvPr id="47" name="Freihand 46">
                  <a:extLst>
                    <a:ext uri="{FF2B5EF4-FFF2-40B4-BE49-F238E27FC236}">
                      <a16:creationId xmlns:a16="http://schemas.microsoft.com/office/drawing/2014/main" id="{FE6C1A62-C2F5-B322-DFB6-D5A8CA0A8A42}"/>
                    </a:ext>
                  </a:extLst>
                </p:cNvPr>
                <p:cNvPicPr/>
                <p:nvPr/>
              </p:nvPicPr>
              <p:blipFill>
                <a:blip r:embed="rId74"/>
                <a:stretch>
                  <a:fillRect/>
                </a:stretch>
              </p:blipFill>
              <p:spPr>
                <a:xfrm>
                  <a:off x="1162047" y="3915327"/>
                  <a:ext cx="2732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B3FA0C3D-2BEF-1F9C-A1FE-7815906D9AF1}"/>
                    </a:ext>
                  </a:extLst>
                </p14:cNvPr>
                <p14:cNvContentPartPr/>
                <p14:nvPr/>
              </p14:nvContentPartPr>
              <p14:xfrm>
                <a:off x="1163127" y="3974007"/>
                <a:ext cx="219600" cy="268560"/>
              </p14:xfrm>
            </p:contentPart>
          </mc:Choice>
          <mc:Fallback xmlns="">
            <p:pic>
              <p:nvPicPr>
                <p:cNvPr id="48" name="Freihand 47">
                  <a:extLst>
                    <a:ext uri="{FF2B5EF4-FFF2-40B4-BE49-F238E27FC236}">
                      <a16:creationId xmlns:a16="http://schemas.microsoft.com/office/drawing/2014/main" id="{B3FA0C3D-2BEF-1F9C-A1FE-7815906D9AF1}"/>
                    </a:ext>
                  </a:extLst>
                </p:cNvPr>
                <p:cNvPicPr/>
                <p:nvPr/>
              </p:nvPicPr>
              <p:blipFill>
                <a:blip r:embed="rId76"/>
                <a:stretch>
                  <a:fillRect/>
                </a:stretch>
              </p:blipFill>
              <p:spPr>
                <a:xfrm>
                  <a:off x="1154487" y="3965367"/>
                  <a:ext cx="237240" cy="28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1D5E6BEE-9051-CF20-7573-41C509426C54}"/>
                  </a:ext>
                </a:extLst>
              </p14:cNvPr>
              <p14:cNvContentPartPr/>
              <p14:nvPr/>
            </p14:nvContentPartPr>
            <p14:xfrm>
              <a:off x="7943367" y="25887"/>
              <a:ext cx="3492000" cy="2366640"/>
            </p14:xfrm>
          </p:contentPart>
        </mc:Choice>
        <mc:Fallback xmlns="">
          <p:pic>
            <p:nvPicPr>
              <p:cNvPr id="50" name="Freihand 49">
                <a:extLst>
                  <a:ext uri="{FF2B5EF4-FFF2-40B4-BE49-F238E27FC236}">
                    <a16:creationId xmlns:a16="http://schemas.microsoft.com/office/drawing/2014/main" id="{1D5E6BEE-9051-CF20-7573-41C509426C54}"/>
                  </a:ext>
                </a:extLst>
              </p:cNvPr>
              <p:cNvPicPr/>
              <p:nvPr/>
            </p:nvPicPr>
            <p:blipFill>
              <a:blip r:embed="rId78"/>
              <a:stretch>
                <a:fillRect/>
              </a:stretch>
            </p:blipFill>
            <p:spPr>
              <a:xfrm>
                <a:off x="7934727" y="17247"/>
                <a:ext cx="3509640" cy="238428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294996" y="65358"/>
            <a:ext cx="3299749" cy="576064"/>
          </a:xfrm>
          <a:prstGeom prst="rect">
            <a:avLst/>
          </a:prstGeom>
          <a:noFill/>
        </p:spPr>
        <p:txBody>
          <a:bodyPr wrap="square" rtlCol="0">
            <a:noAutofit/>
          </a:bodyPr>
          <a:lstStyle/>
          <a:p>
            <a:r>
              <a:rPr lang="en-US" sz="2400" dirty="0" err="1"/>
              <a:t>Beispiel</a:t>
            </a:r>
            <a:r>
              <a:rPr lang="en-US" sz="2400" dirty="0"/>
              <a:t>: </a:t>
            </a:r>
            <a:r>
              <a:rPr lang="en-US" sz="2400" dirty="0" err="1"/>
              <a:t>Uhrenindustrie</a:t>
            </a:r>
            <a:r>
              <a:rPr lang="en-US" sz="2400" dirty="0"/>
              <a:t> </a:t>
            </a:r>
          </a:p>
          <a:p>
            <a:endParaRPr lang="en-US" sz="2400" dirty="0"/>
          </a:p>
        </p:txBody>
      </p:sp>
      <p:cxnSp>
        <p:nvCxnSpPr>
          <p:cNvPr id="6" name="Gerade Verbindung mit Pfeil 5">
            <a:extLst>
              <a:ext uri="{FF2B5EF4-FFF2-40B4-BE49-F238E27FC236}">
                <a16:creationId xmlns:a16="http://schemas.microsoft.com/office/drawing/2014/main" id="{E6869CA4-E50F-41B4-A645-86AA37F87169}"/>
              </a:ext>
            </a:extLst>
          </p:cNvPr>
          <p:cNvCxnSpPr>
            <a:cxnSpLocks/>
          </p:cNvCxnSpPr>
          <p:nvPr/>
        </p:nvCxnSpPr>
        <p:spPr>
          <a:xfrm flipH="1" flipV="1">
            <a:off x="940363" y="211598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A355480-731B-4571-A01C-34BB0F49870A}"/>
              </a:ext>
            </a:extLst>
          </p:cNvPr>
          <p:cNvCxnSpPr>
            <a:cxnSpLocks/>
          </p:cNvCxnSpPr>
          <p:nvPr/>
        </p:nvCxnSpPr>
        <p:spPr>
          <a:xfrm flipV="1">
            <a:off x="963075" y="4842454"/>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074122F-2067-4023-BFD6-613C57E27D68}"/>
              </a:ext>
            </a:extLst>
          </p:cNvPr>
          <p:cNvSpPr txBox="1"/>
          <p:nvPr/>
        </p:nvSpPr>
        <p:spPr>
          <a:xfrm>
            <a:off x="3730807" y="4826831"/>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994E08FD-36E8-48E5-8C50-1C56B8B104B9}"/>
              </a:ext>
            </a:extLst>
          </p:cNvPr>
          <p:cNvSpPr txBox="1"/>
          <p:nvPr/>
        </p:nvSpPr>
        <p:spPr>
          <a:xfrm>
            <a:off x="168465" y="2148667"/>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344036D6-B656-49C7-AD57-BD6C7F6CB5E1}"/>
              </a:ext>
            </a:extLst>
          </p:cNvPr>
          <p:cNvSpPr/>
          <p:nvPr/>
        </p:nvSpPr>
        <p:spPr>
          <a:xfrm>
            <a:off x="923164" y="3010189"/>
            <a:ext cx="2485660" cy="1332234"/>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E151546E-3A93-4634-87A2-B00E8DCD281A}"/>
              </a:ext>
            </a:extLst>
          </p:cNvPr>
          <p:cNvCxnSpPr>
            <a:cxnSpLocks/>
          </p:cNvCxnSpPr>
          <p:nvPr/>
        </p:nvCxnSpPr>
        <p:spPr>
          <a:xfrm>
            <a:off x="1096661" y="2471832"/>
            <a:ext cx="1388342" cy="205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4FC3C2DC-8861-4A6E-9A92-23C016A34A09}"/>
              </a:ext>
            </a:extLst>
          </p:cNvPr>
          <p:cNvSpPr txBox="1"/>
          <p:nvPr/>
        </p:nvSpPr>
        <p:spPr>
          <a:xfrm>
            <a:off x="1651695" y="1544410"/>
            <a:ext cx="1889452" cy="535412"/>
          </a:xfrm>
          <a:prstGeom prst="rect">
            <a:avLst/>
          </a:prstGeom>
          <a:noFill/>
        </p:spPr>
        <p:txBody>
          <a:bodyPr wrap="square" rtlCol="0">
            <a:noAutofit/>
          </a:bodyPr>
          <a:lstStyle/>
          <a:p>
            <a:r>
              <a:rPr lang="de-DE" sz="2400" dirty="0"/>
              <a:t>Thailand</a:t>
            </a:r>
          </a:p>
          <a:p>
            <a:endParaRPr lang="de-DE" sz="2000" dirty="0"/>
          </a:p>
        </p:txBody>
      </p:sp>
      <p:cxnSp>
        <p:nvCxnSpPr>
          <p:cNvPr id="20" name="Gerade Verbindung mit Pfeil 19">
            <a:extLst>
              <a:ext uri="{FF2B5EF4-FFF2-40B4-BE49-F238E27FC236}">
                <a16:creationId xmlns:a16="http://schemas.microsoft.com/office/drawing/2014/main" id="{01961108-9D26-44AE-B083-214D2526C72E}"/>
              </a:ext>
            </a:extLst>
          </p:cNvPr>
          <p:cNvCxnSpPr>
            <a:cxnSpLocks/>
          </p:cNvCxnSpPr>
          <p:nvPr/>
        </p:nvCxnSpPr>
        <p:spPr>
          <a:xfrm flipV="1">
            <a:off x="5013978" y="4837105"/>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ECBAEF74-5348-4B31-93DE-65700885DF8D}"/>
              </a:ext>
            </a:extLst>
          </p:cNvPr>
          <p:cNvSpPr txBox="1"/>
          <p:nvPr/>
        </p:nvSpPr>
        <p:spPr>
          <a:xfrm>
            <a:off x="4200913" y="2136153"/>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22" name="Freihandform: Form 21">
            <a:extLst>
              <a:ext uri="{FF2B5EF4-FFF2-40B4-BE49-F238E27FC236}">
                <a16:creationId xmlns:a16="http://schemas.microsoft.com/office/drawing/2014/main" id="{49496D4E-5533-4CE7-B239-325616282C8B}"/>
              </a:ext>
            </a:extLst>
          </p:cNvPr>
          <p:cNvSpPr/>
          <p:nvPr/>
        </p:nvSpPr>
        <p:spPr>
          <a:xfrm>
            <a:off x="4993000" y="2391436"/>
            <a:ext cx="2632388" cy="1643322"/>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A0A17241-C152-4FC6-89D8-D9296AF1F065}"/>
              </a:ext>
            </a:extLst>
          </p:cNvPr>
          <p:cNvCxnSpPr>
            <a:cxnSpLocks/>
          </p:cNvCxnSpPr>
          <p:nvPr/>
        </p:nvCxnSpPr>
        <p:spPr>
          <a:xfrm>
            <a:off x="5248268" y="2156521"/>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B2612CA-9942-4C28-9BD7-D074C82B9362}"/>
              </a:ext>
            </a:extLst>
          </p:cNvPr>
          <p:cNvCxnSpPr>
            <a:cxnSpLocks/>
          </p:cNvCxnSpPr>
          <p:nvPr/>
        </p:nvCxnSpPr>
        <p:spPr>
          <a:xfrm flipH="1" flipV="1">
            <a:off x="4993000" y="2136152"/>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5EC1BDD3-AE2A-42CF-BFF2-D1528BC7378D}"/>
              </a:ext>
            </a:extLst>
          </p:cNvPr>
          <p:cNvSpPr/>
          <p:nvPr/>
        </p:nvSpPr>
        <p:spPr>
          <a:xfrm>
            <a:off x="7059074" y="4343122"/>
            <a:ext cx="733662" cy="369332"/>
          </a:xfrm>
          <a:prstGeom prst="rect">
            <a:avLst/>
          </a:prstGeom>
        </p:spPr>
        <p:txBody>
          <a:bodyPr wrap="none">
            <a:spAutoFit/>
          </a:bodyPr>
          <a:lstStyle/>
          <a:p>
            <a:r>
              <a:rPr lang="de-DE" dirty="0" err="1"/>
              <a:t>N</a:t>
            </a:r>
            <a:r>
              <a:rPr lang="de-DE" baseline="-25000" dirty="0" err="1"/>
              <a:t>Welt</a:t>
            </a:r>
            <a:r>
              <a:rPr lang="de-DE" dirty="0"/>
              <a:t>  </a:t>
            </a:r>
          </a:p>
        </p:txBody>
      </p:sp>
      <p:sp>
        <p:nvSpPr>
          <p:cNvPr id="29" name="Rechteck 28">
            <a:extLst>
              <a:ext uri="{FF2B5EF4-FFF2-40B4-BE49-F238E27FC236}">
                <a16:creationId xmlns:a16="http://schemas.microsoft.com/office/drawing/2014/main" id="{7350EC81-03C9-47A0-8E11-1CDDE7F08EE3}"/>
              </a:ext>
            </a:extLst>
          </p:cNvPr>
          <p:cNvSpPr/>
          <p:nvPr/>
        </p:nvSpPr>
        <p:spPr>
          <a:xfrm>
            <a:off x="7625389" y="3846838"/>
            <a:ext cx="669607" cy="369332"/>
          </a:xfrm>
          <a:prstGeom prst="rect">
            <a:avLst/>
          </a:prstGeom>
        </p:spPr>
        <p:txBody>
          <a:bodyPr wrap="none">
            <a:spAutoFit/>
          </a:bodyPr>
          <a:lstStyle/>
          <a:p>
            <a:r>
              <a:rPr lang="de-DE" dirty="0"/>
              <a:t>DK</a:t>
            </a:r>
            <a:r>
              <a:rPr lang="de-DE" baseline="-25000" dirty="0"/>
              <a:t>CH</a:t>
            </a:r>
            <a:r>
              <a:rPr lang="de-DE" dirty="0"/>
              <a:t> </a:t>
            </a:r>
          </a:p>
        </p:txBody>
      </p:sp>
      <p:sp>
        <p:nvSpPr>
          <p:cNvPr id="30" name="Rechteck 29">
            <a:extLst>
              <a:ext uri="{FF2B5EF4-FFF2-40B4-BE49-F238E27FC236}">
                <a16:creationId xmlns:a16="http://schemas.microsoft.com/office/drawing/2014/main" id="{C86CDE21-28C4-4C1E-A2B9-50D511C839A5}"/>
              </a:ext>
            </a:extLst>
          </p:cNvPr>
          <p:cNvSpPr/>
          <p:nvPr/>
        </p:nvSpPr>
        <p:spPr>
          <a:xfrm>
            <a:off x="3426024" y="4138017"/>
            <a:ext cx="800219" cy="369332"/>
          </a:xfrm>
          <a:prstGeom prst="rect">
            <a:avLst/>
          </a:prstGeom>
        </p:spPr>
        <p:txBody>
          <a:bodyPr wrap="none">
            <a:spAutoFit/>
          </a:bodyPr>
          <a:lstStyle/>
          <a:p>
            <a:r>
              <a:rPr lang="de-DE" dirty="0"/>
              <a:t>DK</a:t>
            </a:r>
            <a:r>
              <a:rPr lang="de-DE" baseline="-25000" dirty="0"/>
              <a:t>THAI</a:t>
            </a:r>
            <a:r>
              <a:rPr lang="de-DE" dirty="0"/>
              <a:t> </a:t>
            </a:r>
          </a:p>
        </p:txBody>
      </p:sp>
      <p:sp>
        <p:nvSpPr>
          <p:cNvPr id="31" name="Textfeld 30">
            <a:extLst>
              <a:ext uri="{FF2B5EF4-FFF2-40B4-BE49-F238E27FC236}">
                <a16:creationId xmlns:a16="http://schemas.microsoft.com/office/drawing/2014/main" id="{07F94D5F-A2C4-45BF-BE5C-C9E0B3E8C737}"/>
              </a:ext>
            </a:extLst>
          </p:cNvPr>
          <p:cNvSpPr txBox="1"/>
          <p:nvPr/>
        </p:nvSpPr>
        <p:spPr>
          <a:xfrm>
            <a:off x="5903284" y="1516983"/>
            <a:ext cx="1889452" cy="535412"/>
          </a:xfrm>
          <a:prstGeom prst="rect">
            <a:avLst/>
          </a:prstGeom>
          <a:noFill/>
        </p:spPr>
        <p:txBody>
          <a:bodyPr wrap="square" rtlCol="0">
            <a:noAutofit/>
          </a:bodyPr>
          <a:lstStyle/>
          <a:p>
            <a:r>
              <a:rPr lang="de-DE" sz="2400" dirty="0"/>
              <a:t>Schweiz</a:t>
            </a:r>
          </a:p>
          <a:p>
            <a:endParaRPr lang="de-DE" sz="2000" dirty="0"/>
          </a:p>
        </p:txBody>
      </p:sp>
      <p:sp>
        <p:nvSpPr>
          <p:cNvPr id="35" name="Rechteck 34">
            <a:extLst>
              <a:ext uri="{FF2B5EF4-FFF2-40B4-BE49-F238E27FC236}">
                <a16:creationId xmlns:a16="http://schemas.microsoft.com/office/drawing/2014/main" id="{451135EF-DF21-44B0-B452-EE09426C527A}"/>
              </a:ext>
            </a:extLst>
          </p:cNvPr>
          <p:cNvSpPr/>
          <p:nvPr/>
        </p:nvSpPr>
        <p:spPr>
          <a:xfrm>
            <a:off x="2464005" y="4343122"/>
            <a:ext cx="739305" cy="369332"/>
          </a:xfrm>
          <a:prstGeom prst="rect">
            <a:avLst/>
          </a:prstGeom>
        </p:spPr>
        <p:txBody>
          <a:bodyPr wrap="none">
            <a:spAutoFit/>
          </a:bodyPr>
          <a:lstStyle/>
          <a:p>
            <a:r>
              <a:rPr lang="de-DE" dirty="0"/>
              <a:t>N</a:t>
            </a:r>
            <a:r>
              <a:rPr lang="de-DE" baseline="-25000" dirty="0"/>
              <a:t>THAI</a:t>
            </a:r>
            <a:r>
              <a:rPr lang="de-DE" dirty="0"/>
              <a:t>  </a:t>
            </a:r>
          </a:p>
        </p:txBody>
      </p:sp>
      <p:sp>
        <p:nvSpPr>
          <p:cNvPr id="42" name="Textfeld 41">
            <a:extLst>
              <a:ext uri="{FF2B5EF4-FFF2-40B4-BE49-F238E27FC236}">
                <a16:creationId xmlns:a16="http://schemas.microsoft.com/office/drawing/2014/main" id="{AA27DDE5-82B0-4741-960D-574FB5FB9372}"/>
              </a:ext>
            </a:extLst>
          </p:cNvPr>
          <p:cNvSpPr txBox="1"/>
          <p:nvPr/>
        </p:nvSpPr>
        <p:spPr>
          <a:xfrm>
            <a:off x="7783444" y="4827530"/>
            <a:ext cx="284052" cy="369332"/>
          </a:xfrm>
          <a:prstGeom prst="rect">
            <a:avLst/>
          </a:prstGeom>
          <a:noFill/>
        </p:spPr>
        <p:txBody>
          <a:bodyPr wrap="none" rtlCol="0">
            <a:spAutoFit/>
          </a:bodyPr>
          <a:lstStyle/>
          <a:p>
            <a:r>
              <a:rPr lang="de-DE" dirty="0"/>
              <a:t>x</a:t>
            </a:r>
          </a:p>
        </p:txBody>
      </p:sp>
      <p:sp>
        <p:nvSpPr>
          <p:cNvPr id="43" name="Rechteck 42">
            <a:extLst>
              <a:ext uri="{FF2B5EF4-FFF2-40B4-BE49-F238E27FC236}">
                <a16:creationId xmlns:a16="http://schemas.microsoft.com/office/drawing/2014/main" id="{52EDC2A9-1C61-49EA-8127-BCA2EBDD4965}"/>
              </a:ext>
            </a:extLst>
          </p:cNvPr>
          <p:cNvSpPr/>
          <p:nvPr/>
        </p:nvSpPr>
        <p:spPr>
          <a:xfrm>
            <a:off x="379040" y="3709134"/>
            <a:ext cx="606256" cy="369332"/>
          </a:xfrm>
          <a:prstGeom prst="rect">
            <a:avLst/>
          </a:prstGeom>
        </p:spPr>
        <p:txBody>
          <a:bodyPr wrap="none">
            <a:spAutoFit/>
          </a:bodyPr>
          <a:lstStyle/>
          <a:p>
            <a:r>
              <a:rPr lang="de-DE" dirty="0" err="1"/>
              <a:t>p</a:t>
            </a:r>
            <a:r>
              <a:rPr lang="de-DE" baseline="-25000" dirty="0" err="1"/>
              <a:t>THAI</a:t>
            </a:r>
            <a:endParaRPr lang="de-DE" dirty="0"/>
          </a:p>
        </p:txBody>
      </p:sp>
      <mc:AlternateContent xmlns:mc="http://schemas.openxmlformats.org/markup-compatibility/2006" xmlns:a14="http://schemas.microsoft.com/office/drawing/2010/main">
        <mc:Choice Requires="a14">
          <p:sp>
            <p:nvSpPr>
              <p:cNvPr id="44" name="Rechteck 43">
                <a:extLst>
                  <a:ext uri="{FF2B5EF4-FFF2-40B4-BE49-F238E27FC236}">
                    <a16:creationId xmlns:a16="http://schemas.microsoft.com/office/drawing/2014/main" id="{B1D63D7C-9452-45D5-9897-C696D17B76DB}"/>
                  </a:ext>
                </a:extLst>
              </p:cNvPr>
              <p:cNvSpPr/>
              <p:nvPr/>
            </p:nvSpPr>
            <p:spPr>
              <a:xfrm>
                <a:off x="142943" y="2837325"/>
                <a:ext cx="813621"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𝐷𝐾</m:t>
                        </m:r>
                      </m:e>
                    </m:acc>
                  </m:oMath>
                </a14:m>
                <a:r>
                  <a:rPr lang="de-DE" baseline="-25000" dirty="0" err="1"/>
                  <a:t>THAI</a:t>
                </a:r>
                <a:endParaRPr lang="de-DE" dirty="0"/>
              </a:p>
            </p:txBody>
          </p:sp>
        </mc:Choice>
        <mc:Fallback xmlns="">
          <p:sp>
            <p:nvSpPr>
              <p:cNvPr id="44" name="Rechteck 43">
                <a:extLst>
                  <a:ext uri="{FF2B5EF4-FFF2-40B4-BE49-F238E27FC236}">
                    <a16:creationId xmlns:a16="http://schemas.microsoft.com/office/drawing/2014/main" id="{B1D63D7C-9452-45D5-9897-C696D17B76DB}"/>
                  </a:ext>
                </a:extLst>
              </p:cNvPr>
              <p:cNvSpPr>
                <a:spLocks noRot="1" noChangeAspect="1" noMove="1" noResize="1" noEditPoints="1" noAdjustHandles="1" noChangeArrowheads="1" noChangeShapeType="1" noTextEdit="1"/>
              </p:cNvSpPr>
              <p:nvPr/>
            </p:nvSpPr>
            <p:spPr>
              <a:xfrm>
                <a:off x="142943" y="2837325"/>
                <a:ext cx="813621" cy="369332"/>
              </a:xfrm>
              <a:prstGeom prst="rect">
                <a:avLst/>
              </a:prstGeom>
              <a:blipFill>
                <a:blip r:embed="rId3"/>
                <a:stretch>
                  <a:fillRect b="-19672"/>
                </a:stretch>
              </a:blipFill>
            </p:spPr>
            <p:txBody>
              <a:bodyPr/>
              <a:lstStyle/>
              <a:p>
                <a:r>
                  <a:rPr lang="de-DE">
                    <a:noFill/>
                  </a:rPr>
                  <a:t> </a:t>
                </a:r>
              </a:p>
            </p:txBody>
          </p:sp>
        </mc:Fallback>
      </mc:AlternateContent>
      <p:sp>
        <p:nvSpPr>
          <p:cNvPr id="49" name="Rechteck 48">
            <a:extLst>
              <a:ext uri="{FF2B5EF4-FFF2-40B4-BE49-F238E27FC236}">
                <a16:creationId xmlns:a16="http://schemas.microsoft.com/office/drawing/2014/main" id="{3392871C-AEB5-4B64-AA27-9B67BD67DB6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ECBC5B7-AE69-3379-1DF7-DBD3CACD0DA4}"/>
                  </a:ext>
                </a:extLst>
              </p14:cNvPr>
              <p14:cNvContentPartPr/>
              <p14:nvPr/>
            </p14:nvContentPartPr>
            <p14:xfrm>
              <a:off x="8180967" y="503116"/>
              <a:ext cx="3115080" cy="51120"/>
            </p14:xfrm>
          </p:contentPart>
        </mc:Choice>
        <mc:Fallback xmlns="">
          <p:pic>
            <p:nvPicPr>
              <p:cNvPr id="2" name="Freihand 1">
                <a:extLst>
                  <a:ext uri="{FF2B5EF4-FFF2-40B4-BE49-F238E27FC236}">
                    <a16:creationId xmlns:a16="http://schemas.microsoft.com/office/drawing/2014/main" id="{DECBC5B7-AE69-3379-1DF7-DBD3CACD0DA4}"/>
                  </a:ext>
                </a:extLst>
              </p:cNvPr>
              <p:cNvPicPr/>
              <p:nvPr/>
            </p:nvPicPr>
            <p:blipFill>
              <a:blip r:embed="rId5"/>
              <a:stretch>
                <a:fillRect/>
              </a:stretch>
            </p:blipFill>
            <p:spPr>
              <a:xfrm>
                <a:off x="8172327" y="494116"/>
                <a:ext cx="3132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6ACF0837-D8A7-0923-B159-2F3CB0DC9F3D}"/>
                  </a:ext>
                </a:extLst>
              </p14:cNvPr>
              <p14:cNvContentPartPr/>
              <p14:nvPr/>
            </p14:nvContentPartPr>
            <p14:xfrm>
              <a:off x="7628727" y="3769756"/>
              <a:ext cx="688680" cy="569160"/>
            </p14:xfrm>
          </p:contentPart>
        </mc:Choice>
        <mc:Fallback xmlns="">
          <p:pic>
            <p:nvPicPr>
              <p:cNvPr id="3" name="Freihand 2">
                <a:extLst>
                  <a:ext uri="{FF2B5EF4-FFF2-40B4-BE49-F238E27FC236}">
                    <a16:creationId xmlns:a16="http://schemas.microsoft.com/office/drawing/2014/main" id="{6ACF0837-D8A7-0923-B159-2F3CB0DC9F3D}"/>
                  </a:ext>
                </a:extLst>
              </p:cNvPr>
              <p:cNvPicPr/>
              <p:nvPr/>
            </p:nvPicPr>
            <p:blipFill>
              <a:blip r:embed="rId7"/>
              <a:stretch>
                <a:fillRect/>
              </a:stretch>
            </p:blipFill>
            <p:spPr>
              <a:xfrm>
                <a:off x="7620087" y="3761116"/>
                <a:ext cx="706320" cy="586800"/>
              </a:xfrm>
              <a:prstGeom prst="rect">
                <a:avLst/>
              </a:prstGeom>
            </p:spPr>
          </p:pic>
        </mc:Fallback>
      </mc:AlternateContent>
      <p:grpSp>
        <p:nvGrpSpPr>
          <p:cNvPr id="32" name="Gruppieren 31">
            <a:extLst>
              <a:ext uri="{FF2B5EF4-FFF2-40B4-BE49-F238E27FC236}">
                <a16:creationId xmlns:a16="http://schemas.microsoft.com/office/drawing/2014/main" id="{7BD5B1DF-D21D-A5B9-351F-B760E0236323}"/>
              </a:ext>
            </a:extLst>
          </p:cNvPr>
          <p:cNvGrpSpPr/>
          <p:nvPr/>
        </p:nvGrpSpPr>
        <p:grpSpPr>
          <a:xfrm>
            <a:off x="5075607" y="3506956"/>
            <a:ext cx="1180800" cy="295920"/>
            <a:chOff x="5075607" y="3506956"/>
            <a:chExt cx="1180800" cy="2959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262A7706-7B53-6170-E066-233D823F9042}"/>
                    </a:ext>
                  </a:extLst>
                </p14:cNvPr>
                <p14:cNvContentPartPr/>
                <p14:nvPr/>
              </p14:nvContentPartPr>
              <p14:xfrm>
                <a:off x="5075607" y="3527836"/>
                <a:ext cx="372960" cy="17640"/>
              </p14:xfrm>
            </p:contentPart>
          </mc:Choice>
          <mc:Fallback xmlns="">
            <p:pic>
              <p:nvPicPr>
                <p:cNvPr id="5" name="Freihand 4">
                  <a:extLst>
                    <a:ext uri="{FF2B5EF4-FFF2-40B4-BE49-F238E27FC236}">
                      <a16:creationId xmlns:a16="http://schemas.microsoft.com/office/drawing/2014/main" id="{262A7706-7B53-6170-E066-233D823F9042}"/>
                    </a:ext>
                  </a:extLst>
                </p:cNvPr>
                <p:cNvPicPr/>
                <p:nvPr/>
              </p:nvPicPr>
              <p:blipFill>
                <a:blip r:embed="rId9"/>
                <a:stretch>
                  <a:fillRect/>
                </a:stretch>
              </p:blipFill>
              <p:spPr>
                <a:xfrm>
                  <a:off x="5066967" y="3518836"/>
                  <a:ext cx="390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C7A061F4-204A-58BD-ED0D-17BA2A2C4EEA}"/>
                    </a:ext>
                  </a:extLst>
                </p14:cNvPr>
                <p14:cNvContentPartPr/>
                <p14:nvPr/>
              </p14:nvContentPartPr>
              <p14:xfrm>
                <a:off x="5557287" y="3533236"/>
                <a:ext cx="410040" cy="41040"/>
              </p14:xfrm>
            </p:contentPart>
          </mc:Choice>
          <mc:Fallback xmlns="">
            <p:pic>
              <p:nvPicPr>
                <p:cNvPr id="13" name="Freihand 12">
                  <a:extLst>
                    <a:ext uri="{FF2B5EF4-FFF2-40B4-BE49-F238E27FC236}">
                      <a16:creationId xmlns:a16="http://schemas.microsoft.com/office/drawing/2014/main" id="{C7A061F4-204A-58BD-ED0D-17BA2A2C4EEA}"/>
                    </a:ext>
                  </a:extLst>
                </p:cNvPr>
                <p:cNvPicPr/>
                <p:nvPr/>
              </p:nvPicPr>
              <p:blipFill>
                <a:blip r:embed="rId11"/>
                <a:stretch>
                  <a:fillRect/>
                </a:stretch>
              </p:blipFill>
              <p:spPr>
                <a:xfrm>
                  <a:off x="5548647" y="3524596"/>
                  <a:ext cx="427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0C9FC165-7F6F-76E8-3679-9FEDC2373B97}"/>
                    </a:ext>
                  </a:extLst>
                </p14:cNvPr>
                <p14:cNvContentPartPr/>
                <p14:nvPr/>
              </p14:nvContentPartPr>
              <p14:xfrm>
                <a:off x="6108807" y="3506956"/>
                <a:ext cx="118440" cy="12240"/>
              </p14:xfrm>
            </p:contentPart>
          </mc:Choice>
          <mc:Fallback xmlns="">
            <p:pic>
              <p:nvPicPr>
                <p:cNvPr id="14" name="Freihand 13">
                  <a:extLst>
                    <a:ext uri="{FF2B5EF4-FFF2-40B4-BE49-F238E27FC236}">
                      <a16:creationId xmlns:a16="http://schemas.microsoft.com/office/drawing/2014/main" id="{0C9FC165-7F6F-76E8-3679-9FEDC2373B97}"/>
                    </a:ext>
                  </a:extLst>
                </p:cNvPr>
                <p:cNvPicPr/>
                <p:nvPr/>
              </p:nvPicPr>
              <p:blipFill>
                <a:blip r:embed="rId13"/>
                <a:stretch>
                  <a:fillRect/>
                </a:stretch>
              </p:blipFill>
              <p:spPr>
                <a:xfrm>
                  <a:off x="6100167" y="3497956"/>
                  <a:ext cx="136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E6ABCBE3-E085-DF23-8185-B634FC4997CF}"/>
                    </a:ext>
                  </a:extLst>
                </p14:cNvPr>
                <p14:cNvContentPartPr/>
                <p14:nvPr/>
              </p14:nvContentPartPr>
              <p14:xfrm>
                <a:off x="6238407" y="3523516"/>
                <a:ext cx="18000" cy="279360"/>
              </p14:xfrm>
            </p:contentPart>
          </mc:Choice>
          <mc:Fallback xmlns="">
            <p:pic>
              <p:nvPicPr>
                <p:cNvPr id="15" name="Freihand 14">
                  <a:extLst>
                    <a:ext uri="{FF2B5EF4-FFF2-40B4-BE49-F238E27FC236}">
                      <a16:creationId xmlns:a16="http://schemas.microsoft.com/office/drawing/2014/main" id="{E6ABCBE3-E085-DF23-8185-B634FC4997CF}"/>
                    </a:ext>
                  </a:extLst>
                </p:cNvPr>
                <p:cNvPicPr/>
                <p:nvPr/>
              </p:nvPicPr>
              <p:blipFill>
                <a:blip r:embed="rId15"/>
                <a:stretch>
                  <a:fillRect/>
                </a:stretch>
              </p:blipFill>
              <p:spPr>
                <a:xfrm>
                  <a:off x="6229407" y="3514516"/>
                  <a:ext cx="35640" cy="29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F3CA49C5-9A6C-A158-9498-896CCC17C8EF}"/>
                  </a:ext>
                </a:extLst>
              </p14:cNvPr>
              <p14:cNvContentPartPr/>
              <p14:nvPr/>
            </p14:nvContentPartPr>
            <p14:xfrm>
              <a:off x="6264687" y="4003756"/>
              <a:ext cx="2520" cy="225720"/>
            </p14:xfrm>
          </p:contentPart>
        </mc:Choice>
        <mc:Fallback xmlns="">
          <p:pic>
            <p:nvPicPr>
              <p:cNvPr id="16" name="Freihand 15">
                <a:extLst>
                  <a:ext uri="{FF2B5EF4-FFF2-40B4-BE49-F238E27FC236}">
                    <a16:creationId xmlns:a16="http://schemas.microsoft.com/office/drawing/2014/main" id="{F3CA49C5-9A6C-A158-9498-896CCC17C8EF}"/>
                  </a:ext>
                </a:extLst>
              </p:cNvPr>
              <p:cNvPicPr/>
              <p:nvPr/>
            </p:nvPicPr>
            <p:blipFill>
              <a:blip r:embed="rId17"/>
              <a:stretch>
                <a:fillRect/>
              </a:stretch>
            </p:blipFill>
            <p:spPr>
              <a:xfrm>
                <a:off x="6256047" y="3995116"/>
                <a:ext cx="20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E865B35A-0CBE-36A0-5068-2F901614684A}"/>
                  </a:ext>
                </a:extLst>
              </p14:cNvPr>
              <p14:cNvContentPartPr/>
              <p14:nvPr/>
            </p14:nvContentPartPr>
            <p14:xfrm>
              <a:off x="6266847" y="4394356"/>
              <a:ext cx="13320" cy="353520"/>
            </p14:xfrm>
          </p:contentPart>
        </mc:Choice>
        <mc:Fallback xmlns="">
          <p:pic>
            <p:nvPicPr>
              <p:cNvPr id="17" name="Freihand 16">
                <a:extLst>
                  <a:ext uri="{FF2B5EF4-FFF2-40B4-BE49-F238E27FC236}">
                    <a16:creationId xmlns:a16="http://schemas.microsoft.com/office/drawing/2014/main" id="{E865B35A-0CBE-36A0-5068-2F901614684A}"/>
                  </a:ext>
                </a:extLst>
              </p:cNvPr>
              <p:cNvPicPr/>
              <p:nvPr/>
            </p:nvPicPr>
            <p:blipFill>
              <a:blip r:embed="rId19"/>
              <a:stretch>
                <a:fillRect/>
              </a:stretch>
            </p:blipFill>
            <p:spPr>
              <a:xfrm>
                <a:off x="6257847" y="4385716"/>
                <a:ext cx="30960" cy="371160"/>
              </a:xfrm>
              <a:prstGeom prst="rect">
                <a:avLst/>
              </a:prstGeom>
            </p:spPr>
          </p:pic>
        </mc:Fallback>
      </mc:AlternateContent>
      <p:grpSp>
        <p:nvGrpSpPr>
          <p:cNvPr id="28" name="Gruppieren 27">
            <a:extLst>
              <a:ext uri="{FF2B5EF4-FFF2-40B4-BE49-F238E27FC236}">
                <a16:creationId xmlns:a16="http://schemas.microsoft.com/office/drawing/2014/main" id="{37CF4F90-034A-2015-1B11-CB9BF939F6CB}"/>
              </a:ext>
            </a:extLst>
          </p:cNvPr>
          <p:cNvGrpSpPr/>
          <p:nvPr/>
        </p:nvGrpSpPr>
        <p:grpSpPr>
          <a:xfrm>
            <a:off x="6219327" y="4933636"/>
            <a:ext cx="267480" cy="254160"/>
            <a:chOff x="6219327" y="4933636"/>
            <a:chExt cx="267480" cy="25416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53A04BB3-7B14-B1A9-4F65-9B5F849C5BD9}"/>
                    </a:ext>
                  </a:extLst>
                </p14:cNvPr>
                <p14:cNvContentPartPr/>
                <p14:nvPr/>
              </p14:nvContentPartPr>
              <p14:xfrm>
                <a:off x="6220407" y="4993756"/>
                <a:ext cx="95760" cy="194040"/>
              </p14:xfrm>
            </p:contentPart>
          </mc:Choice>
          <mc:Fallback xmlns="">
            <p:pic>
              <p:nvPicPr>
                <p:cNvPr id="18" name="Freihand 17">
                  <a:extLst>
                    <a:ext uri="{FF2B5EF4-FFF2-40B4-BE49-F238E27FC236}">
                      <a16:creationId xmlns:a16="http://schemas.microsoft.com/office/drawing/2014/main" id="{53A04BB3-7B14-B1A9-4F65-9B5F849C5BD9}"/>
                    </a:ext>
                  </a:extLst>
                </p:cNvPr>
                <p:cNvPicPr/>
                <p:nvPr/>
              </p:nvPicPr>
              <p:blipFill>
                <a:blip r:embed="rId21"/>
                <a:stretch>
                  <a:fillRect/>
                </a:stretch>
              </p:blipFill>
              <p:spPr>
                <a:xfrm>
                  <a:off x="6211407" y="4984756"/>
                  <a:ext cx="113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Freihand 25">
                  <a:extLst>
                    <a:ext uri="{FF2B5EF4-FFF2-40B4-BE49-F238E27FC236}">
                      <a16:creationId xmlns:a16="http://schemas.microsoft.com/office/drawing/2014/main" id="{27120355-8DC0-7D90-156D-E2899AD79A98}"/>
                    </a:ext>
                  </a:extLst>
                </p14:cNvPr>
                <p14:cNvContentPartPr/>
                <p14:nvPr/>
              </p14:nvContentPartPr>
              <p14:xfrm>
                <a:off x="6219327" y="5066836"/>
                <a:ext cx="112680" cy="79920"/>
              </p14:xfrm>
            </p:contentPart>
          </mc:Choice>
          <mc:Fallback xmlns="">
            <p:pic>
              <p:nvPicPr>
                <p:cNvPr id="26" name="Freihand 25">
                  <a:extLst>
                    <a:ext uri="{FF2B5EF4-FFF2-40B4-BE49-F238E27FC236}">
                      <a16:creationId xmlns:a16="http://schemas.microsoft.com/office/drawing/2014/main" id="{27120355-8DC0-7D90-156D-E2899AD79A98}"/>
                    </a:ext>
                  </a:extLst>
                </p:cNvPr>
                <p:cNvPicPr/>
                <p:nvPr/>
              </p:nvPicPr>
              <p:blipFill>
                <a:blip r:embed="rId23"/>
                <a:stretch>
                  <a:fillRect/>
                </a:stretch>
              </p:blipFill>
              <p:spPr>
                <a:xfrm>
                  <a:off x="6210327" y="5057836"/>
                  <a:ext cx="130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Freihand 26">
                  <a:extLst>
                    <a:ext uri="{FF2B5EF4-FFF2-40B4-BE49-F238E27FC236}">
                      <a16:creationId xmlns:a16="http://schemas.microsoft.com/office/drawing/2014/main" id="{E056CE78-BBA6-A17D-1458-7F931E3D7EE0}"/>
                    </a:ext>
                  </a:extLst>
                </p14:cNvPr>
                <p14:cNvContentPartPr/>
                <p14:nvPr/>
              </p14:nvContentPartPr>
              <p14:xfrm>
                <a:off x="6375207" y="4933636"/>
                <a:ext cx="111600" cy="140040"/>
              </p14:xfrm>
            </p:contentPart>
          </mc:Choice>
          <mc:Fallback xmlns="">
            <p:pic>
              <p:nvPicPr>
                <p:cNvPr id="27" name="Freihand 26">
                  <a:extLst>
                    <a:ext uri="{FF2B5EF4-FFF2-40B4-BE49-F238E27FC236}">
                      <a16:creationId xmlns:a16="http://schemas.microsoft.com/office/drawing/2014/main" id="{E056CE78-BBA6-A17D-1458-7F931E3D7EE0}"/>
                    </a:ext>
                  </a:extLst>
                </p:cNvPr>
                <p:cNvPicPr/>
                <p:nvPr/>
              </p:nvPicPr>
              <p:blipFill>
                <a:blip r:embed="rId25"/>
                <a:stretch>
                  <a:fillRect/>
                </a:stretch>
              </p:blipFill>
              <p:spPr>
                <a:xfrm>
                  <a:off x="6366567" y="4924636"/>
                  <a:ext cx="129240" cy="157680"/>
                </a:xfrm>
                <a:prstGeom prst="rect">
                  <a:avLst/>
                </a:prstGeom>
              </p:spPr>
            </p:pic>
          </mc:Fallback>
        </mc:AlternateContent>
      </p:grpSp>
      <p:grpSp>
        <p:nvGrpSpPr>
          <p:cNvPr id="36" name="Gruppieren 35">
            <a:extLst>
              <a:ext uri="{FF2B5EF4-FFF2-40B4-BE49-F238E27FC236}">
                <a16:creationId xmlns:a16="http://schemas.microsoft.com/office/drawing/2014/main" id="{7F8D458C-0B33-49AB-F261-5B0B8F3D0460}"/>
              </a:ext>
            </a:extLst>
          </p:cNvPr>
          <p:cNvGrpSpPr/>
          <p:nvPr/>
        </p:nvGrpSpPr>
        <p:grpSpPr>
          <a:xfrm>
            <a:off x="4719207" y="3333436"/>
            <a:ext cx="226080" cy="358200"/>
            <a:chOff x="4719207" y="3333436"/>
            <a:chExt cx="226080" cy="358200"/>
          </a:xfrm>
        </p:grpSpPr>
        <mc:AlternateContent xmlns:mc="http://schemas.openxmlformats.org/markup-compatibility/2006" xmlns:p14="http://schemas.microsoft.com/office/powerpoint/2010/main">
          <mc:Choice Requires="p14">
            <p:contentPart p14:bwMode="auto" r:id="rId26">
              <p14:nvContentPartPr>
                <p14:cNvPr id="33" name="Freihand 32">
                  <a:extLst>
                    <a:ext uri="{FF2B5EF4-FFF2-40B4-BE49-F238E27FC236}">
                      <a16:creationId xmlns:a16="http://schemas.microsoft.com/office/drawing/2014/main" id="{A78DAE56-F7A2-8FB3-78F9-19C63DA305D6}"/>
                    </a:ext>
                  </a:extLst>
                </p14:cNvPr>
                <p14:cNvContentPartPr/>
                <p14:nvPr/>
              </p14:nvContentPartPr>
              <p14:xfrm>
                <a:off x="4719207" y="3453316"/>
                <a:ext cx="95760" cy="238320"/>
              </p14:xfrm>
            </p:contentPart>
          </mc:Choice>
          <mc:Fallback xmlns="">
            <p:pic>
              <p:nvPicPr>
                <p:cNvPr id="33" name="Freihand 32">
                  <a:extLst>
                    <a:ext uri="{FF2B5EF4-FFF2-40B4-BE49-F238E27FC236}">
                      <a16:creationId xmlns:a16="http://schemas.microsoft.com/office/drawing/2014/main" id="{A78DAE56-F7A2-8FB3-78F9-19C63DA305D6}"/>
                    </a:ext>
                  </a:extLst>
                </p:cNvPr>
                <p:cNvPicPr/>
                <p:nvPr/>
              </p:nvPicPr>
              <p:blipFill>
                <a:blip r:embed="rId27"/>
                <a:stretch>
                  <a:fillRect/>
                </a:stretch>
              </p:blipFill>
              <p:spPr>
                <a:xfrm>
                  <a:off x="4710207" y="3444676"/>
                  <a:ext cx="113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F14A953B-2E02-6502-48C1-E5BC3857FFC8}"/>
                    </a:ext>
                  </a:extLst>
                </p14:cNvPr>
                <p14:cNvContentPartPr/>
                <p14:nvPr/>
              </p14:nvContentPartPr>
              <p14:xfrm>
                <a:off x="4840167" y="3333436"/>
                <a:ext cx="105120" cy="102240"/>
              </p14:xfrm>
            </p:contentPart>
          </mc:Choice>
          <mc:Fallback xmlns="">
            <p:pic>
              <p:nvPicPr>
                <p:cNvPr id="34" name="Freihand 33">
                  <a:extLst>
                    <a:ext uri="{FF2B5EF4-FFF2-40B4-BE49-F238E27FC236}">
                      <a16:creationId xmlns:a16="http://schemas.microsoft.com/office/drawing/2014/main" id="{F14A953B-2E02-6502-48C1-E5BC3857FFC8}"/>
                    </a:ext>
                  </a:extLst>
                </p:cNvPr>
                <p:cNvPicPr/>
                <p:nvPr/>
              </p:nvPicPr>
              <p:blipFill>
                <a:blip r:embed="rId29"/>
                <a:stretch>
                  <a:fillRect/>
                </a:stretch>
              </p:blipFill>
              <p:spPr>
                <a:xfrm>
                  <a:off x="4831167" y="3324796"/>
                  <a:ext cx="122760" cy="1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D246F073-7513-D038-8FC7-BCC2563E4EC8}"/>
                  </a:ext>
                </a:extLst>
              </p14:cNvPr>
              <p14:cNvContentPartPr/>
              <p14:nvPr/>
            </p14:nvContentPartPr>
            <p14:xfrm>
              <a:off x="3387567" y="4059196"/>
              <a:ext cx="812160" cy="518040"/>
            </p14:xfrm>
          </p:contentPart>
        </mc:Choice>
        <mc:Fallback xmlns="">
          <p:pic>
            <p:nvPicPr>
              <p:cNvPr id="37" name="Freihand 36">
                <a:extLst>
                  <a:ext uri="{FF2B5EF4-FFF2-40B4-BE49-F238E27FC236}">
                    <a16:creationId xmlns:a16="http://schemas.microsoft.com/office/drawing/2014/main" id="{D246F073-7513-D038-8FC7-BCC2563E4EC8}"/>
                  </a:ext>
                </a:extLst>
              </p:cNvPr>
              <p:cNvPicPr/>
              <p:nvPr/>
            </p:nvPicPr>
            <p:blipFill>
              <a:blip r:embed="rId31"/>
              <a:stretch>
                <a:fillRect/>
              </a:stretch>
            </p:blipFill>
            <p:spPr>
              <a:xfrm>
                <a:off x="3378567" y="4050556"/>
                <a:ext cx="8298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 name="Freihand 37">
                <a:extLst>
                  <a:ext uri="{FF2B5EF4-FFF2-40B4-BE49-F238E27FC236}">
                    <a16:creationId xmlns:a16="http://schemas.microsoft.com/office/drawing/2014/main" id="{E015B6D0-B211-AF0F-1168-5373D03E3012}"/>
                  </a:ext>
                </a:extLst>
              </p14:cNvPr>
              <p14:cNvContentPartPr/>
              <p14:nvPr/>
            </p14:nvContentPartPr>
            <p14:xfrm>
              <a:off x="961887" y="3043636"/>
              <a:ext cx="2576520" cy="1335600"/>
            </p14:xfrm>
          </p:contentPart>
        </mc:Choice>
        <mc:Fallback xmlns="">
          <p:pic>
            <p:nvPicPr>
              <p:cNvPr id="38" name="Freihand 37">
                <a:extLst>
                  <a:ext uri="{FF2B5EF4-FFF2-40B4-BE49-F238E27FC236}">
                    <a16:creationId xmlns:a16="http://schemas.microsoft.com/office/drawing/2014/main" id="{E015B6D0-B211-AF0F-1168-5373D03E3012}"/>
                  </a:ext>
                </a:extLst>
              </p:cNvPr>
              <p:cNvPicPr/>
              <p:nvPr/>
            </p:nvPicPr>
            <p:blipFill>
              <a:blip r:embed="rId33"/>
              <a:stretch>
                <a:fillRect/>
              </a:stretch>
            </p:blipFill>
            <p:spPr>
              <a:xfrm>
                <a:off x="952887" y="3034636"/>
                <a:ext cx="2594160" cy="1353240"/>
              </a:xfrm>
              <a:prstGeom prst="rect">
                <a:avLst/>
              </a:prstGeom>
            </p:spPr>
          </p:pic>
        </mc:Fallback>
      </mc:AlternateContent>
      <p:grpSp>
        <p:nvGrpSpPr>
          <p:cNvPr id="45" name="Gruppieren 44">
            <a:extLst>
              <a:ext uri="{FF2B5EF4-FFF2-40B4-BE49-F238E27FC236}">
                <a16:creationId xmlns:a16="http://schemas.microsoft.com/office/drawing/2014/main" id="{3F10601B-84E9-6FCF-3E82-9B79D10002D8}"/>
              </a:ext>
            </a:extLst>
          </p:cNvPr>
          <p:cNvGrpSpPr/>
          <p:nvPr/>
        </p:nvGrpSpPr>
        <p:grpSpPr>
          <a:xfrm>
            <a:off x="885567" y="3946876"/>
            <a:ext cx="1208520" cy="32040"/>
            <a:chOff x="885567" y="3946876"/>
            <a:chExt cx="1208520" cy="32040"/>
          </a:xfrm>
        </p:grpSpPr>
        <mc:AlternateContent xmlns:mc="http://schemas.openxmlformats.org/markup-compatibility/2006" xmlns:p14="http://schemas.microsoft.com/office/powerpoint/2010/main">
          <mc:Choice Requires="p14">
            <p:contentPart p14:bwMode="auto" r:id="rId34">
              <p14:nvContentPartPr>
                <p14:cNvPr id="39" name="Freihand 38">
                  <a:extLst>
                    <a:ext uri="{FF2B5EF4-FFF2-40B4-BE49-F238E27FC236}">
                      <a16:creationId xmlns:a16="http://schemas.microsoft.com/office/drawing/2014/main" id="{7FA529CE-A74D-419B-656F-C65A5AE2B988}"/>
                    </a:ext>
                  </a:extLst>
                </p14:cNvPr>
                <p14:cNvContentPartPr/>
                <p14:nvPr/>
              </p14:nvContentPartPr>
              <p14:xfrm>
                <a:off x="885567" y="3963436"/>
                <a:ext cx="130320" cy="15480"/>
              </p14:xfrm>
            </p:contentPart>
          </mc:Choice>
          <mc:Fallback xmlns="">
            <p:pic>
              <p:nvPicPr>
                <p:cNvPr id="39" name="Freihand 38">
                  <a:extLst>
                    <a:ext uri="{FF2B5EF4-FFF2-40B4-BE49-F238E27FC236}">
                      <a16:creationId xmlns:a16="http://schemas.microsoft.com/office/drawing/2014/main" id="{7FA529CE-A74D-419B-656F-C65A5AE2B988}"/>
                    </a:ext>
                  </a:extLst>
                </p:cNvPr>
                <p:cNvPicPr/>
                <p:nvPr/>
              </p:nvPicPr>
              <p:blipFill>
                <a:blip r:embed="rId35"/>
                <a:stretch>
                  <a:fillRect/>
                </a:stretch>
              </p:blipFill>
              <p:spPr>
                <a:xfrm>
                  <a:off x="876927" y="3954796"/>
                  <a:ext cx="147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0" name="Freihand 39">
                  <a:extLst>
                    <a:ext uri="{FF2B5EF4-FFF2-40B4-BE49-F238E27FC236}">
                      <a16:creationId xmlns:a16="http://schemas.microsoft.com/office/drawing/2014/main" id="{44E5C143-2BD8-9828-61E2-75CC449CD2CE}"/>
                    </a:ext>
                  </a:extLst>
                </p14:cNvPr>
                <p14:cNvContentPartPr/>
                <p14:nvPr/>
              </p14:nvContentPartPr>
              <p14:xfrm>
                <a:off x="1141887" y="3955876"/>
                <a:ext cx="319320" cy="19080"/>
              </p14:xfrm>
            </p:contentPart>
          </mc:Choice>
          <mc:Fallback xmlns="">
            <p:pic>
              <p:nvPicPr>
                <p:cNvPr id="40" name="Freihand 39">
                  <a:extLst>
                    <a:ext uri="{FF2B5EF4-FFF2-40B4-BE49-F238E27FC236}">
                      <a16:creationId xmlns:a16="http://schemas.microsoft.com/office/drawing/2014/main" id="{44E5C143-2BD8-9828-61E2-75CC449CD2CE}"/>
                    </a:ext>
                  </a:extLst>
                </p:cNvPr>
                <p:cNvPicPr/>
                <p:nvPr/>
              </p:nvPicPr>
              <p:blipFill>
                <a:blip r:embed="rId37"/>
                <a:stretch>
                  <a:fillRect/>
                </a:stretch>
              </p:blipFill>
              <p:spPr>
                <a:xfrm>
                  <a:off x="1133247" y="3946876"/>
                  <a:ext cx="336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Freihand 40">
                  <a:extLst>
                    <a:ext uri="{FF2B5EF4-FFF2-40B4-BE49-F238E27FC236}">
                      <a16:creationId xmlns:a16="http://schemas.microsoft.com/office/drawing/2014/main" id="{B73DA9A1-8688-937F-5DA7-20DB39D27330}"/>
                    </a:ext>
                  </a:extLst>
                </p14:cNvPr>
                <p14:cNvContentPartPr/>
                <p14:nvPr/>
              </p14:nvContentPartPr>
              <p14:xfrm>
                <a:off x="1678287" y="3946876"/>
                <a:ext cx="415800" cy="26640"/>
              </p14:xfrm>
            </p:contentPart>
          </mc:Choice>
          <mc:Fallback xmlns="">
            <p:pic>
              <p:nvPicPr>
                <p:cNvPr id="41" name="Freihand 40">
                  <a:extLst>
                    <a:ext uri="{FF2B5EF4-FFF2-40B4-BE49-F238E27FC236}">
                      <a16:creationId xmlns:a16="http://schemas.microsoft.com/office/drawing/2014/main" id="{B73DA9A1-8688-937F-5DA7-20DB39D27330}"/>
                    </a:ext>
                  </a:extLst>
                </p:cNvPr>
                <p:cNvPicPr/>
                <p:nvPr/>
              </p:nvPicPr>
              <p:blipFill>
                <a:blip r:embed="rId39"/>
                <a:stretch>
                  <a:fillRect/>
                </a:stretch>
              </p:blipFill>
              <p:spPr>
                <a:xfrm>
                  <a:off x="1669287" y="3938236"/>
                  <a:ext cx="433440" cy="44280"/>
                </a:xfrm>
                <a:prstGeom prst="rect">
                  <a:avLst/>
                </a:prstGeom>
              </p:spPr>
            </p:pic>
          </mc:Fallback>
        </mc:AlternateContent>
      </p:grpSp>
      <p:grpSp>
        <p:nvGrpSpPr>
          <p:cNvPr id="60" name="Gruppieren 59">
            <a:extLst>
              <a:ext uri="{FF2B5EF4-FFF2-40B4-BE49-F238E27FC236}">
                <a16:creationId xmlns:a16="http://schemas.microsoft.com/office/drawing/2014/main" id="{3D5F94FC-C1BA-D8F8-14DB-08D2A7E42108}"/>
              </a:ext>
            </a:extLst>
          </p:cNvPr>
          <p:cNvGrpSpPr/>
          <p:nvPr/>
        </p:nvGrpSpPr>
        <p:grpSpPr>
          <a:xfrm>
            <a:off x="2150247" y="1699396"/>
            <a:ext cx="2297520" cy="531000"/>
            <a:chOff x="2150247" y="1699396"/>
            <a:chExt cx="2297520" cy="531000"/>
          </a:xfrm>
        </p:grpSpPr>
        <mc:AlternateContent xmlns:mc="http://schemas.openxmlformats.org/markup-compatibility/2006" xmlns:p14="http://schemas.microsoft.com/office/powerpoint/2010/main">
          <mc:Choice Requires="p14">
            <p:contentPart p14:bwMode="auto" r:id="rId40">
              <p14:nvContentPartPr>
                <p14:cNvPr id="46" name="Freihand 45">
                  <a:extLst>
                    <a:ext uri="{FF2B5EF4-FFF2-40B4-BE49-F238E27FC236}">
                      <a16:creationId xmlns:a16="http://schemas.microsoft.com/office/drawing/2014/main" id="{8DB330F2-EB99-6B68-4CFE-6B2DA3B104DF}"/>
                    </a:ext>
                  </a:extLst>
                </p14:cNvPr>
                <p14:cNvContentPartPr/>
                <p14:nvPr/>
              </p14:nvContentPartPr>
              <p14:xfrm>
                <a:off x="2150247" y="2007196"/>
                <a:ext cx="79920" cy="167040"/>
              </p14:xfrm>
            </p:contentPart>
          </mc:Choice>
          <mc:Fallback xmlns="">
            <p:pic>
              <p:nvPicPr>
                <p:cNvPr id="46" name="Freihand 45">
                  <a:extLst>
                    <a:ext uri="{FF2B5EF4-FFF2-40B4-BE49-F238E27FC236}">
                      <a16:creationId xmlns:a16="http://schemas.microsoft.com/office/drawing/2014/main" id="{8DB330F2-EB99-6B68-4CFE-6B2DA3B104DF}"/>
                    </a:ext>
                  </a:extLst>
                </p:cNvPr>
                <p:cNvPicPr/>
                <p:nvPr/>
              </p:nvPicPr>
              <p:blipFill>
                <a:blip r:embed="rId41"/>
                <a:stretch>
                  <a:fillRect/>
                </a:stretch>
              </p:blipFill>
              <p:spPr>
                <a:xfrm>
                  <a:off x="2141607" y="1998196"/>
                  <a:ext cx="97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Freihand 46">
                  <a:extLst>
                    <a:ext uri="{FF2B5EF4-FFF2-40B4-BE49-F238E27FC236}">
                      <a16:creationId xmlns:a16="http://schemas.microsoft.com/office/drawing/2014/main" id="{EF91FB32-2B37-E999-F28F-12017683049D}"/>
                    </a:ext>
                  </a:extLst>
                </p14:cNvPr>
                <p14:cNvContentPartPr/>
                <p14:nvPr/>
              </p14:nvContentPartPr>
              <p14:xfrm>
                <a:off x="2181927" y="1996036"/>
                <a:ext cx="241200" cy="147240"/>
              </p14:xfrm>
            </p:contentPart>
          </mc:Choice>
          <mc:Fallback xmlns="">
            <p:pic>
              <p:nvPicPr>
                <p:cNvPr id="47" name="Freihand 46">
                  <a:extLst>
                    <a:ext uri="{FF2B5EF4-FFF2-40B4-BE49-F238E27FC236}">
                      <a16:creationId xmlns:a16="http://schemas.microsoft.com/office/drawing/2014/main" id="{EF91FB32-2B37-E999-F28F-12017683049D}"/>
                    </a:ext>
                  </a:extLst>
                </p:cNvPr>
                <p:cNvPicPr/>
                <p:nvPr/>
              </p:nvPicPr>
              <p:blipFill>
                <a:blip r:embed="rId43"/>
                <a:stretch>
                  <a:fillRect/>
                </a:stretch>
              </p:blipFill>
              <p:spPr>
                <a:xfrm>
                  <a:off x="2172927" y="1987396"/>
                  <a:ext cx="258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Freihand 47">
                  <a:extLst>
                    <a:ext uri="{FF2B5EF4-FFF2-40B4-BE49-F238E27FC236}">
                      <a16:creationId xmlns:a16="http://schemas.microsoft.com/office/drawing/2014/main" id="{848F2C0C-B5FC-3CFA-D6E1-6C27325F8788}"/>
                    </a:ext>
                  </a:extLst>
                </p14:cNvPr>
                <p14:cNvContentPartPr/>
                <p14:nvPr/>
              </p14:nvContentPartPr>
              <p14:xfrm>
                <a:off x="2456607" y="2070916"/>
                <a:ext cx="131760" cy="64800"/>
              </p14:xfrm>
            </p:contentPart>
          </mc:Choice>
          <mc:Fallback xmlns="">
            <p:pic>
              <p:nvPicPr>
                <p:cNvPr id="48" name="Freihand 47">
                  <a:extLst>
                    <a:ext uri="{FF2B5EF4-FFF2-40B4-BE49-F238E27FC236}">
                      <a16:creationId xmlns:a16="http://schemas.microsoft.com/office/drawing/2014/main" id="{848F2C0C-B5FC-3CFA-D6E1-6C27325F8788}"/>
                    </a:ext>
                  </a:extLst>
                </p:cNvPr>
                <p:cNvPicPr/>
                <p:nvPr/>
              </p:nvPicPr>
              <p:blipFill>
                <a:blip r:embed="rId45"/>
                <a:stretch>
                  <a:fillRect/>
                </a:stretch>
              </p:blipFill>
              <p:spPr>
                <a:xfrm>
                  <a:off x="2447607" y="2062276"/>
                  <a:ext cx="149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Freihand 49">
                  <a:extLst>
                    <a:ext uri="{FF2B5EF4-FFF2-40B4-BE49-F238E27FC236}">
                      <a16:creationId xmlns:a16="http://schemas.microsoft.com/office/drawing/2014/main" id="{83238549-8E84-D74D-5EE3-DA042C0F6704}"/>
                    </a:ext>
                  </a:extLst>
                </p14:cNvPr>
                <p14:cNvContentPartPr/>
                <p14:nvPr/>
              </p14:nvContentPartPr>
              <p14:xfrm>
                <a:off x="2605647" y="2018716"/>
                <a:ext cx="447840" cy="79920"/>
              </p14:xfrm>
            </p:contentPart>
          </mc:Choice>
          <mc:Fallback xmlns="">
            <p:pic>
              <p:nvPicPr>
                <p:cNvPr id="50" name="Freihand 49">
                  <a:extLst>
                    <a:ext uri="{FF2B5EF4-FFF2-40B4-BE49-F238E27FC236}">
                      <a16:creationId xmlns:a16="http://schemas.microsoft.com/office/drawing/2014/main" id="{83238549-8E84-D74D-5EE3-DA042C0F6704}"/>
                    </a:ext>
                  </a:extLst>
                </p:cNvPr>
                <p:cNvPicPr/>
                <p:nvPr/>
              </p:nvPicPr>
              <p:blipFill>
                <a:blip r:embed="rId47"/>
                <a:stretch>
                  <a:fillRect/>
                </a:stretch>
              </p:blipFill>
              <p:spPr>
                <a:xfrm>
                  <a:off x="2597007" y="2010076"/>
                  <a:ext cx="465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Freihand 50">
                  <a:extLst>
                    <a:ext uri="{FF2B5EF4-FFF2-40B4-BE49-F238E27FC236}">
                      <a16:creationId xmlns:a16="http://schemas.microsoft.com/office/drawing/2014/main" id="{4DCA113E-0620-AB95-CDE6-CE16B45F5C79}"/>
                    </a:ext>
                  </a:extLst>
                </p14:cNvPr>
                <p14:cNvContentPartPr/>
                <p14:nvPr/>
              </p14:nvContentPartPr>
              <p14:xfrm>
                <a:off x="3220527" y="1957876"/>
                <a:ext cx="91080" cy="272520"/>
              </p14:xfrm>
            </p:contentPart>
          </mc:Choice>
          <mc:Fallback xmlns="">
            <p:pic>
              <p:nvPicPr>
                <p:cNvPr id="51" name="Freihand 50">
                  <a:extLst>
                    <a:ext uri="{FF2B5EF4-FFF2-40B4-BE49-F238E27FC236}">
                      <a16:creationId xmlns:a16="http://schemas.microsoft.com/office/drawing/2014/main" id="{4DCA113E-0620-AB95-CDE6-CE16B45F5C79}"/>
                    </a:ext>
                  </a:extLst>
                </p:cNvPr>
                <p:cNvPicPr/>
                <p:nvPr/>
              </p:nvPicPr>
              <p:blipFill>
                <a:blip r:embed="rId49"/>
                <a:stretch>
                  <a:fillRect/>
                </a:stretch>
              </p:blipFill>
              <p:spPr>
                <a:xfrm>
                  <a:off x="3211527" y="1949236"/>
                  <a:ext cx="1087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Freihand 51">
                  <a:extLst>
                    <a:ext uri="{FF2B5EF4-FFF2-40B4-BE49-F238E27FC236}">
                      <a16:creationId xmlns:a16="http://schemas.microsoft.com/office/drawing/2014/main" id="{8CC37761-A238-FDE3-C445-C28A8A07ED83}"/>
                    </a:ext>
                  </a:extLst>
                </p14:cNvPr>
                <p14:cNvContentPartPr/>
                <p14:nvPr/>
              </p14:nvContentPartPr>
              <p14:xfrm>
                <a:off x="3364527" y="1823236"/>
                <a:ext cx="14040" cy="120240"/>
              </p14:xfrm>
            </p:contentPart>
          </mc:Choice>
          <mc:Fallback xmlns="">
            <p:pic>
              <p:nvPicPr>
                <p:cNvPr id="52" name="Freihand 51">
                  <a:extLst>
                    <a:ext uri="{FF2B5EF4-FFF2-40B4-BE49-F238E27FC236}">
                      <a16:creationId xmlns:a16="http://schemas.microsoft.com/office/drawing/2014/main" id="{8CC37761-A238-FDE3-C445-C28A8A07ED83}"/>
                    </a:ext>
                  </a:extLst>
                </p:cNvPr>
                <p:cNvPicPr/>
                <p:nvPr/>
              </p:nvPicPr>
              <p:blipFill>
                <a:blip r:embed="rId51"/>
                <a:stretch>
                  <a:fillRect/>
                </a:stretch>
              </p:blipFill>
              <p:spPr>
                <a:xfrm>
                  <a:off x="3355527" y="1814596"/>
                  <a:ext cx="316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Freihand 52">
                  <a:extLst>
                    <a:ext uri="{FF2B5EF4-FFF2-40B4-BE49-F238E27FC236}">
                      <a16:creationId xmlns:a16="http://schemas.microsoft.com/office/drawing/2014/main" id="{87755C0E-9C93-2330-B8B1-75C74191A136}"/>
                    </a:ext>
                  </a:extLst>
                </p14:cNvPr>
                <p14:cNvContentPartPr/>
                <p14:nvPr/>
              </p14:nvContentPartPr>
              <p14:xfrm>
                <a:off x="3290007" y="1816756"/>
                <a:ext cx="115560" cy="33840"/>
              </p14:xfrm>
            </p:contentPart>
          </mc:Choice>
          <mc:Fallback xmlns="">
            <p:pic>
              <p:nvPicPr>
                <p:cNvPr id="53" name="Freihand 52">
                  <a:extLst>
                    <a:ext uri="{FF2B5EF4-FFF2-40B4-BE49-F238E27FC236}">
                      <a16:creationId xmlns:a16="http://schemas.microsoft.com/office/drawing/2014/main" id="{87755C0E-9C93-2330-B8B1-75C74191A136}"/>
                    </a:ext>
                  </a:extLst>
                </p:cNvPr>
                <p:cNvPicPr/>
                <p:nvPr/>
              </p:nvPicPr>
              <p:blipFill>
                <a:blip r:embed="rId53"/>
                <a:stretch>
                  <a:fillRect/>
                </a:stretch>
              </p:blipFill>
              <p:spPr>
                <a:xfrm>
                  <a:off x="3281367" y="1807756"/>
                  <a:ext cx="133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Freihand 53">
                  <a:extLst>
                    <a:ext uri="{FF2B5EF4-FFF2-40B4-BE49-F238E27FC236}">
                      <a16:creationId xmlns:a16="http://schemas.microsoft.com/office/drawing/2014/main" id="{5A8736DC-B2BA-D7C5-5DFB-6E61DE85BA76}"/>
                    </a:ext>
                  </a:extLst>
                </p14:cNvPr>
                <p14:cNvContentPartPr/>
                <p14:nvPr/>
              </p14:nvContentPartPr>
              <p14:xfrm>
                <a:off x="3459927" y="1771756"/>
                <a:ext cx="86400" cy="160560"/>
              </p14:xfrm>
            </p:contentPart>
          </mc:Choice>
          <mc:Fallback xmlns="">
            <p:pic>
              <p:nvPicPr>
                <p:cNvPr id="54" name="Freihand 53">
                  <a:extLst>
                    <a:ext uri="{FF2B5EF4-FFF2-40B4-BE49-F238E27FC236}">
                      <a16:creationId xmlns:a16="http://schemas.microsoft.com/office/drawing/2014/main" id="{5A8736DC-B2BA-D7C5-5DFB-6E61DE85BA76}"/>
                    </a:ext>
                  </a:extLst>
                </p:cNvPr>
                <p:cNvPicPr/>
                <p:nvPr/>
              </p:nvPicPr>
              <p:blipFill>
                <a:blip r:embed="rId55"/>
                <a:stretch>
                  <a:fillRect/>
                </a:stretch>
              </p:blipFill>
              <p:spPr>
                <a:xfrm>
                  <a:off x="3450927" y="1762756"/>
                  <a:ext cx="104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Freihand 54">
                  <a:extLst>
                    <a:ext uri="{FF2B5EF4-FFF2-40B4-BE49-F238E27FC236}">
                      <a16:creationId xmlns:a16="http://schemas.microsoft.com/office/drawing/2014/main" id="{9B15734A-6C4A-9741-2452-ABF843F80FDA}"/>
                    </a:ext>
                  </a:extLst>
                </p14:cNvPr>
                <p14:cNvContentPartPr/>
                <p14:nvPr/>
              </p14:nvContentPartPr>
              <p14:xfrm>
                <a:off x="3592407" y="1837276"/>
                <a:ext cx="161640" cy="73080"/>
              </p14:xfrm>
            </p:contentPart>
          </mc:Choice>
          <mc:Fallback xmlns="">
            <p:pic>
              <p:nvPicPr>
                <p:cNvPr id="55" name="Freihand 54">
                  <a:extLst>
                    <a:ext uri="{FF2B5EF4-FFF2-40B4-BE49-F238E27FC236}">
                      <a16:creationId xmlns:a16="http://schemas.microsoft.com/office/drawing/2014/main" id="{9B15734A-6C4A-9741-2452-ABF843F80FDA}"/>
                    </a:ext>
                  </a:extLst>
                </p:cNvPr>
                <p:cNvPicPr/>
                <p:nvPr/>
              </p:nvPicPr>
              <p:blipFill>
                <a:blip r:embed="rId57"/>
                <a:stretch>
                  <a:fillRect/>
                </a:stretch>
              </p:blipFill>
              <p:spPr>
                <a:xfrm>
                  <a:off x="3583407" y="1828636"/>
                  <a:ext cx="179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6" name="Freihand 55">
                  <a:extLst>
                    <a:ext uri="{FF2B5EF4-FFF2-40B4-BE49-F238E27FC236}">
                      <a16:creationId xmlns:a16="http://schemas.microsoft.com/office/drawing/2014/main" id="{45E7328D-746C-4380-9B87-9DE01110AC7E}"/>
                    </a:ext>
                  </a:extLst>
                </p14:cNvPr>
                <p14:cNvContentPartPr/>
                <p14:nvPr/>
              </p14:nvContentPartPr>
              <p14:xfrm>
                <a:off x="3769527" y="1742236"/>
                <a:ext cx="9720" cy="45720"/>
              </p14:xfrm>
            </p:contentPart>
          </mc:Choice>
          <mc:Fallback xmlns="">
            <p:pic>
              <p:nvPicPr>
                <p:cNvPr id="56" name="Freihand 55">
                  <a:extLst>
                    <a:ext uri="{FF2B5EF4-FFF2-40B4-BE49-F238E27FC236}">
                      <a16:creationId xmlns:a16="http://schemas.microsoft.com/office/drawing/2014/main" id="{45E7328D-746C-4380-9B87-9DE01110AC7E}"/>
                    </a:ext>
                  </a:extLst>
                </p:cNvPr>
                <p:cNvPicPr/>
                <p:nvPr/>
              </p:nvPicPr>
              <p:blipFill>
                <a:blip r:embed="rId59"/>
                <a:stretch>
                  <a:fillRect/>
                </a:stretch>
              </p:blipFill>
              <p:spPr>
                <a:xfrm>
                  <a:off x="3760527" y="1733596"/>
                  <a:ext cx="273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7" name="Freihand 56">
                  <a:extLst>
                    <a:ext uri="{FF2B5EF4-FFF2-40B4-BE49-F238E27FC236}">
                      <a16:creationId xmlns:a16="http://schemas.microsoft.com/office/drawing/2014/main" id="{C05DC62F-F5AD-3F30-E287-C246C81F05D8}"/>
                    </a:ext>
                  </a:extLst>
                </p14:cNvPr>
                <p14:cNvContentPartPr/>
                <p14:nvPr/>
              </p14:nvContentPartPr>
              <p14:xfrm>
                <a:off x="3798687" y="1832236"/>
                <a:ext cx="144360" cy="176760"/>
              </p14:xfrm>
            </p:contentPart>
          </mc:Choice>
          <mc:Fallback xmlns="">
            <p:pic>
              <p:nvPicPr>
                <p:cNvPr id="57" name="Freihand 56">
                  <a:extLst>
                    <a:ext uri="{FF2B5EF4-FFF2-40B4-BE49-F238E27FC236}">
                      <a16:creationId xmlns:a16="http://schemas.microsoft.com/office/drawing/2014/main" id="{C05DC62F-F5AD-3F30-E287-C246C81F05D8}"/>
                    </a:ext>
                  </a:extLst>
                </p:cNvPr>
                <p:cNvPicPr/>
                <p:nvPr/>
              </p:nvPicPr>
              <p:blipFill>
                <a:blip r:embed="rId61"/>
                <a:stretch>
                  <a:fillRect/>
                </a:stretch>
              </p:blipFill>
              <p:spPr>
                <a:xfrm>
                  <a:off x="3790047" y="1823236"/>
                  <a:ext cx="162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8" name="Freihand 57">
                  <a:extLst>
                    <a:ext uri="{FF2B5EF4-FFF2-40B4-BE49-F238E27FC236}">
                      <a16:creationId xmlns:a16="http://schemas.microsoft.com/office/drawing/2014/main" id="{36E88219-12A3-0EA2-390C-0B95C4FA5B76}"/>
                    </a:ext>
                  </a:extLst>
                </p14:cNvPr>
                <p14:cNvContentPartPr/>
                <p14:nvPr/>
              </p14:nvContentPartPr>
              <p14:xfrm>
                <a:off x="4103247" y="1828276"/>
                <a:ext cx="137520" cy="268200"/>
              </p14:xfrm>
            </p:contentPart>
          </mc:Choice>
          <mc:Fallback xmlns="">
            <p:pic>
              <p:nvPicPr>
                <p:cNvPr id="58" name="Freihand 57">
                  <a:extLst>
                    <a:ext uri="{FF2B5EF4-FFF2-40B4-BE49-F238E27FC236}">
                      <a16:creationId xmlns:a16="http://schemas.microsoft.com/office/drawing/2014/main" id="{36E88219-12A3-0EA2-390C-0B95C4FA5B76}"/>
                    </a:ext>
                  </a:extLst>
                </p:cNvPr>
                <p:cNvPicPr/>
                <p:nvPr/>
              </p:nvPicPr>
              <p:blipFill>
                <a:blip r:embed="rId63"/>
                <a:stretch>
                  <a:fillRect/>
                </a:stretch>
              </p:blipFill>
              <p:spPr>
                <a:xfrm>
                  <a:off x="4094247" y="1819276"/>
                  <a:ext cx="1551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9" name="Freihand 58">
                  <a:extLst>
                    <a:ext uri="{FF2B5EF4-FFF2-40B4-BE49-F238E27FC236}">
                      <a16:creationId xmlns:a16="http://schemas.microsoft.com/office/drawing/2014/main" id="{E5453DAD-DE5D-0FF7-85AD-558443854DEA}"/>
                    </a:ext>
                  </a:extLst>
                </p14:cNvPr>
                <p14:cNvContentPartPr/>
                <p14:nvPr/>
              </p14:nvContentPartPr>
              <p14:xfrm>
                <a:off x="4271007" y="1699396"/>
                <a:ext cx="176760" cy="89640"/>
              </p14:xfrm>
            </p:contentPart>
          </mc:Choice>
          <mc:Fallback xmlns="">
            <p:pic>
              <p:nvPicPr>
                <p:cNvPr id="59" name="Freihand 58">
                  <a:extLst>
                    <a:ext uri="{FF2B5EF4-FFF2-40B4-BE49-F238E27FC236}">
                      <a16:creationId xmlns:a16="http://schemas.microsoft.com/office/drawing/2014/main" id="{E5453DAD-DE5D-0FF7-85AD-558443854DEA}"/>
                    </a:ext>
                  </a:extLst>
                </p:cNvPr>
                <p:cNvPicPr/>
                <p:nvPr/>
              </p:nvPicPr>
              <p:blipFill>
                <a:blip r:embed="rId65"/>
                <a:stretch>
                  <a:fillRect/>
                </a:stretch>
              </p:blipFill>
              <p:spPr>
                <a:xfrm>
                  <a:off x="4262007" y="1690756"/>
                  <a:ext cx="194400" cy="107280"/>
                </a:xfrm>
                <a:prstGeom prst="rect">
                  <a:avLst/>
                </a:prstGeom>
              </p:spPr>
            </p:pic>
          </mc:Fallback>
        </mc:AlternateContent>
      </p:grpSp>
      <p:grpSp>
        <p:nvGrpSpPr>
          <p:cNvPr id="66" name="Gruppieren 65">
            <a:extLst>
              <a:ext uri="{FF2B5EF4-FFF2-40B4-BE49-F238E27FC236}">
                <a16:creationId xmlns:a16="http://schemas.microsoft.com/office/drawing/2014/main" id="{F185AC0C-0CF5-CDDB-9DF1-27B89F05E8F1}"/>
              </a:ext>
            </a:extLst>
          </p:cNvPr>
          <p:cNvGrpSpPr/>
          <p:nvPr/>
        </p:nvGrpSpPr>
        <p:grpSpPr>
          <a:xfrm>
            <a:off x="4686447" y="3579676"/>
            <a:ext cx="255240" cy="25200"/>
            <a:chOff x="4686447" y="3579676"/>
            <a:chExt cx="255240" cy="25200"/>
          </a:xfrm>
        </p:grpSpPr>
        <mc:AlternateContent xmlns:mc="http://schemas.openxmlformats.org/markup-compatibility/2006" xmlns:p14="http://schemas.microsoft.com/office/powerpoint/2010/main">
          <mc:Choice Requires="p14">
            <p:contentPart p14:bwMode="auto" r:id="rId66">
              <p14:nvContentPartPr>
                <p14:cNvPr id="61" name="Freihand 60">
                  <a:extLst>
                    <a:ext uri="{FF2B5EF4-FFF2-40B4-BE49-F238E27FC236}">
                      <a16:creationId xmlns:a16="http://schemas.microsoft.com/office/drawing/2014/main" id="{8625275A-0A8A-34DD-59C9-197FBD5F21A0}"/>
                    </a:ext>
                  </a:extLst>
                </p14:cNvPr>
                <p14:cNvContentPartPr/>
                <p14:nvPr/>
              </p14:nvContentPartPr>
              <p14:xfrm>
                <a:off x="4847367" y="3579676"/>
                <a:ext cx="94320" cy="19800"/>
              </p14:xfrm>
            </p:contentPart>
          </mc:Choice>
          <mc:Fallback xmlns="">
            <p:pic>
              <p:nvPicPr>
                <p:cNvPr id="61" name="Freihand 60">
                  <a:extLst>
                    <a:ext uri="{FF2B5EF4-FFF2-40B4-BE49-F238E27FC236}">
                      <a16:creationId xmlns:a16="http://schemas.microsoft.com/office/drawing/2014/main" id="{8625275A-0A8A-34DD-59C9-197FBD5F21A0}"/>
                    </a:ext>
                  </a:extLst>
                </p:cNvPr>
                <p:cNvPicPr/>
                <p:nvPr/>
              </p:nvPicPr>
              <p:blipFill>
                <a:blip r:embed="rId67"/>
                <a:stretch>
                  <a:fillRect/>
                </a:stretch>
              </p:blipFill>
              <p:spPr>
                <a:xfrm>
                  <a:off x="4838367" y="3571036"/>
                  <a:ext cx="111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2" name="Freihand 61">
                  <a:extLst>
                    <a:ext uri="{FF2B5EF4-FFF2-40B4-BE49-F238E27FC236}">
                      <a16:creationId xmlns:a16="http://schemas.microsoft.com/office/drawing/2014/main" id="{00D9AA7E-60D4-925F-A884-38246C3F3477}"/>
                    </a:ext>
                  </a:extLst>
                </p14:cNvPr>
                <p14:cNvContentPartPr/>
                <p14:nvPr/>
              </p14:nvContentPartPr>
              <p14:xfrm>
                <a:off x="4686447" y="3599836"/>
                <a:ext cx="51840" cy="5040"/>
              </p14:xfrm>
            </p:contentPart>
          </mc:Choice>
          <mc:Fallback xmlns="">
            <p:pic>
              <p:nvPicPr>
                <p:cNvPr id="62" name="Freihand 61">
                  <a:extLst>
                    <a:ext uri="{FF2B5EF4-FFF2-40B4-BE49-F238E27FC236}">
                      <a16:creationId xmlns:a16="http://schemas.microsoft.com/office/drawing/2014/main" id="{00D9AA7E-60D4-925F-A884-38246C3F3477}"/>
                    </a:ext>
                  </a:extLst>
                </p:cNvPr>
                <p:cNvPicPr/>
                <p:nvPr/>
              </p:nvPicPr>
              <p:blipFill>
                <a:blip r:embed="rId69"/>
                <a:stretch>
                  <a:fillRect/>
                </a:stretch>
              </p:blipFill>
              <p:spPr>
                <a:xfrm>
                  <a:off x="4677447" y="3590836"/>
                  <a:ext cx="69480" cy="2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63" name="Freihand 62">
                <a:extLst>
                  <a:ext uri="{FF2B5EF4-FFF2-40B4-BE49-F238E27FC236}">
                    <a16:creationId xmlns:a16="http://schemas.microsoft.com/office/drawing/2014/main" id="{257437F5-B8A6-CA44-D7ED-E525B994EC84}"/>
                  </a:ext>
                </a:extLst>
              </p14:cNvPr>
              <p14:cNvContentPartPr/>
              <p14:nvPr/>
            </p14:nvContentPartPr>
            <p14:xfrm>
              <a:off x="3435447" y="3591916"/>
              <a:ext cx="650520" cy="41760"/>
            </p14:xfrm>
          </p:contentPart>
        </mc:Choice>
        <mc:Fallback xmlns="">
          <p:pic>
            <p:nvPicPr>
              <p:cNvPr id="63" name="Freihand 62">
                <a:extLst>
                  <a:ext uri="{FF2B5EF4-FFF2-40B4-BE49-F238E27FC236}">
                    <a16:creationId xmlns:a16="http://schemas.microsoft.com/office/drawing/2014/main" id="{257437F5-B8A6-CA44-D7ED-E525B994EC84}"/>
                  </a:ext>
                </a:extLst>
              </p:cNvPr>
              <p:cNvPicPr/>
              <p:nvPr/>
            </p:nvPicPr>
            <p:blipFill>
              <a:blip r:embed="rId71"/>
              <a:stretch>
                <a:fillRect/>
              </a:stretch>
            </p:blipFill>
            <p:spPr>
              <a:xfrm>
                <a:off x="3426807" y="3583276"/>
                <a:ext cx="668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4" name="Freihand 63">
                <a:extLst>
                  <a:ext uri="{FF2B5EF4-FFF2-40B4-BE49-F238E27FC236}">
                    <a16:creationId xmlns:a16="http://schemas.microsoft.com/office/drawing/2014/main" id="{0C5096DB-3C50-9411-5DFD-35C881081276}"/>
                  </a:ext>
                </a:extLst>
              </p14:cNvPr>
              <p14:cNvContentPartPr/>
              <p14:nvPr/>
            </p14:nvContentPartPr>
            <p14:xfrm>
              <a:off x="2137287" y="3615316"/>
              <a:ext cx="996120" cy="31680"/>
            </p14:xfrm>
          </p:contentPart>
        </mc:Choice>
        <mc:Fallback xmlns="">
          <p:pic>
            <p:nvPicPr>
              <p:cNvPr id="64" name="Freihand 63">
                <a:extLst>
                  <a:ext uri="{FF2B5EF4-FFF2-40B4-BE49-F238E27FC236}">
                    <a16:creationId xmlns:a16="http://schemas.microsoft.com/office/drawing/2014/main" id="{0C5096DB-3C50-9411-5DFD-35C881081276}"/>
                  </a:ext>
                </a:extLst>
              </p:cNvPr>
              <p:cNvPicPr/>
              <p:nvPr/>
            </p:nvPicPr>
            <p:blipFill>
              <a:blip r:embed="rId73"/>
              <a:stretch>
                <a:fillRect/>
              </a:stretch>
            </p:blipFill>
            <p:spPr>
              <a:xfrm>
                <a:off x="2128647" y="3606316"/>
                <a:ext cx="1013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5" name="Freihand 64">
                <a:extLst>
                  <a:ext uri="{FF2B5EF4-FFF2-40B4-BE49-F238E27FC236}">
                    <a16:creationId xmlns:a16="http://schemas.microsoft.com/office/drawing/2014/main" id="{BBC0D0E9-F021-986E-3F77-B12C46368C64}"/>
                  </a:ext>
                </a:extLst>
              </p14:cNvPr>
              <p14:cNvContentPartPr/>
              <p14:nvPr/>
            </p14:nvContentPartPr>
            <p14:xfrm>
              <a:off x="1024887" y="3502276"/>
              <a:ext cx="803880" cy="99360"/>
            </p14:xfrm>
          </p:contentPart>
        </mc:Choice>
        <mc:Fallback xmlns="">
          <p:pic>
            <p:nvPicPr>
              <p:cNvPr id="65" name="Freihand 64">
                <a:extLst>
                  <a:ext uri="{FF2B5EF4-FFF2-40B4-BE49-F238E27FC236}">
                    <a16:creationId xmlns:a16="http://schemas.microsoft.com/office/drawing/2014/main" id="{BBC0D0E9-F021-986E-3F77-B12C46368C64}"/>
                  </a:ext>
                </a:extLst>
              </p:cNvPr>
              <p:cNvPicPr/>
              <p:nvPr/>
            </p:nvPicPr>
            <p:blipFill>
              <a:blip r:embed="rId75"/>
              <a:stretch>
                <a:fillRect/>
              </a:stretch>
            </p:blipFill>
            <p:spPr>
              <a:xfrm>
                <a:off x="1015887" y="3493636"/>
                <a:ext cx="821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4" name="Freihand 143">
                <a:extLst>
                  <a:ext uri="{FF2B5EF4-FFF2-40B4-BE49-F238E27FC236}">
                    <a16:creationId xmlns:a16="http://schemas.microsoft.com/office/drawing/2014/main" id="{D6C8348F-11B4-3FED-364B-3CAC34AC0F8A}"/>
                  </a:ext>
                </a:extLst>
              </p14:cNvPr>
              <p14:cNvContentPartPr/>
              <p14:nvPr/>
            </p14:nvContentPartPr>
            <p14:xfrm>
              <a:off x="3099567" y="2137156"/>
              <a:ext cx="1006920" cy="171000"/>
            </p14:xfrm>
          </p:contentPart>
        </mc:Choice>
        <mc:Fallback xmlns="">
          <p:pic>
            <p:nvPicPr>
              <p:cNvPr id="144" name="Freihand 143">
                <a:extLst>
                  <a:ext uri="{FF2B5EF4-FFF2-40B4-BE49-F238E27FC236}">
                    <a16:creationId xmlns:a16="http://schemas.microsoft.com/office/drawing/2014/main" id="{D6C8348F-11B4-3FED-364B-3CAC34AC0F8A}"/>
                  </a:ext>
                </a:extLst>
              </p:cNvPr>
              <p:cNvPicPr/>
              <p:nvPr/>
            </p:nvPicPr>
            <p:blipFill>
              <a:blip r:embed="rId77"/>
              <a:stretch>
                <a:fillRect/>
              </a:stretch>
            </p:blipFill>
            <p:spPr>
              <a:xfrm>
                <a:off x="3090927" y="2128516"/>
                <a:ext cx="1024560" cy="188640"/>
              </a:xfrm>
              <a:prstGeom prst="rect">
                <a:avLst/>
              </a:prstGeom>
            </p:spPr>
          </p:pic>
        </mc:Fallback>
      </mc:AlternateContent>
      <p:grpSp>
        <p:nvGrpSpPr>
          <p:cNvPr id="146" name="Gruppieren 145">
            <a:extLst>
              <a:ext uri="{FF2B5EF4-FFF2-40B4-BE49-F238E27FC236}">
                <a16:creationId xmlns:a16="http://schemas.microsoft.com/office/drawing/2014/main" id="{9A7BD498-FC5F-0EC8-3DEA-D1D23036B417}"/>
              </a:ext>
            </a:extLst>
          </p:cNvPr>
          <p:cNvGrpSpPr/>
          <p:nvPr/>
        </p:nvGrpSpPr>
        <p:grpSpPr>
          <a:xfrm>
            <a:off x="7354407" y="1558636"/>
            <a:ext cx="4278960" cy="2365200"/>
            <a:chOff x="7354407" y="1558636"/>
            <a:chExt cx="4278960" cy="2365200"/>
          </a:xfrm>
        </p:grpSpPr>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B8A9C417-2CFC-E3DE-DDF1-55A6426692F3}"/>
                    </a:ext>
                  </a:extLst>
                </p14:cNvPr>
                <p14:cNvContentPartPr/>
                <p14:nvPr/>
              </p14:nvContentPartPr>
              <p14:xfrm>
                <a:off x="7354407" y="1704796"/>
                <a:ext cx="158760" cy="182880"/>
              </p14:xfrm>
            </p:contentPart>
          </mc:Choice>
          <mc:Fallback xmlns="">
            <p:pic>
              <p:nvPicPr>
                <p:cNvPr id="67" name="Freihand 66">
                  <a:extLst>
                    <a:ext uri="{FF2B5EF4-FFF2-40B4-BE49-F238E27FC236}">
                      <a16:creationId xmlns:a16="http://schemas.microsoft.com/office/drawing/2014/main" id="{B8A9C417-2CFC-E3DE-DDF1-55A6426692F3}"/>
                    </a:ext>
                  </a:extLst>
                </p:cNvPr>
                <p:cNvPicPr/>
                <p:nvPr/>
              </p:nvPicPr>
              <p:blipFill>
                <a:blip r:embed="rId79"/>
                <a:stretch>
                  <a:fillRect/>
                </a:stretch>
              </p:blipFill>
              <p:spPr>
                <a:xfrm>
                  <a:off x="7345767" y="1695796"/>
                  <a:ext cx="176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A65C3EFD-7CD5-3576-D7EC-6CD6D8FC9860}"/>
                    </a:ext>
                  </a:extLst>
                </p14:cNvPr>
                <p14:cNvContentPartPr/>
                <p14:nvPr/>
              </p14:nvContentPartPr>
              <p14:xfrm>
                <a:off x="7495887" y="1809556"/>
                <a:ext cx="89640" cy="86400"/>
              </p14:xfrm>
            </p:contentPart>
          </mc:Choice>
          <mc:Fallback xmlns="">
            <p:pic>
              <p:nvPicPr>
                <p:cNvPr id="68" name="Freihand 67">
                  <a:extLst>
                    <a:ext uri="{FF2B5EF4-FFF2-40B4-BE49-F238E27FC236}">
                      <a16:creationId xmlns:a16="http://schemas.microsoft.com/office/drawing/2014/main" id="{A65C3EFD-7CD5-3576-D7EC-6CD6D8FC9860}"/>
                    </a:ext>
                  </a:extLst>
                </p:cNvPr>
                <p:cNvPicPr/>
                <p:nvPr/>
              </p:nvPicPr>
              <p:blipFill>
                <a:blip r:embed="rId81"/>
                <a:stretch>
                  <a:fillRect/>
                </a:stretch>
              </p:blipFill>
              <p:spPr>
                <a:xfrm>
                  <a:off x="7486887" y="1800556"/>
                  <a:ext cx="107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0" name="Freihand 69">
                  <a:extLst>
                    <a:ext uri="{FF2B5EF4-FFF2-40B4-BE49-F238E27FC236}">
                      <a16:creationId xmlns:a16="http://schemas.microsoft.com/office/drawing/2014/main" id="{ECFE5ADB-A452-4F5A-C329-D527A86AACF6}"/>
                    </a:ext>
                  </a:extLst>
                </p14:cNvPr>
                <p14:cNvContentPartPr/>
                <p14:nvPr/>
              </p14:nvContentPartPr>
              <p14:xfrm>
                <a:off x="7786407" y="1798036"/>
                <a:ext cx="74880" cy="87120"/>
              </p14:xfrm>
            </p:contentPart>
          </mc:Choice>
          <mc:Fallback xmlns="">
            <p:pic>
              <p:nvPicPr>
                <p:cNvPr id="70" name="Freihand 69">
                  <a:extLst>
                    <a:ext uri="{FF2B5EF4-FFF2-40B4-BE49-F238E27FC236}">
                      <a16:creationId xmlns:a16="http://schemas.microsoft.com/office/drawing/2014/main" id="{ECFE5ADB-A452-4F5A-C329-D527A86AACF6}"/>
                    </a:ext>
                  </a:extLst>
                </p:cNvPr>
                <p:cNvPicPr/>
                <p:nvPr/>
              </p:nvPicPr>
              <p:blipFill>
                <a:blip r:embed="rId83"/>
                <a:stretch>
                  <a:fillRect/>
                </a:stretch>
              </p:blipFill>
              <p:spPr>
                <a:xfrm>
                  <a:off x="7777767" y="1789036"/>
                  <a:ext cx="92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383E4B3F-3AB7-E5A3-86D0-FD7246B08AD0}"/>
                    </a:ext>
                  </a:extLst>
                </p14:cNvPr>
                <p14:cNvContentPartPr/>
                <p14:nvPr/>
              </p14:nvContentPartPr>
              <p14:xfrm>
                <a:off x="7916007" y="1813156"/>
                <a:ext cx="130680" cy="75960"/>
              </p14:xfrm>
            </p:contentPart>
          </mc:Choice>
          <mc:Fallback xmlns="">
            <p:pic>
              <p:nvPicPr>
                <p:cNvPr id="71" name="Freihand 70">
                  <a:extLst>
                    <a:ext uri="{FF2B5EF4-FFF2-40B4-BE49-F238E27FC236}">
                      <a16:creationId xmlns:a16="http://schemas.microsoft.com/office/drawing/2014/main" id="{383E4B3F-3AB7-E5A3-86D0-FD7246B08AD0}"/>
                    </a:ext>
                  </a:extLst>
                </p:cNvPr>
                <p:cNvPicPr/>
                <p:nvPr/>
              </p:nvPicPr>
              <p:blipFill>
                <a:blip r:embed="rId85"/>
                <a:stretch>
                  <a:fillRect/>
                </a:stretch>
              </p:blipFill>
              <p:spPr>
                <a:xfrm>
                  <a:off x="7907367" y="1804156"/>
                  <a:ext cx="148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BA2AF8B7-1E42-5932-0E75-C364B5020AAA}"/>
                    </a:ext>
                  </a:extLst>
                </p14:cNvPr>
                <p14:cNvContentPartPr/>
                <p14:nvPr/>
              </p14:nvContentPartPr>
              <p14:xfrm>
                <a:off x="8099247" y="1700476"/>
                <a:ext cx="128160" cy="167400"/>
              </p14:xfrm>
            </p:contentPart>
          </mc:Choice>
          <mc:Fallback xmlns="">
            <p:pic>
              <p:nvPicPr>
                <p:cNvPr id="72" name="Freihand 71">
                  <a:extLst>
                    <a:ext uri="{FF2B5EF4-FFF2-40B4-BE49-F238E27FC236}">
                      <a16:creationId xmlns:a16="http://schemas.microsoft.com/office/drawing/2014/main" id="{BA2AF8B7-1E42-5932-0E75-C364B5020AAA}"/>
                    </a:ext>
                  </a:extLst>
                </p:cNvPr>
                <p:cNvPicPr/>
                <p:nvPr/>
              </p:nvPicPr>
              <p:blipFill>
                <a:blip r:embed="rId87"/>
                <a:stretch>
                  <a:fillRect/>
                </a:stretch>
              </p:blipFill>
              <p:spPr>
                <a:xfrm>
                  <a:off x="8090607" y="1691836"/>
                  <a:ext cx="145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Freihand 72">
                  <a:extLst>
                    <a:ext uri="{FF2B5EF4-FFF2-40B4-BE49-F238E27FC236}">
                      <a16:creationId xmlns:a16="http://schemas.microsoft.com/office/drawing/2014/main" id="{C99090FA-F2F3-47B4-097F-8F8B7940CE4C}"/>
                    </a:ext>
                  </a:extLst>
                </p14:cNvPr>
                <p14:cNvContentPartPr/>
                <p14:nvPr/>
              </p14:nvContentPartPr>
              <p14:xfrm>
                <a:off x="8395887" y="1768516"/>
                <a:ext cx="123120" cy="105480"/>
              </p14:xfrm>
            </p:contentPart>
          </mc:Choice>
          <mc:Fallback xmlns="">
            <p:pic>
              <p:nvPicPr>
                <p:cNvPr id="73" name="Freihand 72">
                  <a:extLst>
                    <a:ext uri="{FF2B5EF4-FFF2-40B4-BE49-F238E27FC236}">
                      <a16:creationId xmlns:a16="http://schemas.microsoft.com/office/drawing/2014/main" id="{C99090FA-F2F3-47B4-097F-8F8B7940CE4C}"/>
                    </a:ext>
                  </a:extLst>
                </p:cNvPr>
                <p:cNvPicPr/>
                <p:nvPr/>
              </p:nvPicPr>
              <p:blipFill>
                <a:blip r:embed="rId89"/>
                <a:stretch>
                  <a:fillRect/>
                </a:stretch>
              </p:blipFill>
              <p:spPr>
                <a:xfrm>
                  <a:off x="8387247" y="1759516"/>
                  <a:ext cx="14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4" name="Freihand 73">
                  <a:extLst>
                    <a:ext uri="{FF2B5EF4-FFF2-40B4-BE49-F238E27FC236}">
                      <a16:creationId xmlns:a16="http://schemas.microsoft.com/office/drawing/2014/main" id="{13D4651D-048F-7ECA-621E-D3CE341528F6}"/>
                    </a:ext>
                  </a:extLst>
                </p14:cNvPr>
                <p14:cNvContentPartPr/>
                <p14:nvPr/>
              </p14:nvContentPartPr>
              <p14:xfrm>
                <a:off x="8594967" y="1676716"/>
                <a:ext cx="83880" cy="180000"/>
              </p14:xfrm>
            </p:contentPart>
          </mc:Choice>
          <mc:Fallback xmlns="">
            <p:pic>
              <p:nvPicPr>
                <p:cNvPr id="74" name="Freihand 73">
                  <a:extLst>
                    <a:ext uri="{FF2B5EF4-FFF2-40B4-BE49-F238E27FC236}">
                      <a16:creationId xmlns:a16="http://schemas.microsoft.com/office/drawing/2014/main" id="{13D4651D-048F-7ECA-621E-D3CE341528F6}"/>
                    </a:ext>
                  </a:extLst>
                </p:cNvPr>
                <p:cNvPicPr/>
                <p:nvPr/>
              </p:nvPicPr>
              <p:blipFill>
                <a:blip r:embed="rId91"/>
                <a:stretch>
                  <a:fillRect/>
                </a:stretch>
              </p:blipFill>
              <p:spPr>
                <a:xfrm>
                  <a:off x="8585967" y="1668076"/>
                  <a:ext cx="101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5" name="Freihand 74">
                  <a:extLst>
                    <a:ext uri="{FF2B5EF4-FFF2-40B4-BE49-F238E27FC236}">
                      <a16:creationId xmlns:a16="http://schemas.microsoft.com/office/drawing/2014/main" id="{8D4AEF5E-1DC7-0934-39FE-99CD86BD39BF}"/>
                    </a:ext>
                  </a:extLst>
                </p14:cNvPr>
                <p14:cNvContentPartPr/>
                <p14:nvPr/>
              </p14:nvContentPartPr>
              <p14:xfrm>
                <a:off x="8752647" y="1777876"/>
                <a:ext cx="169560" cy="72360"/>
              </p14:xfrm>
            </p:contentPart>
          </mc:Choice>
          <mc:Fallback xmlns="">
            <p:pic>
              <p:nvPicPr>
                <p:cNvPr id="75" name="Freihand 74">
                  <a:extLst>
                    <a:ext uri="{FF2B5EF4-FFF2-40B4-BE49-F238E27FC236}">
                      <a16:creationId xmlns:a16="http://schemas.microsoft.com/office/drawing/2014/main" id="{8D4AEF5E-1DC7-0934-39FE-99CD86BD39BF}"/>
                    </a:ext>
                  </a:extLst>
                </p:cNvPr>
                <p:cNvPicPr/>
                <p:nvPr/>
              </p:nvPicPr>
              <p:blipFill>
                <a:blip r:embed="rId93"/>
                <a:stretch>
                  <a:fillRect/>
                </a:stretch>
              </p:blipFill>
              <p:spPr>
                <a:xfrm>
                  <a:off x="8744007" y="1769236"/>
                  <a:ext cx="187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6" name="Freihand 75">
                  <a:extLst>
                    <a:ext uri="{FF2B5EF4-FFF2-40B4-BE49-F238E27FC236}">
                      <a16:creationId xmlns:a16="http://schemas.microsoft.com/office/drawing/2014/main" id="{7FD55EE0-5735-0534-6CB2-80CB75BB8A70}"/>
                    </a:ext>
                  </a:extLst>
                </p14:cNvPr>
                <p14:cNvContentPartPr/>
                <p14:nvPr/>
              </p14:nvContentPartPr>
              <p14:xfrm>
                <a:off x="9257007" y="1745836"/>
                <a:ext cx="342720" cy="102960"/>
              </p14:xfrm>
            </p:contentPart>
          </mc:Choice>
          <mc:Fallback xmlns="">
            <p:pic>
              <p:nvPicPr>
                <p:cNvPr id="76" name="Freihand 75">
                  <a:extLst>
                    <a:ext uri="{FF2B5EF4-FFF2-40B4-BE49-F238E27FC236}">
                      <a16:creationId xmlns:a16="http://schemas.microsoft.com/office/drawing/2014/main" id="{7FD55EE0-5735-0534-6CB2-80CB75BB8A70}"/>
                    </a:ext>
                  </a:extLst>
                </p:cNvPr>
                <p:cNvPicPr/>
                <p:nvPr/>
              </p:nvPicPr>
              <p:blipFill>
                <a:blip r:embed="rId95"/>
                <a:stretch>
                  <a:fillRect/>
                </a:stretch>
              </p:blipFill>
              <p:spPr>
                <a:xfrm>
                  <a:off x="9248367" y="1736836"/>
                  <a:ext cx="360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7" name="Freihand 76">
                  <a:extLst>
                    <a:ext uri="{FF2B5EF4-FFF2-40B4-BE49-F238E27FC236}">
                      <a16:creationId xmlns:a16="http://schemas.microsoft.com/office/drawing/2014/main" id="{2CCD3EA4-D7C5-12B7-FE09-9D4B2C8C1EA0}"/>
                    </a:ext>
                  </a:extLst>
                </p14:cNvPr>
                <p14:cNvContentPartPr/>
                <p14:nvPr/>
              </p14:nvContentPartPr>
              <p14:xfrm>
                <a:off x="9651207" y="1629916"/>
                <a:ext cx="148680" cy="189720"/>
              </p14:xfrm>
            </p:contentPart>
          </mc:Choice>
          <mc:Fallback xmlns="">
            <p:pic>
              <p:nvPicPr>
                <p:cNvPr id="77" name="Freihand 76">
                  <a:extLst>
                    <a:ext uri="{FF2B5EF4-FFF2-40B4-BE49-F238E27FC236}">
                      <a16:creationId xmlns:a16="http://schemas.microsoft.com/office/drawing/2014/main" id="{2CCD3EA4-D7C5-12B7-FE09-9D4B2C8C1EA0}"/>
                    </a:ext>
                  </a:extLst>
                </p:cNvPr>
                <p:cNvPicPr/>
                <p:nvPr/>
              </p:nvPicPr>
              <p:blipFill>
                <a:blip r:embed="rId97"/>
                <a:stretch>
                  <a:fillRect/>
                </a:stretch>
              </p:blipFill>
              <p:spPr>
                <a:xfrm>
                  <a:off x="9642207" y="1620916"/>
                  <a:ext cx="1663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Freihand 78">
                  <a:extLst>
                    <a:ext uri="{FF2B5EF4-FFF2-40B4-BE49-F238E27FC236}">
                      <a16:creationId xmlns:a16="http://schemas.microsoft.com/office/drawing/2014/main" id="{BFEE6B79-A71D-2459-90D5-82ED56B25107}"/>
                    </a:ext>
                  </a:extLst>
                </p14:cNvPr>
                <p14:cNvContentPartPr/>
                <p14:nvPr/>
              </p14:nvContentPartPr>
              <p14:xfrm>
                <a:off x="7973967" y="2073796"/>
                <a:ext cx="135360" cy="241560"/>
              </p14:xfrm>
            </p:contentPart>
          </mc:Choice>
          <mc:Fallback xmlns="">
            <p:pic>
              <p:nvPicPr>
                <p:cNvPr id="79" name="Freihand 78">
                  <a:extLst>
                    <a:ext uri="{FF2B5EF4-FFF2-40B4-BE49-F238E27FC236}">
                      <a16:creationId xmlns:a16="http://schemas.microsoft.com/office/drawing/2014/main" id="{BFEE6B79-A71D-2459-90D5-82ED56B25107}"/>
                    </a:ext>
                  </a:extLst>
                </p:cNvPr>
                <p:cNvPicPr/>
                <p:nvPr/>
              </p:nvPicPr>
              <p:blipFill>
                <a:blip r:embed="rId99"/>
                <a:stretch>
                  <a:fillRect/>
                </a:stretch>
              </p:blipFill>
              <p:spPr>
                <a:xfrm>
                  <a:off x="7964967" y="2065156"/>
                  <a:ext cx="153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0" name="Freihand 79">
                  <a:extLst>
                    <a:ext uri="{FF2B5EF4-FFF2-40B4-BE49-F238E27FC236}">
                      <a16:creationId xmlns:a16="http://schemas.microsoft.com/office/drawing/2014/main" id="{A5B31649-7C51-B6ED-715C-DD7D4D5187B2}"/>
                    </a:ext>
                  </a:extLst>
                </p14:cNvPr>
                <p14:cNvContentPartPr/>
                <p14:nvPr/>
              </p14:nvContentPartPr>
              <p14:xfrm>
                <a:off x="10141887" y="1558636"/>
                <a:ext cx="633600" cy="394560"/>
              </p14:xfrm>
            </p:contentPart>
          </mc:Choice>
          <mc:Fallback xmlns="">
            <p:pic>
              <p:nvPicPr>
                <p:cNvPr id="80" name="Freihand 79">
                  <a:extLst>
                    <a:ext uri="{FF2B5EF4-FFF2-40B4-BE49-F238E27FC236}">
                      <a16:creationId xmlns:a16="http://schemas.microsoft.com/office/drawing/2014/main" id="{A5B31649-7C51-B6ED-715C-DD7D4D5187B2}"/>
                    </a:ext>
                  </a:extLst>
                </p:cNvPr>
                <p:cNvPicPr/>
                <p:nvPr/>
              </p:nvPicPr>
              <p:blipFill>
                <a:blip r:embed="rId101"/>
                <a:stretch>
                  <a:fillRect/>
                </a:stretch>
              </p:blipFill>
              <p:spPr>
                <a:xfrm>
                  <a:off x="10133247" y="1549636"/>
                  <a:ext cx="65124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Freihand 80">
                  <a:extLst>
                    <a:ext uri="{FF2B5EF4-FFF2-40B4-BE49-F238E27FC236}">
                      <a16:creationId xmlns:a16="http://schemas.microsoft.com/office/drawing/2014/main" id="{3D67116C-17E4-8019-2A93-438B657C22DA}"/>
                    </a:ext>
                  </a:extLst>
                </p14:cNvPr>
                <p14:cNvContentPartPr/>
                <p14:nvPr/>
              </p14:nvContentPartPr>
              <p14:xfrm>
                <a:off x="8200047" y="2007916"/>
                <a:ext cx="148680" cy="70200"/>
              </p14:xfrm>
            </p:contentPart>
          </mc:Choice>
          <mc:Fallback xmlns="">
            <p:pic>
              <p:nvPicPr>
                <p:cNvPr id="81" name="Freihand 80">
                  <a:extLst>
                    <a:ext uri="{FF2B5EF4-FFF2-40B4-BE49-F238E27FC236}">
                      <a16:creationId xmlns:a16="http://schemas.microsoft.com/office/drawing/2014/main" id="{3D67116C-17E4-8019-2A93-438B657C22DA}"/>
                    </a:ext>
                  </a:extLst>
                </p:cNvPr>
                <p:cNvPicPr/>
                <p:nvPr/>
              </p:nvPicPr>
              <p:blipFill>
                <a:blip r:embed="rId103"/>
                <a:stretch>
                  <a:fillRect/>
                </a:stretch>
              </p:blipFill>
              <p:spPr>
                <a:xfrm>
                  <a:off x="8191407" y="1999276"/>
                  <a:ext cx="166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Freihand 81">
                  <a:extLst>
                    <a:ext uri="{FF2B5EF4-FFF2-40B4-BE49-F238E27FC236}">
                      <a16:creationId xmlns:a16="http://schemas.microsoft.com/office/drawing/2014/main" id="{ED1DF326-7E9C-31D0-BFF3-D00BB0E8FD8F}"/>
                    </a:ext>
                  </a:extLst>
                </p14:cNvPr>
                <p14:cNvContentPartPr/>
                <p14:nvPr/>
              </p14:nvContentPartPr>
              <p14:xfrm>
                <a:off x="8521527" y="2039596"/>
                <a:ext cx="139680" cy="142920"/>
              </p14:xfrm>
            </p:contentPart>
          </mc:Choice>
          <mc:Fallback xmlns="">
            <p:pic>
              <p:nvPicPr>
                <p:cNvPr id="82" name="Freihand 81">
                  <a:extLst>
                    <a:ext uri="{FF2B5EF4-FFF2-40B4-BE49-F238E27FC236}">
                      <a16:creationId xmlns:a16="http://schemas.microsoft.com/office/drawing/2014/main" id="{ED1DF326-7E9C-31D0-BFF3-D00BB0E8FD8F}"/>
                    </a:ext>
                  </a:extLst>
                </p:cNvPr>
                <p:cNvPicPr/>
                <p:nvPr/>
              </p:nvPicPr>
              <p:blipFill>
                <a:blip r:embed="rId105"/>
                <a:stretch>
                  <a:fillRect/>
                </a:stretch>
              </p:blipFill>
              <p:spPr>
                <a:xfrm>
                  <a:off x="8512887" y="2030956"/>
                  <a:ext cx="157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4" name="Freihand 83">
                  <a:extLst>
                    <a:ext uri="{FF2B5EF4-FFF2-40B4-BE49-F238E27FC236}">
                      <a16:creationId xmlns:a16="http://schemas.microsoft.com/office/drawing/2014/main" id="{58B48D8C-F9A6-8354-14A4-04B88FEAA53B}"/>
                    </a:ext>
                  </a:extLst>
                </p14:cNvPr>
                <p14:cNvContentPartPr/>
                <p14:nvPr/>
              </p14:nvContentPartPr>
              <p14:xfrm>
                <a:off x="8961087" y="2056516"/>
                <a:ext cx="34560" cy="151200"/>
              </p14:xfrm>
            </p:contentPart>
          </mc:Choice>
          <mc:Fallback xmlns="">
            <p:pic>
              <p:nvPicPr>
                <p:cNvPr id="84" name="Freihand 83">
                  <a:extLst>
                    <a:ext uri="{FF2B5EF4-FFF2-40B4-BE49-F238E27FC236}">
                      <a16:creationId xmlns:a16="http://schemas.microsoft.com/office/drawing/2014/main" id="{58B48D8C-F9A6-8354-14A4-04B88FEAA53B}"/>
                    </a:ext>
                  </a:extLst>
                </p:cNvPr>
                <p:cNvPicPr/>
                <p:nvPr/>
              </p:nvPicPr>
              <p:blipFill>
                <a:blip r:embed="rId107"/>
                <a:stretch>
                  <a:fillRect/>
                </a:stretch>
              </p:blipFill>
              <p:spPr>
                <a:xfrm>
                  <a:off x="8952447" y="2047876"/>
                  <a:ext cx="52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5" name="Freihand 84">
                  <a:extLst>
                    <a:ext uri="{FF2B5EF4-FFF2-40B4-BE49-F238E27FC236}">
                      <a16:creationId xmlns:a16="http://schemas.microsoft.com/office/drawing/2014/main" id="{6E28AF5F-0F2E-69B8-DB92-5CD7499F6EAC}"/>
                    </a:ext>
                  </a:extLst>
                </p14:cNvPr>
                <p14:cNvContentPartPr/>
                <p14:nvPr/>
              </p14:nvContentPartPr>
              <p14:xfrm>
                <a:off x="8864607" y="2046076"/>
                <a:ext cx="196560" cy="196200"/>
              </p14:xfrm>
            </p:contentPart>
          </mc:Choice>
          <mc:Fallback xmlns="">
            <p:pic>
              <p:nvPicPr>
                <p:cNvPr id="85" name="Freihand 84">
                  <a:extLst>
                    <a:ext uri="{FF2B5EF4-FFF2-40B4-BE49-F238E27FC236}">
                      <a16:creationId xmlns:a16="http://schemas.microsoft.com/office/drawing/2014/main" id="{6E28AF5F-0F2E-69B8-DB92-5CD7499F6EAC}"/>
                    </a:ext>
                  </a:extLst>
                </p:cNvPr>
                <p:cNvPicPr/>
                <p:nvPr/>
              </p:nvPicPr>
              <p:blipFill>
                <a:blip r:embed="rId109"/>
                <a:stretch>
                  <a:fillRect/>
                </a:stretch>
              </p:blipFill>
              <p:spPr>
                <a:xfrm>
                  <a:off x="8855967" y="2037076"/>
                  <a:ext cx="214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Freihand 86">
                  <a:extLst>
                    <a:ext uri="{FF2B5EF4-FFF2-40B4-BE49-F238E27FC236}">
                      <a16:creationId xmlns:a16="http://schemas.microsoft.com/office/drawing/2014/main" id="{7CF5426A-B0E7-B600-2F2B-C1C08C75EF71}"/>
                    </a:ext>
                  </a:extLst>
                </p14:cNvPr>
                <p14:cNvContentPartPr/>
                <p14:nvPr/>
              </p14:nvContentPartPr>
              <p14:xfrm>
                <a:off x="9151167" y="2045716"/>
                <a:ext cx="153720" cy="172080"/>
              </p14:xfrm>
            </p:contentPart>
          </mc:Choice>
          <mc:Fallback xmlns="">
            <p:pic>
              <p:nvPicPr>
                <p:cNvPr id="87" name="Freihand 86">
                  <a:extLst>
                    <a:ext uri="{FF2B5EF4-FFF2-40B4-BE49-F238E27FC236}">
                      <a16:creationId xmlns:a16="http://schemas.microsoft.com/office/drawing/2014/main" id="{7CF5426A-B0E7-B600-2F2B-C1C08C75EF71}"/>
                    </a:ext>
                  </a:extLst>
                </p:cNvPr>
                <p:cNvPicPr/>
                <p:nvPr/>
              </p:nvPicPr>
              <p:blipFill>
                <a:blip r:embed="rId111"/>
                <a:stretch>
                  <a:fillRect/>
                </a:stretch>
              </p:blipFill>
              <p:spPr>
                <a:xfrm>
                  <a:off x="9142527" y="2036716"/>
                  <a:ext cx="171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8" name="Freihand 87">
                  <a:extLst>
                    <a:ext uri="{FF2B5EF4-FFF2-40B4-BE49-F238E27FC236}">
                      <a16:creationId xmlns:a16="http://schemas.microsoft.com/office/drawing/2014/main" id="{85A98ED8-3DED-13F0-2969-54DA25DDFDBF}"/>
                    </a:ext>
                  </a:extLst>
                </p14:cNvPr>
                <p14:cNvContentPartPr/>
                <p14:nvPr/>
              </p14:nvContentPartPr>
              <p14:xfrm>
                <a:off x="9231087" y="2131396"/>
                <a:ext cx="105480" cy="90000"/>
              </p14:xfrm>
            </p:contentPart>
          </mc:Choice>
          <mc:Fallback xmlns="">
            <p:pic>
              <p:nvPicPr>
                <p:cNvPr id="88" name="Freihand 87">
                  <a:extLst>
                    <a:ext uri="{FF2B5EF4-FFF2-40B4-BE49-F238E27FC236}">
                      <a16:creationId xmlns:a16="http://schemas.microsoft.com/office/drawing/2014/main" id="{85A98ED8-3DED-13F0-2969-54DA25DDFDBF}"/>
                    </a:ext>
                  </a:extLst>
                </p:cNvPr>
                <p:cNvPicPr/>
                <p:nvPr/>
              </p:nvPicPr>
              <p:blipFill>
                <a:blip r:embed="rId113"/>
                <a:stretch>
                  <a:fillRect/>
                </a:stretch>
              </p:blipFill>
              <p:spPr>
                <a:xfrm>
                  <a:off x="9222447" y="2122396"/>
                  <a:ext cx="123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Freihand 89">
                  <a:extLst>
                    <a:ext uri="{FF2B5EF4-FFF2-40B4-BE49-F238E27FC236}">
                      <a16:creationId xmlns:a16="http://schemas.microsoft.com/office/drawing/2014/main" id="{C8182088-DD43-5AD5-9257-A1A06B2145E1}"/>
                    </a:ext>
                  </a:extLst>
                </p14:cNvPr>
                <p14:cNvContentPartPr/>
                <p14:nvPr/>
              </p14:nvContentPartPr>
              <p14:xfrm>
                <a:off x="8835447" y="1946716"/>
                <a:ext cx="484920" cy="36720"/>
              </p14:xfrm>
            </p:contentPart>
          </mc:Choice>
          <mc:Fallback xmlns="">
            <p:pic>
              <p:nvPicPr>
                <p:cNvPr id="90" name="Freihand 89">
                  <a:extLst>
                    <a:ext uri="{FF2B5EF4-FFF2-40B4-BE49-F238E27FC236}">
                      <a16:creationId xmlns:a16="http://schemas.microsoft.com/office/drawing/2014/main" id="{C8182088-DD43-5AD5-9257-A1A06B2145E1}"/>
                    </a:ext>
                  </a:extLst>
                </p:cNvPr>
                <p:cNvPicPr/>
                <p:nvPr/>
              </p:nvPicPr>
              <p:blipFill>
                <a:blip r:embed="rId115"/>
                <a:stretch>
                  <a:fillRect/>
                </a:stretch>
              </p:blipFill>
              <p:spPr>
                <a:xfrm>
                  <a:off x="8826447" y="1938076"/>
                  <a:ext cx="502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Freihand 90">
                  <a:extLst>
                    <a:ext uri="{FF2B5EF4-FFF2-40B4-BE49-F238E27FC236}">
                      <a16:creationId xmlns:a16="http://schemas.microsoft.com/office/drawing/2014/main" id="{6E0921C7-7BA1-111B-A486-68710C562EE7}"/>
                    </a:ext>
                  </a:extLst>
                </p14:cNvPr>
                <p14:cNvContentPartPr/>
                <p14:nvPr/>
              </p14:nvContentPartPr>
              <p14:xfrm>
                <a:off x="9450327" y="2164876"/>
                <a:ext cx="15840" cy="143640"/>
              </p14:xfrm>
            </p:contentPart>
          </mc:Choice>
          <mc:Fallback xmlns="">
            <p:pic>
              <p:nvPicPr>
                <p:cNvPr id="91" name="Freihand 90">
                  <a:extLst>
                    <a:ext uri="{FF2B5EF4-FFF2-40B4-BE49-F238E27FC236}">
                      <a16:creationId xmlns:a16="http://schemas.microsoft.com/office/drawing/2014/main" id="{6E0921C7-7BA1-111B-A486-68710C562EE7}"/>
                    </a:ext>
                  </a:extLst>
                </p:cNvPr>
                <p:cNvPicPr/>
                <p:nvPr/>
              </p:nvPicPr>
              <p:blipFill>
                <a:blip r:embed="rId117"/>
                <a:stretch>
                  <a:fillRect/>
                </a:stretch>
              </p:blipFill>
              <p:spPr>
                <a:xfrm>
                  <a:off x="9441687" y="2155876"/>
                  <a:ext cx="33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2" name="Freihand 91">
                  <a:extLst>
                    <a:ext uri="{FF2B5EF4-FFF2-40B4-BE49-F238E27FC236}">
                      <a16:creationId xmlns:a16="http://schemas.microsoft.com/office/drawing/2014/main" id="{FFD524E0-F427-C501-AF58-4CD03C64F335}"/>
                    </a:ext>
                  </a:extLst>
                </p14:cNvPr>
                <p14:cNvContentPartPr/>
                <p14:nvPr/>
              </p14:nvContentPartPr>
              <p14:xfrm>
                <a:off x="9409287" y="2130316"/>
                <a:ext cx="91080" cy="24120"/>
              </p14:xfrm>
            </p:contentPart>
          </mc:Choice>
          <mc:Fallback xmlns="">
            <p:pic>
              <p:nvPicPr>
                <p:cNvPr id="92" name="Freihand 91">
                  <a:extLst>
                    <a:ext uri="{FF2B5EF4-FFF2-40B4-BE49-F238E27FC236}">
                      <a16:creationId xmlns:a16="http://schemas.microsoft.com/office/drawing/2014/main" id="{FFD524E0-F427-C501-AF58-4CD03C64F335}"/>
                    </a:ext>
                  </a:extLst>
                </p:cNvPr>
                <p:cNvPicPr/>
                <p:nvPr/>
              </p:nvPicPr>
              <p:blipFill>
                <a:blip r:embed="rId119"/>
                <a:stretch>
                  <a:fillRect/>
                </a:stretch>
              </p:blipFill>
              <p:spPr>
                <a:xfrm>
                  <a:off x="9400287" y="2121676"/>
                  <a:ext cx="108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3" name="Freihand 92">
                  <a:extLst>
                    <a:ext uri="{FF2B5EF4-FFF2-40B4-BE49-F238E27FC236}">
                      <a16:creationId xmlns:a16="http://schemas.microsoft.com/office/drawing/2014/main" id="{710B9A9F-8AF9-7B2C-8F7B-2DD7DB11F62D}"/>
                    </a:ext>
                  </a:extLst>
                </p14:cNvPr>
                <p14:cNvContentPartPr/>
                <p14:nvPr/>
              </p14:nvContentPartPr>
              <p14:xfrm>
                <a:off x="9537447" y="2108716"/>
                <a:ext cx="127080" cy="183240"/>
              </p14:xfrm>
            </p:contentPart>
          </mc:Choice>
          <mc:Fallback xmlns="">
            <p:pic>
              <p:nvPicPr>
                <p:cNvPr id="93" name="Freihand 92">
                  <a:extLst>
                    <a:ext uri="{FF2B5EF4-FFF2-40B4-BE49-F238E27FC236}">
                      <a16:creationId xmlns:a16="http://schemas.microsoft.com/office/drawing/2014/main" id="{710B9A9F-8AF9-7B2C-8F7B-2DD7DB11F62D}"/>
                    </a:ext>
                  </a:extLst>
                </p:cNvPr>
                <p:cNvPicPr/>
                <p:nvPr/>
              </p:nvPicPr>
              <p:blipFill>
                <a:blip r:embed="rId121"/>
                <a:stretch>
                  <a:fillRect/>
                </a:stretch>
              </p:blipFill>
              <p:spPr>
                <a:xfrm>
                  <a:off x="9528807" y="2099716"/>
                  <a:ext cx="144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4" name="Freihand 93">
                  <a:extLst>
                    <a:ext uri="{FF2B5EF4-FFF2-40B4-BE49-F238E27FC236}">
                      <a16:creationId xmlns:a16="http://schemas.microsoft.com/office/drawing/2014/main" id="{358BB6AF-117A-CD3C-A299-40172040FBE7}"/>
                    </a:ext>
                  </a:extLst>
                </p14:cNvPr>
                <p14:cNvContentPartPr/>
                <p14:nvPr/>
              </p14:nvContentPartPr>
              <p14:xfrm>
                <a:off x="9669927" y="2173156"/>
                <a:ext cx="162000" cy="123120"/>
              </p14:xfrm>
            </p:contentPart>
          </mc:Choice>
          <mc:Fallback xmlns="">
            <p:pic>
              <p:nvPicPr>
                <p:cNvPr id="94" name="Freihand 93">
                  <a:extLst>
                    <a:ext uri="{FF2B5EF4-FFF2-40B4-BE49-F238E27FC236}">
                      <a16:creationId xmlns:a16="http://schemas.microsoft.com/office/drawing/2014/main" id="{358BB6AF-117A-CD3C-A299-40172040FBE7}"/>
                    </a:ext>
                  </a:extLst>
                </p:cNvPr>
                <p:cNvPicPr/>
                <p:nvPr/>
              </p:nvPicPr>
              <p:blipFill>
                <a:blip r:embed="rId123"/>
                <a:stretch>
                  <a:fillRect/>
                </a:stretch>
              </p:blipFill>
              <p:spPr>
                <a:xfrm>
                  <a:off x="9661287" y="2164156"/>
                  <a:ext cx="179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Freihand 94">
                  <a:extLst>
                    <a:ext uri="{FF2B5EF4-FFF2-40B4-BE49-F238E27FC236}">
                      <a16:creationId xmlns:a16="http://schemas.microsoft.com/office/drawing/2014/main" id="{9A0AF872-BC70-DCC2-2A15-3F22BFB89183}"/>
                    </a:ext>
                  </a:extLst>
                </p14:cNvPr>
                <p14:cNvContentPartPr/>
                <p14:nvPr/>
              </p14:nvContentPartPr>
              <p14:xfrm>
                <a:off x="9860727" y="2077036"/>
                <a:ext cx="11160" cy="17280"/>
              </p14:xfrm>
            </p:contentPart>
          </mc:Choice>
          <mc:Fallback xmlns="">
            <p:pic>
              <p:nvPicPr>
                <p:cNvPr id="95" name="Freihand 94">
                  <a:extLst>
                    <a:ext uri="{FF2B5EF4-FFF2-40B4-BE49-F238E27FC236}">
                      <a16:creationId xmlns:a16="http://schemas.microsoft.com/office/drawing/2014/main" id="{9A0AF872-BC70-DCC2-2A15-3F22BFB89183}"/>
                    </a:ext>
                  </a:extLst>
                </p:cNvPr>
                <p:cNvPicPr/>
                <p:nvPr/>
              </p:nvPicPr>
              <p:blipFill>
                <a:blip r:embed="rId125"/>
                <a:stretch>
                  <a:fillRect/>
                </a:stretch>
              </p:blipFill>
              <p:spPr>
                <a:xfrm>
                  <a:off x="9851727" y="2068396"/>
                  <a:ext cx="28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6" name="Freihand 95">
                  <a:extLst>
                    <a:ext uri="{FF2B5EF4-FFF2-40B4-BE49-F238E27FC236}">
                      <a16:creationId xmlns:a16="http://schemas.microsoft.com/office/drawing/2014/main" id="{196F4F29-80B2-EFFD-3A87-E07A72F9E137}"/>
                    </a:ext>
                  </a:extLst>
                </p14:cNvPr>
                <p14:cNvContentPartPr/>
                <p14:nvPr/>
              </p14:nvContentPartPr>
              <p14:xfrm>
                <a:off x="9210567" y="2451796"/>
                <a:ext cx="229680" cy="333000"/>
              </p14:xfrm>
            </p:contentPart>
          </mc:Choice>
          <mc:Fallback xmlns="">
            <p:pic>
              <p:nvPicPr>
                <p:cNvPr id="96" name="Freihand 95">
                  <a:extLst>
                    <a:ext uri="{FF2B5EF4-FFF2-40B4-BE49-F238E27FC236}">
                      <a16:creationId xmlns:a16="http://schemas.microsoft.com/office/drawing/2014/main" id="{196F4F29-80B2-EFFD-3A87-E07A72F9E137}"/>
                    </a:ext>
                  </a:extLst>
                </p:cNvPr>
                <p:cNvPicPr/>
                <p:nvPr/>
              </p:nvPicPr>
              <p:blipFill>
                <a:blip r:embed="rId127"/>
                <a:stretch>
                  <a:fillRect/>
                </a:stretch>
              </p:blipFill>
              <p:spPr>
                <a:xfrm>
                  <a:off x="9201567" y="2442796"/>
                  <a:ext cx="2473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7" name="Freihand 96">
                  <a:extLst>
                    <a:ext uri="{FF2B5EF4-FFF2-40B4-BE49-F238E27FC236}">
                      <a16:creationId xmlns:a16="http://schemas.microsoft.com/office/drawing/2014/main" id="{FEBB7D64-2739-44B1-F1E0-F8C15EBB9F54}"/>
                    </a:ext>
                  </a:extLst>
                </p14:cNvPr>
                <p14:cNvContentPartPr/>
                <p14:nvPr/>
              </p14:nvContentPartPr>
              <p14:xfrm>
                <a:off x="9050367" y="2355676"/>
                <a:ext cx="319680" cy="220320"/>
              </p14:xfrm>
            </p:contentPart>
          </mc:Choice>
          <mc:Fallback xmlns="">
            <p:pic>
              <p:nvPicPr>
                <p:cNvPr id="97" name="Freihand 96">
                  <a:extLst>
                    <a:ext uri="{FF2B5EF4-FFF2-40B4-BE49-F238E27FC236}">
                      <a16:creationId xmlns:a16="http://schemas.microsoft.com/office/drawing/2014/main" id="{FEBB7D64-2739-44B1-F1E0-F8C15EBB9F54}"/>
                    </a:ext>
                  </a:extLst>
                </p:cNvPr>
                <p:cNvPicPr/>
                <p:nvPr/>
              </p:nvPicPr>
              <p:blipFill>
                <a:blip r:embed="rId129"/>
                <a:stretch>
                  <a:fillRect/>
                </a:stretch>
              </p:blipFill>
              <p:spPr>
                <a:xfrm>
                  <a:off x="9041727" y="2347036"/>
                  <a:ext cx="3373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Freihand 98">
                  <a:extLst>
                    <a:ext uri="{FF2B5EF4-FFF2-40B4-BE49-F238E27FC236}">
                      <a16:creationId xmlns:a16="http://schemas.microsoft.com/office/drawing/2014/main" id="{EEAACD2B-BB97-359A-F8C9-9AB4B34C032B}"/>
                    </a:ext>
                  </a:extLst>
                </p14:cNvPr>
                <p14:cNvContentPartPr/>
                <p14:nvPr/>
              </p14:nvContentPartPr>
              <p14:xfrm>
                <a:off x="9636087" y="2675716"/>
                <a:ext cx="23400" cy="188640"/>
              </p14:xfrm>
            </p:contentPart>
          </mc:Choice>
          <mc:Fallback xmlns="">
            <p:pic>
              <p:nvPicPr>
                <p:cNvPr id="99" name="Freihand 98">
                  <a:extLst>
                    <a:ext uri="{FF2B5EF4-FFF2-40B4-BE49-F238E27FC236}">
                      <a16:creationId xmlns:a16="http://schemas.microsoft.com/office/drawing/2014/main" id="{EEAACD2B-BB97-359A-F8C9-9AB4B34C032B}"/>
                    </a:ext>
                  </a:extLst>
                </p:cNvPr>
                <p:cNvPicPr/>
                <p:nvPr/>
              </p:nvPicPr>
              <p:blipFill>
                <a:blip r:embed="rId131"/>
                <a:stretch>
                  <a:fillRect/>
                </a:stretch>
              </p:blipFill>
              <p:spPr>
                <a:xfrm>
                  <a:off x="9627447" y="2666716"/>
                  <a:ext cx="41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0" name="Freihand 99">
                  <a:extLst>
                    <a:ext uri="{FF2B5EF4-FFF2-40B4-BE49-F238E27FC236}">
                      <a16:creationId xmlns:a16="http://schemas.microsoft.com/office/drawing/2014/main" id="{4F091BF2-0352-97CA-4702-5FDF2C51DC59}"/>
                    </a:ext>
                  </a:extLst>
                </p14:cNvPr>
                <p14:cNvContentPartPr/>
                <p14:nvPr/>
              </p14:nvContentPartPr>
              <p14:xfrm>
                <a:off x="9629967" y="2658076"/>
                <a:ext cx="144720" cy="113760"/>
              </p14:xfrm>
            </p:contentPart>
          </mc:Choice>
          <mc:Fallback xmlns="">
            <p:pic>
              <p:nvPicPr>
                <p:cNvPr id="100" name="Freihand 99">
                  <a:extLst>
                    <a:ext uri="{FF2B5EF4-FFF2-40B4-BE49-F238E27FC236}">
                      <a16:creationId xmlns:a16="http://schemas.microsoft.com/office/drawing/2014/main" id="{4F091BF2-0352-97CA-4702-5FDF2C51DC59}"/>
                    </a:ext>
                  </a:extLst>
                </p:cNvPr>
                <p:cNvPicPr/>
                <p:nvPr/>
              </p:nvPicPr>
              <p:blipFill>
                <a:blip r:embed="rId133"/>
                <a:stretch>
                  <a:fillRect/>
                </a:stretch>
              </p:blipFill>
              <p:spPr>
                <a:xfrm>
                  <a:off x="9621327" y="2649436"/>
                  <a:ext cx="1623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1" name="Freihand 100">
                  <a:extLst>
                    <a:ext uri="{FF2B5EF4-FFF2-40B4-BE49-F238E27FC236}">
                      <a16:creationId xmlns:a16="http://schemas.microsoft.com/office/drawing/2014/main" id="{0BE038F0-824F-94E5-7AC6-6B38ED48F6AA}"/>
                    </a:ext>
                  </a:extLst>
                </p14:cNvPr>
                <p14:cNvContentPartPr/>
                <p14:nvPr/>
              </p14:nvContentPartPr>
              <p14:xfrm>
                <a:off x="9655887" y="2771116"/>
                <a:ext cx="339120" cy="84960"/>
              </p14:xfrm>
            </p:contentPart>
          </mc:Choice>
          <mc:Fallback xmlns="">
            <p:pic>
              <p:nvPicPr>
                <p:cNvPr id="101" name="Freihand 100">
                  <a:extLst>
                    <a:ext uri="{FF2B5EF4-FFF2-40B4-BE49-F238E27FC236}">
                      <a16:creationId xmlns:a16="http://schemas.microsoft.com/office/drawing/2014/main" id="{0BE038F0-824F-94E5-7AC6-6B38ED48F6AA}"/>
                    </a:ext>
                  </a:extLst>
                </p:cNvPr>
                <p:cNvPicPr/>
                <p:nvPr/>
              </p:nvPicPr>
              <p:blipFill>
                <a:blip r:embed="rId135"/>
                <a:stretch>
                  <a:fillRect/>
                </a:stretch>
              </p:blipFill>
              <p:spPr>
                <a:xfrm>
                  <a:off x="9646887" y="2762116"/>
                  <a:ext cx="356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2" name="Freihand 101">
                  <a:extLst>
                    <a:ext uri="{FF2B5EF4-FFF2-40B4-BE49-F238E27FC236}">
                      <a16:creationId xmlns:a16="http://schemas.microsoft.com/office/drawing/2014/main" id="{08912B9F-1178-B03A-8205-D35C05F382D9}"/>
                    </a:ext>
                  </a:extLst>
                </p14:cNvPr>
                <p14:cNvContentPartPr/>
                <p14:nvPr/>
              </p14:nvContentPartPr>
              <p14:xfrm>
                <a:off x="9971607" y="2707036"/>
                <a:ext cx="26280" cy="12600"/>
              </p14:xfrm>
            </p:contentPart>
          </mc:Choice>
          <mc:Fallback xmlns="">
            <p:pic>
              <p:nvPicPr>
                <p:cNvPr id="102" name="Freihand 101">
                  <a:extLst>
                    <a:ext uri="{FF2B5EF4-FFF2-40B4-BE49-F238E27FC236}">
                      <a16:creationId xmlns:a16="http://schemas.microsoft.com/office/drawing/2014/main" id="{08912B9F-1178-B03A-8205-D35C05F382D9}"/>
                    </a:ext>
                  </a:extLst>
                </p:cNvPr>
                <p:cNvPicPr/>
                <p:nvPr/>
              </p:nvPicPr>
              <p:blipFill>
                <a:blip r:embed="rId137"/>
                <a:stretch>
                  <a:fillRect/>
                </a:stretch>
              </p:blipFill>
              <p:spPr>
                <a:xfrm>
                  <a:off x="9962607" y="2698396"/>
                  <a:ext cx="43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 name="Freihand 102">
                  <a:extLst>
                    <a:ext uri="{FF2B5EF4-FFF2-40B4-BE49-F238E27FC236}">
                      <a16:creationId xmlns:a16="http://schemas.microsoft.com/office/drawing/2014/main" id="{64EAD5FF-9EFE-7F73-FB6E-72422C9B6479}"/>
                    </a:ext>
                  </a:extLst>
                </p14:cNvPr>
                <p14:cNvContentPartPr/>
                <p14:nvPr/>
              </p14:nvContentPartPr>
              <p14:xfrm>
                <a:off x="10034967" y="2744116"/>
                <a:ext cx="102240" cy="184320"/>
              </p14:xfrm>
            </p:contentPart>
          </mc:Choice>
          <mc:Fallback xmlns="">
            <p:pic>
              <p:nvPicPr>
                <p:cNvPr id="103" name="Freihand 102">
                  <a:extLst>
                    <a:ext uri="{FF2B5EF4-FFF2-40B4-BE49-F238E27FC236}">
                      <a16:creationId xmlns:a16="http://schemas.microsoft.com/office/drawing/2014/main" id="{64EAD5FF-9EFE-7F73-FB6E-72422C9B6479}"/>
                    </a:ext>
                  </a:extLst>
                </p:cNvPr>
                <p:cNvPicPr/>
                <p:nvPr/>
              </p:nvPicPr>
              <p:blipFill>
                <a:blip r:embed="rId139"/>
                <a:stretch>
                  <a:fillRect/>
                </a:stretch>
              </p:blipFill>
              <p:spPr>
                <a:xfrm>
                  <a:off x="10025967" y="2735116"/>
                  <a:ext cx="119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Freihand 103">
                  <a:extLst>
                    <a:ext uri="{FF2B5EF4-FFF2-40B4-BE49-F238E27FC236}">
                      <a16:creationId xmlns:a16="http://schemas.microsoft.com/office/drawing/2014/main" id="{1FFB58E9-7AA1-4C0E-64B9-6C283E84BDFA}"/>
                    </a:ext>
                  </a:extLst>
                </p14:cNvPr>
                <p14:cNvContentPartPr/>
                <p14:nvPr/>
              </p14:nvContentPartPr>
              <p14:xfrm>
                <a:off x="10187967" y="2689756"/>
                <a:ext cx="383040" cy="240840"/>
              </p14:xfrm>
            </p:contentPart>
          </mc:Choice>
          <mc:Fallback xmlns="">
            <p:pic>
              <p:nvPicPr>
                <p:cNvPr id="104" name="Freihand 103">
                  <a:extLst>
                    <a:ext uri="{FF2B5EF4-FFF2-40B4-BE49-F238E27FC236}">
                      <a16:creationId xmlns:a16="http://schemas.microsoft.com/office/drawing/2014/main" id="{1FFB58E9-7AA1-4C0E-64B9-6C283E84BDFA}"/>
                    </a:ext>
                  </a:extLst>
                </p:cNvPr>
                <p:cNvPicPr/>
                <p:nvPr/>
              </p:nvPicPr>
              <p:blipFill>
                <a:blip r:embed="rId141"/>
                <a:stretch>
                  <a:fillRect/>
                </a:stretch>
              </p:blipFill>
              <p:spPr>
                <a:xfrm>
                  <a:off x="10179327" y="2680756"/>
                  <a:ext cx="4006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Freihand 104">
                  <a:extLst>
                    <a:ext uri="{FF2B5EF4-FFF2-40B4-BE49-F238E27FC236}">
                      <a16:creationId xmlns:a16="http://schemas.microsoft.com/office/drawing/2014/main" id="{FCEFE453-48EB-CD76-36AA-19390D89D313}"/>
                    </a:ext>
                  </a:extLst>
                </p14:cNvPr>
                <p14:cNvContentPartPr/>
                <p14:nvPr/>
              </p14:nvContentPartPr>
              <p14:xfrm>
                <a:off x="10577127" y="2620996"/>
                <a:ext cx="103680" cy="140400"/>
              </p14:xfrm>
            </p:contentPart>
          </mc:Choice>
          <mc:Fallback xmlns="">
            <p:pic>
              <p:nvPicPr>
                <p:cNvPr id="105" name="Freihand 104">
                  <a:extLst>
                    <a:ext uri="{FF2B5EF4-FFF2-40B4-BE49-F238E27FC236}">
                      <a16:creationId xmlns:a16="http://schemas.microsoft.com/office/drawing/2014/main" id="{FCEFE453-48EB-CD76-36AA-19390D89D313}"/>
                    </a:ext>
                  </a:extLst>
                </p:cNvPr>
                <p:cNvPicPr/>
                <p:nvPr/>
              </p:nvPicPr>
              <p:blipFill>
                <a:blip r:embed="rId143"/>
                <a:stretch>
                  <a:fillRect/>
                </a:stretch>
              </p:blipFill>
              <p:spPr>
                <a:xfrm>
                  <a:off x="10568127" y="2612356"/>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Freihand 105">
                  <a:extLst>
                    <a:ext uri="{FF2B5EF4-FFF2-40B4-BE49-F238E27FC236}">
                      <a16:creationId xmlns:a16="http://schemas.microsoft.com/office/drawing/2014/main" id="{36469BA8-F29C-2F0F-56FC-53C19FB535E1}"/>
                    </a:ext>
                  </a:extLst>
                </p14:cNvPr>
                <p14:cNvContentPartPr/>
                <p14:nvPr/>
              </p14:nvContentPartPr>
              <p14:xfrm>
                <a:off x="10874487" y="2517676"/>
                <a:ext cx="15480" cy="212400"/>
              </p14:xfrm>
            </p:contentPart>
          </mc:Choice>
          <mc:Fallback xmlns="">
            <p:pic>
              <p:nvPicPr>
                <p:cNvPr id="106" name="Freihand 105">
                  <a:extLst>
                    <a:ext uri="{FF2B5EF4-FFF2-40B4-BE49-F238E27FC236}">
                      <a16:creationId xmlns:a16="http://schemas.microsoft.com/office/drawing/2014/main" id="{36469BA8-F29C-2F0F-56FC-53C19FB535E1}"/>
                    </a:ext>
                  </a:extLst>
                </p:cNvPr>
                <p:cNvPicPr/>
                <p:nvPr/>
              </p:nvPicPr>
              <p:blipFill>
                <a:blip r:embed="rId145"/>
                <a:stretch>
                  <a:fillRect/>
                </a:stretch>
              </p:blipFill>
              <p:spPr>
                <a:xfrm>
                  <a:off x="10865847" y="2509036"/>
                  <a:ext cx="33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Freihand 106">
                  <a:extLst>
                    <a:ext uri="{FF2B5EF4-FFF2-40B4-BE49-F238E27FC236}">
                      <a16:creationId xmlns:a16="http://schemas.microsoft.com/office/drawing/2014/main" id="{69CF7D35-583F-87B9-6B63-2CBFCBAAEA49}"/>
                    </a:ext>
                  </a:extLst>
                </p14:cNvPr>
                <p14:cNvContentPartPr/>
                <p14:nvPr/>
              </p14:nvContentPartPr>
              <p14:xfrm>
                <a:off x="10759647" y="2525956"/>
                <a:ext cx="223920" cy="195840"/>
              </p14:xfrm>
            </p:contentPart>
          </mc:Choice>
          <mc:Fallback xmlns="">
            <p:pic>
              <p:nvPicPr>
                <p:cNvPr id="107" name="Freihand 106">
                  <a:extLst>
                    <a:ext uri="{FF2B5EF4-FFF2-40B4-BE49-F238E27FC236}">
                      <a16:creationId xmlns:a16="http://schemas.microsoft.com/office/drawing/2014/main" id="{69CF7D35-583F-87B9-6B63-2CBFCBAAEA49}"/>
                    </a:ext>
                  </a:extLst>
                </p:cNvPr>
                <p:cNvPicPr/>
                <p:nvPr/>
              </p:nvPicPr>
              <p:blipFill>
                <a:blip r:embed="rId147"/>
                <a:stretch>
                  <a:fillRect/>
                </a:stretch>
              </p:blipFill>
              <p:spPr>
                <a:xfrm>
                  <a:off x="10751007" y="2517316"/>
                  <a:ext cx="241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Freihand 107">
                  <a:extLst>
                    <a:ext uri="{FF2B5EF4-FFF2-40B4-BE49-F238E27FC236}">
                      <a16:creationId xmlns:a16="http://schemas.microsoft.com/office/drawing/2014/main" id="{B357AA3C-545D-FEE1-54F7-9FFF11AA1990}"/>
                    </a:ext>
                  </a:extLst>
                </p14:cNvPr>
                <p14:cNvContentPartPr/>
                <p14:nvPr/>
              </p14:nvContentPartPr>
              <p14:xfrm>
                <a:off x="11021007" y="2484916"/>
                <a:ext cx="181800" cy="216000"/>
              </p14:xfrm>
            </p:contentPart>
          </mc:Choice>
          <mc:Fallback xmlns="">
            <p:pic>
              <p:nvPicPr>
                <p:cNvPr id="108" name="Freihand 107">
                  <a:extLst>
                    <a:ext uri="{FF2B5EF4-FFF2-40B4-BE49-F238E27FC236}">
                      <a16:creationId xmlns:a16="http://schemas.microsoft.com/office/drawing/2014/main" id="{B357AA3C-545D-FEE1-54F7-9FFF11AA1990}"/>
                    </a:ext>
                  </a:extLst>
                </p:cNvPr>
                <p:cNvPicPr/>
                <p:nvPr/>
              </p:nvPicPr>
              <p:blipFill>
                <a:blip r:embed="rId149"/>
                <a:stretch>
                  <a:fillRect/>
                </a:stretch>
              </p:blipFill>
              <p:spPr>
                <a:xfrm>
                  <a:off x="11012367" y="2475916"/>
                  <a:ext cx="1994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05D3A0D2-11AE-3C4A-D28F-157B587F5B9F}"/>
                    </a:ext>
                  </a:extLst>
                </p14:cNvPr>
                <p14:cNvContentPartPr/>
                <p14:nvPr/>
              </p14:nvContentPartPr>
              <p14:xfrm>
                <a:off x="11361207" y="2534236"/>
                <a:ext cx="272160" cy="115920"/>
              </p14:xfrm>
            </p:contentPart>
          </mc:Choice>
          <mc:Fallback xmlns="">
            <p:pic>
              <p:nvPicPr>
                <p:cNvPr id="109" name="Freihand 108">
                  <a:extLst>
                    <a:ext uri="{FF2B5EF4-FFF2-40B4-BE49-F238E27FC236}">
                      <a16:creationId xmlns:a16="http://schemas.microsoft.com/office/drawing/2014/main" id="{05D3A0D2-11AE-3C4A-D28F-157B587F5B9F}"/>
                    </a:ext>
                  </a:extLst>
                </p:cNvPr>
                <p:cNvPicPr/>
                <p:nvPr/>
              </p:nvPicPr>
              <p:blipFill>
                <a:blip r:embed="rId151"/>
                <a:stretch>
                  <a:fillRect/>
                </a:stretch>
              </p:blipFill>
              <p:spPr>
                <a:xfrm>
                  <a:off x="11352207" y="2525596"/>
                  <a:ext cx="289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Freihand 109">
                  <a:extLst>
                    <a:ext uri="{FF2B5EF4-FFF2-40B4-BE49-F238E27FC236}">
                      <a16:creationId xmlns:a16="http://schemas.microsoft.com/office/drawing/2014/main" id="{839EDF08-C941-6086-80E7-077E19B8DD60}"/>
                    </a:ext>
                  </a:extLst>
                </p14:cNvPr>
                <p14:cNvContentPartPr/>
                <p14:nvPr/>
              </p14:nvContentPartPr>
              <p14:xfrm>
                <a:off x="11516007" y="2389876"/>
                <a:ext cx="2880" cy="3960"/>
              </p14:xfrm>
            </p:contentPart>
          </mc:Choice>
          <mc:Fallback xmlns="">
            <p:pic>
              <p:nvPicPr>
                <p:cNvPr id="110" name="Freihand 109">
                  <a:extLst>
                    <a:ext uri="{FF2B5EF4-FFF2-40B4-BE49-F238E27FC236}">
                      <a16:creationId xmlns:a16="http://schemas.microsoft.com/office/drawing/2014/main" id="{839EDF08-C941-6086-80E7-077E19B8DD60}"/>
                    </a:ext>
                  </a:extLst>
                </p:cNvPr>
                <p:cNvPicPr/>
                <p:nvPr/>
              </p:nvPicPr>
              <p:blipFill>
                <a:blip r:embed="rId153"/>
                <a:stretch>
                  <a:fillRect/>
                </a:stretch>
              </p:blipFill>
              <p:spPr>
                <a:xfrm>
                  <a:off x="11507007" y="2380876"/>
                  <a:ext cx="20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Freihand 111">
                  <a:extLst>
                    <a:ext uri="{FF2B5EF4-FFF2-40B4-BE49-F238E27FC236}">
                      <a16:creationId xmlns:a16="http://schemas.microsoft.com/office/drawing/2014/main" id="{ED3E737D-1A43-ECEF-C576-2E3668642C1D}"/>
                    </a:ext>
                  </a:extLst>
                </p14:cNvPr>
                <p14:cNvContentPartPr/>
                <p14:nvPr/>
              </p14:nvContentPartPr>
              <p14:xfrm>
                <a:off x="9076287" y="3033916"/>
                <a:ext cx="27000" cy="231120"/>
              </p14:xfrm>
            </p:contentPart>
          </mc:Choice>
          <mc:Fallback xmlns="">
            <p:pic>
              <p:nvPicPr>
                <p:cNvPr id="112" name="Freihand 111">
                  <a:extLst>
                    <a:ext uri="{FF2B5EF4-FFF2-40B4-BE49-F238E27FC236}">
                      <a16:creationId xmlns:a16="http://schemas.microsoft.com/office/drawing/2014/main" id="{ED3E737D-1A43-ECEF-C576-2E3668642C1D}"/>
                    </a:ext>
                  </a:extLst>
                </p:cNvPr>
                <p:cNvPicPr/>
                <p:nvPr/>
              </p:nvPicPr>
              <p:blipFill>
                <a:blip r:embed="rId155"/>
                <a:stretch>
                  <a:fillRect/>
                </a:stretch>
              </p:blipFill>
              <p:spPr>
                <a:xfrm>
                  <a:off x="9067647" y="3024916"/>
                  <a:ext cx="446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Freihand 112">
                  <a:extLst>
                    <a:ext uri="{FF2B5EF4-FFF2-40B4-BE49-F238E27FC236}">
                      <a16:creationId xmlns:a16="http://schemas.microsoft.com/office/drawing/2014/main" id="{529C7A3F-D054-8E55-EA86-C8A3035C9E4D}"/>
                    </a:ext>
                  </a:extLst>
                </p14:cNvPr>
                <p14:cNvContentPartPr/>
                <p14:nvPr/>
              </p14:nvContentPartPr>
              <p14:xfrm>
                <a:off x="8975847" y="3017356"/>
                <a:ext cx="181080" cy="32400"/>
              </p14:xfrm>
            </p:contentPart>
          </mc:Choice>
          <mc:Fallback xmlns="">
            <p:pic>
              <p:nvPicPr>
                <p:cNvPr id="113" name="Freihand 112">
                  <a:extLst>
                    <a:ext uri="{FF2B5EF4-FFF2-40B4-BE49-F238E27FC236}">
                      <a16:creationId xmlns:a16="http://schemas.microsoft.com/office/drawing/2014/main" id="{529C7A3F-D054-8E55-EA86-C8A3035C9E4D}"/>
                    </a:ext>
                  </a:extLst>
                </p:cNvPr>
                <p:cNvPicPr/>
                <p:nvPr/>
              </p:nvPicPr>
              <p:blipFill>
                <a:blip r:embed="rId157"/>
                <a:stretch>
                  <a:fillRect/>
                </a:stretch>
              </p:blipFill>
              <p:spPr>
                <a:xfrm>
                  <a:off x="8966847" y="3008356"/>
                  <a:ext cx="198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Freihand 113">
                  <a:extLst>
                    <a:ext uri="{FF2B5EF4-FFF2-40B4-BE49-F238E27FC236}">
                      <a16:creationId xmlns:a16="http://schemas.microsoft.com/office/drawing/2014/main" id="{59E2E4E3-3312-2090-D05B-036B8E2A325A}"/>
                    </a:ext>
                  </a:extLst>
                </p14:cNvPr>
                <p14:cNvContentPartPr/>
                <p14:nvPr/>
              </p14:nvContentPartPr>
              <p14:xfrm>
                <a:off x="9172407" y="2991076"/>
                <a:ext cx="99720" cy="218520"/>
              </p14:xfrm>
            </p:contentPart>
          </mc:Choice>
          <mc:Fallback xmlns="">
            <p:pic>
              <p:nvPicPr>
                <p:cNvPr id="114" name="Freihand 113">
                  <a:extLst>
                    <a:ext uri="{FF2B5EF4-FFF2-40B4-BE49-F238E27FC236}">
                      <a16:creationId xmlns:a16="http://schemas.microsoft.com/office/drawing/2014/main" id="{59E2E4E3-3312-2090-D05B-036B8E2A325A}"/>
                    </a:ext>
                  </a:extLst>
                </p:cNvPr>
                <p:cNvPicPr/>
                <p:nvPr/>
              </p:nvPicPr>
              <p:blipFill>
                <a:blip r:embed="rId159"/>
                <a:stretch>
                  <a:fillRect/>
                </a:stretch>
              </p:blipFill>
              <p:spPr>
                <a:xfrm>
                  <a:off x="9163767" y="2982076"/>
                  <a:ext cx="1173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Freihand 114">
                  <a:extLst>
                    <a:ext uri="{FF2B5EF4-FFF2-40B4-BE49-F238E27FC236}">
                      <a16:creationId xmlns:a16="http://schemas.microsoft.com/office/drawing/2014/main" id="{39101D59-8101-556C-0C7C-78DBB908C271}"/>
                    </a:ext>
                  </a:extLst>
                </p14:cNvPr>
                <p14:cNvContentPartPr/>
                <p14:nvPr/>
              </p14:nvContentPartPr>
              <p14:xfrm>
                <a:off x="9320007" y="3101596"/>
                <a:ext cx="164160" cy="108360"/>
              </p14:xfrm>
            </p:contentPart>
          </mc:Choice>
          <mc:Fallback xmlns="">
            <p:pic>
              <p:nvPicPr>
                <p:cNvPr id="115" name="Freihand 114">
                  <a:extLst>
                    <a:ext uri="{FF2B5EF4-FFF2-40B4-BE49-F238E27FC236}">
                      <a16:creationId xmlns:a16="http://schemas.microsoft.com/office/drawing/2014/main" id="{39101D59-8101-556C-0C7C-78DBB908C271}"/>
                    </a:ext>
                  </a:extLst>
                </p:cNvPr>
                <p:cNvPicPr/>
                <p:nvPr/>
              </p:nvPicPr>
              <p:blipFill>
                <a:blip r:embed="rId161"/>
                <a:stretch>
                  <a:fillRect/>
                </a:stretch>
              </p:blipFill>
              <p:spPr>
                <a:xfrm>
                  <a:off x="9311367" y="3092596"/>
                  <a:ext cx="181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Freihand 115">
                  <a:extLst>
                    <a:ext uri="{FF2B5EF4-FFF2-40B4-BE49-F238E27FC236}">
                      <a16:creationId xmlns:a16="http://schemas.microsoft.com/office/drawing/2014/main" id="{2EB3FC3D-0EC5-FD68-AD02-1B5E1A9F90BB}"/>
                    </a:ext>
                  </a:extLst>
                </p14:cNvPr>
                <p14:cNvContentPartPr/>
                <p14:nvPr/>
              </p14:nvContentPartPr>
              <p14:xfrm>
                <a:off x="9465807" y="3007636"/>
                <a:ext cx="5400" cy="15840"/>
              </p14:xfrm>
            </p:contentPart>
          </mc:Choice>
          <mc:Fallback xmlns="">
            <p:pic>
              <p:nvPicPr>
                <p:cNvPr id="116" name="Freihand 115">
                  <a:extLst>
                    <a:ext uri="{FF2B5EF4-FFF2-40B4-BE49-F238E27FC236}">
                      <a16:creationId xmlns:a16="http://schemas.microsoft.com/office/drawing/2014/main" id="{2EB3FC3D-0EC5-FD68-AD02-1B5E1A9F90BB}"/>
                    </a:ext>
                  </a:extLst>
                </p:cNvPr>
                <p:cNvPicPr/>
                <p:nvPr/>
              </p:nvPicPr>
              <p:blipFill>
                <a:blip r:embed="rId163"/>
                <a:stretch>
                  <a:fillRect/>
                </a:stretch>
              </p:blipFill>
              <p:spPr>
                <a:xfrm>
                  <a:off x="9457167" y="2998636"/>
                  <a:ext cx="23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Freihand 116">
                  <a:extLst>
                    <a:ext uri="{FF2B5EF4-FFF2-40B4-BE49-F238E27FC236}">
                      <a16:creationId xmlns:a16="http://schemas.microsoft.com/office/drawing/2014/main" id="{8A0F85E8-A84D-6874-DE3D-D3C4A262F5FF}"/>
                    </a:ext>
                  </a:extLst>
                </p14:cNvPr>
                <p14:cNvContentPartPr/>
                <p14:nvPr/>
              </p14:nvContentPartPr>
              <p14:xfrm>
                <a:off x="9519087" y="2964796"/>
                <a:ext cx="50040" cy="235080"/>
              </p14:xfrm>
            </p:contentPart>
          </mc:Choice>
          <mc:Fallback xmlns="">
            <p:pic>
              <p:nvPicPr>
                <p:cNvPr id="117" name="Freihand 116">
                  <a:extLst>
                    <a:ext uri="{FF2B5EF4-FFF2-40B4-BE49-F238E27FC236}">
                      <a16:creationId xmlns:a16="http://schemas.microsoft.com/office/drawing/2014/main" id="{8A0F85E8-A84D-6874-DE3D-D3C4A262F5FF}"/>
                    </a:ext>
                  </a:extLst>
                </p:cNvPr>
                <p:cNvPicPr/>
                <p:nvPr/>
              </p:nvPicPr>
              <p:blipFill>
                <a:blip r:embed="rId165"/>
                <a:stretch>
                  <a:fillRect/>
                </a:stretch>
              </p:blipFill>
              <p:spPr>
                <a:xfrm>
                  <a:off x="9510087" y="2956156"/>
                  <a:ext cx="676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Freihand 117">
                  <a:extLst>
                    <a:ext uri="{FF2B5EF4-FFF2-40B4-BE49-F238E27FC236}">
                      <a16:creationId xmlns:a16="http://schemas.microsoft.com/office/drawing/2014/main" id="{3AA10B75-D3CC-79C5-9849-2DB644EE330E}"/>
                    </a:ext>
                  </a:extLst>
                </p14:cNvPr>
                <p14:cNvContentPartPr/>
                <p14:nvPr/>
              </p14:nvContentPartPr>
              <p14:xfrm>
                <a:off x="9591447" y="3081436"/>
                <a:ext cx="288000" cy="126720"/>
              </p14:xfrm>
            </p:contentPart>
          </mc:Choice>
          <mc:Fallback xmlns="">
            <p:pic>
              <p:nvPicPr>
                <p:cNvPr id="118" name="Freihand 117">
                  <a:extLst>
                    <a:ext uri="{FF2B5EF4-FFF2-40B4-BE49-F238E27FC236}">
                      <a16:creationId xmlns:a16="http://schemas.microsoft.com/office/drawing/2014/main" id="{3AA10B75-D3CC-79C5-9849-2DB644EE330E}"/>
                    </a:ext>
                  </a:extLst>
                </p:cNvPr>
                <p:cNvPicPr/>
                <p:nvPr/>
              </p:nvPicPr>
              <p:blipFill>
                <a:blip r:embed="rId167"/>
                <a:stretch>
                  <a:fillRect/>
                </a:stretch>
              </p:blipFill>
              <p:spPr>
                <a:xfrm>
                  <a:off x="9582807" y="3072436"/>
                  <a:ext cx="3056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Freihand 118">
                  <a:extLst>
                    <a:ext uri="{FF2B5EF4-FFF2-40B4-BE49-F238E27FC236}">
                      <a16:creationId xmlns:a16="http://schemas.microsoft.com/office/drawing/2014/main" id="{2DABAB03-4F55-E349-D87D-359CD36618FE}"/>
                    </a:ext>
                  </a:extLst>
                </p14:cNvPr>
                <p14:cNvContentPartPr/>
                <p14:nvPr/>
              </p14:nvContentPartPr>
              <p14:xfrm>
                <a:off x="9912927" y="2987476"/>
                <a:ext cx="170640" cy="180000"/>
              </p14:xfrm>
            </p:contentPart>
          </mc:Choice>
          <mc:Fallback xmlns="">
            <p:pic>
              <p:nvPicPr>
                <p:cNvPr id="119" name="Freihand 118">
                  <a:extLst>
                    <a:ext uri="{FF2B5EF4-FFF2-40B4-BE49-F238E27FC236}">
                      <a16:creationId xmlns:a16="http://schemas.microsoft.com/office/drawing/2014/main" id="{2DABAB03-4F55-E349-D87D-359CD36618FE}"/>
                    </a:ext>
                  </a:extLst>
                </p:cNvPr>
                <p:cNvPicPr/>
                <p:nvPr/>
              </p:nvPicPr>
              <p:blipFill>
                <a:blip r:embed="rId169"/>
                <a:stretch>
                  <a:fillRect/>
                </a:stretch>
              </p:blipFill>
              <p:spPr>
                <a:xfrm>
                  <a:off x="9903927" y="2978476"/>
                  <a:ext cx="1882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0" name="Freihand 119">
                  <a:extLst>
                    <a:ext uri="{FF2B5EF4-FFF2-40B4-BE49-F238E27FC236}">
                      <a16:creationId xmlns:a16="http://schemas.microsoft.com/office/drawing/2014/main" id="{1C76F51D-030C-D982-8C81-30472857EF92}"/>
                    </a:ext>
                  </a:extLst>
                </p14:cNvPr>
                <p14:cNvContentPartPr/>
                <p14:nvPr/>
              </p14:nvContentPartPr>
              <p14:xfrm>
                <a:off x="10257447" y="2943916"/>
                <a:ext cx="181440" cy="323640"/>
              </p14:xfrm>
            </p:contentPart>
          </mc:Choice>
          <mc:Fallback xmlns="">
            <p:pic>
              <p:nvPicPr>
                <p:cNvPr id="120" name="Freihand 119">
                  <a:extLst>
                    <a:ext uri="{FF2B5EF4-FFF2-40B4-BE49-F238E27FC236}">
                      <a16:creationId xmlns:a16="http://schemas.microsoft.com/office/drawing/2014/main" id="{1C76F51D-030C-D982-8C81-30472857EF92}"/>
                    </a:ext>
                  </a:extLst>
                </p:cNvPr>
                <p:cNvPicPr/>
                <p:nvPr/>
              </p:nvPicPr>
              <p:blipFill>
                <a:blip r:embed="rId171"/>
                <a:stretch>
                  <a:fillRect/>
                </a:stretch>
              </p:blipFill>
              <p:spPr>
                <a:xfrm>
                  <a:off x="10248807" y="2935276"/>
                  <a:ext cx="1990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Freihand 120">
                  <a:extLst>
                    <a:ext uri="{FF2B5EF4-FFF2-40B4-BE49-F238E27FC236}">
                      <a16:creationId xmlns:a16="http://schemas.microsoft.com/office/drawing/2014/main" id="{D8E24A0F-62AC-2D5E-F7F4-4DC06E4C6074}"/>
                    </a:ext>
                  </a:extLst>
                </p14:cNvPr>
                <p14:cNvContentPartPr/>
                <p14:nvPr/>
              </p14:nvContentPartPr>
              <p14:xfrm>
                <a:off x="10455807" y="3036796"/>
                <a:ext cx="224280" cy="127080"/>
              </p14:xfrm>
            </p:contentPart>
          </mc:Choice>
          <mc:Fallback xmlns="">
            <p:pic>
              <p:nvPicPr>
                <p:cNvPr id="121" name="Freihand 120">
                  <a:extLst>
                    <a:ext uri="{FF2B5EF4-FFF2-40B4-BE49-F238E27FC236}">
                      <a16:creationId xmlns:a16="http://schemas.microsoft.com/office/drawing/2014/main" id="{D8E24A0F-62AC-2D5E-F7F4-4DC06E4C6074}"/>
                    </a:ext>
                  </a:extLst>
                </p:cNvPr>
                <p:cNvPicPr/>
                <p:nvPr/>
              </p:nvPicPr>
              <p:blipFill>
                <a:blip r:embed="rId173"/>
                <a:stretch>
                  <a:fillRect/>
                </a:stretch>
              </p:blipFill>
              <p:spPr>
                <a:xfrm>
                  <a:off x="10447167" y="3028156"/>
                  <a:ext cx="241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Freihand 121">
                  <a:extLst>
                    <a:ext uri="{FF2B5EF4-FFF2-40B4-BE49-F238E27FC236}">
                      <a16:creationId xmlns:a16="http://schemas.microsoft.com/office/drawing/2014/main" id="{7AC39791-60C9-EC74-A2F5-853B1C139C05}"/>
                    </a:ext>
                  </a:extLst>
                </p14:cNvPr>
                <p14:cNvContentPartPr/>
                <p14:nvPr/>
              </p14:nvContentPartPr>
              <p14:xfrm>
                <a:off x="10612047" y="2980276"/>
                <a:ext cx="36000" cy="14400"/>
              </p14:xfrm>
            </p:contentPart>
          </mc:Choice>
          <mc:Fallback xmlns="">
            <p:pic>
              <p:nvPicPr>
                <p:cNvPr id="122" name="Freihand 121">
                  <a:extLst>
                    <a:ext uri="{FF2B5EF4-FFF2-40B4-BE49-F238E27FC236}">
                      <a16:creationId xmlns:a16="http://schemas.microsoft.com/office/drawing/2014/main" id="{7AC39791-60C9-EC74-A2F5-853B1C139C05}"/>
                    </a:ext>
                  </a:extLst>
                </p:cNvPr>
                <p:cNvPicPr/>
                <p:nvPr/>
              </p:nvPicPr>
              <p:blipFill>
                <a:blip r:embed="rId175"/>
                <a:stretch>
                  <a:fillRect/>
                </a:stretch>
              </p:blipFill>
              <p:spPr>
                <a:xfrm>
                  <a:off x="10603047" y="2971276"/>
                  <a:ext cx="53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3" name="Freihand 122">
                  <a:extLst>
                    <a:ext uri="{FF2B5EF4-FFF2-40B4-BE49-F238E27FC236}">
                      <a16:creationId xmlns:a16="http://schemas.microsoft.com/office/drawing/2014/main" id="{067B040E-9E0C-4CE8-BEC0-42F6AF2FC463}"/>
                    </a:ext>
                  </a:extLst>
                </p14:cNvPr>
                <p14:cNvContentPartPr/>
                <p14:nvPr/>
              </p14:nvContentPartPr>
              <p14:xfrm>
                <a:off x="10846767" y="2982436"/>
                <a:ext cx="411840" cy="121320"/>
              </p14:xfrm>
            </p:contentPart>
          </mc:Choice>
          <mc:Fallback xmlns="">
            <p:pic>
              <p:nvPicPr>
                <p:cNvPr id="123" name="Freihand 122">
                  <a:extLst>
                    <a:ext uri="{FF2B5EF4-FFF2-40B4-BE49-F238E27FC236}">
                      <a16:creationId xmlns:a16="http://schemas.microsoft.com/office/drawing/2014/main" id="{067B040E-9E0C-4CE8-BEC0-42F6AF2FC463}"/>
                    </a:ext>
                  </a:extLst>
                </p:cNvPr>
                <p:cNvPicPr/>
                <p:nvPr/>
              </p:nvPicPr>
              <p:blipFill>
                <a:blip r:embed="rId177"/>
                <a:stretch>
                  <a:fillRect/>
                </a:stretch>
              </p:blipFill>
              <p:spPr>
                <a:xfrm>
                  <a:off x="10838127" y="2973796"/>
                  <a:ext cx="429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4" name="Freihand 123">
                  <a:extLst>
                    <a:ext uri="{FF2B5EF4-FFF2-40B4-BE49-F238E27FC236}">
                      <a16:creationId xmlns:a16="http://schemas.microsoft.com/office/drawing/2014/main" id="{568A4D3E-D690-C5A3-EE1F-89DC099F9716}"/>
                    </a:ext>
                  </a:extLst>
                </p14:cNvPr>
                <p14:cNvContentPartPr/>
                <p14:nvPr/>
              </p14:nvContentPartPr>
              <p14:xfrm>
                <a:off x="9132807" y="3364396"/>
                <a:ext cx="507600" cy="300240"/>
              </p14:xfrm>
            </p:contentPart>
          </mc:Choice>
          <mc:Fallback xmlns="">
            <p:pic>
              <p:nvPicPr>
                <p:cNvPr id="124" name="Freihand 123">
                  <a:extLst>
                    <a:ext uri="{FF2B5EF4-FFF2-40B4-BE49-F238E27FC236}">
                      <a16:creationId xmlns:a16="http://schemas.microsoft.com/office/drawing/2014/main" id="{568A4D3E-D690-C5A3-EE1F-89DC099F9716}"/>
                    </a:ext>
                  </a:extLst>
                </p:cNvPr>
                <p:cNvPicPr/>
                <p:nvPr/>
              </p:nvPicPr>
              <p:blipFill>
                <a:blip r:embed="rId179"/>
                <a:stretch>
                  <a:fillRect/>
                </a:stretch>
              </p:blipFill>
              <p:spPr>
                <a:xfrm>
                  <a:off x="9124167" y="3355756"/>
                  <a:ext cx="5252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6" name="Freihand 125">
                  <a:extLst>
                    <a:ext uri="{FF2B5EF4-FFF2-40B4-BE49-F238E27FC236}">
                      <a16:creationId xmlns:a16="http://schemas.microsoft.com/office/drawing/2014/main" id="{BE4C17EC-FE24-F11C-47E6-CA6250BCF858}"/>
                    </a:ext>
                  </a:extLst>
                </p14:cNvPr>
                <p14:cNvContentPartPr/>
                <p14:nvPr/>
              </p14:nvContentPartPr>
              <p14:xfrm>
                <a:off x="9656607" y="3446476"/>
                <a:ext cx="291240" cy="120240"/>
              </p14:xfrm>
            </p:contentPart>
          </mc:Choice>
          <mc:Fallback xmlns="">
            <p:pic>
              <p:nvPicPr>
                <p:cNvPr id="126" name="Freihand 125">
                  <a:extLst>
                    <a:ext uri="{FF2B5EF4-FFF2-40B4-BE49-F238E27FC236}">
                      <a16:creationId xmlns:a16="http://schemas.microsoft.com/office/drawing/2014/main" id="{BE4C17EC-FE24-F11C-47E6-CA6250BCF858}"/>
                    </a:ext>
                  </a:extLst>
                </p:cNvPr>
                <p:cNvPicPr/>
                <p:nvPr/>
              </p:nvPicPr>
              <p:blipFill>
                <a:blip r:embed="rId181"/>
                <a:stretch>
                  <a:fillRect/>
                </a:stretch>
              </p:blipFill>
              <p:spPr>
                <a:xfrm>
                  <a:off x="9647967" y="3437836"/>
                  <a:ext cx="308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8" name="Freihand 127">
                  <a:extLst>
                    <a:ext uri="{FF2B5EF4-FFF2-40B4-BE49-F238E27FC236}">
                      <a16:creationId xmlns:a16="http://schemas.microsoft.com/office/drawing/2014/main" id="{18860E21-A3F6-D87F-DA13-807A884A98DF}"/>
                    </a:ext>
                  </a:extLst>
                </p14:cNvPr>
                <p14:cNvContentPartPr/>
                <p14:nvPr/>
              </p14:nvContentPartPr>
              <p14:xfrm>
                <a:off x="10130727" y="3391396"/>
                <a:ext cx="347040" cy="155520"/>
              </p14:xfrm>
            </p:contentPart>
          </mc:Choice>
          <mc:Fallback xmlns="">
            <p:pic>
              <p:nvPicPr>
                <p:cNvPr id="128" name="Freihand 127">
                  <a:extLst>
                    <a:ext uri="{FF2B5EF4-FFF2-40B4-BE49-F238E27FC236}">
                      <a16:creationId xmlns:a16="http://schemas.microsoft.com/office/drawing/2014/main" id="{18860E21-A3F6-D87F-DA13-807A884A98DF}"/>
                    </a:ext>
                  </a:extLst>
                </p:cNvPr>
                <p:cNvPicPr/>
                <p:nvPr/>
              </p:nvPicPr>
              <p:blipFill>
                <a:blip r:embed="rId183"/>
                <a:stretch>
                  <a:fillRect/>
                </a:stretch>
              </p:blipFill>
              <p:spPr>
                <a:xfrm>
                  <a:off x="10122087" y="3382396"/>
                  <a:ext cx="364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Freihand 128">
                  <a:extLst>
                    <a:ext uri="{FF2B5EF4-FFF2-40B4-BE49-F238E27FC236}">
                      <a16:creationId xmlns:a16="http://schemas.microsoft.com/office/drawing/2014/main" id="{444F6B5A-BDC4-6E6A-6698-9E729F41C412}"/>
                    </a:ext>
                  </a:extLst>
                </p14:cNvPr>
                <p14:cNvContentPartPr/>
                <p14:nvPr/>
              </p14:nvContentPartPr>
              <p14:xfrm>
                <a:off x="10426647" y="3322636"/>
                <a:ext cx="54360" cy="58320"/>
              </p14:xfrm>
            </p:contentPart>
          </mc:Choice>
          <mc:Fallback xmlns="">
            <p:pic>
              <p:nvPicPr>
                <p:cNvPr id="129" name="Freihand 128">
                  <a:extLst>
                    <a:ext uri="{FF2B5EF4-FFF2-40B4-BE49-F238E27FC236}">
                      <a16:creationId xmlns:a16="http://schemas.microsoft.com/office/drawing/2014/main" id="{444F6B5A-BDC4-6E6A-6698-9E729F41C412}"/>
                    </a:ext>
                  </a:extLst>
                </p:cNvPr>
                <p:cNvPicPr/>
                <p:nvPr/>
              </p:nvPicPr>
              <p:blipFill>
                <a:blip r:embed="rId185"/>
                <a:stretch>
                  <a:fillRect/>
                </a:stretch>
              </p:blipFill>
              <p:spPr>
                <a:xfrm>
                  <a:off x="10418007" y="3313996"/>
                  <a:ext cx="72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0" name="Freihand 129">
                  <a:extLst>
                    <a:ext uri="{FF2B5EF4-FFF2-40B4-BE49-F238E27FC236}">
                      <a16:creationId xmlns:a16="http://schemas.microsoft.com/office/drawing/2014/main" id="{74365D6C-A744-FA1F-9EA3-F5614111EA27}"/>
                    </a:ext>
                  </a:extLst>
                </p14:cNvPr>
                <p14:cNvContentPartPr/>
                <p14:nvPr/>
              </p14:nvContentPartPr>
              <p14:xfrm>
                <a:off x="10505847" y="3395716"/>
                <a:ext cx="219600" cy="91800"/>
              </p14:xfrm>
            </p:contentPart>
          </mc:Choice>
          <mc:Fallback xmlns="">
            <p:pic>
              <p:nvPicPr>
                <p:cNvPr id="130" name="Freihand 129">
                  <a:extLst>
                    <a:ext uri="{FF2B5EF4-FFF2-40B4-BE49-F238E27FC236}">
                      <a16:creationId xmlns:a16="http://schemas.microsoft.com/office/drawing/2014/main" id="{74365D6C-A744-FA1F-9EA3-F5614111EA27}"/>
                    </a:ext>
                  </a:extLst>
                </p:cNvPr>
                <p:cNvPicPr/>
                <p:nvPr/>
              </p:nvPicPr>
              <p:blipFill>
                <a:blip r:embed="rId187"/>
                <a:stretch>
                  <a:fillRect/>
                </a:stretch>
              </p:blipFill>
              <p:spPr>
                <a:xfrm>
                  <a:off x="10496847" y="3386716"/>
                  <a:ext cx="237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1" name="Freihand 130">
                  <a:extLst>
                    <a:ext uri="{FF2B5EF4-FFF2-40B4-BE49-F238E27FC236}">
                      <a16:creationId xmlns:a16="http://schemas.microsoft.com/office/drawing/2014/main" id="{8373CE68-4458-694E-82A5-1DECB61D6AB2}"/>
                    </a:ext>
                  </a:extLst>
                </p14:cNvPr>
                <p14:cNvContentPartPr/>
                <p14:nvPr/>
              </p14:nvContentPartPr>
              <p14:xfrm>
                <a:off x="10802847" y="3234436"/>
                <a:ext cx="155520" cy="217440"/>
              </p14:xfrm>
            </p:contentPart>
          </mc:Choice>
          <mc:Fallback xmlns="">
            <p:pic>
              <p:nvPicPr>
                <p:cNvPr id="131" name="Freihand 130">
                  <a:extLst>
                    <a:ext uri="{FF2B5EF4-FFF2-40B4-BE49-F238E27FC236}">
                      <a16:creationId xmlns:a16="http://schemas.microsoft.com/office/drawing/2014/main" id="{8373CE68-4458-694E-82A5-1DECB61D6AB2}"/>
                    </a:ext>
                  </a:extLst>
                </p:cNvPr>
                <p:cNvPicPr/>
                <p:nvPr/>
              </p:nvPicPr>
              <p:blipFill>
                <a:blip r:embed="rId189"/>
                <a:stretch>
                  <a:fillRect/>
                </a:stretch>
              </p:blipFill>
              <p:spPr>
                <a:xfrm>
                  <a:off x="10794207" y="3225796"/>
                  <a:ext cx="1731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Freihand 131">
                  <a:extLst>
                    <a:ext uri="{FF2B5EF4-FFF2-40B4-BE49-F238E27FC236}">
                      <a16:creationId xmlns:a16="http://schemas.microsoft.com/office/drawing/2014/main" id="{5EF68075-2E29-1007-F721-AE88BD2B1484}"/>
                    </a:ext>
                  </a:extLst>
                </p14:cNvPr>
                <p14:cNvContentPartPr/>
                <p14:nvPr/>
              </p14:nvContentPartPr>
              <p14:xfrm>
                <a:off x="10980327" y="3187636"/>
                <a:ext cx="419040" cy="261720"/>
              </p14:xfrm>
            </p:contentPart>
          </mc:Choice>
          <mc:Fallback xmlns="">
            <p:pic>
              <p:nvPicPr>
                <p:cNvPr id="132" name="Freihand 131">
                  <a:extLst>
                    <a:ext uri="{FF2B5EF4-FFF2-40B4-BE49-F238E27FC236}">
                      <a16:creationId xmlns:a16="http://schemas.microsoft.com/office/drawing/2014/main" id="{5EF68075-2E29-1007-F721-AE88BD2B1484}"/>
                    </a:ext>
                  </a:extLst>
                </p:cNvPr>
                <p:cNvPicPr/>
                <p:nvPr/>
              </p:nvPicPr>
              <p:blipFill>
                <a:blip r:embed="rId191"/>
                <a:stretch>
                  <a:fillRect/>
                </a:stretch>
              </p:blipFill>
              <p:spPr>
                <a:xfrm>
                  <a:off x="10971687" y="3178636"/>
                  <a:ext cx="436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3" name="Freihand 132">
                  <a:extLst>
                    <a:ext uri="{FF2B5EF4-FFF2-40B4-BE49-F238E27FC236}">
                      <a16:creationId xmlns:a16="http://schemas.microsoft.com/office/drawing/2014/main" id="{A6FB0016-1198-2C63-F22B-E1A9AF34CE1A}"/>
                    </a:ext>
                  </a:extLst>
                </p14:cNvPr>
                <p14:cNvContentPartPr/>
                <p14:nvPr/>
              </p14:nvContentPartPr>
              <p14:xfrm>
                <a:off x="11479647" y="3320116"/>
                <a:ext cx="89640" cy="39600"/>
              </p14:xfrm>
            </p:contentPart>
          </mc:Choice>
          <mc:Fallback xmlns="">
            <p:pic>
              <p:nvPicPr>
                <p:cNvPr id="133" name="Freihand 132">
                  <a:extLst>
                    <a:ext uri="{FF2B5EF4-FFF2-40B4-BE49-F238E27FC236}">
                      <a16:creationId xmlns:a16="http://schemas.microsoft.com/office/drawing/2014/main" id="{A6FB0016-1198-2C63-F22B-E1A9AF34CE1A}"/>
                    </a:ext>
                  </a:extLst>
                </p:cNvPr>
                <p:cNvPicPr/>
                <p:nvPr/>
              </p:nvPicPr>
              <p:blipFill>
                <a:blip r:embed="rId193"/>
                <a:stretch>
                  <a:fillRect/>
                </a:stretch>
              </p:blipFill>
              <p:spPr>
                <a:xfrm>
                  <a:off x="11471007" y="3311476"/>
                  <a:ext cx="107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4" name="Freihand 133">
                  <a:extLst>
                    <a:ext uri="{FF2B5EF4-FFF2-40B4-BE49-F238E27FC236}">
                      <a16:creationId xmlns:a16="http://schemas.microsoft.com/office/drawing/2014/main" id="{E9E7C340-8499-3C3B-524F-A63B1FF56139}"/>
                    </a:ext>
                  </a:extLst>
                </p14:cNvPr>
                <p14:cNvContentPartPr/>
                <p14:nvPr/>
              </p14:nvContentPartPr>
              <p14:xfrm>
                <a:off x="9711327" y="3834556"/>
                <a:ext cx="261360" cy="89280"/>
              </p14:xfrm>
            </p:contentPart>
          </mc:Choice>
          <mc:Fallback xmlns="">
            <p:pic>
              <p:nvPicPr>
                <p:cNvPr id="134" name="Freihand 133">
                  <a:extLst>
                    <a:ext uri="{FF2B5EF4-FFF2-40B4-BE49-F238E27FC236}">
                      <a16:creationId xmlns:a16="http://schemas.microsoft.com/office/drawing/2014/main" id="{E9E7C340-8499-3C3B-524F-A63B1FF56139}"/>
                    </a:ext>
                  </a:extLst>
                </p:cNvPr>
                <p:cNvPicPr/>
                <p:nvPr/>
              </p:nvPicPr>
              <p:blipFill>
                <a:blip r:embed="rId195"/>
                <a:stretch>
                  <a:fillRect/>
                </a:stretch>
              </p:blipFill>
              <p:spPr>
                <a:xfrm>
                  <a:off x="9702687" y="3825916"/>
                  <a:ext cx="279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 name="Freihand 134">
                  <a:extLst>
                    <a:ext uri="{FF2B5EF4-FFF2-40B4-BE49-F238E27FC236}">
                      <a16:creationId xmlns:a16="http://schemas.microsoft.com/office/drawing/2014/main" id="{155BED10-FCEE-2140-4A7C-5E357A0787B2}"/>
                    </a:ext>
                  </a:extLst>
                </p14:cNvPr>
                <p14:cNvContentPartPr/>
                <p14:nvPr/>
              </p14:nvContentPartPr>
              <p14:xfrm>
                <a:off x="9911127" y="3707476"/>
                <a:ext cx="32760" cy="26640"/>
              </p14:xfrm>
            </p:contentPart>
          </mc:Choice>
          <mc:Fallback xmlns="">
            <p:pic>
              <p:nvPicPr>
                <p:cNvPr id="135" name="Freihand 134">
                  <a:extLst>
                    <a:ext uri="{FF2B5EF4-FFF2-40B4-BE49-F238E27FC236}">
                      <a16:creationId xmlns:a16="http://schemas.microsoft.com/office/drawing/2014/main" id="{155BED10-FCEE-2140-4A7C-5E357A0787B2}"/>
                    </a:ext>
                  </a:extLst>
                </p:cNvPr>
                <p:cNvPicPr/>
                <p:nvPr/>
              </p:nvPicPr>
              <p:blipFill>
                <a:blip r:embed="rId197"/>
                <a:stretch>
                  <a:fillRect/>
                </a:stretch>
              </p:blipFill>
              <p:spPr>
                <a:xfrm>
                  <a:off x="9902487" y="3698836"/>
                  <a:ext cx="504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6" name="Freihand 135">
                  <a:extLst>
                    <a:ext uri="{FF2B5EF4-FFF2-40B4-BE49-F238E27FC236}">
                      <a16:creationId xmlns:a16="http://schemas.microsoft.com/office/drawing/2014/main" id="{B206D177-BF81-5AB0-FAA0-F5831EBCB97D}"/>
                    </a:ext>
                  </a:extLst>
                </p14:cNvPr>
                <p14:cNvContentPartPr/>
                <p14:nvPr/>
              </p14:nvContentPartPr>
              <p14:xfrm>
                <a:off x="10037847" y="3735196"/>
                <a:ext cx="290880" cy="154080"/>
              </p14:xfrm>
            </p:contentPart>
          </mc:Choice>
          <mc:Fallback xmlns="">
            <p:pic>
              <p:nvPicPr>
                <p:cNvPr id="136" name="Freihand 135">
                  <a:extLst>
                    <a:ext uri="{FF2B5EF4-FFF2-40B4-BE49-F238E27FC236}">
                      <a16:creationId xmlns:a16="http://schemas.microsoft.com/office/drawing/2014/main" id="{B206D177-BF81-5AB0-FAA0-F5831EBCB97D}"/>
                    </a:ext>
                  </a:extLst>
                </p:cNvPr>
                <p:cNvPicPr/>
                <p:nvPr/>
              </p:nvPicPr>
              <p:blipFill>
                <a:blip r:embed="rId199"/>
                <a:stretch>
                  <a:fillRect/>
                </a:stretch>
              </p:blipFill>
              <p:spPr>
                <a:xfrm>
                  <a:off x="10028847" y="3726556"/>
                  <a:ext cx="308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7" name="Freihand 136">
                  <a:extLst>
                    <a:ext uri="{FF2B5EF4-FFF2-40B4-BE49-F238E27FC236}">
                      <a16:creationId xmlns:a16="http://schemas.microsoft.com/office/drawing/2014/main" id="{0B21A455-92AF-5EAB-F191-D19F8D1E94FA}"/>
                    </a:ext>
                  </a:extLst>
                </p14:cNvPr>
                <p14:cNvContentPartPr/>
                <p14:nvPr/>
              </p14:nvContentPartPr>
              <p14:xfrm>
                <a:off x="10384887" y="3756436"/>
                <a:ext cx="95400" cy="136080"/>
              </p14:xfrm>
            </p:contentPart>
          </mc:Choice>
          <mc:Fallback xmlns="">
            <p:pic>
              <p:nvPicPr>
                <p:cNvPr id="137" name="Freihand 136">
                  <a:extLst>
                    <a:ext uri="{FF2B5EF4-FFF2-40B4-BE49-F238E27FC236}">
                      <a16:creationId xmlns:a16="http://schemas.microsoft.com/office/drawing/2014/main" id="{0B21A455-92AF-5EAB-F191-D19F8D1E94FA}"/>
                    </a:ext>
                  </a:extLst>
                </p:cNvPr>
                <p:cNvPicPr/>
                <p:nvPr/>
              </p:nvPicPr>
              <p:blipFill>
                <a:blip r:embed="rId201"/>
                <a:stretch>
                  <a:fillRect/>
                </a:stretch>
              </p:blipFill>
              <p:spPr>
                <a:xfrm>
                  <a:off x="10376247" y="3747796"/>
                  <a:ext cx="113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 name="Freihand 137">
                  <a:extLst>
                    <a:ext uri="{FF2B5EF4-FFF2-40B4-BE49-F238E27FC236}">
                      <a16:creationId xmlns:a16="http://schemas.microsoft.com/office/drawing/2014/main" id="{E5BD3D40-F226-6B42-7812-D022E3728891}"/>
                    </a:ext>
                  </a:extLst>
                </p14:cNvPr>
                <p14:cNvContentPartPr/>
                <p14:nvPr/>
              </p14:nvContentPartPr>
              <p14:xfrm>
                <a:off x="10504767" y="3659956"/>
                <a:ext cx="379800" cy="248760"/>
              </p14:xfrm>
            </p:contentPart>
          </mc:Choice>
          <mc:Fallback xmlns="">
            <p:pic>
              <p:nvPicPr>
                <p:cNvPr id="138" name="Freihand 137">
                  <a:extLst>
                    <a:ext uri="{FF2B5EF4-FFF2-40B4-BE49-F238E27FC236}">
                      <a16:creationId xmlns:a16="http://schemas.microsoft.com/office/drawing/2014/main" id="{E5BD3D40-F226-6B42-7812-D022E3728891}"/>
                    </a:ext>
                  </a:extLst>
                </p:cNvPr>
                <p:cNvPicPr/>
                <p:nvPr/>
              </p:nvPicPr>
              <p:blipFill>
                <a:blip r:embed="rId203"/>
                <a:stretch>
                  <a:fillRect/>
                </a:stretch>
              </p:blipFill>
              <p:spPr>
                <a:xfrm>
                  <a:off x="10496127" y="3651316"/>
                  <a:ext cx="3974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9" name="Freihand 138">
                  <a:extLst>
                    <a:ext uri="{FF2B5EF4-FFF2-40B4-BE49-F238E27FC236}">
                      <a16:creationId xmlns:a16="http://schemas.microsoft.com/office/drawing/2014/main" id="{36AF24AE-7195-AF1C-671B-C55474E2FCE7}"/>
                    </a:ext>
                  </a:extLst>
                </p14:cNvPr>
                <p14:cNvContentPartPr/>
                <p14:nvPr/>
              </p14:nvContentPartPr>
              <p14:xfrm>
                <a:off x="10841367" y="3617836"/>
                <a:ext cx="10800" cy="23040"/>
              </p14:xfrm>
            </p:contentPart>
          </mc:Choice>
          <mc:Fallback xmlns="">
            <p:pic>
              <p:nvPicPr>
                <p:cNvPr id="139" name="Freihand 138">
                  <a:extLst>
                    <a:ext uri="{FF2B5EF4-FFF2-40B4-BE49-F238E27FC236}">
                      <a16:creationId xmlns:a16="http://schemas.microsoft.com/office/drawing/2014/main" id="{36AF24AE-7195-AF1C-671B-C55474E2FCE7}"/>
                    </a:ext>
                  </a:extLst>
                </p:cNvPr>
                <p:cNvPicPr/>
                <p:nvPr/>
              </p:nvPicPr>
              <p:blipFill>
                <a:blip r:embed="rId205"/>
                <a:stretch>
                  <a:fillRect/>
                </a:stretch>
              </p:blipFill>
              <p:spPr>
                <a:xfrm>
                  <a:off x="10832727" y="3609196"/>
                  <a:ext cx="28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 name="Freihand 140">
                  <a:extLst>
                    <a:ext uri="{FF2B5EF4-FFF2-40B4-BE49-F238E27FC236}">
                      <a16:creationId xmlns:a16="http://schemas.microsoft.com/office/drawing/2014/main" id="{CE915E0C-9613-0280-4B7B-85FB58E47286}"/>
                    </a:ext>
                  </a:extLst>
                </p14:cNvPr>
                <p14:cNvContentPartPr/>
                <p14:nvPr/>
              </p14:nvContentPartPr>
              <p14:xfrm>
                <a:off x="10996887" y="3541876"/>
                <a:ext cx="31680" cy="196920"/>
              </p14:xfrm>
            </p:contentPart>
          </mc:Choice>
          <mc:Fallback xmlns="">
            <p:pic>
              <p:nvPicPr>
                <p:cNvPr id="141" name="Freihand 140">
                  <a:extLst>
                    <a:ext uri="{FF2B5EF4-FFF2-40B4-BE49-F238E27FC236}">
                      <a16:creationId xmlns:a16="http://schemas.microsoft.com/office/drawing/2014/main" id="{CE915E0C-9613-0280-4B7B-85FB58E47286}"/>
                    </a:ext>
                  </a:extLst>
                </p:cNvPr>
                <p:cNvPicPr/>
                <p:nvPr/>
              </p:nvPicPr>
              <p:blipFill>
                <a:blip r:embed="rId207"/>
                <a:stretch>
                  <a:fillRect/>
                </a:stretch>
              </p:blipFill>
              <p:spPr>
                <a:xfrm>
                  <a:off x="10987887" y="3533236"/>
                  <a:ext cx="49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2" name="Freihand 141">
                  <a:extLst>
                    <a:ext uri="{FF2B5EF4-FFF2-40B4-BE49-F238E27FC236}">
                      <a16:creationId xmlns:a16="http://schemas.microsoft.com/office/drawing/2014/main" id="{DCE0D9D5-E778-AFCF-DAB3-464E7D51D90F}"/>
                    </a:ext>
                  </a:extLst>
                </p14:cNvPr>
                <p14:cNvContentPartPr/>
                <p14:nvPr/>
              </p14:nvContentPartPr>
              <p14:xfrm>
                <a:off x="11035407" y="3857236"/>
                <a:ext cx="12600" cy="29880"/>
              </p14:xfrm>
            </p:contentPart>
          </mc:Choice>
          <mc:Fallback xmlns="">
            <p:pic>
              <p:nvPicPr>
                <p:cNvPr id="142" name="Freihand 141">
                  <a:extLst>
                    <a:ext uri="{FF2B5EF4-FFF2-40B4-BE49-F238E27FC236}">
                      <a16:creationId xmlns:a16="http://schemas.microsoft.com/office/drawing/2014/main" id="{DCE0D9D5-E778-AFCF-DAB3-464E7D51D90F}"/>
                    </a:ext>
                  </a:extLst>
                </p:cNvPr>
                <p:cNvPicPr/>
                <p:nvPr/>
              </p:nvPicPr>
              <p:blipFill>
                <a:blip r:embed="rId209"/>
                <a:stretch>
                  <a:fillRect/>
                </a:stretch>
              </p:blipFill>
              <p:spPr>
                <a:xfrm>
                  <a:off x="11026767" y="3848596"/>
                  <a:ext cx="30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Freihand 144">
                  <a:extLst>
                    <a:ext uri="{FF2B5EF4-FFF2-40B4-BE49-F238E27FC236}">
                      <a16:creationId xmlns:a16="http://schemas.microsoft.com/office/drawing/2014/main" id="{96CBA5EF-EC78-5C03-4F8E-DE58AD1FBA8A}"/>
                    </a:ext>
                  </a:extLst>
                </p14:cNvPr>
                <p14:cNvContentPartPr/>
                <p14:nvPr/>
              </p14:nvContentPartPr>
              <p14:xfrm>
                <a:off x="7914567" y="2305636"/>
                <a:ext cx="2086560" cy="155160"/>
              </p14:xfrm>
            </p:contentPart>
          </mc:Choice>
          <mc:Fallback xmlns="">
            <p:pic>
              <p:nvPicPr>
                <p:cNvPr id="145" name="Freihand 144">
                  <a:extLst>
                    <a:ext uri="{FF2B5EF4-FFF2-40B4-BE49-F238E27FC236}">
                      <a16:creationId xmlns:a16="http://schemas.microsoft.com/office/drawing/2014/main" id="{96CBA5EF-EC78-5C03-4F8E-DE58AD1FBA8A}"/>
                    </a:ext>
                  </a:extLst>
                </p:cNvPr>
                <p:cNvPicPr/>
                <p:nvPr/>
              </p:nvPicPr>
              <p:blipFill>
                <a:blip r:embed="rId211"/>
                <a:stretch>
                  <a:fillRect/>
                </a:stretch>
              </p:blipFill>
              <p:spPr>
                <a:xfrm>
                  <a:off x="7905927" y="2296996"/>
                  <a:ext cx="2104200" cy="17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47" name="Freihand 146">
                <a:extLst>
                  <a:ext uri="{FF2B5EF4-FFF2-40B4-BE49-F238E27FC236}">
                    <a16:creationId xmlns:a16="http://schemas.microsoft.com/office/drawing/2014/main" id="{B44ACA09-6FBF-4ECF-8FDA-D7DDADA6C7B3}"/>
                  </a:ext>
                </a:extLst>
              </p14:cNvPr>
              <p14:cNvContentPartPr/>
              <p14:nvPr/>
            </p14:nvContentPartPr>
            <p14:xfrm>
              <a:off x="3048087" y="2132476"/>
              <a:ext cx="1186920" cy="233280"/>
            </p14:xfrm>
          </p:contentPart>
        </mc:Choice>
        <mc:Fallback xmlns="">
          <p:pic>
            <p:nvPicPr>
              <p:cNvPr id="147" name="Freihand 146">
                <a:extLst>
                  <a:ext uri="{FF2B5EF4-FFF2-40B4-BE49-F238E27FC236}">
                    <a16:creationId xmlns:a16="http://schemas.microsoft.com/office/drawing/2014/main" id="{B44ACA09-6FBF-4ECF-8FDA-D7DDADA6C7B3}"/>
                  </a:ext>
                </a:extLst>
              </p:cNvPr>
              <p:cNvPicPr/>
              <p:nvPr/>
            </p:nvPicPr>
            <p:blipFill>
              <a:blip r:embed="rId213"/>
              <a:stretch>
                <a:fillRect/>
              </a:stretch>
            </p:blipFill>
            <p:spPr>
              <a:xfrm>
                <a:off x="3039447" y="2123836"/>
                <a:ext cx="12045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8" name="Freihand 147">
                <a:extLst>
                  <a:ext uri="{FF2B5EF4-FFF2-40B4-BE49-F238E27FC236}">
                    <a16:creationId xmlns:a16="http://schemas.microsoft.com/office/drawing/2014/main" id="{E653E2A6-017B-8B08-19EF-EB62D9554BA8}"/>
                  </a:ext>
                </a:extLst>
              </p14:cNvPr>
              <p14:cNvContentPartPr/>
              <p14:nvPr/>
            </p14:nvContentPartPr>
            <p14:xfrm>
              <a:off x="7842927" y="2343076"/>
              <a:ext cx="1937160" cy="194040"/>
            </p14:xfrm>
          </p:contentPart>
        </mc:Choice>
        <mc:Fallback xmlns="">
          <p:pic>
            <p:nvPicPr>
              <p:cNvPr id="148" name="Freihand 147">
                <a:extLst>
                  <a:ext uri="{FF2B5EF4-FFF2-40B4-BE49-F238E27FC236}">
                    <a16:creationId xmlns:a16="http://schemas.microsoft.com/office/drawing/2014/main" id="{E653E2A6-017B-8B08-19EF-EB62D9554BA8}"/>
                  </a:ext>
                </a:extLst>
              </p:cNvPr>
              <p:cNvPicPr/>
              <p:nvPr/>
            </p:nvPicPr>
            <p:blipFill>
              <a:blip r:embed="rId215"/>
              <a:stretch>
                <a:fillRect/>
              </a:stretch>
            </p:blipFill>
            <p:spPr>
              <a:xfrm>
                <a:off x="7834287" y="2334436"/>
                <a:ext cx="1954800" cy="211680"/>
              </a:xfrm>
              <a:prstGeom prst="rect">
                <a:avLst/>
              </a:prstGeom>
            </p:spPr>
          </p:pic>
        </mc:Fallback>
      </mc:AlternateContent>
      <p:grpSp>
        <p:nvGrpSpPr>
          <p:cNvPr id="326" name="Gruppieren 325">
            <a:extLst>
              <a:ext uri="{FF2B5EF4-FFF2-40B4-BE49-F238E27FC236}">
                <a16:creationId xmlns:a16="http://schemas.microsoft.com/office/drawing/2014/main" id="{7DF5B050-AA56-0F7C-79E0-315B7BF9E687}"/>
              </a:ext>
            </a:extLst>
          </p:cNvPr>
          <p:cNvGrpSpPr/>
          <p:nvPr/>
        </p:nvGrpSpPr>
        <p:grpSpPr>
          <a:xfrm>
            <a:off x="1472727" y="3160996"/>
            <a:ext cx="3568320" cy="816120"/>
            <a:chOff x="1472727" y="3160996"/>
            <a:chExt cx="3568320" cy="816120"/>
          </a:xfrm>
        </p:grpSpPr>
        <mc:AlternateContent xmlns:mc="http://schemas.openxmlformats.org/markup-compatibility/2006" xmlns:p14="http://schemas.microsoft.com/office/powerpoint/2010/main">
          <mc:Choice Requires="p14">
            <p:contentPart p14:bwMode="auto" r:id="rId216">
              <p14:nvContentPartPr>
                <p14:cNvPr id="320" name="Freihand 319">
                  <a:extLst>
                    <a:ext uri="{FF2B5EF4-FFF2-40B4-BE49-F238E27FC236}">
                      <a16:creationId xmlns:a16="http://schemas.microsoft.com/office/drawing/2014/main" id="{EA2F07AB-7CB4-8304-3B98-66C762CC1D6F}"/>
                    </a:ext>
                  </a:extLst>
                </p14:cNvPr>
                <p14:cNvContentPartPr/>
                <p14:nvPr/>
              </p14:nvContentPartPr>
              <p14:xfrm>
                <a:off x="4475487" y="3160996"/>
                <a:ext cx="565560" cy="816120"/>
              </p14:xfrm>
            </p:contentPart>
          </mc:Choice>
          <mc:Fallback xmlns="">
            <p:pic>
              <p:nvPicPr>
                <p:cNvPr id="320" name="Freihand 319">
                  <a:extLst>
                    <a:ext uri="{FF2B5EF4-FFF2-40B4-BE49-F238E27FC236}">
                      <a16:creationId xmlns:a16="http://schemas.microsoft.com/office/drawing/2014/main" id="{EA2F07AB-7CB4-8304-3B98-66C762CC1D6F}"/>
                    </a:ext>
                  </a:extLst>
                </p:cNvPr>
                <p:cNvPicPr/>
                <p:nvPr/>
              </p:nvPicPr>
              <p:blipFill>
                <a:blip r:embed="rId217"/>
                <a:stretch>
                  <a:fillRect/>
                </a:stretch>
              </p:blipFill>
              <p:spPr>
                <a:xfrm>
                  <a:off x="4466487" y="3151996"/>
                  <a:ext cx="58320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21" name="Freihand 320">
                  <a:extLst>
                    <a:ext uri="{FF2B5EF4-FFF2-40B4-BE49-F238E27FC236}">
                      <a16:creationId xmlns:a16="http://schemas.microsoft.com/office/drawing/2014/main" id="{97CA1B7C-4B02-E976-77E7-B823326345B7}"/>
                    </a:ext>
                  </a:extLst>
                </p14:cNvPr>
                <p14:cNvContentPartPr/>
                <p14:nvPr/>
              </p14:nvContentPartPr>
              <p14:xfrm>
                <a:off x="1722567" y="3492556"/>
                <a:ext cx="174240" cy="74160"/>
              </p14:xfrm>
            </p:contentPart>
          </mc:Choice>
          <mc:Fallback xmlns="">
            <p:pic>
              <p:nvPicPr>
                <p:cNvPr id="321" name="Freihand 320">
                  <a:extLst>
                    <a:ext uri="{FF2B5EF4-FFF2-40B4-BE49-F238E27FC236}">
                      <a16:creationId xmlns:a16="http://schemas.microsoft.com/office/drawing/2014/main" id="{97CA1B7C-4B02-E976-77E7-B823326345B7}"/>
                    </a:ext>
                  </a:extLst>
                </p:cNvPr>
                <p:cNvPicPr/>
                <p:nvPr/>
              </p:nvPicPr>
              <p:blipFill>
                <a:blip r:embed="rId219"/>
                <a:stretch>
                  <a:fillRect/>
                </a:stretch>
              </p:blipFill>
              <p:spPr>
                <a:xfrm>
                  <a:off x="1713927" y="3483916"/>
                  <a:ext cx="191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22" name="Freihand 321">
                  <a:extLst>
                    <a:ext uri="{FF2B5EF4-FFF2-40B4-BE49-F238E27FC236}">
                      <a16:creationId xmlns:a16="http://schemas.microsoft.com/office/drawing/2014/main" id="{5543B51E-65D5-1F96-F4F2-CA5B11CDF2DB}"/>
                    </a:ext>
                  </a:extLst>
                </p14:cNvPr>
                <p14:cNvContentPartPr/>
                <p14:nvPr/>
              </p14:nvContentPartPr>
              <p14:xfrm>
                <a:off x="1477407" y="3455836"/>
                <a:ext cx="298440" cy="114480"/>
              </p14:xfrm>
            </p:contentPart>
          </mc:Choice>
          <mc:Fallback xmlns="">
            <p:pic>
              <p:nvPicPr>
                <p:cNvPr id="322" name="Freihand 321">
                  <a:extLst>
                    <a:ext uri="{FF2B5EF4-FFF2-40B4-BE49-F238E27FC236}">
                      <a16:creationId xmlns:a16="http://schemas.microsoft.com/office/drawing/2014/main" id="{5543B51E-65D5-1F96-F4F2-CA5B11CDF2DB}"/>
                    </a:ext>
                  </a:extLst>
                </p:cNvPr>
                <p:cNvPicPr/>
                <p:nvPr/>
              </p:nvPicPr>
              <p:blipFill>
                <a:blip r:embed="rId221"/>
                <a:stretch>
                  <a:fillRect/>
                </a:stretch>
              </p:blipFill>
              <p:spPr>
                <a:xfrm>
                  <a:off x="1468767" y="3446836"/>
                  <a:ext cx="316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23" name="Freihand 322">
                  <a:extLst>
                    <a:ext uri="{FF2B5EF4-FFF2-40B4-BE49-F238E27FC236}">
                      <a16:creationId xmlns:a16="http://schemas.microsoft.com/office/drawing/2014/main" id="{BD230F4E-B9B5-479F-D2B4-984FA0F5C1D7}"/>
                    </a:ext>
                  </a:extLst>
                </p14:cNvPr>
                <p14:cNvContentPartPr/>
                <p14:nvPr/>
              </p14:nvContentPartPr>
              <p14:xfrm>
                <a:off x="1472727" y="3567796"/>
                <a:ext cx="107280" cy="9720"/>
              </p14:xfrm>
            </p:contentPart>
          </mc:Choice>
          <mc:Fallback xmlns="">
            <p:pic>
              <p:nvPicPr>
                <p:cNvPr id="323" name="Freihand 322">
                  <a:extLst>
                    <a:ext uri="{FF2B5EF4-FFF2-40B4-BE49-F238E27FC236}">
                      <a16:creationId xmlns:a16="http://schemas.microsoft.com/office/drawing/2014/main" id="{BD230F4E-B9B5-479F-D2B4-984FA0F5C1D7}"/>
                    </a:ext>
                  </a:extLst>
                </p:cNvPr>
                <p:cNvPicPr/>
                <p:nvPr/>
              </p:nvPicPr>
              <p:blipFill>
                <a:blip r:embed="rId223"/>
                <a:stretch>
                  <a:fillRect/>
                </a:stretch>
              </p:blipFill>
              <p:spPr>
                <a:xfrm>
                  <a:off x="1464087" y="3559156"/>
                  <a:ext cx="124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24" name="Freihand 323">
                  <a:extLst>
                    <a:ext uri="{FF2B5EF4-FFF2-40B4-BE49-F238E27FC236}">
                      <a16:creationId xmlns:a16="http://schemas.microsoft.com/office/drawing/2014/main" id="{D188D9B3-CB4F-5257-B6B0-EC95B4BBA38A}"/>
                    </a:ext>
                  </a:extLst>
                </p14:cNvPr>
                <p14:cNvContentPartPr/>
                <p14:nvPr/>
              </p14:nvContentPartPr>
              <p14:xfrm>
                <a:off x="1763607" y="3537196"/>
                <a:ext cx="1045800" cy="78120"/>
              </p14:xfrm>
            </p:contentPart>
          </mc:Choice>
          <mc:Fallback xmlns="">
            <p:pic>
              <p:nvPicPr>
                <p:cNvPr id="324" name="Freihand 323">
                  <a:extLst>
                    <a:ext uri="{FF2B5EF4-FFF2-40B4-BE49-F238E27FC236}">
                      <a16:creationId xmlns:a16="http://schemas.microsoft.com/office/drawing/2014/main" id="{D188D9B3-CB4F-5257-B6B0-EC95B4BBA38A}"/>
                    </a:ext>
                  </a:extLst>
                </p:cNvPr>
                <p:cNvPicPr/>
                <p:nvPr/>
              </p:nvPicPr>
              <p:blipFill>
                <a:blip r:embed="rId225"/>
                <a:stretch>
                  <a:fillRect/>
                </a:stretch>
              </p:blipFill>
              <p:spPr>
                <a:xfrm>
                  <a:off x="1754967" y="3528556"/>
                  <a:ext cx="1063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25" name="Freihand 324">
                  <a:extLst>
                    <a:ext uri="{FF2B5EF4-FFF2-40B4-BE49-F238E27FC236}">
                      <a16:creationId xmlns:a16="http://schemas.microsoft.com/office/drawing/2014/main" id="{88F81E17-4214-C6E8-4C04-17C7750A8847}"/>
                    </a:ext>
                  </a:extLst>
                </p14:cNvPr>
                <p14:cNvContentPartPr/>
                <p14:nvPr/>
              </p14:nvContentPartPr>
              <p14:xfrm>
                <a:off x="2923887" y="3590116"/>
                <a:ext cx="1761120" cy="66960"/>
              </p14:xfrm>
            </p:contentPart>
          </mc:Choice>
          <mc:Fallback xmlns="">
            <p:pic>
              <p:nvPicPr>
                <p:cNvPr id="325" name="Freihand 324">
                  <a:extLst>
                    <a:ext uri="{FF2B5EF4-FFF2-40B4-BE49-F238E27FC236}">
                      <a16:creationId xmlns:a16="http://schemas.microsoft.com/office/drawing/2014/main" id="{88F81E17-4214-C6E8-4C04-17C7750A8847}"/>
                    </a:ext>
                  </a:extLst>
                </p:cNvPr>
                <p:cNvPicPr/>
                <p:nvPr/>
              </p:nvPicPr>
              <p:blipFill>
                <a:blip r:embed="rId227"/>
                <a:stretch>
                  <a:fillRect/>
                </a:stretch>
              </p:blipFill>
              <p:spPr>
                <a:xfrm>
                  <a:off x="2914887" y="3581116"/>
                  <a:ext cx="1778760" cy="84600"/>
                </a:xfrm>
                <a:prstGeom prst="rect">
                  <a:avLst/>
                </a:prstGeom>
              </p:spPr>
            </p:pic>
          </mc:Fallback>
        </mc:AlternateContent>
      </p:grpSp>
      <p:grpSp>
        <p:nvGrpSpPr>
          <p:cNvPr id="359" name="Gruppieren 358">
            <a:extLst>
              <a:ext uri="{FF2B5EF4-FFF2-40B4-BE49-F238E27FC236}">
                <a16:creationId xmlns:a16="http://schemas.microsoft.com/office/drawing/2014/main" id="{A9D81CAF-AC45-B440-B3B2-85B1BBBBD301}"/>
              </a:ext>
            </a:extLst>
          </p:cNvPr>
          <p:cNvGrpSpPr/>
          <p:nvPr/>
        </p:nvGrpSpPr>
        <p:grpSpPr>
          <a:xfrm>
            <a:off x="210207" y="4861276"/>
            <a:ext cx="8512200" cy="1742760"/>
            <a:chOff x="210207" y="4861276"/>
            <a:chExt cx="8512200" cy="1742760"/>
          </a:xfrm>
        </p:grpSpPr>
        <mc:AlternateContent xmlns:mc="http://schemas.openxmlformats.org/markup-compatibility/2006" xmlns:p14="http://schemas.microsoft.com/office/powerpoint/2010/main">
          <mc:Choice Requires="p14">
            <p:contentPart p14:bwMode="auto" r:id="rId228">
              <p14:nvContentPartPr>
                <p14:cNvPr id="176" name="Freihand 175">
                  <a:extLst>
                    <a:ext uri="{FF2B5EF4-FFF2-40B4-BE49-F238E27FC236}">
                      <a16:creationId xmlns:a16="http://schemas.microsoft.com/office/drawing/2014/main" id="{B5EB28F7-8B91-AF8A-8D96-3EF2CF4B7B44}"/>
                    </a:ext>
                  </a:extLst>
                </p14:cNvPr>
                <p14:cNvContentPartPr/>
                <p14:nvPr/>
              </p14:nvContentPartPr>
              <p14:xfrm>
                <a:off x="6419487" y="5085556"/>
                <a:ext cx="327600" cy="163440"/>
              </p14:xfrm>
            </p:contentPart>
          </mc:Choice>
          <mc:Fallback xmlns="">
            <p:pic>
              <p:nvPicPr>
                <p:cNvPr id="176" name="Freihand 175">
                  <a:extLst>
                    <a:ext uri="{FF2B5EF4-FFF2-40B4-BE49-F238E27FC236}">
                      <a16:creationId xmlns:a16="http://schemas.microsoft.com/office/drawing/2014/main" id="{B5EB28F7-8B91-AF8A-8D96-3EF2CF4B7B44}"/>
                    </a:ext>
                  </a:extLst>
                </p:cNvPr>
                <p:cNvPicPr/>
                <p:nvPr/>
              </p:nvPicPr>
              <p:blipFill>
                <a:blip r:embed="rId229"/>
                <a:stretch>
                  <a:fillRect/>
                </a:stretch>
              </p:blipFill>
              <p:spPr>
                <a:xfrm>
                  <a:off x="6410487" y="5076916"/>
                  <a:ext cx="34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7" name="Freihand 176">
                  <a:extLst>
                    <a:ext uri="{FF2B5EF4-FFF2-40B4-BE49-F238E27FC236}">
                      <a16:creationId xmlns:a16="http://schemas.microsoft.com/office/drawing/2014/main" id="{8CF02D0A-F43B-DEBF-40D1-93D8DBEE17C8}"/>
                    </a:ext>
                  </a:extLst>
                </p14:cNvPr>
                <p14:cNvContentPartPr/>
                <p14:nvPr/>
              </p14:nvContentPartPr>
              <p14:xfrm>
                <a:off x="6969927" y="5019316"/>
                <a:ext cx="197640" cy="224640"/>
              </p14:xfrm>
            </p:contentPart>
          </mc:Choice>
          <mc:Fallback xmlns="">
            <p:pic>
              <p:nvPicPr>
                <p:cNvPr id="177" name="Freihand 176">
                  <a:extLst>
                    <a:ext uri="{FF2B5EF4-FFF2-40B4-BE49-F238E27FC236}">
                      <a16:creationId xmlns:a16="http://schemas.microsoft.com/office/drawing/2014/main" id="{8CF02D0A-F43B-DEBF-40D1-93D8DBEE17C8}"/>
                    </a:ext>
                  </a:extLst>
                </p:cNvPr>
                <p:cNvPicPr/>
                <p:nvPr/>
              </p:nvPicPr>
              <p:blipFill>
                <a:blip r:embed="rId231"/>
                <a:stretch>
                  <a:fillRect/>
                </a:stretch>
              </p:blipFill>
              <p:spPr>
                <a:xfrm>
                  <a:off x="6961287" y="5010316"/>
                  <a:ext cx="2152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8" name="Freihand 177">
                  <a:extLst>
                    <a:ext uri="{FF2B5EF4-FFF2-40B4-BE49-F238E27FC236}">
                      <a16:creationId xmlns:a16="http://schemas.microsoft.com/office/drawing/2014/main" id="{72161D1D-53D6-4C3B-27D9-59F74085E26E}"/>
                    </a:ext>
                  </a:extLst>
                </p14:cNvPr>
                <p14:cNvContentPartPr/>
                <p14:nvPr/>
              </p14:nvContentPartPr>
              <p14:xfrm>
                <a:off x="7157127" y="5053876"/>
                <a:ext cx="219240" cy="141840"/>
              </p14:xfrm>
            </p:contentPart>
          </mc:Choice>
          <mc:Fallback xmlns="">
            <p:pic>
              <p:nvPicPr>
                <p:cNvPr id="178" name="Freihand 177">
                  <a:extLst>
                    <a:ext uri="{FF2B5EF4-FFF2-40B4-BE49-F238E27FC236}">
                      <a16:creationId xmlns:a16="http://schemas.microsoft.com/office/drawing/2014/main" id="{72161D1D-53D6-4C3B-27D9-59F74085E26E}"/>
                    </a:ext>
                  </a:extLst>
                </p:cNvPr>
                <p:cNvPicPr/>
                <p:nvPr/>
              </p:nvPicPr>
              <p:blipFill>
                <a:blip r:embed="rId233"/>
                <a:stretch>
                  <a:fillRect/>
                </a:stretch>
              </p:blipFill>
              <p:spPr>
                <a:xfrm>
                  <a:off x="7148487" y="5044876"/>
                  <a:ext cx="236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2" name="Freihand 181">
                  <a:extLst>
                    <a:ext uri="{FF2B5EF4-FFF2-40B4-BE49-F238E27FC236}">
                      <a16:creationId xmlns:a16="http://schemas.microsoft.com/office/drawing/2014/main" id="{FBAF3777-3950-31E3-06D7-CA13C72485AC}"/>
                    </a:ext>
                  </a:extLst>
                </p14:cNvPr>
                <p14:cNvContentPartPr/>
                <p14:nvPr/>
              </p14:nvContentPartPr>
              <p14:xfrm>
                <a:off x="7359087" y="4989436"/>
                <a:ext cx="156960" cy="220320"/>
              </p14:xfrm>
            </p:contentPart>
          </mc:Choice>
          <mc:Fallback xmlns="">
            <p:pic>
              <p:nvPicPr>
                <p:cNvPr id="182" name="Freihand 181">
                  <a:extLst>
                    <a:ext uri="{FF2B5EF4-FFF2-40B4-BE49-F238E27FC236}">
                      <a16:creationId xmlns:a16="http://schemas.microsoft.com/office/drawing/2014/main" id="{FBAF3777-3950-31E3-06D7-CA13C72485AC}"/>
                    </a:ext>
                  </a:extLst>
                </p:cNvPr>
                <p:cNvPicPr/>
                <p:nvPr/>
              </p:nvPicPr>
              <p:blipFill>
                <a:blip r:embed="rId235"/>
                <a:stretch>
                  <a:fillRect/>
                </a:stretch>
              </p:blipFill>
              <p:spPr>
                <a:xfrm>
                  <a:off x="7350447" y="4980796"/>
                  <a:ext cx="1746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3" name="Freihand 182">
                  <a:extLst>
                    <a:ext uri="{FF2B5EF4-FFF2-40B4-BE49-F238E27FC236}">
                      <a16:creationId xmlns:a16="http://schemas.microsoft.com/office/drawing/2014/main" id="{F2569862-EFA9-DF58-EDC0-00060B660716}"/>
                    </a:ext>
                  </a:extLst>
                </p14:cNvPr>
                <p14:cNvContentPartPr/>
                <p14:nvPr/>
              </p14:nvContentPartPr>
              <p14:xfrm>
                <a:off x="7584087" y="5091676"/>
                <a:ext cx="275760" cy="133920"/>
              </p14:xfrm>
            </p:contentPart>
          </mc:Choice>
          <mc:Fallback xmlns="">
            <p:pic>
              <p:nvPicPr>
                <p:cNvPr id="183" name="Freihand 182">
                  <a:extLst>
                    <a:ext uri="{FF2B5EF4-FFF2-40B4-BE49-F238E27FC236}">
                      <a16:creationId xmlns:a16="http://schemas.microsoft.com/office/drawing/2014/main" id="{F2569862-EFA9-DF58-EDC0-00060B660716}"/>
                    </a:ext>
                  </a:extLst>
                </p:cNvPr>
                <p:cNvPicPr/>
                <p:nvPr/>
              </p:nvPicPr>
              <p:blipFill>
                <a:blip r:embed="rId237"/>
                <a:stretch>
                  <a:fillRect/>
                </a:stretch>
              </p:blipFill>
              <p:spPr>
                <a:xfrm>
                  <a:off x="7575447" y="5083036"/>
                  <a:ext cx="293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4" name="Freihand 183">
                  <a:extLst>
                    <a:ext uri="{FF2B5EF4-FFF2-40B4-BE49-F238E27FC236}">
                      <a16:creationId xmlns:a16="http://schemas.microsoft.com/office/drawing/2014/main" id="{283274AC-989D-F650-47F1-585252EAFCF9}"/>
                    </a:ext>
                  </a:extLst>
                </p14:cNvPr>
                <p14:cNvContentPartPr/>
                <p14:nvPr/>
              </p14:nvContentPartPr>
              <p14:xfrm>
                <a:off x="7812687" y="5027596"/>
                <a:ext cx="13680" cy="18360"/>
              </p14:xfrm>
            </p:contentPart>
          </mc:Choice>
          <mc:Fallback xmlns="">
            <p:pic>
              <p:nvPicPr>
                <p:cNvPr id="184" name="Freihand 183">
                  <a:extLst>
                    <a:ext uri="{FF2B5EF4-FFF2-40B4-BE49-F238E27FC236}">
                      <a16:creationId xmlns:a16="http://schemas.microsoft.com/office/drawing/2014/main" id="{283274AC-989D-F650-47F1-585252EAFCF9}"/>
                    </a:ext>
                  </a:extLst>
                </p:cNvPr>
                <p:cNvPicPr/>
                <p:nvPr/>
              </p:nvPicPr>
              <p:blipFill>
                <a:blip r:embed="rId239"/>
                <a:stretch>
                  <a:fillRect/>
                </a:stretch>
              </p:blipFill>
              <p:spPr>
                <a:xfrm>
                  <a:off x="7803687" y="5018596"/>
                  <a:ext cx="31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5" name="Freihand 184">
                  <a:extLst>
                    <a:ext uri="{FF2B5EF4-FFF2-40B4-BE49-F238E27FC236}">
                      <a16:creationId xmlns:a16="http://schemas.microsoft.com/office/drawing/2014/main" id="{4B378BB9-6DBF-DEA2-0747-0DFE95CA2629}"/>
                    </a:ext>
                  </a:extLst>
                </p14:cNvPr>
                <p14:cNvContentPartPr/>
                <p14:nvPr/>
              </p14:nvContentPartPr>
              <p14:xfrm>
                <a:off x="8002047" y="4953796"/>
                <a:ext cx="407160" cy="307800"/>
              </p14:xfrm>
            </p:contentPart>
          </mc:Choice>
          <mc:Fallback xmlns="">
            <p:pic>
              <p:nvPicPr>
                <p:cNvPr id="185" name="Freihand 184">
                  <a:extLst>
                    <a:ext uri="{FF2B5EF4-FFF2-40B4-BE49-F238E27FC236}">
                      <a16:creationId xmlns:a16="http://schemas.microsoft.com/office/drawing/2014/main" id="{4B378BB9-6DBF-DEA2-0747-0DFE95CA2629}"/>
                    </a:ext>
                  </a:extLst>
                </p:cNvPr>
                <p:cNvPicPr/>
                <p:nvPr/>
              </p:nvPicPr>
              <p:blipFill>
                <a:blip r:embed="rId241"/>
                <a:stretch>
                  <a:fillRect/>
                </a:stretch>
              </p:blipFill>
              <p:spPr>
                <a:xfrm>
                  <a:off x="7993407" y="4944796"/>
                  <a:ext cx="4248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6" name="Freihand 185">
                  <a:extLst>
                    <a:ext uri="{FF2B5EF4-FFF2-40B4-BE49-F238E27FC236}">
                      <a16:creationId xmlns:a16="http://schemas.microsoft.com/office/drawing/2014/main" id="{9F613162-13A2-3CB8-B485-227E6A961F5A}"/>
                    </a:ext>
                  </a:extLst>
                </p14:cNvPr>
                <p14:cNvContentPartPr/>
                <p14:nvPr/>
              </p14:nvContentPartPr>
              <p14:xfrm>
                <a:off x="8381127" y="5056396"/>
                <a:ext cx="135000" cy="102600"/>
              </p14:xfrm>
            </p:contentPart>
          </mc:Choice>
          <mc:Fallback xmlns="">
            <p:pic>
              <p:nvPicPr>
                <p:cNvPr id="186" name="Freihand 185">
                  <a:extLst>
                    <a:ext uri="{FF2B5EF4-FFF2-40B4-BE49-F238E27FC236}">
                      <a16:creationId xmlns:a16="http://schemas.microsoft.com/office/drawing/2014/main" id="{9F613162-13A2-3CB8-B485-227E6A961F5A}"/>
                    </a:ext>
                  </a:extLst>
                </p:cNvPr>
                <p:cNvPicPr/>
                <p:nvPr/>
              </p:nvPicPr>
              <p:blipFill>
                <a:blip r:embed="rId243"/>
                <a:stretch>
                  <a:fillRect/>
                </a:stretch>
              </p:blipFill>
              <p:spPr>
                <a:xfrm>
                  <a:off x="8372487" y="5047396"/>
                  <a:ext cx="152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7" name="Freihand 186">
                  <a:extLst>
                    <a:ext uri="{FF2B5EF4-FFF2-40B4-BE49-F238E27FC236}">
                      <a16:creationId xmlns:a16="http://schemas.microsoft.com/office/drawing/2014/main" id="{E85C0C31-8102-9B66-E520-12183E50F083}"/>
                    </a:ext>
                  </a:extLst>
                </p14:cNvPr>
                <p14:cNvContentPartPr/>
                <p14:nvPr/>
              </p14:nvContentPartPr>
              <p14:xfrm>
                <a:off x="8288247" y="4861276"/>
                <a:ext cx="13320" cy="7200"/>
              </p14:xfrm>
            </p:contentPart>
          </mc:Choice>
          <mc:Fallback xmlns="">
            <p:pic>
              <p:nvPicPr>
                <p:cNvPr id="187" name="Freihand 186">
                  <a:extLst>
                    <a:ext uri="{FF2B5EF4-FFF2-40B4-BE49-F238E27FC236}">
                      <a16:creationId xmlns:a16="http://schemas.microsoft.com/office/drawing/2014/main" id="{E85C0C31-8102-9B66-E520-12183E50F083}"/>
                    </a:ext>
                  </a:extLst>
                </p:cNvPr>
                <p:cNvPicPr/>
                <p:nvPr/>
              </p:nvPicPr>
              <p:blipFill>
                <a:blip r:embed="rId245"/>
                <a:stretch>
                  <a:fillRect/>
                </a:stretch>
              </p:blipFill>
              <p:spPr>
                <a:xfrm>
                  <a:off x="8279607" y="4852636"/>
                  <a:ext cx="30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9" name="Freihand 188">
                  <a:extLst>
                    <a:ext uri="{FF2B5EF4-FFF2-40B4-BE49-F238E27FC236}">
                      <a16:creationId xmlns:a16="http://schemas.microsoft.com/office/drawing/2014/main" id="{8BA45E12-DB56-45D9-CFBE-FA61A10AC616}"/>
                    </a:ext>
                  </a:extLst>
                </p14:cNvPr>
                <p14:cNvContentPartPr/>
                <p14:nvPr/>
              </p14:nvContentPartPr>
              <p14:xfrm>
                <a:off x="8544207" y="5063956"/>
                <a:ext cx="95400" cy="19440"/>
              </p14:xfrm>
            </p:contentPart>
          </mc:Choice>
          <mc:Fallback xmlns="">
            <p:pic>
              <p:nvPicPr>
                <p:cNvPr id="189" name="Freihand 188">
                  <a:extLst>
                    <a:ext uri="{FF2B5EF4-FFF2-40B4-BE49-F238E27FC236}">
                      <a16:creationId xmlns:a16="http://schemas.microsoft.com/office/drawing/2014/main" id="{8BA45E12-DB56-45D9-CFBE-FA61A10AC616}"/>
                    </a:ext>
                  </a:extLst>
                </p:cNvPr>
                <p:cNvPicPr/>
                <p:nvPr/>
              </p:nvPicPr>
              <p:blipFill>
                <a:blip r:embed="rId247"/>
                <a:stretch>
                  <a:fillRect/>
                </a:stretch>
              </p:blipFill>
              <p:spPr>
                <a:xfrm>
                  <a:off x="8535567" y="5055316"/>
                  <a:ext cx="113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Freihand 166">
                  <a:extLst>
                    <a:ext uri="{FF2B5EF4-FFF2-40B4-BE49-F238E27FC236}">
                      <a16:creationId xmlns:a16="http://schemas.microsoft.com/office/drawing/2014/main" id="{0BEE8891-9BE4-CD73-91F6-766EC12AC0B7}"/>
                    </a:ext>
                  </a:extLst>
                </p14:cNvPr>
                <p14:cNvContentPartPr/>
                <p14:nvPr/>
              </p14:nvContentPartPr>
              <p14:xfrm>
                <a:off x="3279567" y="5135236"/>
                <a:ext cx="197640" cy="154080"/>
              </p14:xfrm>
            </p:contentPart>
          </mc:Choice>
          <mc:Fallback xmlns="">
            <p:pic>
              <p:nvPicPr>
                <p:cNvPr id="167" name="Freihand 166">
                  <a:extLst>
                    <a:ext uri="{FF2B5EF4-FFF2-40B4-BE49-F238E27FC236}">
                      <a16:creationId xmlns:a16="http://schemas.microsoft.com/office/drawing/2014/main" id="{0BEE8891-9BE4-CD73-91F6-766EC12AC0B7}"/>
                    </a:ext>
                  </a:extLst>
                </p:cNvPr>
                <p:cNvPicPr/>
                <p:nvPr/>
              </p:nvPicPr>
              <p:blipFill>
                <a:blip r:embed="rId249"/>
                <a:stretch>
                  <a:fillRect/>
                </a:stretch>
              </p:blipFill>
              <p:spPr>
                <a:xfrm>
                  <a:off x="3270567" y="5126236"/>
                  <a:ext cx="215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8" name="Freihand 167">
                  <a:extLst>
                    <a:ext uri="{FF2B5EF4-FFF2-40B4-BE49-F238E27FC236}">
                      <a16:creationId xmlns:a16="http://schemas.microsoft.com/office/drawing/2014/main" id="{CA454A2F-14D9-ABD5-C21A-A77C4AC31731}"/>
                    </a:ext>
                  </a:extLst>
                </p14:cNvPr>
                <p14:cNvContentPartPr/>
                <p14:nvPr/>
              </p14:nvContentPartPr>
              <p14:xfrm>
                <a:off x="3507447" y="5156116"/>
                <a:ext cx="73800" cy="136440"/>
              </p14:xfrm>
            </p:contentPart>
          </mc:Choice>
          <mc:Fallback xmlns="">
            <p:pic>
              <p:nvPicPr>
                <p:cNvPr id="168" name="Freihand 167">
                  <a:extLst>
                    <a:ext uri="{FF2B5EF4-FFF2-40B4-BE49-F238E27FC236}">
                      <a16:creationId xmlns:a16="http://schemas.microsoft.com/office/drawing/2014/main" id="{CA454A2F-14D9-ABD5-C21A-A77C4AC31731}"/>
                    </a:ext>
                  </a:extLst>
                </p:cNvPr>
                <p:cNvPicPr/>
                <p:nvPr/>
              </p:nvPicPr>
              <p:blipFill>
                <a:blip r:embed="rId251"/>
                <a:stretch>
                  <a:fillRect/>
                </a:stretch>
              </p:blipFill>
              <p:spPr>
                <a:xfrm>
                  <a:off x="3498807" y="5147116"/>
                  <a:ext cx="91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9" name="Freihand 168">
                  <a:extLst>
                    <a:ext uri="{FF2B5EF4-FFF2-40B4-BE49-F238E27FC236}">
                      <a16:creationId xmlns:a16="http://schemas.microsoft.com/office/drawing/2014/main" id="{380DAAA8-5A31-EB9F-AB82-9101ABADE75A}"/>
                    </a:ext>
                  </a:extLst>
                </p14:cNvPr>
                <p14:cNvContentPartPr/>
                <p14:nvPr/>
              </p14:nvContentPartPr>
              <p14:xfrm>
                <a:off x="3568647" y="5054956"/>
                <a:ext cx="116640" cy="207720"/>
              </p14:xfrm>
            </p:contentPart>
          </mc:Choice>
          <mc:Fallback xmlns="">
            <p:pic>
              <p:nvPicPr>
                <p:cNvPr id="169" name="Freihand 168">
                  <a:extLst>
                    <a:ext uri="{FF2B5EF4-FFF2-40B4-BE49-F238E27FC236}">
                      <a16:creationId xmlns:a16="http://schemas.microsoft.com/office/drawing/2014/main" id="{380DAAA8-5A31-EB9F-AB82-9101ABADE75A}"/>
                    </a:ext>
                  </a:extLst>
                </p:cNvPr>
                <p:cNvPicPr/>
                <p:nvPr/>
              </p:nvPicPr>
              <p:blipFill>
                <a:blip r:embed="rId253"/>
                <a:stretch>
                  <a:fillRect/>
                </a:stretch>
              </p:blipFill>
              <p:spPr>
                <a:xfrm>
                  <a:off x="3559647" y="5045956"/>
                  <a:ext cx="134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0" name="Freihand 169">
                  <a:extLst>
                    <a:ext uri="{FF2B5EF4-FFF2-40B4-BE49-F238E27FC236}">
                      <a16:creationId xmlns:a16="http://schemas.microsoft.com/office/drawing/2014/main" id="{E5A69E53-4DB3-10F9-F48F-1039A9E9D2A5}"/>
                    </a:ext>
                  </a:extLst>
                </p14:cNvPr>
                <p14:cNvContentPartPr/>
                <p14:nvPr/>
              </p14:nvContentPartPr>
              <p14:xfrm>
                <a:off x="3939087" y="5108596"/>
                <a:ext cx="389880" cy="149760"/>
              </p14:xfrm>
            </p:contentPart>
          </mc:Choice>
          <mc:Fallback xmlns="">
            <p:pic>
              <p:nvPicPr>
                <p:cNvPr id="170" name="Freihand 169">
                  <a:extLst>
                    <a:ext uri="{FF2B5EF4-FFF2-40B4-BE49-F238E27FC236}">
                      <a16:creationId xmlns:a16="http://schemas.microsoft.com/office/drawing/2014/main" id="{E5A69E53-4DB3-10F9-F48F-1039A9E9D2A5}"/>
                    </a:ext>
                  </a:extLst>
                </p:cNvPr>
                <p:cNvPicPr/>
                <p:nvPr/>
              </p:nvPicPr>
              <p:blipFill>
                <a:blip r:embed="rId255"/>
                <a:stretch>
                  <a:fillRect/>
                </a:stretch>
              </p:blipFill>
              <p:spPr>
                <a:xfrm>
                  <a:off x="3930087" y="5099956"/>
                  <a:ext cx="407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1" name="Freihand 170">
                  <a:extLst>
                    <a:ext uri="{FF2B5EF4-FFF2-40B4-BE49-F238E27FC236}">
                      <a16:creationId xmlns:a16="http://schemas.microsoft.com/office/drawing/2014/main" id="{67FA36F2-9CA3-C5FA-1426-FD22CFB373B8}"/>
                    </a:ext>
                  </a:extLst>
                </p14:cNvPr>
                <p14:cNvContentPartPr/>
                <p14:nvPr/>
              </p14:nvContentPartPr>
              <p14:xfrm>
                <a:off x="4286487" y="5041996"/>
                <a:ext cx="9000" cy="23040"/>
              </p14:xfrm>
            </p:contentPart>
          </mc:Choice>
          <mc:Fallback xmlns="">
            <p:pic>
              <p:nvPicPr>
                <p:cNvPr id="171" name="Freihand 170">
                  <a:extLst>
                    <a:ext uri="{FF2B5EF4-FFF2-40B4-BE49-F238E27FC236}">
                      <a16:creationId xmlns:a16="http://schemas.microsoft.com/office/drawing/2014/main" id="{67FA36F2-9CA3-C5FA-1426-FD22CFB373B8}"/>
                    </a:ext>
                  </a:extLst>
                </p:cNvPr>
                <p:cNvPicPr/>
                <p:nvPr/>
              </p:nvPicPr>
              <p:blipFill>
                <a:blip r:embed="rId257"/>
                <a:stretch>
                  <a:fillRect/>
                </a:stretch>
              </p:blipFill>
              <p:spPr>
                <a:xfrm>
                  <a:off x="4277487" y="5032996"/>
                  <a:ext cx="266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2" name="Freihand 171">
                  <a:extLst>
                    <a:ext uri="{FF2B5EF4-FFF2-40B4-BE49-F238E27FC236}">
                      <a16:creationId xmlns:a16="http://schemas.microsoft.com/office/drawing/2014/main" id="{3C0F09FE-5028-12F1-E4C7-FDBE9C9D0510}"/>
                    </a:ext>
                  </a:extLst>
                </p14:cNvPr>
                <p14:cNvContentPartPr/>
                <p14:nvPr/>
              </p14:nvContentPartPr>
              <p14:xfrm>
                <a:off x="4393047" y="5122996"/>
                <a:ext cx="305640" cy="112320"/>
              </p14:xfrm>
            </p:contentPart>
          </mc:Choice>
          <mc:Fallback xmlns="">
            <p:pic>
              <p:nvPicPr>
                <p:cNvPr id="172" name="Freihand 171">
                  <a:extLst>
                    <a:ext uri="{FF2B5EF4-FFF2-40B4-BE49-F238E27FC236}">
                      <a16:creationId xmlns:a16="http://schemas.microsoft.com/office/drawing/2014/main" id="{3C0F09FE-5028-12F1-E4C7-FDBE9C9D0510}"/>
                    </a:ext>
                  </a:extLst>
                </p:cNvPr>
                <p:cNvPicPr/>
                <p:nvPr/>
              </p:nvPicPr>
              <p:blipFill>
                <a:blip r:embed="rId259"/>
                <a:stretch>
                  <a:fillRect/>
                </a:stretch>
              </p:blipFill>
              <p:spPr>
                <a:xfrm>
                  <a:off x="4384047" y="5113996"/>
                  <a:ext cx="323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3" name="Freihand 172">
                  <a:extLst>
                    <a:ext uri="{FF2B5EF4-FFF2-40B4-BE49-F238E27FC236}">
                      <a16:creationId xmlns:a16="http://schemas.microsoft.com/office/drawing/2014/main" id="{006AA768-397D-F227-6521-2CC5F86066D2}"/>
                    </a:ext>
                  </a:extLst>
                </p14:cNvPr>
                <p14:cNvContentPartPr/>
                <p14:nvPr/>
              </p14:nvContentPartPr>
              <p14:xfrm>
                <a:off x="4699767" y="5032636"/>
                <a:ext cx="272880" cy="216720"/>
              </p14:xfrm>
            </p:contentPart>
          </mc:Choice>
          <mc:Fallback xmlns="">
            <p:pic>
              <p:nvPicPr>
                <p:cNvPr id="173" name="Freihand 172">
                  <a:extLst>
                    <a:ext uri="{FF2B5EF4-FFF2-40B4-BE49-F238E27FC236}">
                      <a16:creationId xmlns:a16="http://schemas.microsoft.com/office/drawing/2014/main" id="{006AA768-397D-F227-6521-2CC5F86066D2}"/>
                    </a:ext>
                  </a:extLst>
                </p:cNvPr>
                <p:cNvPicPr/>
                <p:nvPr/>
              </p:nvPicPr>
              <p:blipFill>
                <a:blip r:embed="rId261"/>
                <a:stretch>
                  <a:fillRect/>
                </a:stretch>
              </p:blipFill>
              <p:spPr>
                <a:xfrm>
                  <a:off x="4690767" y="5023636"/>
                  <a:ext cx="290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 name="Freihand 173">
                  <a:extLst>
                    <a:ext uri="{FF2B5EF4-FFF2-40B4-BE49-F238E27FC236}">
                      <a16:creationId xmlns:a16="http://schemas.microsoft.com/office/drawing/2014/main" id="{3AF1642D-5C09-FBAC-A543-4B4C56719542}"/>
                    </a:ext>
                  </a:extLst>
                </p14:cNvPr>
                <p14:cNvContentPartPr/>
                <p14:nvPr/>
              </p14:nvContentPartPr>
              <p14:xfrm>
                <a:off x="5157327" y="5056396"/>
                <a:ext cx="380160" cy="299160"/>
              </p14:xfrm>
            </p:contentPart>
          </mc:Choice>
          <mc:Fallback xmlns="">
            <p:pic>
              <p:nvPicPr>
                <p:cNvPr id="174" name="Freihand 173">
                  <a:extLst>
                    <a:ext uri="{FF2B5EF4-FFF2-40B4-BE49-F238E27FC236}">
                      <a16:creationId xmlns:a16="http://schemas.microsoft.com/office/drawing/2014/main" id="{3AF1642D-5C09-FBAC-A543-4B4C56719542}"/>
                    </a:ext>
                  </a:extLst>
                </p:cNvPr>
                <p:cNvPicPr/>
                <p:nvPr/>
              </p:nvPicPr>
              <p:blipFill>
                <a:blip r:embed="rId263"/>
                <a:stretch>
                  <a:fillRect/>
                </a:stretch>
              </p:blipFill>
              <p:spPr>
                <a:xfrm>
                  <a:off x="5148687" y="5047396"/>
                  <a:ext cx="3978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5" name="Freihand 174">
                  <a:extLst>
                    <a:ext uri="{FF2B5EF4-FFF2-40B4-BE49-F238E27FC236}">
                      <a16:creationId xmlns:a16="http://schemas.microsoft.com/office/drawing/2014/main" id="{04DF6F6D-A1C3-B740-E62C-E4EA3A93BCF5}"/>
                    </a:ext>
                  </a:extLst>
                </p14:cNvPr>
                <p14:cNvContentPartPr/>
                <p14:nvPr/>
              </p14:nvContentPartPr>
              <p14:xfrm>
                <a:off x="5593287" y="5088796"/>
                <a:ext cx="416880" cy="250200"/>
              </p14:xfrm>
            </p:contentPart>
          </mc:Choice>
          <mc:Fallback xmlns="">
            <p:pic>
              <p:nvPicPr>
                <p:cNvPr id="175" name="Freihand 174">
                  <a:extLst>
                    <a:ext uri="{FF2B5EF4-FFF2-40B4-BE49-F238E27FC236}">
                      <a16:creationId xmlns:a16="http://schemas.microsoft.com/office/drawing/2014/main" id="{04DF6F6D-A1C3-B740-E62C-E4EA3A93BCF5}"/>
                    </a:ext>
                  </a:extLst>
                </p:cNvPr>
                <p:cNvPicPr/>
                <p:nvPr/>
              </p:nvPicPr>
              <p:blipFill>
                <a:blip r:embed="rId265"/>
                <a:stretch>
                  <a:fillRect/>
                </a:stretch>
              </p:blipFill>
              <p:spPr>
                <a:xfrm>
                  <a:off x="5584647" y="5080156"/>
                  <a:ext cx="4345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9" name="Freihand 148">
                  <a:extLst>
                    <a:ext uri="{FF2B5EF4-FFF2-40B4-BE49-F238E27FC236}">
                      <a16:creationId xmlns:a16="http://schemas.microsoft.com/office/drawing/2014/main" id="{B2B3340E-7B64-9DA3-2E93-FF232E50F8EB}"/>
                    </a:ext>
                  </a:extLst>
                </p14:cNvPr>
                <p14:cNvContentPartPr/>
                <p14:nvPr/>
              </p14:nvContentPartPr>
              <p14:xfrm>
                <a:off x="227847" y="5151436"/>
                <a:ext cx="135720" cy="21960"/>
              </p14:xfrm>
            </p:contentPart>
          </mc:Choice>
          <mc:Fallback xmlns="">
            <p:pic>
              <p:nvPicPr>
                <p:cNvPr id="149" name="Freihand 148">
                  <a:extLst>
                    <a:ext uri="{FF2B5EF4-FFF2-40B4-BE49-F238E27FC236}">
                      <a16:creationId xmlns:a16="http://schemas.microsoft.com/office/drawing/2014/main" id="{B2B3340E-7B64-9DA3-2E93-FF232E50F8EB}"/>
                    </a:ext>
                  </a:extLst>
                </p:cNvPr>
                <p:cNvPicPr/>
                <p:nvPr/>
              </p:nvPicPr>
              <p:blipFill>
                <a:blip r:embed="rId267"/>
                <a:stretch>
                  <a:fillRect/>
                </a:stretch>
              </p:blipFill>
              <p:spPr>
                <a:xfrm>
                  <a:off x="218847" y="5142436"/>
                  <a:ext cx="153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0" name="Freihand 149">
                  <a:extLst>
                    <a:ext uri="{FF2B5EF4-FFF2-40B4-BE49-F238E27FC236}">
                      <a16:creationId xmlns:a16="http://schemas.microsoft.com/office/drawing/2014/main" id="{F3FDFA32-6098-80EF-7364-5EFEDDDB7022}"/>
                    </a:ext>
                  </a:extLst>
                </p14:cNvPr>
                <p14:cNvContentPartPr/>
                <p14:nvPr/>
              </p14:nvContentPartPr>
              <p14:xfrm>
                <a:off x="210207" y="5211556"/>
                <a:ext cx="155520" cy="46800"/>
              </p14:xfrm>
            </p:contentPart>
          </mc:Choice>
          <mc:Fallback xmlns="">
            <p:pic>
              <p:nvPicPr>
                <p:cNvPr id="150" name="Freihand 149">
                  <a:extLst>
                    <a:ext uri="{FF2B5EF4-FFF2-40B4-BE49-F238E27FC236}">
                      <a16:creationId xmlns:a16="http://schemas.microsoft.com/office/drawing/2014/main" id="{F3FDFA32-6098-80EF-7364-5EFEDDDB7022}"/>
                    </a:ext>
                  </a:extLst>
                </p:cNvPr>
                <p:cNvPicPr/>
                <p:nvPr/>
              </p:nvPicPr>
              <p:blipFill>
                <a:blip r:embed="rId269"/>
                <a:stretch>
                  <a:fillRect/>
                </a:stretch>
              </p:blipFill>
              <p:spPr>
                <a:xfrm>
                  <a:off x="201207" y="5202916"/>
                  <a:ext cx="173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1" name="Freihand 150">
                  <a:extLst>
                    <a:ext uri="{FF2B5EF4-FFF2-40B4-BE49-F238E27FC236}">
                      <a16:creationId xmlns:a16="http://schemas.microsoft.com/office/drawing/2014/main" id="{9E007EC7-D3A3-B013-EE6A-44F97A98E69B}"/>
                    </a:ext>
                  </a:extLst>
                </p14:cNvPr>
                <p14:cNvContentPartPr/>
                <p14:nvPr/>
              </p14:nvContentPartPr>
              <p14:xfrm>
                <a:off x="394527" y="5081596"/>
                <a:ext cx="66600" cy="232560"/>
              </p14:xfrm>
            </p:contentPart>
          </mc:Choice>
          <mc:Fallback xmlns="">
            <p:pic>
              <p:nvPicPr>
                <p:cNvPr id="151" name="Freihand 150">
                  <a:extLst>
                    <a:ext uri="{FF2B5EF4-FFF2-40B4-BE49-F238E27FC236}">
                      <a16:creationId xmlns:a16="http://schemas.microsoft.com/office/drawing/2014/main" id="{9E007EC7-D3A3-B013-EE6A-44F97A98E69B}"/>
                    </a:ext>
                  </a:extLst>
                </p:cNvPr>
                <p:cNvPicPr/>
                <p:nvPr/>
              </p:nvPicPr>
              <p:blipFill>
                <a:blip r:embed="rId271"/>
                <a:stretch>
                  <a:fillRect/>
                </a:stretch>
              </p:blipFill>
              <p:spPr>
                <a:xfrm>
                  <a:off x="385527" y="5072956"/>
                  <a:ext cx="842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3" name="Freihand 152">
                  <a:extLst>
                    <a:ext uri="{FF2B5EF4-FFF2-40B4-BE49-F238E27FC236}">
                      <a16:creationId xmlns:a16="http://schemas.microsoft.com/office/drawing/2014/main" id="{C0F54131-DF3E-34DF-37C3-45A0F43E08D8}"/>
                    </a:ext>
                  </a:extLst>
                </p14:cNvPr>
                <p14:cNvContentPartPr/>
                <p14:nvPr/>
              </p14:nvContentPartPr>
              <p14:xfrm>
                <a:off x="596487" y="5106436"/>
                <a:ext cx="104400" cy="228600"/>
              </p14:xfrm>
            </p:contentPart>
          </mc:Choice>
          <mc:Fallback xmlns="">
            <p:pic>
              <p:nvPicPr>
                <p:cNvPr id="153" name="Freihand 152">
                  <a:extLst>
                    <a:ext uri="{FF2B5EF4-FFF2-40B4-BE49-F238E27FC236}">
                      <a16:creationId xmlns:a16="http://schemas.microsoft.com/office/drawing/2014/main" id="{C0F54131-DF3E-34DF-37C3-45A0F43E08D8}"/>
                    </a:ext>
                  </a:extLst>
                </p:cNvPr>
                <p:cNvPicPr/>
                <p:nvPr/>
              </p:nvPicPr>
              <p:blipFill>
                <a:blip r:embed="rId273"/>
                <a:stretch>
                  <a:fillRect/>
                </a:stretch>
              </p:blipFill>
              <p:spPr>
                <a:xfrm>
                  <a:off x="587847" y="5097796"/>
                  <a:ext cx="1220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4" name="Freihand 153">
                  <a:extLst>
                    <a:ext uri="{FF2B5EF4-FFF2-40B4-BE49-F238E27FC236}">
                      <a16:creationId xmlns:a16="http://schemas.microsoft.com/office/drawing/2014/main" id="{BB806D0D-58FD-B7E7-3750-A7A6D4E0ADC8}"/>
                    </a:ext>
                  </a:extLst>
                </p14:cNvPr>
                <p14:cNvContentPartPr/>
                <p14:nvPr/>
              </p14:nvContentPartPr>
              <p14:xfrm>
                <a:off x="749127" y="5080876"/>
                <a:ext cx="282240" cy="143280"/>
              </p14:xfrm>
            </p:contentPart>
          </mc:Choice>
          <mc:Fallback xmlns="">
            <p:pic>
              <p:nvPicPr>
                <p:cNvPr id="154" name="Freihand 153">
                  <a:extLst>
                    <a:ext uri="{FF2B5EF4-FFF2-40B4-BE49-F238E27FC236}">
                      <a16:creationId xmlns:a16="http://schemas.microsoft.com/office/drawing/2014/main" id="{BB806D0D-58FD-B7E7-3750-A7A6D4E0ADC8}"/>
                    </a:ext>
                  </a:extLst>
                </p:cNvPr>
                <p:cNvPicPr/>
                <p:nvPr/>
              </p:nvPicPr>
              <p:blipFill>
                <a:blip r:embed="rId275"/>
                <a:stretch>
                  <a:fillRect/>
                </a:stretch>
              </p:blipFill>
              <p:spPr>
                <a:xfrm>
                  <a:off x="740127" y="5071876"/>
                  <a:ext cx="299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5" name="Freihand 154">
                  <a:extLst>
                    <a:ext uri="{FF2B5EF4-FFF2-40B4-BE49-F238E27FC236}">
                      <a16:creationId xmlns:a16="http://schemas.microsoft.com/office/drawing/2014/main" id="{F4EC48E1-4F89-A782-B1B4-F4C13CC8313B}"/>
                    </a:ext>
                  </a:extLst>
                </p14:cNvPr>
                <p14:cNvContentPartPr/>
                <p14:nvPr/>
              </p14:nvContentPartPr>
              <p14:xfrm>
                <a:off x="971247" y="5061076"/>
                <a:ext cx="168480" cy="140400"/>
              </p14:xfrm>
            </p:contentPart>
          </mc:Choice>
          <mc:Fallback xmlns="">
            <p:pic>
              <p:nvPicPr>
                <p:cNvPr id="155" name="Freihand 154">
                  <a:extLst>
                    <a:ext uri="{FF2B5EF4-FFF2-40B4-BE49-F238E27FC236}">
                      <a16:creationId xmlns:a16="http://schemas.microsoft.com/office/drawing/2014/main" id="{F4EC48E1-4F89-A782-B1B4-F4C13CC8313B}"/>
                    </a:ext>
                  </a:extLst>
                </p:cNvPr>
                <p:cNvPicPr/>
                <p:nvPr/>
              </p:nvPicPr>
              <p:blipFill>
                <a:blip r:embed="rId277"/>
                <a:stretch>
                  <a:fillRect/>
                </a:stretch>
              </p:blipFill>
              <p:spPr>
                <a:xfrm>
                  <a:off x="962247" y="5052076"/>
                  <a:ext cx="186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6" name="Freihand 155">
                  <a:extLst>
                    <a:ext uri="{FF2B5EF4-FFF2-40B4-BE49-F238E27FC236}">
                      <a16:creationId xmlns:a16="http://schemas.microsoft.com/office/drawing/2014/main" id="{749A816B-8341-AF83-D655-FAC7478DDFEA}"/>
                    </a:ext>
                  </a:extLst>
                </p14:cNvPr>
                <p14:cNvContentPartPr/>
                <p14:nvPr/>
              </p14:nvContentPartPr>
              <p14:xfrm>
                <a:off x="1057287" y="5102836"/>
                <a:ext cx="181080" cy="93240"/>
              </p14:xfrm>
            </p:contentPart>
          </mc:Choice>
          <mc:Fallback xmlns="">
            <p:pic>
              <p:nvPicPr>
                <p:cNvPr id="156" name="Freihand 155">
                  <a:extLst>
                    <a:ext uri="{FF2B5EF4-FFF2-40B4-BE49-F238E27FC236}">
                      <a16:creationId xmlns:a16="http://schemas.microsoft.com/office/drawing/2014/main" id="{749A816B-8341-AF83-D655-FAC7478DDFEA}"/>
                    </a:ext>
                  </a:extLst>
                </p:cNvPr>
                <p:cNvPicPr/>
                <p:nvPr/>
              </p:nvPicPr>
              <p:blipFill>
                <a:blip r:embed="rId279"/>
                <a:stretch>
                  <a:fillRect/>
                </a:stretch>
              </p:blipFill>
              <p:spPr>
                <a:xfrm>
                  <a:off x="1048647" y="5093836"/>
                  <a:ext cx="198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7" name="Freihand 156">
                  <a:extLst>
                    <a:ext uri="{FF2B5EF4-FFF2-40B4-BE49-F238E27FC236}">
                      <a16:creationId xmlns:a16="http://schemas.microsoft.com/office/drawing/2014/main" id="{E6D816E3-AD9B-BFDD-42C2-C1991317558A}"/>
                    </a:ext>
                  </a:extLst>
                </p14:cNvPr>
                <p14:cNvContentPartPr/>
                <p14:nvPr/>
              </p14:nvContentPartPr>
              <p14:xfrm>
                <a:off x="1265727" y="5077276"/>
                <a:ext cx="154440" cy="228240"/>
              </p14:xfrm>
            </p:contentPart>
          </mc:Choice>
          <mc:Fallback xmlns="">
            <p:pic>
              <p:nvPicPr>
                <p:cNvPr id="157" name="Freihand 156">
                  <a:extLst>
                    <a:ext uri="{FF2B5EF4-FFF2-40B4-BE49-F238E27FC236}">
                      <a16:creationId xmlns:a16="http://schemas.microsoft.com/office/drawing/2014/main" id="{E6D816E3-AD9B-BFDD-42C2-C1991317558A}"/>
                    </a:ext>
                  </a:extLst>
                </p:cNvPr>
                <p:cNvPicPr/>
                <p:nvPr/>
              </p:nvPicPr>
              <p:blipFill>
                <a:blip r:embed="rId281"/>
                <a:stretch>
                  <a:fillRect/>
                </a:stretch>
              </p:blipFill>
              <p:spPr>
                <a:xfrm>
                  <a:off x="1256727" y="5068276"/>
                  <a:ext cx="1720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8" name="Freihand 157">
                  <a:extLst>
                    <a:ext uri="{FF2B5EF4-FFF2-40B4-BE49-F238E27FC236}">
                      <a16:creationId xmlns:a16="http://schemas.microsoft.com/office/drawing/2014/main" id="{82A5216D-50B9-A066-3CEB-68592F7AEBCB}"/>
                    </a:ext>
                  </a:extLst>
                </p14:cNvPr>
                <p14:cNvContentPartPr/>
                <p14:nvPr/>
              </p14:nvContentPartPr>
              <p14:xfrm>
                <a:off x="1442847" y="5083036"/>
                <a:ext cx="32400" cy="89280"/>
              </p14:xfrm>
            </p:contentPart>
          </mc:Choice>
          <mc:Fallback xmlns="">
            <p:pic>
              <p:nvPicPr>
                <p:cNvPr id="158" name="Freihand 157">
                  <a:extLst>
                    <a:ext uri="{FF2B5EF4-FFF2-40B4-BE49-F238E27FC236}">
                      <a16:creationId xmlns:a16="http://schemas.microsoft.com/office/drawing/2014/main" id="{82A5216D-50B9-A066-3CEB-68592F7AEBCB}"/>
                    </a:ext>
                  </a:extLst>
                </p:cNvPr>
                <p:cNvPicPr/>
                <p:nvPr/>
              </p:nvPicPr>
              <p:blipFill>
                <a:blip r:embed="rId283"/>
                <a:stretch>
                  <a:fillRect/>
                </a:stretch>
              </p:blipFill>
              <p:spPr>
                <a:xfrm>
                  <a:off x="1433847" y="5074396"/>
                  <a:ext cx="50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9" name="Freihand 158">
                  <a:extLst>
                    <a:ext uri="{FF2B5EF4-FFF2-40B4-BE49-F238E27FC236}">
                      <a16:creationId xmlns:a16="http://schemas.microsoft.com/office/drawing/2014/main" id="{A2729153-8B37-3626-0E61-6D555DC381E4}"/>
                    </a:ext>
                  </a:extLst>
                </p14:cNvPr>
                <p14:cNvContentPartPr/>
                <p14:nvPr/>
              </p14:nvContentPartPr>
              <p14:xfrm>
                <a:off x="1501887" y="5001676"/>
                <a:ext cx="351720" cy="199800"/>
              </p14:xfrm>
            </p:contentPart>
          </mc:Choice>
          <mc:Fallback xmlns="">
            <p:pic>
              <p:nvPicPr>
                <p:cNvPr id="159" name="Freihand 158">
                  <a:extLst>
                    <a:ext uri="{FF2B5EF4-FFF2-40B4-BE49-F238E27FC236}">
                      <a16:creationId xmlns:a16="http://schemas.microsoft.com/office/drawing/2014/main" id="{A2729153-8B37-3626-0E61-6D555DC381E4}"/>
                    </a:ext>
                  </a:extLst>
                </p:cNvPr>
                <p:cNvPicPr/>
                <p:nvPr/>
              </p:nvPicPr>
              <p:blipFill>
                <a:blip r:embed="rId285"/>
                <a:stretch>
                  <a:fillRect/>
                </a:stretch>
              </p:blipFill>
              <p:spPr>
                <a:xfrm>
                  <a:off x="1492887" y="4992676"/>
                  <a:ext cx="369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0" name="Freihand 159">
                  <a:extLst>
                    <a:ext uri="{FF2B5EF4-FFF2-40B4-BE49-F238E27FC236}">
                      <a16:creationId xmlns:a16="http://schemas.microsoft.com/office/drawing/2014/main" id="{28209412-5703-8549-89AD-C66C1EEAC4A1}"/>
                    </a:ext>
                  </a:extLst>
                </p14:cNvPr>
                <p14:cNvContentPartPr/>
                <p14:nvPr/>
              </p14:nvContentPartPr>
              <p14:xfrm>
                <a:off x="1644087" y="4933996"/>
                <a:ext cx="12240" cy="13320"/>
              </p14:xfrm>
            </p:contentPart>
          </mc:Choice>
          <mc:Fallback xmlns="">
            <p:pic>
              <p:nvPicPr>
                <p:cNvPr id="160" name="Freihand 159">
                  <a:extLst>
                    <a:ext uri="{FF2B5EF4-FFF2-40B4-BE49-F238E27FC236}">
                      <a16:creationId xmlns:a16="http://schemas.microsoft.com/office/drawing/2014/main" id="{28209412-5703-8549-89AD-C66C1EEAC4A1}"/>
                    </a:ext>
                  </a:extLst>
                </p:cNvPr>
                <p:cNvPicPr/>
                <p:nvPr/>
              </p:nvPicPr>
              <p:blipFill>
                <a:blip r:embed="rId287"/>
                <a:stretch>
                  <a:fillRect/>
                </a:stretch>
              </p:blipFill>
              <p:spPr>
                <a:xfrm>
                  <a:off x="1635087" y="4925356"/>
                  <a:ext cx="29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1" name="Freihand 160">
                  <a:extLst>
                    <a:ext uri="{FF2B5EF4-FFF2-40B4-BE49-F238E27FC236}">
                      <a16:creationId xmlns:a16="http://schemas.microsoft.com/office/drawing/2014/main" id="{DDE7E484-5965-5928-F127-FEA8D627803F}"/>
                    </a:ext>
                  </a:extLst>
                </p14:cNvPr>
                <p14:cNvContentPartPr/>
                <p14:nvPr/>
              </p14:nvContentPartPr>
              <p14:xfrm>
                <a:off x="2074287" y="5051356"/>
                <a:ext cx="425520" cy="124920"/>
              </p14:xfrm>
            </p:contentPart>
          </mc:Choice>
          <mc:Fallback xmlns="">
            <p:pic>
              <p:nvPicPr>
                <p:cNvPr id="161" name="Freihand 160">
                  <a:extLst>
                    <a:ext uri="{FF2B5EF4-FFF2-40B4-BE49-F238E27FC236}">
                      <a16:creationId xmlns:a16="http://schemas.microsoft.com/office/drawing/2014/main" id="{DDE7E484-5965-5928-F127-FEA8D627803F}"/>
                    </a:ext>
                  </a:extLst>
                </p:cNvPr>
                <p:cNvPicPr/>
                <p:nvPr/>
              </p:nvPicPr>
              <p:blipFill>
                <a:blip r:embed="rId289"/>
                <a:stretch>
                  <a:fillRect/>
                </a:stretch>
              </p:blipFill>
              <p:spPr>
                <a:xfrm>
                  <a:off x="2065647" y="5042356"/>
                  <a:ext cx="443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2" name="Freihand 161">
                  <a:extLst>
                    <a:ext uri="{FF2B5EF4-FFF2-40B4-BE49-F238E27FC236}">
                      <a16:creationId xmlns:a16="http://schemas.microsoft.com/office/drawing/2014/main" id="{C9289BED-BA09-1F4D-E08F-74B3ABF3D300}"/>
                    </a:ext>
                  </a:extLst>
                </p14:cNvPr>
                <p14:cNvContentPartPr/>
                <p14:nvPr/>
              </p14:nvContentPartPr>
              <p14:xfrm>
                <a:off x="2429967" y="4988716"/>
                <a:ext cx="27360" cy="7560"/>
              </p14:xfrm>
            </p:contentPart>
          </mc:Choice>
          <mc:Fallback xmlns="">
            <p:pic>
              <p:nvPicPr>
                <p:cNvPr id="162" name="Freihand 161">
                  <a:extLst>
                    <a:ext uri="{FF2B5EF4-FFF2-40B4-BE49-F238E27FC236}">
                      <a16:creationId xmlns:a16="http://schemas.microsoft.com/office/drawing/2014/main" id="{C9289BED-BA09-1F4D-E08F-74B3ABF3D300}"/>
                    </a:ext>
                  </a:extLst>
                </p:cNvPr>
                <p:cNvPicPr/>
                <p:nvPr/>
              </p:nvPicPr>
              <p:blipFill>
                <a:blip r:embed="rId291"/>
                <a:stretch>
                  <a:fillRect/>
                </a:stretch>
              </p:blipFill>
              <p:spPr>
                <a:xfrm>
                  <a:off x="2420967" y="4980076"/>
                  <a:ext cx="45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3" name="Freihand 162">
                  <a:extLst>
                    <a:ext uri="{FF2B5EF4-FFF2-40B4-BE49-F238E27FC236}">
                      <a16:creationId xmlns:a16="http://schemas.microsoft.com/office/drawing/2014/main" id="{688B3E03-385A-066D-CF7B-2B4A59C9A84B}"/>
                    </a:ext>
                  </a:extLst>
                </p14:cNvPr>
                <p14:cNvContentPartPr/>
                <p14:nvPr/>
              </p14:nvContentPartPr>
              <p14:xfrm>
                <a:off x="2603847" y="5011036"/>
                <a:ext cx="116280" cy="131040"/>
              </p14:xfrm>
            </p:contentPart>
          </mc:Choice>
          <mc:Fallback xmlns="">
            <p:pic>
              <p:nvPicPr>
                <p:cNvPr id="163" name="Freihand 162">
                  <a:extLst>
                    <a:ext uri="{FF2B5EF4-FFF2-40B4-BE49-F238E27FC236}">
                      <a16:creationId xmlns:a16="http://schemas.microsoft.com/office/drawing/2014/main" id="{688B3E03-385A-066D-CF7B-2B4A59C9A84B}"/>
                    </a:ext>
                  </a:extLst>
                </p:cNvPr>
                <p:cNvPicPr/>
                <p:nvPr/>
              </p:nvPicPr>
              <p:blipFill>
                <a:blip r:embed="rId293"/>
                <a:stretch>
                  <a:fillRect/>
                </a:stretch>
              </p:blipFill>
              <p:spPr>
                <a:xfrm>
                  <a:off x="2595207" y="5002396"/>
                  <a:ext cx="133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4" name="Freihand 163">
                  <a:extLst>
                    <a:ext uri="{FF2B5EF4-FFF2-40B4-BE49-F238E27FC236}">
                      <a16:creationId xmlns:a16="http://schemas.microsoft.com/office/drawing/2014/main" id="{925DC5C4-A5B2-73F3-71FB-43A1CEF5C01B}"/>
                    </a:ext>
                  </a:extLst>
                </p14:cNvPr>
                <p14:cNvContentPartPr/>
                <p14:nvPr/>
              </p14:nvContentPartPr>
              <p14:xfrm>
                <a:off x="2891487" y="5068276"/>
                <a:ext cx="118440" cy="102960"/>
              </p14:xfrm>
            </p:contentPart>
          </mc:Choice>
          <mc:Fallback xmlns="">
            <p:pic>
              <p:nvPicPr>
                <p:cNvPr id="164" name="Freihand 163">
                  <a:extLst>
                    <a:ext uri="{FF2B5EF4-FFF2-40B4-BE49-F238E27FC236}">
                      <a16:creationId xmlns:a16="http://schemas.microsoft.com/office/drawing/2014/main" id="{925DC5C4-A5B2-73F3-71FB-43A1CEF5C01B}"/>
                    </a:ext>
                  </a:extLst>
                </p:cNvPr>
                <p:cNvPicPr/>
                <p:nvPr/>
              </p:nvPicPr>
              <p:blipFill>
                <a:blip r:embed="rId295"/>
                <a:stretch>
                  <a:fillRect/>
                </a:stretch>
              </p:blipFill>
              <p:spPr>
                <a:xfrm>
                  <a:off x="2882847" y="5059276"/>
                  <a:ext cx="136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5" name="Freihand 164">
                  <a:extLst>
                    <a:ext uri="{FF2B5EF4-FFF2-40B4-BE49-F238E27FC236}">
                      <a16:creationId xmlns:a16="http://schemas.microsoft.com/office/drawing/2014/main" id="{142FF6DD-9223-EF90-AFE0-9F60636779A3}"/>
                    </a:ext>
                  </a:extLst>
                </p14:cNvPr>
                <p14:cNvContentPartPr/>
                <p14:nvPr/>
              </p14:nvContentPartPr>
              <p14:xfrm>
                <a:off x="3063567" y="5044156"/>
                <a:ext cx="73440" cy="137880"/>
              </p14:xfrm>
            </p:contentPart>
          </mc:Choice>
          <mc:Fallback xmlns="">
            <p:pic>
              <p:nvPicPr>
                <p:cNvPr id="165" name="Freihand 164">
                  <a:extLst>
                    <a:ext uri="{FF2B5EF4-FFF2-40B4-BE49-F238E27FC236}">
                      <a16:creationId xmlns:a16="http://schemas.microsoft.com/office/drawing/2014/main" id="{142FF6DD-9223-EF90-AFE0-9F60636779A3}"/>
                    </a:ext>
                  </a:extLst>
                </p:cNvPr>
                <p:cNvPicPr/>
                <p:nvPr/>
              </p:nvPicPr>
              <p:blipFill>
                <a:blip r:embed="rId297"/>
                <a:stretch>
                  <a:fillRect/>
                </a:stretch>
              </p:blipFill>
              <p:spPr>
                <a:xfrm>
                  <a:off x="3054927" y="5035156"/>
                  <a:ext cx="91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0" name="Freihand 189">
                  <a:extLst>
                    <a:ext uri="{FF2B5EF4-FFF2-40B4-BE49-F238E27FC236}">
                      <a16:creationId xmlns:a16="http://schemas.microsoft.com/office/drawing/2014/main" id="{348C65D3-E208-55E7-3D7E-5497D72AC461}"/>
                    </a:ext>
                  </a:extLst>
                </p14:cNvPr>
                <p14:cNvContentPartPr/>
                <p14:nvPr/>
              </p14:nvContentPartPr>
              <p14:xfrm>
                <a:off x="380127" y="5398396"/>
                <a:ext cx="151920" cy="225720"/>
              </p14:xfrm>
            </p:contentPart>
          </mc:Choice>
          <mc:Fallback xmlns="">
            <p:pic>
              <p:nvPicPr>
                <p:cNvPr id="190" name="Freihand 189">
                  <a:extLst>
                    <a:ext uri="{FF2B5EF4-FFF2-40B4-BE49-F238E27FC236}">
                      <a16:creationId xmlns:a16="http://schemas.microsoft.com/office/drawing/2014/main" id="{348C65D3-E208-55E7-3D7E-5497D72AC461}"/>
                    </a:ext>
                  </a:extLst>
                </p:cNvPr>
                <p:cNvPicPr/>
                <p:nvPr/>
              </p:nvPicPr>
              <p:blipFill>
                <a:blip r:embed="rId299"/>
                <a:stretch>
                  <a:fillRect/>
                </a:stretch>
              </p:blipFill>
              <p:spPr>
                <a:xfrm>
                  <a:off x="371127" y="5389396"/>
                  <a:ext cx="169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1" name="Freihand 190">
                  <a:extLst>
                    <a:ext uri="{FF2B5EF4-FFF2-40B4-BE49-F238E27FC236}">
                      <a16:creationId xmlns:a16="http://schemas.microsoft.com/office/drawing/2014/main" id="{96546A2B-137E-5F5A-6376-27B11F0A66C7}"/>
                    </a:ext>
                  </a:extLst>
                </p14:cNvPr>
                <p14:cNvContentPartPr/>
                <p14:nvPr/>
              </p14:nvContentPartPr>
              <p14:xfrm>
                <a:off x="555447" y="5475076"/>
                <a:ext cx="901080" cy="119880"/>
              </p14:xfrm>
            </p:contentPart>
          </mc:Choice>
          <mc:Fallback xmlns="">
            <p:pic>
              <p:nvPicPr>
                <p:cNvPr id="191" name="Freihand 190">
                  <a:extLst>
                    <a:ext uri="{FF2B5EF4-FFF2-40B4-BE49-F238E27FC236}">
                      <a16:creationId xmlns:a16="http://schemas.microsoft.com/office/drawing/2014/main" id="{96546A2B-137E-5F5A-6376-27B11F0A66C7}"/>
                    </a:ext>
                  </a:extLst>
                </p:cNvPr>
                <p:cNvPicPr/>
                <p:nvPr/>
              </p:nvPicPr>
              <p:blipFill>
                <a:blip r:embed="rId301"/>
                <a:stretch>
                  <a:fillRect/>
                </a:stretch>
              </p:blipFill>
              <p:spPr>
                <a:xfrm>
                  <a:off x="546447" y="5466436"/>
                  <a:ext cx="918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2" name="Freihand 191">
                  <a:extLst>
                    <a:ext uri="{FF2B5EF4-FFF2-40B4-BE49-F238E27FC236}">
                      <a16:creationId xmlns:a16="http://schemas.microsoft.com/office/drawing/2014/main" id="{2FEA9014-455D-CD25-458B-9220726CE3DB}"/>
                    </a:ext>
                  </a:extLst>
                </p14:cNvPr>
                <p14:cNvContentPartPr/>
                <p14:nvPr/>
              </p14:nvContentPartPr>
              <p14:xfrm>
                <a:off x="1239087" y="5336116"/>
                <a:ext cx="26280" cy="6120"/>
              </p14:xfrm>
            </p:contentPart>
          </mc:Choice>
          <mc:Fallback xmlns="">
            <p:pic>
              <p:nvPicPr>
                <p:cNvPr id="192" name="Freihand 191">
                  <a:extLst>
                    <a:ext uri="{FF2B5EF4-FFF2-40B4-BE49-F238E27FC236}">
                      <a16:creationId xmlns:a16="http://schemas.microsoft.com/office/drawing/2014/main" id="{2FEA9014-455D-CD25-458B-9220726CE3DB}"/>
                    </a:ext>
                  </a:extLst>
                </p:cNvPr>
                <p:cNvPicPr/>
                <p:nvPr/>
              </p:nvPicPr>
              <p:blipFill>
                <a:blip r:embed="rId303"/>
                <a:stretch>
                  <a:fillRect/>
                </a:stretch>
              </p:blipFill>
              <p:spPr>
                <a:xfrm>
                  <a:off x="1230087" y="5327116"/>
                  <a:ext cx="43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3" name="Freihand 192">
                  <a:extLst>
                    <a:ext uri="{FF2B5EF4-FFF2-40B4-BE49-F238E27FC236}">
                      <a16:creationId xmlns:a16="http://schemas.microsoft.com/office/drawing/2014/main" id="{AC316146-660B-4A9D-1504-F94B5497D7C2}"/>
                    </a:ext>
                  </a:extLst>
                </p14:cNvPr>
                <p14:cNvContentPartPr/>
                <p14:nvPr/>
              </p14:nvContentPartPr>
              <p14:xfrm>
                <a:off x="1633287" y="5411716"/>
                <a:ext cx="224640" cy="127440"/>
              </p14:xfrm>
            </p:contentPart>
          </mc:Choice>
          <mc:Fallback xmlns="">
            <p:pic>
              <p:nvPicPr>
                <p:cNvPr id="193" name="Freihand 192">
                  <a:extLst>
                    <a:ext uri="{FF2B5EF4-FFF2-40B4-BE49-F238E27FC236}">
                      <a16:creationId xmlns:a16="http://schemas.microsoft.com/office/drawing/2014/main" id="{AC316146-660B-4A9D-1504-F94B5497D7C2}"/>
                    </a:ext>
                  </a:extLst>
                </p:cNvPr>
                <p:cNvPicPr/>
                <p:nvPr/>
              </p:nvPicPr>
              <p:blipFill>
                <a:blip r:embed="rId305"/>
                <a:stretch>
                  <a:fillRect/>
                </a:stretch>
              </p:blipFill>
              <p:spPr>
                <a:xfrm>
                  <a:off x="1624647" y="5402716"/>
                  <a:ext cx="242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4" name="Freihand 193">
                  <a:extLst>
                    <a:ext uri="{FF2B5EF4-FFF2-40B4-BE49-F238E27FC236}">
                      <a16:creationId xmlns:a16="http://schemas.microsoft.com/office/drawing/2014/main" id="{C212B416-1556-E27D-658A-32E8863FFB43}"/>
                    </a:ext>
                  </a:extLst>
                </p14:cNvPr>
                <p14:cNvContentPartPr/>
                <p14:nvPr/>
              </p14:nvContentPartPr>
              <p14:xfrm>
                <a:off x="1860807" y="5308756"/>
                <a:ext cx="16920" cy="32400"/>
              </p14:xfrm>
            </p:contentPart>
          </mc:Choice>
          <mc:Fallback xmlns="">
            <p:pic>
              <p:nvPicPr>
                <p:cNvPr id="194" name="Freihand 193">
                  <a:extLst>
                    <a:ext uri="{FF2B5EF4-FFF2-40B4-BE49-F238E27FC236}">
                      <a16:creationId xmlns:a16="http://schemas.microsoft.com/office/drawing/2014/main" id="{C212B416-1556-E27D-658A-32E8863FFB43}"/>
                    </a:ext>
                  </a:extLst>
                </p:cNvPr>
                <p:cNvPicPr/>
                <p:nvPr/>
              </p:nvPicPr>
              <p:blipFill>
                <a:blip r:embed="rId307"/>
                <a:stretch>
                  <a:fillRect/>
                </a:stretch>
              </p:blipFill>
              <p:spPr>
                <a:xfrm>
                  <a:off x="1851807" y="5299756"/>
                  <a:ext cx="345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5" name="Freihand 194">
                  <a:extLst>
                    <a:ext uri="{FF2B5EF4-FFF2-40B4-BE49-F238E27FC236}">
                      <a16:creationId xmlns:a16="http://schemas.microsoft.com/office/drawing/2014/main" id="{A932FA2C-7141-2915-B5B2-FCCFE54DCB51}"/>
                    </a:ext>
                  </a:extLst>
                </p14:cNvPr>
                <p14:cNvContentPartPr/>
                <p14:nvPr/>
              </p14:nvContentPartPr>
              <p14:xfrm>
                <a:off x="1952607" y="5299756"/>
                <a:ext cx="285480" cy="218160"/>
              </p14:xfrm>
            </p:contentPart>
          </mc:Choice>
          <mc:Fallback xmlns="">
            <p:pic>
              <p:nvPicPr>
                <p:cNvPr id="195" name="Freihand 194">
                  <a:extLst>
                    <a:ext uri="{FF2B5EF4-FFF2-40B4-BE49-F238E27FC236}">
                      <a16:creationId xmlns:a16="http://schemas.microsoft.com/office/drawing/2014/main" id="{A932FA2C-7141-2915-B5B2-FCCFE54DCB51}"/>
                    </a:ext>
                  </a:extLst>
                </p:cNvPr>
                <p:cNvPicPr/>
                <p:nvPr/>
              </p:nvPicPr>
              <p:blipFill>
                <a:blip r:embed="rId309"/>
                <a:stretch>
                  <a:fillRect/>
                </a:stretch>
              </p:blipFill>
              <p:spPr>
                <a:xfrm>
                  <a:off x="1943967" y="5290756"/>
                  <a:ext cx="303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8" name="Freihand 197">
                  <a:extLst>
                    <a:ext uri="{FF2B5EF4-FFF2-40B4-BE49-F238E27FC236}">
                      <a16:creationId xmlns:a16="http://schemas.microsoft.com/office/drawing/2014/main" id="{593B39B3-4E7E-D63B-BC48-085DE861A136}"/>
                    </a:ext>
                  </a:extLst>
                </p14:cNvPr>
                <p14:cNvContentPartPr/>
                <p14:nvPr/>
              </p14:nvContentPartPr>
              <p14:xfrm>
                <a:off x="2036487" y="5274196"/>
                <a:ext cx="97560" cy="229680"/>
              </p14:xfrm>
            </p:contentPart>
          </mc:Choice>
          <mc:Fallback xmlns="">
            <p:pic>
              <p:nvPicPr>
                <p:cNvPr id="198" name="Freihand 197">
                  <a:extLst>
                    <a:ext uri="{FF2B5EF4-FFF2-40B4-BE49-F238E27FC236}">
                      <a16:creationId xmlns:a16="http://schemas.microsoft.com/office/drawing/2014/main" id="{593B39B3-4E7E-D63B-BC48-085DE861A136}"/>
                    </a:ext>
                  </a:extLst>
                </p:cNvPr>
                <p:cNvPicPr/>
                <p:nvPr/>
              </p:nvPicPr>
              <p:blipFill>
                <a:blip r:embed="rId311"/>
                <a:stretch>
                  <a:fillRect/>
                </a:stretch>
              </p:blipFill>
              <p:spPr>
                <a:xfrm>
                  <a:off x="2027847" y="5265556"/>
                  <a:ext cx="115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9" name="Freihand 198">
                  <a:extLst>
                    <a:ext uri="{FF2B5EF4-FFF2-40B4-BE49-F238E27FC236}">
                      <a16:creationId xmlns:a16="http://schemas.microsoft.com/office/drawing/2014/main" id="{36FE5458-7B89-8FE7-F064-BC7425E3D6A3}"/>
                    </a:ext>
                  </a:extLst>
                </p14:cNvPr>
                <p14:cNvContentPartPr/>
                <p14:nvPr/>
              </p14:nvContentPartPr>
              <p14:xfrm>
                <a:off x="2414847" y="5363476"/>
                <a:ext cx="445680" cy="142200"/>
              </p14:xfrm>
            </p:contentPart>
          </mc:Choice>
          <mc:Fallback xmlns="">
            <p:pic>
              <p:nvPicPr>
                <p:cNvPr id="199" name="Freihand 198">
                  <a:extLst>
                    <a:ext uri="{FF2B5EF4-FFF2-40B4-BE49-F238E27FC236}">
                      <a16:creationId xmlns:a16="http://schemas.microsoft.com/office/drawing/2014/main" id="{36FE5458-7B89-8FE7-F064-BC7425E3D6A3}"/>
                    </a:ext>
                  </a:extLst>
                </p:cNvPr>
                <p:cNvPicPr/>
                <p:nvPr/>
              </p:nvPicPr>
              <p:blipFill>
                <a:blip r:embed="rId313"/>
                <a:stretch>
                  <a:fillRect/>
                </a:stretch>
              </p:blipFill>
              <p:spPr>
                <a:xfrm>
                  <a:off x="2406207" y="5354476"/>
                  <a:ext cx="463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0" name="Freihand 199">
                  <a:extLst>
                    <a:ext uri="{FF2B5EF4-FFF2-40B4-BE49-F238E27FC236}">
                      <a16:creationId xmlns:a16="http://schemas.microsoft.com/office/drawing/2014/main" id="{3068B873-02F8-6272-6D77-E293E3E0C181}"/>
                    </a:ext>
                  </a:extLst>
                </p14:cNvPr>
                <p14:cNvContentPartPr/>
                <p14:nvPr/>
              </p14:nvContentPartPr>
              <p14:xfrm>
                <a:off x="3094887" y="5305156"/>
                <a:ext cx="416520" cy="257400"/>
              </p14:xfrm>
            </p:contentPart>
          </mc:Choice>
          <mc:Fallback xmlns="">
            <p:pic>
              <p:nvPicPr>
                <p:cNvPr id="200" name="Freihand 199">
                  <a:extLst>
                    <a:ext uri="{FF2B5EF4-FFF2-40B4-BE49-F238E27FC236}">
                      <a16:creationId xmlns:a16="http://schemas.microsoft.com/office/drawing/2014/main" id="{3068B873-02F8-6272-6D77-E293E3E0C181}"/>
                    </a:ext>
                  </a:extLst>
                </p:cNvPr>
                <p:cNvPicPr/>
                <p:nvPr/>
              </p:nvPicPr>
              <p:blipFill>
                <a:blip r:embed="rId315"/>
                <a:stretch>
                  <a:fillRect/>
                </a:stretch>
              </p:blipFill>
              <p:spPr>
                <a:xfrm>
                  <a:off x="3085887" y="5296156"/>
                  <a:ext cx="4341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1" name="Freihand 200">
                  <a:extLst>
                    <a:ext uri="{FF2B5EF4-FFF2-40B4-BE49-F238E27FC236}">
                      <a16:creationId xmlns:a16="http://schemas.microsoft.com/office/drawing/2014/main" id="{96AD1371-B4A6-DA18-BE0F-BB31587907D8}"/>
                    </a:ext>
                  </a:extLst>
                </p14:cNvPr>
                <p14:cNvContentPartPr/>
                <p14:nvPr/>
              </p14:nvContentPartPr>
              <p14:xfrm>
                <a:off x="3584127" y="5289676"/>
                <a:ext cx="111600" cy="211320"/>
              </p14:xfrm>
            </p:contentPart>
          </mc:Choice>
          <mc:Fallback xmlns="">
            <p:pic>
              <p:nvPicPr>
                <p:cNvPr id="201" name="Freihand 200">
                  <a:extLst>
                    <a:ext uri="{FF2B5EF4-FFF2-40B4-BE49-F238E27FC236}">
                      <a16:creationId xmlns:a16="http://schemas.microsoft.com/office/drawing/2014/main" id="{96AD1371-B4A6-DA18-BE0F-BB31587907D8}"/>
                    </a:ext>
                  </a:extLst>
                </p:cNvPr>
                <p:cNvPicPr/>
                <p:nvPr/>
              </p:nvPicPr>
              <p:blipFill>
                <a:blip r:embed="rId317"/>
                <a:stretch>
                  <a:fillRect/>
                </a:stretch>
              </p:blipFill>
              <p:spPr>
                <a:xfrm>
                  <a:off x="3575127" y="5281036"/>
                  <a:ext cx="129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2" name="Freihand 201">
                  <a:extLst>
                    <a:ext uri="{FF2B5EF4-FFF2-40B4-BE49-F238E27FC236}">
                      <a16:creationId xmlns:a16="http://schemas.microsoft.com/office/drawing/2014/main" id="{CA81AFC2-5852-2CD4-ECBB-8218058D68EA}"/>
                    </a:ext>
                  </a:extLst>
                </p14:cNvPr>
                <p14:cNvContentPartPr/>
                <p14:nvPr/>
              </p14:nvContentPartPr>
              <p14:xfrm>
                <a:off x="3713007" y="5383276"/>
                <a:ext cx="236880" cy="109440"/>
              </p14:xfrm>
            </p:contentPart>
          </mc:Choice>
          <mc:Fallback xmlns="">
            <p:pic>
              <p:nvPicPr>
                <p:cNvPr id="202" name="Freihand 201">
                  <a:extLst>
                    <a:ext uri="{FF2B5EF4-FFF2-40B4-BE49-F238E27FC236}">
                      <a16:creationId xmlns:a16="http://schemas.microsoft.com/office/drawing/2014/main" id="{CA81AFC2-5852-2CD4-ECBB-8218058D68EA}"/>
                    </a:ext>
                  </a:extLst>
                </p:cNvPr>
                <p:cNvPicPr/>
                <p:nvPr/>
              </p:nvPicPr>
              <p:blipFill>
                <a:blip r:embed="rId319"/>
                <a:stretch>
                  <a:fillRect/>
                </a:stretch>
              </p:blipFill>
              <p:spPr>
                <a:xfrm>
                  <a:off x="3704367" y="5374636"/>
                  <a:ext cx="25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3" name="Freihand 202">
                  <a:extLst>
                    <a:ext uri="{FF2B5EF4-FFF2-40B4-BE49-F238E27FC236}">
                      <a16:creationId xmlns:a16="http://schemas.microsoft.com/office/drawing/2014/main" id="{E36063DC-A0EB-CEE7-D066-A244E33C33BA}"/>
                    </a:ext>
                  </a:extLst>
                </p14:cNvPr>
                <p14:cNvContentPartPr/>
                <p14:nvPr/>
              </p14:nvContentPartPr>
              <p14:xfrm>
                <a:off x="4100007" y="5368876"/>
                <a:ext cx="572040" cy="146160"/>
              </p14:xfrm>
            </p:contentPart>
          </mc:Choice>
          <mc:Fallback xmlns="">
            <p:pic>
              <p:nvPicPr>
                <p:cNvPr id="203" name="Freihand 202">
                  <a:extLst>
                    <a:ext uri="{FF2B5EF4-FFF2-40B4-BE49-F238E27FC236}">
                      <a16:creationId xmlns:a16="http://schemas.microsoft.com/office/drawing/2014/main" id="{E36063DC-A0EB-CEE7-D066-A244E33C33BA}"/>
                    </a:ext>
                  </a:extLst>
                </p:cNvPr>
                <p:cNvPicPr/>
                <p:nvPr/>
              </p:nvPicPr>
              <p:blipFill>
                <a:blip r:embed="rId321"/>
                <a:stretch>
                  <a:fillRect/>
                </a:stretch>
              </p:blipFill>
              <p:spPr>
                <a:xfrm>
                  <a:off x="4091367" y="5359876"/>
                  <a:ext cx="589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4" name="Freihand 203">
                  <a:extLst>
                    <a:ext uri="{FF2B5EF4-FFF2-40B4-BE49-F238E27FC236}">
                      <a16:creationId xmlns:a16="http://schemas.microsoft.com/office/drawing/2014/main" id="{47134AEE-0AE8-B262-EBF1-70A907B130FF}"/>
                    </a:ext>
                  </a:extLst>
                </p14:cNvPr>
                <p14:cNvContentPartPr/>
                <p14:nvPr/>
              </p14:nvContentPartPr>
              <p14:xfrm>
                <a:off x="4525167" y="5282836"/>
                <a:ext cx="24120" cy="18360"/>
              </p14:xfrm>
            </p:contentPart>
          </mc:Choice>
          <mc:Fallback xmlns="">
            <p:pic>
              <p:nvPicPr>
                <p:cNvPr id="204" name="Freihand 203">
                  <a:extLst>
                    <a:ext uri="{FF2B5EF4-FFF2-40B4-BE49-F238E27FC236}">
                      <a16:creationId xmlns:a16="http://schemas.microsoft.com/office/drawing/2014/main" id="{47134AEE-0AE8-B262-EBF1-70A907B130FF}"/>
                    </a:ext>
                  </a:extLst>
                </p:cNvPr>
                <p:cNvPicPr/>
                <p:nvPr/>
              </p:nvPicPr>
              <p:blipFill>
                <a:blip r:embed="rId323"/>
                <a:stretch>
                  <a:fillRect/>
                </a:stretch>
              </p:blipFill>
              <p:spPr>
                <a:xfrm>
                  <a:off x="4516527" y="5274196"/>
                  <a:ext cx="41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5" name="Freihand 204">
                  <a:extLst>
                    <a:ext uri="{FF2B5EF4-FFF2-40B4-BE49-F238E27FC236}">
                      <a16:creationId xmlns:a16="http://schemas.microsoft.com/office/drawing/2014/main" id="{915D1B56-9B2F-DAC7-85B3-89774F97EA05}"/>
                    </a:ext>
                  </a:extLst>
                </p14:cNvPr>
                <p14:cNvContentPartPr/>
                <p14:nvPr/>
              </p14:nvContentPartPr>
              <p14:xfrm>
                <a:off x="4871127" y="5315596"/>
                <a:ext cx="216720" cy="192240"/>
              </p14:xfrm>
            </p:contentPart>
          </mc:Choice>
          <mc:Fallback xmlns="">
            <p:pic>
              <p:nvPicPr>
                <p:cNvPr id="205" name="Freihand 204">
                  <a:extLst>
                    <a:ext uri="{FF2B5EF4-FFF2-40B4-BE49-F238E27FC236}">
                      <a16:creationId xmlns:a16="http://schemas.microsoft.com/office/drawing/2014/main" id="{915D1B56-9B2F-DAC7-85B3-89774F97EA05}"/>
                    </a:ext>
                  </a:extLst>
                </p:cNvPr>
                <p:cNvPicPr/>
                <p:nvPr/>
              </p:nvPicPr>
              <p:blipFill>
                <a:blip r:embed="rId325"/>
                <a:stretch>
                  <a:fillRect/>
                </a:stretch>
              </p:blipFill>
              <p:spPr>
                <a:xfrm>
                  <a:off x="4862487" y="5306596"/>
                  <a:ext cx="2343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7" name="Freihand 206">
                  <a:extLst>
                    <a:ext uri="{FF2B5EF4-FFF2-40B4-BE49-F238E27FC236}">
                      <a16:creationId xmlns:a16="http://schemas.microsoft.com/office/drawing/2014/main" id="{B1D7AF3A-0E0F-DC44-8A62-969E8B36316B}"/>
                    </a:ext>
                  </a:extLst>
                </p14:cNvPr>
                <p14:cNvContentPartPr/>
                <p14:nvPr/>
              </p14:nvContentPartPr>
              <p14:xfrm>
                <a:off x="5063727" y="5301556"/>
                <a:ext cx="366480" cy="214560"/>
              </p14:xfrm>
            </p:contentPart>
          </mc:Choice>
          <mc:Fallback xmlns="">
            <p:pic>
              <p:nvPicPr>
                <p:cNvPr id="207" name="Freihand 206">
                  <a:extLst>
                    <a:ext uri="{FF2B5EF4-FFF2-40B4-BE49-F238E27FC236}">
                      <a16:creationId xmlns:a16="http://schemas.microsoft.com/office/drawing/2014/main" id="{B1D7AF3A-0E0F-DC44-8A62-969E8B36316B}"/>
                    </a:ext>
                  </a:extLst>
                </p:cNvPr>
                <p:cNvPicPr/>
                <p:nvPr/>
              </p:nvPicPr>
              <p:blipFill>
                <a:blip r:embed="rId327"/>
                <a:stretch>
                  <a:fillRect/>
                </a:stretch>
              </p:blipFill>
              <p:spPr>
                <a:xfrm>
                  <a:off x="5055087" y="5292556"/>
                  <a:ext cx="3841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8" name="Freihand 207">
                  <a:extLst>
                    <a:ext uri="{FF2B5EF4-FFF2-40B4-BE49-F238E27FC236}">
                      <a16:creationId xmlns:a16="http://schemas.microsoft.com/office/drawing/2014/main" id="{4E3EA76D-94CF-8AEB-8ADE-0039FC5B5359}"/>
                    </a:ext>
                  </a:extLst>
                </p14:cNvPr>
                <p14:cNvContentPartPr/>
                <p14:nvPr/>
              </p14:nvContentPartPr>
              <p14:xfrm>
                <a:off x="5503647" y="5418916"/>
                <a:ext cx="255240" cy="102960"/>
              </p14:xfrm>
            </p:contentPart>
          </mc:Choice>
          <mc:Fallback xmlns="">
            <p:pic>
              <p:nvPicPr>
                <p:cNvPr id="208" name="Freihand 207">
                  <a:extLst>
                    <a:ext uri="{FF2B5EF4-FFF2-40B4-BE49-F238E27FC236}">
                      <a16:creationId xmlns:a16="http://schemas.microsoft.com/office/drawing/2014/main" id="{4E3EA76D-94CF-8AEB-8ADE-0039FC5B5359}"/>
                    </a:ext>
                  </a:extLst>
                </p:cNvPr>
                <p:cNvPicPr/>
                <p:nvPr/>
              </p:nvPicPr>
              <p:blipFill>
                <a:blip r:embed="rId329"/>
                <a:stretch>
                  <a:fillRect/>
                </a:stretch>
              </p:blipFill>
              <p:spPr>
                <a:xfrm>
                  <a:off x="5494647" y="5410276"/>
                  <a:ext cx="272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9" name="Freihand 208">
                  <a:extLst>
                    <a:ext uri="{FF2B5EF4-FFF2-40B4-BE49-F238E27FC236}">
                      <a16:creationId xmlns:a16="http://schemas.microsoft.com/office/drawing/2014/main" id="{CB415CEC-B23C-DA03-D71F-93A6A841D159}"/>
                    </a:ext>
                  </a:extLst>
                </p14:cNvPr>
                <p14:cNvContentPartPr/>
                <p14:nvPr/>
              </p14:nvContentPartPr>
              <p14:xfrm>
                <a:off x="5709927" y="5364556"/>
                <a:ext cx="55440" cy="42120"/>
              </p14:xfrm>
            </p:contentPart>
          </mc:Choice>
          <mc:Fallback xmlns="">
            <p:pic>
              <p:nvPicPr>
                <p:cNvPr id="209" name="Freihand 208">
                  <a:extLst>
                    <a:ext uri="{FF2B5EF4-FFF2-40B4-BE49-F238E27FC236}">
                      <a16:creationId xmlns:a16="http://schemas.microsoft.com/office/drawing/2014/main" id="{CB415CEC-B23C-DA03-D71F-93A6A841D159}"/>
                    </a:ext>
                  </a:extLst>
                </p:cNvPr>
                <p:cNvPicPr/>
                <p:nvPr/>
              </p:nvPicPr>
              <p:blipFill>
                <a:blip r:embed="rId331"/>
                <a:stretch>
                  <a:fillRect/>
                </a:stretch>
              </p:blipFill>
              <p:spPr>
                <a:xfrm>
                  <a:off x="5701287" y="5355556"/>
                  <a:ext cx="73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0" name="Freihand 209">
                  <a:extLst>
                    <a:ext uri="{FF2B5EF4-FFF2-40B4-BE49-F238E27FC236}">
                      <a16:creationId xmlns:a16="http://schemas.microsoft.com/office/drawing/2014/main" id="{E2893805-2F06-D7AD-8F18-FFF80BEDC679}"/>
                    </a:ext>
                  </a:extLst>
                </p14:cNvPr>
                <p14:cNvContentPartPr/>
                <p14:nvPr/>
              </p14:nvContentPartPr>
              <p14:xfrm>
                <a:off x="5802807" y="5377876"/>
                <a:ext cx="291960" cy="141840"/>
              </p14:xfrm>
            </p:contentPart>
          </mc:Choice>
          <mc:Fallback xmlns="">
            <p:pic>
              <p:nvPicPr>
                <p:cNvPr id="210" name="Freihand 209">
                  <a:extLst>
                    <a:ext uri="{FF2B5EF4-FFF2-40B4-BE49-F238E27FC236}">
                      <a16:creationId xmlns:a16="http://schemas.microsoft.com/office/drawing/2014/main" id="{E2893805-2F06-D7AD-8F18-FFF80BEDC679}"/>
                    </a:ext>
                  </a:extLst>
                </p:cNvPr>
                <p:cNvPicPr/>
                <p:nvPr/>
              </p:nvPicPr>
              <p:blipFill>
                <a:blip r:embed="rId333"/>
                <a:stretch>
                  <a:fillRect/>
                </a:stretch>
              </p:blipFill>
              <p:spPr>
                <a:xfrm>
                  <a:off x="5793807" y="5368876"/>
                  <a:ext cx="309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1" name="Freihand 210">
                  <a:extLst>
                    <a:ext uri="{FF2B5EF4-FFF2-40B4-BE49-F238E27FC236}">
                      <a16:creationId xmlns:a16="http://schemas.microsoft.com/office/drawing/2014/main" id="{A44D6D68-EBEA-B434-08F4-B5A2EDD9C915}"/>
                    </a:ext>
                  </a:extLst>
                </p14:cNvPr>
                <p14:cNvContentPartPr/>
                <p14:nvPr/>
              </p14:nvContentPartPr>
              <p14:xfrm>
                <a:off x="6117447" y="5408116"/>
                <a:ext cx="136080" cy="137520"/>
              </p14:xfrm>
            </p:contentPart>
          </mc:Choice>
          <mc:Fallback xmlns="">
            <p:pic>
              <p:nvPicPr>
                <p:cNvPr id="211" name="Freihand 210">
                  <a:extLst>
                    <a:ext uri="{FF2B5EF4-FFF2-40B4-BE49-F238E27FC236}">
                      <a16:creationId xmlns:a16="http://schemas.microsoft.com/office/drawing/2014/main" id="{A44D6D68-EBEA-B434-08F4-B5A2EDD9C915}"/>
                    </a:ext>
                  </a:extLst>
                </p:cNvPr>
                <p:cNvPicPr/>
                <p:nvPr/>
              </p:nvPicPr>
              <p:blipFill>
                <a:blip r:embed="rId335"/>
                <a:stretch>
                  <a:fillRect/>
                </a:stretch>
              </p:blipFill>
              <p:spPr>
                <a:xfrm>
                  <a:off x="6108447" y="5399116"/>
                  <a:ext cx="153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2" name="Freihand 211">
                  <a:extLst>
                    <a:ext uri="{FF2B5EF4-FFF2-40B4-BE49-F238E27FC236}">
                      <a16:creationId xmlns:a16="http://schemas.microsoft.com/office/drawing/2014/main" id="{C095B402-9A50-CA07-AE5C-7D967024CB88}"/>
                    </a:ext>
                  </a:extLst>
                </p14:cNvPr>
                <p14:cNvContentPartPr/>
                <p14:nvPr/>
              </p14:nvContentPartPr>
              <p14:xfrm>
                <a:off x="6253167" y="5322796"/>
                <a:ext cx="276480" cy="211680"/>
              </p14:xfrm>
            </p:contentPart>
          </mc:Choice>
          <mc:Fallback xmlns="">
            <p:pic>
              <p:nvPicPr>
                <p:cNvPr id="212" name="Freihand 211">
                  <a:extLst>
                    <a:ext uri="{FF2B5EF4-FFF2-40B4-BE49-F238E27FC236}">
                      <a16:creationId xmlns:a16="http://schemas.microsoft.com/office/drawing/2014/main" id="{C095B402-9A50-CA07-AE5C-7D967024CB88}"/>
                    </a:ext>
                  </a:extLst>
                </p:cNvPr>
                <p:cNvPicPr/>
                <p:nvPr/>
              </p:nvPicPr>
              <p:blipFill>
                <a:blip r:embed="rId337"/>
                <a:stretch>
                  <a:fillRect/>
                </a:stretch>
              </p:blipFill>
              <p:spPr>
                <a:xfrm>
                  <a:off x="6244167" y="5313796"/>
                  <a:ext cx="2941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3" name="Freihand 212">
                  <a:extLst>
                    <a:ext uri="{FF2B5EF4-FFF2-40B4-BE49-F238E27FC236}">
                      <a16:creationId xmlns:a16="http://schemas.microsoft.com/office/drawing/2014/main" id="{22C7B6F7-CFDD-BBD0-E42C-E6F141F8710E}"/>
                    </a:ext>
                  </a:extLst>
                </p14:cNvPr>
                <p14:cNvContentPartPr/>
                <p14:nvPr/>
              </p14:nvContentPartPr>
              <p14:xfrm>
                <a:off x="6481407" y="5314876"/>
                <a:ext cx="7200" cy="28080"/>
              </p14:xfrm>
            </p:contentPart>
          </mc:Choice>
          <mc:Fallback xmlns="">
            <p:pic>
              <p:nvPicPr>
                <p:cNvPr id="213" name="Freihand 212">
                  <a:extLst>
                    <a:ext uri="{FF2B5EF4-FFF2-40B4-BE49-F238E27FC236}">
                      <a16:creationId xmlns:a16="http://schemas.microsoft.com/office/drawing/2014/main" id="{22C7B6F7-CFDD-BBD0-E42C-E6F141F8710E}"/>
                    </a:ext>
                  </a:extLst>
                </p:cNvPr>
                <p:cNvPicPr/>
                <p:nvPr/>
              </p:nvPicPr>
              <p:blipFill>
                <a:blip r:embed="rId339"/>
                <a:stretch>
                  <a:fillRect/>
                </a:stretch>
              </p:blipFill>
              <p:spPr>
                <a:xfrm>
                  <a:off x="6472767" y="5305876"/>
                  <a:ext cx="24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4" name="Freihand 213">
                  <a:extLst>
                    <a:ext uri="{FF2B5EF4-FFF2-40B4-BE49-F238E27FC236}">
                      <a16:creationId xmlns:a16="http://schemas.microsoft.com/office/drawing/2014/main" id="{7EC42F82-6F5D-4FE7-FD9F-6C18B35F5C39}"/>
                    </a:ext>
                  </a:extLst>
                </p14:cNvPr>
                <p14:cNvContentPartPr/>
                <p14:nvPr/>
              </p14:nvContentPartPr>
              <p14:xfrm>
                <a:off x="6707127" y="5435836"/>
                <a:ext cx="219960" cy="82080"/>
              </p14:xfrm>
            </p:contentPart>
          </mc:Choice>
          <mc:Fallback xmlns="">
            <p:pic>
              <p:nvPicPr>
                <p:cNvPr id="214" name="Freihand 213">
                  <a:extLst>
                    <a:ext uri="{FF2B5EF4-FFF2-40B4-BE49-F238E27FC236}">
                      <a16:creationId xmlns:a16="http://schemas.microsoft.com/office/drawing/2014/main" id="{7EC42F82-6F5D-4FE7-FD9F-6C18B35F5C39}"/>
                    </a:ext>
                  </a:extLst>
                </p:cNvPr>
                <p:cNvPicPr/>
                <p:nvPr/>
              </p:nvPicPr>
              <p:blipFill>
                <a:blip r:embed="rId341"/>
                <a:stretch>
                  <a:fillRect/>
                </a:stretch>
              </p:blipFill>
              <p:spPr>
                <a:xfrm>
                  <a:off x="6698487" y="5426836"/>
                  <a:ext cx="237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5" name="Freihand 214">
                  <a:extLst>
                    <a:ext uri="{FF2B5EF4-FFF2-40B4-BE49-F238E27FC236}">
                      <a16:creationId xmlns:a16="http://schemas.microsoft.com/office/drawing/2014/main" id="{91699DCC-8DF1-643B-38B4-4E73CFFD869D}"/>
                    </a:ext>
                  </a:extLst>
                </p14:cNvPr>
                <p14:cNvContentPartPr/>
                <p14:nvPr/>
              </p14:nvContentPartPr>
              <p14:xfrm>
                <a:off x="6892167" y="5285356"/>
                <a:ext cx="21600" cy="43200"/>
              </p14:xfrm>
            </p:contentPart>
          </mc:Choice>
          <mc:Fallback xmlns="">
            <p:pic>
              <p:nvPicPr>
                <p:cNvPr id="215" name="Freihand 214">
                  <a:extLst>
                    <a:ext uri="{FF2B5EF4-FFF2-40B4-BE49-F238E27FC236}">
                      <a16:creationId xmlns:a16="http://schemas.microsoft.com/office/drawing/2014/main" id="{91699DCC-8DF1-643B-38B4-4E73CFFD869D}"/>
                    </a:ext>
                  </a:extLst>
                </p:cNvPr>
                <p:cNvPicPr/>
                <p:nvPr/>
              </p:nvPicPr>
              <p:blipFill>
                <a:blip r:embed="rId343"/>
                <a:stretch>
                  <a:fillRect/>
                </a:stretch>
              </p:blipFill>
              <p:spPr>
                <a:xfrm>
                  <a:off x="6883167" y="5276716"/>
                  <a:ext cx="39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6" name="Freihand 215">
                  <a:extLst>
                    <a:ext uri="{FF2B5EF4-FFF2-40B4-BE49-F238E27FC236}">
                      <a16:creationId xmlns:a16="http://schemas.microsoft.com/office/drawing/2014/main" id="{E13FF489-F8BD-9661-95CB-4228BB831B1A}"/>
                    </a:ext>
                  </a:extLst>
                </p14:cNvPr>
                <p14:cNvContentPartPr/>
                <p14:nvPr/>
              </p14:nvContentPartPr>
              <p14:xfrm>
                <a:off x="7103847" y="5313436"/>
                <a:ext cx="172080" cy="193680"/>
              </p14:xfrm>
            </p:contentPart>
          </mc:Choice>
          <mc:Fallback xmlns="">
            <p:pic>
              <p:nvPicPr>
                <p:cNvPr id="216" name="Freihand 215">
                  <a:extLst>
                    <a:ext uri="{FF2B5EF4-FFF2-40B4-BE49-F238E27FC236}">
                      <a16:creationId xmlns:a16="http://schemas.microsoft.com/office/drawing/2014/main" id="{E13FF489-F8BD-9661-95CB-4228BB831B1A}"/>
                    </a:ext>
                  </a:extLst>
                </p:cNvPr>
                <p:cNvPicPr/>
                <p:nvPr/>
              </p:nvPicPr>
              <p:blipFill>
                <a:blip r:embed="rId345"/>
                <a:stretch>
                  <a:fillRect/>
                </a:stretch>
              </p:blipFill>
              <p:spPr>
                <a:xfrm>
                  <a:off x="7094847" y="5304436"/>
                  <a:ext cx="189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7" name="Freihand 216">
                  <a:extLst>
                    <a:ext uri="{FF2B5EF4-FFF2-40B4-BE49-F238E27FC236}">
                      <a16:creationId xmlns:a16="http://schemas.microsoft.com/office/drawing/2014/main" id="{9D746011-6F8B-0038-52C0-DC09516D1AC5}"/>
                    </a:ext>
                  </a:extLst>
                </p14:cNvPr>
                <p14:cNvContentPartPr/>
                <p14:nvPr/>
              </p14:nvContentPartPr>
              <p14:xfrm>
                <a:off x="7304727" y="5308756"/>
                <a:ext cx="97920" cy="187200"/>
              </p14:xfrm>
            </p:contentPart>
          </mc:Choice>
          <mc:Fallback xmlns="">
            <p:pic>
              <p:nvPicPr>
                <p:cNvPr id="217" name="Freihand 216">
                  <a:extLst>
                    <a:ext uri="{FF2B5EF4-FFF2-40B4-BE49-F238E27FC236}">
                      <a16:creationId xmlns:a16="http://schemas.microsoft.com/office/drawing/2014/main" id="{9D746011-6F8B-0038-52C0-DC09516D1AC5}"/>
                    </a:ext>
                  </a:extLst>
                </p:cNvPr>
                <p:cNvPicPr/>
                <p:nvPr/>
              </p:nvPicPr>
              <p:blipFill>
                <a:blip r:embed="rId347"/>
                <a:stretch>
                  <a:fillRect/>
                </a:stretch>
              </p:blipFill>
              <p:spPr>
                <a:xfrm>
                  <a:off x="7296087" y="5299756"/>
                  <a:ext cx="115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8" name="Freihand 217">
                  <a:extLst>
                    <a:ext uri="{FF2B5EF4-FFF2-40B4-BE49-F238E27FC236}">
                      <a16:creationId xmlns:a16="http://schemas.microsoft.com/office/drawing/2014/main" id="{62A7C362-5B12-17E4-CD04-C08BB3CA99F2}"/>
                    </a:ext>
                  </a:extLst>
                </p14:cNvPr>
                <p14:cNvContentPartPr/>
                <p14:nvPr/>
              </p14:nvContentPartPr>
              <p14:xfrm>
                <a:off x="7431087" y="5383996"/>
                <a:ext cx="150480" cy="116640"/>
              </p14:xfrm>
            </p:contentPart>
          </mc:Choice>
          <mc:Fallback xmlns="">
            <p:pic>
              <p:nvPicPr>
                <p:cNvPr id="218" name="Freihand 217">
                  <a:extLst>
                    <a:ext uri="{FF2B5EF4-FFF2-40B4-BE49-F238E27FC236}">
                      <a16:creationId xmlns:a16="http://schemas.microsoft.com/office/drawing/2014/main" id="{62A7C362-5B12-17E4-CD04-C08BB3CA99F2}"/>
                    </a:ext>
                  </a:extLst>
                </p:cNvPr>
                <p:cNvPicPr/>
                <p:nvPr/>
              </p:nvPicPr>
              <p:blipFill>
                <a:blip r:embed="rId349"/>
                <a:stretch>
                  <a:fillRect/>
                </a:stretch>
              </p:blipFill>
              <p:spPr>
                <a:xfrm>
                  <a:off x="7422447" y="5375356"/>
                  <a:ext cx="168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9" name="Freihand 218">
                  <a:extLst>
                    <a:ext uri="{FF2B5EF4-FFF2-40B4-BE49-F238E27FC236}">
                      <a16:creationId xmlns:a16="http://schemas.microsoft.com/office/drawing/2014/main" id="{A19A562C-7485-6523-B753-1ABC1862F5E4}"/>
                    </a:ext>
                  </a:extLst>
                </p14:cNvPr>
                <p14:cNvContentPartPr/>
                <p14:nvPr/>
              </p14:nvContentPartPr>
              <p14:xfrm>
                <a:off x="7624767" y="5405236"/>
                <a:ext cx="19080" cy="102960"/>
              </p14:xfrm>
            </p:contentPart>
          </mc:Choice>
          <mc:Fallback xmlns="">
            <p:pic>
              <p:nvPicPr>
                <p:cNvPr id="219" name="Freihand 218">
                  <a:extLst>
                    <a:ext uri="{FF2B5EF4-FFF2-40B4-BE49-F238E27FC236}">
                      <a16:creationId xmlns:a16="http://schemas.microsoft.com/office/drawing/2014/main" id="{A19A562C-7485-6523-B753-1ABC1862F5E4}"/>
                    </a:ext>
                  </a:extLst>
                </p:cNvPr>
                <p:cNvPicPr/>
                <p:nvPr/>
              </p:nvPicPr>
              <p:blipFill>
                <a:blip r:embed="rId351"/>
                <a:stretch>
                  <a:fillRect/>
                </a:stretch>
              </p:blipFill>
              <p:spPr>
                <a:xfrm>
                  <a:off x="7616127" y="5396236"/>
                  <a:ext cx="36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0" name="Freihand 219">
                  <a:extLst>
                    <a:ext uri="{FF2B5EF4-FFF2-40B4-BE49-F238E27FC236}">
                      <a16:creationId xmlns:a16="http://schemas.microsoft.com/office/drawing/2014/main" id="{A975ACE8-2576-CCAB-5C26-833CC3D1120C}"/>
                    </a:ext>
                  </a:extLst>
                </p14:cNvPr>
                <p14:cNvContentPartPr/>
                <p14:nvPr/>
              </p14:nvContentPartPr>
              <p14:xfrm>
                <a:off x="7666527" y="5279956"/>
                <a:ext cx="35280" cy="126360"/>
              </p14:xfrm>
            </p:contentPart>
          </mc:Choice>
          <mc:Fallback xmlns="">
            <p:pic>
              <p:nvPicPr>
                <p:cNvPr id="220" name="Freihand 219">
                  <a:extLst>
                    <a:ext uri="{FF2B5EF4-FFF2-40B4-BE49-F238E27FC236}">
                      <a16:creationId xmlns:a16="http://schemas.microsoft.com/office/drawing/2014/main" id="{A975ACE8-2576-CCAB-5C26-833CC3D1120C}"/>
                    </a:ext>
                  </a:extLst>
                </p:cNvPr>
                <p:cNvPicPr/>
                <p:nvPr/>
              </p:nvPicPr>
              <p:blipFill>
                <a:blip r:embed="rId353"/>
                <a:stretch>
                  <a:fillRect/>
                </a:stretch>
              </p:blipFill>
              <p:spPr>
                <a:xfrm>
                  <a:off x="7657887" y="5270956"/>
                  <a:ext cx="52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Freihand 220">
                  <a:extLst>
                    <a:ext uri="{FF2B5EF4-FFF2-40B4-BE49-F238E27FC236}">
                      <a16:creationId xmlns:a16="http://schemas.microsoft.com/office/drawing/2014/main" id="{DEA7EF78-9B68-1B76-9A87-20D1965AB348}"/>
                    </a:ext>
                  </a:extLst>
                </p14:cNvPr>
                <p14:cNvContentPartPr/>
                <p14:nvPr/>
              </p14:nvContentPartPr>
              <p14:xfrm>
                <a:off x="7725207" y="5318476"/>
                <a:ext cx="359280" cy="173880"/>
              </p14:xfrm>
            </p:contentPart>
          </mc:Choice>
          <mc:Fallback xmlns="">
            <p:pic>
              <p:nvPicPr>
                <p:cNvPr id="221" name="Freihand 220">
                  <a:extLst>
                    <a:ext uri="{FF2B5EF4-FFF2-40B4-BE49-F238E27FC236}">
                      <a16:creationId xmlns:a16="http://schemas.microsoft.com/office/drawing/2014/main" id="{DEA7EF78-9B68-1B76-9A87-20D1965AB348}"/>
                    </a:ext>
                  </a:extLst>
                </p:cNvPr>
                <p:cNvPicPr/>
                <p:nvPr/>
              </p:nvPicPr>
              <p:blipFill>
                <a:blip r:embed="rId355"/>
                <a:stretch>
                  <a:fillRect/>
                </a:stretch>
              </p:blipFill>
              <p:spPr>
                <a:xfrm>
                  <a:off x="7716207" y="5309476"/>
                  <a:ext cx="376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3" name="Freihand 222">
                  <a:extLst>
                    <a:ext uri="{FF2B5EF4-FFF2-40B4-BE49-F238E27FC236}">
                      <a16:creationId xmlns:a16="http://schemas.microsoft.com/office/drawing/2014/main" id="{AC2F6511-11E0-C986-9936-CA8ACB4F799E}"/>
                    </a:ext>
                  </a:extLst>
                </p14:cNvPr>
                <p14:cNvContentPartPr/>
                <p14:nvPr/>
              </p14:nvContentPartPr>
              <p14:xfrm>
                <a:off x="402087" y="5715916"/>
                <a:ext cx="101160" cy="155880"/>
              </p14:xfrm>
            </p:contentPart>
          </mc:Choice>
          <mc:Fallback xmlns="">
            <p:pic>
              <p:nvPicPr>
                <p:cNvPr id="223" name="Freihand 222">
                  <a:extLst>
                    <a:ext uri="{FF2B5EF4-FFF2-40B4-BE49-F238E27FC236}">
                      <a16:creationId xmlns:a16="http://schemas.microsoft.com/office/drawing/2014/main" id="{AC2F6511-11E0-C986-9936-CA8ACB4F799E}"/>
                    </a:ext>
                  </a:extLst>
                </p:cNvPr>
                <p:cNvPicPr/>
                <p:nvPr/>
              </p:nvPicPr>
              <p:blipFill>
                <a:blip r:embed="rId357"/>
                <a:stretch>
                  <a:fillRect/>
                </a:stretch>
              </p:blipFill>
              <p:spPr>
                <a:xfrm>
                  <a:off x="393447" y="5706916"/>
                  <a:ext cx="118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4" name="Freihand 223">
                  <a:extLst>
                    <a:ext uri="{FF2B5EF4-FFF2-40B4-BE49-F238E27FC236}">
                      <a16:creationId xmlns:a16="http://schemas.microsoft.com/office/drawing/2014/main" id="{887A4A55-0139-A54E-42CF-7542C3EA3256}"/>
                    </a:ext>
                  </a:extLst>
                </p14:cNvPr>
                <p14:cNvContentPartPr/>
                <p14:nvPr/>
              </p14:nvContentPartPr>
              <p14:xfrm>
                <a:off x="476967" y="5784316"/>
                <a:ext cx="84960" cy="116280"/>
              </p14:xfrm>
            </p:contentPart>
          </mc:Choice>
          <mc:Fallback xmlns="">
            <p:pic>
              <p:nvPicPr>
                <p:cNvPr id="224" name="Freihand 223">
                  <a:extLst>
                    <a:ext uri="{FF2B5EF4-FFF2-40B4-BE49-F238E27FC236}">
                      <a16:creationId xmlns:a16="http://schemas.microsoft.com/office/drawing/2014/main" id="{887A4A55-0139-A54E-42CF-7542C3EA3256}"/>
                    </a:ext>
                  </a:extLst>
                </p:cNvPr>
                <p:cNvPicPr/>
                <p:nvPr/>
              </p:nvPicPr>
              <p:blipFill>
                <a:blip r:embed="rId359"/>
                <a:stretch>
                  <a:fillRect/>
                </a:stretch>
              </p:blipFill>
              <p:spPr>
                <a:xfrm>
                  <a:off x="467967" y="5775676"/>
                  <a:ext cx="1026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5" name="Freihand 224">
                  <a:extLst>
                    <a:ext uri="{FF2B5EF4-FFF2-40B4-BE49-F238E27FC236}">
                      <a16:creationId xmlns:a16="http://schemas.microsoft.com/office/drawing/2014/main" id="{8374521D-4977-D3A2-A45F-03484E1A6C2B}"/>
                    </a:ext>
                  </a:extLst>
                </p14:cNvPr>
                <p14:cNvContentPartPr/>
                <p14:nvPr/>
              </p14:nvContentPartPr>
              <p14:xfrm>
                <a:off x="582807" y="5790436"/>
                <a:ext cx="396720" cy="91080"/>
              </p14:xfrm>
            </p:contentPart>
          </mc:Choice>
          <mc:Fallback xmlns="">
            <p:pic>
              <p:nvPicPr>
                <p:cNvPr id="225" name="Freihand 224">
                  <a:extLst>
                    <a:ext uri="{FF2B5EF4-FFF2-40B4-BE49-F238E27FC236}">
                      <a16:creationId xmlns:a16="http://schemas.microsoft.com/office/drawing/2014/main" id="{8374521D-4977-D3A2-A45F-03484E1A6C2B}"/>
                    </a:ext>
                  </a:extLst>
                </p:cNvPr>
                <p:cNvPicPr/>
                <p:nvPr/>
              </p:nvPicPr>
              <p:blipFill>
                <a:blip r:embed="rId361"/>
                <a:stretch>
                  <a:fillRect/>
                </a:stretch>
              </p:blipFill>
              <p:spPr>
                <a:xfrm>
                  <a:off x="573807" y="5781796"/>
                  <a:ext cx="414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6" name="Freihand 225">
                  <a:extLst>
                    <a:ext uri="{FF2B5EF4-FFF2-40B4-BE49-F238E27FC236}">
                      <a16:creationId xmlns:a16="http://schemas.microsoft.com/office/drawing/2014/main" id="{8005D63E-192A-760A-AAEB-1662EDD173ED}"/>
                    </a:ext>
                  </a:extLst>
                </p14:cNvPr>
                <p14:cNvContentPartPr/>
                <p14:nvPr/>
              </p14:nvContentPartPr>
              <p14:xfrm>
                <a:off x="1076007" y="5768116"/>
                <a:ext cx="206640" cy="95760"/>
              </p14:xfrm>
            </p:contentPart>
          </mc:Choice>
          <mc:Fallback xmlns="">
            <p:pic>
              <p:nvPicPr>
                <p:cNvPr id="226" name="Freihand 225">
                  <a:extLst>
                    <a:ext uri="{FF2B5EF4-FFF2-40B4-BE49-F238E27FC236}">
                      <a16:creationId xmlns:a16="http://schemas.microsoft.com/office/drawing/2014/main" id="{8005D63E-192A-760A-AAEB-1662EDD173ED}"/>
                    </a:ext>
                  </a:extLst>
                </p:cNvPr>
                <p:cNvPicPr/>
                <p:nvPr/>
              </p:nvPicPr>
              <p:blipFill>
                <a:blip r:embed="rId363"/>
                <a:stretch>
                  <a:fillRect/>
                </a:stretch>
              </p:blipFill>
              <p:spPr>
                <a:xfrm>
                  <a:off x="1067007" y="5759116"/>
                  <a:ext cx="224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7" name="Freihand 226">
                  <a:extLst>
                    <a:ext uri="{FF2B5EF4-FFF2-40B4-BE49-F238E27FC236}">
                      <a16:creationId xmlns:a16="http://schemas.microsoft.com/office/drawing/2014/main" id="{EE4E7A39-B806-F286-B9DD-66A4E8E1CB59}"/>
                    </a:ext>
                  </a:extLst>
                </p14:cNvPr>
                <p14:cNvContentPartPr/>
                <p14:nvPr/>
              </p14:nvContentPartPr>
              <p14:xfrm>
                <a:off x="1334487" y="5747596"/>
                <a:ext cx="239760" cy="101880"/>
              </p14:xfrm>
            </p:contentPart>
          </mc:Choice>
          <mc:Fallback xmlns="">
            <p:pic>
              <p:nvPicPr>
                <p:cNvPr id="227" name="Freihand 226">
                  <a:extLst>
                    <a:ext uri="{FF2B5EF4-FFF2-40B4-BE49-F238E27FC236}">
                      <a16:creationId xmlns:a16="http://schemas.microsoft.com/office/drawing/2014/main" id="{EE4E7A39-B806-F286-B9DD-66A4E8E1CB59}"/>
                    </a:ext>
                  </a:extLst>
                </p:cNvPr>
                <p:cNvPicPr/>
                <p:nvPr/>
              </p:nvPicPr>
              <p:blipFill>
                <a:blip r:embed="rId365"/>
                <a:stretch>
                  <a:fillRect/>
                </a:stretch>
              </p:blipFill>
              <p:spPr>
                <a:xfrm>
                  <a:off x="1325847" y="5738956"/>
                  <a:ext cx="257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9" name="Freihand 228">
                  <a:extLst>
                    <a:ext uri="{FF2B5EF4-FFF2-40B4-BE49-F238E27FC236}">
                      <a16:creationId xmlns:a16="http://schemas.microsoft.com/office/drawing/2014/main" id="{050B393F-B08C-2D0F-34CF-DE752B791D4E}"/>
                    </a:ext>
                  </a:extLst>
                </p14:cNvPr>
                <p14:cNvContentPartPr/>
                <p14:nvPr/>
              </p14:nvContentPartPr>
              <p14:xfrm>
                <a:off x="1753527" y="5792236"/>
                <a:ext cx="162720" cy="27360"/>
              </p14:xfrm>
            </p:contentPart>
          </mc:Choice>
          <mc:Fallback xmlns="">
            <p:pic>
              <p:nvPicPr>
                <p:cNvPr id="229" name="Freihand 228">
                  <a:extLst>
                    <a:ext uri="{FF2B5EF4-FFF2-40B4-BE49-F238E27FC236}">
                      <a16:creationId xmlns:a16="http://schemas.microsoft.com/office/drawing/2014/main" id="{050B393F-B08C-2D0F-34CF-DE752B791D4E}"/>
                    </a:ext>
                  </a:extLst>
                </p:cNvPr>
                <p:cNvPicPr/>
                <p:nvPr/>
              </p:nvPicPr>
              <p:blipFill>
                <a:blip r:embed="rId367"/>
                <a:stretch>
                  <a:fillRect/>
                </a:stretch>
              </p:blipFill>
              <p:spPr>
                <a:xfrm>
                  <a:off x="1744527" y="5783236"/>
                  <a:ext cx="180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0" name="Freihand 229">
                  <a:extLst>
                    <a:ext uri="{FF2B5EF4-FFF2-40B4-BE49-F238E27FC236}">
                      <a16:creationId xmlns:a16="http://schemas.microsoft.com/office/drawing/2014/main" id="{92BDA04A-5544-E93D-BAED-883C2A3A3C4B}"/>
                    </a:ext>
                  </a:extLst>
                </p14:cNvPr>
                <p14:cNvContentPartPr/>
                <p14:nvPr/>
              </p14:nvContentPartPr>
              <p14:xfrm>
                <a:off x="1741647" y="5859196"/>
                <a:ext cx="172800" cy="19800"/>
              </p14:xfrm>
            </p:contentPart>
          </mc:Choice>
          <mc:Fallback xmlns="">
            <p:pic>
              <p:nvPicPr>
                <p:cNvPr id="230" name="Freihand 229">
                  <a:extLst>
                    <a:ext uri="{FF2B5EF4-FFF2-40B4-BE49-F238E27FC236}">
                      <a16:creationId xmlns:a16="http://schemas.microsoft.com/office/drawing/2014/main" id="{92BDA04A-5544-E93D-BAED-883C2A3A3C4B}"/>
                    </a:ext>
                  </a:extLst>
                </p:cNvPr>
                <p:cNvPicPr/>
                <p:nvPr/>
              </p:nvPicPr>
              <p:blipFill>
                <a:blip r:embed="rId369"/>
                <a:stretch>
                  <a:fillRect/>
                </a:stretch>
              </p:blipFill>
              <p:spPr>
                <a:xfrm>
                  <a:off x="1732647" y="5850556"/>
                  <a:ext cx="190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1" name="Freihand 230">
                  <a:extLst>
                    <a:ext uri="{FF2B5EF4-FFF2-40B4-BE49-F238E27FC236}">
                      <a16:creationId xmlns:a16="http://schemas.microsoft.com/office/drawing/2014/main" id="{6798DF6F-0E1A-CB44-8366-EBB1770E012E}"/>
                    </a:ext>
                  </a:extLst>
                </p14:cNvPr>
                <p14:cNvContentPartPr/>
                <p14:nvPr/>
              </p14:nvContentPartPr>
              <p14:xfrm>
                <a:off x="1956207" y="5727436"/>
                <a:ext cx="82080" cy="194040"/>
              </p14:xfrm>
            </p:contentPart>
          </mc:Choice>
          <mc:Fallback xmlns="">
            <p:pic>
              <p:nvPicPr>
                <p:cNvPr id="231" name="Freihand 230">
                  <a:extLst>
                    <a:ext uri="{FF2B5EF4-FFF2-40B4-BE49-F238E27FC236}">
                      <a16:creationId xmlns:a16="http://schemas.microsoft.com/office/drawing/2014/main" id="{6798DF6F-0E1A-CB44-8366-EBB1770E012E}"/>
                    </a:ext>
                  </a:extLst>
                </p:cNvPr>
                <p:cNvPicPr/>
                <p:nvPr/>
              </p:nvPicPr>
              <p:blipFill>
                <a:blip r:embed="rId371"/>
                <a:stretch>
                  <a:fillRect/>
                </a:stretch>
              </p:blipFill>
              <p:spPr>
                <a:xfrm>
                  <a:off x="1947567" y="5718796"/>
                  <a:ext cx="99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2" name="Freihand 231">
                  <a:extLst>
                    <a:ext uri="{FF2B5EF4-FFF2-40B4-BE49-F238E27FC236}">
                      <a16:creationId xmlns:a16="http://schemas.microsoft.com/office/drawing/2014/main" id="{12A4915A-0B04-8A05-87BE-7262C41E1EB9}"/>
                    </a:ext>
                  </a:extLst>
                </p14:cNvPr>
                <p14:cNvContentPartPr/>
                <p14:nvPr/>
              </p14:nvContentPartPr>
              <p14:xfrm>
                <a:off x="2289567" y="5745076"/>
                <a:ext cx="330840" cy="126720"/>
              </p14:xfrm>
            </p:contentPart>
          </mc:Choice>
          <mc:Fallback xmlns="">
            <p:pic>
              <p:nvPicPr>
                <p:cNvPr id="232" name="Freihand 231">
                  <a:extLst>
                    <a:ext uri="{FF2B5EF4-FFF2-40B4-BE49-F238E27FC236}">
                      <a16:creationId xmlns:a16="http://schemas.microsoft.com/office/drawing/2014/main" id="{12A4915A-0B04-8A05-87BE-7262C41E1EB9}"/>
                    </a:ext>
                  </a:extLst>
                </p:cNvPr>
                <p:cNvPicPr/>
                <p:nvPr/>
              </p:nvPicPr>
              <p:blipFill>
                <a:blip r:embed="rId373"/>
                <a:stretch>
                  <a:fillRect/>
                </a:stretch>
              </p:blipFill>
              <p:spPr>
                <a:xfrm>
                  <a:off x="2280567" y="5736076"/>
                  <a:ext cx="348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3" name="Freihand 232">
                  <a:extLst>
                    <a:ext uri="{FF2B5EF4-FFF2-40B4-BE49-F238E27FC236}">
                      <a16:creationId xmlns:a16="http://schemas.microsoft.com/office/drawing/2014/main" id="{265E7440-4383-F99C-DB36-E9A3560985C9}"/>
                    </a:ext>
                  </a:extLst>
                </p14:cNvPr>
                <p14:cNvContentPartPr/>
                <p14:nvPr/>
              </p14:nvContentPartPr>
              <p14:xfrm>
                <a:off x="2567847" y="5678116"/>
                <a:ext cx="17280" cy="51480"/>
              </p14:xfrm>
            </p:contentPart>
          </mc:Choice>
          <mc:Fallback xmlns="">
            <p:pic>
              <p:nvPicPr>
                <p:cNvPr id="233" name="Freihand 232">
                  <a:extLst>
                    <a:ext uri="{FF2B5EF4-FFF2-40B4-BE49-F238E27FC236}">
                      <a16:creationId xmlns:a16="http://schemas.microsoft.com/office/drawing/2014/main" id="{265E7440-4383-F99C-DB36-E9A3560985C9}"/>
                    </a:ext>
                  </a:extLst>
                </p:cNvPr>
                <p:cNvPicPr/>
                <p:nvPr/>
              </p:nvPicPr>
              <p:blipFill>
                <a:blip r:embed="rId375"/>
                <a:stretch>
                  <a:fillRect/>
                </a:stretch>
              </p:blipFill>
              <p:spPr>
                <a:xfrm>
                  <a:off x="2558847" y="5669116"/>
                  <a:ext cx="34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4" name="Freihand 233">
                  <a:extLst>
                    <a:ext uri="{FF2B5EF4-FFF2-40B4-BE49-F238E27FC236}">
                      <a16:creationId xmlns:a16="http://schemas.microsoft.com/office/drawing/2014/main" id="{18C42E79-29AD-322A-8F6E-5D139011D27F}"/>
                    </a:ext>
                  </a:extLst>
                </p14:cNvPr>
                <p14:cNvContentPartPr/>
                <p14:nvPr/>
              </p14:nvContentPartPr>
              <p14:xfrm>
                <a:off x="2625807" y="5733916"/>
                <a:ext cx="75960" cy="163080"/>
              </p14:xfrm>
            </p:contentPart>
          </mc:Choice>
          <mc:Fallback xmlns="">
            <p:pic>
              <p:nvPicPr>
                <p:cNvPr id="234" name="Freihand 233">
                  <a:extLst>
                    <a:ext uri="{FF2B5EF4-FFF2-40B4-BE49-F238E27FC236}">
                      <a16:creationId xmlns:a16="http://schemas.microsoft.com/office/drawing/2014/main" id="{18C42E79-29AD-322A-8F6E-5D139011D27F}"/>
                    </a:ext>
                  </a:extLst>
                </p:cNvPr>
                <p:cNvPicPr/>
                <p:nvPr/>
              </p:nvPicPr>
              <p:blipFill>
                <a:blip r:embed="rId377"/>
                <a:stretch>
                  <a:fillRect/>
                </a:stretch>
              </p:blipFill>
              <p:spPr>
                <a:xfrm>
                  <a:off x="2616807" y="5724916"/>
                  <a:ext cx="93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5" name="Freihand 234">
                  <a:extLst>
                    <a:ext uri="{FF2B5EF4-FFF2-40B4-BE49-F238E27FC236}">
                      <a16:creationId xmlns:a16="http://schemas.microsoft.com/office/drawing/2014/main" id="{F50ECB02-186D-99EC-A5F9-24A7C2691A7F}"/>
                    </a:ext>
                  </a:extLst>
                </p14:cNvPr>
                <p14:cNvContentPartPr/>
                <p14:nvPr/>
              </p14:nvContentPartPr>
              <p14:xfrm>
                <a:off x="2782407" y="5757316"/>
                <a:ext cx="118440" cy="140760"/>
              </p14:xfrm>
            </p:contentPart>
          </mc:Choice>
          <mc:Fallback xmlns="">
            <p:pic>
              <p:nvPicPr>
                <p:cNvPr id="235" name="Freihand 234">
                  <a:extLst>
                    <a:ext uri="{FF2B5EF4-FFF2-40B4-BE49-F238E27FC236}">
                      <a16:creationId xmlns:a16="http://schemas.microsoft.com/office/drawing/2014/main" id="{F50ECB02-186D-99EC-A5F9-24A7C2691A7F}"/>
                    </a:ext>
                  </a:extLst>
                </p:cNvPr>
                <p:cNvPicPr/>
                <p:nvPr/>
              </p:nvPicPr>
              <p:blipFill>
                <a:blip r:embed="rId379"/>
                <a:stretch>
                  <a:fillRect/>
                </a:stretch>
              </p:blipFill>
              <p:spPr>
                <a:xfrm>
                  <a:off x="2773407" y="5748676"/>
                  <a:ext cx="1360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6" name="Freihand 235">
                  <a:extLst>
                    <a:ext uri="{FF2B5EF4-FFF2-40B4-BE49-F238E27FC236}">
                      <a16:creationId xmlns:a16="http://schemas.microsoft.com/office/drawing/2014/main" id="{AF9544BD-79BE-D11A-A21C-10029864A714}"/>
                    </a:ext>
                  </a:extLst>
                </p14:cNvPr>
                <p14:cNvContentPartPr/>
                <p14:nvPr/>
              </p14:nvContentPartPr>
              <p14:xfrm>
                <a:off x="3116847" y="5694676"/>
                <a:ext cx="139320" cy="212400"/>
              </p14:xfrm>
            </p:contentPart>
          </mc:Choice>
          <mc:Fallback xmlns="">
            <p:pic>
              <p:nvPicPr>
                <p:cNvPr id="236" name="Freihand 235">
                  <a:extLst>
                    <a:ext uri="{FF2B5EF4-FFF2-40B4-BE49-F238E27FC236}">
                      <a16:creationId xmlns:a16="http://schemas.microsoft.com/office/drawing/2014/main" id="{AF9544BD-79BE-D11A-A21C-10029864A714}"/>
                    </a:ext>
                  </a:extLst>
                </p:cNvPr>
                <p:cNvPicPr/>
                <p:nvPr/>
              </p:nvPicPr>
              <p:blipFill>
                <a:blip r:embed="rId381"/>
                <a:stretch>
                  <a:fillRect/>
                </a:stretch>
              </p:blipFill>
              <p:spPr>
                <a:xfrm>
                  <a:off x="3108207" y="5685676"/>
                  <a:ext cx="156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7" name="Freihand 236">
                  <a:extLst>
                    <a:ext uri="{FF2B5EF4-FFF2-40B4-BE49-F238E27FC236}">
                      <a16:creationId xmlns:a16="http://schemas.microsoft.com/office/drawing/2014/main" id="{3534EF55-DF72-2BF2-5308-40DE4E15AEA8}"/>
                    </a:ext>
                  </a:extLst>
                </p14:cNvPr>
                <p14:cNvContentPartPr/>
                <p14:nvPr/>
              </p14:nvContentPartPr>
              <p14:xfrm>
                <a:off x="3323487" y="5792596"/>
                <a:ext cx="13320" cy="101880"/>
              </p14:xfrm>
            </p:contentPart>
          </mc:Choice>
          <mc:Fallback xmlns="">
            <p:pic>
              <p:nvPicPr>
                <p:cNvPr id="237" name="Freihand 236">
                  <a:extLst>
                    <a:ext uri="{FF2B5EF4-FFF2-40B4-BE49-F238E27FC236}">
                      <a16:creationId xmlns:a16="http://schemas.microsoft.com/office/drawing/2014/main" id="{3534EF55-DF72-2BF2-5308-40DE4E15AEA8}"/>
                    </a:ext>
                  </a:extLst>
                </p:cNvPr>
                <p:cNvPicPr/>
                <p:nvPr/>
              </p:nvPicPr>
              <p:blipFill>
                <a:blip r:embed="rId383"/>
                <a:stretch>
                  <a:fillRect/>
                </a:stretch>
              </p:blipFill>
              <p:spPr>
                <a:xfrm>
                  <a:off x="3314847" y="5783956"/>
                  <a:ext cx="30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8" name="Freihand 237">
                  <a:extLst>
                    <a:ext uri="{FF2B5EF4-FFF2-40B4-BE49-F238E27FC236}">
                      <a16:creationId xmlns:a16="http://schemas.microsoft.com/office/drawing/2014/main" id="{8D6672AE-4FB6-0BE0-2CD6-D5663EC4A432}"/>
                    </a:ext>
                  </a:extLst>
                </p14:cNvPr>
                <p14:cNvContentPartPr/>
                <p14:nvPr/>
              </p14:nvContentPartPr>
              <p14:xfrm>
                <a:off x="3415287" y="5655076"/>
                <a:ext cx="287640" cy="203400"/>
              </p14:xfrm>
            </p:contentPart>
          </mc:Choice>
          <mc:Fallback xmlns="">
            <p:pic>
              <p:nvPicPr>
                <p:cNvPr id="238" name="Freihand 237">
                  <a:extLst>
                    <a:ext uri="{FF2B5EF4-FFF2-40B4-BE49-F238E27FC236}">
                      <a16:creationId xmlns:a16="http://schemas.microsoft.com/office/drawing/2014/main" id="{8D6672AE-4FB6-0BE0-2CD6-D5663EC4A432}"/>
                    </a:ext>
                  </a:extLst>
                </p:cNvPr>
                <p:cNvPicPr/>
                <p:nvPr/>
              </p:nvPicPr>
              <p:blipFill>
                <a:blip r:embed="rId385"/>
                <a:stretch>
                  <a:fillRect/>
                </a:stretch>
              </p:blipFill>
              <p:spPr>
                <a:xfrm>
                  <a:off x="3406287" y="5646436"/>
                  <a:ext cx="305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9" name="Freihand 238">
                  <a:extLst>
                    <a:ext uri="{FF2B5EF4-FFF2-40B4-BE49-F238E27FC236}">
                      <a16:creationId xmlns:a16="http://schemas.microsoft.com/office/drawing/2014/main" id="{EB428CC2-9DA4-8E90-5DCC-5CBB3451C5E0}"/>
                    </a:ext>
                  </a:extLst>
                </p14:cNvPr>
                <p14:cNvContentPartPr/>
                <p14:nvPr/>
              </p14:nvContentPartPr>
              <p14:xfrm>
                <a:off x="3347247" y="5649676"/>
                <a:ext cx="7200" cy="6480"/>
              </p14:xfrm>
            </p:contentPart>
          </mc:Choice>
          <mc:Fallback xmlns="">
            <p:pic>
              <p:nvPicPr>
                <p:cNvPr id="239" name="Freihand 238">
                  <a:extLst>
                    <a:ext uri="{FF2B5EF4-FFF2-40B4-BE49-F238E27FC236}">
                      <a16:creationId xmlns:a16="http://schemas.microsoft.com/office/drawing/2014/main" id="{EB428CC2-9DA4-8E90-5DCC-5CBB3451C5E0}"/>
                    </a:ext>
                  </a:extLst>
                </p:cNvPr>
                <p:cNvPicPr/>
                <p:nvPr/>
              </p:nvPicPr>
              <p:blipFill>
                <a:blip r:embed="rId387"/>
                <a:stretch>
                  <a:fillRect/>
                </a:stretch>
              </p:blipFill>
              <p:spPr>
                <a:xfrm>
                  <a:off x="3338607" y="5641036"/>
                  <a:ext cx="24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0" name="Freihand 239">
                  <a:extLst>
                    <a:ext uri="{FF2B5EF4-FFF2-40B4-BE49-F238E27FC236}">
                      <a16:creationId xmlns:a16="http://schemas.microsoft.com/office/drawing/2014/main" id="{D1CF122E-F5F8-01DF-1C4E-2C20BB9B81E9}"/>
                    </a:ext>
                  </a:extLst>
                </p14:cNvPr>
                <p14:cNvContentPartPr/>
                <p14:nvPr/>
              </p14:nvContentPartPr>
              <p14:xfrm>
                <a:off x="3758007" y="5638156"/>
                <a:ext cx="321120" cy="200160"/>
              </p14:xfrm>
            </p:contentPart>
          </mc:Choice>
          <mc:Fallback xmlns="">
            <p:pic>
              <p:nvPicPr>
                <p:cNvPr id="240" name="Freihand 239">
                  <a:extLst>
                    <a:ext uri="{FF2B5EF4-FFF2-40B4-BE49-F238E27FC236}">
                      <a16:creationId xmlns:a16="http://schemas.microsoft.com/office/drawing/2014/main" id="{D1CF122E-F5F8-01DF-1C4E-2C20BB9B81E9}"/>
                    </a:ext>
                  </a:extLst>
                </p:cNvPr>
                <p:cNvPicPr/>
                <p:nvPr/>
              </p:nvPicPr>
              <p:blipFill>
                <a:blip r:embed="rId389"/>
                <a:stretch>
                  <a:fillRect/>
                </a:stretch>
              </p:blipFill>
              <p:spPr>
                <a:xfrm>
                  <a:off x="3749007" y="5629156"/>
                  <a:ext cx="338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1" name="Freihand 240">
                  <a:extLst>
                    <a:ext uri="{FF2B5EF4-FFF2-40B4-BE49-F238E27FC236}">
                      <a16:creationId xmlns:a16="http://schemas.microsoft.com/office/drawing/2014/main" id="{769498F7-C73F-48D8-1829-8590D9C649BA}"/>
                    </a:ext>
                  </a:extLst>
                </p14:cNvPr>
                <p14:cNvContentPartPr/>
                <p14:nvPr/>
              </p14:nvContentPartPr>
              <p14:xfrm>
                <a:off x="4051047" y="5646796"/>
                <a:ext cx="18360" cy="48240"/>
              </p14:xfrm>
            </p:contentPart>
          </mc:Choice>
          <mc:Fallback xmlns="">
            <p:pic>
              <p:nvPicPr>
                <p:cNvPr id="241" name="Freihand 240">
                  <a:extLst>
                    <a:ext uri="{FF2B5EF4-FFF2-40B4-BE49-F238E27FC236}">
                      <a16:creationId xmlns:a16="http://schemas.microsoft.com/office/drawing/2014/main" id="{769498F7-C73F-48D8-1829-8590D9C649BA}"/>
                    </a:ext>
                  </a:extLst>
                </p:cNvPr>
                <p:cNvPicPr/>
                <p:nvPr/>
              </p:nvPicPr>
              <p:blipFill>
                <a:blip r:embed="rId391"/>
                <a:stretch>
                  <a:fillRect/>
                </a:stretch>
              </p:blipFill>
              <p:spPr>
                <a:xfrm>
                  <a:off x="4042407" y="5637796"/>
                  <a:ext cx="36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2" name="Freihand 241">
                  <a:extLst>
                    <a:ext uri="{FF2B5EF4-FFF2-40B4-BE49-F238E27FC236}">
                      <a16:creationId xmlns:a16="http://schemas.microsoft.com/office/drawing/2014/main" id="{2FE2D7A7-E0CB-B1F1-1148-102D023F56F8}"/>
                    </a:ext>
                  </a:extLst>
                </p14:cNvPr>
                <p14:cNvContentPartPr/>
                <p14:nvPr/>
              </p14:nvContentPartPr>
              <p14:xfrm>
                <a:off x="4129887" y="5740396"/>
                <a:ext cx="177120" cy="104760"/>
              </p14:xfrm>
            </p:contentPart>
          </mc:Choice>
          <mc:Fallback xmlns="">
            <p:pic>
              <p:nvPicPr>
                <p:cNvPr id="242" name="Freihand 241">
                  <a:extLst>
                    <a:ext uri="{FF2B5EF4-FFF2-40B4-BE49-F238E27FC236}">
                      <a16:creationId xmlns:a16="http://schemas.microsoft.com/office/drawing/2014/main" id="{2FE2D7A7-E0CB-B1F1-1148-102D023F56F8}"/>
                    </a:ext>
                  </a:extLst>
                </p:cNvPr>
                <p:cNvPicPr/>
                <p:nvPr/>
              </p:nvPicPr>
              <p:blipFill>
                <a:blip r:embed="rId393"/>
                <a:stretch>
                  <a:fillRect/>
                </a:stretch>
              </p:blipFill>
              <p:spPr>
                <a:xfrm>
                  <a:off x="4120887" y="5731756"/>
                  <a:ext cx="194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3" name="Freihand 242">
                  <a:extLst>
                    <a:ext uri="{FF2B5EF4-FFF2-40B4-BE49-F238E27FC236}">
                      <a16:creationId xmlns:a16="http://schemas.microsoft.com/office/drawing/2014/main" id="{B040B9A6-92B6-1EF8-DFCE-187AFDF6DD05}"/>
                    </a:ext>
                  </a:extLst>
                </p14:cNvPr>
                <p14:cNvContentPartPr/>
                <p14:nvPr/>
              </p14:nvContentPartPr>
              <p14:xfrm>
                <a:off x="4535607" y="5745796"/>
                <a:ext cx="94680" cy="136080"/>
              </p14:xfrm>
            </p:contentPart>
          </mc:Choice>
          <mc:Fallback xmlns="">
            <p:pic>
              <p:nvPicPr>
                <p:cNvPr id="243" name="Freihand 242">
                  <a:extLst>
                    <a:ext uri="{FF2B5EF4-FFF2-40B4-BE49-F238E27FC236}">
                      <a16:creationId xmlns:a16="http://schemas.microsoft.com/office/drawing/2014/main" id="{B040B9A6-92B6-1EF8-DFCE-187AFDF6DD05}"/>
                    </a:ext>
                  </a:extLst>
                </p:cNvPr>
                <p:cNvPicPr/>
                <p:nvPr/>
              </p:nvPicPr>
              <p:blipFill>
                <a:blip r:embed="rId395"/>
                <a:stretch>
                  <a:fillRect/>
                </a:stretch>
              </p:blipFill>
              <p:spPr>
                <a:xfrm>
                  <a:off x="4526967" y="5737156"/>
                  <a:ext cx="112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4" name="Freihand 243">
                  <a:extLst>
                    <a:ext uri="{FF2B5EF4-FFF2-40B4-BE49-F238E27FC236}">
                      <a16:creationId xmlns:a16="http://schemas.microsoft.com/office/drawing/2014/main" id="{41358693-CB89-0525-396A-FC50238DB3A3}"/>
                    </a:ext>
                  </a:extLst>
                </p14:cNvPr>
                <p14:cNvContentPartPr/>
                <p14:nvPr/>
              </p14:nvContentPartPr>
              <p14:xfrm>
                <a:off x="4681407" y="5762356"/>
                <a:ext cx="96120" cy="198360"/>
              </p14:xfrm>
            </p:contentPart>
          </mc:Choice>
          <mc:Fallback xmlns="">
            <p:pic>
              <p:nvPicPr>
                <p:cNvPr id="244" name="Freihand 243">
                  <a:extLst>
                    <a:ext uri="{FF2B5EF4-FFF2-40B4-BE49-F238E27FC236}">
                      <a16:creationId xmlns:a16="http://schemas.microsoft.com/office/drawing/2014/main" id="{41358693-CB89-0525-396A-FC50238DB3A3}"/>
                    </a:ext>
                  </a:extLst>
                </p:cNvPr>
                <p:cNvPicPr/>
                <p:nvPr/>
              </p:nvPicPr>
              <p:blipFill>
                <a:blip r:embed="rId397"/>
                <a:stretch>
                  <a:fillRect/>
                </a:stretch>
              </p:blipFill>
              <p:spPr>
                <a:xfrm>
                  <a:off x="4672767" y="5753716"/>
                  <a:ext cx="113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5" name="Freihand 244">
                  <a:extLst>
                    <a:ext uri="{FF2B5EF4-FFF2-40B4-BE49-F238E27FC236}">
                      <a16:creationId xmlns:a16="http://schemas.microsoft.com/office/drawing/2014/main" id="{0185BC7A-0E13-FD36-45CC-9FC6558F288A}"/>
                    </a:ext>
                  </a:extLst>
                </p14:cNvPr>
                <p14:cNvContentPartPr/>
                <p14:nvPr/>
              </p14:nvContentPartPr>
              <p14:xfrm>
                <a:off x="4800207" y="5750476"/>
                <a:ext cx="164520" cy="112320"/>
              </p14:xfrm>
            </p:contentPart>
          </mc:Choice>
          <mc:Fallback xmlns="">
            <p:pic>
              <p:nvPicPr>
                <p:cNvPr id="245" name="Freihand 244">
                  <a:extLst>
                    <a:ext uri="{FF2B5EF4-FFF2-40B4-BE49-F238E27FC236}">
                      <a16:creationId xmlns:a16="http://schemas.microsoft.com/office/drawing/2014/main" id="{0185BC7A-0E13-FD36-45CC-9FC6558F288A}"/>
                    </a:ext>
                  </a:extLst>
                </p:cNvPr>
                <p:cNvPicPr/>
                <p:nvPr/>
              </p:nvPicPr>
              <p:blipFill>
                <a:blip r:embed="rId399"/>
                <a:stretch>
                  <a:fillRect/>
                </a:stretch>
              </p:blipFill>
              <p:spPr>
                <a:xfrm>
                  <a:off x="4791207" y="5741476"/>
                  <a:ext cx="1821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6" name="Freihand 245">
                  <a:extLst>
                    <a:ext uri="{FF2B5EF4-FFF2-40B4-BE49-F238E27FC236}">
                      <a16:creationId xmlns:a16="http://schemas.microsoft.com/office/drawing/2014/main" id="{C67BCC25-0F13-569C-C510-14CA50D30C6C}"/>
                    </a:ext>
                  </a:extLst>
                </p14:cNvPr>
                <p14:cNvContentPartPr/>
                <p14:nvPr/>
              </p14:nvContentPartPr>
              <p14:xfrm>
                <a:off x="4961487" y="5668756"/>
                <a:ext cx="16200" cy="33480"/>
              </p14:xfrm>
            </p:contentPart>
          </mc:Choice>
          <mc:Fallback xmlns="">
            <p:pic>
              <p:nvPicPr>
                <p:cNvPr id="246" name="Freihand 245">
                  <a:extLst>
                    <a:ext uri="{FF2B5EF4-FFF2-40B4-BE49-F238E27FC236}">
                      <a16:creationId xmlns:a16="http://schemas.microsoft.com/office/drawing/2014/main" id="{C67BCC25-0F13-569C-C510-14CA50D30C6C}"/>
                    </a:ext>
                  </a:extLst>
                </p:cNvPr>
                <p:cNvPicPr/>
                <p:nvPr/>
              </p:nvPicPr>
              <p:blipFill>
                <a:blip r:embed="rId401"/>
                <a:stretch>
                  <a:fillRect/>
                </a:stretch>
              </p:blipFill>
              <p:spPr>
                <a:xfrm>
                  <a:off x="4952487" y="5660116"/>
                  <a:ext cx="33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7" name="Freihand 246">
                  <a:extLst>
                    <a:ext uri="{FF2B5EF4-FFF2-40B4-BE49-F238E27FC236}">
                      <a16:creationId xmlns:a16="http://schemas.microsoft.com/office/drawing/2014/main" id="{FB742029-AE7A-91F6-7C96-AF6BD0209C26}"/>
                    </a:ext>
                  </a:extLst>
                </p14:cNvPr>
                <p14:cNvContentPartPr/>
                <p14:nvPr/>
              </p14:nvContentPartPr>
              <p14:xfrm>
                <a:off x="5016207" y="5658676"/>
                <a:ext cx="264960" cy="180000"/>
              </p14:xfrm>
            </p:contentPart>
          </mc:Choice>
          <mc:Fallback xmlns="">
            <p:pic>
              <p:nvPicPr>
                <p:cNvPr id="247" name="Freihand 246">
                  <a:extLst>
                    <a:ext uri="{FF2B5EF4-FFF2-40B4-BE49-F238E27FC236}">
                      <a16:creationId xmlns:a16="http://schemas.microsoft.com/office/drawing/2014/main" id="{FB742029-AE7A-91F6-7C96-AF6BD0209C26}"/>
                    </a:ext>
                  </a:extLst>
                </p:cNvPr>
                <p:cNvPicPr/>
                <p:nvPr/>
              </p:nvPicPr>
              <p:blipFill>
                <a:blip r:embed="rId403"/>
                <a:stretch>
                  <a:fillRect/>
                </a:stretch>
              </p:blipFill>
              <p:spPr>
                <a:xfrm>
                  <a:off x="5007567" y="5650036"/>
                  <a:ext cx="282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8" name="Freihand 247">
                  <a:extLst>
                    <a:ext uri="{FF2B5EF4-FFF2-40B4-BE49-F238E27FC236}">
                      <a16:creationId xmlns:a16="http://schemas.microsoft.com/office/drawing/2014/main" id="{97260164-EBA5-B794-AB84-C8F1F0FC6B90}"/>
                    </a:ext>
                  </a:extLst>
                </p14:cNvPr>
                <p14:cNvContentPartPr/>
                <p14:nvPr/>
              </p14:nvContentPartPr>
              <p14:xfrm>
                <a:off x="5116287" y="5620156"/>
                <a:ext cx="54360" cy="222480"/>
              </p14:xfrm>
            </p:contentPart>
          </mc:Choice>
          <mc:Fallback xmlns="">
            <p:pic>
              <p:nvPicPr>
                <p:cNvPr id="248" name="Freihand 247">
                  <a:extLst>
                    <a:ext uri="{FF2B5EF4-FFF2-40B4-BE49-F238E27FC236}">
                      <a16:creationId xmlns:a16="http://schemas.microsoft.com/office/drawing/2014/main" id="{97260164-EBA5-B794-AB84-C8F1F0FC6B90}"/>
                    </a:ext>
                  </a:extLst>
                </p:cNvPr>
                <p:cNvPicPr/>
                <p:nvPr/>
              </p:nvPicPr>
              <p:blipFill>
                <a:blip r:embed="rId405"/>
                <a:stretch>
                  <a:fillRect/>
                </a:stretch>
              </p:blipFill>
              <p:spPr>
                <a:xfrm>
                  <a:off x="5107647" y="5611516"/>
                  <a:ext cx="72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2" name="Freihand 251">
                  <a:extLst>
                    <a:ext uri="{FF2B5EF4-FFF2-40B4-BE49-F238E27FC236}">
                      <a16:creationId xmlns:a16="http://schemas.microsoft.com/office/drawing/2014/main" id="{B4B2030A-87BF-2A89-685E-AE0109E5FA42}"/>
                    </a:ext>
                  </a:extLst>
                </p14:cNvPr>
                <p14:cNvContentPartPr/>
                <p14:nvPr/>
              </p14:nvContentPartPr>
              <p14:xfrm>
                <a:off x="5502927" y="5625556"/>
                <a:ext cx="391680" cy="263160"/>
              </p14:xfrm>
            </p:contentPart>
          </mc:Choice>
          <mc:Fallback xmlns="">
            <p:pic>
              <p:nvPicPr>
                <p:cNvPr id="252" name="Freihand 251">
                  <a:extLst>
                    <a:ext uri="{FF2B5EF4-FFF2-40B4-BE49-F238E27FC236}">
                      <a16:creationId xmlns:a16="http://schemas.microsoft.com/office/drawing/2014/main" id="{B4B2030A-87BF-2A89-685E-AE0109E5FA42}"/>
                    </a:ext>
                  </a:extLst>
                </p:cNvPr>
                <p:cNvPicPr/>
                <p:nvPr/>
              </p:nvPicPr>
              <p:blipFill>
                <a:blip r:embed="rId407"/>
                <a:stretch>
                  <a:fillRect/>
                </a:stretch>
              </p:blipFill>
              <p:spPr>
                <a:xfrm>
                  <a:off x="5493927" y="5616916"/>
                  <a:ext cx="4093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3" name="Freihand 252">
                  <a:extLst>
                    <a:ext uri="{FF2B5EF4-FFF2-40B4-BE49-F238E27FC236}">
                      <a16:creationId xmlns:a16="http://schemas.microsoft.com/office/drawing/2014/main" id="{6122C668-139A-757E-B5F5-35B1CF1CC8F7}"/>
                    </a:ext>
                  </a:extLst>
                </p14:cNvPr>
                <p14:cNvContentPartPr/>
                <p14:nvPr/>
              </p14:nvContentPartPr>
              <p14:xfrm>
                <a:off x="5791647" y="5648236"/>
                <a:ext cx="26640" cy="7920"/>
              </p14:xfrm>
            </p:contentPart>
          </mc:Choice>
          <mc:Fallback xmlns="">
            <p:pic>
              <p:nvPicPr>
                <p:cNvPr id="253" name="Freihand 252">
                  <a:extLst>
                    <a:ext uri="{FF2B5EF4-FFF2-40B4-BE49-F238E27FC236}">
                      <a16:creationId xmlns:a16="http://schemas.microsoft.com/office/drawing/2014/main" id="{6122C668-139A-757E-B5F5-35B1CF1CC8F7}"/>
                    </a:ext>
                  </a:extLst>
                </p:cNvPr>
                <p:cNvPicPr/>
                <p:nvPr/>
              </p:nvPicPr>
              <p:blipFill>
                <a:blip r:embed="rId409"/>
                <a:stretch>
                  <a:fillRect/>
                </a:stretch>
              </p:blipFill>
              <p:spPr>
                <a:xfrm>
                  <a:off x="5782647" y="5639236"/>
                  <a:ext cx="44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5" name="Freihand 254">
                  <a:extLst>
                    <a:ext uri="{FF2B5EF4-FFF2-40B4-BE49-F238E27FC236}">
                      <a16:creationId xmlns:a16="http://schemas.microsoft.com/office/drawing/2014/main" id="{6523110F-8FA5-A700-CDDA-E382C0B68C56}"/>
                    </a:ext>
                  </a:extLst>
                </p14:cNvPr>
                <p14:cNvContentPartPr/>
                <p14:nvPr/>
              </p14:nvContentPartPr>
              <p14:xfrm>
                <a:off x="6089007" y="5759476"/>
                <a:ext cx="302760" cy="124920"/>
              </p14:xfrm>
            </p:contentPart>
          </mc:Choice>
          <mc:Fallback xmlns="">
            <p:pic>
              <p:nvPicPr>
                <p:cNvPr id="255" name="Freihand 254">
                  <a:extLst>
                    <a:ext uri="{FF2B5EF4-FFF2-40B4-BE49-F238E27FC236}">
                      <a16:creationId xmlns:a16="http://schemas.microsoft.com/office/drawing/2014/main" id="{6523110F-8FA5-A700-CDDA-E382C0B68C56}"/>
                    </a:ext>
                  </a:extLst>
                </p:cNvPr>
                <p:cNvPicPr/>
                <p:nvPr/>
              </p:nvPicPr>
              <p:blipFill>
                <a:blip r:embed="rId411"/>
                <a:stretch>
                  <a:fillRect/>
                </a:stretch>
              </p:blipFill>
              <p:spPr>
                <a:xfrm>
                  <a:off x="6080007" y="5750836"/>
                  <a:ext cx="320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6" name="Freihand 255">
                  <a:extLst>
                    <a:ext uri="{FF2B5EF4-FFF2-40B4-BE49-F238E27FC236}">
                      <a16:creationId xmlns:a16="http://schemas.microsoft.com/office/drawing/2014/main" id="{720155BA-F24F-6D67-9615-78265B986FDA}"/>
                    </a:ext>
                  </a:extLst>
                </p14:cNvPr>
                <p14:cNvContentPartPr/>
                <p14:nvPr/>
              </p14:nvContentPartPr>
              <p14:xfrm>
                <a:off x="6332727" y="5691436"/>
                <a:ext cx="6120" cy="26280"/>
              </p14:xfrm>
            </p:contentPart>
          </mc:Choice>
          <mc:Fallback xmlns="">
            <p:pic>
              <p:nvPicPr>
                <p:cNvPr id="256" name="Freihand 255">
                  <a:extLst>
                    <a:ext uri="{FF2B5EF4-FFF2-40B4-BE49-F238E27FC236}">
                      <a16:creationId xmlns:a16="http://schemas.microsoft.com/office/drawing/2014/main" id="{720155BA-F24F-6D67-9615-78265B986FDA}"/>
                    </a:ext>
                  </a:extLst>
                </p:cNvPr>
                <p:cNvPicPr/>
                <p:nvPr/>
              </p:nvPicPr>
              <p:blipFill>
                <a:blip r:embed="rId413"/>
                <a:stretch>
                  <a:fillRect/>
                </a:stretch>
              </p:blipFill>
              <p:spPr>
                <a:xfrm>
                  <a:off x="6324087" y="5682796"/>
                  <a:ext cx="23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8" name="Freihand 257">
                  <a:extLst>
                    <a:ext uri="{FF2B5EF4-FFF2-40B4-BE49-F238E27FC236}">
                      <a16:creationId xmlns:a16="http://schemas.microsoft.com/office/drawing/2014/main" id="{8DAF3B59-F189-DC93-3BCE-8F9E3C13E8A4}"/>
                    </a:ext>
                  </a:extLst>
                </p14:cNvPr>
                <p14:cNvContentPartPr/>
                <p14:nvPr/>
              </p14:nvContentPartPr>
              <p14:xfrm>
                <a:off x="6404367" y="5758396"/>
                <a:ext cx="145080" cy="118080"/>
              </p14:xfrm>
            </p:contentPart>
          </mc:Choice>
          <mc:Fallback xmlns="">
            <p:pic>
              <p:nvPicPr>
                <p:cNvPr id="258" name="Freihand 257">
                  <a:extLst>
                    <a:ext uri="{FF2B5EF4-FFF2-40B4-BE49-F238E27FC236}">
                      <a16:creationId xmlns:a16="http://schemas.microsoft.com/office/drawing/2014/main" id="{8DAF3B59-F189-DC93-3BCE-8F9E3C13E8A4}"/>
                    </a:ext>
                  </a:extLst>
                </p:cNvPr>
                <p:cNvPicPr/>
                <p:nvPr/>
              </p:nvPicPr>
              <p:blipFill>
                <a:blip r:embed="rId415"/>
                <a:stretch>
                  <a:fillRect/>
                </a:stretch>
              </p:blipFill>
              <p:spPr>
                <a:xfrm>
                  <a:off x="6395367" y="5749396"/>
                  <a:ext cx="162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0" name="Freihand 259">
                  <a:extLst>
                    <a:ext uri="{FF2B5EF4-FFF2-40B4-BE49-F238E27FC236}">
                      <a16:creationId xmlns:a16="http://schemas.microsoft.com/office/drawing/2014/main" id="{1D979885-893D-1916-DD44-2F6307266A3B}"/>
                    </a:ext>
                  </a:extLst>
                </p14:cNvPr>
                <p14:cNvContentPartPr/>
                <p14:nvPr/>
              </p14:nvContentPartPr>
              <p14:xfrm>
                <a:off x="6784887" y="5650036"/>
                <a:ext cx="160920" cy="192240"/>
              </p14:xfrm>
            </p:contentPart>
          </mc:Choice>
          <mc:Fallback xmlns="">
            <p:pic>
              <p:nvPicPr>
                <p:cNvPr id="260" name="Freihand 259">
                  <a:extLst>
                    <a:ext uri="{FF2B5EF4-FFF2-40B4-BE49-F238E27FC236}">
                      <a16:creationId xmlns:a16="http://schemas.microsoft.com/office/drawing/2014/main" id="{1D979885-893D-1916-DD44-2F6307266A3B}"/>
                    </a:ext>
                  </a:extLst>
                </p:cNvPr>
                <p:cNvPicPr/>
                <p:nvPr/>
              </p:nvPicPr>
              <p:blipFill>
                <a:blip r:embed="rId417"/>
                <a:stretch>
                  <a:fillRect/>
                </a:stretch>
              </p:blipFill>
              <p:spPr>
                <a:xfrm>
                  <a:off x="6775887" y="5641396"/>
                  <a:ext cx="178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1" name="Freihand 260">
                  <a:extLst>
                    <a:ext uri="{FF2B5EF4-FFF2-40B4-BE49-F238E27FC236}">
                      <a16:creationId xmlns:a16="http://schemas.microsoft.com/office/drawing/2014/main" id="{C2C00A42-276E-8C12-6D92-99159AB4CE8F}"/>
                    </a:ext>
                  </a:extLst>
                </p14:cNvPr>
                <p14:cNvContentPartPr/>
                <p14:nvPr/>
              </p14:nvContentPartPr>
              <p14:xfrm>
                <a:off x="6973887" y="5755876"/>
                <a:ext cx="152640" cy="73080"/>
              </p14:xfrm>
            </p:contentPart>
          </mc:Choice>
          <mc:Fallback xmlns="">
            <p:pic>
              <p:nvPicPr>
                <p:cNvPr id="261" name="Freihand 260">
                  <a:extLst>
                    <a:ext uri="{FF2B5EF4-FFF2-40B4-BE49-F238E27FC236}">
                      <a16:creationId xmlns:a16="http://schemas.microsoft.com/office/drawing/2014/main" id="{C2C00A42-276E-8C12-6D92-99159AB4CE8F}"/>
                    </a:ext>
                  </a:extLst>
                </p:cNvPr>
                <p:cNvPicPr/>
                <p:nvPr/>
              </p:nvPicPr>
              <p:blipFill>
                <a:blip r:embed="rId419"/>
                <a:stretch>
                  <a:fillRect/>
                </a:stretch>
              </p:blipFill>
              <p:spPr>
                <a:xfrm>
                  <a:off x="6965247" y="5747236"/>
                  <a:ext cx="170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2" name="Freihand 261">
                  <a:extLst>
                    <a:ext uri="{FF2B5EF4-FFF2-40B4-BE49-F238E27FC236}">
                      <a16:creationId xmlns:a16="http://schemas.microsoft.com/office/drawing/2014/main" id="{C8FA8780-6540-8492-F132-4EB32FD09600}"/>
                    </a:ext>
                  </a:extLst>
                </p14:cNvPr>
                <p14:cNvContentPartPr/>
                <p14:nvPr/>
              </p14:nvContentPartPr>
              <p14:xfrm>
                <a:off x="7172607" y="5605036"/>
                <a:ext cx="162360" cy="201960"/>
              </p14:xfrm>
            </p:contentPart>
          </mc:Choice>
          <mc:Fallback xmlns="">
            <p:pic>
              <p:nvPicPr>
                <p:cNvPr id="262" name="Freihand 261">
                  <a:extLst>
                    <a:ext uri="{FF2B5EF4-FFF2-40B4-BE49-F238E27FC236}">
                      <a16:creationId xmlns:a16="http://schemas.microsoft.com/office/drawing/2014/main" id="{C8FA8780-6540-8492-F132-4EB32FD09600}"/>
                    </a:ext>
                  </a:extLst>
                </p:cNvPr>
                <p:cNvPicPr/>
                <p:nvPr/>
              </p:nvPicPr>
              <p:blipFill>
                <a:blip r:embed="rId421"/>
                <a:stretch>
                  <a:fillRect/>
                </a:stretch>
              </p:blipFill>
              <p:spPr>
                <a:xfrm>
                  <a:off x="7163607" y="5596396"/>
                  <a:ext cx="180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3" name="Freihand 262">
                  <a:extLst>
                    <a:ext uri="{FF2B5EF4-FFF2-40B4-BE49-F238E27FC236}">
                      <a16:creationId xmlns:a16="http://schemas.microsoft.com/office/drawing/2014/main" id="{3003C6D4-5B9E-3AF9-2076-194B1FE33E7B}"/>
                    </a:ext>
                  </a:extLst>
                </p14:cNvPr>
                <p14:cNvContentPartPr/>
                <p14:nvPr/>
              </p14:nvContentPartPr>
              <p14:xfrm>
                <a:off x="7442247" y="5726356"/>
                <a:ext cx="134640" cy="78120"/>
              </p14:xfrm>
            </p:contentPart>
          </mc:Choice>
          <mc:Fallback xmlns="">
            <p:pic>
              <p:nvPicPr>
                <p:cNvPr id="263" name="Freihand 262">
                  <a:extLst>
                    <a:ext uri="{FF2B5EF4-FFF2-40B4-BE49-F238E27FC236}">
                      <a16:creationId xmlns:a16="http://schemas.microsoft.com/office/drawing/2014/main" id="{3003C6D4-5B9E-3AF9-2076-194B1FE33E7B}"/>
                    </a:ext>
                  </a:extLst>
                </p:cNvPr>
                <p:cNvPicPr/>
                <p:nvPr/>
              </p:nvPicPr>
              <p:blipFill>
                <a:blip r:embed="rId423"/>
                <a:stretch>
                  <a:fillRect/>
                </a:stretch>
              </p:blipFill>
              <p:spPr>
                <a:xfrm>
                  <a:off x="7433607" y="5717356"/>
                  <a:ext cx="152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4" name="Freihand 263">
                  <a:extLst>
                    <a:ext uri="{FF2B5EF4-FFF2-40B4-BE49-F238E27FC236}">
                      <a16:creationId xmlns:a16="http://schemas.microsoft.com/office/drawing/2014/main" id="{CD204C66-F7EF-7904-5D0B-53AD457A60AF}"/>
                    </a:ext>
                  </a:extLst>
                </p14:cNvPr>
                <p14:cNvContentPartPr/>
                <p14:nvPr/>
              </p14:nvContentPartPr>
              <p14:xfrm>
                <a:off x="7617207" y="5607556"/>
                <a:ext cx="84240" cy="198720"/>
              </p14:xfrm>
            </p:contentPart>
          </mc:Choice>
          <mc:Fallback xmlns="">
            <p:pic>
              <p:nvPicPr>
                <p:cNvPr id="264" name="Freihand 263">
                  <a:extLst>
                    <a:ext uri="{FF2B5EF4-FFF2-40B4-BE49-F238E27FC236}">
                      <a16:creationId xmlns:a16="http://schemas.microsoft.com/office/drawing/2014/main" id="{CD204C66-F7EF-7904-5D0B-53AD457A60AF}"/>
                    </a:ext>
                  </a:extLst>
                </p:cNvPr>
                <p:cNvPicPr/>
                <p:nvPr/>
              </p:nvPicPr>
              <p:blipFill>
                <a:blip r:embed="rId425"/>
                <a:stretch>
                  <a:fillRect/>
                </a:stretch>
              </p:blipFill>
              <p:spPr>
                <a:xfrm>
                  <a:off x="7608207" y="5598556"/>
                  <a:ext cx="101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5" name="Freihand 264">
                  <a:extLst>
                    <a:ext uri="{FF2B5EF4-FFF2-40B4-BE49-F238E27FC236}">
                      <a16:creationId xmlns:a16="http://schemas.microsoft.com/office/drawing/2014/main" id="{EA7D76B7-565B-AA63-9DB7-07A827D33A50}"/>
                    </a:ext>
                  </a:extLst>
                </p14:cNvPr>
                <p14:cNvContentPartPr/>
                <p14:nvPr/>
              </p14:nvContentPartPr>
              <p14:xfrm>
                <a:off x="7736007" y="5683876"/>
                <a:ext cx="97920" cy="113040"/>
              </p14:xfrm>
            </p:contentPart>
          </mc:Choice>
          <mc:Fallback xmlns="">
            <p:pic>
              <p:nvPicPr>
                <p:cNvPr id="265" name="Freihand 264">
                  <a:extLst>
                    <a:ext uri="{FF2B5EF4-FFF2-40B4-BE49-F238E27FC236}">
                      <a16:creationId xmlns:a16="http://schemas.microsoft.com/office/drawing/2014/main" id="{EA7D76B7-565B-AA63-9DB7-07A827D33A50}"/>
                    </a:ext>
                  </a:extLst>
                </p:cNvPr>
                <p:cNvPicPr/>
                <p:nvPr/>
              </p:nvPicPr>
              <p:blipFill>
                <a:blip r:embed="rId427"/>
                <a:stretch>
                  <a:fillRect/>
                </a:stretch>
              </p:blipFill>
              <p:spPr>
                <a:xfrm>
                  <a:off x="7727007" y="5674876"/>
                  <a:ext cx="115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6" name="Freihand 265">
                  <a:extLst>
                    <a:ext uri="{FF2B5EF4-FFF2-40B4-BE49-F238E27FC236}">
                      <a16:creationId xmlns:a16="http://schemas.microsoft.com/office/drawing/2014/main" id="{E5524B7E-7E7B-6A27-D663-B17BEC5803C3}"/>
                    </a:ext>
                  </a:extLst>
                </p14:cNvPr>
                <p14:cNvContentPartPr/>
                <p14:nvPr/>
              </p14:nvContentPartPr>
              <p14:xfrm>
                <a:off x="7876767" y="5608276"/>
                <a:ext cx="666360" cy="313200"/>
              </p14:xfrm>
            </p:contentPart>
          </mc:Choice>
          <mc:Fallback xmlns="">
            <p:pic>
              <p:nvPicPr>
                <p:cNvPr id="266" name="Freihand 265">
                  <a:extLst>
                    <a:ext uri="{FF2B5EF4-FFF2-40B4-BE49-F238E27FC236}">
                      <a16:creationId xmlns:a16="http://schemas.microsoft.com/office/drawing/2014/main" id="{E5524B7E-7E7B-6A27-D663-B17BEC5803C3}"/>
                    </a:ext>
                  </a:extLst>
                </p:cNvPr>
                <p:cNvPicPr/>
                <p:nvPr/>
              </p:nvPicPr>
              <p:blipFill>
                <a:blip r:embed="rId429"/>
                <a:stretch>
                  <a:fillRect/>
                </a:stretch>
              </p:blipFill>
              <p:spPr>
                <a:xfrm>
                  <a:off x="7868127" y="5599636"/>
                  <a:ext cx="6840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7" name="Freihand 266">
                  <a:extLst>
                    <a:ext uri="{FF2B5EF4-FFF2-40B4-BE49-F238E27FC236}">
                      <a16:creationId xmlns:a16="http://schemas.microsoft.com/office/drawing/2014/main" id="{6374DF46-8889-257D-62AC-58C143B4ECF7}"/>
                    </a:ext>
                  </a:extLst>
                </p14:cNvPr>
                <p14:cNvContentPartPr/>
                <p14:nvPr/>
              </p14:nvContentPartPr>
              <p14:xfrm>
                <a:off x="8333247" y="5550316"/>
                <a:ext cx="7200" cy="1800"/>
              </p14:xfrm>
            </p:contentPart>
          </mc:Choice>
          <mc:Fallback xmlns="">
            <p:pic>
              <p:nvPicPr>
                <p:cNvPr id="267" name="Freihand 266">
                  <a:extLst>
                    <a:ext uri="{FF2B5EF4-FFF2-40B4-BE49-F238E27FC236}">
                      <a16:creationId xmlns:a16="http://schemas.microsoft.com/office/drawing/2014/main" id="{6374DF46-8889-257D-62AC-58C143B4ECF7}"/>
                    </a:ext>
                  </a:extLst>
                </p:cNvPr>
                <p:cNvPicPr/>
                <p:nvPr/>
              </p:nvPicPr>
              <p:blipFill>
                <a:blip r:embed="rId431"/>
                <a:stretch>
                  <a:fillRect/>
                </a:stretch>
              </p:blipFill>
              <p:spPr>
                <a:xfrm>
                  <a:off x="8324607" y="5541316"/>
                  <a:ext cx="24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9" name="Freihand 268">
                  <a:extLst>
                    <a:ext uri="{FF2B5EF4-FFF2-40B4-BE49-F238E27FC236}">
                      <a16:creationId xmlns:a16="http://schemas.microsoft.com/office/drawing/2014/main" id="{503E36C4-75A5-A15F-10D5-F90840728C4A}"/>
                    </a:ext>
                  </a:extLst>
                </p14:cNvPr>
                <p14:cNvContentPartPr/>
                <p14:nvPr/>
              </p14:nvContentPartPr>
              <p14:xfrm>
                <a:off x="387687" y="6065116"/>
                <a:ext cx="221400" cy="157680"/>
              </p14:xfrm>
            </p:contentPart>
          </mc:Choice>
          <mc:Fallback xmlns="">
            <p:pic>
              <p:nvPicPr>
                <p:cNvPr id="269" name="Freihand 268">
                  <a:extLst>
                    <a:ext uri="{FF2B5EF4-FFF2-40B4-BE49-F238E27FC236}">
                      <a16:creationId xmlns:a16="http://schemas.microsoft.com/office/drawing/2014/main" id="{503E36C4-75A5-A15F-10D5-F90840728C4A}"/>
                    </a:ext>
                  </a:extLst>
                </p:cNvPr>
                <p:cNvPicPr/>
                <p:nvPr/>
              </p:nvPicPr>
              <p:blipFill>
                <a:blip r:embed="rId433"/>
                <a:stretch>
                  <a:fillRect/>
                </a:stretch>
              </p:blipFill>
              <p:spPr>
                <a:xfrm>
                  <a:off x="379047" y="6056116"/>
                  <a:ext cx="239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0" name="Freihand 269">
                  <a:extLst>
                    <a:ext uri="{FF2B5EF4-FFF2-40B4-BE49-F238E27FC236}">
                      <a16:creationId xmlns:a16="http://schemas.microsoft.com/office/drawing/2014/main" id="{928ECBE2-302C-E6FB-9D3F-AAA8FAA3FA7D}"/>
                    </a:ext>
                  </a:extLst>
                </p14:cNvPr>
                <p14:cNvContentPartPr/>
                <p14:nvPr/>
              </p14:nvContentPartPr>
              <p14:xfrm>
                <a:off x="572367" y="6009316"/>
                <a:ext cx="9720" cy="19080"/>
              </p14:xfrm>
            </p:contentPart>
          </mc:Choice>
          <mc:Fallback xmlns="">
            <p:pic>
              <p:nvPicPr>
                <p:cNvPr id="270" name="Freihand 269">
                  <a:extLst>
                    <a:ext uri="{FF2B5EF4-FFF2-40B4-BE49-F238E27FC236}">
                      <a16:creationId xmlns:a16="http://schemas.microsoft.com/office/drawing/2014/main" id="{928ECBE2-302C-E6FB-9D3F-AAA8FAA3FA7D}"/>
                    </a:ext>
                  </a:extLst>
                </p:cNvPr>
                <p:cNvPicPr/>
                <p:nvPr/>
              </p:nvPicPr>
              <p:blipFill>
                <a:blip r:embed="rId435"/>
                <a:stretch>
                  <a:fillRect/>
                </a:stretch>
              </p:blipFill>
              <p:spPr>
                <a:xfrm>
                  <a:off x="563727" y="6000676"/>
                  <a:ext cx="27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1" name="Freihand 270">
                  <a:extLst>
                    <a:ext uri="{FF2B5EF4-FFF2-40B4-BE49-F238E27FC236}">
                      <a16:creationId xmlns:a16="http://schemas.microsoft.com/office/drawing/2014/main" id="{E4BBB174-1D4C-22E7-9B1E-BAA4359F916C}"/>
                    </a:ext>
                  </a:extLst>
                </p14:cNvPr>
                <p14:cNvContentPartPr/>
                <p14:nvPr/>
              </p14:nvContentPartPr>
              <p14:xfrm>
                <a:off x="826167" y="6071236"/>
                <a:ext cx="19080" cy="156240"/>
              </p14:xfrm>
            </p:contentPart>
          </mc:Choice>
          <mc:Fallback xmlns="">
            <p:pic>
              <p:nvPicPr>
                <p:cNvPr id="271" name="Freihand 270">
                  <a:extLst>
                    <a:ext uri="{FF2B5EF4-FFF2-40B4-BE49-F238E27FC236}">
                      <a16:creationId xmlns:a16="http://schemas.microsoft.com/office/drawing/2014/main" id="{E4BBB174-1D4C-22E7-9B1E-BAA4359F916C}"/>
                    </a:ext>
                  </a:extLst>
                </p:cNvPr>
                <p:cNvPicPr/>
                <p:nvPr/>
              </p:nvPicPr>
              <p:blipFill>
                <a:blip r:embed="rId437"/>
                <a:stretch>
                  <a:fillRect/>
                </a:stretch>
              </p:blipFill>
              <p:spPr>
                <a:xfrm>
                  <a:off x="817527" y="6062236"/>
                  <a:ext cx="36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2" name="Freihand 271">
                  <a:extLst>
                    <a:ext uri="{FF2B5EF4-FFF2-40B4-BE49-F238E27FC236}">
                      <a16:creationId xmlns:a16="http://schemas.microsoft.com/office/drawing/2014/main" id="{2D7EABCA-99C9-8095-596E-77D4F6B19DFC}"/>
                    </a:ext>
                  </a:extLst>
                </p14:cNvPr>
                <p14:cNvContentPartPr/>
                <p14:nvPr/>
              </p14:nvContentPartPr>
              <p14:xfrm>
                <a:off x="735087" y="5998516"/>
                <a:ext cx="313200" cy="221400"/>
              </p14:xfrm>
            </p:contentPart>
          </mc:Choice>
          <mc:Fallback xmlns="">
            <p:pic>
              <p:nvPicPr>
                <p:cNvPr id="272" name="Freihand 271">
                  <a:extLst>
                    <a:ext uri="{FF2B5EF4-FFF2-40B4-BE49-F238E27FC236}">
                      <a16:creationId xmlns:a16="http://schemas.microsoft.com/office/drawing/2014/main" id="{2D7EABCA-99C9-8095-596E-77D4F6B19DFC}"/>
                    </a:ext>
                  </a:extLst>
                </p:cNvPr>
                <p:cNvPicPr/>
                <p:nvPr/>
              </p:nvPicPr>
              <p:blipFill>
                <a:blip r:embed="rId439"/>
                <a:stretch>
                  <a:fillRect/>
                </a:stretch>
              </p:blipFill>
              <p:spPr>
                <a:xfrm>
                  <a:off x="726087" y="5989516"/>
                  <a:ext cx="330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3" name="Freihand 272">
                  <a:extLst>
                    <a:ext uri="{FF2B5EF4-FFF2-40B4-BE49-F238E27FC236}">
                      <a16:creationId xmlns:a16="http://schemas.microsoft.com/office/drawing/2014/main" id="{FDC00448-8DE2-BAA2-11D7-722EAEDAA935}"/>
                    </a:ext>
                  </a:extLst>
                </p14:cNvPr>
                <p14:cNvContentPartPr/>
                <p14:nvPr/>
              </p14:nvContentPartPr>
              <p14:xfrm>
                <a:off x="1113447" y="6085636"/>
                <a:ext cx="179280" cy="120240"/>
              </p14:xfrm>
            </p:contentPart>
          </mc:Choice>
          <mc:Fallback xmlns="">
            <p:pic>
              <p:nvPicPr>
                <p:cNvPr id="273" name="Freihand 272">
                  <a:extLst>
                    <a:ext uri="{FF2B5EF4-FFF2-40B4-BE49-F238E27FC236}">
                      <a16:creationId xmlns:a16="http://schemas.microsoft.com/office/drawing/2014/main" id="{FDC00448-8DE2-BAA2-11D7-722EAEDAA935}"/>
                    </a:ext>
                  </a:extLst>
                </p:cNvPr>
                <p:cNvPicPr/>
                <p:nvPr/>
              </p:nvPicPr>
              <p:blipFill>
                <a:blip r:embed="rId441"/>
                <a:stretch>
                  <a:fillRect/>
                </a:stretch>
              </p:blipFill>
              <p:spPr>
                <a:xfrm>
                  <a:off x="1104447" y="6076636"/>
                  <a:ext cx="196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4" name="Freihand 273">
                  <a:extLst>
                    <a:ext uri="{FF2B5EF4-FFF2-40B4-BE49-F238E27FC236}">
                      <a16:creationId xmlns:a16="http://schemas.microsoft.com/office/drawing/2014/main" id="{CAAB05CE-3A58-C70F-C0D7-6522DDA0C215}"/>
                    </a:ext>
                  </a:extLst>
                </p14:cNvPr>
                <p14:cNvContentPartPr/>
                <p14:nvPr/>
              </p14:nvContentPartPr>
              <p14:xfrm>
                <a:off x="1283367" y="5983396"/>
                <a:ext cx="6480" cy="13680"/>
              </p14:xfrm>
            </p:contentPart>
          </mc:Choice>
          <mc:Fallback xmlns="">
            <p:pic>
              <p:nvPicPr>
                <p:cNvPr id="274" name="Freihand 273">
                  <a:extLst>
                    <a:ext uri="{FF2B5EF4-FFF2-40B4-BE49-F238E27FC236}">
                      <a16:creationId xmlns:a16="http://schemas.microsoft.com/office/drawing/2014/main" id="{CAAB05CE-3A58-C70F-C0D7-6522DDA0C215}"/>
                    </a:ext>
                  </a:extLst>
                </p:cNvPr>
                <p:cNvPicPr/>
                <p:nvPr/>
              </p:nvPicPr>
              <p:blipFill>
                <a:blip r:embed="rId443"/>
                <a:stretch>
                  <a:fillRect/>
                </a:stretch>
              </p:blipFill>
              <p:spPr>
                <a:xfrm>
                  <a:off x="1274727" y="5974756"/>
                  <a:ext cx="24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5" name="Freihand 274">
                  <a:extLst>
                    <a:ext uri="{FF2B5EF4-FFF2-40B4-BE49-F238E27FC236}">
                      <a16:creationId xmlns:a16="http://schemas.microsoft.com/office/drawing/2014/main" id="{E0CE3CB4-66A1-62F9-A64C-8B2D07CED0FB}"/>
                    </a:ext>
                  </a:extLst>
                </p14:cNvPr>
                <p14:cNvContentPartPr/>
                <p14:nvPr/>
              </p14:nvContentPartPr>
              <p14:xfrm>
                <a:off x="1380207" y="5962876"/>
                <a:ext cx="26280" cy="245160"/>
              </p14:xfrm>
            </p:contentPart>
          </mc:Choice>
          <mc:Fallback xmlns="">
            <p:pic>
              <p:nvPicPr>
                <p:cNvPr id="275" name="Freihand 274">
                  <a:extLst>
                    <a:ext uri="{FF2B5EF4-FFF2-40B4-BE49-F238E27FC236}">
                      <a16:creationId xmlns:a16="http://schemas.microsoft.com/office/drawing/2014/main" id="{E0CE3CB4-66A1-62F9-A64C-8B2D07CED0FB}"/>
                    </a:ext>
                  </a:extLst>
                </p:cNvPr>
                <p:cNvPicPr/>
                <p:nvPr/>
              </p:nvPicPr>
              <p:blipFill>
                <a:blip r:embed="rId445"/>
                <a:stretch>
                  <a:fillRect/>
                </a:stretch>
              </p:blipFill>
              <p:spPr>
                <a:xfrm>
                  <a:off x="1371207" y="5954236"/>
                  <a:ext cx="43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6" name="Freihand 275">
                  <a:extLst>
                    <a:ext uri="{FF2B5EF4-FFF2-40B4-BE49-F238E27FC236}">
                      <a16:creationId xmlns:a16="http://schemas.microsoft.com/office/drawing/2014/main" id="{D40943BF-1C25-8B02-FCC2-CF2F10B89732}"/>
                    </a:ext>
                  </a:extLst>
                </p14:cNvPr>
                <p14:cNvContentPartPr/>
                <p14:nvPr/>
              </p14:nvContentPartPr>
              <p14:xfrm>
                <a:off x="1472727" y="6036316"/>
                <a:ext cx="398160" cy="163080"/>
              </p14:xfrm>
            </p:contentPart>
          </mc:Choice>
          <mc:Fallback xmlns="">
            <p:pic>
              <p:nvPicPr>
                <p:cNvPr id="276" name="Freihand 275">
                  <a:extLst>
                    <a:ext uri="{FF2B5EF4-FFF2-40B4-BE49-F238E27FC236}">
                      <a16:creationId xmlns:a16="http://schemas.microsoft.com/office/drawing/2014/main" id="{D40943BF-1C25-8B02-FCC2-CF2F10B89732}"/>
                    </a:ext>
                  </a:extLst>
                </p:cNvPr>
                <p:cNvPicPr/>
                <p:nvPr/>
              </p:nvPicPr>
              <p:blipFill>
                <a:blip r:embed="rId447"/>
                <a:stretch>
                  <a:fillRect/>
                </a:stretch>
              </p:blipFill>
              <p:spPr>
                <a:xfrm>
                  <a:off x="1464087" y="6027316"/>
                  <a:ext cx="415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7" name="Freihand 276">
                  <a:extLst>
                    <a:ext uri="{FF2B5EF4-FFF2-40B4-BE49-F238E27FC236}">
                      <a16:creationId xmlns:a16="http://schemas.microsoft.com/office/drawing/2014/main" id="{88F921A5-04DB-0DC0-7F82-B8CEA55A08FB}"/>
                    </a:ext>
                  </a:extLst>
                </p14:cNvPr>
                <p14:cNvContentPartPr/>
                <p14:nvPr/>
              </p14:nvContentPartPr>
              <p14:xfrm>
                <a:off x="2104167" y="6087436"/>
                <a:ext cx="254160" cy="120960"/>
              </p14:xfrm>
            </p:contentPart>
          </mc:Choice>
          <mc:Fallback xmlns="">
            <p:pic>
              <p:nvPicPr>
                <p:cNvPr id="277" name="Freihand 276">
                  <a:extLst>
                    <a:ext uri="{FF2B5EF4-FFF2-40B4-BE49-F238E27FC236}">
                      <a16:creationId xmlns:a16="http://schemas.microsoft.com/office/drawing/2014/main" id="{88F921A5-04DB-0DC0-7F82-B8CEA55A08FB}"/>
                    </a:ext>
                  </a:extLst>
                </p:cNvPr>
                <p:cNvPicPr/>
                <p:nvPr/>
              </p:nvPicPr>
              <p:blipFill>
                <a:blip r:embed="rId449"/>
                <a:stretch>
                  <a:fillRect/>
                </a:stretch>
              </p:blipFill>
              <p:spPr>
                <a:xfrm>
                  <a:off x="2095527" y="6078796"/>
                  <a:ext cx="271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9" name="Freihand 278">
                  <a:extLst>
                    <a:ext uri="{FF2B5EF4-FFF2-40B4-BE49-F238E27FC236}">
                      <a16:creationId xmlns:a16="http://schemas.microsoft.com/office/drawing/2014/main" id="{D77C3596-0307-81D9-8338-1475765D0471}"/>
                    </a:ext>
                  </a:extLst>
                </p14:cNvPr>
                <p14:cNvContentPartPr/>
                <p14:nvPr/>
              </p14:nvContentPartPr>
              <p14:xfrm>
                <a:off x="2563527" y="6031996"/>
                <a:ext cx="14400" cy="137160"/>
              </p14:xfrm>
            </p:contentPart>
          </mc:Choice>
          <mc:Fallback xmlns="">
            <p:pic>
              <p:nvPicPr>
                <p:cNvPr id="279" name="Freihand 278">
                  <a:extLst>
                    <a:ext uri="{FF2B5EF4-FFF2-40B4-BE49-F238E27FC236}">
                      <a16:creationId xmlns:a16="http://schemas.microsoft.com/office/drawing/2014/main" id="{D77C3596-0307-81D9-8338-1475765D0471}"/>
                    </a:ext>
                  </a:extLst>
                </p:cNvPr>
                <p:cNvPicPr/>
                <p:nvPr/>
              </p:nvPicPr>
              <p:blipFill>
                <a:blip r:embed="rId451"/>
                <a:stretch>
                  <a:fillRect/>
                </a:stretch>
              </p:blipFill>
              <p:spPr>
                <a:xfrm>
                  <a:off x="2554887" y="6023356"/>
                  <a:ext cx="32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0" name="Freihand 279">
                  <a:extLst>
                    <a:ext uri="{FF2B5EF4-FFF2-40B4-BE49-F238E27FC236}">
                      <a16:creationId xmlns:a16="http://schemas.microsoft.com/office/drawing/2014/main" id="{5AFC0F3C-DC36-7695-CBC0-F3DDCAD8EC2E}"/>
                    </a:ext>
                  </a:extLst>
                </p14:cNvPr>
                <p14:cNvContentPartPr/>
                <p14:nvPr/>
              </p14:nvContentPartPr>
              <p14:xfrm>
                <a:off x="2496927" y="5993116"/>
                <a:ext cx="153720" cy="213120"/>
              </p14:xfrm>
            </p:contentPart>
          </mc:Choice>
          <mc:Fallback xmlns="">
            <p:pic>
              <p:nvPicPr>
                <p:cNvPr id="280" name="Freihand 279">
                  <a:extLst>
                    <a:ext uri="{FF2B5EF4-FFF2-40B4-BE49-F238E27FC236}">
                      <a16:creationId xmlns:a16="http://schemas.microsoft.com/office/drawing/2014/main" id="{5AFC0F3C-DC36-7695-CBC0-F3DDCAD8EC2E}"/>
                    </a:ext>
                  </a:extLst>
                </p:cNvPr>
                <p:cNvPicPr/>
                <p:nvPr/>
              </p:nvPicPr>
              <p:blipFill>
                <a:blip r:embed="rId453"/>
                <a:stretch>
                  <a:fillRect/>
                </a:stretch>
              </p:blipFill>
              <p:spPr>
                <a:xfrm>
                  <a:off x="2488287" y="5984116"/>
                  <a:ext cx="171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1" name="Freihand 280">
                  <a:extLst>
                    <a:ext uri="{FF2B5EF4-FFF2-40B4-BE49-F238E27FC236}">
                      <a16:creationId xmlns:a16="http://schemas.microsoft.com/office/drawing/2014/main" id="{5655DA0F-8C4F-9338-A9DB-E0519320CF26}"/>
                    </a:ext>
                  </a:extLst>
                </p14:cNvPr>
                <p14:cNvContentPartPr/>
                <p14:nvPr/>
              </p14:nvContentPartPr>
              <p14:xfrm>
                <a:off x="2717967" y="6029476"/>
                <a:ext cx="142560" cy="162720"/>
              </p14:xfrm>
            </p:contentPart>
          </mc:Choice>
          <mc:Fallback xmlns="">
            <p:pic>
              <p:nvPicPr>
                <p:cNvPr id="281" name="Freihand 280">
                  <a:extLst>
                    <a:ext uri="{FF2B5EF4-FFF2-40B4-BE49-F238E27FC236}">
                      <a16:creationId xmlns:a16="http://schemas.microsoft.com/office/drawing/2014/main" id="{5655DA0F-8C4F-9338-A9DB-E0519320CF26}"/>
                    </a:ext>
                  </a:extLst>
                </p:cNvPr>
                <p:cNvPicPr/>
                <p:nvPr/>
              </p:nvPicPr>
              <p:blipFill>
                <a:blip r:embed="rId455"/>
                <a:stretch>
                  <a:fillRect/>
                </a:stretch>
              </p:blipFill>
              <p:spPr>
                <a:xfrm>
                  <a:off x="2708967" y="6020476"/>
                  <a:ext cx="160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2" name="Freihand 281">
                  <a:extLst>
                    <a:ext uri="{FF2B5EF4-FFF2-40B4-BE49-F238E27FC236}">
                      <a16:creationId xmlns:a16="http://schemas.microsoft.com/office/drawing/2014/main" id="{ABF6A420-CDD5-AE69-7173-422E610DDC49}"/>
                    </a:ext>
                  </a:extLst>
                </p14:cNvPr>
                <p14:cNvContentPartPr/>
                <p14:nvPr/>
              </p14:nvContentPartPr>
              <p14:xfrm>
                <a:off x="2924607" y="6057196"/>
                <a:ext cx="413280" cy="264240"/>
              </p14:xfrm>
            </p:contentPart>
          </mc:Choice>
          <mc:Fallback xmlns="">
            <p:pic>
              <p:nvPicPr>
                <p:cNvPr id="282" name="Freihand 281">
                  <a:extLst>
                    <a:ext uri="{FF2B5EF4-FFF2-40B4-BE49-F238E27FC236}">
                      <a16:creationId xmlns:a16="http://schemas.microsoft.com/office/drawing/2014/main" id="{ABF6A420-CDD5-AE69-7173-422E610DDC49}"/>
                    </a:ext>
                  </a:extLst>
                </p:cNvPr>
                <p:cNvPicPr/>
                <p:nvPr/>
              </p:nvPicPr>
              <p:blipFill>
                <a:blip r:embed="rId457"/>
                <a:stretch>
                  <a:fillRect/>
                </a:stretch>
              </p:blipFill>
              <p:spPr>
                <a:xfrm>
                  <a:off x="2915607" y="6048556"/>
                  <a:ext cx="4309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3" name="Freihand 282">
                  <a:extLst>
                    <a:ext uri="{FF2B5EF4-FFF2-40B4-BE49-F238E27FC236}">
                      <a16:creationId xmlns:a16="http://schemas.microsoft.com/office/drawing/2014/main" id="{5089C76E-512C-FB0D-DE3A-AA59FD34909B}"/>
                    </a:ext>
                  </a:extLst>
                </p14:cNvPr>
                <p14:cNvContentPartPr/>
                <p14:nvPr/>
              </p14:nvContentPartPr>
              <p14:xfrm>
                <a:off x="3282447" y="6035596"/>
                <a:ext cx="11880" cy="6120"/>
              </p14:xfrm>
            </p:contentPart>
          </mc:Choice>
          <mc:Fallback xmlns="">
            <p:pic>
              <p:nvPicPr>
                <p:cNvPr id="283" name="Freihand 282">
                  <a:extLst>
                    <a:ext uri="{FF2B5EF4-FFF2-40B4-BE49-F238E27FC236}">
                      <a16:creationId xmlns:a16="http://schemas.microsoft.com/office/drawing/2014/main" id="{5089C76E-512C-FB0D-DE3A-AA59FD34909B}"/>
                    </a:ext>
                  </a:extLst>
                </p:cNvPr>
                <p:cNvPicPr/>
                <p:nvPr/>
              </p:nvPicPr>
              <p:blipFill>
                <a:blip r:embed="rId459"/>
                <a:stretch>
                  <a:fillRect/>
                </a:stretch>
              </p:blipFill>
              <p:spPr>
                <a:xfrm>
                  <a:off x="3273447" y="6026956"/>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4" name="Freihand 283">
                  <a:extLst>
                    <a:ext uri="{FF2B5EF4-FFF2-40B4-BE49-F238E27FC236}">
                      <a16:creationId xmlns:a16="http://schemas.microsoft.com/office/drawing/2014/main" id="{0F0DD2CF-3EF7-4CA8-20DC-B1C1AA8FFEFF}"/>
                    </a:ext>
                  </a:extLst>
                </p14:cNvPr>
                <p14:cNvContentPartPr/>
                <p14:nvPr/>
              </p14:nvContentPartPr>
              <p14:xfrm>
                <a:off x="3376767" y="6097516"/>
                <a:ext cx="155160" cy="92520"/>
              </p14:xfrm>
            </p:contentPart>
          </mc:Choice>
          <mc:Fallback xmlns="">
            <p:pic>
              <p:nvPicPr>
                <p:cNvPr id="284" name="Freihand 283">
                  <a:extLst>
                    <a:ext uri="{FF2B5EF4-FFF2-40B4-BE49-F238E27FC236}">
                      <a16:creationId xmlns:a16="http://schemas.microsoft.com/office/drawing/2014/main" id="{0F0DD2CF-3EF7-4CA8-20DC-B1C1AA8FFEFF}"/>
                    </a:ext>
                  </a:extLst>
                </p:cNvPr>
                <p:cNvPicPr/>
                <p:nvPr/>
              </p:nvPicPr>
              <p:blipFill>
                <a:blip r:embed="rId461"/>
                <a:stretch>
                  <a:fillRect/>
                </a:stretch>
              </p:blipFill>
              <p:spPr>
                <a:xfrm>
                  <a:off x="3367767" y="6088516"/>
                  <a:ext cx="172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5" name="Freihand 284">
                  <a:extLst>
                    <a:ext uri="{FF2B5EF4-FFF2-40B4-BE49-F238E27FC236}">
                      <a16:creationId xmlns:a16="http://schemas.microsoft.com/office/drawing/2014/main" id="{5DF57E99-F97A-B309-47B7-DE139965030F}"/>
                    </a:ext>
                  </a:extLst>
                </p14:cNvPr>
                <p14:cNvContentPartPr/>
                <p14:nvPr/>
              </p14:nvContentPartPr>
              <p14:xfrm>
                <a:off x="3701847" y="5994916"/>
                <a:ext cx="264960" cy="172080"/>
              </p14:xfrm>
            </p:contentPart>
          </mc:Choice>
          <mc:Fallback xmlns="">
            <p:pic>
              <p:nvPicPr>
                <p:cNvPr id="285" name="Freihand 284">
                  <a:extLst>
                    <a:ext uri="{FF2B5EF4-FFF2-40B4-BE49-F238E27FC236}">
                      <a16:creationId xmlns:a16="http://schemas.microsoft.com/office/drawing/2014/main" id="{5DF57E99-F97A-B309-47B7-DE139965030F}"/>
                    </a:ext>
                  </a:extLst>
                </p:cNvPr>
                <p:cNvPicPr/>
                <p:nvPr/>
              </p:nvPicPr>
              <p:blipFill>
                <a:blip r:embed="rId463"/>
                <a:stretch>
                  <a:fillRect/>
                </a:stretch>
              </p:blipFill>
              <p:spPr>
                <a:xfrm>
                  <a:off x="3693207" y="5986276"/>
                  <a:ext cx="2826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6" name="Freihand 285">
                  <a:extLst>
                    <a:ext uri="{FF2B5EF4-FFF2-40B4-BE49-F238E27FC236}">
                      <a16:creationId xmlns:a16="http://schemas.microsoft.com/office/drawing/2014/main" id="{4FF16DFA-184A-BA2C-A2C7-1484ADD59CAD}"/>
                    </a:ext>
                  </a:extLst>
                </p14:cNvPr>
                <p14:cNvContentPartPr/>
                <p14:nvPr/>
              </p14:nvContentPartPr>
              <p14:xfrm>
                <a:off x="4024407" y="6042436"/>
                <a:ext cx="57240" cy="142920"/>
              </p14:xfrm>
            </p:contentPart>
          </mc:Choice>
          <mc:Fallback xmlns="">
            <p:pic>
              <p:nvPicPr>
                <p:cNvPr id="286" name="Freihand 285">
                  <a:extLst>
                    <a:ext uri="{FF2B5EF4-FFF2-40B4-BE49-F238E27FC236}">
                      <a16:creationId xmlns:a16="http://schemas.microsoft.com/office/drawing/2014/main" id="{4FF16DFA-184A-BA2C-A2C7-1484ADD59CAD}"/>
                    </a:ext>
                  </a:extLst>
                </p:cNvPr>
                <p:cNvPicPr/>
                <p:nvPr/>
              </p:nvPicPr>
              <p:blipFill>
                <a:blip r:embed="rId465"/>
                <a:stretch>
                  <a:fillRect/>
                </a:stretch>
              </p:blipFill>
              <p:spPr>
                <a:xfrm>
                  <a:off x="4015407" y="6033436"/>
                  <a:ext cx="74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7" name="Freihand 286">
                  <a:extLst>
                    <a:ext uri="{FF2B5EF4-FFF2-40B4-BE49-F238E27FC236}">
                      <a16:creationId xmlns:a16="http://schemas.microsoft.com/office/drawing/2014/main" id="{35ECC818-F129-7A3A-04F5-4107DFF7D39C}"/>
                    </a:ext>
                  </a:extLst>
                </p14:cNvPr>
                <p14:cNvContentPartPr/>
                <p14:nvPr/>
              </p14:nvContentPartPr>
              <p14:xfrm>
                <a:off x="4258047" y="6017596"/>
                <a:ext cx="325080" cy="169920"/>
              </p14:xfrm>
            </p:contentPart>
          </mc:Choice>
          <mc:Fallback xmlns="">
            <p:pic>
              <p:nvPicPr>
                <p:cNvPr id="287" name="Freihand 286">
                  <a:extLst>
                    <a:ext uri="{FF2B5EF4-FFF2-40B4-BE49-F238E27FC236}">
                      <a16:creationId xmlns:a16="http://schemas.microsoft.com/office/drawing/2014/main" id="{35ECC818-F129-7A3A-04F5-4107DFF7D39C}"/>
                    </a:ext>
                  </a:extLst>
                </p:cNvPr>
                <p:cNvPicPr/>
                <p:nvPr/>
              </p:nvPicPr>
              <p:blipFill>
                <a:blip r:embed="rId467"/>
                <a:stretch>
                  <a:fillRect/>
                </a:stretch>
              </p:blipFill>
              <p:spPr>
                <a:xfrm>
                  <a:off x="4249047" y="6008956"/>
                  <a:ext cx="342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8" name="Freihand 287">
                  <a:extLst>
                    <a:ext uri="{FF2B5EF4-FFF2-40B4-BE49-F238E27FC236}">
                      <a16:creationId xmlns:a16="http://schemas.microsoft.com/office/drawing/2014/main" id="{63AD0168-D75B-6DC7-A341-8B0E0A2393D6}"/>
                    </a:ext>
                  </a:extLst>
                </p14:cNvPr>
                <p14:cNvContentPartPr/>
                <p14:nvPr/>
              </p14:nvContentPartPr>
              <p14:xfrm>
                <a:off x="4567647" y="5987356"/>
                <a:ext cx="114480" cy="251640"/>
              </p14:xfrm>
            </p:contentPart>
          </mc:Choice>
          <mc:Fallback xmlns="">
            <p:pic>
              <p:nvPicPr>
                <p:cNvPr id="288" name="Freihand 287">
                  <a:extLst>
                    <a:ext uri="{FF2B5EF4-FFF2-40B4-BE49-F238E27FC236}">
                      <a16:creationId xmlns:a16="http://schemas.microsoft.com/office/drawing/2014/main" id="{63AD0168-D75B-6DC7-A341-8B0E0A2393D6}"/>
                    </a:ext>
                  </a:extLst>
                </p:cNvPr>
                <p:cNvPicPr/>
                <p:nvPr/>
              </p:nvPicPr>
              <p:blipFill>
                <a:blip r:embed="rId469"/>
                <a:stretch>
                  <a:fillRect/>
                </a:stretch>
              </p:blipFill>
              <p:spPr>
                <a:xfrm>
                  <a:off x="4558647" y="5978356"/>
                  <a:ext cx="1321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9" name="Freihand 288">
                  <a:extLst>
                    <a:ext uri="{FF2B5EF4-FFF2-40B4-BE49-F238E27FC236}">
                      <a16:creationId xmlns:a16="http://schemas.microsoft.com/office/drawing/2014/main" id="{C6A8DDF2-63ED-60E0-3D04-57BC6C408E8C}"/>
                    </a:ext>
                  </a:extLst>
                </p14:cNvPr>
                <p14:cNvContentPartPr/>
                <p14:nvPr/>
              </p14:nvContentPartPr>
              <p14:xfrm>
                <a:off x="4722807" y="5981956"/>
                <a:ext cx="114120" cy="210600"/>
              </p14:xfrm>
            </p:contentPart>
          </mc:Choice>
          <mc:Fallback xmlns="">
            <p:pic>
              <p:nvPicPr>
                <p:cNvPr id="289" name="Freihand 288">
                  <a:extLst>
                    <a:ext uri="{FF2B5EF4-FFF2-40B4-BE49-F238E27FC236}">
                      <a16:creationId xmlns:a16="http://schemas.microsoft.com/office/drawing/2014/main" id="{C6A8DDF2-63ED-60E0-3D04-57BC6C408E8C}"/>
                    </a:ext>
                  </a:extLst>
                </p:cNvPr>
                <p:cNvPicPr/>
                <p:nvPr/>
              </p:nvPicPr>
              <p:blipFill>
                <a:blip r:embed="rId471"/>
                <a:stretch>
                  <a:fillRect/>
                </a:stretch>
              </p:blipFill>
              <p:spPr>
                <a:xfrm>
                  <a:off x="4713807" y="5973316"/>
                  <a:ext cx="1317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0" name="Freihand 289">
                  <a:extLst>
                    <a:ext uri="{FF2B5EF4-FFF2-40B4-BE49-F238E27FC236}">
                      <a16:creationId xmlns:a16="http://schemas.microsoft.com/office/drawing/2014/main" id="{0159DAB6-4EA8-F83E-9724-B388E3E31483}"/>
                    </a:ext>
                  </a:extLst>
                </p14:cNvPr>
                <p14:cNvContentPartPr/>
                <p14:nvPr/>
              </p14:nvContentPartPr>
              <p14:xfrm>
                <a:off x="4870407" y="6057556"/>
                <a:ext cx="283320" cy="114480"/>
              </p14:xfrm>
            </p:contentPart>
          </mc:Choice>
          <mc:Fallback xmlns="">
            <p:pic>
              <p:nvPicPr>
                <p:cNvPr id="290" name="Freihand 289">
                  <a:extLst>
                    <a:ext uri="{FF2B5EF4-FFF2-40B4-BE49-F238E27FC236}">
                      <a16:creationId xmlns:a16="http://schemas.microsoft.com/office/drawing/2014/main" id="{0159DAB6-4EA8-F83E-9724-B388E3E31483}"/>
                    </a:ext>
                  </a:extLst>
                </p:cNvPr>
                <p:cNvPicPr/>
                <p:nvPr/>
              </p:nvPicPr>
              <p:blipFill>
                <a:blip r:embed="rId473"/>
                <a:stretch>
                  <a:fillRect/>
                </a:stretch>
              </p:blipFill>
              <p:spPr>
                <a:xfrm>
                  <a:off x="4861407" y="6048556"/>
                  <a:ext cx="300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1" name="Freihand 290">
                  <a:extLst>
                    <a:ext uri="{FF2B5EF4-FFF2-40B4-BE49-F238E27FC236}">
                      <a16:creationId xmlns:a16="http://schemas.microsoft.com/office/drawing/2014/main" id="{E39DAFBC-406F-D870-0DDC-428280FDCC10}"/>
                    </a:ext>
                  </a:extLst>
                </p14:cNvPr>
                <p14:cNvContentPartPr/>
                <p14:nvPr/>
              </p14:nvContentPartPr>
              <p14:xfrm>
                <a:off x="5209887" y="6034516"/>
                <a:ext cx="85680" cy="137160"/>
              </p14:xfrm>
            </p:contentPart>
          </mc:Choice>
          <mc:Fallback xmlns="">
            <p:pic>
              <p:nvPicPr>
                <p:cNvPr id="291" name="Freihand 290">
                  <a:extLst>
                    <a:ext uri="{FF2B5EF4-FFF2-40B4-BE49-F238E27FC236}">
                      <a16:creationId xmlns:a16="http://schemas.microsoft.com/office/drawing/2014/main" id="{E39DAFBC-406F-D870-0DDC-428280FDCC10}"/>
                    </a:ext>
                  </a:extLst>
                </p:cNvPr>
                <p:cNvPicPr/>
                <p:nvPr/>
              </p:nvPicPr>
              <p:blipFill>
                <a:blip r:embed="rId475"/>
                <a:stretch>
                  <a:fillRect/>
                </a:stretch>
              </p:blipFill>
              <p:spPr>
                <a:xfrm>
                  <a:off x="5201247" y="6025876"/>
                  <a:ext cx="103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2" name="Freihand 291">
                  <a:extLst>
                    <a:ext uri="{FF2B5EF4-FFF2-40B4-BE49-F238E27FC236}">
                      <a16:creationId xmlns:a16="http://schemas.microsoft.com/office/drawing/2014/main" id="{E06C24C9-2FFF-2796-A108-42579CC339C8}"/>
                    </a:ext>
                  </a:extLst>
                </p14:cNvPr>
                <p14:cNvContentPartPr/>
                <p14:nvPr/>
              </p14:nvContentPartPr>
              <p14:xfrm>
                <a:off x="5466567" y="6035956"/>
                <a:ext cx="671400" cy="167400"/>
              </p14:xfrm>
            </p:contentPart>
          </mc:Choice>
          <mc:Fallback xmlns="">
            <p:pic>
              <p:nvPicPr>
                <p:cNvPr id="292" name="Freihand 291">
                  <a:extLst>
                    <a:ext uri="{FF2B5EF4-FFF2-40B4-BE49-F238E27FC236}">
                      <a16:creationId xmlns:a16="http://schemas.microsoft.com/office/drawing/2014/main" id="{E06C24C9-2FFF-2796-A108-42579CC339C8}"/>
                    </a:ext>
                  </a:extLst>
                </p:cNvPr>
                <p:cNvPicPr/>
                <p:nvPr/>
              </p:nvPicPr>
              <p:blipFill>
                <a:blip r:embed="rId477"/>
                <a:stretch>
                  <a:fillRect/>
                </a:stretch>
              </p:blipFill>
              <p:spPr>
                <a:xfrm>
                  <a:off x="5457567" y="6027316"/>
                  <a:ext cx="689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3" name="Freihand 292">
                  <a:extLst>
                    <a:ext uri="{FF2B5EF4-FFF2-40B4-BE49-F238E27FC236}">
                      <a16:creationId xmlns:a16="http://schemas.microsoft.com/office/drawing/2014/main" id="{D0A7A43E-432A-09FE-10A6-F697B75DF9DA}"/>
                    </a:ext>
                  </a:extLst>
                </p14:cNvPr>
                <p14:cNvContentPartPr/>
                <p14:nvPr/>
              </p14:nvContentPartPr>
              <p14:xfrm>
                <a:off x="5915847" y="5934436"/>
                <a:ext cx="23040" cy="14760"/>
              </p14:xfrm>
            </p:contentPart>
          </mc:Choice>
          <mc:Fallback xmlns="">
            <p:pic>
              <p:nvPicPr>
                <p:cNvPr id="293" name="Freihand 292">
                  <a:extLst>
                    <a:ext uri="{FF2B5EF4-FFF2-40B4-BE49-F238E27FC236}">
                      <a16:creationId xmlns:a16="http://schemas.microsoft.com/office/drawing/2014/main" id="{D0A7A43E-432A-09FE-10A6-F697B75DF9DA}"/>
                    </a:ext>
                  </a:extLst>
                </p:cNvPr>
                <p:cNvPicPr/>
                <p:nvPr/>
              </p:nvPicPr>
              <p:blipFill>
                <a:blip r:embed="rId479"/>
                <a:stretch>
                  <a:fillRect/>
                </a:stretch>
              </p:blipFill>
              <p:spPr>
                <a:xfrm>
                  <a:off x="5907207" y="5925796"/>
                  <a:ext cx="40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4" name="Freihand 293">
                  <a:extLst>
                    <a:ext uri="{FF2B5EF4-FFF2-40B4-BE49-F238E27FC236}">
                      <a16:creationId xmlns:a16="http://schemas.microsoft.com/office/drawing/2014/main" id="{A9C250B8-A8E7-4D4B-67D2-4B7FAFFC7F08}"/>
                    </a:ext>
                  </a:extLst>
                </p14:cNvPr>
                <p14:cNvContentPartPr/>
                <p14:nvPr/>
              </p14:nvContentPartPr>
              <p14:xfrm>
                <a:off x="6334887" y="5986636"/>
                <a:ext cx="225000" cy="159840"/>
              </p14:xfrm>
            </p:contentPart>
          </mc:Choice>
          <mc:Fallback xmlns="">
            <p:pic>
              <p:nvPicPr>
                <p:cNvPr id="294" name="Freihand 293">
                  <a:extLst>
                    <a:ext uri="{FF2B5EF4-FFF2-40B4-BE49-F238E27FC236}">
                      <a16:creationId xmlns:a16="http://schemas.microsoft.com/office/drawing/2014/main" id="{A9C250B8-A8E7-4D4B-67D2-4B7FAFFC7F08}"/>
                    </a:ext>
                  </a:extLst>
                </p:cNvPr>
                <p:cNvPicPr/>
                <p:nvPr/>
              </p:nvPicPr>
              <p:blipFill>
                <a:blip r:embed="rId481"/>
                <a:stretch>
                  <a:fillRect/>
                </a:stretch>
              </p:blipFill>
              <p:spPr>
                <a:xfrm>
                  <a:off x="6325887" y="5977996"/>
                  <a:ext cx="242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5" name="Freihand 294">
                  <a:extLst>
                    <a:ext uri="{FF2B5EF4-FFF2-40B4-BE49-F238E27FC236}">
                      <a16:creationId xmlns:a16="http://schemas.microsoft.com/office/drawing/2014/main" id="{B8A2E547-0AC3-3041-1B62-0E38E5F025D8}"/>
                    </a:ext>
                  </a:extLst>
                </p14:cNvPr>
                <p14:cNvContentPartPr/>
                <p14:nvPr/>
              </p14:nvContentPartPr>
              <p14:xfrm>
                <a:off x="6580767" y="5960716"/>
                <a:ext cx="498600" cy="174240"/>
              </p14:xfrm>
            </p:contentPart>
          </mc:Choice>
          <mc:Fallback xmlns="">
            <p:pic>
              <p:nvPicPr>
                <p:cNvPr id="295" name="Freihand 294">
                  <a:extLst>
                    <a:ext uri="{FF2B5EF4-FFF2-40B4-BE49-F238E27FC236}">
                      <a16:creationId xmlns:a16="http://schemas.microsoft.com/office/drawing/2014/main" id="{B8A2E547-0AC3-3041-1B62-0E38E5F025D8}"/>
                    </a:ext>
                  </a:extLst>
                </p:cNvPr>
                <p:cNvPicPr/>
                <p:nvPr/>
              </p:nvPicPr>
              <p:blipFill>
                <a:blip r:embed="rId483"/>
                <a:stretch>
                  <a:fillRect/>
                </a:stretch>
              </p:blipFill>
              <p:spPr>
                <a:xfrm>
                  <a:off x="6571767" y="5951716"/>
                  <a:ext cx="5162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6" name="Freihand 295">
                  <a:extLst>
                    <a:ext uri="{FF2B5EF4-FFF2-40B4-BE49-F238E27FC236}">
                      <a16:creationId xmlns:a16="http://schemas.microsoft.com/office/drawing/2014/main" id="{E61B7C53-92C4-1483-A151-B8158F438BF8}"/>
                    </a:ext>
                  </a:extLst>
                </p14:cNvPr>
                <p14:cNvContentPartPr/>
                <p14:nvPr/>
              </p14:nvContentPartPr>
              <p14:xfrm>
                <a:off x="7142007" y="6018676"/>
                <a:ext cx="217080" cy="102600"/>
              </p14:xfrm>
            </p:contentPart>
          </mc:Choice>
          <mc:Fallback xmlns="">
            <p:pic>
              <p:nvPicPr>
                <p:cNvPr id="296" name="Freihand 295">
                  <a:extLst>
                    <a:ext uri="{FF2B5EF4-FFF2-40B4-BE49-F238E27FC236}">
                      <a16:creationId xmlns:a16="http://schemas.microsoft.com/office/drawing/2014/main" id="{E61B7C53-92C4-1483-A151-B8158F438BF8}"/>
                    </a:ext>
                  </a:extLst>
                </p:cNvPr>
                <p:cNvPicPr/>
                <p:nvPr/>
              </p:nvPicPr>
              <p:blipFill>
                <a:blip r:embed="rId485"/>
                <a:stretch>
                  <a:fillRect/>
                </a:stretch>
              </p:blipFill>
              <p:spPr>
                <a:xfrm>
                  <a:off x="7133367" y="6009676"/>
                  <a:ext cx="234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7" name="Freihand 296">
                  <a:extLst>
                    <a:ext uri="{FF2B5EF4-FFF2-40B4-BE49-F238E27FC236}">
                      <a16:creationId xmlns:a16="http://schemas.microsoft.com/office/drawing/2014/main" id="{2C3C2159-FE31-7E77-33DE-8182F2A33AB3}"/>
                    </a:ext>
                  </a:extLst>
                </p14:cNvPr>
                <p14:cNvContentPartPr/>
                <p14:nvPr/>
              </p14:nvContentPartPr>
              <p14:xfrm>
                <a:off x="7331727" y="5935516"/>
                <a:ext cx="20880" cy="38520"/>
              </p14:xfrm>
            </p:contentPart>
          </mc:Choice>
          <mc:Fallback xmlns="">
            <p:pic>
              <p:nvPicPr>
                <p:cNvPr id="297" name="Freihand 296">
                  <a:extLst>
                    <a:ext uri="{FF2B5EF4-FFF2-40B4-BE49-F238E27FC236}">
                      <a16:creationId xmlns:a16="http://schemas.microsoft.com/office/drawing/2014/main" id="{2C3C2159-FE31-7E77-33DE-8182F2A33AB3}"/>
                    </a:ext>
                  </a:extLst>
                </p:cNvPr>
                <p:cNvPicPr/>
                <p:nvPr/>
              </p:nvPicPr>
              <p:blipFill>
                <a:blip r:embed="rId487"/>
                <a:stretch>
                  <a:fillRect/>
                </a:stretch>
              </p:blipFill>
              <p:spPr>
                <a:xfrm>
                  <a:off x="7323087" y="5926876"/>
                  <a:ext cx="385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8" name="Freihand 297">
                  <a:extLst>
                    <a:ext uri="{FF2B5EF4-FFF2-40B4-BE49-F238E27FC236}">
                      <a16:creationId xmlns:a16="http://schemas.microsoft.com/office/drawing/2014/main" id="{B742C681-9715-CAC3-906F-09CF6E8C91FD}"/>
                    </a:ext>
                  </a:extLst>
                </p14:cNvPr>
                <p14:cNvContentPartPr/>
                <p14:nvPr/>
              </p14:nvContentPartPr>
              <p14:xfrm>
                <a:off x="7397967" y="5959996"/>
                <a:ext cx="375480" cy="152640"/>
              </p14:xfrm>
            </p:contentPart>
          </mc:Choice>
          <mc:Fallback xmlns="">
            <p:pic>
              <p:nvPicPr>
                <p:cNvPr id="298" name="Freihand 297">
                  <a:extLst>
                    <a:ext uri="{FF2B5EF4-FFF2-40B4-BE49-F238E27FC236}">
                      <a16:creationId xmlns:a16="http://schemas.microsoft.com/office/drawing/2014/main" id="{B742C681-9715-CAC3-906F-09CF6E8C91FD}"/>
                    </a:ext>
                  </a:extLst>
                </p:cNvPr>
                <p:cNvPicPr/>
                <p:nvPr/>
              </p:nvPicPr>
              <p:blipFill>
                <a:blip r:embed="rId489"/>
                <a:stretch>
                  <a:fillRect/>
                </a:stretch>
              </p:blipFill>
              <p:spPr>
                <a:xfrm>
                  <a:off x="7388967" y="5951356"/>
                  <a:ext cx="393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9" name="Freihand 298">
                  <a:extLst>
                    <a:ext uri="{FF2B5EF4-FFF2-40B4-BE49-F238E27FC236}">
                      <a16:creationId xmlns:a16="http://schemas.microsoft.com/office/drawing/2014/main" id="{479A8921-827B-397A-B418-4F0C6E5ECE5C}"/>
                    </a:ext>
                  </a:extLst>
                </p14:cNvPr>
                <p14:cNvContentPartPr/>
                <p14:nvPr/>
              </p14:nvContentPartPr>
              <p14:xfrm>
                <a:off x="7795767" y="6001396"/>
                <a:ext cx="88920" cy="132120"/>
              </p14:xfrm>
            </p:contentPart>
          </mc:Choice>
          <mc:Fallback xmlns="">
            <p:pic>
              <p:nvPicPr>
                <p:cNvPr id="299" name="Freihand 298">
                  <a:extLst>
                    <a:ext uri="{FF2B5EF4-FFF2-40B4-BE49-F238E27FC236}">
                      <a16:creationId xmlns:a16="http://schemas.microsoft.com/office/drawing/2014/main" id="{479A8921-827B-397A-B418-4F0C6E5ECE5C}"/>
                    </a:ext>
                  </a:extLst>
                </p:cNvPr>
                <p:cNvPicPr/>
                <p:nvPr/>
              </p:nvPicPr>
              <p:blipFill>
                <a:blip r:embed="rId491"/>
                <a:stretch>
                  <a:fillRect/>
                </a:stretch>
              </p:blipFill>
              <p:spPr>
                <a:xfrm>
                  <a:off x="7787127" y="5992756"/>
                  <a:ext cx="106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0" name="Freihand 299">
                  <a:extLst>
                    <a:ext uri="{FF2B5EF4-FFF2-40B4-BE49-F238E27FC236}">
                      <a16:creationId xmlns:a16="http://schemas.microsoft.com/office/drawing/2014/main" id="{B9568281-B0D7-1468-906C-14ECEACCB4BC}"/>
                    </a:ext>
                  </a:extLst>
                </p14:cNvPr>
                <p14:cNvContentPartPr/>
                <p14:nvPr/>
              </p14:nvContentPartPr>
              <p14:xfrm>
                <a:off x="7959207" y="5900956"/>
                <a:ext cx="355320" cy="232920"/>
              </p14:xfrm>
            </p:contentPart>
          </mc:Choice>
          <mc:Fallback xmlns="">
            <p:pic>
              <p:nvPicPr>
                <p:cNvPr id="300" name="Freihand 299">
                  <a:extLst>
                    <a:ext uri="{FF2B5EF4-FFF2-40B4-BE49-F238E27FC236}">
                      <a16:creationId xmlns:a16="http://schemas.microsoft.com/office/drawing/2014/main" id="{B9568281-B0D7-1468-906C-14ECEACCB4BC}"/>
                    </a:ext>
                  </a:extLst>
                </p:cNvPr>
                <p:cNvPicPr/>
                <p:nvPr/>
              </p:nvPicPr>
              <p:blipFill>
                <a:blip r:embed="rId493"/>
                <a:stretch>
                  <a:fillRect/>
                </a:stretch>
              </p:blipFill>
              <p:spPr>
                <a:xfrm>
                  <a:off x="7950567" y="5892316"/>
                  <a:ext cx="372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1" name="Freihand 300">
                  <a:extLst>
                    <a:ext uri="{FF2B5EF4-FFF2-40B4-BE49-F238E27FC236}">
                      <a16:creationId xmlns:a16="http://schemas.microsoft.com/office/drawing/2014/main" id="{7266AFA6-03A8-9F8E-150B-ED9F03870E95}"/>
                    </a:ext>
                  </a:extLst>
                </p14:cNvPr>
                <p14:cNvContentPartPr/>
                <p14:nvPr/>
              </p14:nvContentPartPr>
              <p14:xfrm>
                <a:off x="8219127" y="5836516"/>
                <a:ext cx="6120" cy="28080"/>
              </p14:xfrm>
            </p:contentPart>
          </mc:Choice>
          <mc:Fallback xmlns="">
            <p:pic>
              <p:nvPicPr>
                <p:cNvPr id="301" name="Freihand 300">
                  <a:extLst>
                    <a:ext uri="{FF2B5EF4-FFF2-40B4-BE49-F238E27FC236}">
                      <a16:creationId xmlns:a16="http://schemas.microsoft.com/office/drawing/2014/main" id="{7266AFA6-03A8-9F8E-150B-ED9F03870E95}"/>
                    </a:ext>
                  </a:extLst>
                </p:cNvPr>
                <p:cNvPicPr/>
                <p:nvPr/>
              </p:nvPicPr>
              <p:blipFill>
                <a:blip r:embed="rId495"/>
                <a:stretch>
                  <a:fillRect/>
                </a:stretch>
              </p:blipFill>
              <p:spPr>
                <a:xfrm>
                  <a:off x="8210487" y="5827516"/>
                  <a:ext cx="23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3" name="Freihand 302">
                  <a:extLst>
                    <a:ext uri="{FF2B5EF4-FFF2-40B4-BE49-F238E27FC236}">
                      <a16:creationId xmlns:a16="http://schemas.microsoft.com/office/drawing/2014/main" id="{ED86FD7E-A6F5-DCE4-7106-741926BA49DC}"/>
                    </a:ext>
                  </a:extLst>
                </p14:cNvPr>
                <p14:cNvContentPartPr/>
                <p14:nvPr/>
              </p14:nvContentPartPr>
              <p14:xfrm>
                <a:off x="354927" y="6406756"/>
                <a:ext cx="90000" cy="197280"/>
              </p14:xfrm>
            </p:contentPart>
          </mc:Choice>
          <mc:Fallback xmlns="">
            <p:pic>
              <p:nvPicPr>
                <p:cNvPr id="303" name="Freihand 302">
                  <a:extLst>
                    <a:ext uri="{FF2B5EF4-FFF2-40B4-BE49-F238E27FC236}">
                      <a16:creationId xmlns:a16="http://schemas.microsoft.com/office/drawing/2014/main" id="{ED86FD7E-A6F5-DCE4-7106-741926BA49DC}"/>
                    </a:ext>
                  </a:extLst>
                </p:cNvPr>
                <p:cNvPicPr/>
                <p:nvPr/>
              </p:nvPicPr>
              <p:blipFill>
                <a:blip r:embed="rId497"/>
                <a:stretch>
                  <a:fillRect/>
                </a:stretch>
              </p:blipFill>
              <p:spPr>
                <a:xfrm>
                  <a:off x="346287" y="6398116"/>
                  <a:ext cx="107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4" name="Freihand 303">
                  <a:extLst>
                    <a:ext uri="{FF2B5EF4-FFF2-40B4-BE49-F238E27FC236}">
                      <a16:creationId xmlns:a16="http://schemas.microsoft.com/office/drawing/2014/main" id="{30032438-2FE0-B0BC-D64D-C22AB3A3E508}"/>
                    </a:ext>
                  </a:extLst>
                </p14:cNvPr>
                <p14:cNvContentPartPr/>
                <p14:nvPr/>
              </p14:nvContentPartPr>
              <p14:xfrm>
                <a:off x="541767" y="6527356"/>
                <a:ext cx="32400" cy="11880"/>
              </p14:xfrm>
            </p:contentPart>
          </mc:Choice>
          <mc:Fallback xmlns="">
            <p:pic>
              <p:nvPicPr>
                <p:cNvPr id="304" name="Freihand 303">
                  <a:extLst>
                    <a:ext uri="{FF2B5EF4-FFF2-40B4-BE49-F238E27FC236}">
                      <a16:creationId xmlns:a16="http://schemas.microsoft.com/office/drawing/2014/main" id="{30032438-2FE0-B0BC-D64D-C22AB3A3E508}"/>
                    </a:ext>
                  </a:extLst>
                </p:cNvPr>
                <p:cNvPicPr/>
                <p:nvPr/>
              </p:nvPicPr>
              <p:blipFill>
                <a:blip r:embed="rId499"/>
                <a:stretch>
                  <a:fillRect/>
                </a:stretch>
              </p:blipFill>
              <p:spPr>
                <a:xfrm>
                  <a:off x="533127" y="6518716"/>
                  <a:ext cx="50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5" name="Freihand 304">
                  <a:extLst>
                    <a:ext uri="{FF2B5EF4-FFF2-40B4-BE49-F238E27FC236}">
                      <a16:creationId xmlns:a16="http://schemas.microsoft.com/office/drawing/2014/main" id="{647E7493-5D00-5AD1-BD2E-2A7D3B7BD3B4}"/>
                    </a:ext>
                  </a:extLst>
                </p14:cNvPr>
                <p14:cNvContentPartPr/>
                <p14:nvPr/>
              </p14:nvContentPartPr>
              <p14:xfrm>
                <a:off x="658047" y="6381916"/>
                <a:ext cx="33480" cy="138240"/>
              </p14:xfrm>
            </p:contentPart>
          </mc:Choice>
          <mc:Fallback xmlns="">
            <p:pic>
              <p:nvPicPr>
                <p:cNvPr id="305" name="Freihand 304">
                  <a:extLst>
                    <a:ext uri="{FF2B5EF4-FFF2-40B4-BE49-F238E27FC236}">
                      <a16:creationId xmlns:a16="http://schemas.microsoft.com/office/drawing/2014/main" id="{647E7493-5D00-5AD1-BD2E-2A7D3B7BD3B4}"/>
                    </a:ext>
                  </a:extLst>
                </p:cNvPr>
                <p:cNvPicPr/>
                <p:nvPr/>
              </p:nvPicPr>
              <p:blipFill>
                <a:blip r:embed="rId501"/>
                <a:stretch>
                  <a:fillRect/>
                </a:stretch>
              </p:blipFill>
              <p:spPr>
                <a:xfrm>
                  <a:off x="649047" y="6372916"/>
                  <a:ext cx="51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6" name="Freihand 305">
                  <a:extLst>
                    <a:ext uri="{FF2B5EF4-FFF2-40B4-BE49-F238E27FC236}">
                      <a16:creationId xmlns:a16="http://schemas.microsoft.com/office/drawing/2014/main" id="{F2882F94-75CB-535E-E41D-404874B65C0A}"/>
                    </a:ext>
                  </a:extLst>
                </p14:cNvPr>
                <p14:cNvContentPartPr/>
                <p14:nvPr/>
              </p14:nvContentPartPr>
              <p14:xfrm>
                <a:off x="590007" y="6329356"/>
                <a:ext cx="285480" cy="255240"/>
              </p14:xfrm>
            </p:contentPart>
          </mc:Choice>
          <mc:Fallback xmlns="">
            <p:pic>
              <p:nvPicPr>
                <p:cNvPr id="306" name="Freihand 305">
                  <a:extLst>
                    <a:ext uri="{FF2B5EF4-FFF2-40B4-BE49-F238E27FC236}">
                      <a16:creationId xmlns:a16="http://schemas.microsoft.com/office/drawing/2014/main" id="{F2882F94-75CB-535E-E41D-404874B65C0A}"/>
                    </a:ext>
                  </a:extLst>
                </p:cNvPr>
                <p:cNvPicPr/>
                <p:nvPr/>
              </p:nvPicPr>
              <p:blipFill>
                <a:blip r:embed="rId503"/>
                <a:stretch>
                  <a:fillRect/>
                </a:stretch>
              </p:blipFill>
              <p:spPr>
                <a:xfrm>
                  <a:off x="581367" y="6320356"/>
                  <a:ext cx="3031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7" name="Freihand 306">
                  <a:extLst>
                    <a:ext uri="{FF2B5EF4-FFF2-40B4-BE49-F238E27FC236}">
                      <a16:creationId xmlns:a16="http://schemas.microsoft.com/office/drawing/2014/main" id="{2BD4448D-123F-99DA-734A-F6BAF491A0B8}"/>
                    </a:ext>
                  </a:extLst>
                </p14:cNvPr>
                <p14:cNvContentPartPr/>
                <p14:nvPr/>
              </p14:nvContentPartPr>
              <p14:xfrm>
                <a:off x="1070967" y="6391996"/>
                <a:ext cx="404640" cy="145800"/>
              </p14:xfrm>
            </p:contentPart>
          </mc:Choice>
          <mc:Fallback xmlns="">
            <p:pic>
              <p:nvPicPr>
                <p:cNvPr id="307" name="Freihand 306">
                  <a:extLst>
                    <a:ext uri="{FF2B5EF4-FFF2-40B4-BE49-F238E27FC236}">
                      <a16:creationId xmlns:a16="http://schemas.microsoft.com/office/drawing/2014/main" id="{2BD4448D-123F-99DA-734A-F6BAF491A0B8}"/>
                    </a:ext>
                  </a:extLst>
                </p:cNvPr>
                <p:cNvPicPr/>
                <p:nvPr/>
              </p:nvPicPr>
              <p:blipFill>
                <a:blip r:embed="rId505"/>
                <a:stretch>
                  <a:fillRect/>
                </a:stretch>
              </p:blipFill>
              <p:spPr>
                <a:xfrm>
                  <a:off x="1062327" y="6383356"/>
                  <a:ext cx="422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8" name="Freihand 307">
                  <a:extLst>
                    <a:ext uri="{FF2B5EF4-FFF2-40B4-BE49-F238E27FC236}">
                      <a16:creationId xmlns:a16="http://schemas.microsoft.com/office/drawing/2014/main" id="{5223CBB1-67B4-F651-9613-762022D40B29}"/>
                    </a:ext>
                  </a:extLst>
                </p14:cNvPr>
                <p14:cNvContentPartPr/>
                <p14:nvPr/>
              </p14:nvContentPartPr>
              <p14:xfrm>
                <a:off x="1523127" y="6353836"/>
                <a:ext cx="145800" cy="154440"/>
              </p14:xfrm>
            </p:contentPart>
          </mc:Choice>
          <mc:Fallback xmlns="">
            <p:pic>
              <p:nvPicPr>
                <p:cNvPr id="308" name="Freihand 307">
                  <a:extLst>
                    <a:ext uri="{FF2B5EF4-FFF2-40B4-BE49-F238E27FC236}">
                      <a16:creationId xmlns:a16="http://schemas.microsoft.com/office/drawing/2014/main" id="{5223CBB1-67B4-F651-9613-762022D40B29}"/>
                    </a:ext>
                  </a:extLst>
                </p:cNvPr>
                <p:cNvPicPr/>
                <p:nvPr/>
              </p:nvPicPr>
              <p:blipFill>
                <a:blip r:embed="rId507"/>
                <a:stretch>
                  <a:fillRect/>
                </a:stretch>
              </p:blipFill>
              <p:spPr>
                <a:xfrm>
                  <a:off x="1514487" y="6345196"/>
                  <a:ext cx="1634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9" name="Freihand 308">
                  <a:extLst>
                    <a:ext uri="{FF2B5EF4-FFF2-40B4-BE49-F238E27FC236}">
                      <a16:creationId xmlns:a16="http://schemas.microsoft.com/office/drawing/2014/main" id="{1245705A-FA93-1925-609C-EC0BB246DC06}"/>
                    </a:ext>
                  </a:extLst>
                </p14:cNvPr>
                <p14:cNvContentPartPr/>
                <p14:nvPr/>
              </p14:nvContentPartPr>
              <p14:xfrm>
                <a:off x="1804647" y="6328636"/>
                <a:ext cx="126360" cy="177840"/>
              </p14:xfrm>
            </p:contentPart>
          </mc:Choice>
          <mc:Fallback xmlns="">
            <p:pic>
              <p:nvPicPr>
                <p:cNvPr id="309" name="Freihand 308">
                  <a:extLst>
                    <a:ext uri="{FF2B5EF4-FFF2-40B4-BE49-F238E27FC236}">
                      <a16:creationId xmlns:a16="http://schemas.microsoft.com/office/drawing/2014/main" id="{1245705A-FA93-1925-609C-EC0BB246DC06}"/>
                    </a:ext>
                  </a:extLst>
                </p:cNvPr>
                <p:cNvPicPr/>
                <p:nvPr/>
              </p:nvPicPr>
              <p:blipFill>
                <a:blip r:embed="rId509"/>
                <a:stretch>
                  <a:fillRect/>
                </a:stretch>
              </p:blipFill>
              <p:spPr>
                <a:xfrm>
                  <a:off x="1796007" y="6319636"/>
                  <a:ext cx="144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10" name="Freihand 309">
                  <a:extLst>
                    <a:ext uri="{FF2B5EF4-FFF2-40B4-BE49-F238E27FC236}">
                      <a16:creationId xmlns:a16="http://schemas.microsoft.com/office/drawing/2014/main" id="{2B70B79D-FCB9-5977-6651-3F726E2CE97C}"/>
                    </a:ext>
                  </a:extLst>
                </p14:cNvPr>
                <p14:cNvContentPartPr/>
                <p14:nvPr/>
              </p14:nvContentPartPr>
              <p14:xfrm>
                <a:off x="2012007" y="6278956"/>
                <a:ext cx="366120" cy="234720"/>
              </p14:xfrm>
            </p:contentPart>
          </mc:Choice>
          <mc:Fallback xmlns="">
            <p:pic>
              <p:nvPicPr>
                <p:cNvPr id="310" name="Freihand 309">
                  <a:extLst>
                    <a:ext uri="{FF2B5EF4-FFF2-40B4-BE49-F238E27FC236}">
                      <a16:creationId xmlns:a16="http://schemas.microsoft.com/office/drawing/2014/main" id="{2B70B79D-FCB9-5977-6651-3F726E2CE97C}"/>
                    </a:ext>
                  </a:extLst>
                </p:cNvPr>
                <p:cNvPicPr/>
                <p:nvPr/>
              </p:nvPicPr>
              <p:blipFill>
                <a:blip r:embed="rId511"/>
                <a:stretch>
                  <a:fillRect/>
                </a:stretch>
              </p:blipFill>
              <p:spPr>
                <a:xfrm>
                  <a:off x="2003007" y="6270316"/>
                  <a:ext cx="3837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1" name="Freihand 310">
                  <a:extLst>
                    <a:ext uri="{FF2B5EF4-FFF2-40B4-BE49-F238E27FC236}">
                      <a16:creationId xmlns:a16="http://schemas.microsoft.com/office/drawing/2014/main" id="{F115A395-C737-92B3-B49E-88F8952E5D2C}"/>
                    </a:ext>
                  </a:extLst>
                </p14:cNvPr>
                <p14:cNvContentPartPr/>
                <p14:nvPr/>
              </p14:nvContentPartPr>
              <p14:xfrm>
                <a:off x="2451927" y="6238996"/>
                <a:ext cx="199800" cy="233280"/>
              </p14:xfrm>
            </p:contentPart>
          </mc:Choice>
          <mc:Fallback xmlns="">
            <p:pic>
              <p:nvPicPr>
                <p:cNvPr id="311" name="Freihand 310">
                  <a:extLst>
                    <a:ext uri="{FF2B5EF4-FFF2-40B4-BE49-F238E27FC236}">
                      <a16:creationId xmlns:a16="http://schemas.microsoft.com/office/drawing/2014/main" id="{F115A395-C737-92B3-B49E-88F8952E5D2C}"/>
                    </a:ext>
                  </a:extLst>
                </p:cNvPr>
                <p:cNvPicPr/>
                <p:nvPr/>
              </p:nvPicPr>
              <p:blipFill>
                <a:blip r:embed="rId513"/>
                <a:stretch>
                  <a:fillRect/>
                </a:stretch>
              </p:blipFill>
              <p:spPr>
                <a:xfrm>
                  <a:off x="2442927" y="6229996"/>
                  <a:ext cx="217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2" name="Freihand 311">
                  <a:extLst>
                    <a:ext uri="{FF2B5EF4-FFF2-40B4-BE49-F238E27FC236}">
                      <a16:creationId xmlns:a16="http://schemas.microsoft.com/office/drawing/2014/main" id="{9BB6EF08-3EDF-73EF-C671-849849D6B887}"/>
                    </a:ext>
                  </a:extLst>
                </p14:cNvPr>
                <p14:cNvContentPartPr/>
                <p14:nvPr/>
              </p14:nvContentPartPr>
              <p14:xfrm>
                <a:off x="2413047" y="6308116"/>
                <a:ext cx="108720" cy="16920"/>
              </p14:xfrm>
            </p:contentPart>
          </mc:Choice>
          <mc:Fallback xmlns="">
            <p:pic>
              <p:nvPicPr>
                <p:cNvPr id="312" name="Freihand 311">
                  <a:extLst>
                    <a:ext uri="{FF2B5EF4-FFF2-40B4-BE49-F238E27FC236}">
                      <a16:creationId xmlns:a16="http://schemas.microsoft.com/office/drawing/2014/main" id="{9BB6EF08-3EDF-73EF-C671-849849D6B887}"/>
                    </a:ext>
                  </a:extLst>
                </p:cNvPr>
                <p:cNvPicPr/>
                <p:nvPr/>
              </p:nvPicPr>
              <p:blipFill>
                <a:blip r:embed="rId515"/>
                <a:stretch>
                  <a:fillRect/>
                </a:stretch>
              </p:blipFill>
              <p:spPr>
                <a:xfrm>
                  <a:off x="2404047" y="6299116"/>
                  <a:ext cx="126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3" name="Freihand 312">
                  <a:extLst>
                    <a:ext uri="{FF2B5EF4-FFF2-40B4-BE49-F238E27FC236}">
                      <a16:creationId xmlns:a16="http://schemas.microsoft.com/office/drawing/2014/main" id="{59DE9B94-188E-F65F-75D7-D9BB0027BA8C}"/>
                    </a:ext>
                  </a:extLst>
                </p14:cNvPr>
                <p14:cNvContentPartPr/>
                <p14:nvPr/>
              </p14:nvContentPartPr>
              <p14:xfrm>
                <a:off x="2688807" y="6368596"/>
                <a:ext cx="147960" cy="134640"/>
              </p14:xfrm>
            </p:contentPart>
          </mc:Choice>
          <mc:Fallback xmlns="">
            <p:pic>
              <p:nvPicPr>
                <p:cNvPr id="313" name="Freihand 312">
                  <a:extLst>
                    <a:ext uri="{FF2B5EF4-FFF2-40B4-BE49-F238E27FC236}">
                      <a16:creationId xmlns:a16="http://schemas.microsoft.com/office/drawing/2014/main" id="{59DE9B94-188E-F65F-75D7-D9BB0027BA8C}"/>
                    </a:ext>
                  </a:extLst>
                </p:cNvPr>
                <p:cNvPicPr/>
                <p:nvPr/>
              </p:nvPicPr>
              <p:blipFill>
                <a:blip r:embed="rId517"/>
                <a:stretch>
                  <a:fillRect/>
                </a:stretch>
              </p:blipFill>
              <p:spPr>
                <a:xfrm>
                  <a:off x="2680167" y="6359956"/>
                  <a:ext cx="165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4" name="Freihand 313">
                  <a:extLst>
                    <a:ext uri="{FF2B5EF4-FFF2-40B4-BE49-F238E27FC236}">
                      <a16:creationId xmlns:a16="http://schemas.microsoft.com/office/drawing/2014/main" id="{A9180F25-FB6C-608F-2657-145A2C2BFB2D}"/>
                    </a:ext>
                  </a:extLst>
                </p14:cNvPr>
                <p14:cNvContentPartPr/>
                <p14:nvPr/>
              </p14:nvContentPartPr>
              <p14:xfrm>
                <a:off x="2679807" y="6361756"/>
                <a:ext cx="364680" cy="118440"/>
              </p14:xfrm>
            </p:contentPart>
          </mc:Choice>
          <mc:Fallback xmlns="">
            <p:pic>
              <p:nvPicPr>
                <p:cNvPr id="314" name="Freihand 313">
                  <a:extLst>
                    <a:ext uri="{FF2B5EF4-FFF2-40B4-BE49-F238E27FC236}">
                      <a16:creationId xmlns:a16="http://schemas.microsoft.com/office/drawing/2014/main" id="{A9180F25-FB6C-608F-2657-145A2C2BFB2D}"/>
                    </a:ext>
                  </a:extLst>
                </p:cNvPr>
                <p:cNvPicPr/>
                <p:nvPr/>
              </p:nvPicPr>
              <p:blipFill>
                <a:blip r:embed="rId519"/>
                <a:stretch>
                  <a:fillRect/>
                </a:stretch>
              </p:blipFill>
              <p:spPr>
                <a:xfrm>
                  <a:off x="2670807" y="6353116"/>
                  <a:ext cx="38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5" name="Freihand 314">
                  <a:extLst>
                    <a:ext uri="{FF2B5EF4-FFF2-40B4-BE49-F238E27FC236}">
                      <a16:creationId xmlns:a16="http://schemas.microsoft.com/office/drawing/2014/main" id="{A3C35B9E-2CC5-743D-0D9F-8724B3F3F589}"/>
                    </a:ext>
                  </a:extLst>
                </p14:cNvPr>
                <p14:cNvContentPartPr/>
                <p14:nvPr/>
              </p14:nvContentPartPr>
              <p14:xfrm>
                <a:off x="3103887" y="6254116"/>
                <a:ext cx="103680" cy="228240"/>
              </p14:xfrm>
            </p:contentPart>
          </mc:Choice>
          <mc:Fallback xmlns="">
            <p:pic>
              <p:nvPicPr>
                <p:cNvPr id="315" name="Freihand 314">
                  <a:extLst>
                    <a:ext uri="{FF2B5EF4-FFF2-40B4-BE49-F238E27FC236}">
                      <a16:creationId xmlns:a16="http://schemas.microsoft.com/office/drawing/2014/main" id="{A3C35B9E-2CC5-743D-0D9F-8724B3F3F589}"/>
                    </a:ext>
                  </a:extLst>
                </p:cNvPr>
                <p:cNvPicPr/>
                <p:nvPr/>
              </p:nvPicPr>
              <p:blipFill>
                <a:blip r:embed="rId521"/>
                <a:stretch>
                  <a:fillRect/>
                </a:stretch>
              </p:blipFill>
              <p:spPr>
                <a:xfrm>
                  <a:off x="3095247" y="6245116"/>
                  <a:ext cx="121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6" name="Freihand 315">
                  <a:extLst>
                    <a:ext uri="{FF2B5EF4-FFF2-40B4-BE49-F238E27FC236}">
                      <a16:creationId xmlns:a16="http://schemas.microsoft.com/office/drawing/2014/main" id="{AE6674CF-78B9-530A-7E38-3AE7E1CD87AA}"/>
                    </a:ext>
                  </a:extLst>
                </p14:cNvPr>
                <p14:cNvContentPartPr/>
                <p14:nvPr/>
              </p14:nvContentPartPr>
              <p14:xfrm>
                <a:off x="3274527" y="6315676"/>
                <a:ext cx="112320" cy="138240"/>
              </p14:xfrm>
            </p:contentPart>
          </mc:Choice>
          <mc:Fallback xmlns="">
            <p:pic>
              <p:nvPicPr>
                <p:cNvPr id="316" name="Freihand 315">
                  <a:extLst>
                    <a:ext uri="{FF2B5EF4-FFF2-40B4-BE49-F238E27FC236}">
                      <a16:creationId xmlns:a16="http://schemas.microsoft.com/office/drawing/2014/main" id="{AE6674CF-78B9-530A-7E38-3AE7E1CD87AA}"/>
                    </a:ext>
                  </a:extLst>
                </p:cNvPr>
                <p:cNvPicPr/>
                <p:nvPr/>
              </p:nvPicPr>
              <p:blipFill>
                <a:blip r:embed="rId523"/>
                <a:stretch>
                  <a:fillRect/>
                </a:stretch>
              </p:blipFill>
              <p:spPr>
                <a:xfrm>
                  <a:off x="3265887" y="6307036"/>
                  <a:ext cx="129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7" name="Freihand 316">
                  <a:extLst>
                    <a:ext uri="{FF2B5EF4-FFF2-40B4-BE49-F238E27FC236}">
                      <a16:creationId xmlns:a16="http://schemas.microsoft.com/office/drawing/2014/main" id="{87D4436C-C352-EB57-F956-C3F295B81412}"/>
                    </a:ext>
                  </a:extLst>
                </p14:cNvPr>
                <p14:cNvContentPartPr/>
                <p14:nvPr/>
              </p14:nvContentPartPr>
              <p14:xfrm>
                <a:off x="2940087" y="6308116"/>
                <a:ext cx="149040" cy="31680"/>
              </p14:xfrm>
            </p:contentPart>
          </mc:Choice>
          <mc:Fallback xmlns="">
            <p:pic>
              <p:nvPicPr>
                <p:cNvPr id="317" name="Freihand 316">
                  <a:extLst>
                    <a:ext uri="{FF2B5EF4-FFF2-40B4-BE49-F238E27FC236}">
                      <a16:creationId xmlns:a16="http://schemas.microsoft.com/office/drawing/2014/main" id="{87D4436C-C352-EB57-F956-C3F295B81412}"/>
                    </a:ext>
                  </a:extLst>
                </p:cNvPr>
                <p:cNvPicPr/>
                <p:nvPr/>
              </p:nvPicPr>
              <p:blipFill>
                <a:blip r:embed="rId525"/>
                <a:stretch>
                  <a:fillRect/>
                </a:stretch>
              </p:blipFill>
              <p:spPr>
                <a:xfrm>
                  <a:off x="2931447" y="6299116"/>
                  <a:ext cx="166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8" name="Freihand 317">
                  <a:extLst>
                    <a:ext uri="{FF2B5EF4-FFF2-40B4-BE49-F238E27FC236}">
                      <a16:creationId xmlns:a16="http://schemas.microsoft.com/office/drawing/2014/main" id="{63E07C2C-392A-ACC9-1690-85BE7FD63CD4}"/>
                    </a:ext>
                  </a:extLst>
                </p14:cNvPr>
                <p14:cNvContentPartPr/>
                <p14:nvPr/>
              </p14:nvContentPartPr>
              <p14:xfrm>
                <a:off x="1923807" y="6507556"/>
                <a:ext cx="1544400" cy="85320"/>
              </p14:xfrm>
            </p:contentPart>
          </mc:Choice>
          <mc:Fallback xmlns="">
            <p:pic>
              <p:nvPicPr>
                <p:cNvPr id="318" name="Freihand 317">
                  <a:extLst>
                    <a:ext uri="{FF2B5EF4-FFF2-40B4-BE49-F238E27FC236}">
                      <a16:creationId xmlns:a16="http://schemas.microsoft.com/office/drawing/2014/main" id="{63E07C2C-392A-ACC9-1690-85BE7FD63CD4}"/>
                    </a:ext>
                  </a:extLst>
                </p:cNvPr>
                <p:cNvPicPr/>
                <p:nvPr/>
              </p:nvPicPr>
              <p:blipFill>
                <a:blip r:embed="rId527"/>
                <a:stretch>
                  <a:fillRect/>
                </a:stretch>
              </p:blipFill>
              <p:spPr>
                <a:xfrm>
                  <a:off x="1915167" y="6498916"/>
                  <a:ext cx="1562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7" name="Freihand 326">
                  <a:extLst>
                    <a:ext uri="{FF2B5EF4-FFF2-40B4-BE49-F238E27FC236}">
                      <a16:creationId xmlns:a16="http://schemas.microsoft.com/office/drawing/2014/main" id="{D2A6F9A2-3AE6-1775-EC59-6C91D95B5DD2}"/>
                    </a:ext>
                  </a:extLst>
                </p14:cNvPr>
                <p14:cNvContentPartPr/>
                <p14:nvPr/>
              </p14:nvContentPartPr>
              <p14:xfrm>
                <a:off x="3610047" y="6357436"/>
                <a:ext cx="302760" cy="133560"/>
              </p14:xfrm>
            </p:contentPart>
          </mc:Choice>
          <mc:Fallback xmlns="">
            <p:pic>
              <p:nvPicPr>
                <p:cNvPr id="327" name="Freihand 326">
                  <a:extLst>
                    <a:ext uri="{FF2B5EF4-FFF2-40B4-BE49-F238E27FC236}">
                      <a16:creationId xmlns:a16="http://schemas.microsoft.com/office/drawing/2014/main" id="{D2A6F9A2-3AE6-1775-EC59-6C91D95B5DD2}"/>
                    </a:ext>
                  </a:extLst>
                </p:cNvPr>
                <p:cNvPicPr/>
                <p:nvPr/>
              </p:nvPicPr>
              <p:blipFill>
                <a:blip r:embed="rId529"/>
                <a:stretch>
                  <a:fillRect/>
                </a:stretch>
              </p:blipFill>
              <p:spPr>
                <a:xfrm>
                  <a:off x="3601047" y="6348436"/>
                  <a:ext cx="320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8" name="Freihand 327">
                  <a:extLst>
                    <a:ext uri="{FF2B5EF4-FFF2-40B4-BE49-F238E27FC236}">
                      <a16:creationId xmlns:a16="http://schemas.microsoft.com/office/drawing/2014/main" id="{5A9474A1-864D-3B18-90C4-C7A49705EECA}"/>
                    </a:ext>
                  </a:extLst>
                </p14:cNvPr>
                <p14:cNvContentPartPr/>
                <p14:nvPr/>
              </p14:nvContentPartPr>
              <p14:xfrm>
                <a:off x="3953847" y="6305596"/>
                <a:ext cx="93600" cy="151920"/>
              </p14:xfrm>
            </p:contentPart>
          </mc:Choice>
          <mc:Fallback xmlns="">
            <p:pic>
              <p:nvPicPr>
                <p:cNvPr id="328" name="Freihand 327">
                  <a:extLst>
                    <a:ext uri="{FF2B5EF4-FFF2-40B4-BE49-F238E27FC236}">
                      <a16:creationId xmlns:a16="http://schemas.microsoft.com/office/drawing/2014/main" id="{5A9474A1-864D-3B18-90C4-C7A49705EECA}"/>
                    </a:ext>
                  </a:extLst>
                </p:cNvPr>
                <p:cNvPicPr/>
                <p:nvPr/>
              </p:nvPicPr>
              <p:blipFill>
                <a:blip r:embed="rId531"/>
                <a:stretch>
                  <a:fillRect/>
                </a:stretch>
              </p:blipFill>
              <p:spPr>
                <a:xfrm>
                  <a:off x="3945207" y="6296956"/>
                  <a:ext cx="111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9" name="Freihand 328">
                  <a:extLst>
                    <a:ext uri="{FF2B5EF4-FFF2-40B4-BE49-F238E27FC236}">
                      <a16:creationId xmlns:a16="http://schemas.microsoft.com/office/drawing/2014/main" id="{D0A70B87-2D41-0757-5993-69D43906BBDC}"/>
                    </a:ext>
                  </a:extLst>
                </p14:cNvPr>
                <p14:cNvContentPartPr/>
                <p14:nvPr/>
              </p14:nvContentPartPr>
              <p14:xfrm>
                <a:off x="4240767" y="6336916"/>
                <a:ext cx="100440" cy="122400"/>
              </p14:xfrm>
            </p:contentPart>
          </mc:Choice>
          <mc:Fallback xmlns="">
            <p:pic>
              <p:nvPicPr>
                <p:cNvPr id="329" name="Freihand 328">
                  <a:extLst>
                    <a:ext uri="{FF2B5EF4-FFF2-40B4-BE49-F238E27FC236}">
                      <a16:creationId xmlns:a16="http://schemas.microsoft.com/office/drawing/2014/main" id="{D0A70B87-2D41-0757-5993-69D43906BBDC}"/>
                    </a:ext>
                  </a:extLst>
                </p:cNvPr>
                <p:cNvPicPr/>
                <p:nvPr/>
              </p:nvPicPr>
              <p:blipFill>
                <a:blip r:embed="rId533"/>
                <a:stretch>
                  <a:fillRect/>
                </a:stretch>
              </p:blipFill>
              <p:spPr>
                <a:xfrm>
                  <a:off x="4232127" y="6327916"/>
                  <a:ext cx="118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0" name="Freihand 329">
                  <a:extLst>
                    <a:ext uri="{FF2B5EF4-FFF2-40B4-BE49-F238E27FC236}">
                      <a16:creationId xmlns:a16="http://schemas.microsoft.com/office/drawing/2014/main" id="{E67A1D2A-2F53-E02F-B162-222FFA7F632F}"/>
                    </a:ext>
                  </a:extLst>
                </p14:cNvPr>
                <p14:cNvContentPartPr/>
                <p14:nvPr/>
              </p14:nvContentPartPr>
              <p14:xfrm>
                <a:off x="4426167" y="6342676"/>
                <a:ext cx="93600" cy="153720"/>
              </p14:xfrm>
            </p:contentPart>
          </mc:Choice>
          <mc:Fallback xmlns="">
            <p:pic>
              <p:nvPicPr>
                <p:cNvPr id="330" name="Freihand 329">
                  <a:extLst>
                    <a:ext uri="{FF2B5EF4-FFF2-40B4-BE49-F238E27FC236}">
                      <a16:creationId xmlns:a16="http://schemas.microsoft.com/office/drawing/2014/main" id="{E67A1D2A-2F53-E02F-B162-222FFA7F632F}"/>
                    </a:ext>
                  </a:extLst>
                </p:cNvPr>
                <p:cNvPicPr/>
                <p:nvPr/>
              </p:nvPicPr>
              <p:blipFill>
                <a:blip r:embed="rId535"/>
                <a:stretch>
                  <a:fillRect/>
                </a:stretch>
              </p:blipFill>
              <p:spPr>
                <a:xfrm>
                  <a:off x="4417527" y="6333676"/>
                  <a:ext cx="111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1" name="Freihand 330">
                  <a:extLst>
                    <a:ext uri="{FF2B5EF4-FFF2-40B4-BE49-F238E27FC236}">
                      <a16:creationId xmlns:a16="http://schemas.microsoft.com/office/drawing/2014/main" id="{06BBAF5A-535D-1D22-92EB-CCF3186EE8DF}"/>
                    </a:ext>
                  </a:extLst>
                </p14:cNvPr>
                <p14:cNvContentPartPr/>
                <p14:nvPr/>
              </p14:nvContentPartPr>
              <p14:xfrm>
                <a:off x="4592127" y="6369676"/>
                <a:ext cx="142200" cy="89280"/>
              </p14:xfrm>
            </p:contentPart>
          </mc:Choice>
          <mc:Fallback xmlns="">
            <p:pic>
              <p:nvPicPr>
                <p:cNvPr id="331" name="Freihand 330">
                  <a:extLst>
                    <a:ext uri="{FF2B5EF4-FFF2-40B4-BE49-F238E27FC236}">
                      <a16:creationId xmlns:a16="http://schemas.microsoft.com/office/drawing/2014/main" id="{06BBAF5A-535D-1D22-92EB-CCF3186EE8DF}"/>
                    </a:ext>
                  </a:extLst>
                </p:cNvPr>
                <p:cNvPicPr/>
                <p:nvPr/>
              </p:nvPicPr>
              <p:blipFill>
                <a:blip r:embed="rId537"/>
                <a:stretch>
                  <a:fillRect/>
                </a:stretch>
              </p:blipFill>
              <p:spPr>
                <a:xfrm>
                  <a:off x="4583127" y="6361036"/>
                  <a:ext cx="159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32" name="Freihand 331">
                  <a:extLst>
                    <a:ext uri="{FF2B5EF4-FFF2-40B4-BE49-F238E27FC236}">
                      <a16:creationId xmlns:a16="http://schemas.microsoft.com/office/drawing/2014/main" id="{4758D511-76D8-638F-4FD5-920C0A534F91}"/>
                    </a:ext>
                  </a:extLst>
                </p14:cNvPr>
                <p14:cNvContentPartPr/>
                <p14:nvPr/>
              </p14:nvContentPartPr>
              <p14:xfrm>
                <a:off x="4746567" y="6238996"/>
                <a:ext cx="290520" cy="208080"/>
              </p14:xfrm>
            </p:contentPart>
          </mc:Choice>
          <mc:Fallback xmlns="">
            <p:pic>
              <p:nvPicPr>
                <p:cNvPr id="332" name="Freihand 331">
                  <a:extLst>
                    <a:ext uri="{FF2B5EF4-FFF2-40B4-BE49-F238E27FC236}">
                      <a16:creationId xmlns:a16="http://schemas.microsoft.com/office/drawing/2014/main" id="{4758D511-76D8-638F-4FD5-920C0A534F91}"/>
                    </a:ext>
                  </a:extLst>
                </p:cNvPr>
                <p:cNvPicPr/>
                <p:nvPr/>
              </p:nvPicPr>
              <p:blipFill>
                <a:blip r:embed="rId539"/>
                <a:stretch>
                  <a:fillRect/>
                </a:stretch>
              </p:blipFill>
              <p:spPr>
                <a:xfrm>
                  <a:off x="4737927" y="6229996"/>
                  <a:ext cx="308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34" name="Freihand 333">
                  <a:extLst>
                    <a:ext uri="{FF2B5EF4-FFF2-40B4-BE49-F238E27FC236}">
                      <a16:creationId xmlns:a16="http://schemas.microsoft.com/office/drawing/2014/main" id="{E43B381D-DC30-DDC1-3166-765B84C1BF2B}"/>
                    </a:ext>
                  </a:extLst>
                </p14:cNvPr>
                <p14:cNvContentPartPr/>
                <p14:nvPr/>
              </p14:nvContentPartPr>
              <p14:xfrm>
                <a:off x="5057247" y="6334036"/>
                <a:ext cx="324360" cy="128160"/>
              </p14:xfrm>
            </p:contentPart>
          </mc:Choice>
          <mc:Fallback xmlns="">
            <p:pic>
              <p:nvPicPr>
                <p:cNvPr id="334" name="Freihand 333">
                  <a:extLst>
                    <a:ext uri="{FF2B5EF4-FFF2-40B4-BE49-F238E27FC236}">
                      <a16:creationId xmlns:a16="http://schemas.microsoft.com/office/drawing/2014/main" id="{E43B381D-DC30-DDC1-3166-765B84C1BF2B}"/>
                    </a:ext>
                  </a:extLst>
                </p:cNvPr>
                <p:cNvPicPr/>
                <p:nvPr/>
              </p:nvPicPr>
              <p:blipFill>
                <a:blip r:embed="rId541"/>
                <a:stretch>
                  <a:fillRect/>
                </a:stretch>
              </p:blipFill>
              <p:spPr>
                <a:xfrm>
                  <a:off x="5048607" y="6325036"/>
                  <a:ext cx="342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5" name="Freihand 334">
                  <a:extLst>
                    <a:ext uri="{FF2B5EF4-FFF2-40B4-BE49-F238E27FC236}">
                      <a16:creationId xmlns:a16="http://schemas.microsoft.com/office/drawing/2014/main" id="{46F0E56A-68F3-1333-1162-B28174292FF3}"/>
                    </a:ext>
                  </a:extLst>
                </p14:cNvPr>
                <p14:cNvContentPartPr/>
                <p14:nvPr/>
              </p14:nvContentPartPr>
              <p14:xfrm>
                <a:off x="4638207" y="6235756"/>
                <a:ext cx="83520" cy="12240"/>
              </p14:xfrm>
            </p:contentPart>
          </mc:Choice>
          <mc:Fallback xmlns="">
            <p:pic>
              <p:nvPicPr>
                <p:cNvPr id="335" name="Freihand 334">
                  <a:extLst>
                    <a:ext uri="{FF2B5EF4-FFF2-40B4-BE49-F238E27FC236}">
                      <a16:creationId xmlns:a16="http://schemas.microsoft.com/office/drawing/2014/main" id="{46F0E56A-68F3-1333-1162-B28174292FF3}"/>
                    </a:ext>
                  </a:extLst>
                </p:cNvPr>
                <p:cNvPicPr/>
                <p:nvPr/>
              </p:nvPicPr>
              <p:blipFill>
                <a:blip r:embed="rId543"/>
                <a:stretch>
                  <a:fillRect/>
                </a:stretch>
              </p:blipFill>
              <p:spPr>
                <a:xfrm>
                  <a:off x="4629567" y="6227116"/>
                  <a:ext cx="101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6" name="Freihand 335">
                  <a:extLst>
                    <a:ext uri="{FF2B5EF4-FFF2-40B4-BE49-F238E27FC236}">
                      <a16:creationId xmlns:a16="http://schemas.microsoft.com/office/drawing/2014/main" id="{E4B73355-4900-FCD8-6167-1B45B1C37C28}"/>
                    </a:ext>
                  </a:extLst>
                </p14:cNvPr>
                <p14:cNvContentPartPr/>
                <p14:nvPr/>
              </p14:nvContentPartPr>
              <p14:xfrm>
                <a:off x="5540727" y="6259156"/>
                <a:ext cx="52560" cy="160920"/>
              </p14:xfrm>
            </p:contentPart>
          </mc:Choice>
          <mc:Fallback xmlns="">
            <p:pic>
              <p:nvPicPr>
                <p:cNvPr id="336" name="Freihand 335">
                  <a:extLst>
                    <a:ext uri="{FF2B5EF4-FFF2-40B4-BE49-F238E27FC236}">
                      <a16:creationId xmlns:a16="http://schemas.microsoft.com/office/drawing/2014/main" id="{E4B73355-4900-FCD8-6167-1B45B1C37C28}"/>
                    </a:ext>
                  </a:extLst>
                </p:cNvPr>
                <p:cNvPicPr/>
                <p:nvPr/>
              </p:nvPicPr>
              <p:blipFill>
                <a:blip r:embed="rId545"/>
                <a:stretch>
                  <a:fillRect/>
                </a:stretch>
              </p:blipFill>
              <p:spPr>
                <a:xfrm>
                  <a:off x="5532087" y="6250516"/>
                  <a:ext cx="70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37" name="Freihand 336">
                  <a:extLst>
                    <a:ext uri="{FF2B5EF4-FFF2-40B4-BE49-F238E27FC236}">
                      <a16:creationId xmlns:a16="http://schemas.microsoft.com/office/drawing/2014/main" id="{B99F632E-C426-4DE3-F9C8-5EE1F59273CD}"/>
                    </a:ext>
                  </a:extLst>
                </p14:cNvPr>
                <p14:cNvContentPartPr/>
                <p14:nvPr/>
              </p14:nvContentPartPr>
              <p14:xfrm>
                <a:off x="5430927" y="6225676"/>
                <a:ext cx="177480" cy="126720"/>
              </p14:xfrm>
            </p:contentPart>
          </mc:Choice>
          <mc:Fallback xmlns="">
            <p:pic>
              <p:nvPicPr>
                <p:cNvPr id="337" name="Freihand 336">
                  <a:extLst>
                    <a:ext uri="{FF2B5EF4-FFF2-40B4-BE49-F238E27FC236}">
                      <a16:creationId xmlns:a16="http://schemas.microsoft.com/office/drawing/2014/main" id="{B99F632E-C426-4DE3-F9C8-5EE1F59273CD}"/>
                    </a:ext>
                  </a:extLst>
                </p:cNvPr>
                <p:cNvPicPr/>
                <p:nvPr/>
              </p:nvPicPr>
              <p:blipFill>
                <a:blip r:embed="rId547"/>
                <a:stretch>
                  <a:fillRect/>
                </a:stretch>
              </p:blipFill>
              <p:spPr>
                <a:xfrm>
                  <a:off x="5421927" y="6217036"/>
                  <a:ext cx="1951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38" name="Freihand 337">
                  <a:extLst>
                    <a:ext uri="{FF2B5EF4-FFF2-40B4-BE49-F238E27FC236}">
                      <a16:creationId xmlns:a16="http://schemas.microsoft.com/office/drawing/2014/main" id="{9E335542-888C-1346-D365-89BE233F43C1}"/>
                    </a:ext>
                  </a:extLst>
                </p14:cNvPr>
                <p14:cNvContentPartPr/>
                <p14:nvPr/>
              </p14:nvContentPartPr>
              <p14:xfrm>
                <a:off x="5652687" y="6289036"/>
                <a:ext cx="340920" cy="129960"/>
              </p14:xfrm>
            </p:contentPart>
          </mc:Choice>
          <mc:Fallback xmlns="">
            <p:pic>
              <p:nvPicPr>
                <p:cNvPr id="338" name="Freihand 337">
                  <a:extLst>
                    <a:ext uri="{FF2B5EF4-FFF2-40B4-BE49-F238E27FC236}">
                      <a16:creationId xmlns:a16="http://schemas.microsoft.com/office/drawing/2014/main" id="{9E335542-888C-1346-D365-89BE233F43C1}"/>
                    </a:ext>
                  </a:extLst>
                </p:cNvPr>
                <p:cNvPicPr/>
                <p:nvPr/>
              </p:nvPicPr>
              <p:blipFill>
                <a:blip r:embed="rId549"/>
                <a:stretch>
                  <a:fillRect/>
                </a:stretch>
              </p:blipFill>
              <p:spPr>
                <a:xfrm>
                  <a:off x="5644047" y="6280036"/>
                  <a:ext cx="358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9" name="Freihand 338">
                  <a:extLst>
                    <a:ext uri="{FF2B5EF4-FFF2-40B4-BE49-F238E27FC236}">
                      <a16:creationId xmlns:a16="http://schemas.microsoft.com/office/drawing/2014/main" id="{FD19A052-7134-7B06-7E44-027DA66E2827}"/>
                    </a:ext>
                  </a:extLst>
                </p14:cNvPr>
                <p14:cNvContentPartPr/>
                <p14:nvPr/>
              </p14:nvContentPartPr>
              <p14:xfrm>
                <a:off x="5890287" y="6228196"/>
                <a:ext cx="15480" cy="21600"/>
              </p14:xfrm>
            </p:contentPart>
          </mc:Choice>
          <mc:Fallback xmlns="">
            <p:pic>
              <p:nvPicPr>
                <p:cNvPr id="339" name="Freihand 338">
                  <a:extLst>
                    <a:ext uri="{FF2B5EF4-FFF2-40B4-BE49-F238E27FC236}">
                      <a16:creationId xmlns:a16="http://schemas.microsoft.com/office/drawing/2014/main" id="{FD19A052-7134-7B06-7E44-027DA66E2827}"/>
                    </a:ext>
                  </a:extLst>
                </p:cNvPr>
                <p:cNvPicPr/>
                <p:nvPr/>
              </p:nvPicPr>
              <p:blipFill>
                <a:blip r:embed="rId551"/>
                <a:stretch>
                  <a:fillRect/>
                </a:stretch>
              </p:blipFill>
              <p:spPr>
                <a:xfrm>
                  <a:off x="5881287" y="6219196"/>
                  <a:ext cx="33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0" name="Freihand 339">
                  <a:extLst>
                    <a:ext uri="{FF2B5EF4-FFF2-40B4-BE49-F238E27FC236}">
                      <a16:creationId xmlns:a16="http://schemas.microsoft.com/office/drawing/2014/main" id="{DA58DBEC-55E8-DFB8-D36C-13E849539E77}"/>
                    </a:ext>
                  </a:extLst>
                </p14:cNvPr>
                <p14:cNvContentPartPr/>
                <p14:nvPr/>
              </p14:nvContentPartPr>
              <p14:xfrm>
                <a:off x="6039687" y="6263476"/>
                <a:ext cx="115920" cy="303840"/>
              </p14:xfrm>
            </p:contentPart>
          </mc:Choice>
          <mc:Fallback xmlns="">
            <p:pic>
              <p:nvPicPr>
                <p:cNvPr id="340" name="Freihand 339">
                  <a:extLst>
                    <a:ext uri="{FF2B5EF4-FFF2-40B4-BE49-F238E27FC236}">
                      <a16:creationId xmlns:a16="http://schemas.microsoft.com/office/drawing/2014/main" id="{DA58DBEC-55E8-DFB8-D36C-13E849539E77}"/>
                    </a:ext>
                  </a:extLst>
                </p:cNvPr>
                <p:cNvPicPr/>
                <p:nvPr/>
              </p:nvPicPr>
              <p:blipFill>
                <a:blip r:embed="rId553"/>
                <a:stretch>
                  <a:fillRect/>
                </a:stretch>
              </p:blipFill>
              <p:spPr>
                <a:xfrm>
                  <a:off x="6030687" y="6254476"/>
                  <a:ext cx="1335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1" name="Freihand 340">
                  <a:extLst>
                    <a:ext uri="{FF2B5EF4-FFF2-40B4-BE49-F238E27FC236}">
                      <a16:creationId xmlns:a16="http://schemas.microsoft.com/office/drawing/2014/main" id="{EA987AFF-DF25-6312-7C6D-B236FEE8CA57}"/>
                    </a:ext>
                  </a:extLst>
                </p14:cNvPr>
                <p14:cNvContentPartPr/>
                <p14:nvPr/>
              </p14:nvContentPartPr>
              <p14:xfrm>
                <a:off x="6162447" y="6187516"/>
                <a:ext cx="218880" cy="231480"/>
              </p14:xfrm>
            </p:contentPart>
          </mc:Choice>
          <mc:Fallback xmlns="">
            <p:pic>
              <p:nvPicPr>
                <p:cNvPr id="341" name="Freihand 340">
                  <a:extLst>
                    <a:ext uri="{FF2B5EF4-FFF2-40B4-BE49-F238E27FC236}">
                      <a16:creationId xmlns:a16="http://schemas.microsoft.com/office/drawing/2014/main" id="{EA987AFF-DF25-6312-7C6D-B236FEE8CA57}"/>
                    </a:ext>
                  </a:extLst>
                </p:cNvPr>
                <p:cNvPicPr/>
                <p:nvPr/>
              </p:nvPicPr>
              <p:blipFill>
                <a:blip r:embed="rId555"/>
                <a:stretch>
                  <a:fillRect/>
                </a:stretch>
              </p:blipFill>
              <p:spPr>
                <a:xfrm>
                  <a:off x="6153807" y="6178876"/>
                  <a:ext cx="236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2" name="Freihand 341">
                  <a:extLst>
                    <a:ext uri="{FF2B5EF4-FFF2-40B4-BE49-F238E27FC236}">
                      <a16:creationId xmlns:a16="http://schemas.microsoft.com/office/drawing/2014/main" id="{E3DAE2E8-B9EB-92F9-373A-AB0ADAC64832}"/>
                    </a:ext>
                  </a:extLst>
                </p14:cNvPr>
                <p14:cNvContentPartPr/>
                <p14:nvPr/>
              </p14:nvContentPartPr>
              <p14:xfrm>
                <a:off x="6453687" y="6306316"/>
                <a:ext cx="75600" cy="104040"/>
              </p14:xfrm>
            </p:contentPart>
          </mc:Choice>
          <mc:Fallback xmlns="">
            <p:pic>
              <p:nvPicPr>
                <p:cNvPr id="342" name="Freihand 341">
                  <a:extLst>
                    <a:ext uri="{FF2B5EF4-FFF2-40B4-BE49-F238E27FC236}">
                      <a16:creationId xmlns:a16="http://schemas.microsoft.com/office/drawing/2014/main" id="{E3DAE2E8-B9EB-92F9-373A-AB0ADAC64832}"/>
                    </a:ext>
                  </a:extLst>
                </p:cNvPr>
                <p:cNvPicPr/>
                <p:nvPr/>
              </p:nvPicPr>
              <p:blipFill>
                <a:blip r:embed="rId557"/>
                <a:stretch>
                  <a:fillRect/>
                </a:stretch>
              </p:blipFill>
              <p:spPr>
                <a:xfrm>
                  <a:off x="6445047" y="6297676"/>
                  <a:ext cx="93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43" name="Freihand 342">
                  <a:extLst>
                    <a:ext uri="{FF2B5EF4-FFF2-40B4-BE49-F238E27FC236}">
                      <a16:creationId xmlns:a16="http://schemas.microsoft.com/office/drawing/2014/main" id="{49DD5852-2066-CC10-18CD-F4869E0DFC56}"/>
                    </a:ext>
                  </a:extLst>
                </p14:cNvPr>
                <p14:cNvContentPartPr/>
                <p14:nvPr/>
              </p14:nvContentPartPr>
              <p14:xfrm>
                <a:off x="6707487" y="6315676"/>
                <a:ext cx="158400" cy="113760"/>
              </p14:xfrm>
            </p:contentPart>
          </mc:Choice>
          <mc:Fallback xmlns="">
            <p:pic>
              <p:nvPicPr>
                <p:cNvPr id="343" name="Freihand 342">
                  <a:extLst>
                    <a:ext uri="{FF2B5EF4-FFF2-40B4-BE49-F238E27FC236}">
                      <a16:creationId xmlns:a16="http://schemas.microsoft.com/office/drawing/2014/main" id="{49DD5852-2066-CC10-18CD-F4869E0DFC56}"/>
                    </a:ext>
                  </a:extLst>
                </p:cNvPr>
                <p:cNvPicPr/>
                <p:nvPr/>
              </p:nvPicPr>
              <p:blipFill>
                <a:blip r:embed="rId559"/>
                <a:stretch>
                  <a:fillRect/>
                </a:stretch>
              </p:blipFill>
              <p:spPr>
                <a:xfrm>
                  <a:off x="6698487" y="6306676"/>
                  <a:ext cx="176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4" name="Freihand 343">
                  <a:extLst>
                    <a:ext uri="{FF2B5EF4-FFF2-40B4-BE49-F238E27FC236}">
                      <a16:creationId xmlns:a16="http://schemas.microsoft.com/office/drawing/2014/main" id="{8A20856C-A871-D97B-D8C9-8DC5B28F6602}"/>
                    </a:ext>
                  </a:extLst>
                </p14:cNvPr>
                <p14:cNvContentPartPr/>
                <p14:nvPr/>
              </p14:nvContentPartPr>
              <p14:xfrm>
                <a:off x="6930327" y="6305956"/>
                <a:ext cx="161280" cy="92880"/>
              </p14:xfrm>
            </p:contentPart>
          </mc:Choice>
          <mc:Fallback xmlns="">
            <p:pic>
              <p:nvPicPr>
                <p:cNvPr id="344" name="Freihand 343">
                  <a:extLst>
                    <a:ext uri="{FF2B5EF4-FFF2-40B4-BE49-F238E27FC236}">
                      <a16:creationId xmlns:a16="http://schemas.microsoft.com/office/drawing/2014/main" id="{8A20856C-A871-D97B-D8C9-8DC5B28F6602}"/>
                    </a:ext>
                  </a:extLst>
                </p:cNvPr>
                <p:cNvPicPr/>
                <p:nvPr/>
              </p:nvPicPr>
              <p:blipFill>
                <a:blip r:embed="rId561"/>
                <a:stretch>
                  <a:fillRect/>
                </a:stretch>
              </p:blipFill>
              <p:spPr>
                <a:xfrm>
                  <a:off x="6921327" y="6297316"/>
                  <a:ext cx="178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5" name="Freihand 344">
                  <a:extLst>
                    <a:ext uri="{FF2B5EF4-FFF2-40B4-BE49-F238E27FC236}">
                      <a16:creationId xmlns:a16="http://schemas.microsoft.com/office/drawing/2014/main" id="{5BA64CB2-AD4E-7E47-C9CC-451BF82AD789}"/>
                    </a:ext>
                  </a:extLst>
                </p14:cNvPr>
                <p14:cNvContentPartPr/>
                <p14:nvPr/>
              </p14:nvContentPartPr>
              <p14:xfrm>
                <a:off x="6881727" y="6277156"/>
                <a:ext cx="63360" cy="156960"/>
              </p14:xfrm>
            </p:contentPart>
          </mc:Choice>
          <mc:Fallback xmlns="">
            <p:pic>
              <p:nvPicPr>
                <p:cNvPr id="345" name="Freihand 344">
                  <a:extLst>
                    <a:ext uri="{FF2B5EF4-FFF2-40B4-BE49-F238E27FC236}">
                      <a16:creationId xmlns:a16="http://schemas.microsoft.com/office/drawing/2014/main" id="{5BA64CB2-AD4E-7E47-C9CC-451BF82AD789}"/>
                    </a:ext>
                  </a:extLst>
                </p:cNvPr>
                <p:cNvPicPr/>
                <p:nvPr/>
              </p:nvPicPr>
              <p:blipFill>
                <a:blip r:embed="rId563"/>
                <a:stretch>
                  <a:fillRect/>
                </a:stretch>
              </p:blipFill>
              <p:spPr>
                <a:xfrm>
                  <a:off x="6873087" y="6268156"/>
                  <a:ext cx="81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6" name="Freihand 345">
                  <a:extLst>
                    <a:ext uri="{FF2B5EF4-FFF2-40B4-BE49-F238E27FC236}">
                      <a16:creationId xmlns:a16="http://schemas.microsoft.com/office/drawing/2014/main" id="{CF866BB2-F5EC-D3C0-7C9E-94E275C8A251}"/>
                    </a:ext>
                  </a:extLst>
                </p14:cNvPr>
                <p14:cNvContentPartPr/>
                <p14:nvPr/>
              </p14:nvContentPartPr>
              <p14:xfrm>
                <a:off x="7156407" y="6286156"/>
                <a:ext cx="73800" cy="119160"/>
              </p14:xfrm>
            </p:contentPart>
          </mc:Choice>
          <mc:Fallback xmlns="">
            <p:pic>
              <p:nvPicPr>
                <p:cNvPr id="346" name="Freihand 345">
                  <a:extLst>
                    <a:ext uri="{FF2B5EF4-FFF2-40B4-BE49-F238E27FC236}">
                      <a16:creationId xmlns:a16="http://schemas.microsoft.com/office/drawing/2014/main" id="{CF866BB2-F5EC-D3C0-7C9E-94E275C8A251}"/>
                    </a:ext>
                  </a:extLst>
                </p:cNvPr>
                <p:cNvPicPr/>
                <p:nvPr/>
              </p:nvPicPr>
              <p:blipFill>
                <a:blip r:embed="rId565"/>
                <a:stretch>
                  <a:fillRect/>
                </a:stretch>
              </p:blipFill>
              <p:spPr>
                <a:xfrm>
                  <a:off x="7147407" y="6277156"/>
                  <a:ext cx="91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7" name="Freihand 346">
                  <a:extLst>
                    <a:ext uri="{FF2B5EF4-FFF2-40B4-BE49-F238E27FC236}">
                      <a16:creationId xmlns:a16="http://schemas.microsoft.com/office/drawing/2014/main" id="{0995BBA3-0154-548F-D6C1-4EA3C6C98DF7}"/>
                    </a:ext>
                  </a:extLst>
                </p14:cNvPr>
                <p14:cNvContentPartPr/>
                <p14:nvPr/>
              </p14:nvContentPartPr>
              <p14:xfrm>
                <a:off x="7461687" y="6273916"/>
                <a:ext cx="16920" cy="130320"/>
              </p14:xfrm>
            </p:contentPart>
          </mc:Choice>
          <mc:Fallback xmlns="">
            <p:pic>
              <p:nvPicPr>
                <p:cNvPr id="347" name="Freihand 346">
                  <a:extLst>
                    <a:ext uri="{FF2B5EF4-FFF2-40B4-BE49-F238E27FC236}">
                      <a16:creationId xmlns:a16="http://schemas.microsoft.com/office/drawing/2014/main" id="{0995BBA3-0154-548F-D6C1-4EA3C6C98DF7}"/>
                    </a:ext>
                  </a:extLst>
                </p:cNvPr>
                <p:cNvPicPr/>
                <p:nvPr/>
              </p:nvPicPr>
              <p:blipFill>
                <a:blip r:embed="rId567"/>
                <a:stretch>
                  <a:fillRect/>
                </a:stretch>
              </p:blipFill>
              <p:spPr>
                <a:xfrm>
                  <a:off x="7453047" y="6265276"/>
                  <a:ext cx="34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8" name="Freihand 347">
                  <a:extLst>
                    <a:ext uri="{FF2B5EF4-FFF2-40B4-BE49-F238E27FC236}">
                      <a16:creationId xmlns:a16="http://schemas.microsoft.com/office/drawing/2014/main" id="{351D1FAE-66CC-3C8B-7FC0-B8D09403155B}"/>
                    </a:ext>
                  </a:extLst>
                </p14:cNvPr>
                <p14:cNvContentPartPr/>
                <p14:nvPr/>
              </p14:nvContentPartPr>
              <p14:xfrm>
                <a:off x="7354047" y="6237196"/>
                <a:ext cx="178200" cy="201960"/>
              </p14:xfrm>
            </p:contentPart>
          </mc:Choice>
          <mc:Fallback xmlns="">
            <p:pic>
              <p:nvPicPr>
                <p:cNvPr id="348" name="Freihand 347">
                  <a:extLst>
                    <a:ext uri="{FF2B5EF4-FFF2-40B4-BE49-F238E27FC236}">
                      <a16:creationId xmlns:a16="http://schemas.microsoft.com/office/drawing/2014/main" id="{351D1FAE-66CC-3C8B-7FC0-B8D09403155B}"/>
                    </a:ext>
                  </a:extLst>
                </p:cNvPr>
                <p:cNvPicPr/>
                <p:nvPr/>
              </p:nvPicPr>
              <p:blipFill>
                <a:blip r:embed="rId569"/>
                <a:stretch>
                  <a:fillRect/>
                </a:stretch>
              </p:blipFill>
              <p:spPr>
                <a:xfrm>
                  <a:off x="7345047" y="6228556"/>
                  <a:ext cx="195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9" name="Freihand 348">
                  <a:extLst>
                    <a:ext uri="{FF2B5EF4-FFF2-40B4-BE49-F238E27FC236}">
                      <a16:creationId xmlns:a16="http://schemas.microsoft.com/office/drawing/2014/main" id="{A351D9D4-BD64-B81E-B519-C2561F1F5AC9}"/>
                    </a:ext>
                  </a:extLst>
                </p14:cNvPr>
                <p14:cNvContentPartPr/>
                <p14:nvPr/>
              </p14:nvContentPartPr>
              <p14:xfrm>
                <a:off x="7586607" y="6235396"/>
                <a:ext cx="118080" cy="167400"/>
              </p14:xfrm>
            </p:contentPart>
          </mc:Choice>
          <mc:Fallback xmlns="">
            <p:pic>
              <p:nvPicPr>
                <p:cNvPr id="349" name="Freihand 348">
                  <a:extLst>
                    <a:ext uri="{FF2B5EF4-FFF2-40B4-BE49-F238E27FC236}">
                      <a16:creationId xmlns:a16="http://schemas.microsoft.com/office/drawing/2014/main" id="{A351D9D4-BD64-B81E-B519-C2561F1F5AC9}"/>
                    </a:ext>
                  </a:extLst>
                </p:cNvPr>
                <p:cNvPicPr/>
                <p:nvPr/>
              </p:nvPicPr>
              <p:blipFill>
                <a:blip r:embed="rId571"/>
                <a:stretch>
                  <a:fillRect/>
                </a:stretch>
              </p:blipFill>
              <p:spPr>
                <a:xfrm>
                  <a:off x="7577967" y="6226396"/>
                  <a:ext cx="135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0" name="Freihand 349">
                  <a:extLst>
                    <a:ext uri="{FF2B5EF4-FFF2-40B4-BE49-F238E27FC236}">
                      <a16:creationId xmlns:a16="http://schemas.microsoft.com/office/drawing/2014/main" id="{0C62B5BB-6CD7-DF08-E948-56ECFE98F429}"/>
                    </a:ext>
                  </a:extLst>
                </p14:cNvPr>
                <p14:cNvContentPartPr/>
                <p14:nvPr/>
              </p14:nvContentPartPr>
              <p14:xfrm>
                <a:off x="7676607" y="6331876"/>
                <a:ext cx="120960" cy="120960"/>
              </p14:xfrm>
            </p:contentPart>
          </mc:Choice>
          <mc:Fallback xmlns="">
            <p:pic>
              <p:nvPicPr>
                <p:cNvPr id="350" name="Freihand 349">
                  <a:extLst>
                    <a:ext uri="{FF2B5EF4-FFF2-40B4-BE49-F238E27FC236}">
                      <a16:creationId xmlns:a16="http://schemas.microsoft.com/office/drawing/2014/main" id="{0C62B5BB-6CD7-DF08-E948-56ECFE98F429}"/>
                    </a:ext>
                  </a:extLst>
                </p:cNvPr>
                <p:cNvPicPr/>
                <p:nvPr/>
              </p:nvPicPr>
              <p:blipFill>
                <a:blip r:embed="rId573"/>
                <a:stretch>
                  <a:fillRect/>
                </a:stretch>
              </p:blipFill>
              <p:spPr>
                <a:xfrm>
                  <a:off x="7667607" y="6322876"/>
                  <a:ext cx="138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52" name="Freihand 351">
                  <a:extLst>
                    <a:ext uri="{FF2B5EF4-FFF2-40B4-BE49-F238E27FC236}">
                      <a16:creationId xmlns:a16="http://schemas.microsoft.com/office/drawing/2014/main" id="{1DCE46FA-395C-E1C9-C92D-B27B9E473A30}"/>
                    </a:ext>
                  </a:extLst>
                </p14:cNvPr>
                <p14:cNvContentPartPr/>
                <p14:nvPr/>
              </p14:nvContentPartPr>
              <p14:xfrm>
                <a:off x="7843287" y="6298396"/>
                <a:ext cx="53280" cy="178560"/>
              </p14:xfrm>
            </p:contentPart>
          </mc:Choice>
          <mc:Fallback xmlns="">
            <p:pic>
              <p:nvPicPr>
                <p:cNvPr id="352" name="Freihand 351">
                  <a:extLst>
                    <a:ext uri="{FF2B5EF4-FFF2-40B4-BE49-F238E27FC236}">
                      <a16:creationId xmlns:a16="http://schemas.microsoft.com/office/drawing/2014/main" id="{1DCE46FA-395C-E1C9-C92D-B27B9E473A30}"/>
                    </a:ext>
                  </a:extLst>
                </p:cNvPr>
                <p:cNvPicPr/>
                <p:nvPr/>
              </p:nvPicPr>
              <p:blipFill>
                <a:blip r:embed="rId575"/>
                <a:stretch>
                  <a:fillRect/>
                </a:stretch>
              </p:blipFill>
              <p:spPr>
                <a:xfrm>
                  <a:off x="7834287" y="6289396"/>
                  <a:ext cx="70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3" name="Freihand 352">
                  <a:extLst>
                    <a:ext uri="{FF2B5EF4-FFF2-40B4-BE49-F238E27FC236}">
                      <a16:creationId xmlns:a16="http://schemas.microsoft.com/office/drawing/2014/main" id="{5EA203F2-0626-9D5E-B67A-624DA03E767B}"/>
                    </a:ext>
                  </a:extLst>
                </p14:cNvPr>
                <p14:cNvContentPartPr/>
                <p14:nvPr/>
              </p14:nvContentPartPr>
              <p14:xfrm>
                <a:off x="7922127" y="6388396"/>
                <a:ext cx="153720" cy="99360"/>
              </p14:xfrm>
            </p:contentPart>
          </mc:Choice>
          <mc:Fallback xmlns="">
            <p:pic>
              <p:nvPicPr>
                <p:cNvPr id="353" name="Freihand 352">
                  <a:extLst>
                    <a:ext uri="{FF2B5EF4-FFF2-40B4-BE49-F238E27FC236}">
                      <a16:creationId xmlns:a16="http://schemas.microsoft.com/office/drawing/2014/main" id="{5EA203F2-0626-9D5E-B67A-624DA03E767B}"/>
                    </a:ext>
                  </a:extLst>
                </p:cNvPr>
                <p:cNvPicPr/>
                <p:nvPr/>
              </p:nvPicPr>
              <p:blipFill>
                <a:blip r:embed="rId577"/>
                <a:stretch>
                  <a:fillRect/>
                </a:stretch>
              </p:blipFill>
              <p:spPr>
                <a:xfrm>
                  <a:off x="7913127" y="6379756"/>
                  <a:ext cx="171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4" name="Freihand 353">
                  <a:extLst>
                    <a:ext uri="{FF2B5EF4-FFF2-40B4-BE49-F238E27FC236}">
                      <a16:creationId xmlns:a16="http://schemas.microsoft.com/office/drawing/2014/main" id="{A18840E5-95F6-44A3-CBD2-9038310AE95F}"/>
                    </a:ext>
                  </a:extLst>
                </p14:cNvPr>
                <p14:cNvContentPartPr/>
                <p14:nvPr/>
              </p14:nvContentPartPr>
              <p14:xfrm>
                <a:off x="8036247" y="6295156"/>
                <a:ext cx="12600" cy="15480"/>
              </p14:xfrm>
            </p:contentPart>
          </mc:Choice>
          <mc:Fallback xmlns="">
            <p:pic>
              <p:nvPicPr>
                <p:cNvPr id="354" name="Freihand 353">
                  <a:extLst>
                    <a:ext uri="{FF2B5EF4-FFF2-40B4-BE49-F238E27FC236}">
                      <a16:creationId xmlns:a16="http://schemas.microsoft.com/office/drawing/2014/main" id="{A18840E5-95F6-44A3-CBD2-9038310AE95F}"/>
                    </a:ext>
                  </a:extLst>
                </p:cNvPr>
                <p:cNvPicPr/>
                <p:nvPr/>
              </p:nvPicPr>
              <p:blipFill>
                <a:blip r:embed="rId579"/>
                <a:stretch>
                  <a:fillRect/>
                </a:stretch>
              </p:blipFill>
              <p:spPr>
                <a:xfrm>
                  <a:off x="8027247" y="6286516"/>
                  <a:ext cx="302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5" name="Freihand 354">
                  <a:extLst>
                    <a:ext uri="{FF2B5EF4-FFF2-40B4-BE49-F238E27FC236}">
                      <a16:creationId xmlns:a16="http://schemas.microsoft.com/office/drawing/2014/main" id="{06D194E3-A2EC-8B5D-7AE7-461F3F287715}"/>
                    </a:ext>
                  </a:extLst>
                </p14:cNvPr>
                <p14:cNvContentPartPr/>
                <p14:nvPr/>
              </p14:nvContentPartPr>
              <p14:xfrm>
                <a:off x="8140647" y="6232876"/>
                <a:ext cx="156240" cy="148320"/>
              </p14:xfrm>
            </p:contentPart>
          </mc:Choice>
          <mc:Fallback xmlns="">
            <p:pic>
              <p:nvPicPr>
                <p:cNvPr id="355" name="Freihand 354">
                  <a:extLst>
                    <a:ext uri="{FF2B5EF4-FFF2-40B4-BE49-F238E27FC236}">
                      <a16:creationId xmlns:a16="http://schemas.microsoft.com/office/drawing/2014/main" id="{06D194E3-A2EC-8B5D-7AE7-461F3F287715}"/>
                    </a:ext>
                  </a:extLst>
                </p:cNvPr>
                <p:cNvPicPr/>
                <p:nvPr/>
              </p:nvPicPr>
              <p:blipFill>
                <a:blip r:embed="rId581"/>
                <a:stretch>
                  <a:fillRect/>
                </a:stretch>
              </p:blipFill>
              <p:spPr>
                <a:xfrm>
                  <a:off x="8132007" y="6223876"/>
                  <a:ext cx="173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6" name="Freihand 355">
                  <a:extLst>
                    <a:ext uri="{FF2B5EF4-FFF2-40B4-BE49-F238E27FC236}">
                      <a16:creationId xmlns:a16="http://schemas.microsoft.com/office/drawing/2014/main" id="{EFD91D88-D911-F2AB-A4A9-0CFDBFE702BF}"/>
                    </a:ext>
                  </a:extLst>
                </p14:cNvPr>
                <p14:cNvContentPartPr/>
                <p14:nvPr/>
              </p14:nvContentPartPr>
              <p14:xfrm>
                <a:off x="8159007" y="6432316"/>
                <a:ext cx="146880" cy="18000"/>
              </p14:xfrm>
            </p:contentPart>
          </mc:Choice>
          <mc:Fallback xmlns="">
            <p:pic>
              <p:nvPicPr>
                <p:cNvPr id="356" name="Freihand 355">
                  <a:extLst>
                    <a:ext uri="{FF2B5EF4-FFF2-40B4-BE49-F238E27FC236}">
                      <a16:creationId xmlns:a16="http://schemas.microsoft.com/office/drawing/2014/main" id="{EFD91D88-D911-F2AB-A4A9-0CFDBFE702BF}"/>
                    </a:ext>
                  </a:extLst>
                </p:cNvPr>
                <p:cNvPicPr/>
                <p:nvPr/>
              </p:nvPicPr>
              <p:blipFill>
                <a:blip r:embed="rId583"/>
                <a:stretch>
                  <a:fillRect/>
                </a:stretch>
              </p:blipFill>
              <p:spPr>
                <a:xfrm>
                  <a:off x="8150007" y="6423676"/>
                  <a:ext cx="1645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7" name="Freihand 356">
                  <a:extLst>
                    <a:ext uri="{FF2B5EF4-FFF2-40B4-BE49-F238E27FC236}">
                      <a16:creationId xmlns:a16="http://schemas.microsoft.com/office/drawing/2014/main" id="{C918EE40-8999-B1AF-24AE-7045CF42BD22}"/>
                    </a:ext>
                  </a:extLst>
                </p14:cNvPr>
                <p14:cNvContentPartPr/>
                <p14:nvPr/>
              </p14:nvContentPartPr>
              <p14:xfrm>
                <a:off x="8385087" y="6237196"/>
                <a:ext cx="99720" cy="281160"/>
              </p14:xfrm>
            </p:contentPart>
          </mc:Choice>
          <mc:Fallback xmlns="">
            <p:pic>
              <p:nvPicPr>
                <p:cNvPr id="357" name="Freihand 356">
                  <a:extLst>
                    <a:ext uri="{FF2B5EF4-FFF2-40B4-BE49-F238E27FC236}">
                      <a16:creationId xmlns:a16="http://schemas.microsoft.com/office/drawing/2014/main" id="{C918EE40-8999-B1AF-24AE-7045CF42BD22}"/>
                    </a:ext>
                  </a:extLst>
                </p:cNvPr>
                <p:cNvPicPr/>
                <p:nvPr/>
              </p:nvPicPr>
              <p:blipFill>
                <a:blip r:embed="rId585"/>
                <a:stretch>
                  <a:fillRect/>
                </a:stretch>
              </p:blipFill>
              <p:spPr>
                <a:xfrm>
                  <a:off x="8376447" y="6228556"/>
                  <a:ext cx="1173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8" name="Freihand 357">
                  <a:extLst>
                    <a:ext uri="{FF2B5EF4-FFF2-40B4-BE49-F238E27FC236}">
                      <a16:creationId xmlns:a16="http://schemas.microsoft.com/office/drawing/2014/main" id="{C1A4E772-0BEA-257A-4085-E20DF19DB116}"/>
                    </a:ext>
                  </a:extLst>
                </p14:cNvPr>
                <p14:cNvContentPartPr/>
                <p14:nvPr/>
              </p14:nvContentPartPr>
              <p14:xfrm>
                <a:off x="8514327" y="6097156"/>
                <a:ext cx="208080" cy="159480"/>
              </p14:xfrm>
            </p:contentPart>
          </mc:Choice>
          <mc:Fallback xmlns="">
            <p:pic>
              <p:nvPicPr>
                <p:cNvPr id="358" name="Freihand 357">
                  <a:extLst>
                    <a:ext uri="{FF2B5EF4-FFF2-40B4-BE49-F238E27FC236}">
                      <a16:creationId xmlns:a16="http://schemas.microsoft.com/office/drawing/2014/main" id="{C1A4E772-0BEA-257A-4085-E20DF19DB116}"/>
                    </a:ext>
                  </a:extLst>
                </p:cNvPr>
                <p:cNvPicPr/>
                <p:nvPr/>
              </p:nvPicPr>
              <p:blipFill>
                <a:blip r:embed="rId587"/>
                <a:stretch>
                  <a:fillRect/>
                </a:stretch>
              </p:blipFill>
              <p:spPr>
                <a:xfrm>
                  <a:off x="8505327" y="6088156"/>
                  <a:ext cx="22572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8">
            <p14:nvContentPartPr>
              <p14:cNvPr id="360" name="Freihand 359">
                <a:extLst>
                  <a:ext uri="{FF2B5EF4-FFF2-40B4-BE49-F238E27FC236}">
                    <a16:creationId xmlns:a16="http://schemas.microsoft.com/office/drawing/2014/main" id="{71A262F2-CF5F-511F-A2E8-9C1F1A48AF5E}"/>
                  </a:ext>
                </a:extLst>
              </p14:cNvPr>
              <p14:cNvContentPartPr/>
              <p14:nvPr/>
            </p14:nvContentPartPr>
            <p14:xfrm>
              <a:off x="3236367" y="3928516"/>
              <a:ext cx="1228320" cy="804600"/>
            </p14:xfrm>
          </p:contentPart>
        </mc:Choice>
        <mc:Fallback xmlns="">
          <p:pic>
            <p:nvPicPr>
              <p:cNvPr id="360" name="Freihand 359">
                <a:extLst>
                  <a:ext uri="{FF2B5EF4-FFF2-40B4-BE49-F238E27FC236}">
                    <a16:creationId xmlns:a16="http://schemas.microsoft.com/office/drawing/2014/main" id="{71A262F2-CF5F-511F-A2E8-9C1F1A48AF5E}"/>
                  </a:ext>
                </a:extLst>
              </p:cNvPr>
              <p:cNvPicPr/>
              <p:nvPr/>
            </p:nvPicPr>
            <p:blipFill>
              <a:blip r:embed="rId589"/>
              <a:stretch>
                <a:fillRect/>
              </a:stretch>
            </p:blipFill>
            <p:spPr>
              <a:xfrm>
                <a:off x="3227727" y="3919876"/>
                <a:ext cx="1245960" cy="8222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69" name="Freihand 68">
                <a:extLst>
                  <a:ext uri="{FF2B5EF4-FFF2-40B4-BE49-F238E27FC236}">
                    <a16:creationId xmlns:a16="http://schemas.microsoft.com/office/drawing/2014/main" id="{F17146F8-62D4-4E51-3BB7-EEEE12FCE603}"/>
                  </a:ext>
                </a:extLst>
              </p14:cNvPr>
              <p14:cNvContentPartPr/>
              <p14:nvPr/>
            </p14:nvContentPartPr>
            <p14:xfrm>
              <a:off x="9329440" y="43827"/>
              <a:ext cx="2323080" cy="628920"/>
            </p14:xfrm>
          </p:contentPart>
        </mc:Choice>
        <mc:Fallback>
          <p:pic>
            <p:nvPicPr>
              <p:cNvPr id="69" name="Freihand 68">
                <a:extLst>
                  <a:ext uri="{FF2B5EF4-FFF2-40B4-BE49-F238E27FC236}">
                    <a16:creationId xmlns:a16="http://schemas.microsoft.com/office/drawing/2014/main" id="{F17146F8-62D4-4E51-3BB7-EEEE12FCE603}"/>
                  </a:ext>
                </a:extLst>
              </p:cNvPr>
              <p:cNvPicPr/>
              <p:nvPr/>
            </p:nvPicPr>
            <p:blipFill>
              <a:blip r:embed="rId591"/>
              <a:stretch>
                <a:fillRect/>
              </a:stretch>
            </p:blipFill>
            <p:spPr>
              <a:xfrm>
                <a:off x="9320440" y="35187"/>
                <a:ext cx="2340720" cy="6465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89" name="Freihand 88">
                <a:extLst>
                  <a:ext uri="{FF2B5EF4-FFF2-40B4-BE49-F238E27FC236}">
                    <a16:creationId xmlns:a16="http://schemas.microsoft.com/office/drawing/2014/main" id="{85BCD7AA-C222-2283-78BD-961F60A2440C}"/>
                  </a:ext>
                </a:extLst>
              </p14:cNvPr>
              <p14:cNvContentPartPr/>
              <p14:nvPr/>
            </p14:nvContentPartPr>
            <p14:xfrm>
              <a:off x="4865080" y="3565707"/>
              <a:ext cx="347400" cy="52920"/>
            </p14:xfrm>
          </p:contentPart>
        </mc:Choice>
        <mc:Fallback>
          <p:pic>
            <p:nvPicPr>
              <p:cNvPr id="89" name="Freihand 88">
                <a:extLst>
                  <a:ext uri="{FF2B5EF4-FFF2-40B4-BE49-F238E27FC236}">
                    <a16:creationId xmlns:a16="http://schemas.microsoft.com/office/drawing/2014/main" id="{85BCD7AA-C222-2283-78BD-961F60A2440C}"/>
                  </a:ext>
                </a:extLst>
              </p:cNvPr>
              <p:cNvPicPr/>
              <p:nvPr/>
            </p:nvPicPr>
            <p:blipFill>
              <a:blip r:embed="rId593"/>
              <a:stretch>
                <a:fillRect/>
              </a:stretch>
            </p:blipFill>
            <p:spPr>
              <a:xfrm>
                <a:off x="4856080" y="3557067"/>
                <a:ext cx="365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11" name="Freihand 110">
                <a:extLst>
                  <a:ext uri="{FF2B5EF4-FFF2-40B4-BE49-F238E27FC236}">
                    <a16:creationId xmlns:a16="http://schemas.microsoft.com/office/drawing/2014/main" id="{BBA9A67C-BD7D-031E-FAFE-2B56E29C5B76}"/>
                  </a:ext>
                </a:extLst>
              </p14:cNvPr>
              <p14:cNvContentPartPr/>
              <p14:nvPr/>
            </p14:nvContentPartPr>
            <p14:xfrm>
              <a:off x="3387640" y="3958107"/>
              <a:ext cx="1004760" cy="716400"/>
            </p14:xfrm>
          </p:contentPart>
        </mc:Choice>
        <mc:Fallback>
          <p:pic>
            <p:nvPicPr>
              <p:cNvPr id="111" name="Freihand 110">
                <a:extLst>
                  <a:ext uri="{FF2B5EF4-FFF2-40B4-BE49-F238E27FC236}">
                    <a16:creationId xmlns:a16="http://schemas.microsoft.com/office/drawing/2014/main" id="{BBA9A67C-BD7D-031E-FAFE-2B56E29C5B76}"/>
                  </a:ext>
                </a:extLst>
              </p:cNvPr>
              <p:cNvPicPr/>
              <p:nvPr/>
            </p:nvPicPr>
            <p:blipFill>
              <a:blip r:embed="rId595"/>
              <a:stretch>
                <a:fillRect/>
              </a:stretch>
            </p:blipFill>
            <p:spPr>
              <a:xfrm>
                <a:off x="3379000" y="3949467"/>
                <a:ext cx="1022400" cy="734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25" name="Freihand 124">
                <a:extLst>
                  <a:ext uri="{FF2B5EF4-FFF2-40B4-BE49-F238E27FC236}">
                    <a16:creationId xmlns:a16="http://schemas.microsoft.com/office/drawing/2014/main" id="{CAF16D82-973F-7652-5DFB-907A10E23CE9}"/>
                  </a:ext>
                </a:extLst>
              </p14:cNvPr>
              <p14:cNvContentPartPr/>
              <p14:nvPr/>
            </p14:nvContentPartPr>
            <p14:xfrm>
              <a:off x="780520" y="2985387"/>
              <a:ext cx="307440" cy="70920"/>
            </p14:xfrm>
          </p:contentPart>
        </mc:Choice>
        <mc:Fallback>
          <p:pic>
            <p:nvPicPr>
              <p:cNvPr id="125" name="Freihand 124">
                <a:extLst>
                  <a:ext uri="{FF2B5EF4-FFF2-40B4-BE49-F238E27FC236}">
                    <a16:creationId xmlns:a16="http://schemas.microsoft.com/office/drawing/2014/main" id="{CAF16D82-973F-7652-5DFB-907A10E23CE9}"/>
                  </a:ext>
                </a:extLst>
              </p:cNvPr>
              <p:cNvPicPr/>
              <p:nvPr/>
            </p:nvPicPr>
            <p:blipFill>
              <a:blip r:embed="rId597"/>
              <a:stretch>
                <a:fillRect/>
              </a:stretch>
            </p:blipFill>
            <p:spPr>
              <a:xfrm>
                <a:off x="771520" y="2976747"/>
                <a:ext cx="325080" cy="88560"/>
              </a:xfrm>
              <a:prstGeom prst="rect">
                <a:avLst/>
              </a:prstGeom>
            </p:spPr>
          </p:pic>
        </mc:Fallback>
      </mc:AlternateContent>
      <p:grpSp>
        <p:nvGrpSpPr>
          <p:cNvPr id="351" name="Gruppieren 350">
            <a:extLst>
              <a:ext uri="{FF2B5EF4-FFF2-40B4-BE49-F238E27FC236}">
                <a16:creationId xmlns:a16="http://schemas.microsoft.com/office/drawing/2014/main" id="{9FC1B9C9-EF6A-63A7-A0DE-D8FDD4E9B421}"/>
              </a:ext>
            </a:extLst>
          </p:cNvPr>
          <p:cNvGrpSpPr/>
          <p:nvPr/>
        </p:nvGrpSpPr>
        <p:grpSpPr>
          <a:xfrm>
            <a:off x="158800" y="2485707"/>
            <a:ext cx="4983480" cy="2106000"/>
            <a:chOff x="158800" y="2485707"/>
            <a:chExt cx="4983480" cy="2106000"/>
          </a:xfrm>
        </p:grpSpPr>
        <mc:AlternateContent xmlns:mc="http://schemas.openxmlformats.org/markup-compatibility/2006">
          <mc:Choice xmlns:p14="http://schemas.microsoft.com/office/powerpoint/2010/main" Requires="p14">
            <p:contentPart p14:bwMode="auto" r:id="rId598">
              <p14:nvContentPartPr>
                <p14:cNvPr id="143" name="Freihand 142">
                  <a:extLst>
                    <a:ext uri="{FF2B5EF4-FFF2-40B4-BE49-F238E27FC236}">
                      <a16:creationId xmlns:a16="http://schemas.microsoft.com/office/drawing/2014/main" id="{4C31883A-4A0D-98BF-D09B-2215C0FAD292}"/>
                    </a:ext>
                  </a:extLst>
                </p14:cNvPr>
                <p14:cNvContentPartPr/>
                <p14:nvPr/>
              </p14:nvContentPartPr>
              <p14:xfrm>
                <a:off x="4099000" y="3111747"/>
                <a:ext cx="350280" cy="8640"/>
              </p14:xfrm>
            </p:contentPart>
          </mc:Choice>
          <mc:Fallback>
            <p:pic>
              <p:nvPicPr>
                <p:cNvPr id="143" name="Freihand 142">
                  <a:extLst>
                    <a:ext uri="{FF2B5EF4-FFF2-40B4-BE49-F238E27FC236}">
                      <a16:creationId xmlns:a16="http://schemas.microsoft.com/office/drawing/2014/main" id="{4C31883A-4A0D-98BF-D09B-2215C0FAD292}"/>
                    </a:ext>
                  </a:extLst>
                </p:cNvPr>
                <p:cNvPicPr/>
                <p:nvPr/>
              </p:nvPicPr>
              <p:blipFill>
                <a:blip r:embed="rId599"/>
                <a:stretch>
                  <a:fillRect/>
                </a:stretch>
              </p:blipFill>
              <p:spPr>
                <a:xfrm>
                  <a:off x="4090360" y="3102747"/>
                  <a:ext cx="367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79" name="Freihand 178">
                  <a:extLst>
                    <a:ext uri="{FF2B5EF4-FFF2-40B4-BE49-F238E27FC236}">
                      <a16:creationId xmlns:a16="http://schemas.microsoft.com/office/drawing/2014/main" id="{A6DAC6FC-C938-FF36-5464-9C9BAF825081}"/>
                    </a:ext>
                  </a:extLst>
                </p14:cNvPr>
                <p14:cNvContentPartPr/>
                <p14:nvPr/>
              </p14:nvContentPartPr>
              <p14:xfrm>
                <a:off x="3964000" y="2969187"/>
                <a:ext cx="1045080" cy="33480"/>
              </p14:xfrm>
            </p:contentPart>
          </mc:Choice>
          <mc:Fallback>
            <p:pic>
              <p:nvPicPr>
                <p:cNvPr id="179" name="Freihand 178">
                  <a:extLst>
                    <a:ext uri="{FF2B5EF4-FFF2-40B4-BE49-F238E27FC236}">
                      <a16:creationId xmlns:a16="http://schemas.microsoft.com/office/drawing/2014/main" id="{A6DAC6FC-C938-FF36-5464-9C9BAF825081}"/>
                    </a:ext>
                  </a:extLst>
                </p:cNvPr>
                <p:cNvPicPr/>
                <p:nvPr/>
              </p:nvPicPr>
              <p:blipFill>
                <a:blip r:embed="rId601"/>
                <a:stretch>
                  <a:fillRect/>
                </a:stretch>
              </p:blipFill>
              <p:spPr>
                <a:xfrm>
                  <a:off x="3955360" y="2960187"/>
                  <a:ext cx="10627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80" name="Freihand 179">
                  <a:extLst>
                    <a:ext uri="{FF2B5EF4-FFF2-40B4-BE49-F238E27FC236}">
                      <a16:creationId xmlns:a16="http://schemas.microsoft.com/office/drawing/2014/main" id="{7E772407-DA64-5239-BEBA-C013F3D01862}"/>
                    </a:ext>
                  </a:extLst>
                </p14:cNvPr>
                <p14:cNvContentPartPr/>
                <p14:nvPr/>
              </p14:nvContentPartPr>
              <p14:xfrm>
                <a:off x="4878400" y="2982147"/>
                <a:ext cx="263880" cy="6120"/>
              </p14:xfrm>
            </p:contentPart>
          </mc:Choice>
          <mc:Fallback>
            <p:pic>
              <p:nvPicPr>
                <p:cNvPr id="180" name="Freihand 179">
                  <a:extLst>
                    <a:ext uri="{FF2B5EF4-FFF2-40B4-BE49-F238E27FC236}">
                      <a16:creationId xmlns:a16="http://schemas.microsoft.com/office/drawing/2014/main" id="{7E772407-DA64-5239-BEBA-C013F3D01862}"/>
                    </a:ext>
                  </a:extLst>
                </p:cNvPr>
                <p:cNvPicPr/>
                <p:nvPr/>
              </p:nvPicPr>
              <p:blipFill>
                <a:blip r:embed="rId603"/>
                <a:stretch>
                  <a:fillRect/>
                </a:stretch>
              </p:blipFill>
              <p:spPr>
                <a:xfrm>
                  <a:off x="4869400" y="2973147"/>
                  <a:ext cx="281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78" name="Freihand 77">
                  <a:extLst>
                    <a:ext uri="{FF2B5EF4-FFF2-40B4-BE49-F238E27FC236}">
                      <a16:creationId xmlns:a16="http://schemas.microsoft.com/office/drawing/2014/main" id="{A4730CDC-7100-8D07-C2B8-95AEE9D82A16}"/>
                    </a:ext>
                  </a:extLst>
                </p14:cNvPr>
                <p14:cNvContentPartPr/>
                <p14:nvPr/>
              </p14:nvContentPartPr>
              <p14:xfrm>
                <a:off x="5076040" y="3573627"/>
                <a:ext cx="52560" cy="25560"/>
              </p14:xfrm>
            </p:contentPart>
          </mc:Choice>
          <mc:Fallback>
            <p:pic>
              <p:nvPicPr>
                <p:cNvPr id="78" name="Freihand 77">
                  <a:extLst>
                    <a:ext uri="{FF2B5EF4-FFF2-40B4-BE49-F238E27FC236}">
                      <a16:creationId xmlns:a16="http://schemas.microsoft.com/office/drawing/2014/main" id="{A4730CDC-7100-8D07-C2B8-95AEE9D82A16}"/>
                    </a:ext>
                  </a:extLst>
                </p:cNvPr>
                <p:cNvPicPr/>
                <p:nvPr/>
              </p:nvPicPr>
              <p:blipFill>
                <a:blip r:embed="rId605"/>
                <a:stretch>
                  <a:fillRect/>
                </a:stretch>
              </p:blipFill>
              <p:spPr>
                <a:xfrm>
                  <a:off x="5067400" y="3564627"/>
                  <a:ext cx="70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83" name="Freihand 82">
                  <a:extLst>
                    <a:ext uri="{FF2B5EF4-FFF2-40B4-BE49-F238E27FC236}">
                      <a16:creationId xmlns:a16="http://schemas.microsoft.com/office/drawing/2014/main" id="{E8EA6021-1427-DA13-F7E5-B2180C05693C}"/>
                    </a:ext>
                  </a:extLst>
                </p14:cNvPr>
                <p14:cNvContentPartPr/>
                <p14:nvPr/>
              </p14:nvContentPartPr>
              <p14:xfrm>
                <a:off x="4600120" y="3203907"/>
                <a:ext cx="432000" cy="617400"/>
              </p14:xfrm>
            </p:contentPart>
          </mc:Choice>
          <mc:Fallback>
            <p:pic>
              <p:nvPicPr>
                <p:cNvPr id="83" name="Freihand 82">
                  <a:extLst>
                    <a:ext uri="{FF2B5EF4-FFF2-40B4-BE49-F238E27FC236}">
                      <a16:creationId xmlns:a16="http://schemas.microsoft.com/office/drawing/2014/main" id="{E8EA6021-1427-DA13-F7E5-B2180C05693C}"/>
                    </a:ext>
                  </a:extLst>
                </p:cNvPr>
                <p:cNvPicPr/>
                <p:nvPr/>
              </p:nvPicPr>
              <p:blipFill>
                <a:blip r:embed="rId607"/>
                <a:stretch>
                  <a:fillRect/>
                </a:stretch>
              </p:blipFill>
              <p:spPr>
                <a:xfrm>
                  <a:off x="4591120" y="3194907"/>
                  <a:ext cx="44964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81" name="Freihand 180">
                  <a:extLst>
                    <a:ext uri="{FF2B5EF4-FFF2-40B4-BE49-F238E27FC236}">
                      <a16:creationId xmlns:a16="http://schemas.microsoft.com/office/drawing/2014/main" id="{F2DFD1C2-8F7C-0A16-ABFA-62D9F64D0922}"/>
                    </a:ext>
                  </a:extLst>
                </p14:cNvPr>
                <p14:cNvContentPartPr/>
                <p14:nvPr/>
              </p14:nvContentPartPr>
              <p14:xfrm>
                <a:off x="4523080" y="3209667"/>
                <a:ext cx="600840" cy="549720"/>
              </p14:xfrm>
            </p:contentPart>
          </mc:Choice>
          <mc:Fallback>
            <p:pic>
              <p:nvPicPr>
                <p:cNvPr id="181" name="Freihand 180">
                  <a:extLst>
                    <a:ext uri="{FF2B5EF4-FFF2-40B4-BE49-F238E27FC236}">
                      <a16:creationId xmlns:a16="http://schemas.microsoft.com/office/drawing/2014/main" id="{F2DFD1C2-8F7C-0A16-ABFA-62D9F64D0922}"/>
                    </a:ext>
                  </a:extLst>
                </p:cNvPr>
                <p:cNvPicPr/>
                <p:nvPr/>
              </p:nvPicPr>
              <p:blipFill>
                <a:blip r:embed="rId609"/>
                <a:stretch>
                  <a:fillRect/>
                </a:stretch>
              </p:blipFill>
              <p:spPr>
                <a:xfrm>
                  <a:off x="4514080" y="3200667"/>
                  <a:ext cx="61848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27" name="Freihand 126">
                  <a:extLst>
                    <a:ext uri="{FF2B5EF4-FFF2-40B4-BE49-F238E27FC236}">
                      <a16:creationId xmlns:a16="http://schemas.microsoft.com/office/drawing/2014/main" id="{CAC64E13-180F-68B9-0E33-1029CF79CBBB}"/>
                    </a:ext>
                  </a:extLst>
                </p14:cNvPr>
                <p14:cNvContentPartPr/>
                <p14:nvPr/>
              </p14:nvContentPartPr>
              <p14:xfrm>
                <a:off x="158800" y="2737347"/>
                <a:ext cx="807480" cy="547560"/>
              </p14:xfrm>
            </p:contentPart>
          </mc:Choice>
          <mc:Fallback>
            <p:pic>
              <p:nvPicPr>
                <p:cNvPr id="127" name="Freihand 126">
                  <a:extLst>
                    <a:ext uri="{FF2B5EF4-FFF2-40B4-BE49-F238E27FC236}">
                      <a16:creationId xmlns:a16="http://schemas.microsoft.com/office/drawing/2014/main" id="{CAC64E13-180F-68B9-0E33-1029CF79CBBB}"/>
                    </a:ext>
                  </a:extLst>
                </p:cNvPr>
                <p:cNvPicPr/>
                <p:nvPr/>
              </p:nvPicPr>
              <p:blipFill>
                <a:blip r:embed="rId611"/>
                <a:stretch>
                  <a:fillRect/>
                </a:stretch>
              </p:blipFill>
              <p:spPr>
                <a:xfrm>
                  <a:off x="150160" y="2728347"/>
                  <a:ext cx="825120" cy="565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40" name="Freihand 139">
                  <a:extLst>
                    <a:ext uri="{FF2B5EF4-FFF2-40B4-BE49-F238E27FC236}">
                      <a16:creationId xmlns:a16="http://schemas.microsoft.com/office/drawing/2014/main" id="{8E5071A9-F89E-73B9-FCAF-4D942A1888C7}"/>
                    </a:ext>
                  </a:extLst>
                </p14:cNvPr>
                <p14:cNvContentPartPr/>
                <p14:nvPr/>
              </p14:nvContentPartPr>
              <p14:xfrm>
                <a:off x="970960" y="3036147"/>
                <a:ext cx="152640" cy="34560"/>
              </p14:xfrm>
            </p:contentPart>
          </mc:Choice>
          <mc:Fallback>
            <p:pic>
              <p:nvPicPr>
                <p:cNvPr id="140" name="Freihand 139">
                  <a:extLst>
                    <a:ext uri="{FF2B5EF4-FFF2-40B4-BE49-F238E27FC236}">
                      <a16:creationId xmlns:a16="http://schemas.microsoft.com/office/drawing/2014/main" id="{8E5071A9-F89E-73B9-FCAF-4D942A1888C7}"/>
                    </a:ext>
                  </a:extLst>
                </p:cNvPr>
                <p:cNvPicPr/>
                <p:nvPr/>
              </p:nvPicPr>
              <p:blipFill>
                <a:blip r:embed="rId613"/>
                <a:stretch>
                  <a:fillRect/>
                </a:stretch>
              </p:blipFill>
              <p:spPr>
                <a:xfrm>
                  <a:off x="962320" y="3027147"/>
                  <a:ext cx="170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52" name="Freihand 151">
                  <a:extLst>
                    <a:ext uri="{FF2B5EF4-FFF2-40B4-BE49-F238E27FC236}">
                      <a16:creationId xmlns:a16="http://schemas.microsoft.com/office/drawing/2014/main" id="{7A7BD6F6-0620-757C-EBD6-32BD1C4B38BE}"/>
                    </a:ext>
                  </a:extLst>
                </p14:cNvPr>
                <p14:cNvContentPartPr/>
                <p14:nvPr/>
              </p14:nvContentPartPr>
              <p14:xfrm>
                <a:off x="1153840" y="3021387"/>
                <a:ext cx="1205280" cy="47160"/>
              </p14:xfrm>
            </p:contentPart>
          </mc:Choice>
          <mc:Fallback>
            <p:pic>
              <p:nvPicPr>
                <p:cNvPr id="152" name="Freihand 151">
                  <a:extLst>
                    <a:ext uri="{FF2B5EF4-FFF2-40B4-BE49-F238E27FC236}">
                      <a16:creationId xmlns:a16="http://schemas.microsoft.com/office/drawing/2014/main" id="{7A7BD6F6-0620-757C-EBD6-32BD1C4B38BE}"/>
                    </a:ext>
                  </a:extLst>
                </p:cNvPr>
                <p:cNvPicPr/>
                <p:nvPr/>
              </p:nvPicPr>
              <p:blipFill>
                <a:blip r:embed="rId615"/>
                <a:stretch>
                  <a:fillRect/>
                </a:stretch>
              </p:blipFill>
              <p:spPr>
                <a:xfrm>
                  <a:off x="1145200" y="3012387"/>
                  <a:ext cx="1222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66" name="Freihand 165">
                  <a:extLst>
                    <a:ext uri="{FF2B5EF4-FFF2-40B4-BE49-F238E27FC236}">
                      <a16:creationId xmlns:a16="http://schemas.microsoft.com/office/drawing/2014/main" id="{CE4D34AD-84D9-D1B3-0C10-160E4B45044E}"/>
                    </a:ext>
                  </a:extLst>
                </p14:cNvPr>
                <p14:cNvContentPartPr/>
                <p14:nvPr/>
              </p14:nvContentPartPr>
              <p14:xfrm>
                <a:off x="2781040" y="3043347"/>
                <a:ext cx="83520" cy="2520"/>
              </p14:xfrm>
            </p:contentPart>
          </mc:Choice>
          <mc:Fallback>
            <p:pic>
              <p:nvPicPr>
                <p:cNvPr id="166" name="Freihand 165">
                  <a:extLst>
                    <a:ext uri="{FF2B5EF4-FFF2-40B4-BE49-F238E27FC236}">
                      <a16:creationId xmlns:a16="http://schemas.microsoft.com/office/drawing/2014/main" id="{CE4D34AD-84D9-D1B3-0C10-160E4B45044E}"/>
                    </a:ext>
                  </a:extLst>
                </p:cNvPr>
                <p:cNvPicPr/>
                <p:nvPr/>
              </p:nvPicPr>
              <p:blipFill>
                <a:blip r:embed="rId617"/>
                <a:stretch>
                  <a:fillRect/>
                </a:stretch>
              </p:blipFill>
              <p:spPr>
                <a:xfrm>
                  <a:off x="2772400" y="3034347"/>
                  <a:ext cx="101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06" name="Freihand 205">
                  <a:extLst>
                    <a:ext uri="{FF2B5EF4-FFF2-40B4-BE49-F238E27FC236}">
                      <a16:creationId xmlns:a16="http://schemas.microsoft.com/office/drawing/2014/main" id="{27710EC3-99D9-0263-70F6-9B81B6ACDB74}"/>
                    </a:ext>
                  </a:extLst>
                </p14:cNvPr>
                <p14:cNvContentPartPr/>
                <p14:nvPr/>
              </p14:nvContentPartPr>
              <p14:xfrm>
                <a:off x="1529680" y="3144867"/>
                <a:ext cx="509760" cy="662400"/>
              </p14:xfrm>
            </p:contentPart>
          </mc:Choice>
          <mc:Fallback>
            <p:pic>
              <p:nvPicPr>
                <p:cNvPr id="206" name="Freihand 205">
                  <a:extLst>
                    <a:ext uri="{FF2B5EF4-FFF2-40B4-BE49-F238E27FC236}">
                      <a16:creationId xmlns:a16="http://schemas.microsoft.com/office/drawing/2014/main" id="{27710EC3-99D9-0263-70F6-9B81B6ACDB74}"/>
                    </a:ext>
                  </a:extLst>
                </p:cNvPr>
                <p:cNvPicPr/>
                <p:nvPr/>
              </p:nvPicPr>
              <p:blipFill>
                <a:blip r:embed="rId619"/>
                <a:stretch>
                  <a:fillRect/>
                </a:stretch>
              </p:blipFill>
              <p:spPr>
                <a:xfrm>
                  <a:off x="1521040" y="3135867"/>
                  <a:ext cx="52740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22" name="Freihand 221">
                  <a:extLst>
                    <a:ext uri="{FF2B5EF4-FFF2-40B4-BE49-F238E27FC236}">
                      <a16:creationId xmlns:a16="http://schemas.microsoft.com/office/drawing/2014/main" id="{54C012E3-A4AA-C5EB-2109-3B33A32CD81E}"/>
                    </a:ext>
                  </a:extLst>
                </p14:cNvPr>
                <p14:cNvContentPartPr/>
                <p14:nvPr/>
              </p14:nvContentPartPr>
              <p14:xfrm>
                <a:off x="2341120" y="4330347"/>
                <a:ext cx="109800" cy="166320"/>
              </p14:xfrm>
            </p:contentPart>
          </mc:Choice>
          <mc:Fallback>
            <p:pic>
              <p:nvPicPr>
                <p:cNvPr id="222" name="Freihand 221">
                  <a:extLst>
                    <a:ext uri="{FF2B5EF4-FFF2-40B4-BE49-F238E27FC236}">
                      <a16:creationId xmlns:a16="http://schemas.microsoft.com/office/drawing/2014/main" id="{54C012E3-A4AA-C5EB-2109-3B33A32CD81E}"/>
                    </a:ext>
                  </a:extLst>
                </p:cNvPr>
                <p:cNvPicPr/>
                <p:nvPr/>
              </p:nvPicPr>
              <p:blipFill>
                <a:blip r:embed="rId621"/>
                <a:stretch>
                  <a:fillRect/>
                </a:stretch>
              </p:blipFill>
              <p:spPr>
                <a:xfrm>
                  <a:off x="2332480" y="4321347"/>
                  <a:ext cx="127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249" name="Freihand 248">
                  <a:extLst>
                    <a:ext uri="{FF2B5EF4-FFF2-40B4-BE49-F238E27FC236}">
                      <a16:creationId xmlns:a16="http://schemas.microsoft.com/office/drawing/2014/main" id="{803AB453-D740-76F2-328C-3427002A948D}"/>
                    </a:ext>
                  </a:extLst>
                </p14:cNvPr>
                <p14:cNvContentPartPr/>
                <p14:nvPr/>
              </p14:nvContentPartPr>
              <p14:xfrm>
                <a:off x="1133680" y="2485707"/>
                <a:ext cx="1369440" cy="2106000"/>
              </p14:xfrm>
            </p:contentPart>
          </mc:Choice>
          <mc:Fallback>
            <p:pic>
              <p:nvPicPr>
                <p:cNvPr id="249" name="Freihand 248">
                  <a:extLst>
                    <a:ext uri="{FF2B5EF4-FFF2-40B4-BE49-F238E27FC236}">
                      <a16:creationId xmlns:a16="http://schemas.microsoft.com/office/drawing/2014/main" id="{803AB453-D740-76F2-328C-3427002A948D}"/>
                    </a:ext>
                  </a:extLst>
                </p:cNvPr>
                <p:cNvPicPr/>
                <p:nvPr/>
              </p:nvPicPr>
              <p:blipFill>
                <a:blip r:embed="rId623"/>
                <a:stretch>
                  <a:fillRect/>
                </a:stretch>
              </p:blipFill>
              <p:spPr>
                <a:xfrm>
                  <a:off x="1124680" y="2477067"/>
                  <a:ext cx="1387080" cy="2123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50" name="Freihand 249">
                  <a:extLst>
                    <a:ext uri="{FF2B5EF4-FFF2-40B4-BE49-F238E27FC236}">
                      <a16:creationId xmlns:a16="http://schemas.microsoft.com/office/drawing/2014/main" id="{A4B8E3AA-0F8E-CCA6-7626-B49EAEE06D62}"/>
                    </a:ext>
                  </a:extLst>
                </p14:cNvPr>
                <p14:cNvContentPartPr/>
                <p14:nvPr/>
              </p14:nvContentPartPr>
              <p14:xfrm>
                <a:off x="1581160" y="3878907"/>
                <a:ext cx="65520" cy="22320"/>
              </p14:xfrm>
            </p:contentPart>
          </mc:Choice>
          <mc:Fallback>
            <p:pic>
              <p:nvPicPr>
                <p:cNvPr id="250" name="Freihand 249">
                  <a:extLst>
                    <a:ext uri="{FF2B5EF4-FFF2-40B4-BE49-F238E27FC236}">
                      <a16:creationId xmlns:a16="http://schemas.microsoft.com/office/drawing/2014/main" id="{A4B8E3AA-0F8E-CCA6-7626-B49EAEE06D62}"/>
                    </a:ext>
                  </a:extLst>
                </p:cNvPr>
                <p:cNvPicPr/>
                <p:nvPr/>
              </p:nvPicPr>
              <p:blipFill>
                <a:blip r:embed="rId625"/>
                <a:stretch>
                  <a:fillRect/>
                </a:stretch>
              </p:blipFill>
              <p:spPr>
                <a:xfrm>
                  <a:off x="1572520" y="3869907"/>
                  <a:ext cx="83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51" name="Freihand 250">
                  <a:extLst>
                    <a:ext uri="{FF2B5EF4-FFF2-40B4-BE49-F238E27FC236}">
                      <a16:creationId xmlns:a16="http://schemas.microsoft.com/office/drawing/2014/main" id="{9CF3453A-A3E9-7717-88DF-C06055CB2B44}"/>
                    </a:ext>
                  </a:extLst>
                </p14:cNvPr>
                <p14:cNvContentPartPr/>
                <p14:nvPr/>
              </p14:nvContentPartPr>
              <p14:xfrm>
                <a:off x="984280" y="3901947"/>
                <a:ext cx="147960" cy="19800"/>
              </p14:xfrm>
            </p:contentPart>
          </mc:Choice>
          <mc:Fallback>
            <p:pic>
              <p:nvPicPr>
                <p:cNvPr id="251" name="Freihand 250">
                  <a:extLst>
                    <a:ext uri="{FF2B5EF4-FFF2-40B4-BE49-F238E27FC236}">
                      <a16:creationId xmlns:a16="http://schemas.microsoft.com/office/drawing/2014/main" id="{9CF3453A-A3E9-7717-88DF-C06055CB2B44}"/>
                    </a:ext>
                  </a:extLst>
                </p:cNvPr>
                <p:cNvPicPr/>
                <p:nvPr/>
              </p:nvPicPr>
              <p:blipFill>
                <a:blip r:embed="rId627"/>
                <a:stretch>
                  <a:fillRect/>
                </a:stretch>
              </p:blipFill>
              <p:spPr>
                <a:xfrm>
                  <a:off x="975280" y="3893307"/>
                  <a:ext cx="165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54" name="Freihand 253">
                  <a:extLst>
                    <a:ext uri="{FF2B5EF4-FFF2-40B4-BE49-F238E27FC236}">
                      <a16:creationId xmlns:a16="http://schemas.microsoft.com/office/drawing/2014/main" id="{F86EFDC7-6BE1-4C7B-AC7E-43076B1992B0}"/>
                    </a:ext>
                  </a:extLst>
                </p14:cNvPr>
                <p14:cNvContentPartPr/>
                <p14:nvPr/>
              </p14:nvContentPartPr>
              <p14:xfrm>
                <a:off x="412960" y="3718347"/>
                <a:ext cx="428400" cy="458280"/>
              </p14:xfrm>
            </p:contentPart>
          </mc:Choice>
          <mc:Fallback>
            <p:pic>
              <p:nvPicPr>
                <p:cNvPr id="254" name="Freihand 253">
                  <a:extLst>
                    <a:ext uri="{FF2B5EF4-FFF2-40B4-BE49-F238E27FC236}">
                      <a16:creationId xmlns:a16="http://schemas.microsoft.com/office/drawing/2014/main" id="{F86EFDC7-6BE1-4C7B-AC7E-43076B1992B0}"/>
                    </a:ext>
                  </a:extLst>
                </p:cNvPr>
                <p:cNvPicPr/>
                <p:nvPr/>
              </p:nvPicPr>
              <p:blipFill>
                <a:blip r:embed="rId629"/>
                <a:stretch>
                  <a:fillRect/>
                </a:stretch>
              </p:blipFill>
              <p:spPr>
                <a:xfrm>
                  <a:off x="404320" y="3709347"/>
                  <a:ext cx="446040" cy="4759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59" name="Freihand 258">
                  <a:extLst>
                    <a:ext uri="{FF2B5EF4-FFF2-40B4-BE49-F238E27FC236}">
                      <a16:creationId xmlns:a16="http://schemas.microsoft.com/office/drawing/2014/main" id="{8558EB58-DD4A-763E-82D1-26EAE62F262A}"/>
                    </a:ext>
                  </a:extLst>
                </p14:cNvPr>
                <p14:cNvContentPartPr/>
                <p14:nvPr/>
              </p14:nvContentPartPr>
              <p14:xfrm>
                <a:off x="2311240" y="3879987"/>
                <a:ext cx="174960" cy="8280"/>
              </p14:xfrm>
            </p:contentPart>
          </mc:Choice>
          <mc:Fallback>
            <p:pic>
              <p:nvPicPr>
                <p:cNvPr id="259" name="Freihand 258">
                  <a:extLst>
                    <a:ext uri="{FF2B5EF4-FFF2-40B4-BE49-F238E27FC236}">
                      <a16:creationId xmlns:a16="http://schemas.microsoft.com/office/drawing/2014/main" id="{8558EB58-DD4A-763E-82D1-26EAE62F262A}"/>
                    </a:ext>
                  </a:extLst>
                </p:cNvPr>
                <p:cNvPicPr/>
                <p:nvPr/>
              </p:nvPicPr>
              <p:blipFill>
                <a:blip r:embed="rId631"/>
                <a:stretch>
                  <a:fillRect/>
                </a:stretch>
              </p:blipFill>
              <p:spPr>
                <a:xfrm>
                  <a:off x="2302600" y="3870987"/>
                  <a:ext cx="192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268" name="Freihand 267">
                  <a:extLst>
                    <a:ext uri="{FF2B5EF4-FFF2-40B4-BE49-F238E27FC236}">
                      <a16:creationId xmlns:a16="http://schemas.microsoft.com/office/drawing/2014/main" id="{754E8059-98F5-373B-97FD-36CB852FCB68}"/>
                    </a:ext>
                  </a:extLst>
                </p14:cNvPr>
                <p14:cNvContentPartPr/>
                <p14:nvPr/>
              </p14:nvContentPartPr>
              <p14:xfrm>
                <a:off x="2597800" y="3866667"/>
                <a:ext cx="709200" cy="16560"/>
              </p14:xfrm>
            </p:contentPart>
          </mc:Choice>
          <mc:Fallback>
            <p:pic>
              <p:nvPicPr>
                <p:cNvPr id="268" name="Freihand 267">
                  <a:extLst>
                    <a:ext uri="{FF2B5EF4-FFF2-40B4-BE49-F238E27FC236}">
                      <a16:creationId xmlns:a16="http://schemas.microsoft.com/office/drawing/2014/main" id="{754E8059-98F5-373B-97FD-36CB852FCB68}"/>
                    </a:ext>
                  </a:extLst>
                </p:cNvPr>
                <p:cNvPicPr/>
                <p:nvPr/>
              </p:nvPicPr>
              <p:blipFill>
                <a:blip r:embed="rId633"/>
                <a:stretch>
                  <a:fillRect/>
                </a:stretch>
              </p:blipFill>
              <p:spPr>
                <a:xfrm>
                  <a:off x="2588800" y="3858027"/>
                  <a:ext cx="726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78" name="Freihand 277">
                  <a:extLst>
                    <a:ext uri="{FF2B5EF4-FFF2-40B4-BE49-F238E27FC236}">
                      <a16:creationId xmlns:a16="http://schemas.microsoft.com/office/drawing/2014/main" id="{C76D84DA-9B8A-D0A0-0C35-9DA8C246314A}"/>
                    </a:ext>
                  </a:extLst>
                </p14:cNvPr>
                <p14:cNvContentPartPr/>
                <p14:nvPr/>
              </p14:nvContentPartPr>
              <p14:xfrm>
                <a:off x="3603640" y="3871707"/>
                <a:ext cx="1369800" cy="66600"/>
              </p14:xfrm>
            </p:contentPart>
          </mc:Choice>
          <mc:Fallback>
            <p:pic>
              <p:nvPicPr>
                <p:cNvPr id="278" name="Freihand 277">
                  <a:extLst>
                    <a:ext uri="{FF2B5EF4-FFF2-40B4-BE49-F238E27FC236}">
                      <a16:creationId xmlns:a16="http://schemas.microsoft.com/office/drawing/2014/main" id="{C76D84DA-9B8A-D0A0-0C35-9DA8C246314A}"/>
                    </a:ext>
                  </a:extLst>
                </p:cNvPr>
                <p:cNvPicPr/>
                <p:nvPr/>
              </p:nvPicPr>
              <p:blipFill>
                <a:blip r:embed="rId635"/>
                <a:stretch>
                  <a:fillRect/>
                </a:stretch>
              </p:blipFill>
              <p:spPr>
                <a:xfrm>
                  <a:off x="3594640" y="3862707"/>
                  <a:ext cx="1387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02" name="Freihand 301">
                  <a:extLst>
                    <a:ext uri="{FF2B5EF4-FFF2-40B4-BE49-F238E27FC236}">
                      <a16:creationId xmlns:a16="http://schemas.microsoft.com/office/drawing/2014/main" id="{23332AA7-BBA1-7958-A909-EC3375B97D76}"/>
                    </a:ext>
                  </a:extLst>
                </p14:cNvPr>
                <p14:cNvContentPartPr/>
                <p14:nvPr/>
              </p14:nvContentPartPr>
              <p14:xfrm>
                <a:off x="4899640" y="3910947"/>
                <a:ext cx="191520" cy="14400"/>
              </p14:xfrm>
            </p:contentPart>
          </mc:Choice>
          <mc:Fallback>
            <p:pic>
              <p:nvPicPr>
                <p:cNvPr id="302" name="Freihand 301">
                  <a:extLst>
                    <a:ext uri="{FF2B5EF4-FFF2-40B4-BE49-F238E27FC236}">
                      <a16:creationId xmlns:a16="http://schemas.microsoft.com/office/drawing/2014/main" id="{23332AA7-BBA1-7958-A909-EC3375B97D76}"/>
                    </a:ext>
                  </a:extLst>
                </p:cNvPr>
                <p:cNvPicPr/>
                <p:nvPr/>
              </p:nvPicPr>
              <p:blipFill>
                <a:blip r:embed="rId637"/>
                <a:stretch>
                  <a:fillRect/>
                </a:stretch>
              </p:blipFill>
              <p:spPr>
                <a:xfrm>
                  <a:off x="4890640" y="3902307"/>
                  <a:ext cx="2091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33" name="Freihand 332">
                  <a:extLst>
                    <a:ext uri="{FF2B5EF4-FFF2-40B4-BE49-F238E27FC236}">
                      <a16:creationId xmlns:a16="http://schemas.microsoft.com/office/drawing/2014/main" id="{F4463D4B-A193-286D-D77A-67AD2A9784F4}"/>
                    </a:ext>
                  </a:extLst>
                </p14:cNvPr>
                <p14:cNvContentPartPr/>
                <p14:nvPr/>
              </p14:nvContentPartPr>
              <p14:xfrm>
                <a:off x="846400" y="2995107"/>
                <a:ext cx="309960" cy="61200"/>
              </p14:xfrm>
            </p:contentPart>
          </mc:Choice>
          <mc:Fallback>
            <p:pic>
              <p:nvPicPr>
                <p:cNvPr id="333" name="Freihand 332">
                  <a:extLst>
                    <a:ext uri="{FF2B5EF4-FFF2-40B4-BE49-F238E27FC236}">
                      <a16:creationId xmlns:a16="http://schemas.microsoft.com/office/drawing/2014/main" id="{F4463D4B-A193-286D-D77A-67AD2A9784F4}"/>
                    </a:ext>
                  </a:extLst>
                </p:cNvPr>
                <p:cNvPicPr/>
                <p:nvPr/>
              </p:nvPicPr>
              <p:blipFill>
                <a:blip r:embed="rId639"/>
                <a:stretch>
                  <a:fillRect/>
                </a:stretch>
              </p:blipFill>
              <p:spPr>
                <a:xfrm>
                  <a:off x="837760" y="2986107"/>
                  <a:ext cx="327600" cy="78840"/>
                </a:xfrm>
                <a:prstGeom prst="rect">
                  <a:avLst/>
                </a:prstGeom>
              </p:spPr>
            </p:pic>
          </mc:Fallback>
        </mc:AlternateContent>
      </p:grpSp>
      <p:grpSp>
        <p:nvGrpSpPr>
          <p:cNvPr id="364" name="Gruppieren 363">
            <a:extLst>
              <a:ext uri="{FF2B5EF4-FFF2-40B4-BE49-F238E27FC236}">
                <a16:creationId xmlns:a16="http://schemas.microsoft.com/office/drawing/2014/main" id="{34DC6C2A-7BB1-9555-2E2C-F8A9857D20C9}"/>
              </a:ext>
            </a:extLst>
          </p:cNvPr>
          <p:cNvGrpSpPr/>
          <p:nvPr/>
        </p:nvGrpSpPr>
        <p:grpSpPr>
          <a:xfrm>
            <a:off x="1671880" y="6121707"/>
            <a:ext cx="2125800" cy="576720"/>
            <a:chOff x="1671880" y="6121707"/>
            <a:chExt cx="2125800" cy="576720"/>
          </a:xfrm>
        </p:grpSpPr>
        <mc:AlternateContent xmlns:mc="http://schemas.openxmlformats.org/markup-compatibility/2006">
          <mc:Choice xmlns:p14="http://schemas.microsoft.com/office/powerpoint/2010/main" Requires="p14">
            <p:contentPart p14:bwMode="auto" r:id="rId640">
              <p14:nvContentPartPr>
                <p14:cNvPr id="361" name="Freihand 360">
                  <a:extLst>
                    <a:ext uri="{FF2B5EF4-FFF2-40B4-BE49-F238E27FC236}">
                      <a16:creationId xmlns:a16="http://schemas.microsoft.com/office/drawing/2014/main" id="{8C57095A-5B85-54D1-8F4C-9BAD589B2594}"/>
                    </a:ext>
                  </a:extLst>
                </p14:cNvPr>
                <p14:cNvContentPartPr/>
                <p14:nvPr/>
              </p14:nvContentPartPr>
              <p14:xfrm>
                <a:off x="1671880" y="6205587"/>
                <a:ext cx="2125800" cy="481320"/>
              </p14:xfrm>
            </p:contentPart>
          </mc:Choice>
          <mc:Fallback>
            <p:pic>
              <p:nvPicPr>
                <p:cNvPr id="361" name="Freihand 360">
                  <a:extLst>
                    <a:ext uri="{FF2B5EF4-FFF2-40B4-BE49-F238E27FC236}">
                      <a16:creationId xmlns:a16="http://schemas.microsoft.com/office/drawing/2014/main" id="{8C57095A-5B85-54D1-8F4C-9BAD589B2594}"/>
                    </a:ext>
                  </a:extLst>
                </p:cNvPr>
                <p:cNvPicPr/>
                <p:nvPr/>
              </p:nvPicPr>
              <p:blipFill>
                <a:blip r:embed="rId641"/>
                <a:stretch>
                  <a:fillRect/>
                </a:stretch>
              </p:blipFill>
              <p:spPr>
                <a:xfrm>
                  <a:off x="1663240" y="6196947"/>
                  <a:ext cx="214344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62" name="Freihand 361">
                  <a:extLst>
                    <a:ext uri="{FF2B5EF4-FFF2-40B4-BE49-F238E27FC236}">
                      <a16:creationId xmlns:a16="http://schemas.microsoft.com/office/drawing/2014/main" id="{69B9C8E5-37F3-B778-AEFB-7BD92AF01F99}"/>
                    </a:ext>
                  </a:extLst>
                </p14:cNvPr>
                <p14:cNvContentPartPr/>
                <p14:nvPr/>
              </p14:nvContentPartPr>
              <p14:xfrm>
                <a:off x="2248600" y="6121707"/>
                <a:ext cx="914400" cy="104040"/>
              </p14:xfrm>
            </p:contentPart>
          </mc:Choice>
          <mc:Fallback>
            <p:pic>
              <p:nvPicPr>
                <p:cNvPr id="362" name="Freihand 361">
                  <a:extLst>
                    <a:ext uri="{FF2B5EF4-FFF2-40B4-BE49-F238E27FC236}">
                      <a16:creationId xmlns:a16="http://schemas.microsoft.com/office/drawing/2014/main" id="{69B9C8E5-37F3-B778-AEFB-7BD92AF01F99}"/>
                    </a:ext>
                  </a:extLst>
                </p:cNvPr>
                <p:cNvPicPr/>
                <p:nvPr/>
              </p:nvPicPr>
              <p:blipFill>
                <a:blip r:embed="rId643"/>
                <a:stretch>
                  <a:fillRect/>
                </a:stretch>
              </p:blipFill>
              <p:spPr>
                <a:xfrm>
                  <a:off x="2239960" y="6113067"/>
                  <a:ext cx="932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63" name="Freihand 362">
                  <a:extLst>
                    <a:ext uri="{FF2B5EF4-FFF2-40B4-BE49-F238E27FC236}">
                      <a16:creationId xmlns:a16="http://schemas.microsoft.com/office/drawing/2014/main" id="{5E517193-F5F9-31A0-B187-47E79CFC2AFE}"/>
                    </a:ext>
                  </a:extLst>
                </p14:cNvPr>
                <p14:cNvContentPartPr/>
                <p14:nvPr/>
              </p14:nvContentPartPr>
              <p14:xfrm>
                <a:off x="2080480" y="6135747"/>
                <a:ext cx="1468440" cy="562680"/>
              </p14:xfrm>
            </p:contentPart>
          </mc:Choice>
          <mc:Fallback>
            <p:pic>
              <p:nvPicPr>
                <p:cNvPr id="363" name="Freihand 362">
                  <a:extLst>
                    <a:ext uri="{FF2B5EF4-FFF2-40B4-BE49-F238E27FC236}">
                      <a16:creationId xmlns:a16="http://schemas.microsoft.com/office/drawing/2014/main" id="{5E517193-F5F9-31A0-B187-47E79CFC2AFE}"/>
                    </a:ext>
                  </a:extLst>
                </p:cNvPr>
                <p:cNvPicPr/>
                <p:nvPr/>
              </p:nvPicPr>
              <p:blipFill>
                <a:blip r:embed="rId645"/>
                <a:stretch>
                  <a:fillRect/>
                </a:stretch>
              </p:blipFill>
              <p:spPr>
                <a:xfrm>
                  <a:off x="2071840" y="6126747"/>
                  <a:ext cx="1486080" cy="580320"/>
                </a:xfrm>
                <a:prstGeom prst="rect">
                  <a:avLst/>
                </a:prstGeom>
              </p:spPr>
            </p:pic>
          </mc:Fallback>
        </mc:AlternateContent>
      </p:grpSp>
    </p:spTree>
    <p:extLst>
      <p:ext uri="{BB962C8B-B14F-4D97-AF65-F5344CB8AC3E}">
        <p14:creationId xmlns:p14="http://schemas.microsoft.com/office/powerpoint/2010/main" val="355437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9" grpId="0"/>
      <p:bldP spid="22" grpId="0" animBg="1"/>
      <p:bldP spid="25" grpId="0"/>
      <p:bldP spid="29" grpId="0"/>
      <p:bldP spid="30" grpId="0"/>
      <p:bldP spid="35"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Wohlfahrt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0" y="613101"/>
            <a:ext cx="9144000" cy="5519638"/>
          </a:xfrm>
          <a:prstGeom prst="rect">
            <a:avLst/>
          </a:prstGeom>
          <a:noFill/>
        </p:spPr>
        <p:txBody>
          <a:bodyPr wrap="square" rtlCol="0">
            <a:noAutofit/>
          </a:bodyPr>
          <a:lstStyle/>
          <a:p>
            <a:pPr marL="457200" indent="-457200">
              <a:buFont typeface="Arial" panose="020B0604020202020204" pitchFamily="34" charset="0"/>
              <a:buChar char="•"/>
            </a:pPr>
            <a:r>
              <a:rPr lang="de-DE" sz="2800" dirty="0"/>
              <a:t>Auf externen Skaleneffekten basierender Außenhandel ist in seinen Auswirkungen auf die nationale Wohlfahrt weniger eindeutig als derjenige Außenhandel, der durch komparative Vorteile oder Skaleneffekte auf Unternehmensebene verursacht wird.</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Externe Skaleneffekte bedeuten, dass die historische Entwicklung und der Zufall entscheidend zur Herausbildung des Handelsmusters beitragen können.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Wenn externe Skalenerträge eine wichtige Rolle spielen, können Länder Verluste aus Außenhandel erleiden.</a:t>
            </a:r>
          </a:p>
        </p:txBody>
      </p:sp>
      <p:sp>
        <p:nvSpPr>
          <p:cNvPr id="5" name="Rechteck 4">
            <a:extLst>
              <a:ext uri="{FF2B5EF4-FFF2-40B4-BE49-F238E27FC236}">
                <a16:creationId xmlns:a16="http://schemas.microsoft.com/office/drawing/2014/main" id="{FE7BE2F5-6571-4967-B275-67505D4B37D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858A2C9C-CA04-68A4-D226-2FA2F7B2B494}"/>
              </a:ext>
            </a:extLst>
          </p:cNvPr>
          <p:cNvGrpSpPr/>
          <p:nvPr/>
        </p:nvGrpSpPr>
        <p:grpSpPr>
          <a:xfrm>
            <a:off x="364720" y="4775307"/>
            <a:ext cx="8318520" cy="1272960"/>
            <a:chOff x="364720" y="4775307"/>
            <a:chExt cx="8318520" cy="1272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BBAF561-3AB0-D83F-3FB2-9B9065C74277}"/>
                    </a:ext>
                  </a:extLst>
                </p14:cNvPr>
                <p14:cNvContentPartPr/>
                <p14:nvPr/>
              </p14:nvContentPartPr>
              <p14:xfrm>
                <a:off x="409000" y="4923627"/>
                <a:ext cx="7494480" cy="1124640"/>
              </p14:xfrm>
            </p:contentPart>
          </mc:Choice>
          <mc:Fallback>
            <p:pic>
              <p:nvPicPr>
                <p:cNvPr id="2" name="Freihand 1">
                  <a:extLst>
                    <a:ext uri="{FF2B5EF4-FFF2-40B4-BE49-F238E27FC236}">
                      <a16:creationId xmlns:a16="http://schemas.microsoft.com/office/drawing/2014/main" id="{5BBAF561-3AB0-D83F-3FB2-9B9065C74277}"/>
                    </a:ext>
                  </a:extLst>
                </p:cNvPr>
                <p:cNvPicPr/>
                <p:nvPr/>
              </p:nvPicPr>
              <p:blipFill>
                <a:blip r:embed="rId4"/>
                <a:stretch>
                  <a:fillRect/>
                </a:stretch>
              </p:blipFill>
              <p:spPr>
                <a:xfrm>
                  <a:off x="400000" y="4914627"/>
                  <a:ext cx="7512120" cy="1142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DB9C9EC-FC46-4EAB-B3D3-82AAA9EC119C}"/>
                    </a:ext>
                  </a:extLst>
                </p14:cNvPr>
                <p14:cNvContentPartPr/>
                <p14:nvPr/>
              </p14:nvContentPartPr>
              <p14:xfrm>
                <a:off x="364720" y="4775307"/>
                <a:ext cx="8318520" cy="730080"/>
              </p14:xfrm>
            </p:contentPart>
          </mc:Choice>
          <mc:Fallback>
            <p:pic>
              <p:nvPicPr>
                <p:cNvPr id="3" name="Freihand 2">
                  <a:extLst>
                    <a:ext uri="{FF2B5EF4-FFF2-40B4-BE49-F238E27FC236}">
                      <a16:creationId xmlns:a16="http://schemas.microsoft.com/office/drawing/2014/main" id="{4DB9C9EC-FC46-4EAB-B3D3-82AAA9EC119C}"/>
                    </a:ext>
                  </a:extLst>
                </p:cNvPr>
                <p:cNvPicPr/>
                <p:nvPr/>
              </p:nvPicPr>
              <p:blipFill>
                <a:blip r:embed="rId6"/>
                <a:stretch>
                  <a:fillRect/>
                </a:stretch>
              </p:blipFill>
              <p:spPr>
                <a:xfrm>
                  <a:off x="355720" y="4766667"/>
                  <a:ext cx="8336160" cy="747720"/>
                </a:xfrm>
                <a:prstGeom prst="rect">
                  <a:avLst/>
                </a:prstGeom>
              </p:spPr>
            </p:pic>
          </mc:Fallback>
        </mc:AlternateContent>
      </p:grpSp>
    </p:spTree>
    <p:extLst>
      <p:ext uri="{BB962C8B-B14F-4D97-AF65-F5344CB8AC3E}">
        <p14:creationId xmlns:p14="http://schemas.microsoft.com/office/powerpoint/2010/main" val="456116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Zunehmende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14137" y="669181"/>
            <a:ext cx="9144000" cy="5519638"/>
          </a:xfrm>
          <a:prstGeom prst="rect">
            <a:avLst/>
          </a:prstGeom>
          <a:noFill/>
        </p:spPr>
        <p:txBody>
          <a:bodyPr wrap="square" rtlCol="0">
            <a:noAutofit/>
          </a:bodyPr>
          <a:lstStyle/>
          <a:p>
            <a:r>
              <a:rPr lang="en-US" sz="2600" i="1" dirty="0"/>
              <a:t>“When an industry has thus chosen a locality for itself, it is likely</a:t>
            </a:r>
          </a:p>
          <a:p>
            <a:r>
              <a:rPr lang="en-US" sz="2600" i="1" dirty="0"/>
              <a:t>to stay there long: so great are the advantages which people</a:t>
            </a:r>
          </a:p>
          <a:p>
            <a:r>
              <a:rPr lang="en-US" sz="2600" i="1" dirty="0"/>
              <a:t>following the same skilled trade get from near neighborhood to</a:t>
            </a:r>
          </a:p>
          <a:p>
            <a:r>
              <a:rPr lang="en-US" sz="2600" i="1" dirty="0"/>
              <a:t>one another. </a:t>
            </a:r>
            <a:r>
              <a:rPr lang="en-US" sz="2600" i="1" dirty="0">
                <a:solidFill>
                  <a:schemeClr val="tx2">
                    <a:lumMod val="60000"/>
                    <a:lumOff val="40000"/>
                  </a:schemeClr>
                </a:solidFill>
              </a:rPr>
              <a:t>The mysteries of the trade become no mysteries;</a:t>
            </a:r>
          </a:p>
          <a:p>
            <a:r>
              <a:rPr lang="en-US" sz="2600" i="1" dirty="0">
                <a:solidFill>
                  <a:schemeClr val="tx2">
                    <a:lumMod val="60000"/>
                    <a:lumOff val="40000"/>
                  </a:schemeClr>
                </a:solidFill>
              </a:rPr>
              <a:t>but are as it were in the air</a:t>
            </a:r>
            <a:r>
              <a:rPr lang="en-US" sz="2600" i="1" dirty="0"/>
              <a:t>,... Good work is rightly appreciated,</a:t>
            </a:r>
          </a:p>
          <a:p>
            <a:r>
              <a:rPr lang="en-US" sz="2600" i="1" dirty="0"/>
              <a:t>inventions and improvements in machinery, in processes and the</a:t>
            </a:r>
          </a:p>
          <a:p>
            <a:r>
              <a:rPr lang="en-US" sz="2600" i="1" dirty="0"/>
              <a:t>general organization of the business have their merits promptly</a:t>
            </a:r>
          </a:p>
          <a:p>
            <a:r>
              <a:rPr lang="en-US" sz="2600" i="1" dirty="0"/>
              <a:t>discussed: </a:t>
            </a:r>
            <a:r>
              <a:rPr lang="en-US" sz="2600" i="1" dirty="0">
                <a:solidFill>
                  <a:schemeClr val="tx2">
                    <a:lumMod val="60000"/>
                    <a:lumOff val="40000"/>
                  </a:schemeClr>
                </a:solidFill>
              </a:rPr>
              <a:t>if one man starts a new idea, it is taken up by others</a:t>
            </a:r>
          </a:p>
          <a:p>
            <a:r>
              <a:rPr lang="en-US" sz="2600" i="1" dirty="0">
                <a:solidFill>
                  <a:schemeClr val="tx2">
                    <a:lumMod val="60000"/>
                    <a:lumOff val="40000"/>
                  </a:schemeClr>
                </a:solidFill>
              </a:rPr>
              <a:t>and combined with suggestions of their own; and thus it becomes</a:t>
            </a:r>
          </a:p>
          <a:p>
            <a:r>
              <a:rPr lang="en-US" sz="2600" i="1" dirty="0">
                <a:solidFill>
                  <a:schemeClr val="tx2">
                    <a:lumMod val="60000"/>
                    <a:lumOff val="40000"/>
                  </a:schemeClr>
                </a:solidFill>
              </a:rPr>
              <a:t>the source of further new ideas</a:t>
            </a:r>
            <a:r>
              <a:rPr lang="en-US" sz="2600" i="1" dirty="0"/>
              <a:t>.</a:t>
            </a:r>
          </a:p>
          <a:p>
            <a:endParaRPr lang="en-US" sz="2600" i="1" dirty="0"/>
          </a:p>
          <a:p>
            <a:r>
              <a:rPr lang="en-US" sz="2400" dirty="0"/>
              <a:t>Marshall (Principles of Economics, London: MacMillan, 1920)</a:t>
            </a:r>
            <a:endParaRPr lang="de-DE" sz="2000" dirty="0"/>
          </a:p>
        </p:txBody>
      </p:sp>
      <p:sp>
        <p:nvSpPr>
          <p:cNvPr id="6" name="Rechteck 5">
            <a:extLst>
              <a:ext uri="{FF2B5EF4-FFF2-40B4-BE49-F238E27FC236}">
                <a16:creationId xmlns:a16="http://schemas.microsoft.com/office/drawing/2014/main" id="{7A77CAB1-6206-4E4D-9514-62AE0775E55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9131B21-71AC-6182-8113-62C494321D33}"/>
                  </a:ext>
                </a:extLst>
              </p14:cNvPr>
              <p14:cNvContentPartPr/>
              <p14:nvPr/>
            </p14:nvContentPartPr>
            <p14:xfrm>
              <a:off x="2727400" y="2168547"/>
              <a:ext cx="6225480" cy="179640"/>
            </p14:xfrm>
          </p:contentPart>
        </mc:Choice>
        <mc:Fallback>
          <p:pic>
            <p:nvPicPr>
              <p:cNvPr id="2" name="Freihand 1">
                <a:extLst>
                  <a:ext uri="{FF2B5EF4-FFF2-40B4-BE49-F238E27FC236}">
                    <a16:creationId xmlns:a16="http://schemas.microsoft.com/office/drawing/2014/main" id="{A9131B21-71AC-6182-8113-62C494321D33}"/>
                  </a:ext>
                </a:extLst>
              </p:cNvPr>
              <p:cNvPicPr/>
              <p:nvPr/>
            </p:nvPicPr>
            <p:blipFill>
              <a:blip r:embed="rId4"/>
              <a:stretch>
                <a:fillRect/>
              </a:stretch>
            </p:blipFill>
            <p:spPr>
              <a:xfrm>
                <a:off x="2718400" y="2159547"/>
                <a:ext cx="6243120" cy="197280"/>
              </a:xfrm>
              <a:prstGeom prst="rect">
                <a:avLst/>
              </a:prstGeom>
            </p:spPr>
          </p:pic>
        </mc:Fallback>
      </mc:AlternateContent>
    </p:spTree>
    <p:extLst>
      <p:ext uri="{BB962C8B-B14F-4D97-AF65-F5344CB8AC3E}">
        <p14:creationId xmlns:p14="http://schemas.microsoft.com/office/powerpoint/2010/main" val="395341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a:t>
            </a:r>
            <a:r>
              <a:rPr lang="en-US" sz="3991" dirty="0" err="1">
                <a:solidFill>
                  <a:sysClr val="windowText" lastClr="000000"/>
                </a:solidFill>
                <a:latin typeface="Times New Roman" panose="02020603050405020304" pitchFamily="18" charset="0"/>
                <a:cs typeface="Times New Roman" panose="02020603050405020304" pitchFamily="18" charset="0"/>
              </a:rPr>
              <a:t>Industrie</a:t>
            </a:r>
            <a:r>
              <a:rPr lang="en-US" sz="3991" dirty="0">
                <a:solidFill>
                  <a:sysClr val="windowText" lastClr="000000"/>
                </a:solidFill>
                <a:latin typeface="Times New Roman" panose="02020603050405020304" pitchFamily="18" charset="0"/>
                <a:cs typeface="Times New Roman" panose="02020603050405020304" pitchFamily="18" charset="0"/>
              </a:rPr>
              <a:t>-Handel Deutschland – USA</a:t>
            </a:r>
          </a:p>
        </p:txBody>
      </p:sp>
      <mc:AlternateContent xmlns:mc="http://schemas.openxmlformats.org/markup-compatibility/2006" xmlns:a14="http://schemas.microsoft.com/office/drawing/2010/main">
        <mc:Choice Requires="a14">
          <p:sp>
            <p:nvSpPr>
              <p:cNvPr id="9" name="TextBox 9"/>
              <p:cNvSpPr txBox="1"/>
              <p:nvPr/>
            </p:nvSpPr>
            <p:spPr>
              <a:xfrm>
                <a:off x="-5778" y="5218196"/>
                <a:ext cx="44439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smtClean="0">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5778" y="5218196"/>
                <a:ext cx="4443909" cy="530594"/>
              </a:xfrm>
              <a:prstGeom prst="rect">
                <a:avLst/>
              </a:prstGeom>
              <a:blipFill>
                <a:blip r:embed="rId3"/>
                <a:stretch>
                  <a:fillRect l="-686" b="-2299"/>
                </a:stretch>
              </a:blipFill>
            </p:spPr>
            <p:txBody>
              <a:bodyPr/>
              <a:lstStyle/>
              <a:p>
                <a:r>
                  <a:rPr lang="de-DE">
                    <a:noFill/>
                  </a:rPr>
                  <a:t> </a:t>
                </a:r>
              </a:p>
            </p:txBody>
          </p:sp>
        </mc:Fallback>
      </mc:AlternateContent>
      <p:sp>
        <p:nvSpPr>
          <p:cNvPr id="10" name="Textfeld 9">
            <a:extLst>
              <a:ext uri="{FF2B5EF4-FFF2-40B4-BE49-F238E27FC236}">
                <a16:creationId xmlns:a16="http://schemas.microsoft.com/office/drawing/2014/main" id="{9823FC23-803A-4FF1-B8BE-805162487671}"/>
              </a:ext>
            </a:extLst>
          </p:cNvPr>
          <p:cNvSpPr txBox="1"/>
          <p:nvPr/>
        </p:nvSpPr>
        <p:spPr>
          <a:xfrm>
            <a:off x="0" y="3904357"/>
            <a:ext cx="343555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a:t>
            </a:r>
            <a:r>
              <a:rPr lang="de-DE" sz="1633">
                <a:latin typeface="Times New Roman" panose="02020603050405020304" pitchFamily="18" charset="0"/>
                <a:cs typeface="Times New Roman" panose="02020603050405020304" pitchFamily="18" charset="0"/>
              </a:rPr>
              <a:t>: Destatis, eigene Berechnungen</a:t>
            </a:r>
            <a:endParaRPr lang="de-DE" sz="1633" dirty="0">
              <a:latin typeface="Times New Roman" panose="02020603050405020304" pitchFamily="18" charset="0"/>
              <a:cs typeface="Times New Roman" panose="02020603050405020304" pitchFamily="18" charset="0"/>
            </a:endParaRPr>
          </a:p>
        </p:txBody>
      </p:sp>
      <p:sp>
        <p:nvSpPr>
          <p:cNvPr id="7" name="TextBox 9"/>
          <p:cNvSpPr txBox="1"/>
          <p:nvPr/>
        </p:nvSpPr>
        <p:spPr>
          <a:xfrm>
            <a:off x="323634" y="4340360"/>
            <a:ext cx="3708400" cy="1077218"/>
          </a:xfrm>
          <a:prstGeom prst="rect">
            <a:avLst/>
          </a:prstGeom>
          <a:noFill/>
        </p:spPr>
        <p:txBody>
          <a:bodyPr wrap="square" rtlCol="0">
            <a:spAutoFit/>
          </a:bodyPr>
          <a:lstStyle/>
          <a:p>
            <a:r>
              <a:rPr lang="de-DE" sz="1600">
                <a:latin typeface="Times New Roman" panose="02020603050405020304" pitchFamily="18" charset="0"/>
                <a:cs typeface="Times New Roman" panose="02020603050405020304" pitchFamily="18" charset="0"/>
              </a:rPr>
              <a:t>Als Maß für die Aufteilung zwischen inter- und intra-industriellem Handel wird der Grubel-Lloyd-Index verwendet:</a:t>
            </a:r>
          </a:p>
          <a:p>
            <a:endParaRPr lang="de-DE"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F351F11F-A47C-4813-A08F-93DE056D3BE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C869E4E-D3BA-B61B-84B1-C3CAE862F99C}"/>
              </a:ext>
            </a:extLst>
          </p:cNvPr>
          <p:cNvPicPr>
            <a:picLocks noChangeAspect="1"/>
          </p:cNvPicPr>
          <p:nvPr/>
        </p:nvPicPr>
        <p:blipFill>
          <a:blip r:embed="rId4"/>
          <a:stretch>
            <a:fillRect/>
          </a:stretch>
        </p:blipFill>
        <p:spPr>
          <a:xfrm>
            <a:off x="352560" y="577886"/>
            <a:ext cx="10193520" cy="3381737"/>
          </a:xfrm>
          <a:prstGeom prst="rect">
            <a:avLst/>
          </a:prstGeom>
        </p:spPr>
      </p:pic>
      <p:sp>
        <p:nvSpPr>
          <p:cNvPr id="8" name="TextBox 9">
            <a:extLst>
              <a:ext uri="{FF2B5EF4-FFF2-40B4-BE49-F238E27FC236}">
                <a16:creationId xmlns:a16="http://schemas.microsoft.com/office/drawing/2014/main" id="{53730233-935E-B187-0C5D-0D8FEA905F39}"/>
              </a:ext>
            </a:extLst>
          </p:cNvPr>
          <p:cNvSpPr txBox="1"/>
          <p:nvPr/>
        </p:nvSpPr>
        <p:spPr>
          <a:xfrm>
            <a:off x="4361445" y="4275339"/>
            <a:ext cx="4328160" cy="2308324"/>
          </a:xfrm>
          <a:prstGeom prst="rect">
            <a:avLst/>
          </a:prstGeom>
          <a:noFill/>
        </p:spPr>
        <p:txBody>
          <a:bodyPr wrap="square" rtlCol="0">
            <a:spAutoFit/>
          </a:bodyPr>
          <a:lstStyle/>
          <a:p>
            <a:r>
              <a:rPr lang="de-DE" sz="1600" b="1">
                <a:latin typeface="Times New Roman" panose="02020603050405020304" pitchFamily="18" charset="0"/>
                <a:cs typeface="Times New Roman" panose="02020603050405020304" pitchFamily="18" charset="0"/>
              </a:rPr>
              <a:t>GLI </a:t>
            </a:r>
            <a:r>
              <a:rPr lang="de-DE" sz="1600" b="1" dirty="0">
                <a:latin typeface="Times New Roman" panose="02020603050405020304" pitchFamily="18" charset="0"/>
                <a:cs typeface="Times New Roman" panose="02020603050405020304" pitchFamily="18" charset="0"/>
              </a:rPr>
              <a:t>= 1 </a:t>
            </a:r>
            <a:r>
              <a:rPr lang="de-DE" sz="1600" dirty="0">
                <a:latin typeface="Times New Roman" panose="02020603050405020304" pitchFamily="18" charset="0"/>
                <a:cs typeface="Times New Roman" panose="02020603050405020304" pitchFamily="18" charset="0"/>
              </a:rPr>
              <a:t>heißt, dass in einer Branche sich Exporte und Importe die Waage halten und damit ein hohes Maß an </a:t>
            </a:r>
            <a:r>
              <a:rPr lang="de-DE" sz="1600" b="1" dirty="0">
                <a:latin typeface="Times New Roman" panose="02020603050405020304" pitchFamily="18" charset="0"/>
                <a:cs typeface="Times New Roman" panose="02020603050405020304" pitchFamily="18" charset="0"/>
              </a:rPr>
              <a:t>intra-industriellem</a:t>
            </a:r>
            <a:r>
              <a:rPr lang="de-DE" sz="1600" dirty="0">
                <a:latin typeface="Times New Roman" panose="02020603050405020304" pitchFamily="18" charset="0"/>
                <a:cs typeface="Times New Roman" panose="02020603050405020304" pitchFamily="18" charset="0"/>
              </a:rPr>
              <a:t> Handel gegeben ist!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0</a:t>
            </a:r>
            <a:r>
              <a:rPr lang="de-DE" sz="1600" dirty="0">
                <a:latin typeface="Times New Roman" panose="02020603050405020304" pitchFamily="18" charset="0"/>
                <a:cs typeface="Times New Roman" panose="02020603050405020304" pitchFamily="18" charset="0"/>
              </a:rPr>
              <a:t>, dass entweder die Exporte die Importe deutlich übersteigen, oder umgekehrt.</a:t>
            </a:r>
          </a:p>
          <a:p>
            <a:r>
              <a:rPr lang="de-DE" sz="1600" dirty="0">
                <a:latin typeface="Times New Roman" panose="02020603050405020304" pitchFamily="18" charset="0"/>
                <a:cs typeface="Times New Roman" panose="02020603050405020304" pitchFamily="18" charset="0"/>
              </a:rPr>
              <a:t>D.h. der Handel läuft vornehmlich nur in eine Richtung ab und es handelt sich um </a:t>
            </a:r>
            <a:r>
              <a:rPr lang="de-DE" sz="1600" b="1" dirty="0">
                <a:latin typeface="Times New Roman" panose="02020603050405020304" pitchFamily="18" charset="0"/>
                <a:cs typeface="Times New Roman" panose="02020603050405020304" pitchFamily="18" charset="0"/>
              </a:rPr>
              <a:t>inter-industriellen</a:t>
            </a:r>
            <a:r>
              <a:rPr lang="de-DE" sz="1600" dirty="0">
                <a:latin typeface="Times New Roman" panose="02020603050405020304" pitchFamily="18" charset="0"/>
                <a:cs typeface="Times New Roman" panose="02020603050405020304" pitchFamily="18" charset="0"/>
              </a:rPr>
              <a:t> Handel </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19FA5585-36AB-0DE4-BC79-BF3CBB21D921}"/>
                  </a:ext>
                </a:extLst>
              </p14:cNvPr>
              <p14:cNvContentPartPr/>
              <p14:nvPr/>
            </p14:nvContentPartPr>
            <p14:xfrm>
              <a:off x="1554160" y="2825547"/>
              <a:ext cx="2394720" cy="66960"/>
            </p14:xfrm>
          </p:contentPart>
        </mc:Choice>
        <mc:Fallback>
          <p:pic>
            <p:nvPicPr>
              <p:cNvPr id="14" name="Freihand 13">
                <a:extLst>
                  <a:ext uri="{FF2B5EF4-FFF2-40B4-BE49-F238E27FC236}">
                    <a16:creationId xmlns:a16="http://schemas.microsoft.com/office/drawing/2014/main" id="{19FA5585-36AB-0DE4-BC79-BF3CBB21D921}"/>
                  </a:ext>
                </a:extLst>
              </p:cNvPr>
              <p:cNvPicPr/>
              <p:nvPr/>
            </p:nvPicPr>
            <p:blipFill>
              <a:blip r:embed="rId6"/>
              <a:stretch>
                <a:fillRect/>
              </a:stretch>
            </p:blipFill>
            <p:spPr>
              <a:xfrm>
                <a:off x="1545520" y="2816547"/>
                <a:ext cx="2412360" cy="84600"/>
              </a:xfrm>
              <a:prstGeom prst="rect">
                <a:avLst/>
              </a:prstGeom>
            </p:spPr>
          </p:pic>
        </mc:Fallback>
      </mc:AlternateContent>
      <p:grpSp>
        <p:nvGrpSpPr>
          <p:cNvPr id="17" name="Gruppieren 16">
            <a:extLst>
              <a:ext uri="{FF2B5EF4-FFF2-40B4-BE49-F238E27FC236}">
                <a16:creationId xmlns:a16="http://schemas.microsoft.com/office/drawing/2014/main" id="{2602E268-B468-27FE-16FB-5F9EB9703775}"/>
              </a:ext>
            </a:extLst>
          </p:cNvPr>
          <p:cNvGrpSpPr/>
          <p:nvPr/>
        </p:nvGrpSpPr>
        <p:grpSpPr>
          <a:xfrm>
            <a:off x="-89600" y="926907"/>
            <a:ext cx="6566400" cy="3163680"/>
            <a:chOff x="-89600" y="926907"/>
            <a:chExt cx="6566400" cy="316368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EA1CA677-F660-15E4-E887-7E57E4A29276}"/>
                    </a:ext>
                  </a:extLst>
                </p14:cNvPr>
                <p14:cNvContentPartPr/>
                <p14:nvPr/>
              </p14:nvContentPartPr>
              <p14:xfrm>
                <a:off x="-89600" y="1048947"/>
                <a:ext cx="1443960" cy="3041640"/>
              </p14:xfrm>
            </p:contentPart>
          </mc:Choice>
          <mc:Fallback>
            <p:pic>
              <p:nvPicPr>
                <p:cNvPr id="2" name="Freihand 1">
                  <a:extLst>
                    <a:ext uri="{FF2B5EF4-FFF2-40B4-BE49-F238E27FC236}">
                      <a16:creationId xmlns:a16="http://schemas.microsoft.com/office/drawing/2014/main" id="{EA1CA677-F660-15E4-E887-7E57E4A29276}"/>
                    </a:ext>
                  </a:extLst>
                </p:cNvPr>
                <p:cNvPicPr/>
                <p:nvPr/>
              </p:nvPicPr>
              <p:blipFill>
                <a:blip r:embed="rId8"/>
                <a:stretch>
                  <a:fillRect/>
                </a:stretch>
              </p:blipFill>
              <p:spPr>
                <a:xfrm>
                  <a:off x="-98240" y="1039947"/>
                  <a:ext cx="1461600" cy="3059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56283C4B-D8AC-FA8E-D94C-9610125AB3EA}"/>
                    </a:ext>
                  </a:extLst>
                </p14:cNvPr>
                <p14:cNvContentPartPr/>
                <p14:nvPr/>
              </p14:nvContentPartPr>
              <p14:xfrm>
                <a:off x="762520" y="965787"/>
                <a:ext cx="315720" cy="274320"/>
              </p14:xfrm>
            </p:contentPart>
          </mc:Choice>
          <mc:Fallback>
            <p:pic>
              <p:nvPicPr>
                <p:cNvPr id="5" name="Freihand 4">
                  <a:extLst>
                    <a:ext uri="{FF2B5EF4-FFF2-40B4-BE49-F238E27FC236}">
                      <a16:creationId xmlns:a16="http://schemas.microsoft.com/office/drawing/2014/main" id="{56283C4B-D8AC-FA8E-D94C-9610125AB3EA}"/>
                    </a:ext>
                  </a:extLst>
                </p:cNvPr>
                <p:cNvPicPr/>
                <p:nvPr/>
              </p:nvPicPr>
              <p:blipFill>
                <a:blip r:embed="rId10"/>
                <a:stretch>
                  <a:fillRect/>
                </a:stretch>
              </p:blipFill>
              <p:spPr>
                <a:xfrm>
                  <a:off x="753520" y="957147"/>
                  <a:ext cx="3333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958F885-82BE-A101-D643-9EB181DEB674}"/>
                    </a:ext>
                  </a:extLst>
                </p14:cNvPr>
                <p14:cNvContentPartPr/>
                <p14:nvPr/>
              </p14:nvContentPartPr>
              <p14:xfrm>
                <a:off x="544720" y="926907"/>
                <a:ext cx="739440" cy="2393640"/>
              </p14:xfrm>
            </p:contentPart>
          </mc:Choice>
          <mc:Fallback>
            <p:pic>
              <p:nvPicPr>
                <p:cNvPr id="11" name="Freihand 10">
                  <a:extLst>
                    <a:ext uri="{FF2B5EF4-FFF2-40B4-BE49-F238E27FC236}">
                      <a16:creationId xmlns:a16="http://schemas.microsoft.com/office/drawing/2014/main" id="{0958F885-82BE-A101-D643-9EB181DEB674}"/>
                    </a:ext>
                  </a:extLst>
                </p:cNvPr>
                <p:cNvPicPr/>
                <p:nvPr/>
              </p:nvPicPr>
              <p:blipFill>
                <a:blip r:embed="rId12"/>
                <a:stretch>
                  <a:fillRect/>
                </a:stretch>
              </p:blipFill>
              <p:spPr>
                <a:xfrm>
                  <a:off x="536080" y="918267"/>
                  <a:ext cx="757080" cy="2411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F6941621-0D1F-F9E7-225F-6AB411CC0106}"/>
                    </a:ext>
                  </a:extLst>
                </p14:cNvPr>
                <p14:cNvContentPartPr/>
                <p14:nvPr/>
              </p14:nvContentPartPr>
              <p14:xfrm>
                <a:off x="1848640" y="3369507"/>
                <a:ext cx="4628160" cy="82440"/>
              </p14:xfrm>
            </p:contentPart>
          </mc:Choice>
          <mc:Fallback>
            <p:pic>
              <p:nvPicPr>
                <p:cNvPr id="16" name="Freihand 15">
                  <a:extLst>
                    <a:ext uri="{FF2B5EF4-FFF2-40B4-BE49-F238E27FC236}">
                      <a16:creationId xmlns:a16="http://schemas.microsoft.com/office/drawing/2014/main" id="{F6941621-0D1F-F9E7-225F-6AB411CC0106}"/>
                    </a:ext>
                  </a:extLst>
                </p:cNvPr>
                <p:cNvPicPr/>
                <p:nvPr/>
              </p:nvPicPr>
              <p:blipFill>
                <a:blip r:embed="rId14"/>
                <a:stretch>
                  <a:fillRect/>
                </a:stretch>
              </p:blipFill>
              <p:spPr>
                <a:xfrm>
                  <a:off x="1840000" y="3360867"/>
                  <a:ext cx="4645800" cy="10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937DBDDE-C9DF-A08C-C1B5-A64B84C18E33}"/>
                  </a:ext>
                </a:extLst>
              </p14:cNvPr>
              <p14:cNvContentPartPr/>
              <p14:nvPr/>
            </p14:nvContentPartPr>
            <p14:xfrm>
              <a:off x="6615400" y="3047667"/>
              <a:ext cx="704160" cy="70920"/>
            </p14:xfrm>
          </p:contentPart>
        </mc:Choice>
        <mc:Fallback>
          <p:pic>
            <p:nvPicPr>
              <p:cNvPr id="18" name="Freihand 17">
                <a:extLst>
                  <a:ext uri="{FF2B5EF4-FFF2-40B4-BE49-F238E27FC236}">
                    <a16:creationId xmlns:a16="http://schemas.microsoft.com/office/drawing/2014/main" id="{937DBDDE-C9DF-A08C-C1B5-A64B84C18E33}"/>
                  </a:ext>
                </a:extLst>
              </p:cNvPr>
              <p:cNvPicPr/>
              <p:nvPr/>
            </p:nvPicPr>
            <p:blipFill>
              <a:blip r:embed="rId16"/>
              <a:stretch>
                <a:fillRect/>
              </a:stretch>
            </p:blipFill>
            <p:spPr>
              <a:xfrm>
                <a:off x="6606760" y="3038667"/>
                <a:ext cx="721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47D4C9B1-A514-48B1-CC22-B3D7EBF9EE12}"/>
                  </a:ext>
                </a:extLst>
              </p14:cNvPr>
              <p14:cNvContentPartPr/>
              <p14:nvPr/>
            </p14:nvContentPartPr>
            <p14:xfrm>
              <a:off x="7857760" y="3062067"/>
              <a:ext cx="677160" cy="54360"/>
            </p14:xfrm>
          </p:contentPart>
        </mc:Choice>
        <mc:Fallback>
          <p:pic>
            <p:nvPicPr>
              <p:cNvPr id="19" name="Freihand 18">
                <a:extLst>
                  <a:ext uri="{FF2B5EF4-FFF2-40B4-BE49-F238E27FC236}">
                    <a16:creationId xmlns:a16="http://schemas.microsoft.com/office/drawing/2014/main" id="{47D4C9B1-A514-48B1-CC22-B3D7EBF9EE12}"/>
                  </a:ext>
                </a:extLst>
              </p:cNvPr>
              <p:cNvPicPr/>
              <p:nvPr/>
            </p:nvPicPr>
            <p:blipFill>
              <a:blip r:embed="rId18"/>
              <a:stretch>
                <a:fillRect/>
              </a:stretch>
            </p:blipFill>
            <p:spPr>
              <a:xfrm>
                <a:off x="7849120" y="3053427"/>
                <a:ext cx="694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F922DF25-A9BC-AFC9-0395-AA0D7CD5CE6B}"/>
                  </a:ext>
                </a:extLst>
              </p14:cNvPr>
              <p14:cNvContentPartPr/>
              <p14:nvPr/>
            </p14:nvContentPartPr>
            <p14:xfrm>
              <a:off x="6612520" y="3314067"/>
              <a:ext cx="673200" cy="108720"/>
            </p14:xfrm>
          </p:contentPart>
        </mc:Choice>
        <mc:Fallback>
          <p:pic>
            <p:nvPicPr>
              <p:cNvPr id="20" name="Freihand 19">
                <a:extLst>
                  <a:ext uri="{FF2B5EF4-FFF2-40B4-BE49-F238E27FC236}">
                    <a16:creationId xmlns:a16="http://schemas.microsoft.com/office/drawing/2014/main" id="{F922DF25-A9BC-AFC9-0395-AA0D7CD5CE6B}"/>
                  </a:ext>
                </a:extLst>
              </p:cNvPr>
              <p:cNvPicPr/>
              <p:nvPr/>
            </p:nvPicPr>
            <p:blipFill>
              <a:blip r:embed="rId20"/>
              <a:stretch>
                <a:fillRect/>
              </a:stretch>
            </p:blipFill>
            <p:spPr>
              <a:xfrm>
                <a:off x="6603880" y="3305067"/>
                <a:ext cx="690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59213DAE-BE38-FB54-2FAA-6F9CDF526401}"/>
                  </a:ext>
                </a:extLst>
              </p14:cNvPr>
              <p14:cNvContentPartPr/>
              <p14:nvPr/>
            </p14:nvContentPartPr>
            <p14:xfrm>
              <a:off x="7801960" y="3400827"/>
              <a:ext cx="712440" cy="33840"/>
            </p14:xfrm>
          </p:contentPart>
        </mc:Choice>
        <mc:Fallback>
          <p:pic>
            <p:nvPicPr>
              <p:cNvPr id="21" name="Freihand 20">
                <a:extLst>
                  <a:ext uri="{FF2B5EF4-FFF2-40B4-BE49-F238E27FC236}">
                    <a16:creationId xmlns:a16="http://schemas.microsoft.com/office/drawing/2014/main" id="{59213DAE-BE38-FB54-2FAA-6F9CDF526401}"/>
                  </a:ext>
                </a:extLst>
              </p:cNvPr>
              <p:cNvPicPr/>
              <p:nvPr/>
            </p:nvPicPr>
            <p:blipFill>
              <a:blip r:embed="rId22"/>
              <a:stretch>
                <a:fillRect/>
              </a:stretch>
            </p:blipFill>
            <p:spPr>
              <a:xfrm>
                <a:off x="7792960" y="3391827"/>
                <a:ext cx="730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2" name="Freihand 21">
                <a:extLst>
                  <a:ext uri="{FF2B5EF4-FFF2-40B4-BE49-F238E27FC236}">
                    <a16:creationId xmlns:a16="http://schemas.microsoft.com/office/drawing/2014/main" id="{06BE5A83-4802-03DE-31B3-2B65F9BB420C}"/>
                  </a:ext>
                </a:extLst>
              </p14:cNvPr>
              <p14:cNvContentPartPr/>
              <p14:nvPr/>
            </p14:nvContentPartPr>
            <p14:xfrm>
              <a:off x="94720" y="5687907"/>
              <a:ext cx="1874520" cy="60840"/>
            </p14:xfrm>
          </p:contentPart>
        </mc:Choice>
        <mc:Fallback>
          <p:pic>
            <p:nvPicPr>
              <p:cNvPr id="22" name="Freihand 21">
                <a:extLst>
                  <a:ext uri="{FF2B5EF4-FFF2-40B4-BE49-F238E27FC236}">
                    <a16:creationId xmlns:a16="http://schemas.microsoft.com/office/drawing/2014/main" id="{06BE5A83-4802-03DE-31B3-2B65F9BB420C}"/>
                  </a:ext>
                </a:extLst>
              </p:cNvPr>
              <p:cNvPicPr/>
              <p:nvPr/>
            </p:nvPicPr>
            <p:blipFill>
              <a:blip r:embed="rId24"/>
              <a:stretch>
                <a:fillRect/>
              </a:stretch>
            </p:blipFill>
            <p:spPr>
              <a:xfrm>
                <a:off x="86080" y="5678907"/>
                <a:ext cx="1892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3" name="Freihand 22">
                <a:extLst>
                  <a:ext uri="{FF2B5EF4-FFF2-40B4-BE49-F238E27FC236}">
                    <a16:creationId xmlns:a16="http://schemas.microsoft.com/office/drawing/2014/main" id="{4B3F56CD-895D-CA2A-59DD-E529449A1064}"/>
                  </a:ext>
                </a:extLst>
              </p14:cNvPr>
              <p14:cNvContentPartPr/>
              <p14:nvPr/>
            </p14:nvContentPartPr>
            <p14:xfrm>
              <a:off x="3060760" y="5487747"/>
              <a:ext cx="1149120" cy="48600"/>
            </p14:xfrm>
          </p:contentPart>
        </mc:Choice>
        <mc:Fallback>
          <p:pic>
            <p:nvPicPr>
              <p:cNvPr id="23" name="Freihand 22">
                <a:extLst>
                  <a:ext uri="{FF2B5EF4-FFF2-40B4-BE49-F238E27FC236}">
                    <a16:creationId xmlns:a16="http://schemas.microsoft.com/office/drawing/2014/main" id="{4B3F56CD-895D-CA2A-59DD-E529449A1064}"/>
                  </a:ext>
                </a:extLst>
              </p:cNvPr>
              <p:cNvPicPr/>
              <p:nvPr/>
            </p:nvPicPr>
            <p:blipFill>
              <a:blip r:embed="rId26"/>
              <a:stretch>
                <a:fillRect/>
              </a:stretch>
            </p:blipFill>
            <p:spPr>
              <a:xfrm>
                <a:off x="3051760" y="5478747"/>
                <a:ext cx="1166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Freihand 23">
                <a:extLst>
                  <a:ext uri="{FF2B5EF4-FFF2-40B4-BE49-F238E27FC236}">
                    <a16:creationId xmlns:a16="http://schemas.microsoft.com/office/drawing/2014/main" id="{97C85979-2861-CB63-6BFF-3A049FB10840}"/>
                  </a:ext>
                </a:extLst>
              </p14:cNvPr>
              <p14:cNvContentPartPr/>
              <p14:nvPr/>
            </p14:nvContentPartPr>
            <p14:xfrm>
              <a:off x="2902000" y="5103267"/>
              <a:ext cx="1569240" cy="735480"/>
            </p14:xfrm>
          </p:contentPart>
        </mc:Choice>
        <mc:Fallback>
          <p:pic>
            <p:nvPicPr>
              <p:cNvPr id="24" name="Freihand 23">
                <a:extLst>
                  <a:ext uri="{FF2B5EF4-FFF2-40B4-BE49-F238E27FC236}">
                    <a16:creationId xmlns:a16="http://schemas.microsoft.com/office/drawing/2014/main" id="{97C85979-2861-CB63-6BFF-3A049FB10840}"/>
                  </a:ext>
                </a:extLst>
              </p:cNvPr>
              <p:cNvPicPr/>
              <p:nvPr/>
            </p:nvPicPr>
            <p:blipFill>
              <a:blip r:embed="rId28"/>
              <a:stretch>
                <a:fillRect/>
              </a:stretch>
            </p:blipFill>
            <p:spPr>
              <a:xfrm>
                <a:off x="2893360" y="5094627"/>
                <a:ext cx="1586880" cy="753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5" name="Freihand 24">
                <a:extLst>
                  <a:ext uri="{FF2B5EF4-FFF2-40B4-BE49-F238E27FC236}">
                    <a16:creationId xmlns:a16="http://schemas.microsoft.com/office/drawing/2014/main" id="{D8BA52ED-3787-7CBC-1A34-E1A0FD517696}"/>
                  </a:ext>
                </a:extLst>
              </p14:cNvPr>
              <p14:cNvContentPartPr/>
              <p14:nvPr/>
            </p14:nvContentPartPr>
            <p14:xfrm>
              <a:off x="3042760" y="5489547"/>
              <a:ext cx="1203480" cy="33480"/>
            </p14:xfrm>
          </p:contentPart>
        </mc:Choice>
        <mc:Fallback>
          <p:pic>
            <p:nvPicPr>
              <p:cNvPr id="25" name="Freihand 24">
                <a:extLst>
                  <a:ext uri="{FF2B5EF4-FFF2-40B4-BE49-F238E27FC236}">
                    <a16:creationId xmlns:a16="http://schemas.microsoft.com/office/drawing/2014/main" id="{D8BA52ED-3787-7CBC-1A34-E1A0FD517696}"/>
                  </a:ext>
                </a:extLst>
              </p:cNvPr>
              <p:cNvPicPr/>
              <p:nvPr/>
            </p:nvPicPr>
            <p:blipFill>
              <a:blip r:embed="rId30"/>
              <a:stretch>
                <a:fillRect/>
              </a:stretch>
            </p:blipFill>
            <p:spPr>
              <a:xfrm>
                <a:off x="3034120" y="5480907"/>
                <a:ext cx="1221120" cy="51120"/>
              </a:xfrm>
              <a:prstGeom prst="rect">
                <a:avLst/>
              </a:prstGeom>
            </p:spPr>
          </p:pic>
        </mc:Fallback>
      </mc:AlternateContent>
      <p:grpSp>
        <p:nvGrpSpPr>
          <p:cNvPr id="35" name="Gruppieren 34">
            <a:extLst>
              <a:ext uri="{FF2B5EF4-FFF2-40B4-BE49-F238E27FC236}">
                <a16:creationId xmlns:a16="http://schemas.microsoft.com/office/drawing/2014/main" id="{5C93D250-4FA6-BFA5-95F0-1B4325C4C436}"/>
              </a:ext>
            </a:extLst>
          </p:cNvPr>
          <p:cNvGrpSpPr/>
          <p:nvPr/>
        </p:nvGrpSpPr>
        <p:grpSpPr>
          <a:xfrm>
            <a:off x="9272560" y="1117347"/>
            <a:ext cx="2046600" cy="2711520"/>
            <a:chOff x="9272560" y="1117347"/>
            <a:chExt cx="2046600" cy="2711520"/>
          </a:xfrm>
        </p:grpSpPr>
        <mc:AlternateContent xmlns:mc="http://schemas.openxmlformats.org/markup-compatibility/2006">
          <mc:Choice xmlns:p14="http://schemas.microsoft.com/office/powerpoint/2010/main" Requires="p14">
            <p:contentPart p14:bwMode="auto" r:id="rId31">
              <p14:nvContentPartPr>
                <p14:cNvPr id="26" name="Freihand 25">
                  <a:extLst>
                    <a:ext uri="{FF2B5EF4-FFF2-40B4-BE49-F238E27FC236}">
                      <a16:creationId xmlns:a16="http://schemas.microsoft.com/office/drawing/2014/main" id="{61C9D4BE-F215-5915-240F-086295DC5912}"/>
                    </a:ext>
                  </a:extLst>
                </p14:cNvPr>
                <p14:cNvContentPartPr/>
                <p14:nvPr/>
              </p14:nvContentPartPr>
              <p14:xfrm>
                <a:off x="9324400" y="2825187"/>
                <a:ext cx="593640" cy="314280"/>
              </p14:xfrm>
            </p:contentPart>
          </mc:Choice>
          <mc:Fallback>
            <p:pic>
              <p:nvPicPr>
                <p:cNvPr id="26" name="Freihand 25">
                  <a:extLst>
                    <a:ext uri="{FF2B5EF4-FFF2-40B4-BE49-F238E27FC236}">
                      <a16:creationId xmlns:a16="http://schemas.microsoft.com/office/drawing/2014/main" id="{61C9D4BE-F215-5915-240F-086295DC5912}"/>
                    </a:ext>
                  </a:extLst>
                </p:cNvPr>
                <p:cNvPicPr/>
                <p:nvPr/>
              </p:nvPicPr>
              <p:blipFill>
                <a:blip r:embed="rId32"/>
                <a:stretch>
                  <a:fillRect/>
                </a:stretch>
              </p:blipFill>
              <p:spPr>
                <a:xfrm>
                  <a:off x="9315400" y="2816547"/>
                  <a:ext cx="6112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7" name="Freihand 26">
                  <a:extLst>
                    <a:ext uri="{FF2B5EF4-FFF2-40B4-BE49-F238E27FC236}">
                      <a16:creationId xmlns:a16="http://schemas.microsoft.com/office/drawing/2014/main" id="{32A11042-DB63-D30C-5BAF-63ECE328D0A7}"/>
                    </a:ext>
                  </a:extLst>
                </p14:cNvPr>
                <p14:cNvContentPartPr/>
                <p14:nvPr/>
              </p14:nvContentPartPr>
              <p14:xfrm>
                <a:off x="9356440" y="3091227"/>
                <a:ext cx="531360" cy="306000"/>
              </p14:xfrm>
            </p:contentPart>
          </mc:Choice>
          <mc:Fallback>
            <p:pic>
              <p:nvPicPr>
                <p:cNvPr id="27" name="Freihand 26">
                  <a:extLst>
                    <a:ext uri="{FF2B5EF4-FFF2-40B4-BE49-F238E27FC236}">
                      <a16:creationId xmlns:a16="http://schemas.microsoft.com/office/drawing/2014/main" id="{32A11042-DB63-D30C-5BAF-63ECE328D0A7}"/>
                    </a:ext>
                  </a:extLst>
                </p:cNvPr>
                <p:cNvPicPr/>
                <p:nvPr/>
              </p:nvPicPr>
              <p:blipFill>
                <a:blip r:embed="rId34"/>
                <a:stretch>
                  <a:fillRect/>
                </a:stretch>
              </p:blipFill>
              <p:spPr>
                <a:xfrm>
                  <a:off x="9347800" y="3082227"/>
                  <a:ext cx="54900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EF272843-9B19-843A-2CC9-B458DECBCA10}"/>
                    </a:ext>
                  </a:extLst>
                </p14:cNvPr>
                <p14:cNvContentPartPr/>
                <p14:nvPr/>
              </p14:nvContentPartPr>
              <p14:xfrm>
                <a:off x="9272560" y="1117347"/>
                <a:ext cx="876960" cy="2711520"/>
              </p14:xfrm>
            </p:contentPart>
          </mc:Choice>
          <mc:Fallback>
            <p:pic>
              <p:nvPicPr>
                <p:cNvPr id="29" name="Freihand 28">
                  <a:extLst>
                    <a:ext uri="{FF2B5EF4-FFF2-40B4-BE49-F238E27FC236}">
                      <a16:creationId xmlns:a16="http://schemas.microsoft.com/office/drawing/2014/main" id="{EF272843-9B19-843A-2CC9-B458DECBCA10}"/>
                    </a:ext>
                  </a:extLst>
                </p:cNvPr>
                <p:cNvPicPr/>
                <p:nvPr/>
              </p:nvPicPr>
              <p:blipFill>
                <a:blip r:embed="rId36"/>
                <a:stretch>
                  <a:fillRect/>
                </a:stretch>
              </p:blipFill>
              <p:spPr>
                <a:xfrm>
                  <a:off x="9263560" y="1108347"/>
                  <a:ext cx="894600" cy="2729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CA1E7F57-D5A8-CC85-73D6-CCFE49B4F295}"/>
                    </a:ext>
                  </a:extLst>
                </p14:cNvPr>
                <p14:cNvContentPartPr/>
                <p14:nvPr/>
              </p14:nvContentPartPr>
              <p14:xfrm>
                <a:off x="10373080" y="2238387"/>
                <a:ext cx="239040" cy="254520"/>
              </p14:xfrm>
            </p:contentPart>
          </mc:Choice>
          <mc:Fallback>
            <p:pic>
              <p:nvPicPr>
                <p:cNvPr id="31" name="Freihand 30">
                  <a:extLst>
                    <a:ext uri="{FF2B5EF4-FFF2-40B4-BE49-F238E27FC236}">
                      <a16:creationId xmlns:a16="http://schemas.microsoft.com/office/drawing/2014/main" id="{CA1E7F57-D5A8-CC85-73D6-CCFE49B4F295}"/>
                    </a:ext>
                  </a:extLst>
                </p:cNvPr>
                <p:cNvPicPr/>
                <p:nvPr/>
              </p:nvPicPr>
              <p:blipFill>
                <a:blip r:embed="rId38"/>
                <a:stretch>
                  <a:fillRect/>
                </a:stretch>
              </p:blipFill>
              <p:spPr>
                <a:xfrm>
                  <a:off x="10364440" y="2229387"/>
                  <a:ext cx="2566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D89E431A-E8AC-AADB-7D0A-DF398E7365CE}"/>
                    </a:ext>
                  </a:extLst>
                </p14:cNvPr>
                <p14:cNvContentPartPr/>
                <p14:nvPr/>
              </p14:nvContentPartPr>
              <p14:xfrm>
                <a:off x="10743520" y="2209947"/>
                <a:ext cx="185400" cy="183240"/>
              </p14:xfrm>
            </p:contentPart>
          </mc:Choice>
          <mc:Fallback>
            <p:pic>
              <p:nvPicPr>
                <p:cNvPr id="32" name="Freihand 31">
                  <a:extLst>
                    <a:ext uri="{FF2B5EF4-FFF2-40B4-BE49-F238E27FC236}">
                      <a16:creationId xmlns:a16="http://schemas.microsoft.com/office/drawing/2014/main" id="{D89E431A-E8AC-AADB-7D0A-DF398E7365CE}"/>
                    </a:ext>
                  </a:extLst>
                </p:cNvPr>
                <p:cNvPicPr/>
                <p:nvPr/>
              </p:nvPicPr>
              <p:blipFill>
                <a:blip r:embed="rId40"/>
                <a:stretch>
                  <a:fillRect/>
                </a:stretch>
              </p:blipFill>
              <p:spPr>
                <a:xfrm>
                  <a:off x="10734880" y="2201307"/>
                  <a:ext cx="203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441CAEE7-615B-9E92-BF0B-1BFC4C712685}"/>
                    </a:ext>
                  </a:extLst>
                </p14:cNvPr>
                <p14:cNvContentPartPr/>
                <p14:nvPr/>
              </p14:nvContentPartPr>
              <p14:xfrm>
                <a:off x="10976440" y="2355387"/>
                <a:ext cx="51480" cy="128160"/>
              </p14:xfrm>
            </p:contentPart>
          </mc:Choice>
          <mc:Fallback>
            <p:pic>
              <p:nvPicPr>
                <p:cNvPr id="33" name="Freihand 32">
                  <a:extLst>
                    <a:ext uri="{FF2B5EF4-FFF2-40B4-BE49-F238E27FC236}">
                      <a16:creationId xmlns:a16="http://schemas.microsoft.com/office/drawing/2014/main" id="{441CAEE7-615B-9E92-BF0B-1BFC4C712685}"/>
                    </a:ext>
                  </a:extLst>
                </p:cNvPr>
                <p:cNvPicPr/>
                <p:nvPr/>
              </p:nvPicPr>
              <p:blipFill>
                <a:blip r:embed="rId42"/>
                <a:stretch>
                  <a:fillRect/>
                </a:stretch>
              </p:blipFill>
              <p:spPr>
                <a:xfrm>
                  <a:off x="10967440" y="2346747"/>
                  <a:ext cx="69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F6FEC852-0F79-BFDC-5ED2-6CCD221D2FF3}"/>
                    </a:ext>
                  </a:extLst>
                </p14:cNvPr>
                <p14:cNvContentPartPr/>
                <p14:nvPr/>
              </p14:nvContentPartPr>
              <p14:xfrm>
                <a:off x="11058160" y="2164587"/>
                <a:ext cx="261000" cy="265680"/>
              </p14:xfrm>
            </p:contentPart>
          </mc:Choice>
          <mc:Fallback>
            <p:pic>
              <p:nvPicPr>
                <p:cNvPr id="34" name="Freihand 33">
                  <a:extLst>
                    <a:ext uri="{FF2B5EF4-FFF2-40B4-BE49-F238E27FC236}">
                      <a16:creationId xmlns:a16="http://schemas.microsoft.com/office/drawing/2014/main" id="{F6FEC852-0F79-BFDC-5ED2-6CCD221D2FF3}"/>
                    </a:ext>
                  </a:extLst>
                </p:cNvPr>
                <p:cNvPicPr/>
                <p:nvPr/>
              </p:nvPicPr>
              <p:blipFill>
                <a:blip r:embed="rId44"/>
                <a:stretch>
                  <a:fillRect/>
                </a:stretch>
              </p:blipFill>
              <p:spPr>
                <a:xfrm>
                  <a:off x="11049520" y="2155947"/>
                  <a:ext cx="278640" cy="283320"/>
                </a:xfrm>
                <a:prstGeom prst="rect">
                  <a:avLst/>
                </a:prstGeom>
              </p:spPr>
            </p:pic>
          </mc:Fallback>
        </mc:AlternateContent>
      </p:grpSp>
    </p:spTree>
    <p:extLst>
      <p:ext uri="{BB962C8B-B14F-4D97-AF65-F5344CB8AC3E}">
        <p14:creationId xmlns:p14="http://schemas.microsoft.com/office/powerpoint/2010/main" val="5940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A740350-EAD8-1C30-15F0-408C0FB3204A}"/>
                  </a:ext>
                </a:extLst>
              </p14:cNvPr>
              <p14:cNvContentPartPr/>
              <p14:nvPr/>
            </p14:nvContentPartPr>
            <p14:xfrm>
              <a:off x="7263400" y="937893"/>
              <a:ext cx="31320" cy="1143720"/>
            </p14:xfrm>
          </p:contentPart>
        </mc:Choice>
        <mc:Fallback>
          <p:pic>
            <p:nvPicPr>
              <p:cNvPr id="2" name="Freihand 1">
                <a:extLst>
                  <a:ext uri="{FF2B5EF4-FFF2-40B4-BE49-F238E27FC236}">
                    <a16:creationId xmlns:a16="http://schemas.microsoft.com/office/drawing/2014/main" id="{FA740350-EAD8-1C30-15F0-408C0FB3204A}"/>
                  </a:ext>
                </a:extLst>
              </p:cNvPr>
              <p:cNvPicPr/>
              <p:nvPr/>
            </p:nvPicPr>
            <p:blipFill>
              <a:blip r:embed="rId4"/>
              <a:stretch>
                <a:fillRect/>
              </a:stretch>
            </p:blipFill>
            <p:spPr>
              <a:xfrm>
                <a:off x="7254760" y="929253"/>
                <a:ext cx="48960" cy="1161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B26DCFB1-A595-8523-608D-A8DFCAA130E2}"/>
                  </a:ext>
                </a:extLst>
              </p14:cNvPr>
              <p14:cNvContentPartPr/>
              <p14:nvPr/>
            </p14:nvContentPartPr>
            <p14:xfrm>
              <a:off x="8038480" y="3052893"/>
              <a:ext cx="75600" cy="584640"/>
            </p14:xfrm>
          </p:contentPart>
        </mc:Choice>
        <mc:Fallback>
          <p:pic>
            <p:nvPicPr>
              <p:cNvPr id="4" name="Freihand 3">
                <a:extLst>
                  <a:ext uri="{FF2B5EF4-FFF2-40B4-BE49-F238E27FC236}">
                    <a16:creationId xmlns:a16="http://schemas.microsoft.com/office/drawing/2014/main" id="{B26DCFB1-A595-8523-608D-A8DFCAA130E2}"/>
                  </a:ext>
                </a:extLst>
              </p:cNvPr>
              <p:cNvPicPr/>
              <p:nvPr/>
            </p:nvPicPr>
            <p:blipFill>
              <a:blip r:embed="rId6"/>
              <a:stretch>
                <a:fillRect/>
              </a:stretch>
            </p:blipFill>
            <p:spPr>
              <a:xfrm>
                <a:off x="8029840" y="3043893"/>
                <a:ext cx="9324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0BC3554-3B38-E51B-502F-B0D2B612723A}"/>
                  </a:ext>
                </a:extLst>
              </p14:cNvPr>
              <p14:cNvContentPartPr/>
              <p14:nvPr/>
            </p14:nvContentPartPr>
            <p14:xfrm>
              <a:off x="370840" y="6158613"/>
              <a:ext cx="2543040" cy="89640"/>
            </p14:xfrm>
          </p:contentPart>
        </mc:Choice>
        <mc:Fallback>
          <p:pic>
            <p:nvPicPr>
              <p:cNvPr id="5" name="Freihand 4">
                <a:extLst>
                  <a:ext uri="{FF2B5EF4-FFF2-40B4-BE49-F238E27FC236}">
                    <a16:creationId xmlns:a16="http://schemas.microsoft.com/office/drawing/2014/main" id="{10BC3554-3B38-E51B-502F-B0D2B612723A}"/>
                  </a:ext>
                </a:extLst>
              </p:cNvPr>
              <p:cNvPicPr/>
              <p:nvPr/>
            </p:nvPicPr>
            <p:blipFill>
              <a:blip r:embed="rId8"/>
              <a:stretch>
                <a:fillRect/>
              </a:stretch>
            </p:blipFill>
            <p:spPr>
              <a:xfrm>
                <a:off x="362200" y="6149613"/>
                <a:ext cx="2560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5BDE46E-F344-D1D3-58EE-466F965A0A83}"/>
                  </a:ext>
                </a:extLst>
              </p14:cNvPr>
              <p14:cNvContentPartPr/>
              <p14:nvPr/>
            </p14:nvContentPartPr>
            <p14:xfrm>
              <a:off x="3357760" y="5887893"/>
              <a:ext cx="178920" cy="17640"/>
            </p14:xfrm>
          </p:contentPart>
        </mc:Choice>
        <mc:Fallback>
          <p:pic>
            <p:nvPicPr>
              <p:cNvPr id="7" name="Freihand 6">
                <a:extLst>
                  <a:ext uri="{FF2B5EF4-FFF2-40B4-BE49-F238E27FC236}">
                    <a16:creationId xmlns:a16="http://schemas.microsoft.com/office/drawing/2014/main" id="{65BDE46E-F344-D1D3-58EE-466F965A0A83}"/>
                  </a:ext>
                </a:extLst>
              </p:cNvPr>
              <p:cNvPicPr/>
              <p:nvPr/>
            </p:nvPicPr>
            <p:blipFill>
              <a:blip r:embed="rId10"/>
              <a:stretch>
                <a:fillRect/>
              </a:stretch>
            </p:blipFill>
            <p:spPr>
              <a:xfrm>
                <a:off x="3348760" y="5879253"/>
                <a:ext cx="1965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8A8BEC9A-B698-7ACD-F492-E6CF431A03F6}"/>
                  </a:ext>
                </a:extLst>
              </p14:cNvPr>
              <p14:cNvContentPartPr/>
              <p14:nvPr/>
            </p14:nvContentPartPr>
            <p14:xfrm>
              <a:off x="3291520" y="5813013"/>
              <a:ext cx="103680" cy="171000"/>
            </p14:xfrm>
          </p:contentPart>
        </mc:Choice>
        <mc:Fallback>
          <p:pic>
            <p:nvPicPr>
              <p:cNvPr id="8" name="Freihand 7">
                <a:extLst>
                  <a:ext uri="{FF2B5EF4-FFF2-40B4-BE49-F238E27FC236}">
                    <a16:creationId xmlns:a16="http://schemas.microsoft.com/office/drawing/2014/main" id="{8A8BEC9A-B698-7ACD-F492-E6CF431A03F6}"/>
                  </a:ext>
                </a:extLst>
              </p:cNvPr>
              <p:cNvPicPr/>
              <p:nvPr/>
            </p:nvPicPr>
            <p:blipFill>
              <a:blip r:embed="rId12"/>
              <a:stretch>
                <a:fillRect/>
              </a:stretch>
            </p:blipFill>
            <p:spPr>
              <a:xfrm>
                <a:off x="3282880" y="5804373"/>
                <a:ext cx="121320" cy="188640"/>
              </a:xfrm>
              <a:prstGeom prst="rect">
                <a:avLst/>
              </a:prstGeom>
            </p:spPr>
          </p:pic>
        </mc:Fallback>
      </mc:AlternateContent>
      <p:grpSp>
        <p:nvGrpSpPr>
          <p:cNvPr id="25" name="Gruppieren 24">
            <a:extLst>
              <a:ext uri="{FF2B5EF4-FFF2-40B4-BE49-F238E27FC236}">
                <a16:creationId xmlns:a16="http://schemas.microsoft.com/office/drawing/2014/main" id="{1224632F-D259-CFCA-3C07-B798B8090305}"/>
              </a:ext>
            </a:extLst>
          </p:cNvPr>
          <p:cNvGrpSpPr/>
          <p:nvPr/>
        </p:nvGrpSpPr>
        <p:grpSpPr>
          <a:xfrm>
            <a:off x="3806320" y="5748933"/>
            <a:ext cx="1054080" cy="320760"/>
            <a:chOff x="3806320" y="5748933"/>
            <a:chExt cx="1054080" cy="320760"/>
          </a:xfrm>
        </p:grpSpPr>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078769DA-83D4-CFBB-31E8-7617A50C8850}"/>
                    </a:ext>
                  </a:extLst>
                </p14:cNvPr>
                <p14:cNvContentPartPr/>
                <p14:nvPr/>
              </p14:nvContentPartPr>
              <p14:xfrm>
                <a:off x="3900640" y="5842173"/>
                <a:ext cx="14040" cy="149760"/>
              </p14:xfrm>
            </p:contentPart>
          </mc:Choice>
          <mc:Fallback>
            <p:pic>
              <p:nvPicPr>
                <p:cNvPr id="9" name="Freihand 8">
                  <a:extLst>
                    <a:ext uri="{FF2B5EF4-FFF2-40B4-BE49-F238E27FC236}">
                      <a16:creationId xmlns:a16="http://schemas.microsoft.com/office/drawing/2014/main" id="{078769DA-83D4-CFBB-31E8-7617A50C8850}"/>
                    </a:ext>
                  </a:extLst>
                </p:cNvPr>
                <p:cNvPicPr/>
                <p:nvPr/>
              </p:nvPicPr>
              <p:blipFill>
                <a:blip r:embed="rId14"/>
                <a:stretch>
                  <a:fillRect/>
                </a:stretch>
              </p:blipFill>
              <p:spPr>
                <a:xfrm>
                  <a:off x="3891640" y="5833533"/>
                  <a:ext cx="31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017D4E0-2E42-23AA-222E-0299E8081B16}"/>
                    </a:ext>
                  </a:extLst>
                </p14:cNvPr>
                <p14:cNvContentPartPr/>
                <p14:nvPr/>
              </p14:nvContentPartPr>
              <p14:xfrm>
                <a:off x="3806320" y="5801493"/>
                <a:ext cx="180360" cy="220680"/>
              </p14:xfrm>
            </p:contentPart>
          </mc:Choice>
          <mc:Fallback>
            <p:pic>
              <p:nvPicPr>
                <p:cNvPr id="11" name="Freihand 10">
                  <a:extLst>
                    <a:ext uri="{FF2B5EF4-FFF2-40B4-BE49-F238E27FC236}">
                      <a16:creationId xmlns:a16="http://schemas.microsoft.com/office/drawing/2014/main" id="{E017D4E0-2E42-23AA-222E-0299E8081B16}"/>
                    </a:ext>
                  </a:extLst>
                </p:cNvPr>
                <p:cNvPicPr/>
                <p:nvPr/>
              </p:nvPicPr>
              <p:blipFill>
                <a:blip r:embed="rId16"/>
                <a:stretch>
                  <a:fillRect/>
                </a:stretch>
              </p:blipFill>
              <p:spPr>
                <a:xfrm>
                  <a:off x="3797680" y="5792853"/>
                  <a:ext cx="1980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9FAADAC-9040-E376-8840-7040E13FABE3}"/>
                    </a:ext>
                  </a:extLst>
                </p14:cNvPr>
                <p14:cNvContentPartPr/>
                <p14:nvPr/>
              </p14:nvContentPartPr>
              <p14:xfrm>
                <a:off x="4053640" y="5874573"/>
                <a:ext cx="192240" cy="106560"/>
              </p14:xfrm>
            </p:contentPart>
          </mc:Choice>
          <mc:Fallback>
            <p:pic>
              <p:nvPicPr>
                <p:cNvPr id="12" name="Freihand 11">
                  <a:extLst>
                    <a:ext uri="{FF2B5EF4-FFF2-40B4-BE49-F238E27FC236}">
                      <a16:creationId xmlns:a16="http://schemas.microsoft.com/office/drawing/2014/main" id="{49FAADAC-9040-E376-8840-7040E13FABE3}"/>
                    </a:ext>
                  </a:extLst>
                </p:cNvPr>
                <p:cNvPicPr/>
                <p:nvPr/>
              </p:nvPicPr>
              <p:blipFill>
                <a:blip r:embed="rId18"/>
                <a:stretch>
                  <a:fillRect/>
                </a:stretch>
              </p:blipFill>
              <p:spPr>
                <a:xfrm>
                  <a:off x="4045000" y="5865573"/>
                  <a:ext cx="209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E428CB9-AFE6-D2A9-4CE0-24B9B2E89FA9}"/>
                    </a:ext>
                  </a:extLst>
                </p14:cNvPr>
                <p14:cNvContentPartPr/>
                <p14:nvPr/>
              </p14:nvContentPartPr>
              <p14:xfrm>
                <a:off x="4199440" y="5807613"/>
                <a:ext cx="72360" cy="26280"/>
              </p14:xfrm>
            </p:contentPart>
          </mc:Choice>
          <mc:Fallback>
            <p:pic>
              <p:nvPicPr>
                <p:cNvPr id="13" name="Freihand 12">
                  <a:extLst>
                    <a:ext uri="{FF2B5EF4-FFF2-40B4-BE49-F238E27FC236}">
                      <a16:creationId xmlns:a16="http://schemas.microsoft.com/office/drawing/2014/main" id="{3E428CB9-AFE6-D2A9-4CE0-24B9B2E89FA9}"/>
                    </a:ext>
                  </a:extLst>
                </p:cNvPr>
                <p:cNvPicPr/>
                <p:nvPr/>
              </p:nvPicPr>
              <p:blipFill>
                <a:blip r:embed="rId20"/>
                <a:stretch>
                  <a:fillRect/>
                </a:stretch>
              </p:blipFill>
              <p:spPr>
                <a:xfrm>
                  <a:off x="4190800" y="5798613"/>
                  <a:ext cx="90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E8A4FAC-F9FF-26B7-BB6A-D6069ED5F74A}"/>
                    </a:ext>
                  </a:extLst>
                </p14:cNvPr>
                <p14:cNvContentPartPr/>
                <p14:nvPr/>
              </p14:nvContentPartPr>
              <p14:xfrm>
                <a:off x="4282600" y="5852253"/>
                <a:ext cx="76320" cy="121320"/>
              </p14:xfrm>
            </p:contentPart>
          </mc:Choice>
          <mc:Fallback>
            <p:pic>
              <p:nvPicPr>
                <p:cNvPr id="14" name="Freihand 13">
                  <a:extLst>
                    <a:ext uri="{FF2B5EF4-FFF2-40B4-BE49-F238E27FC236}">
                      <a16:creationId xmlns:a16="http://schemas.microsoft.com/office/drawing/2014/main" id="{4E8A4FAC-F9FF-26B7-BB6A-D6069ED5F74A}"/>
                    </a:ext>
                  </a:extLst>
                </p:cNvPr>
                <p:cNvPicPr/>
                <p:nvPr/>
              </p:nvPicPr>
              <p:blipFill>
                <a:blip r:embed="rId22"/>
                <a:stretch>
                  <a:fillRect/>
                </a:stretch>
              </p:blipFill>
              <p:spPr>
                <a:xfrm>
                  <a:off x="4273600" y="5843613"/>
                  <a:ext cx="93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D0F4E1AC-2570-16CA-10BA-F12E355567D2}"/>
                    </a:ext>
                  </a:extLst>
                </p14:cNvPr>
                <p14:cNvContentPartPr/>
                <p14:nvPr/>
              </p14:nvContentPartPr>
              <p14:xfrm>
                <a:off x="4409680" y="5858733"/>
                <a:ext cx="185040" cy="210960"/>
              </p14:xfrm>
            </p:contentPart>
          </mc:Choice>
          <mc:Fallback>
            <p:pic>
              <p:nvPicPr>
                <p:cNvPr id="15" name="Freihand 14">
                  <a:extLst>
                    <a:ext uri="{FF2B5EF4-FFF2-40B4-BE49-F238E27FC236}">
                      <a16:creationId xmlns:a16="http://schemas.microsoft.com/office/drawing/2014/main" id="{D0F4E1AC-2570-16CA-10BA-F12E355567D2}"/>
                    </a:ext>
                  </a:extLst>
                </p:cNvPr>
                <p:cNvPicPr/>
                <p:nvPr/>
              </p:nvPicPr>
              <p:blipFill>
                <a:blip r:embed="rId24"/>
                <a:stretch>
                  <a:fillRect/>
                </a:stretch>
              </p:blipFill>
              <p:spPr>
                <a:xfrm>
                  <a:off x="4400680" y="5849733"/>
                  <a:ext cx="202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A77ED567-8E39-8238-4DF1-D55334C43294}"/>
                    </a:ext>
                  </a:extLst>
                </p14:cNvPr>
                <p14:cNvContentPartPr/>
                <p14:nvPr/>
              </p14:nvContentPartPr>
              <p14:xfrm>
                <a:off x="4628920" y="5748933"/>
                <a:ext cx="231480" cy="217800"/>
              </p14:xfrm>
            </p:contentPart>
          </mc:Choice>
          <mc:Fallback>
            <p:pic>
              <p:nvPicPr>
                <p:cNvPr id="18" name="Freihand 17">
                  <a:extLst>
                    <a:ext uri="{FF2B5EF4-FFF2-40B4-BE49-F238E27FC236}">
                      <a16:creationId xmlns:a16="http://schemas.microsoft.com/office/drawing/2014/main" id="{A77ED567-8E39-8238-4DF1-D55334C43294}"/>
                    </a:ext>
                  </a:extLst>
                </p:cNvPr>
                <p:cNvPicPr/>
                <p:nvPr/>
              </p:nvPicPr>
              <p:blipFill>
                <a:blip r:embed="rId26"/>
                <a:stretch>
                  <a:fillRect/>
                </a:stretch>
              </p:blipFill>
              <p:spPr>
                <a:xfrm>
                  <a:off x="4619920" y="5739933"/>
                  <a:ext cx="249120" cy="23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1CAA4A0-8E62-297C-0476-5E873BB285BE}"/>
                  </a:ext>
                </a:extLst>
              </p14:cNvPr>
              <p14:cNvContentPartPr/>
              <p14:nvPr/>
            </p14:nvContentPartPr>
            <p14:xfrm>
              <a:off x="4688320" y="5611053"/>
              <a:ext cx="30240" cy="5040"/>
            </p14:xfrm>
          </p:contentPart>
        </mc:Choice>
        <mc:Fallback>
          <p:pic>
            <p:nvPicPr>
              <p:cNvPr id="19" name="Freihand 18">
                <a:extLst>
                  <a:ext uri="{FF2B5EF4-FFF2-40B4-BE49-F238E27FC236}">
                    <a16:creationId xmlns:a16="http://schemas.microsoft.com/office/drawing/2014/main" id="{B1CAA4A0-8E62-297C-0476-5E873BB285BE}"/>
                  </a:ext>
                </a:extLst>
              </p:cNvPr>
              <p:cNvPicPr/>
              <p:nvPr/>
            </p:nvPicPr>
            <p:blipFill>
              <a:blip r:embed="rId28"/>
              <a:stretch>
                <a:fillRect/>
              </a:stretch>
            </p:blipFill>
            <p:spPr>
              <a:xfrm>
                <a:off x="4679320" y="5602413"/>
                <a:ext cx="47880" cy="22680"/>
              </a:xfrm>
              <a:prstGeom prst="rect">
                <a:avLst/>
              </a:prstGeom>
            </p:spPr>
          </p:pic>
        </mc:Fallback>
      </mc:AlternateContent>
      <p:grpSp>
        <p:nvGrpSpPr>
          <p:cNvPr id="24" name="Gruppieren 23">
            <a:extLst>
              <a:ext uri="{FF2B5EF4-FFF2-40B4-BE49-F238E27FC236}">
                <a16:creationId xmlns:a16="http://schemas.microsoft.com/office/drawing/2014/main" id="{178F1F87-F9DE-40BA-4FBA-AE2AC82D9169}"/>
              </a:ext>
            </a:extLst>
          </p:cNvPr>
          <p:cNvGrpSpPr/>
          <p:nvPr/>
        </p:nvGrpSpPr>
        <p:grpSpPr>
          <a:xfrm>
            <a:off x="5085040" y="5711493"/>
            <a:ext cx="1038960" cy="211680"/>
            <a:chOff x="5085040" y="5711493"/>
            <a:chExt cx="1038960" cy="211680"/>
          </a:xfrm>
        </p:grpSpPr>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97B0CBD0-C167-6F06-B06E-CEAA7E7602F7}"/>
                    </a:ext>
                  </a:extLst>
                </p14:cNvPr>
                <p14:cNvContentPartPr/>
                <p14:nvPr/>
              </p14:nvContentPartPr>
              <p14:xfrm>
                <a:off x="5085040" y="5721573"/>
                <a:ext cx="150120" cy="167760"/>
              </p14:xfrm>
            </p:contentPart>
          </mc:Choice>
          <mc:Fallback>
            <p:pic>
              <p:nvPicPr>
                <p:cNvPr id="20" name="Freihand 19">
                  <a:extLst>
                    <a:ext uri="{FF2B5EF4-FFF2-40B4-BE49-F238E27FC236}">
                      <a16:creationId xmlns:a16="http://schemas.microsoft.com/office/drawing/2014/main" id="{97B0CBD0-C167-6F06-B06E-CEAA7E7602F7}"/>
                    </a:ext>
                  </a:extLst>
                </p:cNvPr>
                <p:cNvPicPr/>
                <p:nvPr/>
              </p:nvPicPr>
              <p:blipFill>
                <a:blip r:embed="rId30"/>
                <a:stretch>
                  <a:fillRect/>
                </a:stretch>
              </p:blipFill>
              <p:spPr>
                <a:xfrm>
                  <a:off x="5076040" y="5712573"/>
                  <a:ext cx="1677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19352950-9948-C6CD-E53A-5CD7C848D14D}"/>
                    </a:ext>
                  </a:extLst>
                </p14:cNvPr>
                <p14:cNvContentPartPr/>
                <p14:nvPr/>
              </p14:nvContentPartPr>
              <p14:xfrm>
                <a:off x="5195920" y="5845413"/>
                <a:ext cx="34560" cy="77760"/>
              </p14:xfrm>
            </p:contentPart>
          </mc:Choice>
          <mc:Fallback>
            <p:pic>
              <p:nvPicPr>
                <p:cNvPr id="21" name="Freihand 20">
                  <a:extLst>
                    <a:ext uri="{FF2B5EF4-FFF2-40B4-BE49-F238E27FC236}">
                      <a16:creationId xmlns:a16="http://schemas.microsoft.com/office/drawing/2014/main" id="{19352950-9948-C6CD-E53A-5CD7C848D14D}"/>
                    </a:ext>
                  </a:extLst>
                </p:cNvPr>
                <p:cNvPicPr/>
                <p:nvPr/>
              </p:nvPicPr>
              <p:blipFill>
                <a:blip r:embed="rId32"/>
                <a:stretch>
                  <a:fillRect/>
                </a:stretch>
              </p:blipFill>
              <p:spPr>
                <a:xfrm>
                  <a:off x="5187280" y="5836773"/>
                  <a:ext cx="52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B06A464C-A52C-B51C-29F6-FDA6C7D49E69}"/>
                    </a:ext>
                  </a:extLst>
                </p14:cNvPr>
                <p14:cNvContentPartPr/>
                <p14:nvPr/>
              </p14:nvContentPartPr>
              <p14:xfrm>
                <a:off x="5349640" y="5711493"/>
                <a:ext cx="465120" cy="177120"/>
              </p14:xfrm>
            </p:contentPart>
          </mc:Choice>
          <mc:Fallback>
            <p:pic>
              <p:nvPicPr>
                <p:cNvPr id="22" name="Freihand 21">
                  <a:extLst>
                    <a:ext uri="{FF2B5EF4-FFF2-40B4-BE49-F238E27FC236}">
                      <a16:creationId xmlns:a16="http://schemas.microsoft.com/office/drawing/2014/main" id="{B06A464C-A52C-B51C-29F6-FDA6C7D49E69}"/>
                    </a:ext>
                  </a:extLst>
                </p:cNvPr>
                <p:cNvPicPr/>
                <p:nvPr/>
              </p:nvPicPr>
              <p:blipFill>
                <a:blip r:embed="rId34"/>
                <a:stretch>
                  <a:fillRect/>
                </a:stretch>
              </p:blipFill>
              <p:spPr>
                <a:xfrm>
                  <a:off x="5341000" y="5702493"/>
                  <a:ext cx="482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6F3039FC-C02D-1E73-8106-481FF7AB0ADC}"/>
                    </a:ext>
                  </a:extLst>
                </p14:cNvPr>
                <p14:cNvContentPartPr/>
                <p14:nvPr/>
              </p14:nvContentPartPr>
              <p14:xfrm>
                <a:off x="5869840" y="5803293"/>
                <a:ext cx="254160" cy="101160"/>
              </p14:xfrm>
            </p:contentPart>
          </mc:Choice>
          <mc:Fallback>
            <p:pic>
              <p:nvPicPr>
                <p:cNvPr id="23" name="Freihand 22">
                  <a:extLst>
                    <a:ext uri="{FF2B5EF4-FFF2-40B4-BE49-F238E27FC236}">
                      <a16:creationId xmlns:a16="http://schemas.microsoft.com/office/drawing/2014/main" id="{6F3039FC-C02D-1E73-8106-481FF7AB0ADC}"/>
                    </a:ext>
                  </a:extLst>
                </p:cNvPr>
                <p:cNvPicPr/>
                <p:nvPr/>
              </p:nvPicPr>
              <p:blipFill>
                <a:blip r:embed="rId36"/>
                <a:stretch>
                  <a:fillRect/>
                </a:stretch>
              </p:blipFill>
              <p:spPr>
                <a:xfrm>
                  <a:off x="5860840" y="5794293"/>
                  <a:ext cx="271800" cy="118800"/>
                </a:xfrm>
                <a:prstGeom prst="rect">
                  <a:avLst/>
                </a:prstGeom>
              </p:spPr>
            </p:pic>
          </mc:Fallback>
        </mc:AlternateContent>
      </p:grpSp>
      <p:grpSp>
        <p:nvGrpSpPr>
          <p:cNvPr id="28" name="Gruppieren 27">
            <a:extLst>
              <a:ext uri="{FF2B5EF4-FFF2-40B4-BE49-F238E27FC236}">
                <a16:creationId xmlns:a16="http://schemas.microsoft.com/office/drawing/2014/main" id="{F1556EDD-EE95-8094-7B10-970C8A6E2747}"/>
              </a:ext>
            </a:extLst>
          </p:cNvPr>
          <p:cNvGrpSpPr/>
          <p:nvPr/>
        </p:nvGrpSpPr>
        <p:grpSpPr>
          <a:xfrm>
            <a:off x="3223480" y="4558053"/>
            <a:ext cx="310320" cy="146880"/>
            <a:chOff x="3223480" y="4558053"/>
            <a:chExt cx="310320" cy="146880"/>
          </a:xfrm>
        </p:grpSpPr>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D3D069BB-BD82-52BC-AA1A-BD673931D292}"/>
                    </a:ext>
                  </a:extLst>
                </p14:cNvPr>
                <p14:cNvContentPartPr/>
                <p14:nvPr/>
              </p14:nvContentPartPr>
              <p14:xfrm>
                <a:off x="3317080" y="4609893"/>
                <a:ext cx="216720" cy="39600"/>
              </p14:xfrm>
            </p:contentPart>
          </mc:Choice>
          <mc:Fallback>
            <p:pic>
              <p:nvPicPr>
                <p:cNvPr id="26" name="Freihand 25">
                  <a:extLst>
                    <a:ext uri="{FF2B5EF4-FFF2-40B4-BE49-F238E27FC236}">
                      <a16:creationId xmlns:a16="http://schemas.microsoft.com/office/drawing/2014/main" id="{D3D069BB-BD82-52BC-AA1A-BD673931D292}"/>
                    </a:ext>
                  </a:extLst>
                </p:cNvPr>
                <p:cNvPicPr/>
                <p:nvPr/>
              </p:nvPicPr>
              <p:blipFill>
                <a:blip r:embed="rId38"/>
                <a:stretch>
                  <a:fillRect/>
                </a:stretch>
              </p:blipFill>
              <p:spPr>
                <a:xfrm>
                  <a:off x="3308440" y="4601253"/>
                  <a:ext cx="234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5E7DEAFD-EDA1-756C-D3E9-0EBA6AA172E6}"/>
                    </a:ext>
                  </a:extLst>
                </p14:cNvPr>
                <p14:cNvContentPartPr/>
                <p14:nvPr/>
              </p14:nvContentPartPr>
              <p14:xfrm>
                <a:off x="3223480" y="4558053"/>
                <a:ext cx="199440" cy="146880"/>
              </p14:xfrm>
            </p:contentPart>
          </mc:Choice>
          <mc:Fallback>
            <p:pic>
              <p:nvPicPr>
                <p:cNvPr id="27" name="Freihand 26">
                  <a:extLst>
                    <a:ext uri="{FF2B5EF4-FFF2-40B4-BE49-F238E27FC236}">
                      <a16:creationId xmlns:a16="http://schemas.microsoft.com/office/drawing/2014/main" id="{5E7DEAFD-EDA1-756C-D3E9-0EBA6AA172E6}"/>
                    </a:ext>
                  </a:extLst>
                </p:cNvPr>
                <p:cNvPicPr/>
                <p:nvPr/>
              </p:nvPicPr>
              <p:blipFill>
                <a:blip r:embed="rId40"/>
                <a:stretch>
                  <a:fillRect/>
                </a:stretch>
              </p:blipFill>
              <p:spPr>
                <a:xfrm>
                  <a:off x="3214840" y="4549053"/>
                  <a:ext cx="217080" cy="164520"/>
                </a:xfrm>
                <a:prstGeom prst="rect">
                  <a:avLst/>
                </a:prstGeom>
              </p:spPr>
            </p:pic>
          </mc:Fallback>
        </mc:AlternateContent>
      </p:grpSp>
      <p:grpSp>
        <p:nvGrpSpPr>
          <p:cNvPr id="50" name="Gruppieren 49">
            <a:extLst>
              <a:ext uri="{FF2B5EF4-FFF2-40B4-BE49-F238E27FC236}">
                <a16:creationId xmlns:a16="http://schemas.microsoft.com/office/drawing/2014/main" id="{5DEA40F5-A409-D371-08AA-C7BCF1BAE6E1}"/>
              </a:ext>
            </a:extLst>
          </p:cNvPr>
          <p:cNvGrpSpPr/>
          <p:nvPr/>
        </p:nvGrpSpPr>
        <p:grpSpPr>
          <a:xfrm>
            <a:off x="3805240" y="4339173"/>
            <a:ext cx="907560" cy="397080"/>
            <a:chOff x="3805240" y="4339173"/>
            <a:chExt cx="907560" cy="397080"/>
          </a:xfrm>
        </p:grpSpPr>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DF0B624D-854B-8F2A-4BCF-ABC95CA7289F}"/>
                    </a:ext>
                  </a:extLst>
                </p14:cNvPr>
                <p14:cNvContentPartPr/>
                <p14:nvPr/>
              </p14:nvContentPartPr>
              <p14:xfrm>
                <a:off x="3864640" y="4486053"/>
                <a:ext cx="16560" cy="158040"/>
              </p14:xfrm>
            </p:contentPart>
          </mc:Choice>
          <mc:Fallback>
            <p:pic>
              <p:nvPicPr>
                <p:cNvPr id="29" name="Freihand 28">
                  <a:extLst>
                    <a:ext uri="{FF2B5EF4-FFF2-40B4-BE49-F238E27FC236}">
                      <a16:creationId xmlns:a16="http://schemas.microsoft.com/office/drawing/2014/main" id="{DF0B624D-854B-8F2A-4BCF-ABC95CA7289F}"/>
                    </a:ext>
                  </a:extLst>
                </p:cNvPr>
                <p:cNvPicPr/>
                <p:nvPr/>
              </p:nvPicPr>
              <p:blipFill>
                <a:blip r:embed="rId42"/>
                <a:stretch>
                  <a:fillRect/>
                </a:stretch>
              </p:blipFill>
              <p:spPr>
                <a:xfrm>
                  <a:off x="3856000" y="4477053"/>
                  <a:ext cx="34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DD53B3FE-9F2C-00C7-390F-226D4E4E85F5}"/>
                    </a:ext>
                  </a:extLst>
                </p14:cNvPr>
                <p14:cNvContentPartPr/>
                <p14:nvPr/>
              </p14:nvContentPartPr>
              <p14:xfrm>
                <a:off x="3805240" y="4460493"/>
                <a:ext cx="166320" cy="205560"/>
              </p14:xfrm>
            </p:contentPart>
          </mc:Choice>
          <mc:Fallback>
            <p:pic>
              <p:nvPicPr>
                <p:cNvPr id="30" name="Freihand 29">
                  <a:extLst>
                    <a:ext uri="{FF2B5EF4-FFF2-40B4-BE49-F238E27FC236}">
                      <a16:creationId xmlns:a16="http://schemas.microsoft.com/office/drawing/2014/main" id="{DD53B3FE-9F2C-00C7-390F-226D4E4E85F5}"/>
                    </a:ext>
                  </a:extLst>
                </p:cNvPr>
                <p:cNvPicPr/>
                <p:nvPr/>
              </p:nvPicPr>
              <p:blipFill>
                <a:blip r:embed="rId44"/>
                <a:stretch>
                  <a:fillRect/>
                </a:stretch>
              </p:blipFill>
              <p:spPr>
                <a:xfrm>
                  <a:off x="3796600" y="4451853"/>
                  <a:ext cx="183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081AD3F9-A42D-4AF3-3DF3-2366FA3DFF19}"/>
                    </a:ext>
                  </a:extLst>
                </p14:cNvPr>
                <p14:cNvContentPartPr/>
                <p14:nvPr/>
              </p14:nvContentPartPr>
              <p14:xfrm>
                <a:off x="4019440" y="4549053"/>
                <a:ext cx="136800" cy="77760"/>
              </p14:xfrm>
            </p:contentPart>
          </mc:Choice>
          <mc:Fallback>
            <p:pic>
              <p:nvPicPr>
                <p:cNvPr id="31" name="Freihand 30">
                  <a:extLst>
                    <a:ext uri="{FF2B5EF4-FFF2-40B4-BE49-F238E27FC236}">
                      <a16:creationId xmlns:a16="http://schemas.microsoft.com/office/drawing/2014/main" id="{081AD3F9-A42D-4AF3-3DF3-2366FA3DFF19}"/>
                    </a:ext>
                  </a:extLst>
                </p:cNvPr>
                <p:cNvPicPr/>
                <p:nvPr/>
              </p:nvPicPr>
              <p:blipFill>
                <a:blip r:embed="rId46"/>
                <a:stretch>
                  <a:fillRect/>
                </a:stretch>
              </p:blipFill>
              <p:spPr>
                <a:xfrm>
                  <a:off x="4010800" y="4540413"/>
                  <a:ext cx="154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3D5D4BD2-F5EC-0204-5423-B5014FB0FFD7}"/>
                    </a:ext>
                  </a:extLst>
                </p14:cNvPr>
                <p14:cNvContentPartPr/>
                <p14:nvPr/>
              </p14:nvContentPartPr>
              <p14:xfrm>
                <a:off x="4136080" y="4455093"/>
                <a:ext cx="137880" cy="181080"/>
              </p14:xfrm>
            </p:contentPart>
          </mc:Choice>
          <mc:Fallback>
            <p:pic>
              <p:nvPicPr>
                <p:cNvPr id="32" name="Freihand 31">
                  <a:extLst>
                    <a:ext uri="{FF2B5EF4-FFF2-40B4-BE49-F238E27FC236}">
                      <a16:creationId xmlns:a16="http://schemas.microsoft.com/office/drawing/2014/main" id="{3D5D4BD2-F5EC-0204-5423-B5014FB0FFD7}"/>
                    </a:ext>
                  </a:extLst>
                </p:cNvPr>
                <p:cNvPicPr/>
                <p:nvPr/>
              </p:nvPicPr>
              <p:blipFill>
                <a:blip r:embed="rId48"/>
                <a:stretch>
                  <a:fillRect/>
                </a:stretch>
              </p:blipFill>
              <p:spPr>
                <a:xfrm>
                  <a:off x="4127080" y="4446093"/>
                  <a:ext cx="1555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D9647222-07EC-7F92-5A8A-418467957BFA}"/>
                    </a:ext>
                  </a:extLst>
                </p14:cNvPr>
                <p14:cNvContentPartPr/>
                <p14:nvPr/>
              </p14:nvContentPartPr>
              <p14:xfrm>
                <a:off x="4295200" y="4547973"/>
                <a:ext cx="82440" cy="188280"/>
              </p14:xfrm>
            </p:contentPart>
          </mc:Choice>
          <mc:Fallback>
            <p:pic>
              <p:nvPicPr>
                <p:cNvPr id="33" name="Freihand 32">
                  <a:extLst>
                    <a:ext uri="{FF2B5EF4-FFF2-40B4-BE49-F238E27FC236}">
                      <a16:creationId xmlns:a16="http://schemas.microsoft.com/office/drawing/2014/main" id="{D9647222-07EC-7F92-5A8A-418467957BFA}"/>
                    </a:ext>
                  </a:extLst>
                </p:cNvPr>
                <p:cNvPicPr/>
                <p:nvPr/>
              </p:nvPicPr>
              <p:blipFill>
                <a:blip r:embed="rId50"/>
                <a:stretch>
                  <a:fillRect/>
                </a:stretch>
              </p:blipFill>
              <p:spPr>
                <a:xfrm>
                  <a:off x="4286200" y="4538973"/>
                  <a:ext cx="100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CEA869CA-917F-8885-3451-966FFED4214A}"/>
                    </a:ext>
                  </a:extLst>
                </p14:cNvPr>
                <p14:cNvContentPartPr/>
                <p14:nvPr/>
              </p14:nvContentPartPr>
              <p14:xfrm>
                <a:off x="4428040" y="4509093"/>
                <a:ext cx="28800" cy="101880"/>
              </p14:xfrm>
            </p:contentPart>
          </mc:Choice>
          <mc:Fallback>
            <p:pic>
              <p:nvPicPr>
                <p:cNvPr id="34" name="Freihand 33">
                  <a:extLst>
                    <a:ext uri="{FF2B5EF4-FFF2-40B4-BE49-F238E27FC236}">
                      <a16:creationId xmlns:a16="http://schemas.microsoft.com/office/drawing/2014/main" id="{CEA869CA-917F-8885-3451-966FFED4214A}"/>
                    </a:ext>
                  </a:extLst>
                </p:cNvPr>
                <p:cNvPicPr/>
                <p:nvPr/>
              </p:nvPicPr>
              <p:blipFill>
                <a:blip r:embed="rId52"/>
                <a:stretch>
                  <a:fillRect/>
                </a:stretch>
              </p:blipFill>
              <p:spPr>
                <a:xfrm>
                  <a:off x="4419400" y="4500093"/>
                  <a:ext cx="46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75FB5A58-44D8-4318-7A6C-A919F99F1230}"/>
                    </a:ext>
                  </a:extLst>
                </p14:cNvPr>
                <p14:cNvContentPartPr/>
                <p14:nvPr/>
              </p14:nvContentPartPr>
              <p14:xfrm>
                <a:off x="4481680" y="4413693"/>
                <a:ext cx="231120" cy="186120"/>
              </p14:xfrm>
            </p:contentPart>
          </mc:Choice>
          <mc:Fallback>
            <p:pic>
              <p:nvPicPr>
                <p:cNvPr id="35" name="Freihand 34">
                  <a:extLst>
                    <a:ext uri="{FF2B5EF4-FFF2-40B4-BE49-F238E27FC236}">
                      <a16:creationId xmlns:a16="http://schemas.microsoft.com/office/drawing/2014/main" id="{75FB5A58-44D8-4318-7A6C-A919F99F1230}"/>
                    </a:ext>
                  </a:extLst>
                </p:cNvPr>
                <p:cNvPicPr/>
                <p:nvPr/>
              </p:nvPicPr>
              <p:blipFill>
                <a:blip r:embed="rId54"/>
                <a:stretch>
                  <a:fillRect/>
                </a:stretch>
              </p:blipFill>
              <p:spPr>
                <a:xfrm>
                  <a:off x="4473040" y="4405053"/>
                  <a:ext cx="248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3AA54B69-B934-BADC-0D61-5FD996476454}"/>
                    </a:ext>
                  </a:extLst>
                </p14:cNvPr>
                <p14:cNvContentPartPr/>
                <p14:nvPr/>
              </p14:nvContentPartPr>
              <p14:xfrm>
                <a:off x="4533880" y="4339173"/>
                <a:ext cx="19440" cy="16560"/>
              </p14:xfrm>
            </p:contentPart>
          </mc:Choice>
          <mc:Fallback>
            <p:pic>
              <p:nvPicPr>
                <p:cNvPr id="36" name="Freihand 35">
                  <a:extLst>
                    <a:ext uri="{FF2B5EF4-FFF2-40B4-BE49-F238E27FC236}">
                      <a16:creationId xmlns:a16="http://schemas.microsoft.com/office/drawing/2014/main" id="{3AA54B69-B934-BADC-0D61-5FD996476454}"/>
                    </a:ext>
                  </a:extLst>
                </p:cNvPr>
                <p:cNvPicPr/>
                <p:nvPr/>
              </p:nvPicPr>
              <p:blipFill>
                <a:blip r:embed="rId56"/>
                <a:stretch>
                  <a:fillRect/>
                </a:stretch>
              </p:blipFill>
              <p:spPr>
                <a:xfrm>
                  <a:off x="4524880" y="4330533"/>
                  <a:ext cx="37080" cy="34200"/>
                </a:xfrm>
                <a:prstGeom prst="rect">
                  <a:avLst/>
                </a:prstGeom>
              </p:spPr>
            </p:pic>
          </mc:Fallback>
        </mc:AlternateContent>
      </p:grpSp>
      <p:grpSp>
        <p:nvGrpSpPr>
          <p:cNvPr id="61" name="Gruppieren 60">
            <a:extLst>
              <a:ext uri="{FF2B5EF4-FFF2-40B4-BE49-F238E27FC236}">
                <a16:creationId xmlns:a16="http://schemas.microsoft.com/office/drawing/2014/main" id="{5BA77BD2-7502-6CCB-DA6E-F50635FCE5BA}"/>
              </a:ext>
            </a:extLst>
          </p:cNvPr>
          <p:cNvGrpSpPr/>
          <p:nvPr/>
        </p:nvGrpSpPr>
        <p:grpSpPr>
          <a:xfrm>
            <a:off x="4910440" y="4207413"/>
            <a:ext cx="2657520" cy="785880"/>
            <a:chOff x="4910440" y="4207413"/>
            <a:chExt cx="2657520" cy="785880"/>
          </a:xfrm>
        </p:grpSpPr>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31A5223E-EAD1-DE70-9285-BD176C78E102}"/>
                    </a:ext>
                  </a:extLst>
                </p14:cNvPr>
                <p14:cNvContentPartPr/>
                <p14:nvPr/>
              </p14:nvContentPartPr>
              <p14:xfrm>
                <a:off x="4910440" y="4392813"/>
                <a:ext cx="215280" cy="168120"/>
              </p14:xfrm>
            </p:contentPart>
          </mc:Choice>
          <mc:Fallback>
            <p:pic>
              <p:nvPicPr>
                <p:cNvPr id="37" name="Freihand 36">
                  <a:extLst>
                    <a:ext uri="{FF2B5EF4-FFF2-40B4-BE49-F238E27FC236}">
                      <a16:creationId xmlns:a16="http://schemas.microsoft.com/office/drawing/2014/main" id="{31A5223E-EAD1-DE70-9285-BD176C78E102}"/>
                    </a:ext>
                  </a:extLst>
                </p:cNvPr>
                <p:cNvPicPr/>
                <p:nvPr/>
              </p:nvPicPr>
              <p:blipFill>
                <a:blip r:embed="rId58"/>
                <a:stretch>
                  <a:fillRect/>
                </a:stretch>
              </p:blipFill>
              <p:spPr>
                <a:xfrm>
                  <a:off x="4901440" y="4383813"/>
                  <a:ext cx="232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315E1C65-9229-980B-1A88-B7B6986D8D8E}"/>
                    </a:ext>
                  </a:extLst>
                </p14:cNvPr>
                <p14:cNvContentPartPr/>
                <p14:nvPr/>
              </p14:nvContentPartPr>
              <p14:xfrm>
                <a:off x="5217520" y="4420173"/>
                <a:ext cx="10440" cy="152640"/>
              </p14:xfrm>
            </p:contentPart>
          </mc:Choice>
          <mc:Fallback>
            <p:pic>
              <p:nvPicPr>
                <p:cNvPr id="38" name="Freihand 37">
                  <a:extLst>
                    <a:ext uri="{FF2B5EF4-FFF2-40B4-BE49-F238E27FC236}">
                      <a16:creationId xmlns:a16="http://schemas.microsoft.com/office/drawing/2014/main" id="{315E1C65-9229-980B-1A88-B7B6986D8D8E}"/>
                    </a:ext>
                  </a:extLst>
                </p:cNvPr>
                <p:cNvPicPr/>
                <p:nvPr/>
              </p:nvPicPr>
              <p:blipFill>
                <a:blip r:embed="rId60"/>
                <a:stretch>
                  <a:fillRect/>
                </a:stretch>
              </p:blipFill>
              <p:spPr>
                <a:xfrm>
                  <a:off x="5208520" y="4411533"/>
                  <a:ext cx="28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7987275C-9BB9-BBEB-2292-8440A5064BAB}"/>
                    </a:ext>
                  </a:extLst>
                </p14:cNvPr>
                <p14:cNvContentPartPr/>
                <p14:nvPr/>
              </p14:nvContentPartPr>
              <p14:xfrm>
                <a:off x="5288800" y="4482093"/>
                <a:ext cx="91800" cy="98640"/>
              </p14:xfrm>
            </p:contentPart>
          </mc:Choice>
          <mc:Fallback>
            <p:pic>
              <p:nvPicPr>
                <p:cNvPr id="39" name="Freihand 38">
                  <a:extLst>
                    <a:ext uri="{FF2B5EF4-FFF2-40B4-BE49-F238E27FC236}">
                      <a16:creationId xmlns:a16="http://schemas.microsoft.com/office/drawing/2014/main" id="{7987275C-9BB9-BBEB-2292-8440A5064BAB}"/>
                    </a:ext>
                  </a:extLst>
                </p:cNvPr>
                <p:cNvPicPr/>
                <p:nvPr/>
              </p:nvPicPr>
              <p:blipFill>
                <a:blip r:embed="rId62"/>
                <a:stretch>
                  <a:fillRect/>
                </a:stretch>
              </p:blipFill>
              <p:spPr>
                <a:xfrm>
                  <a:off x="5280160" y="4473453"/>
                  <a:ext cx="109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27FBC08E-E4D0-4AB9-5B7E-5AEA5C335640}"/>
                    </a:ext>
                  </a:extLst>
                </p14:cNvPr>
                <p14:cNvContentPartPr/>
                <p14:nvPr/>
              </p14:nvContentPartPr>
              <p14:xfrm>
                <a:off x="5395720" y="4449693"/>
                <a:ext cx="92520" cy="127800"/>
              </p14:xfrm>
            </p:contentPart>
          </mc:Choice>
          <mc:Fallback>
            <p:pic>
              <p:nvPicPr>
                <p:cNvPr id="40" name="Freihand 39">
                  <a:extLst>
                    <a:ext uri="{FF2B5EF4-FFF2-40B4-BE49-F238E27FC236}">
                      <a16:creationId xmlns:a16="http://schemas.microsoft.com/office/drawing/2014/main" id="{27FBC08E-E4D0-4AB9-5B7E-5AEA5C335640}"/>
                    </a:ext>
                  </a:extLst>
                </p:cNvPr>
                <p:cNvPicPr/>
                <p:nvPr/>
              </p:nvPicPr>
              <p:blipFill>
                <a:blip r:embed="rId64"/>
                <a:stretch>
                  <a:fillRect/>
                </a:stretch>
              </p:blipFill>
              <p:spPr>
                <a:xfrm>
                  <a:off x="5387080" y="4440693"/>
                  <a:ext cx="110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70D5BE29-C62C-C31D-2126-12C0B5FEFAFD}"/>
                    </a:ext>
                  </a:extLst>
                </p14:cNvPr>
                <p14:cNvContentPartPr/>
                <p14:nvPr/>
              </p14:nvContentPartPr>
              <p14:xfrm>
                <a:off x="5511640" y="4458693"/>
                <a:ext cx="342720" cy="116280"/>
              </p14:xfrm>
            </p:contentPart>
          </mc:Choice>
          <mc:Fallback>
            <p:pic>
              <p:nvPicPr>
                <p:cNvPr id="41" name="Freihand 40">
                  <a:extLst>
                    <a:ext uri="{FF2B5EF4-FFF2-40B4-BE49-F238E27FC236}">
                      <a16:creationId xmlns:a16="http://schemas.microsoft.com/office/drawing/2014/main" id="{70D5BE29-C62C-C31D-2126-12C0B5FEFAFD}"/>
                    </a:ext>
                  </a:extLst>
                </p:cNvPr>
                <p:cNvPicPr/>
                <p:nvPr/>
              </p:nvPicPr>
              <p:blipFill>
                <a:blip r:embed="rId66"/>
                <a:stretch>
                  <a:fillRect/>
                </a:stretch>
              </p:blipFill>
              <p:spPr>
                <a:xfrm>
                  <a:off x="5502640" y="4449693"/>
                  <a:ext cx="360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61E736C2-AFAF-493B-5D46-AF7DAAC006B5}"/>
                    </a:ext>
                  </a:extLst>
                </p14:cNvPr>
                <p14:cNvContentPartPr/>
                <p14:nvPr/>
              </p14:nvContentPartPr>
              <p14:xfrm>
                <a:off x="5923480" y="4484253"/>
                <a:ext cx="70920" cy="73080"/>
              </p14:xfrm>
            </p:contentPart>
          </mc:Choice>
          <mc:Fallback>
            <p:pic>
              <p:nvPicPr>
                <p:cNvPr id="42" name="Freihand 41">
                  <a:extLst>
                    <a:ext uri="{FF2B5EF4-FFF2-40B4-BE49-F238E27FC236}">
                      <a16:creationId xmlns:a16="http://schemas.microsoft.com/office/drawing/2014/main" id="{61E736C2-AFAF-493B-5D46-AF7DAAC006B5}"/>
                    </a:ext>
                  </a:extLst>
                </p:cNvPr>
                <p:cNvPicPr/>
                <p:nvPr/>
              </p:nvPicPr>
              <p:blipFill>
                <a:blip r:embed="rId68"/>
                <a:stretch>
                  <a:fillRect/>
                </a:stretch>
              </p:blipFill>
              <p:spPr>
                <a:xfrm>
                  <a:off x="5914480" y="4475613"/>
                  <a:ext cx="88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24E97507-9F33-AA13-8E0A-E182B122DABA}"/>
                    </a:ext>
                  </a:extLst>
                </p14:cNvPr>
                <p14:cNvContentPartPr/>
                <p14:nvPr/>
              </p14:nvContentPartPr>
              <p14:xfrm>
                <a:off x="6027520" y="4438173"/>
                <a:ext cx="101880" cy="137880"/>
              </p14:xfrm>
            </p:contentPart>
          </mc:Choice>
          <mc:Fallback>
            <p:pic>
              <p:nvPicPr>
                <p:cNvPr id="43" name="Freihand 42">
                  <a:extLst>
                    <a:ext uri="{FF2B5EF4-FFF2-40B4-BE49-F238E27FC236}">
                      <a16:creationId xmlns:a16="http://schemas.microsoft.com/office/drawing/2014/main" id="{24E97507-9F33-AA13-8E0A-E182B122DABA}"/>
                    </a:ext>
                  </a:extLst>
                </p:cNvPr>
                <p:cNvPicPr/>
                <p:nvPr/>
              </p:nvPicPr>
              <p:blipFill>
                <a:blip r:embed="rId70"/>
                <a:stretch>
                  <a:fillRect/>
                </a:stretch>
              </p:blipFill>
              <p:spPr>
                <a:xfrm>
                  <a:off x="6018520" y="4429173"/>
                  <a:ext cx="119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2B64F65B-50AF-8CCD-303C-8858E8CFAB99}"/>
                    </a:ext>
                  </a:extLst>
                </p14:cNvPr>
                <p14:cNvContentPartPr/>
                <p14:nvPr/>
              </p14:nvContentPartPr>
              <p14:xfrm>
                <a:off x="6033640" y="4469493"/>
                <a:ext cx="145800" cy="84960"/>
              </p14:xfrm>
            </p:contentPart>
          </mc:Choice>
          <mc:Fallback>
            <p:pic>
              <p:nvPicPr>
                <p:cNvPr id="44" name="Freihand 43">
                  <a:extLst>
                    <a:ext uri="{FF2B5EF4-FFF2-40B4-BE49-F238E27FC236}">
                      <a16:creationId xmlns:a16="http://schemas.microsoft.com/office/drawing/2014/main" id="{2B64F65B-50AF-8CCD-303C-8858E8CFAB99}"/>
                    </a:ext>
                  </a:extLst>
                </p:cNvPr>
                <p:cNvPicPr/>
                <p:nvPr/>
              </p:nvPicPr>
              <p:blipFill>
                <a:blip r:embed="rId72"/>
                <a:stretch>
                  <a:fillRect/>
                </a:stretch>
              </p:blipFill>
              <p:spPr>
                <a:xfrm>
                  <a:off x="6025000" y="4460853"/>
                  <a:ext cx="163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2ADFAA6B-8EE2-13FF-89CC-CC423E0257D5}"/>
                    </a:ext>
                  </a:extLst>
                </p14:cNvPr>
                <p14:cNvContentPartPr/>
                <p14:nvPr/>
              </p14:nvContentPartPr>
              <p14:xfrm>
                <a:off x="6274480" y="4357533"/>
                <a:ext cx="297720" cy="198360"/>
              </p14:xfrm>
            </p:contentPart>
          </mc:Choice>
          <mc:Fallback>
            <p:pic>
              <p:nvPicPr>
                <p:cNvPr id="45" name="Freihand 44">
                  <a:extLst>
                    <a:ext uri="{FF2B5EF4-FFF2-40B4-BE49-F238E27FC236}">
                      <a16:creationId xmlns:a16="http://schemas.microsoft.com/office/drawing/2014/main" id="{2ADFAA6B-8EE2-13FF-89CC-CC423E0257D5}"/>
                    </a:ext>
                  </a:extLst>
                </p:cNvPr>
                <p:cNvPicPr/>
                <p:nvPr/>
              </p:nvPicPr>
              <p:blipFill>
                <a:blip r:embed="rId74"/>
                <a:stretch>
                  <a:fillRect/>
                </a:stretch>
              </p:blipFill>
              <p:spPr>
                <a:xfrm>
                  <a:off x="6265480" y="4348893"/>
                  <a:ext cx="315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A8284861-884D-FDC5-211D-33DD7A02D581}"/>
                    </a:ext>
                  </a:extLst>
                </p14:cNvPr>
                <p14:cNvContentPartPr/>
                <p14:nvPr/>
              </p14:nvContentPartPr>
              <p14:xfrm>
                <a:off x="6677680" y="4342413"/>
                <a:ext cx="329040" cy="192960"/>
              </p14:xfrm>
            </p:contentPart>
          </mc:Choice>
          <mc:Fallback>
            <p:pic>
              <p:nvPicPr>
                <p:cNvPr id="46" name="Freihand 45">
                  <a:extLst>
                    <a:ext uri="{FF2B5EF4-FFF2-40B4-BE49-F238E27FC236}">
                      <a16:creationId xmlns:a16="http://schemas.microsoft.com/office/drawing/2014/main" id="{A8284861-884D-FDC5-211D-33DD7A02D581}"/>
                    </a:ext>
                  </a:extLst>
                </p:cNvPr>
                <p:cNvPicPr/>
                <p:nvPr/>
              </p:nvPicPr>
              <p:blipFill>
                <a:blip r:embed="rId76"/>
                <a:stretch>
                  <a:fillRect/>
                </a:stretch>
              </p:blipFill>
              <p:spPr>
                <a:xfrm>
                  <a:off x="6668680" y="4333773"/>
                  <a:ext cx="346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EC8881A2-772D-BB3F-7CF8-76C02441FE3D}"/>
                    </a:ext>
                  </a:extLst>
                </p14:cNvPr>
                <p14:cNvContentPartPr/>
                <p14:nvPr/>
              </p14:nvContentPartPr>
              <p14:xfrm>
                <a:off x="7007080" y="4300653"/>
                <a:ext cx="560880" cy="193680"/>
              </p14:xfrm>
            </p:contentPart>
          </mc:Choice>
          <mc:Fallback>
            <p:pic>
              <p:nvPicPr>
                <p:cNvPr id="47" name="Freihand 46">
                  <a:extLst>
                    <a:ext uri="{FF2B5EF4-FFF2-40B4-BE49-F238E27FC236}">
                      <a16:creationId xmlns:a16="http://schemas.microsoft.com/office/drawing/2014/main" id="{EC8881A2-772D-BB3F-7CF8-76C02441FE3D}"/>
                    </a:ext>
                  </a:extLst>
                </p:cNvPr>
                <p:cNvPicPr/>
                <p:nvPr/>
              </p:nvPicPr>
              <p:blipFill>
                <a:blip r:embed="rId78"/>
                <a:stretch>
                  <a:fillRect/>
                </a:stretch>
              </p:blipFill>
              <p:spPr>
                <a:xfrm>
                  <a:off x="6998080" y="4291653"/>
                  <a:ext cx="578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73BA34CD-F4DA-525E-2FE8-CA3BC208CAB5}"/>
                    </a:ext>
                  </a:extLst>
                </p14:cNvPr>
                <p14:cNvContentPartPr/>
                <p14:nvPr/>
              </p14:nvContentPartPr>
              <p14:xfrm>
                <a:off x="7093120" y="4207413"/>
                <a:ext cx="139680" cy="2880"/>
              </p14:xfrm>
            </p:contentPart>
          </mc:Choice>
          <mc:Fallback>
            <p:pic>
              <p:nvPicPr>
                <p:cNvPr id="48" name="Freihand 47">
                  <a:extLst>
                    <a:ext uri="{FF2B5EF4-FFF2-40B4-BE49-F238E27FC236}">
                      <a16:creationId xmlns:a16="http://schemas.microsoft.com/office/drawing/2014/main" id="{73BA34CD-F4DA-525E-2FE8-CA3BC208CAB5}"/>
                    </a:ext>
                  </a:extLst>
                </p:cNvPr>
                <p:cNvPicPr/>
                <p:nvPr/>
              </p:nvPicPr>
              <p:blipFill>
                <a:blip r:embed="rId80"/>
                <a:stretch>
                  <a:fillRect/>
                </a:stretch>
              </p:blipFill>
              <p:spPr>
                <a:xfrm>
                  <a:off x="7084480" y="4198413"/>
                  <a:ext cx="157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6C5E86AB-9F30-2B6A-756F-A21CFB737C3F}"/>
                    </a:ext>
                  </a:extLst>
                </p14:cNvPr>
                <p14:cNvContentPartPr/>
                <p14:nvPr/>
              </p14:nvContentPartPr>
              <p14:xfrm>
                <a:off x="5148400" y="4700253"/>
                <a:ext cx="89280" cy="222480"/>
              </p14:xfrm>
            </p:contentPart>
          </mc:Choice>
          <mc:Fallback>
            <p:pic>
              <p:nvPicPr>
                <p:cNvPr id="51" name="Freihand 50">
                  <a:extLst>
                    <a:ext uri="{FF2B5EF4-FFF2-40B4-BE49-F238E27FC236}">
                      <a16:creationId xmlns:a16="http://schemas.microsoft.com/office/drawing/2014/main" id="{6C5E86AB-9F30-2B6A-756F-A21CFB737C3F}"/>
                    </a:ext>
                  </a:extLst>
                </p:cNvPr>
                <p:cNvPicPr/>
                <p:nvPr/>
              </p:nvPicPr>
              <p:blipFill>
                <a:blip r:embed="rId82"/>
                <a:stretch>
                  <a:fillRect/>
                </a:stretch>
              </p:blipFill>
              <p:spPr>
                <a:xfrm>
                  <a:off x="5139760" y="4691613"/>
                  <a:ext cx="106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DCFF2FC6-852C-10C8-FE5D-FD1E9CBA087A}"/>
                    </a:ext>
                  </a:extLst>
                </p14:cNvPr>
                <p14:cNvContentPartPr/>
                <p14:nvPr/>
              </p14:nvContentPartPr>
              <p14:xfrm>
                <a:off x="5351800" y="4713933"/>
                <a:ext cx="72360" cy="139680"/>
              </p14:xfrm>
            </p:contentPart>
          </mc:Choice>
          <mc:Fallback>
            <p:pic>
              <p:nvPicPr>
                <p:cNvPr id="52" name="Freihand 51">
                  <a:extLst>
                    <a:ext uri="{FF2B5EF4-FFF2-40B4-BE49-F238E27FC236}">
                      <a16:creationId xmlns:a16="http://schemas.microsoft.com/office/drawing/2014/main" id="{DCFF2FC6-852C-10C8-FE5D-FD1E9CBA087A}"/>
                    </a:ext>
                  </a:extLst>
                </p:cNvPr>
                <p:cNvPicPr/>
                <p:nvPr/>
              </p:nvPicPr>
              <p:blipFill>
                <a:blip r:embed="rId84"/>
                <a:stretch>
                  <a:fillRect/>
                </a:stretch>
              </p:blipFill>
              <p:spPr>
                <a:xfrm>
                  <a:off x="5343160" y="4705293"/>
                  <a:ext cx="90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D23F4FCB-B9F2-59C8-5923-BC3020663BBF}"/>
                    </a:ext>
                  </a:extLst>
                </p14:cNvPr>
                <p14:cNvContentPartPr/>
                <p14:nvPr/>
              </p14:nvContentPartPr>
              <p14:xfrm>
                <a:off x="5406880" y="4676133"/>
                <a:ext cx="219960" cy="208800"/>
              </p14:xfrm>
            </p:contentPart>
          </mc:Choice>
          <mc:Fallback>
            <p:pic>
              <p:nvPicPr>
                <p:cNvPr id="53" name="Freihand 52">
                  <a:extLst>
                    <a:ext uri="{FF2B5EF4-FFF2-40B4-BE49-F238E27FC236}">
                      <a16:creationId xmlns:a16="http://schemas.microsoft.com/office/drawing/2014/main" id="{D23F4FCB-B9F2-59C8-5923-BC3020663BBF}"/>
                    </a:ext>
                  </a:extLst>
                </p:cNvPr>
                <p:cNvPicPr/>
                <p:nvPr/>
              </p:nvPicPr>
              <p:blipFill>
                <a:blip r:embed="rId86"/>
                <a:stretch>
                  <a:fillRect/>
                </a:stretch>
              </p:blipFill>
              <p:spPr>
                <a:xfrm>
                  <a:off x="5398240" y="4667493"/>
                  <a:ext cx="2376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D9C771FF-3D0A-1E60-994A-DBF7F9EC2AE6}"/>
                    </a:ext>
                  </a:extLst>
                </p14:cNvPr>
                <p14:cNvContentPartPr/>
                <p14:nvPr/>
              </p14:nvContentPartPr>
              <p14:xfrm>
                <a:off x="5657440" y="4684413"/>
                <a:ext cx="158760" cy="270000"/>
              </p14:xfrm>
            </p:contentPart>
          </mc:Choice>
          <mc:Fallback>
            <p:pic>
              <p:nvPicPr>
                <p:cNvPr id="54" name="Freihand 53">
                  <a:extLst>
                    <a:ext uri="{FF2B5EF4-FFF2-40B4-BE49-F238E27FC236}">
                      <a16:creationId xmlns:a16="http://schemas.microsoft.com/office/drawing/2014/main" id="{D9C771FF-3D0A-1E60-994A-DBF7F9EC2AE6}"/>
                    </a:ext>
                  </a:extLst>
                </p:cNvPr>
                <p:cNvPicPr/>
                <p:nvPr/>
              </p:nvPicPr>
              <p:blipFill>
                <a:blip r:embed="rId88"/>
                <a:stretch>
                  <a:fillRect/>
                </a:stretch>
              </p:blipFill>
              <p:spPr>
                <a:xfrm>
                  <a:off x="5648800" y="4675413"/>
                  <a:ext cx="1764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C2B1E129-D2D7-9773-758E-1A9607A0C2EB}"/>
                    </a:ext>
                  </a:extLst>
                </p14:cNvPr>
                <p14:cNvContentPartPr/>
                <p14:nvPr/>
              </p14:nvContentPartPr>
              <p14:xfrm>
                <a:off x="5852200" y="4767213"/>
                <a:ext cx="195480" cy="88200"/>
              </p14:xfrm>
            </p:contentPart>
          </mc:Choice>
          <mc:Fallback>
            <p:pic>
              <p:nvPicPr>
                <p:cNvPr id="55" name="Freihand 54">
                  <a:extLst>
                    <a:ext uri="{FF2B5EF4-FFF2-40B4-BE49-F238E27FC236}">
                      <a16:creationId xmlns:a16="http://schemas.microsoft.com/office/drawing/2014/main" id="{C2B1E129-D2D7-9773-758E-1A9607A0C2EB}"/>
                    </a:ext>
                  </a:extLst>
                </p:cNvPr>
                <p:cNvPicPr/>
                <p:nvPr/>
              </p:nvPicPr>
              <p:blipFill>
                <a:blip r:embed="rId90"/>
                <a:stretch>
                  <a:fillRect/>
                </a:stretch>
              </p:blipFill>
              <p:spPr>
                <a:xfrm>
                  <a:off x="5843200" y="4758573"/>
                  <a:ext cx="213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1E7B651A-611E-707C-75A9-E651CA350D05}"/>
                    </a:ext>
                  </a:extLst>
                </p14:cNvPr>
                <p14:cNvContentPartPr/>
                <p14:nvPr/>
              </p14:nvContentPartPr>
              <p14:xfrm>
                <a:off x="6136960" y="4665693"/>
                <a:ext cx="141120" cy="178200"/>
              </p14:xfrm>
            </p:contentPart>
          </mc:Choice>
          <mc:Fallback>
            <p:pic>
              <p:nvPicPr>
                <p:cNvPr id="56" name="Freihand 55">
                  <a:extLst>
                    <a:ext uri="{FF2B5EF4-FFF2-40B4-BE49-F238E27FC236}">
                      <a16:creationId xmlns:a16="http://schemas.microsoft.com/office/drawing/2014/main" id="{1E7B651A-611E-707C-75A9-E651CA350D05}"/>
                    </a:ext>
                  </a:extLst>
                </p:cNvPr>
                <p:cNvPicPr/>
                <p:nvPr/>
              </p:nvPicPr>
              <p:blipFill>
                <a:blip r:embed="rId92"/>
                <a:stretch>
                  <a:fillRect/>
                </a:stretch>
              </p:blipFill>
              <p:spPr>
                <a:xfrm>
                  <a:off x="6127960" y="4656693"/>
                  <a:ext cx="158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82E550C9-819E-E93D-1BF5-74BD4F009DC4}"/>
                    </a:ext>
                  </a:extLst>
                </p14:cNvPr>
                <p14:cNvContentPartPr/>
                <p14:nvPr/>
              </p14:nvContentPartPr>
              <p14:xfrm>
                <a:off x="6305080" y="4770093"/>
                <a:ext cx="169560" cy="55440"/>
              </p14:xfrm>
            </p:contentPart>
          </mc:Choice>
          <mc:Fallback>
            <p:pic>
              <p:nvPicPr>
                <p:cNvPr id="57" name="Freihand 56">
                  <a:extLst>
                    <a:ext uri="{FF2B5EF4-FFF2-40B4-BE49-F238E27FC236}">
                      <a16:creationId xmlns:a16="http://schemas.microsoft.com/office/drawing/2014/main" id="{82E550C9-819E-E93D-1BF5-74BD4F009DC4}"/>
                    </a:ext>
                  </a:extLst>
                </p:cNvPr>
                <p:cNvPicPr/>
                <p:nvPr/>
              </p:nvPicPr>
              <p:blipFill>
                <a:blip r:embed="rId94"/>
                <a:stretch>
                  <a:fillRect/>
                </a:stretch>
              </p:blipFill>
              <p:spPr>
                <a:xfrm>
                  <a:off x="6296080" y="4761453"/>
                  <a:ext cx="187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2EF225EE-D7AC-5220-0D02-CA307A764AA7}"/>
                    </a:ext>
                  </a:extLst>
                </p14:cNvPr>
                <p14:cNvContentPartPr/>
                <p14:nvPr/>
              </p14:nvContentPartPr>
              <p14:xfrm>
                <a:off x="6497680" y="4684773"/>
                <a:ext cx="209520" cy="156600"/>
              </p14:xfrm>
            </p:contentPart>
          </mc:Choice>
          <mc:Fallback>
            <p:pic>
              <p:nvPicPr>
                <p:cNvPr id="58" name="Freihand 57">
                  <a:extLst>
                    <a:ext uri="{FF2B5EF4-FFF2-40B4-BE49-F238E27FC236}">
                      <a16:creationId xmlns:a16="http://schemas.microsoft.com/office/drawing/2014/main" id="{2EF225EE-D7AC-5220-0D02-CA307A764AA7}"/>
                    </a:ext>
                  </a:extLst>
                </p:cNvPr>
                <p:cNvPicPr/>
                <p:nvPr/>
              </p:nvPicPr>
              <p:blipFill>
                <a:blip r:embed="rId96"/>
                <a:stretch>
                  <a:fillRect/>
                </a:stretch>
              </p:blipFill>
              <p:spPr>
                <a:xfrm>
                  <a:off x="6489040" y="4676133"/>
                  <a:ext cx="227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A1F76D34-F3B7-BE2C-ABB9-86ADDB64EEF5}"/>
                    </a:ext>
                  </a:extLst>
                </p14:cNvPr>
                <p14:cNvContentPartPr/>
                <p14:nvPr/>
              </p14:nvContentPartPr>
              <p14:xfrm>
                <a:off x="6717280" y="4612413"/>
                <a:ext cx="302400" cy="225360"/>
              </p14:xfrm>
            </p:contentPart>
          </mc:Choice>
          <mc:Fallback>
            <p:pic>
              <p:nvPicPr>
                <p:cNvPr id="59" name="Freihand 58">
                  <a:extLst>
                    <a:ext uri="{FF2B5EF4-FFF2-40B4-BE49-F238E27FC236}">
                      <a16:creationId xmlns:a16="http://schemas.microsoft.com/office/drawing/2014/main" id="{A1F76D34-F3B7-BE2C-ABB9-86ADDB64EEF5}"/>
                    </a:ext>
                  </a:extLst>
                </p:cNvPr>
                <p:cNvPicPr/>
                <p:nvPr/>
              </p:nvPicPr>
              <p:blipFill>
                <a:blip r:embed="rId98"/>
                <a:stretch>
                  <a:fillRect/>
                </a:stretch>
              </p:blipFill>
              <p:spPr>
                <a:xfrm>
                  <a:off x="6708280" y="4603413"/>
                  <a:ext cx="3200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078D31A4-A831-71F1-249D-3AF1F86733D5}"/>
                    </a:ext>
                  </a:extLst>
                </p14:cNvPr>
                <p14:cNvContentPartPr/>
                <p14:nvPr/>
              </p14:nvContentPartPr>
              <p14:xfrm>
                <a:off x="7015000" y="4558413"/>
                <a:ext cx="181800" cy="434880"/>
              </p14:xfrm>
            </p:contentPart>
          </mc:Choice>
          <mc:Fallback>
            <p:pic>
              <p:nvPicPr>
                <p:cNvPr id="60" name="Freihand 59">
                  <a:extLst>
                    <a:ext uri="{FF2B5EF4-FFF2-40B4-BE49-F238E27FC236}">
                      <a16:creationId xmlns:a16="http://schemas.microsoft.com/office/drawing/2014/main" id="{078D31A4-A831-71F1-249D-3AF1F86733D5}"/>
                    </a:ext>
                  </a:extLst>
                </p:cNvPr>
                <p:cNvPicPr/>
                <p:nvPr/>
              </p:nvPicPr>
              <p:blipFill>
                <a:blip r:embed="rId100"/>
                <a:stretch>
                  <a:fillRect/>
                </a:stretch>
              </p:blipFill>
              <p:spPr>
                <a:xfrm>
                  <a:off x="7006000" y="4549773"/>
                  <a:ext cx="199440" cy="452520"/>
                </a:xfrm>
                <a:prstGeom prst="rect">
                  <a:avLst/>
                </a:prstGeom>
              </p:spPr>
            </p:pic>
          </mc:Fallback>
        </mc:AlternateContent>
      </p:grpSp>
    </p:spTree>
    <p:extLst>
      <p:ext uri="{BB962C8B-B14F-4D97-AF65-F5344CB8AC3E}">
        <p14:creationId xmlns:p14="http://schemas.microsoft.com/office/powerpoint/2010/main" val="2747050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A8BF2292-DA83-D2BA-6BDC-2FFB8227E237}"/>
              </a:ext>
            </a:extLst>
          </p:cNvPr>
          <p:cNvGrpSpPr/>
          <p:nvPr/>
        </p:nvGrpSpPr>
        <p:grpSpPr>
          <a:xfrm>
            <a:off x="3047800" y="1607493"/>
            <a:ext cx="340560" cy="229680"/>
            <a:chOff x="3047800" y="1607493"/>
            <a:chExt cx="340560" cy="229680"/>
          </a:xfrm>
        </p:grpSpPr>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8C6524F1-1DCC-767F-60A1-E6169040E9CA}"/>
                    </a:ext>
                  </a:extLst>
                </p14:cNvPr>
                <p14:cNvContentPartPr/>
                <p14:nvPr/>
              </p14:nvContentPartPr>
              <p14:xfrm>
                <a:off x="3188920" y="1705413"/>
                <a:ext cx="199440" cy="11880"/>
              </p14:xfrm>
            </p:contentPart>
          </mc:Choice>
          <mc:Fallback>
            <p:pic>
              <p:nvPicPr>
                <p:cNvPr id="6" name="Freihand 5">
                  <a:extLst>
                    <a:ext uri="{FF2B5EF4-FFF2-40B4-BE49-F238E27FC236}">
                      <a16:creationId xmlns:a16="http://schemas.microsoft.com/office/drawing/2014/main" id="{8C6524F1-1DCC-767F-60A1-E6169040E9CA}"/>
                    </a:ext>
                  </a:extLst>
                </p:cNvPr>
                <p:cNvPicPr/>
                <p:nvPr/>
              </p:nvPicPr>
              <p:blipFill>
                <a:blip r:embed="rId4"/>
                <a:stretch>
                  <a:fillRect/>
                </a:stretch>
              </p:blipFill>
              <p:spPr>
                <a:xfrm>
                  <a:off x="3179920" y="1696773"/>
                  <a:ext cx="2170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C562FA47-5FC7-DC56-E0DF-71D03FB1317B}"/>
                    </a:ext>
                  </a:extLst>
                </p14:cNvPr>
                <p14:cNvContentPartPr/>
                <p14:nvPr/>
              </p14:nvContentPartPr>
              <p14:xfrm>
                <a:off x="3047800" y="1607493"/>
                <a:ext cx="192240" cy="229680"/>
              </p14:xfrm>
            </p:contentPart>
          </mc:Choice>
          <mc:Fallback>
            <p:pic>
              <p:nvPicPr>
                <p:cNvPr id="7" name="Freihand 6">
                  <a:extLst>
                    <a:ext uri="{FF2B5EF4-FFF2-40B4-BE49-F238E27FC236}">
                      <a16:creationId xmlns:a16="http://schemas.microsoft.com/office/drawing/2014/main" id="{C562FA47-5FC7-DC56-E0DF-71D03FB1317B}"/>
                    </a:ext>
                  </a:extLst>
                </p:cNvPr>
                <p:cNvPicPr/>
                <p:nvPr/>
              </p:nvPicPr>
              <p:blipFill>
                <a:blip r:embed="rId6"/>
                <a:stretch>
                  <a:fillRect/>
                </a:stretch>
              </p:blipFill>
              <p:spPr>
                <a:xfrm>
                  <a:off x="3039160" y="1598493"/>
                  <a:ext cx="209880" cy="247320"/>
                </a:xfrm>
                <a:prstGeom prst="rect">
                  <a:avLst/>
                </a:prstGeom>
              </p:spPr>
            </p:pic>
          </mc:Fallback>
        </mc:AlternateContent>
      </p:grpSp>
      <p:grpSp>
        <p:nvGrpSpPr>
          <p:cNvPr id="14" name="Gruppieren 13">
            <a:extLst>
              <a:ext uri="{FF2B5EF4-FFF2-40B4-BE49-F238E27FC236}">
                <a16:creationId xmlns:a16="http://schemas.microsoft.com/office/drawing/2014/main" id="{9054A259-6988-4E11-33AF-E99E02B2DC61}"/>
              </a:ext>
            </a:extLst>
          </p:cNvPr>
          <p:cNvGrpSpPr/>
          <p:nvPr/>
        </p:nvGrpSpPr>
        <p:grpSpPr>
          <a:xfrm>
            <a:off x="3358120" y="1254693"/>
            <a:ext cx="1350360" cy="294840"/>
            <a:chOff x="3358120" y="1254693"/>
            <a:chExt cx="1350360" cy="29484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D21A7055-3A8A-A552-5E85-B1FE3DFA1A59}"/>
                    </a:ext>
                  </a:extLst>
                </p14:cNvPr>
                <p14:cNvContentPartPr/>
                <p14:nvPr/>
              </p14:nvContentPartPr>
              <p14:xfrm>
                <a:off x="3411040" y="1333173"/>
                <a:ext cx="140760" cy="15120"/>
              </p14:xfrm>
            </p:contentPart>
          </mc:Choice>
          <mc:Fallback>
            <p:pic>
              <p:nvPicPr>
                <p:cNvPr id="2" name="Freihand 1">
                  <a:extLst>
                    <a:ext uri="{FF2B5EF4-FFF2-40B4-BE49-F238E27FC236}">
                      <a16:creationId xmlns:a16="http://schemas.microsoft.com/office/drawing/2014/main" id="{D21A7055-3A8A-A552-5E85-B1FE3DFA1A59}"/>
                    </a:ext>
                  </a:extLst>
                </p:cNvPr>
                <p:cNvPicPr/>
                <p:nvPr/>
              </p:nvPicPr>
              <p:blipFill>
                <a:blip r:embed="rId8"/>
                <a:stretch>
                  <a:fillRect/>
                </a:stretch>
              </p:blipFill>
              <p:spPr>
                <a:xfrm>
                  <a:off x="3402400" y="1324533"/>
                  <a:ext cx="1584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57619CD4-0D00-7C62-C269-E5D57DC39EFC}"/>
                    </a:ext>
                  </a:extLst>
                </p14:cNvPr>
                <p14:cNvContentPartPr/>
                <p14:nvPr/>
              </p14:nvContentPartPr>
              <p14:xfrm>
                <a:off x="3358120" y="1254693"/>
                <a:ext cx="194040" cy="139680"/>
              </p14:xfrm>
            </p:contentPart>
          </mc:Choice>
          <mc:Fallback>
            <p:pic>
              <p:nvPicPr>
                <p:cNvPr id="3" name="Freihand 2">
                  <a:extLst>
                    <a:ext uri="{FF2B5EF4-FFF2-40B4-BE49-F238E27FC236}">
                      <a16:creationId xmlns:a16="http://schemas.microsoft.com/office/drawing/2014/main" id="{57619CD4-0D00-7C62-C269-E5D57DC39EFC}"/>
                    </a:ext>
                  </a:extLst>
                </p:cNvPr>
                <p:cNvPicPr/>
                <p:nvPr/>
              </p:nvPicPr>
              <p:blipFill>
                <a:blip r:embed="rId10"/>
                <a:stretch>
                  <a:fillRect/>
                </a:stretch>
              </p:blipFill>
              <p:spPr>
                <a:xfrm>
                  <a:off x="3349480" y="1245693"/>
                  <a:ext cx="211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3F0AEB5-762B-8941-FB77-7D0172B34EC9}"/>
                    </a:ext>
                  </a:extLst>
                </p14:cNvPr>
                <p14:cNvContentPartPr/>
                <p14:nvPr/>
              </p14:nvContentPartPr>
              <p14:xfrm>
                <a:off x="3730720" y="1376013"/>
                <a:ext cx="148320" cy="156240"/>
              </p14:xfrm>
            </p:contentPart>
          </mc:Choice>
          <mc:Fallback>
            <p:pic>
              <p:nvPicPr>
                <p:cNvPr id="9" name="Freihand 8">
                  <a:extLst>
                    <a:ext uri="{FF2B5EF4-FFF2-40B4-BE49-F238E27FC236}">
                      <a16:creationId xmlns:a16="http://schemas.microsoft.com/office/drawing/2014/main" id="{23F0AEB5-762B-8941-FB77-7D0172B34EC9}"/>
                    </a:ext>
                  </a:extLst>
                </p:cNvPr>
                <p:cNvPicPr/>
                <p:nvPr/>
              </p:nvPicPr>
              <p:blipFill>
                <a:blip r:embed="rId12"/>
                <a:stretch>
                  <a:fillRect/>
                </a:stretch>
              </p:blipFill>
              <p:spPr>
                <a:xfrm>
                  <a:off x="3722080" y="1367013"/>
                  <a:ext cx="165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40C5EB0-8524-F0B2-4C3A-65CC8607E700}"/>
                    </a:ext>
                  </a:extLst>
                </p14:cNvPr>
                <p14:cNvContentPartPr/>
                <p14:nvPr/>
              </p14:nvContentPartPr>
              <p14:xfrm>
                <a:off x="3833320" y="1497693"/>
                <a:ext cx="82440" cy="51840"/>
              </p14:xfrm>
            </p:contentPart>
          </mc:Choice>
          <mc:Fallback>
            <p:pic>
              <p:nvPicPr>
                <p:cNvPr id="10" name="Freihand 9">
                  <a:extLst>
                    <a:ext uri="{FF2B5EF4-FFF2-40B4-BE49-F238E27FC236}">
                      <a16:creationId xmlns:a16="http://schemas.microsoft.com/office/drawing/2014/main" id="{D40C5EB0-8524-F0B2-4C3A-65CC8607E700}"/>
                    </a:ext>
                  </a:extLst>
                </p:cNvPr>
                <p:cNvPicPr/>
                <p:nvPr/>
              </p:nvPicPr>
              <p:blipFill>
                <a:blip r:embed="rId14"/>
                <a:stretch>
                  <a:fillRect/>
                </a:stretch>
              </p:blipFill>
              <p:spPr>
                <a:xfrm>
                  <a:off x="3824320" y="1489053"/>
                  <a:ext cx="100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8628750-5B78-EDDC-97E8-3E02D51C1950}"/>
                    </a:ext>
                  </a:extLst>
                </p14:cNvPr>
                <p14:cNvContentPartPr/>
                <p14:nvPr/>
              </p14:nvContentPartPr>
              <p14:xfrm>
                <a:off x="3987400" y="1359813"/>
                <a:ext cx="473400" cy="171000"/>
              </p14:xfrm>
            </p:contentPart>
          </mc:Choice>
          <mc:Fallback>
            <p:pic>
              <p:nvPicPr>
                <p:cNvPr id="11" name="Freihand 10">
                  <a:extLst>
                    <a:ext uri="{FF2B5EF4-FFF2-40B4-BE49-F238E27FC236}">
                      <a16:creationId xmlns:a16="http://schemas.microsoft.com/office/drawing/2014/main" id="{A8628750-5B78-EDDC-97E8-3E02D51C1950}"/>
                    </a:ext>
                  </a:extLst>
                </p:cNvPr>
                <p:cNvPicPr/>
                <p:nvPr/>
              </p:nvPicPr>
              <p:blipFill>
                <a:blip r:embed="rId16"/>
                <a:stretch>
                  <a:fillRect/>
                </a:stretch>
              </p:blipFill>
              <p:spPr>
                <a:xfrm>
                  <a:off x="3978760" y="1351173"/>
                  <a:ext cx="491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8349628-BCB3-F166-99CA-221A473295E9}"/>
                    </a:ext>
                  </a:extLst>
                </p14:cNvPr>
                <p14:cNvContentPartPr/>
                <p14:nvPr/>
              </p14:nvContentPartPr>
              <p14:xfrm>
                <a:off x="4415080" y="1384293"/>
                <a:ext cx="48600" cy="7200"/>
              </p14:xfrm>
            </p:contentPart>
          </mc:Choice>
          <mc:Fallback>
            <p:pic>
              <p:nvPicPr>
                <p:cNvPr id="12" name="Freihand 11">
                  <a:extLst>
                    <a:ext uri="{FF2B5EF4-FFF2-40B4-BE49-F238E27FC236}">
                      <a16:creationId xmlns:a16="http://schemas.microsoft.com/office/drawing/2014/main" id="{D8349628-BCB3-F166-99CA-221A473295E9}"/>
                    </a:ext>
                  </a:extLst>
                </p:cNvPr>
                <p:cNvPicPr/>
                <p:nvPr/>
              </p:nvPicPr>
              <p:blipFill>
                <a:blip r:embed="rId18"/>
                <a:stretch>
                  <a:fillRect/>
                </a:stretch>
              </p:blipFill>
              <p:spPr>
                <a:xfrm>
                  <a:off x="4406080" y="1375653"/>
                  <a:ext cx="66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D4A7A22-82C3-AF3D-DD3D-86996EB83CBF}"/>
                    </a:ext>
                  </a:extLst>
                </p14:cNvPr>
                <p14:cNvContentPartPr/>
                <p14:nvPr/>
              </p14:nvContentPartPr>
              <p14:xfrm>
                <a:off x="4547920" y="1424253"/>
                <a:ext cx="160560" cy="84600"/>
              </p14:xfrm>
            </p:contentPart>
          </mc:Choice>
          <mc:Fallback>
            <p:pic>
              <p:nvPicPr>
                <p:cNvPr id="13" name="Freihand 12">
                  <a:extLst>
                    <a:ext uri="{FF2B5EF4-FFF2-40B4-BE49-F238E27FC236}">
                      <a16:creationId xmlns:a16="http://schemas.microsoft.com/office/drawing/2014/main" id="{3D4A7A22-82C3-AF3D-DD3D-86996EB83CBF}"/>
                    </a:ext>
                  </a:extLst>
                </p:cNvPr>
                <p:cNvPicPr/>
                <p:nvPr/>
              </p:nvPicPr>
              <p:blipFill>
                <a:blip r:embed="rId20"/>
                <a:stretch>
                  <a:fillRect/>
                </a:stretch>
              </p:blipFill>
              <p:spPr>
                <a:xfrm>
                  <a:off x="4538920" y="1415613"/>
                  <a:ext cx="17820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22D45D3-BF74-00C2-4D56-23DA93843F9B}"/>
                  </a:ext>
                </a:extLst>
              </p14:cNvPr>
              <p14:cNvContentPartPr/>
              <p14:nvPr/>
            </p14:nvContentPartPr>
            <p14:xfrm>
              <a:off x="337360" y="2535933"/>
              <a:ext cx="2315160" cy="159480"/>
            </p14:xfrm>
          </p:contentPart>
        </mc:Choice>
        <mc:Fallback>
          <p:pic>
            <p:nvPicPr>
              <p:cNvPr id="15" name="Freihand 14">
                <a:extLst>
                  <a:ext uri="{FF2B5EF4-FFF2-40B4-BE49-F238E27FC236}">
                    <a16:creationId xmlns:a16="http://schemas.microsoft.com/office/drawing/2014/main" id="{122D45D3-BF74-00C2-4D56-23DA93843F9B}"/>
                  </a:ext>
                </a:extLst>
              </p:cNvPr>
              <p:cNvPicPr/>
              <p:nvPr/>
            </p:nvPicPr>
            <p:blipFill>
              <a:blip r:embed="rId22"/>
              <a:stretch>
                <a:fillRect/>
              </a:stretch>
            </p:blipFill>
            <p:spPr>
              <a:xfrm>
                <a:off x="328720" y="2526933"/>
                <a:ext cx="23328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E5D626DF-4298-049D-6A07-A194E1F5E2A9}"/>
                  </a:ext>
                </a:extLst>
              </p14:cNvPr>
              <p14:cNvContentPartPr/>
              <p14:nvPr/>
            </p14:nvContentPartPr>
            <p14:xfrm>
              <a:off x="227560" y="3425493"/>
              <a:ext cx="783000" cy="21600"/>
            </p14:xfrm>
          </p:contentPart>
        </mc:Choice>
        <mc:Fallback>
          <p:pic>
            <p:nvPicPr>
              <p:cNvPr id="17" name="Freihand 16">
                <a:extLst>
                  <a:ext uri="{FF2B5EF4-FFF2-40B4-BE49-F238E27FC236}">
                    <a16:creationId xmlns:a16="http://schemas.microsoft.com/office/drawing/2014/main" id="{E5D626DF-4298-049D-6A07-A194E1F5E2A9}"/>
                  </a:ext>
                </a:extLst>
              </p:cNvPr>
              <p:cNvPicPr/>
              <p:nvPr/>
            </p:nvPicPr>
            <p:blipFill>
              <a:blip r:embed="rId24"/>
              <a:stretch>
                <a:fillRect/>
              </a:stretch>
            </p:blipFill>
            <p:spPr>
              <a:xfrm>
                <a:off x="218560" y="3416493"/>
                <a:ext cx="8006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8717C412-4226-A07E-74AE-C7C013D5F2C4}"/>
                  </a:ext>
                </a:extLst>
              </p14:cNvPr>
              <p14:cNvContentPartPr/>
              <p14:nvPr/>
            </p14:nvContentPartPr>
            <p14:xfrm>
              <a:off x="97600" y="4150173"/>
              <a:ext cx="2484720" cy="46080"/>
            </p14:xfrm>
          </p:contentPart>
        </mc:Choice>
        <mc:Fallback>
          <p:pic>
            <p:nvPicPr>
              <p:cNvPr id="18" name="Freihand 17">
                <a:extLst>
                  <a:ext uri="{FF2B5EF4-FFF2-40B4-BE49-F238E27FC236}">
                    <a16:creationId xmlns:a16="http://schemas.microsoft.com/office/drawing/2014/main" id="{8717C412-4226-A07E-74AE-C7C013D5F2C4}"/>
                  </a:ext>
                </a:extLst>
              </p:cNvPr>
              <p:cNvPicPr/>
              <p:nvPr/>
            </p:nvPicPr>
            <p:blipFill>
              <a:blip r:embed="rId26"/>
              <a:stretch>
                <a:fillRect/>
              </a:stretch>
            </p:blipFill>
            <p:spPr>
              <a:xfrm>
                <a:off x="88960" y="4141173"/>
                <a:ext cx="2502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2906CB0-07E5-E8EF-6753-617E7BCE82F9}"/>
                  </a:ext>
                </a:extLst>
              </p14:cNvPr>
              <p14:cNvContentPartPr/>
              <p14:nvPr/>
            </p14:nvContentPartPr>
            <p14:xfrm>
              <a:off x="6388960" y="1215093"/>
              <a:ext cx="1542960" cy="75960"/>
            </p14:xfrm>
          </p:contentPart>
        </mc:Choice>
        <mc:Fallback>
          <p:pic>
            <p:nvPicPr>
              <p:cNvPr id="19" name="Freihand 18">
                <a:extLst>
                  <a:ext uri="{FF2B5EF4-FFF2-40B4-BE49-F238E27FC236}">
                    <a16:creationId xmlns:a16="http://schemas.microsoft.com/office/drawing/2014/main" id="{62906CB0-07E5-E8EF-6753-617E7BCE82F9}"/>
                  </a:ext>
                </a:extLst>
              </p:cNvPr>
              <p:cNvPicPr/>
              <p:nvPr/>
            </p:nvPicPr>
            <p:blipFill>
              <a:blip r:embed="rId28"/>
              <a:stretch>
                <a:fillRect/>
              </a:stretch>
            </p:blipFill>
            <p:spPr>
              <a:xfrm>
                <a:off x="6379960" y="1206453"/>
                <a:ext cx="1560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F222781A-F7FC-25E8-D283-F9678B26A820}"/>
                  </a:ext>
                </a:extLst>
              </p14:cNvPr>
              <p14:cNvContentPartPr/>
              <p14:nvPr/>
            </p14:nvContentPartPr>
            <p14:xfrm>
              <a:off x="428080" y="2606853"/>
              <a:ext cx="2032200" cy="86400"/>
            </p14:xfrm>
          </p:contentPart>
        </mc:Choice>
        <mc:Fallback>
          <p:pic>
            <p:nvPicPr>
              <p:cNvPr id="20" name="Freihand 19">
                <a:extLst>
                  <a:ext uri="{FF2B5EF4-FFF2-40B4-BE49-F238E27FC236}">
                    <a16:creationId xmlns:a16="http://schemas.microsoft.com/office/drawing/2014/main" id="{F222781A-F7FC-25E8-D283-F9678B26A820}"/>
                  </a:ext>
                </a:extLst>
              </p:cNvPr>
              <p:cNvPicPr/>
              <p:nvPr/>
            </p:nvPicPr>
            <p:blipFill>
              <a:blip r:embed="rId30"/>
              <a:stretch>
                <a:fillRect/>
              </a:stretch>
            </p:blipFill>
            <p:spPr>
              <a:xfrm>
                <a:off x="419440" y="2597853"/>
                <a:ext cx="2049840" cy="104040"/>
              </a:xfrm>
              <a:prstGeom prst="rect">
                <a:avLst/>
              </a:prstGeom>
            </p:spPr>
          </p:pic>
        </mc:Fallback>
      </mc:AlternateContent>
      <p:grpSp>
        <p:nvGrpSpPr>
          <p:cNvPr id="23" name="Gruppieren 22">
            <a:extLst>
              <a:ext uri="{FF2B5EF4-FFF2-40B4-BE49-F238E27FC236}">
                <a16:creationId xmlns:a16="http://schemas.microsoft.com/office/drawing/2014/main" id="{416E0B22-0AF1-EEED-7D50-89860AE2734C}"/>
              </a:ext>
            </a:extLst>
          </p:cNvPr>
          <p:cNvGrpSpPr/>
          <p:nvPr/>
        </p:nvGrpSpPr>
        <p:grpSpPr>
          <a:xfrm>
            <a:off x="6442600" y="2287173"/>
            <a:ext cx="1852920" cy="42840"/>
            <a:chOff x="6442600" y="2287173"/>
            <a:chExt cx="1852920" cy="42840"/>
          </a:xfrm>
        </p:grpSpPr>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92BD6B5-7D20-6D20-51B8-5ED2C2750977}"/>
                    </a:ext>
                  </a:extLst>
                </p14:cNvPr>
                <p14:cNvContentPartPr/>
                <p14:nvPr/>
              </p14:nvContentPartPr>
              <p14:xfrm>
                <a:off x="6442600" y="2287173"/>
                <a:ext cx="1235880" cy="42840"/>
              </p14:xfrm>
            </p:contentPart>
          </mc:Choice>
          <mc:Fallback>
            <p:pic>
              <p:nvPicPr>
                <p:cNvPr id="21" name="Freihand 20">
                  <a:extLst>
                    <a:ext uri="{FF2B5EF4-FFF2-40B4-BE49-F238E27FC236}">
                      <a16:creationId xmlns:a16="http://schemas.microsoft.com/office/drawing/2014/main" id="{592BD6B5-7D20-6D20-51B8-5ED2C2750977}"/>
                    </a:ext>
                  </a:extLst>
                </p:cNvPr>
                <p:cNvPicPr/>
                <p:nvPr/>
              </p:nvPicPr>
              <p:blipFill>
                <a:blip r:embed="rId32"/>
                <a:stretch>
                  <a:fillRect/>
                </a:stretch>
              </p:blipFill>
              <p:spPr>
                <a:xfrm>
                  <a:off x="6433600" y="2278173"/>
                  <a:ext cx="1253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481822B-1258-2E63-DE26-1BC8D303D711}"/>
                    </a:ext>
                  </a:extLst>
                </p14:cNvPr>
                <p14:cNvContentPartPr/>
                <p14:nvPr/>
              </p14:nvContentPartPr>
              <p14:xfrm>
                <a:off x="8288320" y="2287173"/>
                <a:ext cx="7200" cy="15120"/>
              </p14:xfrm>
            </p:contentPart>
          </mc:Choice>
          <mc:Fallback>
            <p:pic>
              <p:nvPicPr>
                <p:cNvPr id="22" name="Freihand 21">
                  <a:extLst>
                    <a:ext uri="{FF2B5EF4-FFF2-40B4-BE49-F238E27FC236}">
                      <a16:creationId xmlns:a16="http://schemas.microsoft.com/office/drawing/2014/main" id="{A481822B-1258-2E63-DE26-1BC8D303D711}"/>
                    </a:ext>
                  </a:extLst>
                </p:cNvPr>
                <p:cNvPicPr/>
                <p:nvPr/>
              </p:nvPicPr>
              <p:blipFill>
                <a:blip r:embed="rId34"/>
                <a:stretch>
                  <a:fillRect/>
                </a:stretch>
              </p:blipFill>
              <p:spPr>
                <a:xfrm>
                  <a:off x="8279320" y="2278173"/>
                  <a:ext cx="24840" cy="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ED016D83-8776-F66B-C3E2-12BD6700B198}"/>
                  </a:ext>
                </a:extLst>
              </p14:cNvPr>
              <p14:cNvContentPartPr/>
              <p14:nvPr/>
            </p14:nvContentPartPr>
            <p14:xfrm>
              <a:off x="6428920" y="3033813"/>
              <a:ext cx="4766040" cy="42840"/>
            </p14:xfrm>
          </p:contentPart>
        </mc:Choice>
        <mc:Fallback>
          <p:pic>
            <p:nvPicPr>
              <p:cNvPr id="24" name="Freihand 23">
                <a:extLst>
                  <a:ext uri="{FF2B5EF4-FFF2-40B4-BE49-F238E27FC236}">
                    <a16:creationId xmlns:a16="http://schemas.microsoft.com/office/drawing/2014/main" id="{ED016D83-8776-F66B-C3E2-12BD6700B198}"/>
                  </a:ext>
                </a:extLst>
              </p:cNvPr>
              <p:cNvPicPr/>
              <p:nvPr/>
            </p:nvPicPr>
            <p:blipFill>
              <a:blip r:embed="rId36"/>
              <a:stretch>
                <a:fillRect/>
              </a:stretch>
            </p:blipFill>
            <p:spPr>
              <a:xfrm>
                <a:off x="6419920" y="3025173"/>
                <a:ext cx="4783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24ABF4B4-29A4-D719-BC90-AC211AB1C813}"/>
                  </a:ext>
                </a:extLst>
              </p14:cNvPr>
              <p14:cNvContentPartPr/>
              <p14:nvPr/>
            </p14:nvContentPartPr>
            <p14:xfrm>
              <a:off x="6363040" y="4078533"/>
              <a:ext cx="1283400" cy="122760"/>
            </p14:xfrm>
          </p:contentPart>
        </mc:Choice>
        <mc:Fallback>
          <p:pic>
            <p:nvPicPr>
              <p:cNvPr id="25" name="Freihand 24">
                <a:extLst>
                  <a:ext uri="{FF2B5EF4-FFF2-40B4-BE49-F238E27FC236}">
                    <a16:creationId xmlns:a16="http://schemas.microsoft.com/office/drawing/2014/main" id="{24ABF4B4-29A4-D719-BC90-AC211AB1C813}"/>
                  </a:ext>
                </a:extLst>
              </p:cNvPr>
              <p:cNvPicPr/>
              <p:nvPr/>
            </p:nvPicPr>
            <p:blipFill>
              <a:blip r:embed="rId38"/>
              <a:stretch>
                <a:fillRect/>
              </a:stretch>
            </p:blipFill>
            <p:spPr>
              <a:xfrm>
                <a:off x="6354400" y="4069893"/>
                <a:ext cx="1301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3C301E95-A783-5513-68E8-E5EE4A124DDF}"/>
                  </a:ext>
                </a:extLst>
              </p14:cNvPr>
              <p14:cNvContentPartPr/>
              <p14:nvPr/>
            </p14:nvContentPartPr>
            <p14:xfrm>
              <a:off x="6304360" y="4802493"/>
              <a:ext cx="1839960" cy="82800"/>
            </p14:xfrm>
          </p:contentPart>
        </mc:Choice>
        <mc:Fallback>
          <p:pic>
            <p:nvPicPr>
              <p:cNvPr id="26" name="Freihand 25">
                <a:extLst>
                  <a:ext uri="{FF2B5EF4-FFF2-40B4-BE49-F238E27FC236}">
                    <a16:creationId xmlns:a16="http://schemas.microsoft.com/office/drawing/2014/main" id="{3C301E95-A783-5513-68E8-E5EE4A124DDF}"/>
                  </a:ext>
                </a:extLst>
              </p:cNvPr>
              <p:cNvPicPr/>
              <p:nvPr/>
            </p:nvPicPr>
            <p:blipFill>
              <a:blip r:embed="rId40"/>
              <a:stretch>
                <a:fillRect/>
              </a:stretch>
            </p:blipFill>
            <p:spPr>
              <a:xfrm>
                <a:off x="6295360" y="4793493"/>
                <a:ext cx="1857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4628C4B4-A5BC-71C5-4957-432AE01C037F}"/>
                  </a:ext>
                </a:extLst>
              </p14:cNvPr>
              <p14:cNvContentPartPr/>
              <p14:nvPr/>
            </p14:nvContentPartPr>
            <p14:xfrm>
              <a:off x="6440800" y="5268693"/>
              <a:ext cx="2321640" cy="45720"/>
            </p14:xfrm>
          </p:contentPart>
        </mc:Choice>
        <mc:Fallback>
          <p:pic>
            <p:nvPicPr>
              <p:cNvPr id="27" name="Freihand 26">
                <a:extLst>
                  <a:ext uri="{FF2B5EF4-FFF2-40B4-BE49-F238E27FC236}">
                    <a16:creationId xmlns:a16="http://schemas.microsoft.com/office/drawing/2014/main" id="{4628C4B4-A5BC-71C5-4957-432AE01C037F}"/>
                  </a:ext>
                </a:extLst>
              </p:cNvPr>
              <p:cNvPicPr/>
              <p:nvPr/>
            </p:nvPicPr>
            <p:blipFill>
              <a:blip r:embed="rId42"/>
              <a:stretch>
                <a:fillRect/>
              </a:stretch>
            </p:blipFill>
            <p:spPr>
              <a:xfrm>
                <a:off x="6432160" y="5259693"/>
                <a:ext cx="2339280" cy="63360"/>
              </a:xfrm>
              <a:prstGeom prst="rect">
                <a:avLst/>
              </a:prstGeom>
            </p:spPr>
          </p:pic>
        </mc:Fallback>
      </mc:AlternateContent>
    </p:spTree>
    <p:extLst>
      <p:ext uri="{BB962C8B-B14F-4D97-AF65-F5344CB8AC3E}">
        <p14:creationId xmlns:p14="http://schemas.microsoft.com/office/powerpoint/2010/main" val="221292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8" name="Diagramm1">
            <a:extLst>
              <a:ext uri="{FF2B5EF4-FFF2-40B4-BE49-F238E27FC236}">
                <a16:creationId xmlns:a16="http://schemas.microsoft.com/office/drawing/2014/main" id="{00000000-0008-0000-0100-000002000000}"/>
              </a:ext>
            </a:extLst>
          </p:cNvPr>
          <p:cNvGraphicFramePr>
            <a:graphicFrameLocks/>
          </p:cNvGraphicFramePr>
          <p:nvPr/>
        </p:nvGraphicFramePr>
        <p:xfrm>
          <a:off x="711384" y="1249573"/>
          <a:ext cx="7459233" cy="46634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
            <a:extLst>
              <a:ext uri="{FF2B5EF4-FFF2-40B4-BE49-F238E27FC236}">
                <a16:creationId xmlns:a16="http://schemas.microsoft.com/office/drawing/2014/main" id="{00000000-0008-0000-0100-000003000000}"/>
              </a:ext>
            </a:extLst>
          </p:cNvPr>
          <p:cNvSpPr txBox="1"/>
          <p:nvPr/>
        </p:nvSpPr>
        <p:spPr>
          <a:xfrm>
            <a:off x="5339814" y="5218455"/>
            <a:ext cx="2676362" cy="2407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Met Office Hadley Centre, Climate Reseach Unit; Modell HadCRUT.4.5.0.0; Median der 100 berechneten Zeitreihen</a:t>
            </a:fld>
            <a:endParaRPr lang="de-DE" sz="600">
              <a:solidFill>
                <a:srgbClr val="080808"/>
              </a:solidFill>
              <a:latin typeface="Meta Serif Offc" pitchFamily="2" charset="0"/>
              <a:cs typeface="Meta Serif Offc" pitchFamily="2" charset="0"/>
            </a:endParaRPr>
          </a:p>
        </p:txBody>
      </p:sp>
      <p:sp>
        <p:nvSpPr>
          <p:cNvPr id="10" name="Textfeld 3">
            <a:extLst>
              <a:ext uri="{FF2B5EF4-FFF2-40B4-BE49-F238E27FC236}">
                <a16:creationId xmlns:a16="http://schemas.microsoft.com/office/drawing/2014/main" id="{00000000-0008-0000-0100-000004000000}"/>
              </a:ext>
            </a:extLst>
          </p:cNvPr>
          <p:cNvSpPr txBox="1"/>
          <p:nvPr/>
        </p:nvSpPr>
        <p:spPr>
          <a:xfrm>
            <a:off x="1113297" y="5221114"/>
            <a:ext cx="3860222" cy="3041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AB478684-8DCB-42F7-B791-A0BB0DC64C34}" type="TxLink">
              <a:rPr lang="de-DE" sz="600" b="0" i="0" u="none" strike="noStrike">
                <a:solidFill>
                  <a:srgbClr val="080808"/>
                </a:solidFill>
                <a:latin typeface="Meta Offc" pitchFamily="34" charset="0"/>
                <a:cs typeface="Meta Offc" pitchFamily="34" charset="0"/>
              </a:rPr>
              <a:pPr algn="l"/>
              <a:t>* Die Nulllinie entspricht dem globalen Temperaturdurchschnitt der Jahre 1961 bis 1990. Dieser liegt bei 14,0 °C. Der globale Temperaturdurchschnitt im Jahr 2017 lag also bei rund 14,5 °C.</a:t>
            </a:fld>
            <a:endParaRPr lang="de-DE" sz="600">
              <a:solidFill>
                <a:srgbClr val="080808"/>
              </a:solidFill>
              <a:latin typeface="Meta Offc" pitchFamily="34" charset="0"/>
              <a:cs typeface="Meta Offc" pitchFamily="34" charset="0"/>
            </a:endParaRPr>
          </a:p>
        </p:txBody>
      </p:sp>
      <p:sp>
        <p:nvSpPr>
          <p:cNvPr id="11" name="Textfeld 4">
            <a:extLst>
              <a:ext uri="{FF2B5EF4-FFF2-40B4-BE49-F238E27FC236}">
                <a16:creationId xmlns:a16="http://schemas.microsoft.com/office/drawing/2014/main" id="{00000000-0008-0000-0100-000005000000}"/>
              </a:ext>
            </a:extLst>
          </p:cNvPr>
          <p:cNvSpPr txBox="1"/>
          <p:nvPr/>
        </p:nvSpPr>
        <p:spPr>
          <a:xfrm>
            <a:off x="2080161" y="909173"/>
            <a:ext cx="7007596" cy="280621"/>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Abweichung der globalen Lufttemperatur vom Durchschnitt 1961 bis 1990 (Referenzperiode)*</a:t>
            </a:fld>
            <a:endParaRPr lang="de-DE" sz="1200" b="1">
              <a:solidFill>
                <a:srgbClr val="080808"/>
              </a:solidFill>
              <a:latin typeface="Meta Offc" pitchFamily="34" charset="0"/>
              <a:cs typeface="Meta Offc" pitchFamily="34" charset="0"/>
            </a:endParaRPr>
          </a:p>
        </p:txBody>
      </p:sp>
      <p:cxnSp>
        <p:nvCxnSpPr>
          <p:cNvPr id="13" name="Gerade Verbindung 7">
            <a:extLst>
              <a:ext uri="{FF2B5EF4-FFF2-40B4-BE49-F238E27FC236}">
                <a16:creationId xmlns:a16="http://schemas.microsoft.com/office/drawing/2014/main" id="{00000000-0008-0000-0100-000008000000}"/>
              </a:ext>
            </a:extLst>
          </p:cNvPr>
          <p:cNvCxnSpPr/>
          <p:nvPr/>
        </p:nvCxnSpPr>
        <p:spPr>
          <a:xfrm>
            <a:off x="2184522" y="903131"/>
            <a:ext cx="691842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14" name="Gerade Verbindung 8">
            <a:extLst>
              <a:ext uri="{FF2B5EF4-FFF2-40B4-BE49-F238E27FC236}">
                <a16:creationId xmlns:a16="http://schemas.microsoft.com/office/drawing/2014/main" id="{00000000-0008-0000-0100-000009000000}"/>
              </a:ext>
            </a:extLst>
          </p:cNvPr>
          <p:cNvCxnSpPr/>
          <p:nvPr/>
        </p:nvCxnSpPr>
        <p:spPr>
          <a:xfrm>
            <a:off x="1105859" y="5209311"/>
            <a:ext cx="6918780"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4" name="Gerade Verbindung 8">
            <a:extLst>
              <a:ext uri="{FF2B5EF4-FFF2-40B4-BE49-F238E27FC236}">
                <a16:creationId xmlns:a16="http://schemas.microsoft.com/office/drawing/2014/main" id="{00000000-0008-0000-0100-000014000000}"/>
              </a:ext>
            </a:extLst>
          </p:cNvPr>
          <p:cNvCxnSpPr/>
          <p:nvPr/>
        </p:nvCxnSpPr>
        <p:spPr>
          <a:xfrm>
            <a:off x="1276150" y="3532317"/>
            <a:ext cx="6426667" cy="0"/>
          </a:xfrm>
          <a:prstGeom prst="line">
            <a:avLst/>
          </a:prstGeom>
          <a:ln w="22225">
            <a:solidFill>
              <a:schemeClr val="accent1"/>
            </a:solidFill>
            <a:prstDash val="solid"/>
          </a:ln>
        </p:spPr>
        <p:style>
          <a:lnRef idx="1">
            <a:schemeClr val="dk1"/>
          </a:lnRef>
          <a:fillRef idx="0">
            <a:schemeClr val="dk1"/>
          </a:fillRef>
          <a:effectRef idx="0">
            <a:schemeClr val="dk1"/>
          </a:effectRef>
          <a:fontRef idx="minor">
            <a:schemeClr val="tx1"/>
          </a:fontRef>
        </p:style>
      </p:cxnSp>
      <p:sp>
        <p:nvSpPr>
          <p:cNvPr id="25" name="Textfeld 21">
            <a:extLst>
              <a:ext uri="{FF2B5EF4-FFF2-40B4-BE49-F238E27FC236}">
                <a16:creationId xmlns:a16="http://schemas.microsoft.com/office/drawing/2014/main" id="{00000000-0008-0000-0100-000016000000}"/>
              </a:ext>
            </a:extLst>
          </p:cNvPr>
          <p:cNvSpPr txBox="1"/>
          <p:nvPr/>
        </p:nvSpPr>
        <p:spPr>
          <a:xfrm>
            <a:off x="2081265" y="1130418"/>
            <a:ext cx="7007596" cy="27695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8A9C453-B451-4351-A2A9-C4EA79528659}" type="TxLink">
              <a:rPr lang="en-US" sz="1000" b="1" i="0" u="none" strike="noStrike">
                <a:solidFill>
                  <a:srgbClr val="080808"/>
                </a:solidFill>
                <a:latin typeface="Meta Offc" panose="020B0604030101020102" pitchFamily="34" charset="0"/>
                <a:cs typeface="Meta Offc" panose="020B0604030101020102" pitchFamily="34" charset="0"/>
              </a:rPr>
              <a:pPr/>
              <a:t> </a:t>
            </a:fld>
            <a:endParaRPr lang="de-DE" sz="1200" b="1">
              <a:solidFill>
                <a:srgbClr val="080808"/>
              </a:solidFill>
              <a:latin typeface="Meta Offc" pitchFamily="34" charset="0"/>
              <a:cs typeface="Meta Offc" pitchFamily="34" charset="0"/>
            </a:endParaRPr>
          </a:p>
        </p:txBody>
      </p:sp>
      <p:sp>
        <p:nvSpPr>
          <p:cNvPr id="26" name="Textfeld 20">
            <a:extLst>
              <a:ext uri="{FF2B5EF4-FFF2-40B4-BE49-F238E27FC236}">
                <a16:creationId xmlns:a16="http://schemas.microsoft.com/office/drawing/2014/main" id="{00000000-0008-0000-0100-000015000000}"/>
              </a:ext>
            </a:extLst>
          </p:cNvPr>
          <p:cNvSpPr txBox="1"/>
          <p:nvPr/>
        </p:nvSpPr>
        <p:spPr>
          <a:xfrm>
            <a:off x="2512666" y="1318382"/>
            <a:ext cx="1556117" cy="210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CB852E2E-DA0C-46D0-9BE9-6D813238E4EF}" type="TxLink">
              <a:rPr lang="en-US" sz="900" b="1" i="0" u="none" strike="noStrike">
                <a:solidFill>
                  <a:srgbClr val="080808"/>
                </a:solidFill>
                <a:latin typeface="Meta Offc" panose="020B0604030101020102" pitchFamily="34" charset="0"/>
                <a:cs typeface="Meta Offc" panose="020B0604030101020102" pitchFamily="34" charset="0"/>
              </a:rPr>
              <a:pPr algn="l"/>
              <a:t>Abweichung in Grad Celsius</a:t>
            </a:fld>
            <a:endParaRPr lang="de-DE" sz="500" b="1">
              <a:solidFill>
                <a:srgbClr val="080808"/>
              </a:solidFill>
              <a:latin typeface="Meta Offc" pitchFamily="34" charset="0"/>
              <a:cs typeface="Meta Offc" pitchFamily="34" charset="0"/>
            </a:endParaRPr>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16" name="Rechteck 15">
            <a:extLst>
              <a:ext uri="{FF2B5EF4-FFF2-40B4-BE49-F238E27FC236}">
                <a16:creationId xmlns:a16="http://schemas.microsoft.com/office/drawing/2014/main" id="{C62505F7-0BBE-488C-A2E0-3BB409671A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3EF24247-8485-67E4-F5DC-32424A8B1A38}"/>
              </a:ext>
            </a:extLst>
          </p:cNvPr>
          <p:cNvGrpSpPr/>
          <p:nvPr/>
        </p:nvGrpSpPr>
        <p:grpSpPr>
          <a:xfrm>
            <a:off x="1229080" y="2202933"/>
            <a:ext cx="6355440" cy="2099160"/>
            <a:chOff x="1229080" y="2202933"/>
            <a:chExt cx="6355440" cy="20991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7C35411-A87A-8065-AB96-5DEBFF078DA7}"/>
                    </a:ext>
                  </a:extLst>
                </p14:cNvPr>
                <p14:cNvContentPartPr/>
                <p14:nvPr/>
              </p14:nvContentPartPr>
              <p14:xfrm>
                <a:off x="1434640" y="4172853"/>
                <a:ext cx="81360" cy="27000"/>
              </p14:xfrm>
            </p:contentPart>
          </mc:Choice>
          <mc:Fallback>
            <p:pic>
              <p:nvPicPr>
                <p:cNvPr id="2" name="Freihand 1">
                  <a:extLst>
                    <a:ext uri="{FF2B5EF4-FFF2-40B4-BE49-F238E27FC236}">
                      <a16:creationId xmlns:a16="http://schemas.microsoft.com/office/drawing/2014/main" id="{D7C35411-A87A-8065-AB96-5DEBFF078DA7}"/>
                    </a:ext>
                  </a:extLst>
                </p:cNvPr>
                <p:cNvPicPr/>
                <p:nvPr/>
              </p:nvPicPr>
              <p:blipFill>
                <a:blip r:embed="rId5"/>
                <a:stretch>
                  <a:fillRect/>
                </a:stretch>
              </p:blipFill>
              <p:spPr>
                <a:xfrm>
                  <a:off x="1426000" y="4164213"/>
                  <a:ext cx="990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0C14161-8CAC-9102-2F90-E2368CCE2BA5}"/>
                    </a:ext>
                  </a:extLst>
                </p14:cNvPr>
                <p14:cNvContentPartPr/>
                <p14:nvPr/>
              </p14:nvContentPartPr>
              <p14:xfrm>
                <a:off x="3246880" y="4296333"/>
                <a:ext cx="10440" cy="5760"/>
              </p14:xfrm>
            </p:contentPart>
          </mc:Choice>
          <mc:Fallback>
            <p:pic>
              <p:nvPicPr>
                <p:cNvPr id="3" name="Freihand 2">
                  <a:extLst>
                    <a:ext uri="{FF2B5EF4-FFF2-40B4-BE49-F238E27FC236}">
                      <a16:creationId xmlns:a16="http://schemas.microsoft.com/office/drawing/2014/main" id="{90C14161-8CAC-9102-2F90-E2368CCE2BA5}"/>
                    </a:ext>
                  </a:extLst>
                </p:cNvPr>
                <p:cNvPicPr/>
                <p:nvPr/>
              </p:nvPicPr>
              <p:blipFill>
                <a:blip r:embed="rId7"/>
                <a:stretch>
                  <a:fillRect/>
                </a:stretch>
              </p:blipFill>
              <p:spPr>
                <a:xfrm>
                  <a:off x="3237880" y="4287333"/>
                  <a:ext cx="28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4CABA642-F1D3-910F-8567-D466BD2421EA}"/>
                    </a:ext>
                  </a:extLst>
                </p14:cNvPr>
                <p14:cNvContentPartPr/>
                <p14:nvPr/>
              </p14:nvContentPartPr>
              <p14:xfrm>
                <a:off x="1229080" y="4201293"/>
                <a:ext cx="2503440" cy="62280"/>
              </p14:xfrm>
            </p:contentPart>
          </mc:Choice>
          <mc:Fallback>
            <p:pic>
              <p:nvPicPr>
                <p:cNvPr id="4" name="Freihand 3">
                  <a:extLst>
                    <a:ext uri="{FF2B5EF4-FFF2-40B4-BE49-F238E27FC236}">
                      <a16:creationId xmlns:a16="http://schemas.microsoft.com/office/drawing/2014/main" id="{4CABA642-F1D3-910F-8567-D466BD2421EA}"/>
                    </a:ext>
                  </a:extLst>
                </p:cNvPr>
                <p:cNvPicPr/>
                <p:nvPr/>
              </p:nvPicPr>
              <p:blipFill>
                <a:blip r:embed="rId9"/>
                <a:stretch>
                  <a:fillRect/>
                </a:stretch>
              </p:blipFill>
              <p:spPr>
                <a:xfrm>
                  <a:off x="1220080" y="4192293"/>
                  <a:ext cx="2521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4119E6F3-164F-31DA-3EB3-E24AAF37022C}"/>
                    </a:ext>
                  </a:extLst>
                </p14:cNvPr>
                <p14:cNvContentPartPr/>
                <p14:nvPr/>
              </p14:nvContentPartPr>
              <p14:xfrm>
                <a:off x="3955720" y="2202933"/>
                <a:ext cx="3628800" cy="2041560"/>
              </p14:xfrm>
            </p:contentPart>
          </mc:Choice>
          <mc:Fallback>
            <p:pic>
              <p:nvPicPr>
                <p:cNvPr id="7" name="Freihand 6">
                  <a:extLst>
                    <a:ext uri="{FF2B5EF4-FFF2-40B4-BE49-F238E27FC236}">
                      <a16:creationId xmlns:a16="http://schemas.microsoft.com/office/drawing/2014/main" id="{4119E6F3-164F-31DA-3EB3-E24AAF37022C}"/>
                    </a:ext>
                  </a:extLst>
                </p:cNvPr>
                <p:cNvPicPr/>
                <p:nvPr/>
              </p:nvPicPr>
              <p:blipFill>
                <a:blip r:embed="rId11"/>
                <a:stretch>
                  <a:fillRect/>
                </a:stretch>
              </p:blipFill>
              <p:spPr>
                <a:xfrm>
                  <a:off x="3947080" y="2194293"/>
                  <a:ext cx="3646440" cy="2059200"/>
                </a:xfrm>
                <a:prstGeom prst="rect">
                  <a:avLst/>
                </a:prstGeom>
              </p:spPr>
            </p:pic>
          </mc:Fallback>
        </mc:AlternateContent>
      </p:grpSp>
    </p:spTree>
    <p:extLst>
      <p:ext uri="{BB962C8B-B14F-4D97-AF65-F5344CB8AC3E}">
        <p14:creationId xmlns:p14="http://schemas.microsoft.com/office/powerpoint/2010/main" val="108028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graphicFrame>
        <p:nvGraphicFramePr>
          <p:cNvPr id="2" name="Tabelle 1">
            <a:extLst>
              <a:ext uri="{FF2B5EF4-FFF2-40B4-BE49-F238E27FC236}">
                <a16:creationId xmlns:a16="http://schemas.microsoft.com/office/drawing/2014/main" id="{FE29B833-5118-4AAF-81CD-7F0BFFBC0AB8}"/>
              </a:ext>
            </a:extLst>
          </p:cNvPr>
          <p:cNvGraphicFramePr>
            <a:graphicFrameLocks noGrp="1"/>
          </p:cNvGraphicFramePr>
          <p:nvPr/>
        </p:nvGraphicFramePr>
        <p:xfrm>
          <a:off x="367809" y="991146"/>
          <a:ext cx="7358081" cy="4397897"/>
        </p:xfrm>
        <a:graphic>
          <a:graphicData uri="http://schemas.openxmlformats.org/drawingml/2006/table">
            <a:tbl>
              <a:tblPr>
                <a:tableStyleId>{5C22544A-7EE6-4342-B048-85BDC9FD1C3A}</a:tableStyleId>
              </a:tblPr>
              <a:tblGrid>
                <a:gridCol w="115471">
                  <a:extLst>
                    <a:ext uri="{9D8B030D-6E8A-4147-A177-3AD203B41FA5}">
                      <a16:colId xmlns:a16="http://schemas.microsoft.com/office/drawing/2014/main" val="2970620543"/>
                    </a:ext>
                  </a:extLst>
                </a:gridCol>
                <a:gridCol w="198867">
                  <a:extLst>
                    <a:ext uri="{9D8B030D-6E8A-4147-A177-3AD203B41FA5}">
                      <a16:colId xmlns:a16="http://schemas.microsoft.com/office/drawing/2014/main" val="33684323"/>
                    </a:ext>
                  </a:extLst>
                </a:gridCol>
                <a:gridCol w="147546">
                  <a:extLst>
                    <a:ext uri="{9D8B030D-6E8A-4147-A177-3AD203B41FA5}">
                      <a16:colId xmlns:a16="http://schemas.microsoft.com/office/drawing/2014/main" val="1948023629"/>
                    </a:ext>
                  </a:extLst>
                </a:gridCol>
                <a:gridCol w="57736">
                  <a:extLst>
                    <a:ext uri="{9D8B030D-6E8A-4147-A177-3AD203B41FA5}">
                      <a16:colId xmlns:a16="http://schemas.microsoft.com/office/drawing/2014/main" val="3361845042"/>
                    </a:ext>
                  </a:extLst>
                </a:gridCol>
                <a:gridCol w="487545">
                  <a:extLst>
                    <a:ext uri="{9D8B030D-6E8A-4147-A177-3AD203B41FA5}">
                      <a16:colId xmlns:a16="http://schemas.microsoft.com/office/drawing/2014/main" val="2477220298"/>
                    </a:ext>
                  </a:extLst>
                </a:gridCol>
                <a:gridCol w="57736">
                  <a:extLst>
                    <a:ext uri="{9D8B030D-6E8A-4147-A177-3AD203B41FA5}">
                      <a16:colId xmlns:a16="http://schemas.microsoft.com/office/drawing/2014/main" val="238777477"/>
                    </a:ext>
                  </a:extLst>
                </a:gridCol>
                <a:gridCol w="487545">
                  <a:extLst>
                    <a:ext uri="{9D8B030D-6E8A-4147-A177-3AD203B41FA5}">
                      <a16:colId xmlns:a16="http://schemas.microsoft.com/office/drawing/2014/main" val="730597690"/>
                    </a:ext>
                  </a:extLst>
                </a:gridCol>
                <a:gridCol w="57736">
                  <a:extLst>
                    <a:ext uri="{9D8B030D-6E8A-4147-A177-3AD203B41FA5}">
                      <a16:colId xmlns:a16="http://schemas.microsoft.com/office/drawing/2014/main" val="414597258"/>
                    </a:ext>
                  </a:extLst>
                </a:gridCol>
                <a:gridCol w="487545">
                  <a:extLst>
                    <a:ext uri="{9D8B030D-6E8A-4147-A177-3AD203B41FA5}">
                      <a16:colId xmlns:a16="http://schemas.microsoft.com/office/drawing/2014/main" val="3017475078"/>
                    </a:ext>
                  </a:extLst>
                </a:gridCol>
                <a:gridCol w="57736">
                  <a:extLst>
                    <a:ext uri="{9D8B030D-6E8A-4147-A177-3AD203B41FA5}">
                      <a16:colId xmlns:a16="http://schemas.microsoft.com/office/drawing/2014/main" val="1292914345"/>
                    </a:ext>
                  </a:extLst>
                </a:gridCol>
                <a:gridCol w="968675">
                  <a:extLst>
                    <a:ext uri="{9D8B030D-6E8A-4147-A177-3AD203B41FA5}">
                      <a16:colId xmlns:a16="http://schemas.microsoft.com/office/drawing/2014/main" val="3727251070"/>
                    </a:ext>
                  </a:extLst>
                </a:gridCol>
                <a:gridCol w="57736">
                  <a:extLst>
                    <a:ext uri="{9D8B030D-6E8A-4147-A177-3AD203B41FA5}">
                      <a16:colId xmlns:a16="http://schemas.microsoft.com/office/drawing/2014/main" val="2398948553"/>
                    </a:ext>
                  </a:extLst>
                </a:gridCol>
                <a:gridCol w="487545">
                  <a:extLst>
                    <a:ext uri="{9D8B030D-6E8A-4147-A177-3AD203B41FA5}">
                      <a16:colId xmlns:a16="http://schemas.microsoft.com/office/drawing/2014/main" val="3081819237"/>
                    </a:ext>
                  </a:extLst>
                </a:gridCol>
                <a:gridCol w="109056">
                  <a:extLst>
                    <a:ext uri="{9D8B030D-6E8A-4147-A177-3AD203B41FA5}">
                      <a16:colId xmlns:a16="http://schemas.microsoft.com/office/drawing/2014/main" val="3080267892"/>
                    </a:ext>
                  </a:extLst>
                </a:gridCol>
                <a:gridCol w="51321">
                  <a:extLst>
                    <a:ext uri="{9D8B030D-6E8A-4147-A177-3AD203B41FA5}">
                      <a16:colId xmlns:a16="http://schemas.microsoft.com/office/drawing/2014/main" val="3660981126"/>
                    </a:ext>
                  </a:extLst>
                </a:gridCol>
                <a:gridCol w="526035">
                  <a:extLst>
                    <a:ext uri="{9D8B030D-6E8A-4147-A177-3AD203B41FA5}">
                      <a16:colId xmlns:a16="http://schemas.microsoft.com/office/drawing/2014/main" val="739104337"/>
                    </a:ext>
                  </a:extLst>
                </a:gridCol>
                <a:gridCol w="89811">
                  <a:extLst>
                    <a:ext uri="{9D8B030D-6E8A-4147-A177-3AD203B41FA5}">
                      <a16:colId xmlns:a16="http://schemas.microsoft.com/office/drawing/2014/main" val="1777179654"/>
                    </a:ext>
                  </a:extLst>
                </a:gridCol>
                <a:gridCol w="404149">
                  <a:extLst>
                    <a:ext uri="{9D8B030D-6E8A-4147-A177-3AD203B41FA5}">
                      <a16:colId xmlns:a16="http://schemas.microsoft.com/office/drawing/2014/main" val="1942986709"/>
                    </a:ext>
                  </a:extLst>
                </a:gridCol>
                <a:gridCol w="404149">
                  <a:extLst>
                    <a:ext uri="{9D8B030D-6E8A-4147-A177-3AD203B41FA5}">
                      <a16:colId xmlns:a16="http://schemas.microsoft.com/office/drawing/2014/main" val="1707433344"/>
                    </a:ext>
                  </a:extLst>
                </a:gridCol>
                <a:gridCol w="404149">
                  <a:extLst>
                    <a:ext uri="{9D8B030D-6E8A-4147-A177-3AD203B41FA5}">
                      <a16:colId xmlns:a16="http://schemas.microsoft.com/office/drawing/2014/main" val="1433566037"/>
                    </a:ext>
                  </a:extLst>
                </a:gridCol>
                <a:gridCol w="141131">
                  <a:extLst>
                    <a:ext uri="{9D8B030D-6E8A-4147-A177-3AD203B41FA5}">
                      <a16:colId xmlns:a16="http://schemas.microsoft.com/office/drawing/2014/main" val="3364202480"/>
                    </a:ext>
                  </a:extLst>
                </a:gridCol>
                <a:gridCol w="404149">
                  <a:extLst>
                    <a:ext uri="{9D8B030D-6E8A-4147-A177-3AD203B41FA5}">
                      <a16:colId xmlns:a16="http://schemas.microsoft.com/office/drawing/2014/main" val="2666742247"/>
                    </a:ext>
                  </a:extLst>
                </a:gridCol>
                <a:gridCol w="404149">
                  <a:extLst>
                    <a:ext uri="{9D8B030D-6E8A-4147-A177-3AD203B41FA5}">
                      <a16:colId xmlns:a16="http://schemas.microsoft.com/office/drawing/2014/main" val="3178054514"/>
                    </a:ext>
                  </a:extLst>
                </a:gridCol>
                <a:gridCol w="660752">
                  <a:extLst>
                    <a:ext uri="{9D8B030D-6E8A-4147-A177-3AD203B41FA5}">
                      <a16:colId xmlns:a16="http://schemas.microsoft.com/office/drawing/2014/main" val="1814568921"/>
                    </a:ext>
                  </a:extLst>
                </a:gridCol>
                <a:gridCol w="89811">
                  <a:extLst>
                    <a:ext uri="{9D8B030D-6E8A-4147-A177-3AD203B41FA5}">
                      <a16:colId xmlns:a16="http://schemas.microsoft.com/office/drawing/2014/main" val="905996067"/>
                    </a:ext>
                  </a:extLst>
                </a:gridCol>
              </a:tblGrid>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65877567"/>
                  </a:ext>
                </a:extLst>
              </a:tr>
              <a:tr h="12990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gridSpan="9">
                  <a:txBody>
                    <a:bodyPr/>
                    <a:lstStyle/>
                    <a:p>
                      <a:pPr algn="ctr" fontAlgn="ctr"/>
                      <a:r>
                        <a:rPr lang="de-DE" sz="500" u="none" strike="noStrike">
                          <a:effectLst/>
                        </a:rPr>
                        <a:t>Zusätzliche Grafikelemente</a:t>
                      </a:r>
                      <a:endParaRPr lang="de-DE" sz="500" b="1" i="0" u="none" strike="noStrike">
                        <a:solidFill>
                          <a:srgbClr val="FFFFFF"/>
                        </a:solidFill>
                        <a:effectLst/>
                        <a:latin typeface="Cambria" panose="02040503050406030204" pitchFamily="18" charset="0"/>
                      </a:endParaRPr>
                    </a:p>
                  </a:txBody>
                  <a:tcPr marL="0" marR="0" marT="0"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046136674"/>
                  </a:ext>
                </a:extLst>
              </a:tr>
              <a:tr h="120282">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endParaRPr lang="de-DE" sz="6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410001891"/>
                  </a:ext>
                </a:extLst>
              </a:tr>
              <a:tr h="538865">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a-DK" sz="500" u="none" strike="noStrike">
                          <a:effectLst/>
                        </a:rPr>
                        <a:t>False False False False False False False False False False False False False False  </a:t>
                      </a:r>
                      <a:endParaRPr lang="da-DK"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90087961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endParaRPr lang="de-DE" sz="500" b="1"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326766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8008463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125250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90148037"/>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41148583"/>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545547264"/>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60551982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17565772"/>
                  </a:ext>
                </a:extLst>
              </a:tr>
              <a:tr h="110660">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horizontal</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80537029"/>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1344271"/>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gridSpan="2">
                  <a:txBody>
                    <a:bodyPr/>
                    <a:lstStyle/>
                    <a:p>
                      <a:pPr algn="l" fontAlgn="b"/>
                      <a:r>
                        <a:rPr lang="de-DE" sz="500" u="none" strike="noStrike">
                          <a:effectLst/>
                        </a:rPr>
                        <a:t>Trennlinie vertikal gepunktet</a:t>
                      </a:r>
                      <a:endParaRPr lang="de-DE" sz="500" b="0" i="0" u="none" strike="noStrike">
                        <a:effectLst/>
                        <a:latin typeface="Meta Offc" panose="020B0604030101020102"/>
                      </a:endParaRPr>
                    </a:p>
                  </a:txBody>
                  <a:tcPr marL="0" marR="0" marT="0" marB="0" anchor="b"/>
                </a:tc>
                <a:tc h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254447626"/>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r" fontAlgn="b"/>
                      <a:endParaRPr lang="de-DE" sz="500" b="0" i="0" u="none" strike="noStrike">
                        <a:effectLst/>
                        <a:latin typeface="Meta Offc" panose="020B0604030101020102"/>
                      </a:endParaRPr>
                    </a:p>
                  </a:txBody>
                  <a:tcPr marL="0" marR="57736"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105661265"/>
                  </a:ext>
                </a:extLst>
              </a:tr>
              <a:tr h="10584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915442685"/>
                  </a:ext>
                </a:extLst>
              </a:tr>
              <a:tr h="144339">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083566785"/>
                  </a:ext>
                </a:extLst>
              </a:tr>
              <a:tr h="55811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876904745"/>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rowSpan="2">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65795619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vMerge="1">
                  <a:txBody>
                    <a:bodyPr/>
                    <a:lstStyle/>
                    <a:p>
                      <a:endParaRPr lang="de-DE"/>
                    </a:p>
                  </a:txBody>
                  <a:tcPr/>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7305293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038297979"/>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400" u="none" strike="noStrike">
                          <a:effectLst/>
                        </a:rPr>
                        <a:t> </a:t>
                      </a:r>
                      <a:endParaRPr lang="de-DE" sz="400" b="0" i="0" u="none" strike="noStrike">
                        <a:effectLst/>
                        <a:latin typeface="Meta Offc" panose="020B0604030101020102"/>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49459518"/>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r" fontAlgn="b"/>
                      <a:r>
                        <a:rPr lang="de-DE" sz="500" u="none" strike="noStrike">
                          <a:effectLst/>
                        </a:rPr>
                        <a:t> </a:t>
                      </a:r>
                      <a:endParaRPr lang="de-DE" sz="500" b="0" i="0" u="none" strike="noStrike">
                        <a:effectLst/>
                        <a:latin typeface="Meta Offc" panose="020B0604030101020102"/>
                      </a:endParaRPr>
                    </a:p>
                  </a:txBody>
                  <a:tcPr marL="0" marR="57736"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Meta Offc" panose="020B0604030101020102"/>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15112646"/>
                  </a:ext>
                </a:extLst>
              </a:tr>
              <a:tr h="76981">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47808207"/>
                  </a:ext>
                </a:extLst>
              </a:tr>
              <a:tr h="76981">
                <a:tc>
                  <a:txBody>
                    <a:bodyPr/>
                    <a:lstStyle/>
                    <a:p>
                      <a:pPr algn="l" fontAlgn="b"/>
                      <a:endParaRPr lang="de-DE" sz="500" b="0" i="0" u="none" strike="noStrike">
                        <a:effectLst/>
                        <a:latin typeface="Arial" panose="020B0604020202020204" pitchFamily="34" charset="0"/>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946810852"/>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266094635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1477792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500" u="none" strike="noStrike">
                          <a:effectLst/>
                        </a:rPr>
                        <a:t> </a:t>
                      </a:r>
                      <a:endParaRPr lang="de-DE" sz="500" b="0" i="0" u="none" strike="noStrike">
                        <a:effectLst/>
                        <a:latin typeface="Arial" panose="020B0604020202020204" pitchFamily="34" charset="0"/>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ctr"/>
                      <a:r>
                        <a:rPr lang="de-DE" sz="400" u="none" strike="noStrike">
                          <a:effectLst/>
                        </a:rPr>
                        <a:t> </a:t>
                      </a:r>
                      <a:endParaRPr lang="de-DE" sz="400" b="0" i="0" u="none" strike="noStrike">
                        <a:effectLst/>
                        <a:latin typeface="Meta Offc" panose="020B0604030101020102"/>
                      </a:endParaRPr>
                    </a:p>
                  </a:txBody>
                  <a:tcPr marL="0" marR="0" marT="0" marB="0" anchor="ctr"/>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284316941"/>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32205974"/>
                  </a:ext>
                </a:extLst>
              </a:tr>
              <a:tr h="7698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839376626"/>
                  </a:ext>
                </a:extLst>
              </a:tr>
              <a:tr h="115471">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013432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Offc" panose="020B0604030101020102"/>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t"/>
                      <a:r>
                        <a:rPr lang="de-DE" sz="300" u="none" strike="noStrike">
                          <a:effectLst/>
                        </a:rPr>
                        <a:t> </a:t>
                      </a:r>
                      <a:endParaRPr lang="de-DE" sz="300" b="0" i="0" u="none" strike="noStrike">
                        <a:effectLst/>
                        <a:latin typeface="Meta Serif Offc Book"/>
                      </a:endParaRPr>
                    </a:p>
                  </a:txBody>
                  <a:tcPr marL="0" marR="0" marT="0" marB="0"/>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r>
                        <a:rPr lang="de-DE" sz="500" u="none" strike="noStrike">
                          <a:effectLst/>
                        </a:rPr>
                        <a:t> </a:t>
                      </a:r>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90839598"/>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Offc" panose="020B0604030101020102"/>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t"/>
                      <a:endParaRPr lang="de-DE" sz="300" b="0" i="0" u="none" strike="noStrike">
                        <a:effectLst/>
                        <a:latin typeface="Meta Serif Offc Book"/>
                      </a:endParaRPr>
                    </a:p>
                  </a:txBody>
                  <a:tcPr marL="0" marR="0" marT="0" marB="0"/>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1910222080"/>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206429977"/>
                  </a:ext>
                </a:extLst>
              </a:tr>
              <a:tr h="84679">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a:effectLst/>
                        <a:latin typeface="Arial" panose="020B0604020202020204" pitchFamily="34" charset="0"/>
                      </a:endParaRPr>
                    </a:p>
                  </a:txBody>
                  <a:tcPr marL="0" marR="0" marT="0" marB="0" anchor="b"/>
                </a:tc>
                <a:tc>
                  <a:txBody>
                    <a:bodyPr/>
                    <a:lstStyle/>
                    <a:p>
                      <a:pPr algn="l" fontAlgn="b"/>
                      <a:endParaRPr lang="de-DE" sz="5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14383307"/>
                  </a:ext>
                </a:extLst>
              </a:tr>
            </a:tbl>
          </a:graphicData>
        </a:graphic>
      </p:graphicFrame>
      <p:graphicFrame>
        <p:nvGraphicFramePr>
          <p:cNvPr id="15" name="Diagramm1">
            <a:extLst>
              <a:ext uri="{FF2B5EF4-FFF2-40B4-BE49-F238E27FC236}">
                <a16:creationId xmlns:a16="http://schemas.microsoft.com/office/drawing/2014/main" id="{00000000-0008-0000-0300-000002000000}"/>
              </a:ext>
            </a:extLst>
          </p:cNvPr>
          <p:cNvGraphicFramePr>
            <a:graphicFrameLocks/>
          </p:cNvGraphicFramePr>
          <p:nvPr/>
        </p:nvGraphicFramePr>
        <p:xfrm>
          <a:off x="396384" y="1568996"/>
          <a:ext cx="7435851" cy="48323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2">
            <a:extLst>
              <a:ext uri="{FF2B5EF4-FFF2-40B4-BE49-F238E27FC236}">
                <a16:creationId xmlns:a16="http://schemas.microsoft.com/office/drawing/2014/main" id="{00000000-0008-0000-0300-000003000000}"/>
              </a:ext>
            </a:extLst>
          </p:cNvPr>
          <p:cNvSpPr txBox="1"/>
          <p:nvPr/>
        </p:nvSpPr>
        <p:spPr>
          <a:xfrm>
            <a:off x="2914160" y="6147346"/>
            <a:ext cx="4521200"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3600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fld id="{A611A934-8066-49D0-8BAF-DB5E3AB1A9CF}" type="TxLink">
              <a:rPr lang="de-DE" sz="600" b="0" i="0" u="none" strike="noStrike">
                <a:solidFill>
                  <a:srgbClr val="080808"/>
                </a:solidFill>
                <a:latin typeface="Meta Serif Offc" pitchFamily="2" charset="0"/>
                <a:cs typeface="Meta Serif Offc" pitchFamily="2" charset="0"/>
              </a:rPr>
              <a:pPr algn="r"/>
              <a:t>Quelle: Deutscher Wetterdienst (DWD), Mitteilung vom 07.05.2018</a:t>
            </a:fld>
            <a:endParaRPr lang="de-DE" sz="600">
              <a:solidFill>
                <a:srgbClr val="080808"/>
              </a:solidFill>
              <a:latin typeface="Meta Serif Offc" pitchFamily="2" charset="0"/>
              <a:cs typeface="Meta Serif Offc" pitchFamily="2" charset="0"/>
            </a:endParaRPr>
          </a:p>
        </p:txBody>
      </p:sp>
      <p:sp>
        <p:nvSpPr>
          <p:cNvPr id="18" name="Textfeld 4">
            <a:extLst>
              <a:ext uri="{FF2B5EF4-FFF2-40B4-BE49-F238E27FC236}">
                <a16:creationId xmlns:a16="http://schemas.microsoft.com/office/drawing/2014/main" id="{00000000-0008-0000-0300-000005000000}"/>
              </a:ext>
            </a:extLst>
          </p:cNvPr>
          <p:cNvSpPr txBox="1"/>
          <p:nvPr/>
        </p:nvSpPr>
        <p:spPr>
          <a:xfrm>
            <a:off x="396384" y="1017653"/>
            <a:ext cx="5922963" cy="2857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F1B3C712-3D84-4759-A72C-86A0E2B6CF5C}" type="TxLink">
              <a:rPr lang="de-DE" sz="1200" b="1" i="0" u="none" strike="noStrike">
                <a:solidFill>
                  <a:srgbClr val="080808"/>
                </a:solidFill>
                <a:latin typeface="Meta Offc" pitchFamily="34" charset="0"/>
                <a:cs typeface="Meta Offc" pitchFamily="34" charset="0"/>
              </a:rPr>
              <a:pPr/>
              <a:t>Jährliche mittlere Tagesmitteltemperatur in Deutschland 1881 bis 2017</a:t>
            </a:fld>
            <a:endParaRPr lang="de-DE" sz="1200" b="1" dirty="0">
              <a:solidFill>
                <a:srgbClr val="080808"/>
              </a:solidFill>
              <a:latin typeface="Meta Offc" pitchFamily="34" charset="0"/>
              <a:cs typeface="Meta Offc" pitchFamily="34" charset="0"/>
            </a:endParaRPr>
          </a:p>
        </p:txBody>
      </p:sp>
      <p:cxnSp>
        <p:nvCxnSpPr>
          <p:cNvPr id="20" name="Gerade Verbindung 7">
            <a:extLst>
              <a:ext uri="{FF2B5EF4-FFF2-40B4-BE49-F238E27FC236}">
                <a16:creationId xmlns:a16="http://schemas.microsoft.com/office/drawing/2014/main" id="{00000000-0008-0000-0300-000008000000}"/>
              </a:ext>
            </a:extLst>
          </p:cNvPr>
          <p:cNvCxnSpPr/>
          <p:nvPr/>
        </p:nvCxnSpPr>
        <p:spPr>
          <a:xfrm>
            <a:off x="604347" y="1246734"/>
            <a:ext cx="5846763"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1" name="Gerade Verbindung 8">
            <a:extLst>
              <a:ext uri="{FF2B5EF4-FFF2-40B4-BE49-F238E27FC236}">
                <a16:creationId xmlns:a16="http://schemas.microsoft.com/office/drawing/2014/main" id="{00000000-0008-0000-0300-000009000000}"/>
              </a:ext>
            </a:extLst>
          </p:cNvPr>
          <p:cNvCxnSpPr/>
          <p:nvPr/>
        </p:nvCxnSpPr>
        <p:spPr>
          <a:xfrm>
            <a:off x="604347" y="6137821"/>
            <a:ext cx="6757988" cy="0"/>
          </a:xfrm>
          <a:prstGeom prst="line">
            <a:avLst/>
          </a:prstGeom>
          <a:ln w="12700">
            <a:solidFill>
              <a:srgbClr val="080808"/>
            </a:solidFill>
          </a:ln>
        </p:spPr>
        <p:style>
          <a:lnRef idx="1">
            <a:schemeClr val="dk1"/>
          </a:lnRef>
          <a:fillRef idx="0">
            <a:schemeClr val="dk1"/>
          </a:fillRef>
          <a:effectRef idx="0">
            <a:schemeClr val="dk1"/>
          </a:effectRef>
          <a:fontRef idx="minor">
            <a:schemeClr val="tx1"/>
          </a:fontRef>
        </p:style>
      </p:cxnSp>
      <p:cxnSp>
        <p:nvCxnSpPr>
          <p:cNvPr id="22" name="Gerade Verbindung 9">
            <a:extLst>
              <a:ext uri="{FF2B5EF4-FFF2-40B4-BE49-F238E27FC236}">
                <a16:creationId xmlns:a16="http://schemas.microsoft.com/office/drawing/2014/main" id="{00000000-0008-0000-0300-00000A000000}"/>
              </a:ext>
            </a:extLst>
          </p:cNvPr>
          <p:cNvCxnSpPr/>
          <p:nvPr/>
        </p:nvCxnSpPr>
        <p:spPr>
          <a:xfrm>
            <a:off x="604347" y="5625059"/>
            <a:ext cx="6757988" cy="0"/>
          </a:xfrm>
          <a:prstGeom prst="line">
            <a:avLst/>
          </a:prstGeom>
          <a:ln w="6350">
            <a:solidFill>
              <a:srgbClr val="080808"/>
            </a:solidFill>
          </a:ln>
        </p:spPr>
        <p:style>
          <a:lnRef idx="1">
            <a:schemeClr val="dk1"/>
          </a:lnRef>
          <a:fillRef idx="0">
            <a:schemeClr val="dk1"/>
          </a:fillRef>
          <a:effectRef idx="0">
            <a:schemeClr val="dk1"/>
          </a:effectRef>
          <a:fontRef idx="minor">
            <a:schemeClr val="tx1"/>
          </a:fontRef>
        </p:style>
      </p:cxn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8BB2969-B7DE-6D39-7C77-47CB34DF623A}"/>
                  </a:ext>
                </a:extLst>
              </p14:cNvPr>
              <p14:cNvContentPartPr/>
              <p14:nvPr/>
            </p14:nvContentPartPr>
            <p14:xfrm>
              <a:off x="804640" y="4120653"/>
              <a:ext cx="284040" cy="47160"/>
            </p14:xfrm>
          </p:contentPart>
        </mc:Choice>
        <mc:Fallback>
          <p:pic>
            <p:nvPicPr>
              <p:cNvPr id="3" name="Freihand 2">
                <a:extLst>
                  <a:ext uri="{FF2B5EF4-FFF2-40B4-BE49-F238E27FC236}">
                    <a16:creationId xmlns:a16="http://schemas.microsoft.com/office/drawing/2014/main" id="{98BB2969-B7DE-6D39-7C77-47CB34DF623A}"/>
                  </a:ext>
                </a:extLst>
              </p:cNvPr>
              <p:cNvPicPr/>
              <p:nvPr/>
            </p:nvPicPr>
            <p:blipFill>
              <a:blip r:embed="rId5"/>
              <a:stretch>
                <a:fillRect/>
              </a:stretch>
            </p:blipFill>
            <p:spPr>
              <a:xfrm>
                <a:off x="796000" y="4112013"/>
                <a:ext cx="3016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A3FD25D-A4DE-65FB-1B0A-62069BC04BCB}"/>
                  </a:ext>
                </a:extLst>
              </p14:cNvPr>
              <p14:cNvContentPartPr/>
              <p14:nvPr/>
            </p14:nvContentPartPr>
            <p14:xfrm>
              <a:off x="7195360" y="3094293"/>
              <a:ext cx="345960" cy="49680"/>
            </p14:xfrm>
          </p:contentPart>
        </mc:Choice>
        <mc:Fallback>
          <p:pic>
            <p:nvPicPr>
              <p:cNvPr id="4" name="Freihand 3">
                <a:extLst>
                  <a:ext uri="{FF2B5EF4-FFF2-40B4-BE49-F238E27FC236}">
                    <a16:creationId xmlns:a16="http://schemas.microsoft.com/office/drawing/2014/main" id="{1A3FD25D-A4DE-65FB-1B0A-62069BC04BCB}"/>
                  </a:ext>
                </a:extLst>
              </p:cNvPr>
              <p:cNvPicPr/>
              <p:nvPr/>
            </p:nvPicPr>
            <p:blipFill>
              <a:blip r:embed="rId7"/>
              <a:stretch>
                <a:fillRect/>
              </a:stretch>
            </p:blipFill>
            <p:spPr>
              <a:xfrm>
                <a:off x="7186720" y="3085653"/>
                <a:ext cx="363600" cy="67320"/>
              </a:xfrm>
              <a:prstGeom prst="rect">
                <a:avLst/>
              </a:prstGeom>
            </p:spPr>
          </p:pic>
        </mc:Fallback>
      </mc:AlternateContent>
    </p:spTree>
    <p:extLst>
      <p:ext uri="{BB962C8B-B14F-4D97-AF65-F5344CB8AC3E}">
        <p14:creationId xmlns:p14="http://schemas.microsoft.com/office/powerpoint/2010/main" val="9217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grpSp>
        <p:nvGrpSpPr>
          <p:cNvPr id="5" name="Gruppieren 4">
            <a:extLst>
              <a:ext uri="{FF2B5EF4-FFF2-40B4-BE49-F238E27FC236}">
                <a16:creationId xmlns:a16="http://schemas.microsoft.com/office/drawing/2014/main" id="{FE562919-E83B-C92A-4F60-1B81C988D1C1}"/>
              </a:ext>
            </a:extLst>
          </p:cNvPr>
          <p:cNvGrpSpPr/>
          <p:nvPr/>
        </p:nvGrpSpPr>
        <p:grpSpPr>
          <a:xfrm>
            <a:off x="648400" y="2801253"/>
            <a:ext cx="271440" cy="56520"/>
            <a:chOff x="648400" y="2801253"/>
            <a:chExt cx="271440" cy="5652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5D0A471-AD71-369E-C8AE-E951F88636BC}"/>
                    </a:ext>
                  </a:extLst>
                </p14:cNvPr>
                <p14:cNvContentPartPr/>
                <p14:nvPr/>
              </p14:nvContentPartPr>
              <p14:xfrm>
                <a:off x="648400" y="2801253"/>
                <a:ext cx="271440" cy="56520"/>
              </p14:xfrm>
            </p:contentPart>
          </mc:Choice>
          <mc:Fallback>
            <p:pic>
              <p:nvPicPr>
                <p:cNvPr id="2" name="Freihand 1">
                  <a:extLst>
                    <a:ext uri="{FF2B5EF4-FFF2-40B4-BE49-F238E27FC236}">
                      <a16:creationId xmlns:a16="http://schemas.microsoft.com/office/drawing/2014/main" id="{15D0A471-AD71-369E-C8AE-E951F88636BC}"/>
                    </a:ext>
                  </a:extLst>
                </p:cNvPr>
                <p:cNvPicPr/>
                <p:nvPr/>
              </p:nvPicPr>
              <p:blipFill>
                <a:blip r:embed="rId5"/>
                <a:stretch>
                  <a:fillRect/>
                </a:stretch>
              </p:blipFill>
              <p:spPr>
                <a:xfrm>
                  <a:off x="639760" y="2792253"/>
                  <a:ext cx="289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A4325C5E-8313-F2A6-CEFE-1887D2F8AF18}"/>
                    </a:ext>
                  </a:extLst>
                </p14:cNvPr>
                <p14:cNvContentPartPr/>
                <p14:nvPr/>
              </p14:nvContentPartPr>
              <p14:xfrm>
                <a:off x="671440" y="2810253"/>
                <a:ext cx="194040" cy="38520"/>
              </p14:xfrm>
            </p:contentPart>
          </mc:Choice>
          <mc:Fallback>
            <p:pic>
              <p:nvPicPr>
                <p:cNvPr id="3" name="Freihand 2">
                  <a:extLst>
                    <a:ext uri="{FF2B5EF4-FFF2-40B4-BE49-F238E27FC236}">
                      <a16:creationId xmlns:a16="http://schemas.microsoft.com/office/drawing/2014/main" id="{A4325C5E-8313-F2A6-CEFE-1887D2F8AF18}"/>
                    </a:ext>
                  </a:extLst>
                </p:cNvPr>
                <p:cNvPicPr/>
                <p:nvPr/>
              </p:nvPicPr>
              <p:blipFill>
                <a:blip r:embed="rId7"/>
                <a:stretch>
                  <a:fillRect/>
                </a:stretch>
              </p:blipFill>
              <p:spPr>
                <a:xfrm>
                  <a:off x="662800" y="2801613"/>
                  <a:ext cx="211680" cy="5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88544EE8-C96F-2C5B-70BE-C8324F47EC47}"/>
                  </a:ext>
                </a:extLst>
              </p14:cNvPr>
              <p14:cNvContentPartPr/>
              <p14:nvPr/>
            </p14:nvContentPartPr>
            <p14:xfrm>
              <a:off x="6293200" y="1894053"/>
              <a:ext cx="265680" cy="72720"/>
            </p14:xfrm>
          </p:contentPart>
        </mc:Choice>
        <mc:Fallback>
          <p:pic>
            <p:nvPicPr>
              <p:cNvPr id="7" name="Freihand 6">
                <a:extLst>
                  <a:ext uri="{FF2B5EF4-FFF2-40B4-BE49-F238E27FC236}">
                    <a16:creationId xmlns:a16="http://schemas.microsoft.com/office/drawing/2014/main" id="{88544EE8-C96F-2C5B-70BE-C8324F47EC47}"/>
                  </a:ext>
                </a:extLst>
              </p:cNvPr>
              <p:cNvPicPr/>
              <p:nvPr/>
            </p:nvPicPr>
            <p:blipFill>
              <a:blip r:embed="rId9"/>
              <a:stretch>
                <a:fillRect/>
              </a:stretch>
            </p:blipFill>
            <p:spPr>
              <a:xfrm>
                <a:off x="6284560" y="1885413"/>
                <a:ext cx="283320" cy="90360"/>
              </a:xfrm>
              <a:prstGeom prst="rect">
                <a:avLst/>
              </a:prstGeom>
            </p:spPr>
          </p:pic>
        </mc:Fallback>
      </mc:AlternateContent>
    </p:spTree>
    <p:extLst>
      <p:ext uri="{BB962C8B-B14F-4D97-AF65-F5344CB8AC3E}">
        <p14:creationId xmlns:p14="http://schemas.microsoft.com/office/powerpoint/2010/main" val="3284311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688097" y="789182"/>
            <a:ext cx="7194498" cy="5916528"/>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FE7C0B0-A3BD-A9CB-A7B2-E868E971BEB9}"/>
                  </a:ext>
                </a:extLst>
              </p14:cNvPr>
              <p14:cNvContentPartPr/>
              <p14:nvPr/>
            </p14:nvContentPartPr>
            <p14:xfrm>
              <a:off x="2898760" y="2062893"/>
              <a:ext cx="1723320" cy="695520"/>
            </p14:xfrm>
          </p:contentPart>
        </mc:Choice>
        <mc:Fallback>
          <p:pic>
            <p:nvPicPr>
              <p:cNvPr id="2" name="Freihand 1">
                <a:extLst>
                  <a:ext uri="{FF2B5EF4-FFF2-40B4-BE49-F238E27FC236}">
                    <a16:creationId xmlns:a16="http://schemas.microsoft.com/office/drawing/2014/main" id="{AFE7C0B0-A3BD-A9CB-A7B2-E868E971BEB9}"/>
                  </a:ext>
                </a:extLst>
              </p:cNvPr>
              <p:cNvPicPr/>
              <p:nvPr/>
            </p:nvPicPr>
            <p:blipFill>
              <a:blip r:embed="rId5"/>
              <a:stretch>
                <a:fillRect/>
              </a:stretch>
            </p:blipFill>
            <p:spPr>
              <a:xfrm>
                <a:off x="2889760" y="2054253"/>
                <a:ext cx="1740960" cy="713160"/>
              </a:xfrm>
              <a:prstGeom prst="rect">
                <a:avLst/>
              </a:prstGeom>
            </p:spPr>
          </p:pic>
        </mc:Fallback>
      </mc:AlternateContent>
    </p:spTree>
    <p:extLst>
      <p:ext uri="{BB962C8B-B14F-4D97-AF65-F5344CB8AC3E}">
        <p14:creationId xmlns:p14="http://schemas.microsoft.com/office/powerpoint/2010/main" val="178859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319143" y="459455"/>
            <a:ext cx="9144000" cy="5519638"/>
          </a:xfrm>
          <a:prstGeom prst="rect">
            <a:avLst/>
          </a:prstGeom>
          <a:noFill/>
        </p:spPr>
        <p:txBody>
          <a:bodyPr wrap="square" rtlCol="0">
            <a:noAutofit/>
          </a:bodyPr>
          <a:lstStyle/>
          <a:p>
            <a:r>
              <a:rPr lang="en-US" sz="2400" dirty="0" err="1"/>
              <a:t>Unter</a:t>
            </a:r>
            <a:r>
              <a:rPr lang="en-US" sz="2400" dirty="0"/>
              <a:t> </a:t>
            </a:r>
            <a:r>
              <a:rPr lang="en-US" sz="2400" dirty="0" err="1"/>
              <a:t>monopolistischer</a:t>
            </a:r>
            <a:r>
              <a:rPr lang="en-US" sz="2400" dirty="0"/>
              <a:t> </a:t>
            </a:r>
            <a:r>
              <a:rPr lang="en-US" sz="2400" dirty="0" err="1"/>
              <a:t>Konkurrenz</a:t>
            </a:r>
            <a:r>
              <a:rPr lang="en-US" sz="2400" dirty="0"/>
              <a:t> </a:t>
            </a:r>
            <a:r>
              <a:rPr lang="en-US" sz="2400" dirty="0" err="1"/>
              <a:t>ohne</a:t>
            </a:r>
            <a:r>
              <a:rPr lang="en-US" sz="2400" dirty="0"/>
              <a:t> Handel muss </a:t>
            </a:r>
            <a:r>
              <a:rPr lang="en-US" sz="2400" dirty="0" err="1"/>
              <a:t>ein</a:t>
            </a:r>
            <a:r>
              <a:rPr lang="en-US" sz="2400" dirty="0"/>
              <a:t> </a:t>
            </a:r>
            <a:r>
              <a:rPr lang="en-US" sz="2400" dirty="0" err="1"/>
              <a:t>kleines</a:t>
            </a:r>
            <a:r>
              <a:rPr lang="en-US" sz="2400" dirty="0"/>
              <a:t> Land (</a:t>
            </a:r>
            <a:r>
              <a:rPr lang="en-US" sz="2400" dirty="0" err="1"/>
              <a:t>begrenzte</a:t>
            </a:r>
            <a:r>
              <a:rPr lang="en-US" sz="2400" dirty="0"/>
              <a:t> </a:t>
            </a:r>
            <a:r>
              <a:rPr lang="en-US" sz="2400" dirty="0" err="1"/>
              <a:t>Produktionskapazitäten</a:t>
            </a:r>
            <a:r>
              <a:rPr lang="en-US" sz="2400" dirty="0"/>
              <a:t>) </a:t>
            </a:r>
            <a:r>
              <a:rPr lang="en-US" sz="2400" dirty="0" err="1"/>
              <a:t>zwischen</a:t>
            </a:r>
            <a:endParaRPr lang="en-US" sz="2400" dirty="0"/>
          </a:p>
          <a:p>
            <a:r>
              <a:rPr lang="en-US" sz="2400" b="1" dirty="0" err="1"/>
              <a:t>mehr</a:t>
            </a:r>
            <a:r>
              <a:rPr lang="en-US" sz="2400" b="1" dirty="0"/>
              <a:t> </a:t>
            </a:r>
            <a:r>
              <a:rPr lang="en-US" sz="2400" b="1" dirty="0" err="1"/>
              <a:t>Produktvarianten</a:t>
            </a:r>
            <a:r>
              <a:rPr lang="en-US" sz="2400" b="1" dirty="0"/>
              <a:t> </a:t>
            </a:r>
            <a:r>
              <a:rPr lang="en-US" sz="2400" b="1" dirty="0" err="1"/>
              <a:t>oder</a:t>
            </a:r>
            <a:r>
              <a:rPr lang="en-US" sz="2400" b="1" dirty="0"/>
              <a:t> </a:t>
            </a:r>
            <a:r>
              <a:rPr lang="en-US" sz="2400" b="1" dirty="0" err="1"/>
              <a:t>höheren</a:t>
            </a:r>
            <a:r>
              <a:rPr lang="en-US" sz="2400" b="1" dirty="0"/>
              <a:t> </a:t>
            </a:r>
            <a:r>
              <a:rPr lang="en-US" sz="2400" b="1" dirty="0" err="1"/>
              <a:t>Produktionskosten</a:t>
            </a:r>
            <a:r>
              <a:rPr lang="en-US" sz="2400" dirty="0"/>
              <a:t> </a:t>
            </a:r>
            <a:r>
              <a:rPr lang="en-US" sz="2400" dirty="0" err="1"/>
              <a:t>entscheiden</a:t>
            </a:r>
            <a:endParaRPr lang="en-US" sz="2400" dirty="0"/>
          </a:p>
          <a:p>
            <a:endParaRPr lang="en-US" sz="2400" dirty="0"/>
          </a:p>
          <a:p>
            <a:r>
              <a:rPr lang="en-US" sz="2400" dirty="0"/>
              <a:t>							</a:t>
            </a:r>
            <a:endParaRPr lang="de-DE" sz="2000" dirty="0"/>
          </a:p>
        </p:txBody>
      </p:sp>
      <p:cxnSp>
        <p:nvCxnSpPr>
          <p:cNvPr id="6" name="Gerade Verbindung mit Pfeil 5">
            <a:extLst>
              <a:ext uri="{FF2B5EF4-FFF2-40B4-BE49-F238E27FC236}">
                <a16:creationId xmlns:a16="http://schemas.microsoft.com/office/drawing/2014/main" id="{6A2D1F54-1039-4AA3-B56A-7173917DBF28}"/>
              </a:ext>
            </a:extLst>
          </p:cNvPr>
          <p:cNvCxnSpPr>
            <a:cxnSpLocks/>
          </p:cNvCxnSpPr>
          <p:nvPr/>
        </p:nvCxnSpPr>
        <p:spPr>
          <a:xfrm flipH="1" flipV="1">
            <a:off x="1778937" y="3645024"/>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C03F60C-AC64-4445-86C3-722BCA31FF3A}"/>
              </a:ext>
            </a:extLst>
          </p:cNvPr>
          <p:cNvCxnSpPr>
            <a:cxnSpLocks/>
          </p:cNvCxnSpPr>
          <p:nvPr/>
        </p:nvCxnSpPr>
        <p:spPr>
          <a:xfrm>
            <a:off x="1794891" y="6381328"/>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91468B9-757B-427F-B11A-9D54D7DEF2BB}"/>
              </a:ext>
            </a:extLst>
          </p:cNvPr>
          <p:cNvSpPr txBox="1"/>
          <p:nvPr/>
        </p:nvSpPr>
        <p:spPr>
          <a:xfrm>
            <a:off x="5513035" y="6381328"/>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A1B9BFF6-5A91-4199-8DD7-5DBBA24BC0A2}"/>
              </a:ext>
            </a:extLst>
          </p:cNvPr>
          <p:cNvSpPr txBox="1"/>
          <p:nvPr/>
        </p:nvSpPr>
        <p:spPr>
          <a:xfrm>
            <a:off x="1328173" y="3646766"/>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B0DC9E80-0013-4FD2-A90A-067A7FBE35B9}"/>
              </a:ext>
            </a:extLst>
          </p:cNvPr>
          <p:cNvCxnSpPr>
            <a:cxnSpLocks/>
          </p:cNvCxnSpPr>
          <p:nvPr/>
        </p:nvCxnSpPr>
        <p:spPr>
          <a:xfrm flipV="1">
            <a:off x="2085068" y="3806990"/>
            <a:ext cx="2373735" cy="1184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83E09AA7-24FF-4B2A-BC50-30C94E91DD76}"/>
              </a:ext>
            </a:extLst>
          </p:cNvPr>
          <p:cNvSpPr/>
          <p:nvPr/>
        </p:nvSpPr>
        <p:spPr>
          <a:xfrm>
            <a:off x="6345628" y="5542210"/>
            <a:ext cx="1030539" cy="369332"/>
          </a:xfrm>
          <a:prstGeom prst="rect">
            <a:avLst/>
          </a:prstGeom>
        </p:spPr>
        <p:txBody>
          <a:bodyPr wrap="none">
            <a:spAutoFit/>
          </a:bodyPr>
          <a:lstStyle/>
          <a:p>
            <a:r>
              <a:rPr lang="en-US" dirty="0"/>
              <a:t>PP-</a:t>
            </a:r>
            <a:r>
              <a:rPr lang="en-US" dirty="0" err="1"/>
              <a:t>Kurve</a:t>
            </a:r>
            <a:endParaRPr lang="de-DE" dirty="0"/>
          </a:p>
        </p:txBody>
      </p:sp>
      <p:sp>
        <p:nvSpPr>
          <p:cNvPr id="13" name="Rechteck 12">
            <a:extLst>
              <a:ext uri="{FF2B5EF4-FFF2-40B4-BE49-F238E27FC236}">
                <a16:creationId xmlns:a16="http://schemas.microsoft.com/office/drawing/2014/main" id="{C8EA0E88-907F-450C-8B04-3E1A8735A9B1}"/>
              </a:ext>
            </a:extLst>
          </p:cNvPr>
          <p:cNvSpPr/>
          <p:nvPr/>
        </p:nvSpPr>
        <p:spPr>
          <a:xfrm>
            <a:off x="4420840" y="3600598"/>
            <a:ext cx="2434769" cy="369332"/>
          </a:xfrm>
          <a:prstGeom prst="rect">
            <a:avLst/>
          </a:prstGeom>
        </p:spPr>
        <p:txBody>
          <a:bodyPr wrap="none">
            <a:spAutoFit/>
          </a:bodyPr>
          <a:lstStyle/>
          <a:p>
            <a:r>
              <a:rPr lang="en-US" dirty="0"/>
              <a:t>CC-</a:t>
            </a:r>
            <a:r>
              <a:rPr lang="en-US" dirty="0" err="1"/>
              <a:t>Kurve</a:t>
            </a:r>
            <a:r>
              <a:rPr lang="en-US" dirty="0"/>
              <a:t> (</a:t>
            </a:r>
            <a:r>
              <a:rPr lang="en-US" dirty="0" err="1"/>
              <a:t>ohne</a:t>
            </a:r>
            <a:r>
              <a:rPr lang="en-US" dirty="0"/>
              <a:t> Handel)</a:t>
            </a:r>
            <a:endParaRPr lang="de-DE" dirty="0"/>
          </a:p>
        </p:txBody>
      </p:sp>
      <p:cxnSp>
        <p:nvCxnSpPr>
          <p:cNvPr id="14" name="Gerader Verbinder 13">
            <a:extLst>
              <a:ext uri="{FF2B5EF4-FFF2-40B4-BE49-F238E27FC236}">
                <a16:creationId xmlns:a16="http://schemas.microsoft.com/office/drawing/2014/main" id="{E52C23DD-5942-4BBA-B403-DFC1079DA026}"/>
              </a:ext>
            </a:extLst>
          </p:cNvPr>
          <p:cNvCxnSpPr>
            <a:cxnSpLocks/>
          </p:cNvCxnSpPr>
          <p:nvPr/>
        </p:nvCxnSpPr>
        <p:spPr>
          <a:xfrm flipH="1">
            <a:off x="1794891" y="4365104"/>
            <a:ext cx="15495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0A0E17D5-EBAA-4590-ACDF-8538BAC99535}"/>
              </a:ext>
            </a:extLst>
          </p:cNvPr>
          <p:cNvCxnSpPr>
            <a:cxnSpLocks/>
          </p:cNvCxnSpPr>
          <p:nvPr/>
        </p:nvCxnSpPr>
        <p:spPr>
          <a:xfrm flipV="1">
            <a:off x="3344397" y="4365104"/>
            <a:ext cx="0" cy="2016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70DF7D9F-23DF-4B66-918D-056849426299}"/>
              </a:ext>
            </a:extLst>
          </p:cNvPr>
          <p:cNvSpPr/>
          <p:nvPr/>
        </p:nvSpPr>
        <p:spPr>
          <a:xfrm>
            <a:off x="3169490" y="6361856"/>
            <a:ext cx="554960" cy="369332"/>
          </a:xfrm>
          <a:prstGeom prst="rect">
            <a:avLst/>
          </a:prstGeom>
        </p:spPr>
        <p:txBody>
          <a:bodyPr wrap="none">
            <a:spAutoFit/>
          </a:bodyPr>
          <a:lstStyle/>
          <a:p>
            <a:r>
              <a:rPr lang="de-DE" dirty="0" err="1"/>
              <a:t>nA</a:t>
            </a:r>
            <a:r>
              <a:rPr lang="de-DE" dirty="0"/>
              <a:t>*</a:t>
            </a:r>
          </a:p>
        </p:txBody>
      </p:sp>
      <p:sp>
        <p:nvSpPr>
          <p:cNvPr id="17" name="Rechteck 16">
            <a:extLst>
              <a:ext uri="{FF2B5EF4-FFF2-40B4-BE49-F238E27FC236}">
                <a16:creationId xmlns:a16="http://schemas.microsoft.com/office/drawing/2014/main" id="{7C620F5C-D1B3-453E-8677-2B9D2E092FFF}"/>
              </a:ext>
            </a:extLst>
          </p:cNvPr>
          <p:cNvSpPr/>
          <p:nvPr/>
        </p:nvSpPr>
        <p:spPr>
          <a:xfrm>
            <a:off x="1289467" y="4180438"/>
            <a:ext cx="554960" cy="369332"/>
          </a:xfrm>
          <a:prstGeom prst="rect">
            <a:avLst/>
          </a:prstGeom>
        </p:spPr>
        <p:txBody>
          <a:bodyPr wrap="none">
            <a:spAutoFit/>
          </a:bodyPr>
          <a:lstStyle/>
          <a:p>
            <a:r>
              <a:rPr lang="de-DE" dirty="0" err="1"/>
              <a:t>pA</a:t>
            </a:r>
            <a:r>
              <a:rPr lang="de-DE" dirty="0"/>
              <a:t>*</a:t>
            </a:r>
          </a:p>
        </p:txBody>
      </p:sp>
      <p:sp>
        <p:nvSpPr>
          <p:cNvPr id="18" name="Freihandform: Form 17">
            <a:extLst>
              <a:ext uri="{FF2B5EF4-FFF2-40B4-BE49-F238E27FC236}">
                <a16:creationId xmlns:a16="http://schemas.microsoft.com/office/drawing/2014/main" id="{2EC7140A-46F5-4E14-BFA4-FBEF6766FA87}"/>
              </a:ext>
            </a:extLst>
          </p:cNvPr>
          <p:cNvSpPr/>
          <p:nvPr/>
        </p:nvSpPr>
        <p:spPr>
          <a:xfrm>
            <a:off x="2475697" y="3666738"/>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577CF8CE-3CFE-43ED-8D3D-527F625ED95B}"/>
              </a:ext>
            </a:extLst>
          </p:cNvPr>
          <p:cNvCxnSpPr>
            <a:cxnSpLocks/>
          </p:cNvCxnSpPr>
          <p:nvPr/>
        </p:nvCxnSpPr>
        <p:spPr>
          <a:xfrm flipV="1">
            <a:off x="2403496" y="4705301"/>
            <a:ext cx="3106444" cy="777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1919DA00-269F-40E2-9C8D-150185E3E334}"/>
              </a:ext>
            </a:extLst>
          </p:cNvPr>
          <p:cNvSpPr/>
          <p:nvPr/>
        </p:nvSpPr>
        <p:spPr>
          <a:xfrm>
            <a:off x="5468685" y="4413617"/>
            <a:ext cx="2320956" cy="369332"/>
          </a:xfrm>
          <a:prstGeom prst="rect">
            <a:avLst/>
          </a:prstGeom>
        </p:spPr>
        <p:txBody>
          <a:bodyPr wrap="none">
            <a:spAutoFit/>
          </a:bodyPr>
          <a:lstStyle/>
          <a:p>
            <a:r>
              <a:rPr lang="en-US" dirty="0"/>
              <a:t>CC-</a:t>
            </a:r>
            <a:r>
              <a:rPr lang="en-US" dirty="0" err="1"/>
              <a:t>Kurve</a:t>
            </a:r>
            <a:r>
              <a:rPr lang="en-US" dirty="0"/>
              <a:t>  (</a:t>
            </a:r>
            <a:r>
              <a:rPr lang="en-US" dirty="0" err="1"/>
              <a:t>mit</a:t>
            </a:r>
            <a:r>
              <a:rPr lang="en-US" dirty="0"/>
              <a:t> Handel)</a:t>
            </a:r>
            <a:endParaRPr lang="de-DE" dirty="0"/>
          </a:p>
        </p:txBody>
      </p:sp>
      <p:cxnSp>
        <p:nvCxnSpPr>
          <p:cNvPr id="23" name="Gerader Verbinder 22">
            <a:extLst>
              <a:ext uri="{FF2B5EF4-FFF2-40B4-BE49-F238E27FC236}">
                <a16:creationId xmlns:a16="http://schemas.microsoft.com/office/drawing/2014/main" id="{0B0832CF-F78F-42A9-B06D-E5FA545C672A}"/>
              </a:ext>
            </a:extLst>
          </p:cNvPr>
          <p:cNvCxnSpPr>
            <a:cxnSpLocks/>
          </p:cNvCxnSpPr>
          <p:nvPr/>
        </p:nvCxnSpPr>
        <p:spPr>
          <a:xfrm flipH="1">
            <a:off x="1778937" y="4941168"/>
            <a:ext cx="2645580" cy="50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AC25EF70-19AE-4B72-9185-A80D3A82A09C}"/>
              </a:ext>
            </a:extLst>
          </p:cNvPr>
          <p:cNvCxnSpPr>
            <a:cxnSpLocks/>
          </p:cNvCxnSpPr>
          <p:nvPr/>
        </p:nvCxnSpPr>
        <p:spPr>
          <a:xfrm flipV="1">
            <a:off x="4458802" y="5013176"/>
            <a:ext cx="0" cy="1343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2C3C4EBD-E47C-4C48-9EED-FE86E916C7EB}"/>
              </a:ext>
            </a:extLst>
          </p:cNvPr>
          <p:cNvSpPr/>
          <p:nvPr/>
        </p:nvSpPr>
        <p:spPr>
          <a:xfrm>
            <a:off x="1321782" y="4781649"/>
            <a:ext cx="566181" cy="369332"/>
          </a:xfrm>
          <a:prstGeom prst="rect">
            <a:avLst/>
          </a:prstGeom>
        </p:spPr>
        <p:txBody>
          <a:bodyPr wrap="none">
            <a:spAutoFit/>
          </a:bodyPr>
          <a:lstStyle/>
          <a:p>
            <a:r>
              <a:rPr lang="de-DE" dirty="0"/>
              <a:t>pH*</a:t>
            </a:r>
          </a:p>
        </p:txBody>
      </p:sp>
      <p:sp>
        <p:nvSpPr>
          <p:cNvPr id="28" name="Rechteck 27">
            <a:extLst>
              <a:ext uri="{FF2B5EF4-FFF2-40B4-BE49-F238E27FC236}">
                <a16:creationId xmlns:a16="http://schemas.microsoft.com/office/drawing/2014/main" id="{2C2EBC3A-C0F0-46FC-BBB6-9C6E11906C50}"/>
              </a:ext>
            </a:extLst>
          </p:cNvPr>
          <p:cNvSpPr/>
          <p:nvPr/>
        </p:nvSpPr>
        <p:spPr>
          <a:xfrm>
            <a:off x="4136835" y="6368183"/>
            <a:ext cx="566181" cy="369332"/>
          </a:xfrm>
          <a:prstGeom prst="rect">
            <a:avLst/>
          </a:prstGeom>
        </p:spPr>
        <p:txBody>
          <a:bodyPr wrap="none">
            <a:spAutoFit/>
          </a:bodyPr>
          <a:lstStyle/>
          <a:p>
            <a:r>
              <a:rPr lang="de-DE" dirty="0" err="1"/>
              <a:t>nH</a:t>
            </a:r>
            <a:r>
              <a:rPr lang="de-DE" dirty="0"/>
              <a:t>*</a:t>
            </a:r>
          </a:p>
        </p:txBody>
      </p:sp>
      <p:cxnSp>
        <p:nvCxnSpPr>
          <p:cNvPr id="40" name="Gerade Verbindung mit Pfeil 39"/>
          <p:cNvCxnSpPr/>
          <p:nvPr/>
        </p:nvCxnSpPr>
        <p:spPr>
          <a:xfrm>
            <a:off x="1289467" y="4413617"/>
            <a:ext cx="0" cy="52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a:xfrm>
            <a:off x="3389001" y="6731188"/>
            <a:ext cx="87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F8A54FAF-0539-44C1-944B-3F46149902A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B75450E5-2B31-303C-2BB7-ED494F648E67}"/>
              </a:ext>
            </a:extLst>
          </p:cNvPr>
          <p:cNvGrpSpPr/>
          <p:nvPr/>
        </p:nvGrpSpPr>
        <p:grpSpPr>
          <a:xfrm>
            <a:off x="432687" y="1739225"/>
            <a:ext cx="840960" cy="150840"/>
            <a:chOff x="432687" y="1739225"/>
            <a:chExt cx="840960" cy="1508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132DE76-B18A-3924-A2DE-56E0922DBDEB}"/>
                    </a:ext>
                  </a:extLst>
                </p14:cNvPr>
                <p14:cNvContentPartPr/>
                <p14:nvPr/>
              </p14:nvContentPartPr>
              <p14:xfrm>
                <a:off x="432687" y="1746065"/>
                <a:ext cx="257760" cy="144000"/>
              </p14:xfrm>
            </p:contentPart>
          </mc:Choice>
          <mc:Fallback xmlns="">
            <p:pic>
              <p:nvPicPr>
                <p:cNvPr id="2" name="Freihand 1">
                  <a:extLst>
                    <a:ext uri="{FF2B5EF4-FFF2-40B4-BE49-F238E27FC236}">
                      <a16:creationId xmlns:a16="http://schemas.microsoft.com/office/drawing/2014/main" id="{0132DE76-B18A-3924-A2DE-56E0922DBDEB}"/>
                    </a:ext>
                  </a:extLst>
                </p:cNvPr>
                <p:cNvPicPr/>
                <p:nvPr/>
              </p:nvPicPr>
              <p:blipFill>
                <a:blip r:embed="rId4"/>
                <a:stretch>
                  <a:fillRect/>
                </a:stretch>
              </p:blipFill>
              <p:spPr>
                <a:xfrm>
                  <a:off x="424047" y="1737065"/>
                  <a:ext cx="275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FF97312-57E5-CE84-E00D-FFC0AC2693F0}"/>
                    </a:ext>
                  </a:extLst>
                </p14:cNvPr>
                <p14:cNvContentPartPr/>
                <p14:nvPr/>
              </p14:nvContentPartPr>
              <p14:xfrm>
                <a:off x="789807" y="1739225"/>
                <a:ext cx="299880" cy="105120"/>
              </p14:xfrm>
            </p:contentPart>
          </mc:Choice>
          <mc:Fallback xmlns="">
            <p:pic>
              <p:nvPicPr>
                <p:cNvPr id="3" name="Freihand 2">
                  <a:extLst>
                    <a:ext uri="{FF2B5EF4-FFF2-40B4-BE49-F238E27FC236}">
                      <a16:creationId xmlns:a16="http://schemas.microsoft.com/office/drawing/2014/main" id="{DFF97312-57E5-CE84-E00D-FFC0AC2693F0}"/>
                    </a:ext>
                  </a:extLst>
                </p:cNvPr>
                <p:cNvPicPr/>
                <p:nvPr/>
              </p:nvPicPr>
              <p:blipFill>
                <a:blip r:embed="rId6"/>
                <a:stretch>
                  <a:fillRect/>
                </a:stretch>
              </p:blipFill>
              <p:spPr>
                <a:xfrm>
                  <a:off x="781167" y="1730585"/>
                  <a:ext cx="317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FF05ED9-DCB8-D756-654A-371AED498DB4}"/>
                    </a:ext>
                  </a:extLst>
                </p14:cNvPr>
                <p14:cNvContentPartPr/>
                <p14:nvPr/>
              </p14:nvContentPartPr>
              <p14:xfrm>
                <a:off x="1142607" y="1741745"/>
                <a:ext cx="131040" cy="105120"/>
              </p14:xfrm>
            </p:contentPart>
          </mc:Choice>
          <mc:Fallback xmlns="">
            <p:pic>
              <p:nvPicPr>
                <p:cNvPr id="5" name="Freihand 4">
                  <a:extLst>
                    <a:ext uri="{FF2B5EF4-FFF2-40B4-BE49-F238E27FC236}">
                      <a16:creationId xmlns:a16="http://schemas.microsoft.com/office/drawing/2014/main" id="{DFF05ED9-DCB8-D756-654A-371AED498DB4}"/>
                    </a:ext>
                  </a:extLst>
                </p:cNvPr>
                <p:cNvPicPr/>
                <p:nvPr/>
              </p:nvPicPr>
              <p:blipFill>
                <a:blip r:embed="rId8"/>
                <a:stretch>
                  <a:fillRect/>
                </a:stretch>
              </p:blipFill>
              <p:spPr>
                <a:xfrm>
                  <a:off x="1133607" y="1733105"/>
                  <a:ext cx="148680" cy="122760"/>
                </a:xfrm>
                <a:prstGeom prst="rect">
                  <a:avLst/>
                </a:prstGeom>
              </p:spPr>
            </p:pic>
          </mc:Fallback>
        </mc:AlternateContent>
      </p:grpSp>
      <p:grpSp>
        <p:nvGrpSpPr>
          <p:cNvPr id="34" name="Gruppieren 33">
            <a:extLst>
              <a:ext uri="{FF2B5EF4-FFF2-40B4-BE49-F238E27FC236}">
                <a16:creationId xmlns:a16="http://schemas.microsoft.com/office/drawing/2014/main" id="{F9E145AB-BAA9-FC5F-4043-5F52FA302431}"/>
              </a:ext>
            </a:extLst>
          </p:cNvPr>
          <p:cNvGrpSpPr/>
          <p:nvPr/>
        </p:nvGrpSpPr>
        <p:grpSpPr>
          <a:xfrm>
            <a:off x="1523847" y="1658945"/>
            <a:ext cx="982440" cy="197640"/>
            <a:chOff x="1523847" y="1658945"/>
            <a:chExt cx="982440" cy="197640"/>
          </a:xfrm>
        </p:grpSpPr>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E5254D03-CC97-4DEE-CF15-0D8A8D5704B4}"/>
                    </a:ext>
                  </a:extLst>
                </p14:cNvPr>
                <p14:cNvContentPartPr/>
                <p14:nvPr/>
              </p14:nvContentPartPr>
              <p14:xfrm>
                <a:off x="1523847" y="1730225"/>
                <a:ext cx="397440" cy="126360"/>
              </p14:xfrm>
            </p:contentPart>
          </mc:Choice>
          <mc:Fallback xmlns="">
            <p:pic>
              <p:nvPicPr>
                <p:cNvPr id="20" name="Freihand 19">
                  <a:extLst>
                    <a:ext uri="{FF2B5EF4-FFF2-40B4-BE49-F238E27FC236}">
                      <a16:creationId xmlns:a16="http://schemas.microsoft.com/office/drawing/2014/main" id="{E5254D03-CC97-4DEE-CF15-0D8A8D5704B4}"/>
                    </a:ext>
                  </a:extLst>
                </p:cNvPr>
                <p:cNvPicPr/>
                <p:nvPr/>
              </p:nvPicPr>
              <p:blipFill>
                <a:blip r:embed="rId10"/>
                <a:stretch>
                  <a:fillRect/>
                </a:stretch>
              </p:blipFill>
              <p:spPr>
                <a:xfrm>
                  <a:off x="1514847" y="1721585"/>
                  <a:ext cx="415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Freihand 23">
                  <a:extLst>
                    <a:ext uri="{FF2B5EF4-FFF2-40B4-BE49-F238E27FC236}">
                      <a16:creationId xmlns:a16="http://schemas.microsoft.com/office/drawing/2014/main" id="{BBFB4371-8791-AFF2-B496-AD5527C6FD80}"/>
                    </a:ext>
                  </a:extLst>
                </p14:cNvPr>
                <p14:cNvContentPartPr/>
                <p14:nvPr/>
              </p14:nvContentPartPr>
              <p14:xfrm>
                <a:off x="1856127" y="1658945"/>
                <a:ext cx="36360" cy="12600"/>
              </p14:xfrm>
            </p:contentPart>
          </mc:Choice>
          <mc:Fallback xmlns="">
            <p:pic>
              <p:nvPicPr>
                <p:cNvPr id="24" name="Freihand 23">
                  <a:extLst>
                    <a:ext uri="{FF2B5EF4-FFF2-40B4-BE49-F238E27FC236}">
                      <a16:creationId xmlns:a16="http://schemas.microsoft.com/office/drawing/2014/main" id="{BBFB4371-8791-AFF2-B496-AD5527C6FD80}"/>
                    </a:ext>
                  </a:extLst>
                </p:cNvPr>
                <p:cNvPicPr/>
                <p:nvPr/>
              </p:nvPicPr>
              <p:blipFill>
                <a:blip r:embed="rId12"/>
                <a:stretch>
                  <a:fillRect/>
                </a:stretch>
              </p:blipFill>
              <p:spPr>
                <a:xfrm>
                  <a:off x="1847487" y="1650305"/>
                  <a:ext cx="54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7E2C0EEF-8C2B-2C8A-BCA0-E2E45456670C}"/>
                    </a:ext>
                  </a:extLst>
                </p14:cNvPr>
                <p14:cNvContentPartPr/>
                <p14:nvPr/>
              </p14:nvContentPartPr>
              <p14:xfrm>
                <a:off x="2082927" y="1743545"/>
                <a:ext cx="258840" cy="77040"/>
              </p14:xfrm>
            </p:contentPart>
          </mc:Choice>
          <mc:Fallback xmlns="">
            <p:pic>
              <p:nvPicPr>
                <p:cNvPr id="26" name="Freihand 25">
                  <a:extLst>
                    <a:ext uri="{FF2B5EF4-FFF2-40B4-BE49-F238E27FC236}">
                      <a16:creationId xmlns:a16="http://schemas.microsoft.com/office/drawing/2014/main" id="{7E2C0EEF-8C2B-2C8A-BCA0-E2E45456670C}"/>
                    </a:ext>
                  </a:extLst>
                </p:cNvPr>
                <p:cNvPicPr/>
                <p:nvPr/>
              </p:nvPicPr>
              <p:blipFill>
                <a:blip r:embed="rId14"/>
                <a:stretch>
                  <a:fillRect/>
                </a:stretch>
              </p:blipFill>
              <p:spPr>
                <a:xfrm>
                  <a:off x="2073927" y="1734905"/>
                  <a:ext cx="276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98FD2A19-0887-D7F0-7AAC-F82CEDF02E60}"/>
                    </a:ext>
                  </a:extLst>
                </p14:cNvPr>
                <p14:cNvContentPartPr/>
                <p14:nvPr/>
              </p14:nvContentPartPr>
              <p14:xfrm>
                <a:off x="2435007" y="1721585"/>
                <a:ext cx="71280" cy="101880"/>
              </p14:xfrm>
            </p:contentPart>
          </mc:Choice>
          <mc:Fallback xmlns="">
            <p:pic>
              <p:nvPicPr>
                <p:cNvPr id="29" name="Freihand 28">
                  <a:extLst>
                    <a:ext uri="{FF2B5EF4-FFF2-40B4-BE49-F238E27FC236}">
                      <a16:creationId xmlns:a16="http://schemas.microsoft.com/office/drawing/2014/main" id="{98FD2A19-0887-D7F0-7AAC-F82CEDF02E60}"/>
                    </a:ext>
                  </a:extLst>
                </p:cNvPr>
                <p:cNvPicPr/>
                <p:nvPr/>
              </p:nvPicPr>
              <p:blipFill>
                <a:blip r:embed="rId16"/>
                <a:stretch>
                  <a:fillRect/>
                </a:stretch>
              </p:blipFill>
              <p:spPr>
                <a:xfrm>
                  <a:off x="2426367" y="1712945"/>
                  <a:ext cx="88920" cy="119520"/>
                </a:xfrm>
                <a:prstGeom prst="rect">
                  <a:avLst/>
                </a:prstGeom>
              </p:spPr>
            </p:pic>
          </mc:Fallback>
        </mc:AlternateContent>
      </p:grpSp>
      <p:grpSp>
        <p:nvGrpSpPr>
          <p:cNvPr id="33" name="Gruppieren 32">
            <a:extLst>
              <a:ext uri="{FF2B5EF4-FFF2-40B4-BE49-F238E27FC236}">
                <a16:creationId xmlns:a16="http://schemas.microsoft.com/office/drawing/2014/main" id="{F56FE65C-AFFE-162B-5FF9-AA2DEB42F5D0}"/>
              </a:ext>
            </a:extLst>
          </p:cNvPr>
          <p:cNvGrpSpPr/>
          <p:nvPr/>
        </p:nvGrpSpPr>
        <p:grpSpPr>
          <a:xfrm>
            <a:off x="2789967" y="1626185"/>
            <a:ext cx="399600" cy="249480"/>
            <a:chOff x="2789967" y="1626185"/>
            <a:chExt cx="399600" cy="249480"/>
          </a:xfrm>
        </p:grpSpPr>
        <mc:AlternateContent xmlns:mc="http://schemas.openxmlformats.org/markup-compatibility/2006" xmlns:p14="http://schemas.microsoft.com/office/powerpoint/2010/main">
          <mc:Choice Requires="p14">
            <p:contentPart p14:bwMode="auto" r:id="rId17">
              <p14:nvContentPartPr>
                <p14:cNvPr id="30" name="Freihand 29">
                  <a:extLst>
                    <a:ext uri="{FF2B5EF4-FFF2-40B4-BE49-F238E27FC236}">
                      <a16:creationId xmlns:a16="http://schemas.microsoft.com/office/drawing/2014/main" id="{C89E567C-89DF-BBE2-743C-F45278AA9A87}"/>
                    </a:ext>
                  </a:extLst>
                </p14:cNvPr>
                <p14:cNvContentPartPr/>
                <p14:nvPr/>
              </p14:nvContentPartPr>
              <p14:xfrm>
                <a:off x="2789967" y="1626185"/>
                <a:ext cx="399600" cy="249480"/>
              </p14:xfrm>
            </p:contentPart>
          </mc:Choice>
          <mc:Fallback xmlns="">
            <p:pic>
              <p:nvPicPr>
                <p:cNvPr id="30" name="Freihand 29">
                  <a:extLst>
                    <a:ext uri="{FF2B5EF4-FFF2-40B4-BE49-F238E27FC236}">
                      <a16:creationId xmlns:a16="http://schemas.microsoft.com/office/drawing/2014/main" id="{C89E567C-89DF-BBE2-743C-F45278AA9A87}"/>
                    </a:ext>
                  </a:extLst>
                </p:cNvPr>
                <p:cNvPicPr/>
                <p:nvPr/>
              </p:nvPicPr>
              <p:blipFill>
                <a:blip r:embed="rId18"/>
                <a:stretch>
                  <a:fillRect/>
                </a:stretch>
              </p:blipFill>
              <p:spPr>
                <a:xfrm>
                  <a:off x="2780967" y="1617185"/>
                  <a:ext cx="417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6A18EC54-13DC-D9E0-F0A5-43793BFFF1F5}"/>
                    </a:ext>
                  </a:extLst>
                </p14:cNvPr>
                <p14:cNvContentPartPr/>
                <p14:nvPr/>
              </p14:nvContentPartPr>
              <p14:xfrm>
                <a:off x="3074367" y="1639505"/>
                <a:ext cx="27720" cy="5400"/>
              </p14:xfrm>
            </p:contentPart>
          </mc:Choice>
          <mc:Fallback xmlns="">
            <p:pic>
              <p:nvPicPr>
                <p:cNvPr id="32" name="Freihand 31">
                  <a:extLst>
                    <a:ext uri="{FF2B5EF4-FFF2-40B4-BE49-F238E27FC236}">
                      <a16:creationId xmlns:a16="http://schemas.microsoft.com/office/drawing/2014/main" id="{6A18EC54-13DC-D9E0-F0A5-43793BFFF1F5}"/>
                    </a:ext>
                  </a:extLst>
                </p:cNvPr>
                <p:cNvPicPr/>
                <p:nvPr/>
              </p:nvPicPr>
              <p:blipFill>
                <a:blip r:embed="rId20"/>
                <a:stretch>
                  <a:fillRect/>
                </a:stretch>
              </p:blipFill>
              <p:spPr>
                <a:xfrm>
                  <a:off x="3065727" y="1630505"/>
                  <a:ext cx="45360" cy="23040"/>
                </a:xfrm>
                <a:prstGeom prst="rect">
                  <a:avLst/>
                </a:prstGeom>
              </p:spPr>
            </p:pic>
          </mc:Fallback>
        </mc:AlternateContent>
      </p:grpSp>
      <p:grpSp>
        <p:nvGrpSpPr>
          <p:cNvPr id="52" name="Gruppieren 51">
            <a:extLst>
              <a:ext uri="{FF2B5EF4-FFF2-40B4-BE49-F238E27FC236}">
                <a16:creationId xmlns:a16="http://schemas.microsoft.com/office/drawing/2014/main" id="{826FCFFB-C564-C1A3-BD66-7C28E93767B8}"/>
              </a:ext>
            </a:extLst>
          </p:cNvPr>
          <p:cNvGrpSpPr/>
          <p:nvPr/>
        </p:nvGrpSpPr>
        <p:grpSpPr>
          <a:xfrm>
            <a:off x="3490167" y="1638785"/>
            <a:ext cx="407520" cy="171360"/>
            <a:chOff x="3490167" y="1638785"/>
            <a:chExt cx="407520" cy="171360"/>
          </a:xfrm>
        </p:grpSpPr>
        <mc:AlternateContent xmlns:mc="http://schemas.openxmlformats.org/markup-compatibility/2006" xmlns:p14="http://schemas.microsoft.com/office/powerpoint/2010/main">
          <mc:Choice Requires="p14">
            <p:contentPart p14:bwMode="auto" r:id="rId21">
              <p14:nvContentPartPr>
                <p14:cNvPr id="35" name="Freihand 34">
                  <a:extLst>
                    <a:ext uri="{FF2B5EF4-FFF2-40B4-BE49-F238E27FC236}">
                      <a16:creationId xmlns:a16="http://schemas.microsoft.com/office/drawing/2014/main" id="{9198EC01-A179-E21C-4D72-88BA8BDCF6C2}"/>
                    </a:ext>
                  </a:extLst>
                </p14:cNvPr>
                <p14:cNvContentPartPr/>
                <p14:nvPr/>
              </p14:nvContentPartPr>
              <p14:xfrm>
                <a:off x="3490167" y="1638785"/>
                <a:ext cx="140400" cy="171360"/>
              </p14:xfrm>
            </p:contentPart>
          </mc:Choice>
          <mc:Fallback xmlns="">
            <p:pic>
              <p:nvPicPr>
                <p:cNvPr id="35" name="Freihand 34">
                  <a:extLst>
                    <a:ext uri="{FF2B5EF4-FFF2-40B4-BE49-F238E27FC236}">
                      <a16:creationId xmlns:a16="http://schemas.microsoft.com/office/drawing/2014/main" id="{9198EC01-A179-E21C-4D72-88BA8BDCF6C2}"/>
                    </a:ext>
                  </a:extLst>
                </p:cNvPr>
                <p:cNvPicPr/>
                <p:nvPr/>
              </p:nvPicPr>
              <p:blipFill>
                <a:blip r:embed="rId22"/>
                <a:stretch>
                  <a:fillRect/>
                </a:stretch>
              </p:blipFill>
              <p:spPr>
                <a:xfrm>
                  <a:off x="3481167" y="1630145"/>
                  <a:ext cx="158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6" name="Freihand 35">
                  <a:extLst>
                    <a:ext uri="{FF2B5EF4-FFF2-40B4-BE49-F238E27FC236}">
                      <a16:creationId xmlns:a16="http://schemas.microsoft.com/office/drawing/2014/main" id="{088D1C6A-7479-5622-5F2C-8F1799A5CE7B}"/>
                    </a:ext>
                  </a:extLst>
                </p14:cNvPr>
                <p14:cNvContentPartPr/>
                <p14:nvPr/>
              </p14:nvContentPartPr>
              <p14:xfrm>
                <a:off x="3654327" y="1703945"/>
                <a:ext cx="243360" cy="90720"/>
              </p14:xfrm>
            </p:contentPart>
          </mc:Choice>
          <mc:Fallback xmlns="">
            <p:pic>
              <p:nvPicPr>
                <p:cNvPr id="36" name="Freihand 35">
                  <a:extLst>
                    <a:ext uri="{FF2B5EF4-FFF2-40B4-BE49-F238E27FC236}">
                      <a16:creationId xmlns:a16="http://schemas.microsoft.com/office/drawing/2014/main" id="{088D1C6A-7479-5622-5F2C-8F1799A5CE7B}"/>
                    </a:ext>
                  </a:extLst>
                </p:cNvPr>
                <p:cNvPicPr/>
                <p:nvPr/>
              </p:nvPicPr>
              <p:blipFill>
                <a:blip r:embed="rId24"/>
                <a:stretch>
                  <a:fillRect/>
                </a:stretch>
              </p:blipFill>
              <p:spPr>
                <a:xfrm>
                  <a:off x="3645687" y="1695305"/>
                  <a:ext cx="261000" cy="108360"/>
                </a:xfrm>
                <a:prstGeom prst="rect">
                  <a:avLst/>
                </a:prstGeom>
              </p:spPr>
            </p:pic>
          </mc:Fallback>
        </mc:AlternateContent>
      </p:grpSp>
      <p:grpSp>
        <p:nvGrpSpPr>
          <p:cNvPr id="51" name="Gruppieren 50">
            <a:extLst>
              <a:ext uri="{FF2B5EF4-FFF2-40B4-BE49-F238E27FC236}">
                <a16:creationId xmlns:a16="http://schemas.microsoft.com/office/drawing/2014/main" id="{68EAFEA3-2FB4-E5BC-1696-B2478ACD4EBD}"/>
              </a:ext>
            </a:extLst>
          </p:cNvPr>
          <p:cNvGrpSpPr/>
          <p:nvPr/>
        </p:nvGrpSpPr>
        <p:grpSpPr>
          <a:xfrm>
            <a:off x="4196847" y="1579025"/>
            <a:ext cx="1401120" cy="252000"/>
            <a:chOff x="4196847" y="1579025"/>
            <a:chExt cx="1401120" cy="252000"/>
          </a:xfrm>
        </p:grpSpPr>
        <mc:AlternateContent xmlns:mc="http://schemas.openxmlformats.org/markup-compatibility/2006" xmlns:p14="http://schemas.microsoft.com/office/powerpoint/2010/main">
          <mc:Choice Requires="p14">
            <p:contentPart p14:bwMode="auto" r:id="rId25">
              <p14:nvContentPartPr>
                <p14:cNvPr id="37" name="Freihand 36">
                  <a:extLst>
                    <a:ext uri="{FF2B5EF4-FFF2-40B4-BE49-F238E27FC236}">
                      <a16:creationId xmlns:a16="http://schemas.microsoft.com/office/drawing/2014/main" id="{FCFD28DE-B213-7CBB-683F-43F737F75667}"/>
                    </a:ext>
                  </a:extLst>
                </p14:cNvPr>
                <p14:cNvContentPartPr/>
                <p14:nvPr/>
              </p14:nvContentPartPr>
              <p14:xfrm>
                <a:off x="4196847" y="1587665"/>
                <a:ext cx="579240" cy="243360"/>
              </p14:xfrm>
            </p:contentPart>
          </mc:Choice>
          <mc:Fallback xmlns="">
            <p:pic>
              <p:nvPicPr>
                <p:cNvPr id="37" name="Freihand 36">
                  <a:extLst>
                    <a:ext uri="{FF2B5EF4-FFF2-40B4-BE49-F238E27FC236}">
                      <a16:creationId xmlns:a16="http://schemas.microsoft.com/office/drawing/2014/main" id="{FCFD28DE-B213-7CBB-683F-43F737F75667}"/>
                    </a:ext>
                  </a:extLst>
                </p:cNvPr>
                <p:cNvPicPr/>
                <p:nvPr/>
              </p:nvPicPr>
              <p:blipFill>
                <a:blip r:embed="rId26"/>
                <a:stretch>
                  <a:fillRect/>
                </a:stretch>
              </p:blipFill>
              <p:spPr>
                <a:xfrm>
                  <a:off x="4187847" y="1578665"/>
                  <a:ext cx="596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 name="Freihand 37">
                  <a:extLst>
                    <a:ext uri="{FF2B5EF4-FFF2-40B4-BE49-F238E27FC236}">
                      <a16:creationId xmlns:a16="http://schemas.microsoft.com/office/drawing/2014/main" id="{87FFF555-4BB5-E0AF-CF3F-08E180CEEE3B}"/>
                    </a:ext>
                  </a:extLst>
                </p14:cNvPr>
                <p14:cNvContentPartPr/>
                <p14:nvPr/>
              </p14:nvContentPartPr>
              <p14:xfrm>
                <a:off x="4884807" y="1683425"/>
                <a:ext cx="403560" cy="138240"/>
              </p14:xfrm>
            </p:contentPart>
          </mc:Choice>
          <mc:Fallback xmlns="">
            <p:pic>
              <p:nvPicPr>
                <p:cNvPr id="38" name="Freihand 37">
                  <a:extLst>
                    <a:ext uri="{FF2B5EF4-FFF2-40B4-BE49-F238E27FC236}">
                      <a16:creationId xmlns:a16="http://schemas.microsoft.com/office/drawing/2014/main" id="{87FFF555-4BB5-E0AF-CF3F-08E180CEEE3B}"/>
                    </a:ext>
                  </a:extLst>
                </p:cNvPr>
                <p:cNvPicPr/>
                <p:nvPr/>
              </p:nvPicPr>
              <p:blipFill>
                <a:blip r:embed="rId28"/>
                <a:stretch>
                  <a:fillRect/>
                </a:stretch>
              </p:blipFill>
              <p:spPr>
                <a:xfrm>
                  <a:off x="4876167" y="1674785"/>
                  <a:ext cx="421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Freihand 38">
                  <a:extLst>
                    <a:ext uri="{FF2B5EF4-FFF2-40B4-BE49-F238E27FC236}">
                      <a16:creationId xmlns:a16="http://schemas.microsoft.com/office/drawing/2014/main" id="{4054547E-3F7B-B24F-29D3-B7DE8069E668}"/>
                    </a:ext>
                  </a:extLst>
                </p14:cNvPr>
                <p14:cNvContentPartPr/>
                <p14:nvPr/>
              </p14:nvContentPartPr>
              <p14:xfrm>
                <a:off x="5343447" y="1602425"/>
                <a:ext cx="254520" cy="187200"/>
              </p14:xfrm>
            </p:contentPart>
          </mc:Choice>
          <mc:Fallback xmlns="">
            <p:pic>
              <p:nvPicPr>
                <p:cNvPr id="39" name="Freihand 38">
                  <a:extLst>
                    <a:ext uri="{FF2B5EF4-FFF2-40B4-BE49-F238E27FC236}">
                      <a16:creationId xmlns:a16="http://schemas.microsoft.com/office/drawing/2014/main" id="{4054547E-3F7B-B24F-29D3-B7DE8069E668}"/>
                    </a:ext>
                  </a:extLst>
                </p:cNvPr>
                <p:cNvPicPr/>
                <p:nvPr/>
              </p:nvPicPr>
              <p:blipFill>
                <a:blip r:embed="rId30"/>
                <a:stretch>
                  <a:fillRect/>
                </a:stretch>
              </p:blipFill>
              <p:spPr>
                <a:xfrm>
                  <a:off x="5334447" y="1593425"/>
                  <a:ext cx="272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F79B1E14-B0D6-735B-EC38-AFD017326BF5}"/>
                    </a:ext>
                  </a:extLst>
                </p14:cNvPr>
                <p14:cNvContentPartPr/>
                <p14:nvPr/>
              </p14:nvContentPartPr>
              <p14:xfrm>
                <a:off x="5216367" y="1579025"/>
                <a:ext cx="21600" cy="6120"/>
              </p14:xfrm>
            </p:contentPart>
          </mc:Choice>
          <mc:Fallback xmlns="">
            <p:pic>
              <p:nvPicPr>
                <p:cNvPr id="42" name="Freihand 41">
                  <a:extLst>
                    <a:ext uri="{FF2B5EF4-FFF2-40B4-BE49-F238E27FC236}">
                      <a16:creationId xmlns:a16="http://schemas.microsoft.com/office/drawing/2014/main" id="{F79B1E14-B0D6-735B-EC38-AFD017326BF5}"/>
                    </a:ext>
                  </a:extLst>
                </p:cNvPr>
                <p:cNvPicPr/>
                <p:nvPr/>
              </p:nvPicPr>
              <p:blipFill>
                <a:blip r:embed="rId32"/>
                <a:stretch>
                  <a:fillRect/>
                </a:stretch>
              </p:blipFill>
              <p:spPr>
                <a:xfrm>
                  <a:off x="5207367" y="1570385"/>
                  <a:ext cx="39240" cy="23760"/>
                </a:xfrm>
                <a:prstGeom prst="rect">
                  <a:avLst/>
                </a:prstGeom>
              </p:spPr>
            </p:pic>
          </mc:Fallback>
        </mc:AlternateContent>
      </p:grpSp>
      <p:grpSp>
        <p:nvGrpSpPr>
          <p:cNvPr id="50" name="Gruppieren 49">
            <a:extLst>
              <a:ext uri="{FF2B5EF4-FFF2-40B4-BE49-F238E27FC236}">
                <a16:creationId xmlns:a16="http://schemas.microsoft.com/office/drawing/2014/main" id="{78A1A011-85BD-B0A8-A259-C7C09832AB2C}"/>
              </a:ext>
            </a:extLst>
          </p:cNvPr>
          <p:cNvGrpSpPr/>
          <p:nvPr/>
        </p:nvGrpSpPr>
        <p:grpSpPr>
          <a:xfrm>
            <a:off x="5943567" y="1593425"/>
            <a:ext cx="2018160" cy="327600"/>
            <a:chOff x="5943567" y="1593425"/>
            <a:chExt cx="2018160" cy="327600"/>
          </a:xfrm>
        </p:grpSpPr>
        <mc:AlternateContent xmlns:mc="http://schemas.openxmlformats.org/markup-compatibility/2006" xmlns:p14="http://schemas.microsoft.com/office/powerpoint/2010/main">
          <mc:Choice Requires="p14">
            <p:contentPart p14:bwMode="auto" r:id="rId33">
              <p14:nvContentPartPr>
                <p14:cNvPr id="43" name="Freihand 42">
                  <a:extLst>
                    <a:ext uri="{FF2B5EF4-FFF2-40B4-BE49-F238E27FC236}">
                      <a16:creationId xmlns:a16="http://schemas.microsoft.com/office/drawing/2014/main" id="{1BCDC5F5-A9E0-7881-4890-0E659ADDEB6A}"/>
                    </a:ext>
                  </a:extLst>
                </p14:cNvPr>
                <p14:cNvContentPartPr/>
                <p14:nvPr/>
              </p14:nvContentPartPr>
              <p14:xfrm>
                <a:off x="5943567" y="1620785"/>
                <a:ext cx="101520" cy="212040"/>
              </p14:xfrm>
            </p:contentPart>
          </mc:Choice>
          <mc:Fallback xmlns="">
            <p:pic>
              <p:nvPicPr>
                <p:cNvPr id="43" name="Freihand 42">
                  <a:extLst>
                    <a:ext uri="{FF2B5EF4-FFF2-40B4-BE49-F238E27FC236}">
                      <a16:creationId xmlns:a16="http://schemas.microsoft.com/office/drawing/2014/main" id="{1BCDC5F5-A9E0-7881-4890-0E659ADDEB6A}"/>
                    </a:ext>
                  </a:extLst>
                </p:cNvPr>
                <p:cNvPicPr/>
                <p:nvPr/>
              </p:nvPicPr>
              <p:blipFill>
                <a:blip r:embed="rId34"/>
                <a:stretch>
                  <a:fillRect/>
                </a:stretch>
              </p:blipFill>
              <p:spPr>
                <a:xfrm>
                  <a:off x="5934927" y="1612145"/>
                  <a:ext cx="119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B3B68A1A-0710-64E7-9479-DF27CC6F6117}"/>
                    </a:ext>
                  </a:extLst>
                </p14:cNvPr>
                <p14:cNvContentPartPr/>
                <p14:nvPr/>
              </p14:nvContentPartPr>
              <p14:xfrm>
                <a:off x="6115287" y="1766945"/>
                <a:ext cx="239040" cy="55440"/>
              </p14:xfrm>
            </p:contentPart>
          </mc:Choice>
          <mc:Fallback xmlns="">
            <p:pic>
              <p:nvPicPr>
                <p:cNvPr id="44" name="Freihand 43">
                  <a:extLst>
                    <a:ext uri="{FF2B5EF4-FFF2-40B4-BE49-F238E27FC236}">
                      <a16:creationId xmlns:a16="http://schemas.microsoft.com/office/drawing/2014/main" id="{B3B68A1A-0710-64E7-9479-DF27CC6F6117}"/>
                    </a:ext>
                  </a:extLst>
                </p:cNvPr>
                <p:cNvPicPr/>
                <p:nvPr/>
              </p:nvPicPr>
              <p:blipFill>
                <a:blip r:embed="rId36"/>
                <a:stretch>
                  <a:fillRect/>
                </a:stretch>
              </p:blipFill>
              <p:spPr>
                <a:xfrm>
                  <a:off x="6106647" y="1757945"/>
                  <a:ext cx="256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5" name="Freihand 44">
                  <a:extLst>
                    <a:ext uri="{FF2B5EF4-FFF2-40B4-BE49-F238E27FC236}">
                      <a16:creationId xmlns:a16="http://schemas.microsoft.com/office/drawing/2014/main" id="{2FB35090-AD37-BD43-AD16-23C30FDE4176}"/>
                    </a:ext>
                  </a:extLst>
                </p14:cNvPr>
                <p14:cNvContentPartPr/>
                <p14:nvPr/>
              </p14:nvContentPartPr>
              <p14:xfrm>
                <a:off x="6399327" y="1637345"/>
                <a:ext cx="379800" cy="171360"/>
              </p14:xfrm>
            </p:contentPart>
          </mc:Choice>
          <mc:Fallback xmlns="">
            <p:pic>
              <p:nvPicPr>
                <p:cNvPr id="45" name="Freihand 44">
                  <a:extLst>
                    <a:ext uri="{FF2B5EF4-FFF2-40B4-BE49-F238E27FC236}">
                      <a16:creationId xmlns:a16="http://schemas.microsoft.com/office/drawing/2014/main" id="{2FB35090-AD37-BD43-AD16-23C30FDE4176}"/>
                    </a:ext>
                  </a:extLst>
                </p:cNvPr>
                <p:cNvPicPr/>
                <p:nvPr/>
              </p:nvPicPr>
              <p:blipFill>
                <a:blip r:embed="rId38"/>
                <a:stretch>
                  <a:fillRect/>
                </a:stretch>
              </p:blipFill>
              <p:spPr>
                <a:xfrm>
                  <a:off x="6390327" y="1628345"/>
                  <a:ext cx="397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6" name="Freihand 45">
                  <a:extLst>
                    <a:ext uri="{FF2B5EF4-FFF2-40B4-BE49-F238E27FC236}">
                      <a16:creationId xmlns:a16="http://schemas.microsoft.com/office/drawing/2014/main" id="{FE8D478A-08A1-782D-996E-5A4978E19D7E}"/>
                    </a:ext>
                  </a:extLst>
                </p14:cNvPr>
                <p14:cNvContentPartPr/>
                <p14:nvPr/>
              </p14:nvContentPartPr>
              <p14:xfrm>
                <a:off x="7043007" y="1696745"/>
                <a:ext cx="199440" cy="141840"/>
              </p14:xfrm>
            </p:contentPart>
          </mc:Choice>
          <mc:Fallback xmlns="">
            <p:pic>
              <p:nvPicPr>
                <p:cNvPr id="46" name="Freihand 45">
                  <a:extLst>
                    <a:ext uri="{FF2B5EF4-FFF2-40B4-BE49-F238E27FC236}">
                      <a16:creationId xmlns:a16="http://schemas.microsoft.com/office/drawing/2014/main" id="{FE8D478A-08A1-782D-996E-5A4978E19D7E}"/>
                    </a:ext>
                  </a:extLst>
                </p:cNvPr>
                <p:cNvPicPr/>
                <p:nvPr/>
              </p:nvPicPr>
              <p:blipFill>
                <a:blip r:embed="rId40"/>
                <a:stretch>
                  <a:fillRect/>
                </a:stretch>
              </p:blipFill>
              <p:spPr>
                <a:xfrm>
                  <a:off x="7034367" y="1687745"/>
                  <a:ext cx="21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7" name="Freihand 46">
                  <a:extLst>
                    <a:ext uri="{FF2B5EF4-FFF2-40B4-BE49-F238E27FC236}">
                      <a16:creationId xmlns:a16="http://schemas.microsoft.com/office/drawing/2014/main" id="{4C017347-0109-633C-D226-07C32075F774}"/>
                    </a:ext>
                  </a:extLst>
                </p14:cNvPr>
                <p14:cNvContentPartPr/>
                <p14:nvPr/>
              </p14:nvContentPartPr>
              <p14:xfrm>
                <a:off x="7227327" y="1593425"/>
                <a:ext cx="360720" cy="327600"/>
              </p14:xfrm>
            </p:contentPart>
          </mc:Choice>
          <mc:Fallback xmlns="">
            <p:pic>
              <p:nvPicPr>
                <p:cNvPr id="47" name="Freihand 46">
                  <a:extLst>
                    <a:ext uri="{FF2B5EF4-FFF2-40B4-BE49-F238E27FC236}">
                      <a16:creationId xmlns:a16="http://schemas.microsoft.com/office/drawing/2014/main" id="{4C017347-0109-633C-D226-07C32075F774}"/>
                    </a:ext>
                  </a:extLst>
                </p:cNvPr>
                <p:cNvPicPr/>
                <p:nvPr/>
              </p:nvPicPr>
              <p:blipFill>
                <a:blip r:embed="rId42"/>
                <a:stretch>
                  <a:fillRect/>
                </a:stretch>
              </p:blipFill>
              <p:spPr>
                <a:xfrm>
                  <a:off x="7218687" y="1584785"/>
                  <a:ext cx="3783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8" name="Freihand 47">
                  <a:extLst>
                    <a:ext uri="{FF2B5EF4-FFF2-40B4-BE49-F238E27FC236}">
                      <a16:creationId xmlns:a16="http://schemas.microsoft.com/office/drawing/2014/main" id="{DCAA2C60-51A9-E0D0-450F-0E3EA66C46DE}"/>
                    </a:ext>
                  </a:extLst>
                </p14:cNvPr>
                <p14:cNvContentPartPr/>
                <p14:nvPr/>
              </p14:nvContentPartPr>
              <p14:xfrm>
                <a:off x="7647807" y="1706465"/>
                <a:ext cx="313920" cy="105480"/>
              </p14:xfrm>
            </p:contentPart>
          </mc:Choice>
          <mc:Fallback xmlns="">
            <p:pic>
              <p:nvPicPr>
                <p:cNvPr id="48" name="Freihand 47">
                  <a:extLst>
                    <a:ext uri="{FF2B5EF4-FFF2-40B4-BE49-F238E27FC236}">
                      <a16:creationId xmlns:a16="http://schemas.microsoft.com/office/drawing/2014/main" id="{DCAA2C60-51A9-E0D0-450F-0E3EA66C46DE}"/>
                    </a:ext>
                  </a:extLst>
                </p:cNvPr>
                <p:cNvPicPr/>
                <p:nvPr/>
              </p:nvPicPr>
              <p:blipFill>
                <a:blip r:embed="rId44"/>
                <a:stretch>
                  <a:fillRect/>
                </a:stretch>
              </p:blipFill>
              <p:spPr>
                <a:xfrm>
                  <a:off x="7638807" y="1697825"/>
                  <a:ext cx="331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Freihand 48">
                  <a:extLst>
                    <a:ext uri="{FF2B5EF4-FFF2-40B4-BE49-F238E27FC236}">
                      <a16:creationId xmlns:a16="http://schemas.microsoft.com/office/drawing/2014/main" id="{09543CBA-C601-A0E8-1134-2324E82D2863}"/>
                    </a:ext>
                  </a:extLst>
                </p14:cNvPr>
                <p14:cNvContentPartPr/>
                <p14:nvPr/>
              </p14:nvContentPartPr>
              <p14:xfrm>
                <a:off x="7094487" y="1650665"/>
                <a:ext cx="79920" cy="16200"/>
              </p14:xfrm>
            </p:contentPart>
          </mc:Choice>
          <mc:Fallback xmlns="">
            <p:pic>
              <p:nvPicPr>
                <p:cNvPr id="49" name="Freihand 48">
                  <a:extLst>
                    <a:ext uri="{FF2B5EF4-FFF2-40B4-BE49-F238E27FC236}">
                      <a16:creationId xmlns:a16="http://schemas.microsoft.com/office/drawing/2014/main" id="{09543CBA-C601-A0E8-1134-2324E82D2863}"/>
                    </a:ext>
                  </a:extLst>
                </p:cNvPr>
                <p:cNvPicPr/>
                <p:nvPr/>
              </p:nvPicPr>
              <p:blipFill>
                <a:blip r:embed="rId46"/>
                <a:stretch>
                  <a:fillRect/>
                </a:stretch>
              </p:blipFill>
              <p:spPr>
                <a:xfrm>
                  <a:off x="7085487" y="1642025"/>
                  <a:ext cx="97560" cy="3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53" name="Freihand 52">
                <a:extLst>
                  <a:ext uri="{FF2B5EF4-FFF2-40B4-BE49-F238E27FC236}">
                    <a16:creationId xmlns:a16="http://schemas.microsoft.com/office/drawing/2014/main" id="{266E06A3-12FA-AE41-CD35-C0E716E37757}"/>
                  </a:ext>
                </a:extLst>
              </p14:cNvPr>
              <p14:cNvContentPartPr/>
              <p14:nvPr/>
            </p14:nvContentPartPr>
            <p14:xfrm>
              <a:off x="8233167" y="1766945"/>
              <a:ext cx="163440" cy="80280"/>
            </p14:xfrm>
          </p:contentPart>
        </mc:Choice>
        <mc:Fallback xmlns="">
          <p:pic>
            <p:nvPicPr>
              <p:cNvPr id="53" name="Freihand 52">
                <a:extLst>
                  <a:ext uri="{FF2B5EF4-FFF2-40B4-BE49-F238E27FC236}">
                    <a16:creationId xmlns:a16="http://schemas.microsoft.com/office/drawing/2014/main" id="{266E06A3-12FA-AE41-CD35-C0E716E37757}"/>
                  </a:ext>
                </a:extLst>
              </p:cNvPr>
              <p:cNvPicPr/>
              <p:nvPr/>
            </p:nvPicPr>
            <p:blipFill>
              <a:blip r:embed="rId48"/>
              <a:stretch>
                <a:fillRect/>
              </a:stretch>
            </p:blipFill>
            <p:spPr>
              <a:xfrm>
                <a:off x="8224167" y="1757945"/>
                <a:ext cx="181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4" name="Freihand 53">
                <a:extLst>
                  <a:ext uri="{FF2B5EF4-FFF2-40B4-BE49-F238E27FC236}">
                    <a16:creationId xmlns:a16="http://schemas.microsoft.com/office/drawing/2014/main" id="{B92AF0B1-985D-2D0C-D3F6-5A1153CEC71D}"/>
                  </a:ext>
                </a:extLst>
              </p14:cNvPr>
              <p14:cNvContentPartPr/>
              <p14:nvPr/>
            </p14:nvContentPartPr>
            <p14:xfrm>
              <a:off x="8365647" y="1756865"/>
              <a:ext cx="129600" cy="84960"/>
            </p14:xfrm>
          </p:contentPart>
        </mc:Choice>
        <mc:Fallback xmlns="">
          <p:pic>
            <p:nvPicPr>
              <p:cNvPr id="54" name="Freihand 53">
                <a:extLst>
                  <a:ext uri="{FF2B5EF4-FFF2-40B4-BE49-F238E27FC236}">
                    <a16:creationId xmlns:a16="http://schemas.microsoft.com/office/drawing/2014/main" id="{B92AF0B1-985D-2D0C-D3F6-5A1153CEC71D}"/>
                  </a:ext>
                </a:extLst>
              </p:cNvPr>
              <p:cNvPicPr/>
              <p:nvPr/>
            </p:nvPicPr>
            <p:blipFill>
              <a:blip r:embed="rId50"/>
              <a:stretch>
                <a:fillRect/>
              </a:stretch>
            </p:blipFill>
            <p:spPr>
              <a:xfrm>
                <a:off x="8356647" y="1747865"/>
                <a:ext cx="147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5" name="Freihand 54">
                <a:extLst>
                  <a:ext uri="{FF2B5EF4-FFF2-40B4-BE49-F238E27FC236}">
                    <a16:creationId xmlns:a16="http://schemas.microsoft.com/office/drawing/2014/main" id="{EB38D53A-EAD7-D825-594E-4753BEDCC8A4}"/>
                  </a:ext>
                </a:extLst>
              </p14:cNvPr>
              <p14:cNvContentPartPr/>
              <p14:nvPr/>
            </p14:nvContentPartPr>
            <p14:xfrm>
              <a:off x="8545647" y="1633745"/>
              <a:ext cx="433440" cy="191880"/>
            </p14:xfrm>
          </p:contentPart>
        </mc:Choice>
        <mc:Fallback xmlns="">
          <p:pic>
            <p:nvPicPr>
              <p:cNvPr id="55" name="Freihand 54">
                <a:extLst>
                  <a:ext uri="{FF2B5EF4-FFF2-40B4-BE49-F238E27FC236}">
                    <a16:creationId xmlns:a16="http://schemas.microsoft.com/office/drawing/2014/main" id="{EB38D53A-EAD7-D825-594E-4753BEDCC8A4}"/>
                  </a:ext>
                </a:extLst>
              </p:cNvPr>
              <p:cNvPicPr/>
              <p:nvPr/>
            </p:nvPicPr>
            <p:blipFill>
              <a:blip r:embed="rId52"/>
              <a:stretch>
                <a:fillRect/>
              </a:stretch>
            </p:blipFill>
            <p:spPr>
              <a:xfrm>
                <a:off x="8536647" y="1625105"/>
                <a:ext cx="451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6" name="Freihand 55">
                <a:extLst>
                  <a:ext uri="{FF2B5EF4-FFF2-40B4-BE49-F238E27FC236}">
                    <a16:creationId xmlns:a16="http://schemas.microsoft.com/office/drawing/2014/main" id="{E7C0CEB9-2758-183F-BD1C-002B0B959E5E}"/>
                  </a:ext>
                </a:extLst>
              </p14:cNvPr>
              <p14:cNvContentPartPr/>
              <p14:nvPr/>
            </p14:nvContentPartPr>
            <p14:xfrm>
              <a:off x="8331807" y="1626545"/>
              <a:ext cx="139320" cy="7560"/>
            </p14:xfrm>
          </p:contentPart>
        </mc:Choice>
        <mc:Fallback xmlns="">
          <p:pic>
            <p:nvPicPr>
              <p:cNvPr id="56" name="Freihand 55">
                <a:extLst>
                  <a:ext uri="{FF2B5EF4-FFF2-40B4-BE49-F238E27FC236}">
                    <a16:creationId xmlns:a16="http://schemas.microsoft.com/office/drawing/2014/main" id="{E7C0CEB9-2758-183F-BD1C-002B0B959E5E}"/>
                  </a:ext>
                </a:extLst>
              </p:cNvPr>
              <p:cNvPicPr/>
              <p:nvPr/>
            </p:nvPicPr>
            <p:blipFill>
              <a:blip r:embed="rId54"/>
              <a:stretch>
                <a:fillRect/>
              </a:stretch>
            </p:blipFill>
            <p:spPr>
              <a:xfrm>
                <a:off x="8322807" y="1617545"/>
                <a:ext cx="156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5" name="Freihand 164">
                <a:extLst>
                  <a:ext uri="{FF2B5EF4-FFF2-40B4-BE49-F238E27FC236}">
                    <a16:creationId xmlns:a16="http://schemas.microsoft.com/office/drawing/2014/main" id="{B275ABB0-D421-25DF-FBA6-63D2763D5C36}"/>
                  </a:ext>
                </a:extLst>
              </p14:cNvPr>
              <p14:cNvContentPartPr/>
              <p14:nvPr/>
            </p14:nvContentPartPr>
            <p14:xfrm>
              <a:off x="6246687" y="5497265"/>
              <a:ext cx="1329480" cy="460080"/>
            </p14:xfrm>
          </p:contentPart>
        </mc:Choice>
        <mc:Fallback xmlns="">
          <p:pic>
            <p:nvPicPr>
              <p:cNvPr id="165" name="Freihand 164">
                <a:extLst>
                  <a:ext uri="{FF2B5EF4-FFF2-40B4-BE49-F238E27FC236}">
                    <a16:creationId xmlns:a16="http://schemas.microsoft.com/office/drawing/2014/main" id="{B275ABB0-D421-25DF-FBA6-63D2763D5C36}"/>
                  </a:ext>
                </a:extLst>
              </p:cNvPr>
              <p:cNvPicPr/>
              <p:nvPr/>
            </p:nvPicPr>
            <p:blipFill>
              <a:blip r:embed="rId56"/>
              <a:stretch>
                <a:fillRect/>
              </a:stretch>
            </p:blipFill>
            <p:spPr>
              <a:xfrm>
                <a:off x="6238047" y="5488625"/>
                <a:ext cx="134712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6" name="Freihand 165">
                <a:extLst>
                  <a:ext uri="{FF2B5EF4-FFF2-40B4-BE49-F238E27FC236}">
                    <a16:creationId xmlns:a16="http://schemas.microsoft.com/office/drawing/2014/main" id="{35BE80D6-B131-65E7-8D95-D126FA987096}"/>
                  </a:ext>
                </a:extLst>
              </p14:cNvPr>
              <p14:cNvContentPartPr/>
              <p14:nvPr/>
            </p14:nvContentPartPr>
            <p14:xfrm>
              <a:off x="5220327" y="4268225"/>
              <a:ext cx="2715840" cy="646200"/>
            </p14:xfrm>
          </p:contentPart>
        </mc:Choice>
        <mc:Fallback xmlns="">
          <p:pic>
            <p:nvPicPr>
              <p:cNvPr id="166" name="Freihand 165">
                <a:extLst>
                  <a:ext uri="{FF2B5EF4-FFF2-40B4-BE49-F238E27FC236}">
                    <a16:creationId xmlns:a16="http://schemas.microsoft.com/office/drawing/2014/main" id="{35BE80D6-B131-65E7-8D95-D126FA987096}"/>
                  </a:ext>
                </a:extLst>
              </p:cNvPr>
              <p:cNvPicPr/>
              <p:nvPr/>
            </p:nvPicPr>
            <p:blipFill>
              <a:blip r:embed="rId58"/>
              <a:stretch>
                <a:fillRect/>
              </a:stretch>
            </p:blipFill>
            <p:spPr>
              <a:xfrm>
                <a:off x="5211687" y="4259225"/>
                <a:ext cx="2733480" cy="663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7" name="Freihand 166">
                <a:extLst>
                  <a:ext uri="{FF2B5EF4-FFF2-40B4-BE49-F238E27FC236}">
                    <a16:creationId xmlns:a16="http://schemas.microsoft.com/office/drawing/2014/main" id="{96BCCBBD-8FF0-410F-01BA-36A36E5A9BE9}"/>
                  </a:ext>
                </a:extLst>
              </p14:cNvPr>
              <p14:cNvContentPartPr/>
              <p14:nvPr/>
            </p14:nvContentPartPr>
            <p14:xfrm>
              <a:off x="997167" y="4283345"/>
              <a:ext cx="513000" cy="894600"/>
            </p14:xfrm>
          </p:contentPart>
        </mc:Choice>
        <mc:Fallback xmlns="">
          <p:pic>
            <p:nvPicPr>
              <p:cNvPr id="167" name="Freihand 166">
                <a:extLst>
                  <a:ext uri="{FF2B5EF4-FFF2-40B4-BE49-F238E27FC236}">
                    <a16:creationId xmlns:a16="http://schemas.microsoft.com/office/drawing/2014/main" id="{96BCCBBD-8FF0-410F-01BA-36A36E5A9BE9}"/>
                  </a:ext>
                </a:extLst>
              </p:cNvPr>
              <p:cNvPicPr/>
              <p:nvPr/>
            </p:nvPicPr>
            <p:blipFill>
              <a:blip r:embed="rId60"/>
              <a:stretch>
                <a:fillRect/>
              </a:stretch>
            </p:blipFill>
            <p:spPr>
              <a:xfrm>
                <a:off x="988527" y="4274705"/>
                <a:ext cx="53064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8" name="Freihand 167">
                <a:extLst>
                  <a:ext uri="{FF2B5EF4-FFF2-40B4-BE49-F238E27FC236}">
                    <a16:creationId xmlns:a16="http://schemas.microsoft.com/office/drawing/2014/main" id="{F1AB22A5-6A70-FF3C-528F-A73DE4ED605A}"/>
                  </a:ext>
                </a:extLst>
              </p14:cNvPr>
              <p14:cNvContentPartPr/>
              <p14:nvPr/>
            </p14:nvContentPartPr>
            <p14:xfrm>
              <a:off x="2870607" y="6306905"/>
              <a:ext cx="1831680" cy="541440"/>
            </p14:xfrm>
          </p:contentPart>
        </mc:Choice>
        <mc:Fallback xmlns="">
          <p:pic>
            <p:nvPicPr>
              <p:cNvPr id="168" name="Freihand 167">
                <a:extLst>
                  <a:ext uri="{FF2B5EF4-FFF2-40B4-BE49-F238E27FC236}">
                    <a16:creationId xmlns:a16="http://schemas.microsoft.com/office/drawing/2014/main" id="{F1AB22A5-6A70-FF3C-528F-A73DE4ED605A}"/>
                  </a:ext>
                </a:extLst>
              </p:cNvPr>
              <p:cNvPicPr/>
              <p:nvPr/>
            </p:nvPicPr>
            <p:blipFill>
              <a:blip r:embed="rId62"/>
              <a:stretch>
                <a:fillRect/>
              </a:stretch>
            </p:blipFill>
            <p:spPr>
              <a:xfrm>
                <a:off x="2861967" y="6298265"/>
                <a:ext cx="1849320" cy="559080"/>
              </a:xfrm>
              <a:prstGeom prst="rect">
                <a:avLst/>
              </a:prstGeom>
            </p:spPr>
          </p:pic>
        </mc:Fallback>
      </mc:AlternateContent>
      <p:grpSp>
        <p:nvGrpSpPr>
          <p:cNvPr id="242" name="Gruppieren 241">
            <a:extLst>
              <a:ext uri="{FF2B5EF4-FFF2-40B4-BE49-F238E27FC236}">
                <a16:creationId xmlns:a16="http://schemas.microsoft.com/office/drawing/2014/main" id="{C1056C4C-C1EA-3976-45AC-C0E80A4AA047}"/>
              </a:ext>
            </a:extLst>
          </p:cNvPr>
          <p:cNvGrpSpPr/>
          <p:nvPr/>
        </p:nvGrpSpPr>
        <p:grpSpPr>
          <a:xfrm>
            <a:off x="9204087" y="58385"/>
            <a:ext cx="2846880" cy="1792800"/>
            <a:chOff x="9204087" y="58385"/>
            <a:chExt cx="2846880" cy="1792800"/>
          </a:xfrm>
        </p:grpSpPr>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0CD7C439-364B-1F1D-4A3A-CADC04FC192F}"/>
                    </a:ext>
                  </a:extLst>
                </p14:cNvPr>
                <p14:cNvContentPartPr/>
                <p14:nvPr/>
              </p14:nvContentPartPr>
              <p14:xfrm>
                <a:off x="9204087" y="1713305"/>
                <a:ext cx="250920" cy="128160"/>
              </p14:xfrm>
            </p:contentPart>
          </mc:Choice>
          <mc:Fallback xmlns="">
            <p:pic>
              <p:nvPicPr>
                <p:cNvPr id="57" name="Freihand 56">
                  <a:extLst>
                    <a:ext uri="{FF2B5EF4-FFF2-40B4-BE49-F238E27FC236}">
                      <a16:creationId xmlns:a16="http://schemas.microsoft.com/office/drawing/2014/main" id="{0CD7C439-364B-1F1D-4A3A-CADC04FC192F}"/>
                    </a:ext>
                  </a:extLst>
                </p:cNvPr>
                <p:cNvPicPr/>
                <p:nvPr/>
              </p:nvPicPr>
              <p:blipFill>
                <a:blip r:embed="rId64"/>
                <a:stretch>
                  <a:fillRect/>
                </a:stretch>
              </p:blipFill>
              <p:spPr>
                <a:xfrm>
                  <a:off x="9195087" y="1704305"/>
                  <a:ext cx="268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52B7F24F-B316-BE46-8F86-568916774248}"/>
                    </a:ext>
                  </a:extLst>
                </p14:cNvPr>
                <p14:cNvContentPartPr/>
                <p14:nvPr/>
              </p14:nvContentPartPr>
              <p14:xfrm>
                <a:off x="9442047" y="1625105"/>
                <a:ext cx="10800" cy="25560"/>
              </p14:xfrm>
            </p:contentPart>
          </mc:Choice>
          <mc:Fallback xmlns="">
            <p:pic>
              <p:nvPicPr>
                <p:cNvPr id="58" name="Freihand 57">
                  <a:extLst>
                    <a:ext uri="{FF2B5EF4-FFF2-40B4-BE49-F238E27FC236}">
                      <a16:creationId xmlns:a16="http://schemas.microsoft.com/office/drawing/2014/main" id="{52B7F24F-B316-BE46-8F86-568916774248}"/>
                    </a:ext>
                  </a:extLst>
                </p:cNvPr>
                <p:cNvPicPr/>
                <p:nvPr/>
              </p:nvPicPr>
              <p:blipFill>
                <a:blip r:embed="rId66"/>
                <a:stretch>
                  <a:fillRect/>
                </a:stretch>
              </p:blipFill>
              <p:spPr>
                <a:xfrm>
                  <a:off x="9433407" y="1616105"/>
                  <a:ext cx="284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E6CA84AD-F4C2-70B5-2ADF-0B3B769A1A2E}"/>
                    </a:ext>
                  </a:extLst>
                </p14:cNvPr>
                <p14:cNvContentPartPr/>
                <p14:nvPr/>
              </p14:nvContentPartPr>
              <p14:xfrm>
                <a:off x="9517647" y="1573985"/>
                <a:ext cx="172800" cy="234360"/>
              </p14:xfrm>
            </p:contentPart>
          </mc:Choice>
          <mc:Fallback xmlns="">
            <p:pic>
              <p:nvPicPr>
                <p:cNvPr id="59" name="Freihand 58">
                  <a:extLst>
                    <a:ext uri="{FF2B5EF4-FFF2-40B4-BE49-F238E27FC236}">
                      <a16:creationId xmlns:a16="http://schemas.microsoft.com/office/drawing/2014/main" id="{E6CA84AD-F4C2-70B5-2ADF-0B3B769A1A2E}"/>
                    </a:ext>
                  </a:extLst>
                </p:cNvPr>
                <p:cNvPicPr/>
                <p:nvPr/>
              </p:nvPicPr>
              <p:blipFill>
                <a:blip r:embed="rId68"/>
                <a:stretch>
                  <a:fillRect/>
                </a:stretch>
              </p:blipFill>
              <p:spPr>
                <a:xfrm>
                  <a:off x="9509007" y="1565345"/>
                  <a:ext cx="1904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3A3CDE4B-3358-4418-D0C8-2D6DD51543CF}"/>
                    </a:ext>
                  </a:extLst>
                </p14:cNvPr>
                <p14:cNvContentPartPr/>
                <p14:nvPr/>
              </p14:nvContentPartPr>
              <p14:xfrm>
                <a:off x="9882327" y="1557785"/>
                <a:ext cx="506160" cy="293400"/>
              </p14:xfrm>
            </p:contentPart>
          </mc:Choice>
          <mc:Fallback xmlns="">
            <p:pic>
              <p:nvPicPr>
                <p:cNvPr id="61" name="Freihand 60">
                  <a:extLst>
                    <a:ext uri="{FF2B5EF4-FFF2-40B4-BE49-F238E27FC236}">
                      <a16:creationId xmlns:a16="http://schemas.microsoft.com/office/drawing/2014/main" id="{3A3CDE4B-3358-4418-D0C8-2D6DD51543CF}"/>
                    </a:ext>
                  </a:extLst>
                </p:cNvPr>
                <p:cNvPicPr/>
                <p:nvPr/>
              </p:nvPicPr>
              <p:blipFill>
                <a:blip r:embed="rId70"/>
                <a:stretch>
                  <a:fillRect/>
                </a:stretch>
              </p:blipFill>
              <p:spPr>
                <a:xfrm>
                  <a:off x="9873327" y="1548785"/>
                  <a:ext cx="5238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2" name="Freihand 61">
                  <a:extLst>
                    <a:ext uri="{FF2B5EF4-FFF2-40B4-BE49-F238E27FC236}">
                      <a16:creationId xmlns:a16="http://schemas.microsoft.com/office/drawing/2014/main" id="{7B09A514-1090-17E1-56C5-4AFB4891FBB0}"/>
                    </a:ext>
                  </a:extLst>
                </p14:cNvPr>
                <p14:cNvContentPartPr/>
                <p14:nvPr/>
              </p14:nvContentPartPr>
              <p14:xfrm>
                <a:off x="10401807" y="1581545"/>
                <a:ext cx="8280" cy="36000"/>
              </p14:xfrm>
            </p:contentPart>
          </mc:Choice>
          <mc:Fallback xmlns="">
            <p:pic>
              <p:nvPicPr>
                <p:cNvPr id="62" name="Freihand 61">
                  <a:extLst>
                    <a:ext uri="{FF2B5EF4-FFF2-40B4-BE49-F238E27FC236}">
                      <a16:creationId xmlns:a16="http://schemas.microsoft.com/office/drawing/2014/main" id="{7B09A514-1090-17E1-56C5-4AFB4891FBB0}"/>
                    </a:ext>
                  </a:extLst>
                </p:cNvPr>
                <p:cNvPicPr/>
                <p:nvPr/>
              </p:nvPicPr>
              <p:blipFill>
                <a:blip r:embed="rId72"/>
                <a:stretch>
                  <a:fillRect/>
                </a:stretch>
              </p:blipFill>
              <p:spPr>
                <a:xfrm>
                  <a:off x="10393167" y="1572905"/>
                  <a:ext cx="25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3" name="Freihand 62">
                  <a:extLst>
                    <a:ext uri="{FF2B5EF4-FFF2-40B4-BE49-F238E27FC236}">
                      <a16:creationId xmlns:a16="http://schemas.microsoft.com/office/drawing/2014/main" id="{DDD4962F-D12C-6879-D9F0-E52EA35CEF7C}"/>
                    </a:ext>
                  </a:extLst>
                </p14:cNvPr>
                <p14:cNvContentPartPr/>
                <p14:nvPr/>
              </p14:nvContentPartPr>
              <p14:xfrm>
                <a:off x="10535727" y="1555265"/>
                <a:ext cx="200520" cy="235800"/>
              </p14:xfrm>
            </p:contentPart>
          </mc:Choice>
          <mc:Fallback xmlns="">
            <p:pic>
              <p:nvPicPr>
                <p:cNvPr id="63" name="Freihand 62">
                  <a:extLst>
                    <a:ext uri="{FF2B5EF4-FFF2-40B4-BE49-F238E27FC236}">
                      <a16:creationId xmlns:a16="http://schemas.microsoft.com/office/drawing/2014/main" id="{DDD4962F-D12C-6879-D9F0-E52EA35CEF7C}"/>
                    </a:ext>
                  </a:extLst>
                </p:cNvPr>
                <p:cNvPicPr/>
                <p:nvPr/>
              </p:nvPicPr>
              <p:blipFill>
                <a:blip r:embed="rId74"/>
                <a:stretch>
                  <a:fillRect/>
                </a:stretch>
              </p:blipFill>
              <p:spPr>
                <a:xfrm>
                  <a:off x="10526727" y="1546625"/>
                  <a:ext cx="2181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Freihand 63">
                  <a:extLst>
                    <a:ext uri="{FF2B5EF4-FFF2-40B4-BE49-F238E27FC236}">
                      <a16:creationId xmlns:a16="http://schemas.microsoft.com/office/drawing/2014/main" id="{9ECEFD62-8ECF-2EF6-1231-04118BBC3E07}"/>
                    </a:ext>
                  </a:extLst>
                </p14:cNvPr>
                <p14:cNvContentPartPr/>
                <p14:nvPr/>
              </p14:nvContentPartPr>
              <p14:xfrm>
                <a:off x="10771887" y="1651025"/>
                <a:ext cx="253080" cy="133560"/>
              </p14:xfrm>
            </p:contentPart>
          </mc:Choice>
          <mc:Fallback xmlns="">
            <p:pic>
              <p:nvPicPr>
                <p:cNvPr id="64" name="Freihand 63">
                  <a:extLst>
                    <a:ext uri="{FF2B5EF4-FFF2-40B4-BE49-F238E27FC236}">
                      <a16:creationId xmlns:a16="http://schemas.microsoft.com/office/drawing/2014/main" id="{9ECEFD62-8ECF-2EF6-1231-04118BBC3E07}"/>
                    </a:ext>
                  </a:extLst>
                </p:cNvPr>
                <p:cNvPicPr/>
                <p:nvPr/>
              </p:nvPicPr>
              <p:blipFill>
                <a:blip r:embed="rId76"/>
                <a:stretch>
                  <a:fillRect/>
                </a:stretch>
              </p:blipFill>
              <p:spPr>
                <a:xfrm>
                  <a:off x="10762887" y="1642025"/>
                  <a:ext cx="270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9" name="Freihand 168">
                  <a:extLst>
                    <a:ext uri="{FF2B5EF4-FFF2-40B4-BE49-F238E27FC236}">
                      <a16:creationId xmlns:a16="http://schemas.microsoft.com/office/drawing/2014/main" id="{942EBA7F-608F-0221-3E83-9DF372A6E396}"/>
                    </a:ext>
                  </a:extLst>
                </p14:cNvPr>
                <p14:cNvContentPartPr/>
                <p14:nvPr/>
              </p14:nvContentPartPr>
              <p14:xfrm>
                <a:off x="9544287" y="117785"/>
                <a:ext cx="25560" cy="187200"/>
              </p14:xfrm>
            </p:contentPart>
          </mc:Choice>
          <mc:Fallback xmlns="">
            <p:pic>
              <p:nvPicPr>
                <p:cNvPr id="169" name="Freihand 168">
                  <a:extLst>
                    <a:ext uri="{FF2B5EF4-FFF2-40B4-BE49-F238E27FC236}">
                      <a16:creationId xmlns:a16="http://schemas.microsoft.com/office/drawing/2014/main" id="{942EBA7F-608F-0221-3E83-9DF372A6E396}"/>
                    </a:ext>
                  </a:extLst>
                </p:cNvPr>
                <p:cNvPicPr/>
                <p:nvPr/>
              </p:nvPicPr>
              <p:blipFill>
                <a:blip r:embed="rId78"/>
                <a:stretch>
                  <a:fillRect/>
                </a:stretch>
              </p:blipFill>
              <p:spPr>
                <a:xfrm>
                  <a:off x="9535647" y="109145"/>
                  <a:ext cx="43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0" name="Freihand 169">
                  <a:extLst>
                    <a:ext uri="{FF2B5EF4-FFF2-40B4-BE49-F238E27FC236}">
                      <a16:creationId xmlns:a16="http://schemas.microsoft.com/office/drawing/2014/main" id="{033676F6-792F-120E-2FAC-3E27183B6823}"/>
                    </a:ext>
                  </a:extLst>
                </p14:cNvPr>
                <p14:cNvContentPartPr/>
                <p14:nvPr/>
              </p14:nvContentPartPr>
              <p14:xfrm>
                <a:off x="9468687" y="58385"/>
                <a:ext cx="186840" cy="125640"/>
              </p14:xfrm>
            </p:contentPart>
          </mc:Choice>
          <mc:Fallback xmlns="">
            <p:pic>
              <p:nvPicPr>
                <p:cNvPr id="170" name="Freihand 169">
                  <a:extLst>
                    <a:ext uri="{FF2B5EF4-FFF2-40B4-BE49-F238E27FC236}">
                      <a16:creationId xmlns:a16="http://schemas.microsoft.com/office/drawing/2014/main" id="{033676F6-792F-120E-2FAC-3E27183B6823}"/>
                    </a:ext>
                  </a:extLst>
                </p:cNvPr>
                <p:cNvPicPr/>
                <p:nvPr/>
              </p:nvPicPr>
              <p:blipFill>
                <a:blip r:embed="rId80"/>
                <a:stretch>
                  <a:fillRect/>
                </a:stretch>
              </p:blipFill>
              <p:spPr>
                <a:xfrm>
                  <a:off x="9460047" y="49745"/>
                  <a:ext cx="204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2" name="Freihand 171">
                  <a:extLst>
                    <a:ext uri="{FF2B5EF4-FFF2-40B4-BE49-F238E27FC236}">
                      <a16:creationId xmlns:a16="http://schemas.microsoft.com/office/drawing/2014/main" id="{38B8CF0B-9806-C8A3-BE4D-65DD8808DF15}"/>
                    </a:ext>
                  </a:extLst>
                </p14:cNvPr>
                <p14:cNvContentPartPr/>
                <p14:nvPr/>
              </p14:nvContentPartPr>
              <p14:xfrm>
                <a:off x="9685407" y="154505"/>
                <a:ext cx="245160" cy="104040"/>
              </p14:xfrm>
            </p:contentPart>
          </mc:Choice>
          <mc:Fallback xmlns="">
            <p:pic>
              <p:nvPicPr>
                <p:cNvPr id="172" name="Freihand 171">
                  <a:extLst>
                    <a:ext uri="{FF2B5EF4-FFF2-40B4-BE49-F238E27FC236}">
                      <a16:creationId xmlns:a16="http://schemas.microsoft.com/office/drawing/2014/main" id="{38B8CF0B-9806-C8A3-BE4D-65DD8808DF15}"/>
                    </a:ext>
                  </a:extLst>
                </p:cNvPr>
                <p:cNvPicPr/>
                <p:nvPr/>
              </p:nvPicPr>
              <p:blipFill>
                <a:blip r:embed="rId82"/>
                <a:stretch>
                  <a:fillRect/>
                </a:stretch>
              </p:blipFill>
              <p:spPr>
                <a:xfrm>
                  <a:off x="9676767" y="145505"/>
                  <a:ext cx="262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3" name="Freihand 172">
                  <a:extLst>
                    <a:ext uri="{FF2B5EF4-FFF2-40B4-BE49-F238E27FC236}">
                      <a16:creationId xmlns:a16="http://schemas.microsoft.com/office/drawing/2014/main" id="{F0A04630-DF3F-556C-F783-D060E5F469DB}"/>
                    </a:ext>
                  </a:extLst>
                </p14:cNvPr>
                <p14:cNvContentPartPr/>
                <p14:nvPr/>
              </p14:nvContentPartPr>
              <p14:xfrm>
                <a:off x="9910047" y="111665"/>
                <a:ext cx="57600" cy="46440"/>
              </p14:xfrm>
            </p:contentPart>
          </mc:Choice>
          <mc:Fallback xmlns="">
            <p:pic>
              <p:nvPicPr>
                <p:cNvPr id="173" name="Freihand 172">
                  <a:extLst>
                    <a:ext uri="{FF2B5EF4-FFF2-40B4-BE49-F238E27FC236}">
                      <a16:creationId xmlns:a16="http://schemas.microsoft.com/office/drawing/2014/main" id="{F0A04630-DF3F-556C-F783-D060E5F469DB}"/>
                    </a:ext>
                  </a:extLst>
                </p:cNvPr>
                <p:cNvPicPr/>
                <p:nvPr/>
              </p:nvPicPr>
              <p:blipFill>
                <a:blip r:embed="rId84"/>
                <a:stretch>
                  <a:fillRect/>
                </a:stretch>
              </p:blipFill>
              <p:spPr>
                <a:xfrm>
                  <a:off x="9901407" y="103025"/>
                  <a:ext cx="75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4" name="Freihand 173">
                  <a:extLst>
                    <a:ext uri="{FF2B5EF4-FFF2-40B4-BE49-F238E27FC236}">
                      <a16:creationId xmlns:a16="http://schemas.microsoft.com/office/drawing/2014/main" id="{3FF2F722-6C0D-EA2D-D60E-BD73786B8BD3}"/>
                    </a:ext>
                  </a:extLst>
                </p14:cNvPr>
                <p14:cNvContentPartPr/>
                <p14:nvPr/>
              </p14:nvContentPartPr>
              <p14:xfrm>
                <a:off x="10019847" y="167465"/>
                <a:ext cx="201240" cy="104760"/>
              </p14:xfrm>
            </p:contentPart>
          </mc:Choice>
          <mc:Fallback xmlns="">
            <p:pic>
              <p:nvPicPr>
                <p:cNvPr id="174" name="Freihand 173">
                  <a:extLst>
                    <a:ext uri="{FF2B5EF4-FFF2-40B4-BE49-F238E27FC236}">
                      <a16:creationId xmlns:a16="http://schemas.microsoft.com/office/drawing/2014/main" id="{3FF2F722-6C0D-EA2D-D60E-BD73786B8BD3}"/>
                    </a:ext>
                  </a:extLst>
                </p:cNvPr>
                <p:cNvPicPr/>
                <p:nvPr/>
              </p:nvPicPr>
              <p:blipFill>
                <a:blip r:embed="rId86"/>
                <a:stretch>
                  <a:fillRect/>
                </a:stretch>
              </p:blipFill>
              <p:spPr>
                <a:xfrm>
                  <a:off x="10010847" y="158465"/>
                  <a:ext cx="218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5" name="Freihand 174">
                  <a:extLst>
                    <a:ext uri="{FF2B5EF4-FFF2-40B4-BE49-F238E27FC236}">
                      <a16:creationId xmlns:a16="http://schemas.microsoft.com/office/drawing/2014/main" id="{60BBFE52-9E6C-F29B-11B3-0AE025F01E02}"/>
                    </a:ext>
                  </a:extLst>
                </p14:cNvPr>
                <p14:cNvContentPartPr/>
                <p14:nvPr/>
              </p14:nvContentPartPr>
              <p14:xfrm>
                <a:off x="10497567" y="84665"/>
                <a:ext cx="243720" cy="248040"/>
              </p14:xfrm>
            </p:contentPart>
          </mc:Choice>
          <mc:Fallback xmlns="">
            <p:pic>
              <p:nvPicPr>
                <p:cNvPr id="175" name="Freihand 174">
                  <a:extLst>
                    <a:ext uri="{FF2B5EF4-FFF2-40B4-BE49-F238E27FC236}">
                      <a16:creationId xmlns:a16="http://schemas.microsoft.com/office/drawing/2014/main" id="{60BBFE52-9E6C-F29B-11B3-0AE025F01E02}"/>
                    </a:ext>
                  </a:extLst>
                </p:cNvPr>
                <p:cNvPicPr/>
                <p:nvPr/>
              </p:nvPicPr>
              <p:blipFill>
                <a:blip r:embed="rId88"/>
                <a:stretch>
                  <a:fillRect/>
                </a:stretch>
              </p:blipFill>
              <p:spPr>
                <a:xfrm>
                  <a:off x="10488567" y="76025"/>
                  <a:ext cx="261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6" name="Freihand 175">
                  <a:extLst>
                    <a:ext uri="{FF2B5EF4-FFF2-40B4-BE49-F238E27FC236}">
                      <a16:creationId xmlns:a16="http://schemas.microsoft.com/office/drawing/2014/main" id="{967A0F26-40C7-A9B3-8E45-C6D5DFA48819}"/>
                    </a:ext>
                  </a:extLst>
                </p14:cNvPr>
                <p14:cNvContentPartPr/>
                <p14:nvPr/>
              </p14:nvContentPartPr>
              <p14:xfrm>
                <a:off x="10776927" y="114905"/>
                <a:ext cx="154080" cy="144720"/>
              </p14:xfrm>
            </p:contentPart>
          </mc:Choice>
          <mc:Fallback xmlns="">
            <p:pic>
              <p:nvPicPr>
                <p:cNvPr id="176" name="Freihand 175">
                  <a:extLst>
                    <a:ext uri="{FF2B5EF4-FFF2-40B4-BE49-F238E27FC236}">
                      <a16:creationId xmlns:a16="http://schemas.microsoft.com/office/drawing/2014/main" id="{967A0F26-40C7-A9B3-8E45-C6D5DFA48819}"/>
                    </a:ext>
                  </a:extLst>
                </p:cNvPr>
                <p:cNvPicPr/>
                <p:nvPr/>
              </p:nvPicPr>
              <p:blipFill>
                <a:blip r:embed="rId90"/>
                <a:stretch>
                  <a:fillRect/>
                </a:stretch>
              </p:blipFill>
              <p:spPr>
                <a:xfrm>
                  <a:off x="10768287" y="105905"/>
                  <a:ext cx="171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7" name="Freihand 176">
                  <a:extLst>
                    <a:ext uri="{FF2B5EF4-FFF2-40B4-BE49-F238E27FC236}">
                      <a16:creationId xmlns:a16="http://schemas.microsoft.com/office/drawing/2014/main" id="{E054A207-B55B-6F92-C36E-E3B142BB72F7}"/>
                    </a:ext>
                  </a:extLst>
                </p14:cNvPr>
                <p14:cNvContentPartPr/>
                <p14:nvPr/>
              </p14:nvContentPartPr>
              <p14:xfrm>
                <a:off x="10941087" y="179705"/>
                <a:ext cx="305280" cy="87480"/>
              </p14:xfrm>
            </p:contentPart>
          </mc:Choice>
          <mc:Fallback xmlns="">
            <p:pic>
              <p:nvPicPr>
                <p:cNvPr id="177" name="Freihand 176">
                  <a:extLst>
                    <a:ext uri="{FF2B5EF4-FFF2-40B4-BE49-F238E27FC236}">
                      <a16:creationId xmlns:a16="http://schemas.microsoft.com/office/drawing/2014/main" id="{E054A207-B55B-6F92-C36E-E3B142BB72F7}"/>
                    </a:ext>
                  </a:extLst>
                </p:cNvPr>
                <p:cNvPicPr/>
                <p:nvPr/>
              </p:nvPicPr>
              <p:blipFill>
                <a:blip r:embed="rId92"/>
                <a:stretch>
                  <a:fillRect/>
                </a:stretch>
              </p:blipFill>
              <p:spPr>
                <a:xfrm>
                  <a:off x="10932447" y="171065"/>
                  <a:ext cx="322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80" name="Freihand 179">
                  <a:extLst>
                    <a:ext uri="{FF2B5EF4-FFF2-40B4-BE49-F238E27FC236}">
                      <a16:creationId xmlns:a16="http://schemas.microsoft.com/office/drawing/2014/main" id="{3253B1D1-F4DF-3662-10DF-792F4AED2646}"/>
                    </a:ext>
                  </a:extLst>
                </p14:cNvPr>
                <p14:cNvContentPartPr/>
                <p14:nvPr/>
              </p14:nvContentPartPr>
              <p14:xfrm>
                <a:off x="9534207" y="429545"/>
                <a:ext cx="124200" cy="249120"/>
              </p14:xfrm>
            </p:contentPart>
          </mc:Choice>
          <mc:Fallback xmlns="">
            <p:pic>
              <p:nvPicPr>
                <p:cNvPr id="180" name="Freihand 179">
                  <a:extLst>
                    <a:ext uri="{FF2B5EF4-FFF2-40B4-BE49-F238E27FC236}">
                      <a16:creationId xmlns:a16="http://schemas.microsoft.com/office/drawing/2014/main" id="{3253B1D1-F4DF-3662-10DF-792F4AED2646}"/>
                    </a:ext>
                  </a:extLst>
                </p:cNvPr>
                <p:cNvPicPr/>
                <p:nvPr/>
              </p:nvPicPr>
              <p:blipFill>
                <a:blip r:embed="rId94"/>
                <a:stretch>
                  <a:fillRect/>
                </a:stretch>
              </p:blipFill>
              <p:spPr>
                <a:xfrm>
                  <a:off x="9525567" y="420545"/>
                  <a:ext cx="1418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1" name="Freihand 180">
                  <a:extLst>
                    <a:ext uri="{FF2B5EF4-FFF2-40B4-BE49-F238E27FC236}">
                      <a16:creationId xmlns:a16="http://schemas.microsoft.com/office/drawing/2014/main" id="{6F17F796-A995-BF64-5D71-A5C06C4F5507}"/>
                    </a:ext>
                  </a:extLst>
                </p14:cNvPr>
                <p14:cNvContentPartPr/>
                <p14:nvPr/>
              </p14:nvContentPartPr>
              <p14:xfrm>
                <a:off x="9685767" y="488225"/>
                <a:ext cx="290880" cy="110880"/>
              </p14:xfrm>
            </p:contentPart>
          </mc:Choice>
          <mc:Fallback xmlns="">
            <p:pic>
              <p:nvPicPr>
                <p:cNvPr id="181" name="Freihand 180">
                  <a:extLst>
                    <a:ext uri="{FF2B5EF4-FFF2-40B4-BE49-F238E27FC236}">
                      <a16:creationId xmlns:a16="http://schemas.microsoft.com/office/drawing/2014/main" id="{6F17F796-A995-BF64-5D71-A5C06C4F5507}"/>
                    </a:ext>
                  </a:extLst>
                </p:cNvPr>
                <p:cNvPicPr/>
                <p:nvPr/>
              </p:nvPicPr>
              <p:blipFill>
                <a:blip r:embed="rId96"/>
                <a:stretch>
                  <a:fillRect/>
                </a:stretch>
              </p:blipFill>
              <p:spPr>
                <a:xfrm>
                  <a:off x="9676767" y="479585"/>
                  <a:ext cx="30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2" name="Freihand 181">
                  <a:extLst>
                    <a:ext uri="{FF2B5EF4-FFF2-40B4-BE49-F238E27FC236}">
                      <a16:creationId xmlns:a16="http://schemas.microsoft.com/office/drawing/2014/main" id="{63EEB275-6D13-BCD6-FF27-BA9839A7E056}"/>
                    </a:ext>
                  </a:extLst>
                </p14:cNvPr>
                <p14:cNvContentPartPr/>
                <p14:nvPr/>
              </p14:nvContentPartPr>
              <p14:xfrm>
                <a:off x="10052607" y="399305"/>
                <a:ext cx="109800" cy="174960"/>
              </p14:xfrm>
            </p:contentPart>
          </mc:Choice>
          <mc:Fallback xmlns="">
            <p:pic>
              <p:nvPicPr>
                <p:cNvPr id="182" name="Freihand 181">
                  <a:extLst>
                    <a:ext uri="{FF2B5EF4-FFF2-40B4-BE49-F238E27FC236}">
                      <a16:creationId xmlns:a16="http://schemas.microsoft.com/office/drawing/2014/main" id="{63EEB275-6D13-BCD6-FF27-BA9839A7E056}"/>
                    </a:ext>
                  </a:extLst>
                </p:cNvPr>
                <p:cNvPicPr/>
                <p:nvPr/>
              </p:nvPicPr>
              <p:blipFill>
                <a:blip r:embed="rId98"/>
                <a:stretch>
                  <a:fillRect/>
                </a:stretch>
              </p:blipFill>
              <p:spPr>
                <a:xfrm>
                  <a:off x="10043967" y="390305"/>
                  <a:ext cx="127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3" name="Freihand 182">
                  <a:extLst>
                    <a:ext uri="{FF2B5EF4-FFF2-40B4-BE49-F238E27FC236}">
                      <a16:creationId xmlns:a16="http://schemas.microsoft.com/office/drawing/2014/main" id="{ABF6B177-187B-2F2E-5783-A7743587ECD4}"/>
                    </a:ext>
                  </a:extLst>
                </p14:cNvPr>
                <p14:cNvContentPartPr/>
                <p14:nvPr/>
              </p14:nvContentPartPr>
              <p14:xfrm>
                <a:off x="10389207" y="434585"/>
                <a:ext cx="408960" cy="115560"/>
              </p14:xfrm>
            </p:contentPart>
          </mc:Choice>
          <mc:Fallback xmlns="">
            <p:pic>
              <p:nvPicPr>
                <p:cNvPr id="183" name="Freihand 182">
                  <a:extLst>
                    <a:ext uri="{FF2B5EF4-FFF2-40B4-BE49-F238E27FC236}">
                      <a16:creationId xmlns:a16="http://schemas.microsoft.com/office/drawing/2014/main" id="{ABF6B177-187B-2F2E-5783-A7743587ECD4}"/>
                    </a:ext>
                  </a:extLst>
                </p:cNvPr>
                <p:cNvPicPr/>
                <p:nvPr/>
              </p:nvPicPr>
              <p:blipFill>
                <a:blip r:embed="rId100"/>
                <a:stretch>
                  <a:fillRect/>
                </a:stretch>
              </p:blipFill>
              <p:spPr>
                <a:xfrm>
                  <a:off x="10380207" y="425945"/>
                  <a:ext cx="426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84" name="Freihand 183">
                  <a:extLst>
                    <a:ext uri="{FF2B5EF4-FFF2-40B4-BE49-F238E27FC236}">
                      <a16:creationId xmlns:a16="http://schemas.microsoft.com/office/drawing/2014/main" id="{B214E421-9219-D7FF-242D-B168E77F6406}"/>
                    </a:ext>
                  </a:extLst>
                </p14:cNvPr>
                <p14:cNvContentPartPr/>
                <p14:nvPr/>
              </p14:nvContentPartPr>
              <p14:xfrm>
                <a:off x="10734807" y="391745"/>
                <a:ext cx="24120" cy="10080"/>
              </p14:xfrm>
            </p:contentPart>
          </mc:Choice>
          <mc:Fallback xmlns="">
            <p:pic>
              <p:nvPicPr>
                <p:cNvPr id="184" name="Freihand 183">
                  <a:extLst>
                    <a:ext uri="{FF2B5EF4-FFF2-40B4-BE49-F238E27FC236}">
                      <a16:creationId xmlns:a16="http://schemas.microsoft.com/office/drawing/2014/main" id="{B214E421-9219-D7FF-242D-B168E77F6406}"/>
                    </a:ext>
                  </a:extLst>
                </p:cNvPr>
                <p:cNvPicPr/>
                <p:nvPr/>
              </p:nvPicPr>
              <p:blipFill>
                <a:blip r:embed="rId102"/>
                <a:stretch>
                  <a:fillRect/>
                </a:stretch>
              </p:blipFill>
              <p:spPr>
                <a:xfrm>
                  <a:off x="10725807" y="383105"/>
                  <a:ext cx="41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85" name="Freihand 184">
                  <a:extLst>
                    <a:ext uri="{FF2B5EF4-FFF2-40B4-BE49-F238E27FC236}">
                      <a16:creationId xmlns:a16="http://schemas.microsoft.com/office/drawing/2014/main" id="{99B93D3C-B97E-817B-3578-25002A44A6DC}"/>
                    </a:ext>
                  </a:extLst>
                </p14:cNvPr>
                <p14:cNvContentPartPr/>
                <p14:nvPr/>
              </p14:nvContentPartPr>
              <p14:xfrm>
                <a:off x="10962327" y="398945"/>
                <a:ext cx="113400" cy="154440"/>
              </p14:xfrm>
            </p:contentPart>
          </mc:Choice>
          <mc:Fallback xmlns="">
            <p:pic>
              <p:nvPicPr>
                <p:cNvPr id="185" name="Freihand 184">
                  <a:extLst>
                    <a:ext uri="{FF2B5EF4-FFF2-40B4-BE49-F238E27FC236}">
                      <a16:creationId xmlns:a16="http://schemas.microsoft.com/office/drawing/2014/main" id="{99B93D3C-B97E-817B-3578-25002A44A6DC}"/>
                    </a:ext>
                  </a:extLst>
                </p:cNvPr>
                <p:cNvPicPr/>
                <p:nvPr/>
              </p:nvPicPr>
              <p:blipFill>
                <a:blip r:embed="rId104"/>
                <a:stretch>
                  <a:fillRect/>
                </a:stretch>
              </p:blipFill>
              <p:spPr>
                <a:xfrm>
                  <a:off x="10953327" y="389945"/>
                  <a:ext cx="131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86" name="Freihand 185">
                  <a:extLst>
                    <a:ext uri="{FF2B5EF4-FFF2-40B4-BE49-F238E27FC236}">
                      <a16:creationId xmlns:a16="http://schemas.microsoft.com/office/drawing/2014/main" id="{3DB79AD4-02D5-6CA3-6DBD-A856AC9D47F3}"/>
                    </a:ext>
                  </a:extLst>
                </p14:cNvPr>
                <p14:cNvContentPartPr/>
                <p14:nvPr/>
              </p14:nvContentPartPr>
              <p14:xfrm>
                <a:off x="11137287" y="460505"/>
                <a:ext cx="113040" cy="91440"/>
              </p14:xfrm>
            </p:contentPart>
          </mc:Choice>
          <mc:Fallback xmlns="">
            <p:pic>
              <p:nvPicPr>
                <p:cNvPr id="186" name="Freihand 185">
                  <a:extLst>
                    <a:ext uri="{FF2B5EF4-FFF2-40B4-BE49-F238E27FC236}">
                      <a16:creationId xmlns:a16="http://schemas.microsoft.com/office/drawing/2014/main" id="{3DB79AD4-02D5-6CA3-6DBD-A856AC9D47F3}"/>
                    </a:ext>
                  </a:extLst>
                </p:cNvPr>
                <p:cNvPicPr/>
                <p:nvPr/>
              </p:nvPicPr>
              <p:blipFill>
                <a:blip r:embed="rId106"/>
                <a:stretch>
                  <a:fillRect/>
                </a:stretch>
              </p:blipFill>
              <p:spPr>
                <a:xfrm>
                  <a:off x="11128647" y="451505"/>
                  <a:ext cx="130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7" name="Freihand 186">
                  <a:extLst>
                    <a:ext uri="{FF2B5EF4-FFF2-40B4-BE49-F238E27FC236}">
                      <a16:creationId xmlns:a16="http://schemas.microsoft.com/office/drawing/2014/main" id="{A3F0E3BB-C5F0-1720-8E07-521A493A73B9}"/>
                    </a:ext>
                  </a:extLst>
                </p14:cNvPr>
                <p14:cNvContentPartPr/>
                <p14:nvPr/>
              </p14:nvContentPartPr>
              <p14:xfrm>
                <a:off x="11285967" y="337025"/>
                <a:ext cx="140400" cy="198360"/>
              </p14:xfrm>
            </p:contentPart>
          </mc:Choice>
          <mc:Fallback xmlns="">
            <p:pic>
              <p:nvPicPr>
                <p:cNvPr id="187" name="Freihand 186">
                  <a:extLst>
                    <a:ext uri="{FF2B5EF4-FFF2-40B4-BE49-F238E27FC236}">
                      <a16:creationId xmlns:a16="http://schemas.microsoft.com/office/drawing/2014/main" id="{A3F0E3BB-C5F0-1720-8E07-521A493A73B9}"/>
                    </a:ext>
                  </a:extLst>
                </p:cNvPr>
                <p:cNvPicPr/>
                <p:nvPr/>
              </p:nvPicPr>
              <p:blipFill>
                <a:blip r:embed="rId108"/>
                <a:stretch>
                  <a:fillRect/>
                </a:stretch>
              </p:blipFill>
              <p:spPr>
                <a:xfrm>
                  <a:off x="11276967" y="328385"/>
                  <a:ext cx="158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88" name="Freihand 187">
                  <a:extLst>
                    <a:ext uri="{FF2B5EF4-FFF2-40B4-BE49-F238E27FC236}">
                      <a16:creationId xmlns:a16="http://schemas.microsoft.com/office/drawing/2014/main" id="{097FCF45-43EA-81BD-4944-52251736099F}"/>
                    </a:ext>
                  </a:extLst>
                </p14:cNvPr>
                <p14:cNvContentPartPr/>
                <p14:nvPr/>
              </p14:nvContentPartPr>
              <p14:xfrm>
                <a:off x="11450487" y="322625"/>
                <a:ext cx="311400" cy="348480"/>
              </p14:xfrm>
            </p:contentPart>
          </mc:Choice>
          <mc:Fallback xmlns="">
            <p:pic>
              <p:nvPicPr>
                <p:cNvPr id="188" name="Freihand 187">
                  <a:extLst>
                    <a:ext uri="{FF2B5EF4-FFF2-40B4-BE49-F238E27FC236}">
                      <a16:creationId xmlns:a16="http://schemas.microsoft.com/office/drawing/2014/main" id="{097FCF45-43EA-81BD-4944-52251736099F}"/>
                    </a:ext>
                  </a:extLst>
                </p:cNvPr>
                <p:cNvPicPr/>
                <p:nvPr/>
              </p:nvPicPr>
              <p:blipFill>
                <a:blip r:embed="rId110"/>
                <a:stretch>
                  <a:fillRect/>
                </a:stretch>
              </p:blipFill>
              <p:spPr>
                <a:xfrm>
                  <a:off x="11441487" y="313985"/>
                  <a:ext cx="3290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89" name="Freihand 188">
                  <a:extLst>
                    <a:ext uri="{FF2B5EF4-FFF2-40B4-BE49-F238E27FC236}">
                      <a16:creationId xmlns:a16="http://schemas.microsoft.com/office/drawing/2014/main" id="{8B438EDC-F39A-6516-35EB-953680187624}"/>
                    </a:ext>
                  </a:extLst>
                </p14:cNvPr>
                <p14:cNvContentPartPr/>
                <p14:nvPr/>
              </p14:nvContentPartPr>
              <p14:xfrm>
                <a:off x="11778807" y="436025"/>
                <a:ext cx="183960" cy="212040"/>
              </p14:xfrm>
            </p:contentPart>
          </mc:Choice>
          <mc:Fallback xmlns="">
            <p:pic>
              <p:nvPicPr>
                <p:cNvPr id="189" name="Freihand 188">
                  <a:extLst>
                    <a:ext uri="{FF2B5EF4-FFF2-40B4-BE49-F238E27FC236}">
                      <a16:creationId xmlns:a16="http://schemas.microsoft.com/office/drawing/2014/main" id="{8B438EDC-F39A-6516-35EB-953680187624}"/>
                    </a:ext>
                  </a:extLst>
                </p:cNvPr>
                <p:cNvPicPr/>
                <p:nvPr/>
              </p:nvPicPr>
              <p:blipFill>
                <a:blip r:embed="rId112"/>
                <a:stretch>
                  <a:fillRect/>
                </a:stretch>
              </p:blipFill>
              <p:spPr>
                <a:xfrm>
                  <a:off x="11769807" y="427385"/>
                  <a:ext cx="201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90" name="Freihand 189">
                  <a:extLst>
                    <a:ext uri="{FF2B5EF4-FFF2-40B4-BE49-F238E27FC236}">
                      <a16:creationId xmlns:a16="http://schemas.microsoft.com/office/drawing/2014/main" id="{741F6BA0-935C-7C9E-487A-F5608D93EC1E}"/>
                    </a:ext>
                  </a:extLst>
                </p14:cNvPr>
                <p14:cNvContentPartPr/>
                <p14:nvPr/>
              </p14:nvContentPartPr>
              <p14:xfrm>
                <a:off x="9386247" y="655985"/>
                <a:ext cx="140040" cy="72360"/>
              </p14:xfrm>
            </p:contentPart>
          </mc:Choice>
          <mc:Fallback xmlns="">
            <p:pic>
              <p:nvPicPr>
                <p:cNvPr id="190" name="Freihand 189">
                  <a:extLst>
                    <a:ext uri="{FF2B5EF4-FFF2-40B4-BE49-F238E27FC236}">
                      <a16:creationId xmlns:a16="http://schemas.microsoft.com/office/drawing/2014/main" id="{741F6BA0-935C-7C9E-487A-F5608D93EC1E}"/>
                    </a:ext>
                  </a:extLst>
                </p:cNvPr>
                <p:cNvPicPr/>
                <p:nvPr/>
              </p:nvPicPr>
              <p:blipFill>
                <a:blip r:embed="rId114"/>
                <a:stretch>
                  <a:fillRect/>
                </a:stretch>
              </p:blipFill>
              <p:spPr>
                <a:xfrm>
                  <a:off x="9377247" y="647345"/>
                  <a:ext cx="157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91" name="Freihand 190">
                  <a:extLst>
                    <a:ext uri="{FF2B5EF4-FFF2-40B4-BE49-F238E27FC236}">
                      <a16:creationId xmlns:a16="http://schemas.microsoft.com/office/drawing/2014/main" id="{6F9CE960-AAC6-A5AF-AA58-2F0491ED3325}"/>
                    </a:ext>
                  </a:extLst>
                </p14:cNvPr>
                <p14:cNvContentPartPr/>
                <p14:nvPr/>
              </p14:nvContentPartPr>
              <p14:xfrm>
                <a:off x="10199487" y="382025"/>
                <a:ext cx="113760" cy="78120"/>
              </p14:xfrm>
            </p:contentPart>
          </mc:Choice>
          <mc:Fallback xmlns="">
            <p:pic>
              <p:nvPicPr>
                <p:cNvPr id="191" name="Freihand 190">
                  <a:extLst>
                    <a:ext uri="{FF2B5EF4-FFF2-40B4-BE49-F238E27FC236}">
                      <a16:creationId xmlns:a16="http://schemas.microsoft.com/office/drawing/2014/main" id="{6F9CE960-AAC6-A5AF-AA58-2F0491ED3325}"/>
                    </a:ext>
                  </a:extLst>
                </p:cNvPr>
                <p:cNvPicPr/>
                <p:nvPr/>
              </p:nvPicPr>
              <p:blipFill>
                <a:blip r:embed="rId116"/>
                <a:stretch>
                  <a:fillRect/>
                </a:stretch>
              </p:blipFill>
              <p:spPr>
                <a:xfrm>
                  <a:off x="10190847" y="373385"/>
                  <a:ext cx="131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92" name="Freihand 191">
                  <a:extLst>
                    <a:ext uri="{FF2B5EF4-FFF2-40B4-BE49-F238E27FC236}">
                      <a16:creationId xmlns:a16="http://schemas.microsoft.com/office/drawing/2014/main" id="{3FA6ECC6-6B32-C66A-9661-2C70EF7F9930}"/>
                    </a:ext>
                  </a:extLst>
                </p14:cNvPr>
                <p14:cNvContentPartPr/>
                <p14:nvPr/>
              </p14:nvContentPartPr>
              <p14:xfrm>
                <a:off x="9330087" y="179705"/>
                <a:ext cx="128520" cy="14760"/>
              </p14:xfrm>
            </p:contentPart>
          </mc:Choice>
          <mc:Fallback xmlns="">
            <p:pic>
              <p:nvPicPr>
                <p:cNvPr id="192" name="Freihand 191">
                  <a:extLst>
                    <a:ext uri="{FF2B5EF4-FFF2-40B4-BE49-F238E27FC236}">
                      <a16:creationId xmlns:a16="http://schemas.microsoft.com/office/drawing/2014/main" id="{3FA6ECC6-6B32-C66A-9661-2C70EF7F9930}"/>
                    </a:ext>
                  </a:extLst>
                </p:cNvPr>
                <p:cNvPicPr/>
                <p:nvPr/>
              </p:nvPicPr>
              <p:blipFill>
                <a:blip r:embed="rId118"/>
                <a:stretch>
                  <a:fillRect/>
                </a:stretch>
              </p:blipFill>
              <p:spPr>
                <a:xfrm>
                  <a:off x="9321087" y="171065"/>
                  <a:ext cx="146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93" name="Freihand 192">
                  <a:extLst>
                    <a:ext uri="{FF2B5EF4-FFF2-40B4-BE49-F238E27FC236}">
                      <a16:creationId xmlns:a16="http://schemas.microsoft.com/office/drawing/2014/main" id="{7C4B7323-2A21-6E66-6C44-497558D4D40E}"/>
                    </a:ext>
                  </a:extLst>
                </p14:cNvPr>
                <p14:cNvContentPartPr/>
                <p14:nvPr/>
              </p14:nvContentPartPr>
              <p14:xfrm>
                <a:off x="9258807" y="941465"/>
                <a:ext cx="182160" cy="28440"/>
              </p14:xfrm>
            </p:contentPart>
          </mc:Choice>
          <mc:Fallback xmlns="">
            <p:pic>
              <p:nvPicPr>
                <p:cNvPr id="193" name="Freihand 192">
                  <a:extLst>
                    <a:ext uri="{FF2B5EF4-FFF2-40B4-BE49-F238E27FC236}">
                      <a16:creationId xmlns:a16="http://schemas.microsoft.com/office/drawing/2014/main" id="{7C4B7323-2A21-6E66-6C44-497558D4D40E}"/>
                    </a:ext>
                  </a:extLst>
                </p:cNvPr>
                <p:cNvPicPr/>
                <p:nvPr/>
              </p:nvPicPr>
              <p:blipFill>
                <a:blip r:embed="rId120"/>
                <a:stretch>
                  <a:fillRect/>
                </a:stretch>
              </p:blipFill>
              <p:spPr>
                <a:xfrm>
                  <a:off x="9250167" y="932825"/>
                  <a:ext cx="199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95" name="Freihand 194">
                  <a:extLst>
                    <a:ext uri="{FF2B5EF4-FFF2-40B4-BE49-F238E27FC236}">
                      <a16:creationId xmlns:a16="http://schemas.microsoft.com/office/drawing/2014/main" id="{CFAB13B2-EB00-8152-A15F-31701AB86E5B}"/>
                    </a:ext>
                  </a:extLst>
                </p14:cNvPr>
                <p14:cNvContentPartPr/>
                <p14:nvPr/>
              </p14:nvContentPartPr>
              <p14:xfrm>
                <a:off x="9631767" y="857585"/>
                <a:ext cx="110520" cy="137160"/>
              </p14:xfrm>
            </p:contentPart>
          </mc:Choice>
          <mc:Fallback xmlns="">
            <p:pic>
              <p:nvPicPr>
                <p:cNvPr id="195" name="Freihand 194">
                  <a:extLst>
                    <a:ext uri="{FF2B5EF4-FFF2-40B4-BE49-F238E27FC236}">
                      <a16:creationId xmlns:a16="http://schemas.microsoft.com/office/drawing/2014/main" id="{CFAB13B2-EB00-8152-A15F-31701AB86E5B}"/>
                    </a:ext>
                  </a:extLst>
                </p:cNvPr>
                <p:cNvPicPr/>
                <p:nvPr/>
              </p:nvPicPr>
              <p:blipFill>
                <a:blip r:embed="rId122"/>
                <a:stretch>
                  <a:fillRect/>
                </a:stretch>
              </p:blipFill>
              <p:spPr>
                <a:xfrm>
                  <a:off x="9622767" y="848945"/>
                  <a:ext cx="128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96" name="Freihand 195">
                  <a:extLst>
                    <a:ext uri="{FF2B5EF4-FFF2-40B4-BE49-F238E27FC236}">
                      <a16:creationId xmlns:a16="http://schemas.microsoft.com/office/drawing/2014/main" id="{1B769513-DDF3-5317-89A5-9C22E7AE9C73}"/>
                    </a:ext>
                  </a:extLst>
                </p14:cNvPr>
                <p14:cNvContentPartPr/>
                <p14:nvPr/>
              </p14:nvContentPartPr>
              <p14:xfrm>
                <a:off x="9664167" y="747785"/>
                <a:ext cx="22320" cy="221040"/>
              </p14:xfrm>
            </p:contentPart>
          </mc:Choice>
          <mc:Fallback xmlns="">
            <p:pic>
              <p:nvPicPr>
                <p:cNvPr id="196" name="Freihand 195">
                  <a:extLst>
                    <a:ext uri="{FF2B5EF4-FFF2-40B4-BE49-F238E27FC236}">
                      <a16:creationId xmlns:a16="http://schemas.microsoft.com/office/drawing/2014/main" id="{1B769513-DDF3-5317-89A5-9C22E7AE9C73}"/>
                    </a:ext>
                  </a:extLst>
                </p:cNvPr>
                <p:cNvPicPr/>
                <p:nvPr/>
              </p:nvPicPr>
              <p:blipFill>
                <a:blip r:embed="rId124"/>
                <a:stretch>
                  <a:fillRect/>
                </a:stretch>
              </p:blipFill>
              <p:spPr>
                <a:xfrm>
                  <a:off x="9655167" y="739145"/>
                  <a:ext cx="39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97" name="Freihand 196">
                  <a:extLst>
                    <a:ext uri="{FF2B5EF4-FFF2-40B4-BE49-F238E27FC236}">
                      <a16:creationId xmlns:a16="http://schemas.microsoft.com/office/drawing/2014/main" id="{75B43D4E-4AD8-F389-41AF-25A95E483112}"/>
                    </a:ext>
                  </a:extLst>
                </p14:cNvPr>
                <p14:cNvContentPartPr/>
                <p14:nvPr/>
              </p14:nvContentPartPr>
              <p14:xfrm>
                <a:off x="9584967" y="738065"/>
                <a:ext cx="207360" cy="42120"/>
              </p14:xfrm>
            </p:contentPart>
          </mc:Choice>
          <mc:Fallback xmlns="">
            <p:pic>
              <p:nvPicPr>
                <p:cNvPr id="197" name="Freihand 196">
                  <a:extLst>
                    <a:ext uri="{FF2B5EF4-FFF2-40B4-BE49-F238E27FC236}">
                      <a16:creationId xmlns:a16="http://schemas.microsoft.com/office/drawing/2014/main" id="{75B43D4E-4AD8-F389-41AF-25A95E483112}"/>
                    </a:ext>
                  </a:extLst>
                </p:cNvPr>
                <p:cNvPicPr/>
                <p:nvPr/>
              </p:nvPicPr>
              <p:blipFill>
                <a:blip r:embed="rId126"/>
                <a:stretch>
                  <a:fillRect/>
                </a:stretch>
              </p:blipFill>
              <p:spPr>
                <a:xfrm>
                  <a:off x="9576327" y="729065"/>
                  <a:ext cx="225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8" name="Freihand 197">
                  <a:extLst>
                    <a:ext uri="{FF2B5EF4-FFF2-40B4-BE49-F238E27FC236}">
                      <a16:creationId xmlns:a16="http://schemas.microsoft.com/office/drawing/2014/main" id="{658276D6-C08E-091B-5102-19AEEF371E0B}"/>
                    </a:ext>
                  </a:extLst>
                </p14:cNvPr>
                <p14:cNvContentPartPr/>
                <p14:nvPr/>
              </p14:nvContentPartPr>
              <p14:xfrm>
                <a:off x="9569487" y="832385"/>
                <a:ext cx="150120" cy="36000"/>
              </p14:xfrm>
            </p:contentPart>
          </mc:Choice>
          <mc:Fallback xmlns="">
            <p:pic>
              <p:nvPicPr>
                <p:cNvPr id="198" name="Freihand 197">
                  <a:extLst>
                    <a:ext uri="{FF2B5EF4-FFF2-40B4-BE49-F238E27FC236}">
                      <a16:creationId xmlns:a16="http://schemas.microsoft.com/office/drawing/2014/main" id="{658276D6-C08E-091B-5102-19AEEF371E0B}"/>
                    </a:ext>
                  </a:extLst>
                </p:cNvPr>
                <p:cNvPicPr/>
                <p:nvPr/>
              </p:nvPicPr>
              <p:blipFill>
                <a:blip r:embed="rId128"/>
                <a:stretch>
                  <a:fillRect/>
                </a:stretch>
              </p:blipFill>
              <p:spPr>
                <a:xfrm>
                  <a:off x="9560847" y="823745"/>
                  <a:ext cx="167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9" name="Freihand 198">
                  <a:extLst>
                    <a:ext uri="{FF2B5EF4-FFF2-40B4-BE49-F238E27FC236}">
                      <a16:creationId xmlns:a16="http://schemas.microsoft.com/office/drawing/2014/main" id="{E3EAB180-828F-9E3F-C2AE-430BE58B1E48}"/>
                    </a:ext>
                  </a:extLst>
                </p14:cNvPr>
                <p14:cNvContentPartPr/>
                <p14:nvPr/>
              </p14:nvContentPartPr>
              <p14:xfrm>
                <a:off x="9756327" y="820505"/>
                <a:ext cx="350280" cy="108720"/>
              </p14:xfrm>
            </p:contentPart>
          </mc:Choice>
          <mc:Fallback xmlns="">
            <p:pic>
              <p:nvPicPr>
                <p:cNvPr id="199" name="Freihand 198">
                  <a:extLst>
                    <a:ext uri="{FF2B5EF4-FFF2-40B4-BE49-F238E27FC236}">
                      <a16:creationId xmlns:a16="http://schemas.microsoft.com/office/drawing/2014/main" id="{E3EAB180-828F-9E3F-C2AE-430BE58B1E48}"/>
                    </a:ext>
                  </a:extLst>
                </p:cNvPr>
                <p:cNvPicPr/>
                <p:nvPr/>
              </p:nvPicPr>
              <p:blipFill>
                <a:blip r:embed="rId130"/>
                <a:stretch>
                  <a:fillRect/>
                </a:stretch>
              </p:blipFill>
              <p:spPr>
                <a:xfrm>
                  <a:off x="9747327" y="811865"/>
                  <a:ext cx="367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00" name="Freihand 199">
                  <a:extLst>
                    <a:ext uri="{FF2B5EF4-FFF2-40B4-BE49-F238E27FC236}">
                      <a16:creationId xmlns:a16="http://schemas.microsoft.com/office/drawing/2014/main" id="{D92EC23F-4322-2BE1-409B-CCEDFB795633}"/>
                    </a:ext>
                  </a:extLst>
                </p14:cNvPr>
                <p14:cNvContentPartPr/>
                <p14:nvPr/>
              </p14:nvContentPartPr>
              <p14:xfrm>
                <a:off x="10042887" y="698465"/>
                <a:ext cx="6120" cy="10800"/>
              </p14:xfrm>
            </p:contentPart>
          </mc:Choice>
          <mc:Fallback xmlns="">
            <p:pic>
              <p:nvPicPr>
                <p:cNvPr id="200" name="Freihand 199">
                  <a:extLst>
                    <a:ext uri="{FF2B5EF4-FFF2-40B4-BE49-F238E27FC236}">
                      <a16:creationId xmlns:a16="http://schemas.microsoft.com/office/drawing/2014/main" id="{D92EC23F-4322-2BE1-409B-CCEDFB795633}"/>
                    </a:ext>
                  </a:extLst>
                </p:cNvPr>
                <p:cNvPicPr/>
                <p:nvPr/>
              </p:nvPicPr>
              <p:blipFill>
                <a:blip r:embed="rId132"/>
                <a:stretch>
                  <a:fillRect/>
                </a:stretch>
              </p:blipFill>
              <p:spPr>
                <a:xfrm>
                  <a:off x="10033887" y="689465"/>
                  <a:ext cx="23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1" name="Freihand 200">
                  <a:extLst>
                    <a:ext uri="{FF2B5EF4-FFF2-40B4-BE49-F238E27FC236}">
                      <a16:creationId xmlns:a16="http://schemas.microsoft.com/office/drawing/2014/main" id="{E69F0B04-034E-4656-7BA7-F12E60F6891E}"/>
                    </a:ext>
                  </a:extLst>
                </p14:cNvPr>
                <p14:cNvContentPartPr/>
                <p14:nvPr/>
              </p14:nvContentPartPr>
              <p14:xfrm>
                <a:off x="10173207" y="779465"/>
                <a:ext cx="221400" cy="96840"/>
              </p14:xfrm>
            </p:contentPart>
          </mc:Choice>
          <mc:Fallback xmlns="">
            <p:pic>
              <p:nvPicPr>
                <p:cNvPr id="201" name="Freihand 200">
                  <a:extLst>
                    <a:ext uri="{FF2B5EF4-FFF2-40B4-BE49-F238E27FC236}">
                      <a16:creationId xmlns:a16="http://schemas.microsoft.com/office/drawing/2014/main" id="{E69F0B04-034E-4656-7BA7-F12E60F6891E}"/>
                    </a:ext>
                  </a:extLst>
                </p:cNvPr>
                <p:cNvPicPr/>
                <p:nvPr/>
              </p:nvPicPr>
              <p:blipFill>
                <a:blip r:embed="rId134"/>
                <a:stretch>
                  <a:fillRect/>
                </a:stretch>
              </p:blipFill>
              <p:spPr>
                <a:xfrm>
                  <a:off x="10164567" y="770465"/>
                  <a:ext cx="239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2" name="Freihand 201">
                  <a:extLst>
                    <a:ext uri="{FF2B5EF4-FFF2-40B4-BE49-F238E27FC236}">
                      <a16:creationId xmlns:a16="http://schemas.microsoft.com/office/drawing/2014/main" id="{4A5AEEEE-AAD1-578F-3EE3-C6AA008DBF0E}"/>
                    </a:ext>
                  </a:extLst>
                </p14:cNvPr>
                <p14:cNvContentPartPr/>
                <p14:nvPr/>
              </p14:nvContentPartPr>
              <p14:xfrm>
                <a:off x="10487127" y="768305"/>
                <a:ext cx="110880" cy="102960"/>
              </p14:xfrm>
            </p:contentPart>
          </mc:Choice>
          <mc:Fallback xmlns="">
            <p:pic>
              <p:nvPicPr>
                <p:cNvPr id="202" name="Freihand 201">
                  <a:extLst>
                    <a:ext uri="{FF2B5EF4-FFF2-40B4-BE49-F238E27FC236}">
                      <a16:creationId xmlns:a16="http://schemas.microsoft.com/office/drawing/2014/main" id="{4A5AEEEE-AAD1-578F-3EE3-C6AA008DBF0E}"/>
                    </a:ext>
                  </a:extLst>
                </p:cNvPr>
                <p:cNvPicPr/>
                <p:nvPr/>
              </p:nvPicPr>
              <p:blipFill>
                <a:blip r:embed="rId136"/>
                <a:stretch>
                  <a:fillRect/>
                </a:stretch>
              </p:blipFill>
              <p:spPr>
                <a:xfrm>
                  <a:off x="10478127" y="759305"/>
                  <a:ext cx="128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3" name="Freihand 202">
                  <a:extLst>
                    <a:ext uri="{FF2B5EF4-FFF2-40B4-BE49-F238E27FC236}">
                      <a16:creationId xmlns:a16="http://schemas.microsoft.com/office/drawing/2014/main" id="{3BEA6BFB-243B-65A5-972A-86F3D47D95D3}"/>
                    </a:ext>
                  </a:extLst>
                </p14:cNvPr>
                <p14:cNvContentPartPr/>
                <p14:nvPr/>
              </p14:nvContentPartPr>
              <p14:xfrm>
                <a:off x="10493607" y="828425"/>
                <a:ext cx="127440" cy="12600"/>
              </p14:xfrm>
            </p:contentPart>
          </mc:Choice>
          <mc:Fallback xmlns="">
            <p:pic>
              <p:nvPicPr>
                <p:cNvPr id="203" name="Freihand 202">
                  <a:extLst>
                    <a:ext uri="{FF2B5EF4-FFF2-40B4-BE49-F238E27FC236}">
                      <a16:creationId xmlns:a16="http://schemas.microsoft.com/office/drawing/2014/main" id="{3BEA6BFB-243B-65A5-972A-86F3D47D95D3}"/>
                    </a:ext>
                  </a:extLst>
                </p:cNvPr>
                <p:cNvPicPr/>
                <p:nvPr/>
              </p:nvPicPr>
              <p:blipFill>
                <a:blip r:embed="rId138"/>
                <a:stretch>
                  <a:fillRect/>
                </a:stretch>
              </p:blipFill>
              <p:spPr>
                <a:xfrm>
                  <a:off x="10484967" y="819425"/>
                  <a:ext cx="145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4" name="Freihand 203">
                  <a:extLst>
                    <a:ext uri="{FF2B5EF4-FFF2-40B4-BE49-F238E27FC236}">
                      <a16:creationId xmlns:a16="http://schemas.microsoft.com/office/drawing/2014/main" id="{84AC6C4C-651C-F2CF-AF30-9E7A5E660369}"/>
                    </a:ext>
                  </a:extLst>
                </p14:cNvPr>
                <p14:cNvContentPartPr/>
                <p14:nvPr/>
              </p14:nvContentPartPr>
              <p14:xfrm>
                <a:off x="10652367" y="686585"/>
                <a:ext cx="262440" cy="205920"/>
              </p14:xfrm>
            </p:contentPart>
          </mc:Choice>
          <mc:Fallback xmlns="">
            <p:pic>
              <p:nvPicPr>
                <p:cNvPr id="204" name="Freihand 203">
                  <a:extLst>
                    <a:ext uri="{FF2B5EF4-FFF2-40B4-BE49-F238E27FC236}">
                      <a16:creationId xmlns:a16="http://schemas.microsoft.com/office/drawing/2014/main" id="{84AC6C4C-651C-F2CF-AF30-9E7A5E660369}"/>
                    </a:ext>
                  </a:extLst>
                </p:cNvPr>
                <p:cNvPicPr/>
                <p:nvPr/>
              </p:nvPicPr>
              <p:blipFill>
                <a:blip r:embed="rId140"/>
                <a:stretch>
                  <a:fillRect/>
                </a:stretch>
              </p:blipFill>
              <p:spPr>
                <a:xfrm>
                  <a:off x="10643727" y="677585"/>
                  <a:ext cx="2800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5" name="Freihand 204">
                  <a:extLst>
                    <a:ext uri="{FF2B5EF4-FFF2-40B4-BE49-F238E27FC236}">
                      <a16:creationId xmlns:a16="http://schemas.microsoft.com/office/drawing/2014/main" id="{8D9F9468-B5C2-70A4-7F67-A5A969E2B8C3}"/>
                    </a:ext>
                  </a:extLst>
                </p14:cNvPr>
                <p14:cNvContentPartPr/>
                <p14:nvPr/>
              </p14:nvContentPartPr>
              <p14:xfrm>
                <a:off x="10988967" y="667865"/>
                <a:ext cx="27360" cy="201600"/>
              </p14:xfrm>
            </p:contentPart>
          </mc:Choice>
          <mc:Fallback xmlns="">
            <p:pic>
              <p:nvPicPr>
                <p:cNvPr id="205" name="Freihand 204">
                  <a:extLst>
                    <a:ext uri="{FF2B5EF4-FFF2-40B4-BE49-F238E27FC236}">
                      <a16:creationId xmlns:a16="http://schemas.microsoft.com/office/drawing/2014/main" id="{8D9F9468-B5C2-70A4-7F67-A5A969E2B8C3}"/>
                    </a:ext>
                  </a:extLst>
                </p:cNvPr>
                <p:cNvPicPr/>
                <p:nvPr/>
              </p:nvPicPr>
              <p:blipFill>
                <a:blip r:embed="rId142"/>
                <a:stretch>
                  <a:fillRect/>
                </a:stretch>
              </p:blipFill>
              <p:spPr>
                <a:xfrm>
                  <a:off x="10980327" y="659225"/>
                  <a:ext cx="45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06" name="Freihand 205">
                  <a:extLst>
                    <a:ext uri="{FF2B5EF4-FFF2-40B4-BE49-F238E27FC236}">
                      <a16:creationId xmlns:a16="http://schemas.microsoft.com/office/drawing/2014/main" id="{839DB186-EEE0-9EF4-CD40-D1AFF6513802}"/>
                    </a:ext>
                  </a:extLst>
                </p14:cNvPr>
                <p14:cNvContentPartPr/>
                <p14:nvPr/>
              </p14:nvContentPartPr>
              <p14:xfrm>
                <a:off x="11182647" y="750305"/>
                <a:ext cx="100080" cy="131760"/>
              </p14:xfrm>
            </p:contentPart>
          </mc:Choice>
          <mc:Fallback xmlns="">
            <p:pic>
              <p:nvPicPr>
                <p:cNvPr id="206" name="Freihand 205">
                  <a:extLst>
                    <a:ext uri="{FF2B5EF4-FFF2-40B4-BE49-F238E27FC236}">
                      <a16:creationId xmlns:a16="http://schemas.microsoft.com/office/drawing/2014/main" id="{839DB186-EEE0-9EF4-CD40-D1AFF6513802}"/>
                    </a:ext>
                  </a:extLst>
                </p:cNvPr>
                <p:cNvPicPr/>
                <p:nvPr/>
              </p:nvPicPr>
              <p:blipFill>
                <a:blip r:embed="rId144"/>
                <a:stretch>
                  <a:fillRect/>
                </a:stretch>
              </p:blipFill>
              <p:spPr>
                <a:xfrm>
                  <a:off x="11173647" y="741305"/>
                  <a:ext cx="117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07" name="Freihand 206">
                  <a:extLst>
                    <a:ext uri="{FF2B5EF4-FFF2-40B4-BE49-F238E27FC236}">
                      <a16:creationId xmlns:a16="http://schemas.microsoft.com/office/drawing/2014/main" id="{DB3C0A71-7DB6-024C-7111-EE1613B8CA29}"/>
                    </a:ext>
                  </a:extLst>
                </p14:cNvPr>
                <p14:cNvContentPartPr/>
                <p14:nvPr/>
              </p14:nvContentPartPr>
              <p14:xfrm>
                <a:off x="11302527" y="675065"/>
                <a:ext cx="255240" cy="169920"/>
              </p14:xfrm>
            </p:contentPart>
          </mc:Choice>
          <mc:Fallback xmlns="">
            <p:pic>
              <p:nvPicPr>
                <p:cNvPr id="207" name="Freihand 206">
                  <a:extLst>
                    <a:ext uri="{FF2B5EF4-FFF2-40B4-BE49-F238E27FC236}">
                      <a16:creationId xmlns:a16="http://schemas.microsoft.com/office/drawing/2014/main" id="{DB3C0A71-7DB6-024C-7111-EE1613B8CA29}"/>
                    </a:ext>
                  </a:extLst>
                </p:cNvPr>
                <p:cNvPicPr/>
                <p:nvPr/>
              </p:nvPicPr>
              <p:blipFill>
                <a:blip r:embed="rId146"/>
                <a:stretch>
                  <a:fillRect/>
                </a:stretch>
              </p:blipFill>
              <p:spPr>
                <a:xfrm>
                  <a:off x="11293527" y="666425"/>
                  <a:ext cx="272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08" name="Freihand 207">
                  <a:extLst>
                    <a:ext uri="{FF2B5EF4-FFF2-40B4-BE49-F238E27FC236}">
                      <a16:creationId xmlns:a16="http://schemas.microsoft.com/office/drawing/2014/main" id="{8859F6FF-7E6A-E76C-3C2E-6F2F50797CBF}"/>
                    </a:ext>
                  </a:extLst>
                </p14:cNvPr>
                <p14:cNvContentPartPr/>
                <p14:nvPr/>
              </p14:nvContentPartPr>
              <p14:xfrm>
                <a:off x="11574687" y="697385"/>
                <a:ext cx="34560" cy="32400"/>
              </p14:xfrm>
            </p:contentPart>
          </mc:Choice>
          <mc:Fallback xmlns="">
            <p:pic>
              <p:nvPicPr>
                <p:cNvPr id="208" name="Freihand 207">
                  <a:extLst>
                    <a:ext uri="{FF2B5EF4-FFF2-40B4-BE49-F238E27FC236}">
                      <a16:creationId xmlns:a16="http://schemas.microsoft.com/office/drawing/2014/main" id="{8859F6FF-7E6A-E76C-3C2E-6F2F50797CBF}"/>
                    </a:ext>
                  </a:extLst>
                </p:cNvPr>
                <p:cNvPicPr/>
                <p:nvPr/>
              </p:nvPicPr>
              <p:blipFill>
                <a:blip r:embed="rId148"/>
                <a:stretch>
                  <a:fillRect/>
                </a:stretch>
              </p:blipFill>
              <p:spPr>
                <a:xfrm>
                  <a:off x="11566047" y="688385"/>
                  <a:ext cx="52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09" name="Freihand 208">
                  <a:extLst>
                    <a:ext uri="{FF2B5EF4-FFF2-40B4-BE49-F238E27FC236}">
                      <a16:creationId xmlns:a16="http://schemas.microsoft.com/office/drawing/2014/main" id="{7301FDA3-B8D4-A32B-46C4-CC0537B394BA}"/>
                    </a:ext>
                  </a:extLst>
                </p14:cNvPr>
                <p14:cNvContentPartPr/>
                <p14:nvPr/>
              </p14:nvContentPartPr>
              <p14:xfrm>
                <a:off x="11601327" y="649145"/>
                <a:ext cx="222480" cy="295920"/>
              </p14:xfrm>
            </p:contentPart>
          </mc:Choice>
          <mc:Fallback xmlns="">
            <p:pic>
              <p:nvPicPr>
                <p:cNvPr id="209" name="Freihand 208">
                  <a:extLst>
                    <a:ext uri="{FF2B5EF4-FFF2-40B4-BE49-F238E27FC236}">
                      <a16:creationId xmlns:a16="http://schemas.microsoft.com/office/drawing/2014/main" id="{7301FDA3-B8D4-A32B-46C4-CC0537B394BA}"/>
                    </a:ext>
                  </a:extLst>
                </p:cNvPr>
                <p:cNvPicPr/>
                <p:nvPr/>
              </p:nvPicPr>
              <p:blipFill>
                <a:blip r:embed="rId150"/>
                <a:stretch>
                  <a:fillRect/>
                </a:stretch>
              </p:blipFill>
              <p:spPr>
                <a:xfrm>
                  <a:off x="11592327" y="640505"/>
                  <a:ext cx="2401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1" name="Freihand 210">
                  <a:extLst>
                    <a:ext uri="{FF2B5EF4-FFF2-40B4-BE49-F238E27FC236}">
                      <a16:creationId xmlns:a16="http://schemas.microsoft.com/office/drawing/2014/main" id="{19F5DB69-5FB9-0527-5F31-79579EA220DC}"/>
                    </a:ext>
                  </a:extLst>
                </p14:cNvPr>
                <p14:cNvContentPartPr/>
                <p14:nvPr/>
              </p14:nvContentPartPr>
              <p14:xfrm>
                <a:off x="9674247" y="1073945"/>
                <a:ext cx="11160" cy="154800"/>
              </p14:xfrm>
            </p:contentPart>
          </mc:Choice>
          <mc:Fallback xmlns="">
            <p:pic>
              <p:nvPicPr>
                <p:cNvPr id="211" name="Freihand 210">
                  <a:extLst>
                    <a:ext uri="{FF2B5EF4-FFF2-40B4-BE49-F238E27FC236}">
                      <a16:creationId xmlns:a16="http://schemas.microsoft.com/office/drawing/2014/main" id="{19F5DB69-5FB9-0527-5F31-79579EA220DC}"/>
                    </a:ext>
                  </a:extLst>
                </p:cNvPr>
                <p:cNvPicPr/>
                <p:nvPr/>
              </p:nvPicPr>
              <p:blipFill>
                <a:blip r:embed="rId152"/>
                <a:stretch>
                  <a:fillRect/>
                </a:stretch>
              </p:blipFill>
              <p:spPr>
                <a:xfrm>
                  <a:off x="9665607" y="1064945"/>
                  <a:ext cx="28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2" name="Freihand 211">
                  <a:extLst>
                    <a:ext uri="{FF2B5EF4-FFF2-40B4-BE49-F238E27FC236}">
                      <a16:creationId xmlns:a16="http://schemas.microsoft.com/office/drawing/2014/main" id="{DC91FD04-111F-FDDC-FC19-ACB87E0DF31C}"/>
                    </a:ext>
                  </a:extLst>
                </p14:cNvPr>
                <p14:cNvContentPartPr/>
                <p14:nvPr/>
              </p14:nvContentPartPr>
              <p14:xfrm>
                <a:off x="9603327" y="1022465"/>
                <a:ext cx="168480" cy="98280"/>
              </p14:xfrm>
            </p:contentPart>
          </mc:Choice>
          <mc:Fallback xmlns="">
            <p:pic>
              <p:nvPicPr>
                <p:cNvPr id="212" name="Freihand 211">
                  <a:extLst>
                    <a:ext uri="{FF2B5EF4-FFF2-40B4-BE49-F238E27FC236}">
                      <a16:creationId xmlns:a16="http://schemas.microsoft.com/office/drawing/2014/main" id="{DC91FD04-111F-FDDC-FC19-ACB87E0DF31C}"/>
                    </a:ext>
                  </a:extLst>
                </p:cNvPr>
                <p:cNvPicPr/>
                <p:nvPr/>
              </p:nvPicPr>
              <p:blipFill>
                <a:blip r:embed="rId154"/>
                <a:stretch>
                  <a:fillRect/>
                </a:stretch>
              </p:blipFill>
              <p:spPr>
                <a:xfrm>
                  <a:off x="9594327" y="1013465"/>
                  <a:ext cx="186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3" name="Freihand 212">
                  <a:extLst>
                    <a:ext uri="{FF2B5EF4-FFF2-40B4-BE49-F238E27FC236}">
                      <a16:creationId xmlns:a16="http://schemas.microsoft.com/office/drawing/2014/main" id="{0F6B508A-DECB-534B-D1E4-41C3B133ACF4}"/>
                    </a:ext>
                  </a:extLst>
                </p14:cNvPr>
                <p14:cNvContentPartPr/>
                <p14:nvPr/>
              </p14:nvContentPartPr>
              <p14:xfrm>
                <a:off x="9783327" y="1108505"/>
                <a:ext cx="52560" cy="65160"/>
              </p14:xfrm>
            </p:contentPart>
          </mc:Choice>
          <mc:Fallback xmlns="">
            <p:pic>
              <p:nvPicPr>
                <p:cNvPr id="213" name="Freihand 212">
                  <a:extLst>
                    <a:ext uri="{FF2B5EF4-FFF2-40B4-BE49-F238E27FC236}">
                      <a16:creationId xmlns:a16="http://schemas.microsoft.com/office/drawing/2014/main" id="{0F6B508A-DECB-534B-D1E4-41C3B133ACF4}"/>
                    </a:ext>
                  </a:extLst>
                </p:cNvPr>
                <p:cNvPicPr/>
                <p:nvPr/>
              </p:nvPicPr>
              <p:blipFill>
                <a:blip r:embed="rId156"/>
                <a:stretch>
                  <a:fillRect/>
                </a:stretch>
              </p:blipFill>
              <p:spPr>
                <a:xfrm>
                  <a:off x="9774327" y="1099865"/>
                  <a:ext cx="7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4" name="Freihand 213">
                  <a:extLst>
                    <a:ext uri="{FF2B5EF4-FFF2-40B4-BE49-F238E27FC236}">
                      <a16:creationId xmlns:a16="http://schemas.microsoft.com/office/drawing/2014/main" id="{E67B9192-5E10-150D-FAF6-1D0A3E37D7E8}"/>
                    </a:ext>
                  </a:extLst>
                </p14:cNvPr>
                <p14:cNvContentPartPr/>
                <p14:nvPr/>
              </p14:nvContentPartPr>
              <p14:xfrm>
                <a:off x="9867567" y="1094105"/>
                <a:ext cx="66240" cy="68760"/>
              </p14:xfrm>
            </p:contentPart>
          </mc:Choice>
          <mc:Fallback xmlns="">
            <p:pic>
              <p:nvPicPr>
                <p:cNvPr id="214" name="Freihand 213">
                  <a:extLst>
                    <a:ext uri="{FF2B5EF4-FFF2-40B4-BE49-F238E27FC236}">
                      <a16:creationId xmlns:a16="http://schemas.microsoft.com/office/drawing/2014/main" id="{E67B9192-5E10-150D-FAF6-1D0A3E37D7E8}"/>
                    </a:ext>
                  </a:extLst>
                </p:cNvPr>
                <p:cNvPicPr/>
                <p:nvPr/>
              </p:nvPicPr>
              <p:blipFill>
                <a:blip r:embed="rId158"/>
                <a:stretch>
                  <a:fillRect/>
                </a:stretch>
              </p:blipFill>
              <p:spPr>
                <a:xfrm>
                  <a:off x="9858927" y="1085105"/>
                  <a:ext cx="83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5" name="Freihand 214">
                  <a:extLst>
                    <a:ext uri="{FF2B5EF4-FFF2-40B4-BE49-F238E27FC236}">
                      <a16:creationId xmlns:a16="http://schemas.microsoft.com/office/drawing/2014/main" id="{5F5C16B4-C3FD-FC39-CCAE-1B8E4972E2AB}"/>
                    </a:ext>
                  </a:extLst>
                </p14:cNvPr>
                <p14:cNvContentPartPr/>
                <p14:nvPr/>
              </p14:nvContentPartPr>
              <p14:xfrm>
                <a:off x="9965127" y="1038305"/>
                <a:ext cx="294480" cy="108360"/>
              </p14:xfrm>
            </p:contentPart>
          </mc:Choice>
          <mc:Fallback xmlns="">
            <p:pic>
              <p:nvPicPr>
                <p:cNvPr id="215" name="Freihand 214">
                  <a:extLst>
                    <a:ext uri="{FF2B5EF4-FFF2-40B4-BE49-F238E27FC236}">
                      <a16:creationId xmlns:a16="http://schemas.microsoft.com/office/drawing/2014/main" id="{5F5C16B4-C3FD-FC39-CCAE-1B8E4972E2AB}"/>
                    </a:ext>
                  </a:extLst>
                </p:cNvPr>
                <p:cNvPicPr/>
                <p:nvPr/>
              </p:nvPicPr>
              <p:blipFill>
                <a:blip r:embed="rId160"/>
                <a:stretch>
                  <a:fillRect/>
                </a:stretch>
              </p:blipFill>
              <p:spPr>
                <a:xfrm>
                  <a:off x="9956127" y="1029665"/>
                  <a:ext cx="312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6" name="Freihand 215">
                  <a:extLst>
                    <a:ext uri="{FF2B5EF4-FFF2-40B4-BE49-F238E27FC236}">
                      <a16:creationId xmlns:a16="http://schemas.microsoft.com/office/drawing/2014/main" id="{0F654C86-2887-0A64-E9C7-0CFFF7761D40}"/>
                    </a:ext>
                  </a:extLst>
                </p14:cNvPr>
                <p14:cNvContentPartPr/>
                <p14:nvPr/>
              </p14:nvContentPartPr>
              <p14:xfrm>
                <a:off x="10303887" y="970625"/>
                <a:ext cx="129960" cy="176760"/>
              </p14:xfrm>
            </p:contentPart>
          </mc:Choice>
          <mc:Fallback xmlns="">
            <p:pic>
              <p:nvPicPr>
                <p:cNvPr id="216" name="Freihand 215">
                  <a:extLst>
                    <a:ext uri="{FF2B5EF4-FFF2-40B4-BE49-F238E27FC236}">
                      <a16:creationId xmlns:a16="http://schemas.microsoft.com/office/drawing/2014/main" id="{0F654C86-2887-0A64-E9C7-0CFFF7761D40}"/>
                    </a:ext>
                  </a:extLst>
                </p:cNvPr>
                <p:cNvPicPr/>
                <p:nvPr/>
              </p:nvPicPr>
              <p:blipFill>
                <a:blip r:embed="rId162"/>
                <a:stretch>
                  <a:fillRect/>
                </a:stretch>
              </p:blipFill>
              <p:spPr>
                <a:xfrm>
                  <a:off x="10294887" y="961985"/>
                  <a:ext cx="147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7" name="Freihand 216">
                  <a:extLst>
                    <a:ext uri="{FF2B5EF4-FFF2-40B4-BE49-F238E27FC236}">
                      <a16:creationId xmlns:a16="http://schemas.microsoft.com/office/drawing/2014/main" id="{64EC8310-A2BB-FF93-10B2-4B7FACEBA7F4}"/>
                    </a:ext>
                  </a:extLst>
                </p14:cNvPr>
                <p14:cNvContentPartPr/>
                <p14:nvPr/>
              </p14:nvContentPartPr>
              <p14:xfrm>
                <a:off x="10446087" y="969545"/>
                <a:ext cx="69480" cy="162720"/>
              </p14:xfrm>
            </p:contentPart>
          </mc:Choice>
          <mc:Fallback xmlns="">
            <p:pic>
              <p:nvPicPr>
                <p:cNvPr id="217" name="Freihand 216">
                  <a:extLst>
                    <a:ext uri="{FF2B5EF4-FFF2-40B4-BE49-F238E27FC236}">
                      <a16:creationId xmlns:a16="http://schemas.microsoft.com/office/drawing/2014/main" id="{64EC8310-A2BB-FF93-10B2-4B7FACEBA7F4}"/>
                    </a:ext>
                  </a:extLst>
                </p:cNvPr>
                <p:cNvPicPr/>
                <p:nvPr/>
              </p:nvPicPr>
              <p:blipFill>
                <a:blip r:embed="rId164"/>
                <a:stretch>
                  <a:fillRect/>
                </a:stretch>
              </p:blipFill>
              <p:spPr>
                <a:xfrm>
                  <a:off x="10437447" y="960905"/>
                  <a:ext cx="87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8" name="Freihand 217">
                  <a:extLst>
                    <a:ext uri="{FF2B5EF4-FFF2-40B4-BE49-F238E27FC236}">
                      <a16:creationId xmlns:a16="http://schemas.microsoft.com/office/drawing/2014/main" id="{FA5D1D36-F583-129C-5418-5BA8F8BDEAAC}"/>
                    </a:ext>
                  </a:extLst>
                </p14:cNvPr>
                <p14:cNvContentPartPr/>
                <p14:nvPr/>
              </p14:nvContentPartPr>
              <p14:xfrm>
                <a:off x="10573167" y="1041905"/>
                <a:ext cx="160200" cy="90360"/>
              </p14:xfrm>
            </p:contentPart>
          </mc:Choice>
          <mc:Fallback xmlns="">
            <p:pic>
              <p:nvPicPr>
                <p:cNvPr id="218" name="Freihand 217">
                  <a:extLst>
                    <a:ext uri="{FF2B5EF4-FFF2-40B4-BE49-F238E27FC236}">
                      <a16:creationId xmlns:a16="http://schemas.microsoft.com/office/drawing/2014/main" id="{FA5D1D36-F583-129C-5418-5BA8F8BDEAAC}"/>
                    </a:ext>
                  </a:extLst>
                </p:cNvPr>
                <p:cNvPicPr/>
                <p:nvPr/>
              </p:nvPicPr>
              <p:blipFill>
                <a:blip r:embed="rId166"/>
                <a:stretch>
                  <a:fillRect/>
                </a:stretch>
              </p:blipFill>
              <p:spPr>
                <a:xfrm>
                  <a:off x="10564527" y="1032905"/>
                  <a:ext cx="177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9" name="Freihand 218">
                  <a:extLst>
                    <a:ext uri="{FF2B5EF4-FFF2-40B4-BE49-F238E27FC236}">
                      <a16:creationId xmlns:a16="http://schemas.microsoft.com/office/drawing/2014/main" id="{4492CD33-0A10-FCF0-5FE2-253B6543161F}"/>
                    </a:ext>
                  </a:extLst>
                </p14:cNvPr>
                <p14:cNvContentPartPr/>
                <p14:nvPr/>
              </p14:nvContentPartPr>
              <p14:xfrm>
                <a:off x="10722567" y="1023905"/>
                <a:ext cx="247320" cy="95400"/>
              </p14:xfrm>
            </p:contentPart>
          </mc:Choice>
          <mc:Fallback xmlns="">
            <p:pic>
              <p:nvPicPr>
                <p:cNvPr id="219" name="Freihand 218">
                  <a:extLst>
                    <a:ext uri="{FF2B5EF4-FFF2-40B4-BE49-F238E27FC236}">
                      <a16:creationId xmlns:a16="http://schemas.microsoft.com/office/drawing/2014/main" id="{4492CD33-0A10-FCF0-5FE2-253B6543161F}"/>
                    </a:ext>
                  </a:extLst>
                </p:cNvPr>
                <p:cNvPicPr/>
                <p:nvPr/>
              </p:nvPicPr>
              <p:blipFill>
                <a:blip r:embed="rId168"/>
                <a:stretch>
                  <a:fillRect/>
                </a:stretch>
              </p:blipFill>
              <p:spPr>
                <a:xfrm>
                  <a:off x="10713927" y="1014905"/>
                  <a:ext cx="264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20" name="Freihand 219">
                  <a:extLst>
                    <a:ext uri="{FF2B5EF4-FFF2-40B4-BE49-F238E27FC236}">
                      <a16:creationId xmlns:a16="http://schemas.microsoft.com/office/drawing/2014/main" id="{ECAE6796-E380-1BC2-88D0-EE2B81BE8F73}"/>
                    </a:ext>
                  </a:extLst>
                </p14:cNvPr>
                <p14:cNvContentPartPr/>
                <p14:nvPr/>
              </p14:nvContentPartPr>
              <p14:xfrm>
                <a:off x="10969887" y="939305"/>
                <a:ext cx="26640" cy="13320"/>
              </p14:xfrm>
            </p:contentPart>
          </mc:Choice>
          <mc:Fallback xmlns="">
            <p:pic>
              <p:nvPicPr>
                <p:cNvPr id="220" name="Freihand 219">
                  <a:extLst>
                    <a:ext uri="{FF2B5EF4-FFF2-40B4-BE49-F238E27FC236}">
                      <a16:creationId xmlns:a16="http://schemas.microsoft.com/office/drawing/2014/main" id="{ECAE6796-E380-1BC2-88D0-EE2B81BE8F73}"/>
                    </a:ext>
                  </a:extLst>
                </p:cNvPr>
                <p:cNvPicPr/>
                <p:nvPr/>
              </p:nvPicPr>
              <p:blipFill>
                <a:blip r:embed="rId170"/>
                <a:stretch>
                  <a:fillRect/>
                </a:stretch>
              </p:blipFill>
              <p:spPr>
                <a:xfrm>
                  <a:off x="10961247" y="930305"/>
                  <a:ext cx="44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1" name="Freihand 220">
                  <a:extLst>
                    <a:ext uri="{FF2B5EF4-FFF2-40B4-BE49-F238E27FC236}">
                      <a16:creationId xmlns:a16="http://schemas.microsoft.com/office/drawing/2014/main" id="{6203EA96-D09A-4EF8-0628-398C58AF7009}"/>
                    </a:ext>
                  </a:extLst>
                </p14:cNvPr>
                <p14:cNvContentPartPr/>
                <p14:nvPr/>
              </p14:nvContentPartPr>
              <p14:xfrm>
                <a:off x="11023887" y="937145"/>
                <a:ext cx="547920" cy="169200"/>
              </p14:xfrm>
            </p:contentPart>
          </mc:Choice>
          <mc:Fallback xmlns="">
            <p:pic>
              <p:nvPicPr>
                <p:cNvPr id="221" name="Freihand 220">
                  <a:extLst>
                    <a:ext uri="{FF2B5EF4-FFF2-40B4-BE49-F238E27FC236}">
                      <a16:creationId xmlns:a16="http://schemas.microsoft.com/office/drawing/2014/main" id="{6203EA96-D09A-4EF8-0628-398C58AF7009}"/>
                    </a:ext>
                  </a:extLst>
                </p:cNvPr>
                <p:cNvPicPr/>
                <p:nvPr/>
              </p:nvPicPr>
              <p:blipFill>
                <a:blip r:embed="rId172"/>
                <a:stretch>
                  <a:fillRect/>
                </a:stretch>
              </p:blipFill>
              <p:spPr>
                <a:xfrm>
                  <a:off x="11015247" y="928505"/>
                  <a:ext cx="565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22" name="Freihand 221">
                  <a:extLst>
                    <a:ext uri="{FF2B5EF4-FFF2-40B4-BE49-F238E27FC236}">
                      <a16:creationId xmlns:a16="http://schemas.microsoft.com/office/drawing/2014/main" id="{97A8D775-C4CD-A753-23F0-30A00E60FA9F}"/>
                    </a:ext>
                  </a:extLst>
                </p14:cNvPr>
                <p14:cNvContentPartPr/>
                <p14:nvPr/>
              </p14:nvContentPartPr>
              <p14:xfrm>
                <a:off x="9735807" y="1253945"/>
                <a:ext cx="126720" cy="143640"/>
              </p14:xfrm>
            </p:contentPart>
          </mc:Choice>
          <mc:Fallback xmlns="">
            <p:pic>
              <p:nvPicPr>
                <p:cNvPr id="222" name="Freihand 221">
                  <a:extLst>
                    <a:ext uri="{FF2B5EF4-FFF2-40B4-BE49-F238E27FC236}">
                      <a16:creationId xmlns:a16="http://schemas.microsoft.com/office/drawing/2014/main" id="{97A8D775-C4CD-A753-23F0-30A00E60FA9F}"/>
                    </a:ext>
                  </a:extLst>
                </p:cNvPr>
                <p:cNvPicPr/>
                <p:nvPr/>
              </p:nvPicPr>
              <p:blipFill>
                <a:blip r:embed="rId174"/>
                <a:stretch>
                  <a:fillRect/>
                </a:stretch>
              </p:blipFill>
              <p:spPr>
                <a:xfrm>
                  <a:off x="9726807" y="1244945"/>
                  <a:ext cx="144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23" name="Freihand 222">
                  <a:extLst>
                    <a:ext uri="{FF2B5EF4-FFF2-40B4-BE49-F238E27FC236}">
                      <a16:creationId xmlns:a16="http://schemas.microsoft.com/office/drawing/2014/main" id="{68BC79B6-AF5F-189B-6504-F7ED3F0DC155}"/>
                    </a:ext>
                  </a:extLst>
                </p14:cNvPr>
                <p14:cNvContentPartPr/>
                <p14:nvPr/>
              </p14:nvContentPartPr>
              <p14:xfrm>
                <a:off x="9889887" y="1180865"/>
                <a:ext cx="280440" cy="171720"/>
              </p14:xfrm>
            </p:contentPart>
          </mc:Choice>
          <mc:Fallback xmlns="">
            <p:pic>
              <p:nvPicPr>
                <p:cNvPr id="223" name="Freihand 222">
                  <a:extLst>
                    <a:ext uri="{FF2B5EF4-FFF2-40B4-BE49-F238E27FC236}">
                      <a16:creationId xmlns:a16="http://schemas.microsoft.com/office/drawing/2014/main" id="{68BC79B6-AF5F-189B-6504-F7ED3F0DC155}"/>
                    </a:ext>
                  </a:extLst>
                </p:cNvPr>
                <p:cNvPicPr/>
                <p:nvPr/>
              </p:nvPicPr>
              <p:blipFill>
                <a:blip r:embed="rId176"/>
                <a:stretch>
                  <a:fillRect/>
                </a:stretch>
              </p:blipFill>
              <p:spPr>
                <a:xfrm>
                  <a:off x="9881247" y="1171865"/>
                  <a:ext cx="2980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24" name="Freihand 223">
                  <a:extLst>
                    <a:ext uri="{FF2B5EF4-FFF2-40B4-BE49-F238E27FC236}">
                      <a16:creationId xmlns:a16="http://schemas.microsoft.com/office/drawing/2014/main" id="{B3614EBF-7F83-4CC6-3C63-45D185BEED55}"/>
                    </a:ext>
                  </a:extLst>
                </p14:cNvPr>
                <p14:cNvContentPartPr/>
                <p14:nvPr/>
              </p14:nvContentPartPr>
              <p14:xfrm>
                <a:off x="10145847" y="1255385"/>
                <a:ext cx="51480" cy="28800"/>
              </p14:xfrm>
            </p:contentPart>
          </mc:Choice>
          <mc:Fallback xmlns="">
            <p:pic>
              <p:nvPicPr>
                <p:cNvPr id="224" name="Freihand 223">
                  <a:extLst>
                    <a:ext uri="{FF2B5EF4-FFF2-40B4-BE49-F238E27FC236}">
                      <a16:creationId xmlns:a16="http://schemas.microsoft.com/office/drawing/2014/main" id="{B3614EBF-7F83-4CC6-3C63-45D185BEED55}"/>
                    </a:ext>
                  </a:extLst>
                </p:cNvPr>
                <p:cNvPicPr/>
                <p:nvPr/>
              </p:nvPicPr>
              <p:blipFill>
                <a:blip r:embed="rId178"/>
                <a:stretch>
                  <a:fillRect/>
                </a:stretch>
              </p:blipFill>
              <p:spPr>
                <a:xfrm>
                  <a:off x="10137207" y="1246745"/>
                  <a:ext cx="69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25" name="Freihand 224">
                  <a:extLst>
                    <a:ext uri="{FF2B5EF4-FFF2-40B4-BE49-F238E27FC236}">
                      <a16:creationId xmlns:a16="http://schemas.microsoft.com/office/drawing/2014/main" id="{003A871B-2F54-F58A-5F48-356E83F13C72}"/>
                    </a:ext>
                  </a:extLst>
                </p14:cNvPr>
                <p14:cNvContentPartPr/>
                <p14:nvPr/>
              </p14:nvContentPartPr>
              <p14:xfrm>
                <a:off x="10227207" y="1283825"/>
                <a:ext cx="122400" cy="160200"/>
              </p14:xfrm>
            </p:contentPart>
          </mc:Choice>
          <mc:Fallback xmlns="">
            <p:pic>
              <p:nvPicPr>
                <p:cNvPr id="225" name="Freihand 224">
                  <a:extLst>
                    <a:ext uri="{FF2B5EF4-FFF2-40B4-BE49-F238E27FC236}">
                      <a16:creationId xmlns:a16="http://schemas.microsoft.com/office/drawing/2014/main" id="{003A871B-2F54-F58A-5F48-356E83F13C72}"/>
                    </a:ext>
                  </a:extLst>
                </p:cNvPr>
                <p:cNvPicPr/>
                <p:nvPr/>
              </p:nvPicPr>
              <p:blipFill>
                <a:blip r:embed="rId180"/>
                <a:stretch>
                  <a:fillRect/>
                </a:stretch>
              </p:blipFill>
              <p:spPr>
                <a:xfrm>
                  <a:off x="10218207" y="1275185"/>
                  <a:ext cx="1400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6" name="Freihand 225">
                  <a:extLst>
                    <a:ext uri="{FF2B5EF4-FFF2-40B4-BE49-F238E27FC236}">
                      <a16:creationId xmlns:a16="http://schemas.microsoft.com/office/drawing/2014/main" id="{FF17FDCE-5471-7932-9C33-FF0309BC7E63}"/>
                    </a:ext>
                  </a:extLst>
                </p14:cNvPr>
                <p14:cNvContentPartPr/>
                <p14:nvPr/>
              </p14:nvContentPartPr>
              <p14:xfrm>
                <a:off x="10328367" y="1274465"/>
                <a:ext cx="225720" cy="76680"/>
              </p14:xfrm>
            </p:contentPart>
          </mc:Choice>
          <mc:Fallback xmlns="">
            <p:pic>
              <p:nvPicPr>
                <p:cNvPr id="226" name="Freihand 225">
                  <a:extLst>
                    <a:ext uri="{FF2B5EF4-FFF2-40B4-BE49-F238E27FC236}">
                      <a16:creationId xmlns:a16="http://schemas.microsoft.com/office/drawing/2014/main" id="{FF17FDCE-5471-7932-9C33-FF0309BC7E63}"/>
                    </a:ext>
                  </a:extLst>
                </p:cNvPr>
                <p:cNvPicPr/>
                <p:nvPr/>
              </p:nvPicPr>
              <p:blipFill>
                <a:blip r:embed="rId182"/>
                <a:stretch>
                  <a:fillRect/>
                </a:stretch>
              </p:blipFill>
              <p:spPr>
                <a:xfrm>
                  <a:off x="10319367" y="1265465"/>
                  <a:ext cx="243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28" name="Freihand 227">
                  <a:extLst>
                    <a:ext uri="{FF2B5EF4-FFF2-40B4-BE49-F238E27FC236}">
                      <a16:creationId xmlns:a16="http://schemas.microsoft.com/office/drawing/2014/main" id="{6A00A141-B661-583A-BF9F-2742B50E8691}"/>
                    </a:ext>
                  </a:extLst>
                </p14:cNvPr>
                <p14:cNvContentPartPr/>
                <p14:nvPr/>
              </p14:nvContentPartPr>
              <p14:xfrm>
                <a:off x="10739127" y="1166105"/>
                <a:ext cx="444600" cy="206640"/>
              </p14:xfrm>
            </p:contentPart>
          </mc:Choice>
          <mc:Fallback xmlns="">
            <p:pic>
              <p:nvPicPr>
                <p:cNvPr id="228" name="Freihand 227">
                  <a:extLst>
                    <a:ext uri="{FF2B5EF4-FFF2-40B4-BE49-F238E27FC236}">
                      <a16:creationId xmlns:a16="http://schemas.microsoft.com/office/drawing/2014/main" id="{6A00A141-B661-583A-BF9F-2742B50E8691}"/>
                    </a:ext>
                  </a:extLst>
                </p:cNvPr>
                <p:cNvPicPr/>
                <p:nvPr/>
              </p:nvPicPr>
              <p:blipFill>
                <a:blip r:embed="rId184"/>
                <a:stretch>
                  <a:fillRect/>
                </a:stretch>
              </p:blipFill>
              <p:spPr>
                <a:xfrm>
                  <a:off x="10730487" y="1157465"/>
                  <a:ext cx="46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29" name="Freihand 228">
                  <a:extLst>
                    <a:ext uri="{FF2B5EF4-FFF2-40B4-BE49-F238E27FC236}">
                      <a16:creationId xmlns:a16="http://schemas.microsoft.com/office/drawing/2014/main" id="{EC3B94A8-E930-0FC4-00E9-AD9CF8BD5790}"/>
                    </a:ext>
                  </a:extLst>
                </p14:cNvPr>
                <p14:cNvContentPartPr/>
                <p14:nvPr/>
              </p14:nvContentPartPr>
              <p14:xfrm>
                <a:off x="11288847" y="1161425"/>
                <a:ext cx="219960" cy="105120"/>
              </p14:xfrm>
            </p:contentPart>
          </mc:Choice>
          <mc:Fallback xmlns="">
            <p:pic>
              <p:nvPicPr>
                <p:cNvPr id="229" name="Freihand 228">
                  <a:extLst>
                    <a:ext uri="{FF2B5EF4-FFF2-40B4-BE49-F238E27FC236}">
                      <a16:creationId xmlns:a16="http://schemas.microsoft.com/office/drawing/2014/main" id="{EC3B94A8-E930-0FC4-00E9-AD9CF8BD5790}"/>
                    </a:ext>
                  </a:extLst>
                </p:cNvPr>
                <p:cNvPicPr/>
                <p:nvPr/>
              </p:nvPicPr>
              <p:blipFill>
                <a:blip r:embed="rId186"/>
                <a:stretch>
                  <a:fillRect/>
                </a:stretch>
              </p:blipFill>
              <p:spPr>
                <a:xfrm>
                  <a:off x="11280207" y="1152425"/>
                  <a:ext cx="237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0" name="Freihand 229">
                  <a:extLst>
                    <a:ext uri="{FF2B5EF4-FFF2-40B4-BE49-F238E27FC236}">
                      <a16:creationId xmlns:a16="http://schemas.microsoft.com/office/drawing/2014/main" id="{AA9F6F6A-617C-6E69-FCF9-5708FDF345C0}"/>
                    </a:ext>
                  </a:extLst>
                </p14:cNvPr>
                <p14:cNvContentPartPr/>
                <p14:nvPr/>
              </p14:nvContentPartPr>
              <p14:xfrm>
                <a:off x="11516007" y="1129025"/>
                <a:ext cx="7200" cy="9720"/>
              </p14:xfrm>
            </p:contentPart>
          </mc:Choice>
          <mc:Fallback xmlns="">
            <p:pic>
              <p:nvPicPr>
                <p:cNvPr id="230" name="Freihand 229">
                  <a:extLst>
                    <a:ext uri="{FF2B5EF4-FFF2-40B4-BE49-F238E27FC236}">
                      <a16:creationId xmlns:a16="http://schemas.microsoft.com/office/drawing/2014/main" id="{AA9F6F6A-617C-6E69-FCF9-5708FDF345C0}"/>
                    </a:ext>
                  </a:extLst>
                </p:cNvPr>
                <p:cNvPicPr/>
                <p:nvPr/>
              </p:nvPicPr>
              <p:blipFill>
                <a:blip r:embed="rId188"/>
                <a:stretch>
                  <a:fillRect/>
                </a:stretch>
              </p:blipFill>
              <p:spPr>
                <a:xfrm>
                  <a:off x="11507007" y="1120385"/>
                  <a:ext cx="24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1" name="Freihand 230">
                  <a:extLst>
                    <a:ext uri="{FF2B5EF4-FFF2-40B4-BE49-F238E27FC236}">
                      <a16:creationId xmlns:a16="http://schemas.microsoft.com/office/drawing/2014/main" id="{A7830FDC-FE01-F2B4-1A7D-B9B401A9E430}"/>
                    </a:ext>
                  </a:extLst>
                </p14:cNvPr>
                <p14:cNvContentPartPr/>
                <p14:nvPr/>
              </p14:nvContentPartPr>
              <p14:xfrm>
                <a:off x="11231967" y="1348265"/>
                <a:ext cx="138960" cy="142920"/>
              </p14:xfrm>
            </p:contentPart>
          </mc:Choice>
          <mc:Fallback xmlns="">
            <p:pic>
              <p:nvPicPr>
                <p:cNvPr id="231" name="Freihand 230">
                  <a:extLst>
                    <a:ext uri="{FF2B5EF4-FFF2-40B4-BE49-F238E27FC236}">
                      <a16:creationId xmlns:a16="http://schemas.microsoft.com/office/drawing/2014/main" id="{A7830FDC-FE01-F2B4-1A7D-B9B401A9E430}"/>
                    </a:ext>
                  </a:extLst>
                </p:cNvPr>
                <p:cNvPicPr/>
                <p:nvPr/>
              </p:nvPicPr>
              <p:blipFill>
                <a:blip r:embed="rId190"/>
                <a:stretch>
                  <a:fillRect/>
                </a:stretch>
              </p:blipFill>
              <p:spPr>
                <a:xfrm>
                  <a:off x="11223327" y="1339625"/>
                  <a:ext cx="156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2" name="Freihand 231">
                  <a:extLst>
                    <a:ext uri="{FF2B5EF4-FFF2-40B4-BE49-F238E27FC236}">
                      <a16:creationId xmlns:a16="http://schemas.microsoft.com/office/drawing/2014/main" id="{239FC4D9-7767-5ED3-D5AF-40869BAA6124}"/>
                    </a:ext>
                  </a:extLst>
                </p14:cNvPr>
                <p14:cNvContentPartPr/>
                <p14:nvPr/>
              </p14:nvContentPartPr>
              <p14:xfrm>
                <a:off x="11424207" y="1404065"/>
                <a:ext cx="71640" cy="72000"/>
              </p14:xfrm>
            </p:contentPart>
          </mc:Choice>
          <mc:Fallback xmlns="">
            <p:pic>
              <p:nvPicPr>
                <p:cNvPr id="232" name="Freihand 231">
                  <a:extLst>
                    <a:ext uri="{FF2B5EF4-FFF2-40B4-BE49-F238E27FC236}">
                      <a16:creationId xmlns:a16="http://schemas.microsoft.com/office/drawing/2014/main" id="{239FC4D9-7767-5ED3-D5AF-40869BAA6124}"/>
                    </a:ext>
                  </a:extLst>
                </p:cNvPr>
                <p:cNvPicPr/>
                <p:nvPr/>
              </p:nvPicPr>
              <p:blipFill>
                <a:blip r:embed="rId192"/>
                <a:stretch>
                  <a:fillRect/>
                </a:stretch>
              </p:blipFill>
              <p:spPr>
                <a:xfrm>
                  <a:off x="11415207" y="1395065"/>
                  <a:ext cx="89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33" name="Freihand 232">
                  <a:extLst>
                    <a:ext uri="{FF2B5EF4-FFF2-40B4-BE49-F238E27FC236}">
                      <a16:creationId xmlns:a16="http://schemas.microsoft.com/office/drawing/2014/main" id="{D50C989A-FB58-DFB0-5099-57EBD5C350D0}"/>
                    </a:ext>
                  </a:extLst>
                </p14:cNvPr>
                <p14:cNvContentPartPr/>
                <p14:nvPr/>
              </p14:nvContentPartPr>
              <p14:xfrm>
                <a:off x="11528967" y="1324865"/>
                <a:ext cx="111240" cy="136800"/>
              </p14:xfrm>
            </p:contentPart>
          </mc:Choice>
          <mc:Fallback xmlns="">
            <p:pic>
              <p:nvPicPr>
                <p:cNvPr id="233" name="Freihand 232">
                  <a:extLst>
                    <a:ext uri="{FF2B5EF4-FFF2-40B4-BE49-F238E27FC236}">
                      <a16:creationId xmlns:a16="http://schemas.microsoft.com/office/drawing/2014/main" id="{D50C989A-FB58-DFB0-5099-57EBD5C350D0}"/>
                    </a:ext>
                  </a:extLst>
                </p:cNvPr>
                <p:cNvPicPr/>
                <p:nvPr/>
              </p:nvPicPr>
              <p:blipFill>
                <a:blip r:embed="rId194"/>
                <a:stretch>
                  <a:fillRect/>
                </a:stretch>
              </p:blipFill>
              <p:spPr>
                <a:xfrm>
                  <a:off x="11520327" y="1316225"/>
                  <a:ext cx="128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4" name="Freihand 233">
                  <a:extLst>
                    <a:ext uri="{FF2B5EF4-FFF2-40B4-BE49-F238E27FC236}">
                      <a16:creationId xmlns:a16="http://schemas.microsoft.com/office/drawing/2014/main" id="{EF3F0F72-CA6F-67DF-7B04-E960ADE160F0}"/>
                    </a:ext>
                  </a:extLst>
                </p14:cNvPr>
                <p14:cNvContentPartPr/>
                <p14:nvPr/>
              </p14:nvContentPartPr>
              <p14:xfrm>
                <a:off x="11652447" y="1321985"/>
                <a:ext cx="155520" cy="234360"/>
              </p14:xfrm>
            </p:contentPart>
          </mc:Choice>
          <mc:Fallback xmlns="">
            <p:pic>
              <p:nvPicPr>
                <p:cNvPr id="234" name="Freihand 233">
                  <a:extLst>
                    <a:ext uri="{FF2B5EF4-FFF2-40B4-BE49-F238E27FC236}">
                      <a16:creationId xmlns:a16="http://schemas.microsoft.com/office/drawing/2014/main" id="{EF3F0F72-CA6F-67DF-7B04-E960ADE160F0}"/>
                    </a:ext>
                  </a:extLst>
                </p:cNvPr>
                <p:cNvPicPr/>
                <p:nvPr/>
              </p:nvPicPr>
              <p:blipFill>
                <a:blip r:embed="rId196"/>
                <a:stretch>
                  <a:fillRect/>
                </a:stretch>
              </p:blipFill>
              <p:spPr>
                <a:xfrm>
                  <a:off x="11643447" y="1313345"/>
                  <a:ext cx="173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5" name="Freihand 234">
                  <a:extLst>
                    <a:ext uri="{FF2B5EF4-FFF2-40B4-BE49-F238E27FC236}">
                      <a16:creationId xmlns:a16="http://schemas.microsoft.com/office/drawing/2014/main" id="{F7FC556E-0465-967D-E21B-519505114A71}"/>
                    </a:ext>
                  </a:extLst>
                </p14:cNvPr>
                <p14:cNvContentPartPr/>
                <p14:nvPr/>
              </p14:nvContentPartPr>
              <p14:xfrm>
                <a:off x="11796087" y="1381025"/>
                <a:ext cx="254880" cy="197640"/>
              </p14:xfrm>
            </p:contentPart>
          </mc:Choice>
          <mc:Fallback xmlns="">
            <p:pic>
              <p:nvPicPr>
                <p:cNvPr id="235" name="Freihand 234">
                  <a:extLst>
                    <a:ext uri="{FF2B5EF4-FFF2-40B4-BE49-F238E27FC236}">
                      <a16:creationId xmlns:a16="http://schemas.microsoft.com/office/drawing/2014/main" id="{F7FC556E-0465-967D-E21B-519505114A71}"/>
                    </a:ext>
                  </a:extLst>
                </p:cNvPr>
                <p:cNvPicPr/>
                <p:nvPr/>
              </p:nvPicPr>
              <p:blipFill>
                <a:blip r:embed="rId198"/>
                <a:stretch>
                  <a:fillRect/>
                </a:stretch>
              </p:blipFill>
              <p:spPr>
                <a:xfrm>
                  <a:off x="11787447" y="1372385"/>
                  <a:ext cx="272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36" name="Freihand 235">
                  <a:extLst>
                    <a:ext uri="{FF2B5EF4-FFF2-40B4-BE49-F238E27FC236}">
                      <a16:creationId xmlns:a16="http://schemas.microsoft.com/office/drawing/2014/main" id="{09AEF48C-856A-E4EB-1FEB-9158F57F2264}"/>
                    </a:ext>
                  </a:extLst>
                </p14:cNvPr>
                <p14:cNvContentPartPr/>
                <p14:nvPr/>
              </p14:nvContentPartPr>
              <p14:xfrm>
                <a:off x="10634727" y="1363745"/>
                <a:ext cx="148320" cy="37080"/>
              </p14:xfrm>
            </p:contentPart>
          </mc:Choice>
          <mc:Fallback xmlns="">
            <p:pic>
              <p:nvPicPr>
                <p:cNvPr id="236" name="Freihand 235">
                  <a:extLst>
                    <a:ext uri="{FF2B5EF4-FFF2-40B4-BE49-F238E27FC236}">
                      <a16:creationId xmlns:a16="http://schemas.microsoft.com/office/drawing/2014/main" id="{09AEF48C-856A-E4EB-1FEB-9158F57F2264}"/>
                    </a:ext>
                  </a:extLst>
                </p:cNvPr>
                <p:cNvPicPr/>
                <p:nvPr/>
              </p:nvPicPr>
              <p:blipFill>
                <a:blip r:embed="rId200"/>
                <a:stretch>
                  <a:fillRect/>
                </a:stretch>
              </p:blipFill>
              <p:spPr>
                <a:xfrm>
                  <a:off x="10625727" y="1354745"/>
                  <a:ext cx="165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37" name="Freihand 236">
                  <a:extLst>
                    <a:ext uri="{FF2B5EF4-FFF2-40B4-BE49-F238E27FC236}">
                      <a16:creationId xmlns:a16="http://schemas.microsoft.com/office/drawing/2014/main" id="{E21D778F-EEAF-FD12-E9FD-AD9DE5C03837}"/>
                    </a:ext>
                  </a:extLst>
                </p14:cNvPr>
                <p14:cNvContentPartPr/>
                <p14:nvPr/>
              </p14:nvContentPartPr>
              <p14:xfrm>
                <a:off x="11252127" y="1140905"/>
                <a:ext cx="68400" cy="84960"/>
              </p14:xfrm>
            </p:contentPart>
          </mc:Choice>
          <mc:Fallback xmlns="">
            <p:pic>
              <p:nvPicPr>
                <p:cNvPr id="237" name="Freihand 236">
                  <a:extLst>
                    <a:ext uri="{FF2B5EF4-FFF2-40B4-BE49-F238E27FC236}">
                      <a16:creationId xmlns:a16="http://schemas.microsoft.com/office/drawing/2014/main" id="{E21D778F-EEAF-FD12-E9FD-AD9DE5C03837}"/>
                    </a:ext>
                  </a:extLst>
                </p:cNvPr>
                <p:cNvPicPr/>
                <p:nvPr/>
              </p:nvPicPr>
              <p:blipFill>
                <a:blip r:embed="rId202"/>
                <a:stretch>
                  <a:fillRect/>
                </a:stretch>
              </p:blipFill>
              <p:spPr>
                <a:xfrm>
                  <a:off x="11243127" y="1131905"/>
                  <a:ext cx="860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39" name="Freihand 238">
                  <a:extLst>
                    <a:ext uri="{FF2B5EF4-FFF2-40B4-BE49-F238E27FC236}">
                      <a16:creationId xmlns:a16="http://schemas.microsoft.com/office/drawing/2014/main" id="{7D8D0F11-C7A5-5F4B-49A6-4ED52EC148D6}"/>
                    </a:ext>
                  </a:extLst>
                </p14:cNvPr>
                <p14:cNvContentPartPr/>
                <p14:nvPr/>
              </p14:nvContentPartPr>
              <p14:xfrm>
                <a:off x="9310287" y="1311185"/>
                <a:ext cx="139680" cy="206280"/>
              </p14:xfrm>
            </p:contentPart>
          </mc:Choice>
          <mc:Fallback xmlns="">
            <p:pic>
              <p:nvPicPr>
                <p:cNvPr id="239" name="Freihand 238">
                  <a:extLst>
                    <a:ext uri="{FF2B5EF4-FFF2-40B4-BE49-F238E27FC236}">
                      <a16:creationId xmlns:a16="http://schemas.microsoft.com/office/drawing/2014/main" id="{7D8D0F11-C7A5-5F4B-49A6-4ED52EC148D6}"/>
                    </a:ext>
                  </a:extLst>
                </p:cNvPr>
                <p:cNvPicPr/>
                <p:nvPr/>
              </p:nvPicPr>
              <p:blipFill>
                <a:blip r:embed="rId204"/>
                <a:stretch>
                  <a:fillRect/>
                </a:stretch>
              </p:blipFill>
              <p:spPr>
                <a:xfrm>
                  <a:off x="9301647" y="1302545"/>
                  <a:ext cx="157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40" name="Freihand 239">
                  <a:extLst>
                    <a:ext uri="{FF2B5EF4-FFF2-40B4-BE49-F238E27FC236}">
                      <a16:creationId xmlns:a16="http://schemas.microsoft.com/office/drawing/2014/main" id="{B901F3DB-2009-E5DF-7524-DB0507E771BE}"/>
                    </a:ext>
                  </a:extLst>
                </p14:cNvPr>
                <p14:cNvContentPartPr/>
                <p14:nvPr/>
              </p14:nvContentPartPr>
              <p14:xfrm>
                <a:off x="9245127" y="1351505"/>
                <a:ext cx="113400" cy="37440"/>
              </p14:xfrm>
            </p:contentPart>
          </mc:Choice>
          <mc:Fallback xmlns="">
            <p:pic>
              <p:nvPicPr>
                <p:cNvPr id="240" name="Freihand 239">
                  <a:extLst>
                    <a:ext uri="{FF2B5EF4-FFF2-40B4-BE49-F238E27FC236}">
                      <a16:creationId xmlns:a16="http://schemas.microsoft.com/office/drawing/2014/main" id="{B901F3DB-2009-E5DF-7524-DB0507E771BE}"/>
                    </a:ext>
                  </a:extLst>
                </p:cNvPr>
                <p:cNvPicPr/>
                <p:nvPr/>
              </p:nvPicPr>
              <p:blipFill>
                <a:blip r:embed="rId206"/>
                <a:stretch>
                  <a:fillRect/>
                </a:stretch>
              </p:blipFill>
              <p:spPr>
                <a:xfrm>
                  <a:off x="9236127" y="1342865"/>
                  <a:ext cx="131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41" name="Freihand 240">
                  <a:extLst>
                    <a:ext uri="{FF2B5EF4-FFF2-40B4-BE49-F238E27FC236}">
                      <a16:creationId xmlns:a16="http://schemas.microsoft.com/office/drawing/2014/main" id="{C612BA17-7E92-32CF-8320-B3AB30781484}"/>
                    </a:ext>
                  </a:extLst>
                </p14:cNvPr>
                <p14:cNvContentPartPr/>
                <p14:nvPr/>
              </p14:nvContentPartPr>
              <p14:xfrm>
                <a:off x="9214527" y="1225505"/>
                <a:ext cx="347400" cy="366120"/>
              </p14:xfrm>
            </p:contentPart>
          </mc:Choice>
          <mc:Fallback xmlns="">
            <p:pic>
              <p:nvPicPr>
                <p:cNvPr id="241" name="Freihand 240">
                  <a:extLst>
                    <a:ext uri="{FF2B5EF4-FFF2-40B4-BE49-F238E27FC236}">
                      <a16:creationId xmlns:a16="http://schemas.microsoft.com/office/drawing/2014/main" id="{C612BA17-7E92-32CF-8320-B3AB30781484}"/>
                    </a:ext>
                  </a:extLst>
                </p:cNvPr>
                <p:cNvPicPr/>
                <p:nvPr/>
              </p:nvPicPr>
              <p:blipFill>
                <a:blip r:embed="rId208"/>
                <a:stretch>
                  <a:fillRect/>
                </a:stretch>
              </p:blipFill>
              <p:spPr>
                <a:xfrm>
                  <a:off x="9205887" y="1216865"/>
                  <a:ext cx="365040" cy="383760"/>
                </a:xfrm>
                <a:prstGeom prst="rect">
                  <a:avLst/>
                </a:prstGeom>
              </p:spPr>
            </p:pic>
          </mc:Fallback>
        </mc:AlternateContent>
      </p:grpSp>
      <p:grpSp>
        <p:nvGrpSpPr>
          <p:cNvPr id="302" name="Gruppieren 301">
            <a:extLst>
              <a:ext uri="{FF2B5EF4-FFF2-40B4-BE49-F238E27FC236}">
                <a16:creationId xmlns:a16="http://schemas.microsoft.com/office/drawing/2014/main" id="{4F29CD6D-429E-8577-3B80-9D1145B30EAA}"/>
              </a:ext>
            </a:extLst>
          </p:cNvPr>
          <p:cNvGrpSpPr/>
          <p:nvPr/>
        </p:nvGrpSpPr>
        <p:grpSpPr>
          <a:xfrm>
            <a:off x="171327" y="1973225"/>
            <a:ext cx="11679120" cy="1684080"/>
            <a:chOff x="171327" y="1973225"/>
            <a:chExt cx="11679120" cy="1684080"/>
          </a:xfrm>
        </p:grpSpPr>
        <mc:AlternateContent xmlns:mc="http://schemas.openxmlformats.org/markup-compatibility/2006" xmlns:p14="http://schemas.microsoft.com/office/powerpoint/2010/main">
          <mc:Choice Requires="p14">
            <p:contentPart p14:bwMode="auto" r:id="rId209">
              <p14:nvContentPartPr>
                <p14:cNvPr id="66" name="Freihand 65">
                  <a:extLst>
                    <a:ext uri="{FF2B5EF4-FFF2-40B4-BE49-F238E27FC236}">
                      <a16:creationId xmlns:a16="http://schemas.microsoft.com/office/drawing/2014/main" id="{F9CD66BA-FCA6-FE2F-240C-D2A43CAE107B}"/>
                    </a:ext>
                  </a:extLst>
                </p14:cNvPr>
                <p14:cNvContentPartPr/>
                <p14:nvPr/>
              </p14:nvContentPartPr>
              <p14:xfrm>
                <a:off x="799527" y="2065025"/>
                <a:ext cx="22680" cy="234000"/>
              </p14:xfrm>
            </p:contentPart>
          </mc:Choice>
          <mc:Fallback xmlns="">
            <p:pic>
              <p:nvPicPr>
                <p:cNvPr id="66" name="Freihand 65">
                  <a:extLst>
                    <a:ext uri="{FF2B5EF4-FFF2-40B4-BE49-F238E27FC236}">
                      <a16:creationId xmlns:a16="http://schemas.microsoft.com/office/drawing/2014/main" id="{F9CD66BA-FCA6-FE2F-240C-D2A43CAE107B}"/>
                    </a:ext>
                  </a:extLst>
                </p:cNvPr>
                <p:cNvPicPr/>
                <p:nvPr/>
              </p:nvPicPr>
              <p:blipFill>
                <a:blip r:embed="rId210"/>
                <a:stretch>
                  <a:fillRect/>
                </a:stretch>
              </p:blipFill>
              <p:spPr>
                <a:xfrm>
                  <a:off x="790527" y="2056385"/>
                  <a:ext cx="40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7" name="Freihand 66">
                  <a:extLst>
                    <a:ext uri="{FF2B5EF4-FFF2-40B4-BE49-F238E27FC236}">
                      <a16:creationId xmlns:a16="http://schemas.microsoft.com/office/drawing/2014/main" id="{90BFFDA1-1C0C-0C69-5F75-1BFC6176F15A}"/>
                    </a:ext>
                  </a:extLst>
                </p14:cNvPr>
                <p14:cNvContentPartPr/>
                <p14:nvPr/>
              </p14:nvContentPartPr>
              <p14:xfrm>
                <a:off x="745167" y="2007785"/>
                <a:ext cx="198360" cy="236160"/>
              </p14:xfrm>
            </p:contentPart>
          </mc:Choice>
          <mc:Fallback xmlns="">
            <p:pic>
              <p:nvPicPr>
                <p:cNvPr id="67" name="Freihand 66">
                  <a:extLst>
                    <a:ext uri="{FF2B5EF4-FFF2-40B4-BE49-F238E27FC236}">
                      <a16:creationId xmlns:a16="http://schemas.microsoft.com/office/drawing/2014/main" id="{90BFFDA1-1C0C-0C69-5F75-1BFC6176F15A}"/>
                    </a:ext>
                  </a:extLst>
                </p:cNvPr>
                <p:cNvPicPr/>
                <p:nvPr/>
              </p:nvPicPr>
              <p:blipFill>
                <a:blip r:embed="rId212"/>
                <a:stretch>
                  <a:fillRect/>
                </a:stretch>
              </p:blipFill>
              <p:spPr>
                <a:xfrm>
                  <a:off x="736527" y="1998785"/>
                  <a:ext cx="216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8" name="Freihand 67">
                  <a:extLst>
                    <a:ext uri="{FF2B5EF4-FFF2-40B4-BE49-F238E27FC236}">
                      <a16:creationId xmlns:a16="http://schemas.microsoft.com/office/drawing/2014/main" id="{65B4907A-9DD7-C68D-ABBF-B969804C1844}"/>
                    </a:ext>
                  </a:extLst>
                </p14:cNvPr>
                <p14:cNvContentPartPr/>
                <p14:nvPr/>
              </p14:nvContentPartPr>
              <p14:xfrm>
                <a:off x="993207" y="2107145"/>
                <a:ext cx="173160" cy="151560"/>
              </p14:xfrm>
            </p:contentPart>
          </mc:Choice>
          <mc:Fallback xmlns="">
            <p:pic>
              <p:nvPicPr>
                <p:cNvPr id="68" name="Freihand 67">
                  <a:extLst>
                    <a:ext uri="{FF2B5EF4-FFF2-40B4-BE49-F238E27FC236}">
                      <a16:creationId xmlns:a16="http://schemas.microsoft.com/office/drawing/2014/main" id="{65B4907A-9DD7-C68D-ABBF-B969804C1844}"/>
                    </a:ext>
                  </a:extLst>
                </p:cNvPr>
                <p:cNvPicPr/>
                <p:nvPr/>
              </p:nvPicPr>
              <p:blipFill>
                <a:blip r:embed="rId214"/>
                <a:stretch>
                  <a:fillRect/>
                </a:stretch>
              </p:blipFill>
              <p:spPr>
                <a:xfrm>
                  <a:off x="984567" y="2098505"/>
                  <a:ext cx="190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0" name="Freihand 69">
                  <a:extLst>
                    <a:ext uri="{FF2B5EF4-FFF2-40B4-BE49-F238E27FC236}">
                      <a16:creationId xmlns:a16="http://schemas.microsoft.com/office/drawing/2014/main" id="{84DF5AE9-9C18-4704-9CCB-83626DB714FA}"/>
                    </a:ext>
                  </a:extLst>
                </p14:cNvPr>
                <p14:cNvContentPartPr/>
                <p14:nvPr/>
              </p14:nvContentPartPr>
              <p14:xfrm>
                <a:off x="1222167" y="1991945"/>
                <a:ext cx="417600" cy="222120"/>
              </p14:xfrm>
            </p:contentPart>
          </mc:Choice>
          <mc:Fallback xmlns="">
            <p:pic>
              <p:nvPicPr>
                <p:cNvPr id="70" name="Freihand 69">
                  <a:extLst>
                    <a:ext uri="{FF2B5EF4-FFF2-40B4-BE49-F238E27FC236}">
                      <a16:creationId xmlns:a16="http://schemas.microsoft.com/office/drawing/2014/main" id="{84DF5AE9-9C18-4704-9CCB-83626DB714FA}"/>
                    </a:ext>
                  </a:extLst>
                </p:cNvPr>
                <p:cNvPicPr/>
                <p:nvPr/>
              </p:nvPicPr>
              <p:blipFill>
                <a:blip r:embed="rId216"/>
                <a:stretch>
                  <a:fillRect/>
                </a:stretch>
              </p:blipFill>
              <p:spPr>
                <a:xfrm>
                  <a:off x="1213167" y="1982945"/>
                  <a:ext cx="4352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1" name="Freihand 70">
                  <a:extLst>
                    <a:ext uri="{FF2B5EF4-FFF2-40B4-BE49-F238E27FC236}">
                      <a16:creationId xmlns:a16="http://schemas.microsoft.com/office/drawing/2014/main" id="{FA253C93-734A-54D7-65C6-9A07D3E14A14}"/>
                    </a:ext>
                  </a:extLst>
                </p14:cNvPr>
                <p14:cNvContentPartPr/>
                <p14:nvPr/>
              </p14:nvContentPartPr>
              <p14:xfrm>
                <a:off x="1712487" y="2073305"/>
                <a:ext cx="308520" cy="157680"/>
              </p14:xfrm>
            </p:contentPart>
          </mc:Choice>
          <mc:Fallback xmlns="">
            <p:pic>
              <p:nvPicPr>
                <p:cNvPr id="71" name="Freihand 70">
                  <a:extLst>
                    <a:ext uri="{FF2B5EF4-FFF2-40B4-BE49-F238E27FC236}">
                      <a16:creationId xmlns:a16="http://schemas.microsoft.com/office/drawing/2014/main" id="{FA253C93-734A-54D7-65C6-9A07D3E14A14}"/>
                    </a:ext>
                  </a:extLst>
                </p:cNvPr>
                <p:cNvPicPr/>
                <p:nvPr/>
              </p:nvPicPr>
              <p:blipFill>
                <a:blip r:embed="rId218"/>
                <a:stretch>
                  <a:fillRect/>
                </a:stretch>
              </p:blipFill>
              <p:spPr>
                <a:xfrm>
                  <a:off x="1703847" y="2064305"/>
                  <a:ext cx="326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2" name="Freihand 71">
                  <a:extLst>
                    <a:ext uri="{FF2B5EF4-FFF2-40B4-BE49-F238E27FC236}">
                      <a16:creationId xmlns:a16="http://schemas.microsoft.com/office/drawing/2014/main" id="{C549A836-1F02-FE6C-4BB5-AF562955B659}"/>
                    </a:ext>
                  </a:extLst>
                </p14:cNvPr>
                <p14:cNvContentPartPr/>
                <p14:nvPr/>
              </p14:nvContentPartPr>
              <p14:xfrm>
                <a:off x="2089767" y="2036585"/>
                <a:ext cx="99720" cy="168120"/>
              </p14:xfrm>
            </p:contentPart>
          </mc:Choice>
          <mc:Fallback xmlns="">
            <p:pic>
              <p:nvPicPr>
                <p:cNvPr id="72" name="Freihand 71">
                  <a:extLst>
                    <a:ext uri="{FF2B5EF4-FFF2-40B4-BE49-F238E27FC236}">
                      <a16:creationId xmlns:a16="http://schemas.microsoft.com/office/drawing/2014/main" id="{C549A836-1F02-FE6C-4BB5-AF562955B659}"/>
                    </a:ext>
                  </a:extLst>
                </p:cNvPr>
                <p:cNvPicPr/>
                <p:nvPr/>
              </p:nvPicPr>
              <p:blipFill>
                <a:blip r:embed="rId220"/>
                <a:stretch>
                  <a:fillRect/>
                </a:stretch>
              </p:blipFill>
              <p:spPr>
                <a:xfrm>
                  <a:off x="2080767" y="2027945"/>
                  <a:ext cx="117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3" name="Freihand 72">
                  <a:extLst>
                    <a:ext uri="{FF2B5EF4-FFF2-40B4-BE49-F238E27FC236}">
                      <a16:creationId xmlns:a16="http://schemas.microsoft.com/office/drawing/2014/main" id="{0A44285A-0CA8-D65B-B421-60FB3C27EE71}"/>
                    </a:ext>
                  </a:extLst>
                </p14:cNvPr>
                <p14:cNvContentPartPr/>
                <p14:nvPr/>
              </p14:nvContentPartPr>
              <p14:xfrm>
                <a:off x="2245647" y="2089505"/>
                <a:ext cx="88560" cy="115200"/>
              </p14:xfrm>
            </p:contentPart>
          </mc:Choice>
          <mc:Fallback xmlns="">
            <p:pic>
              <p:nvPicPr>
                <p:cNvPr id="73" name="Freihand 72">
                  <a:extLst>
                    <a:ext uri="{FF2B5EF4-FFF2-40B4-BE49-F238E27FC236}">
                      <a16:creationId xmlns:a16="http://schemas.microsoft.com/office/drawing/2014/main" id="{0A44285A-0CA8-D65B-B421-60FB3C27EE71}"/>
                    </a:ext>
                  </a:extLst>
                </p:cNvPr>
                <p:cNvPicPr/>
                <p:nvPr/>
              </p:nvPicPr>
              <p:blipFill>
                <a:blip r:embed="rId222"/>
                <a:stretch>
                  <a:fillRect/>
                </a:stretch>
              </p:blipFill>
              <p:spPr>
                <a:xfrm>
                  <a:off x="2237007" y="2080865"/>
                  <a:ext cx="106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4" name="Freihand 73">
                  <a:extLst>
                    <a:ext uri="{FF2B5EF4-FFF2-40B4-BE49-F238E27FC236}">
                      <a16:creationId xmlns:a16="http://schemas.microsoft.com/office/drawing/2014/main" id="{A79880D3-70B7-4698-EBCC-D591114FAFFD}"/>
                    </a:ext>
                  </a:extLst>
                </p14:cNvPr>
                <p14:cNvContentPartPr/>
                <p14:nvPr/>
              </p14:nvContentPartPr>
              <p14:xfrm>
                <a:off x="2391087" y="2028665"/>
                <a:ext cx="255240" cy="178200"/>
              </p14:xfrm>
            </p:contentPart>
          </mc:Choice>
          <mc:Fallback xmlns="">
            <p:pic>
              <p:nvPicPr>
                <p:cNvPr id="74" name="Freihand 73">
                  <a:extLst>
                    <a:ext uri="{FF2B5EF4-FFF2-40B4-BE49-F238E27FC236}">
                      <a16:creationId xmlns:a16="http://schemas.microsoft.com/office/drawing/2014/main" id="{A79880D3-70B7-4698-EBCC-D591114FAFFD}"/>
                    </a:ext>
                  </a:extLst>
                </p:cNvPr>
                <p:cNvPicPr/>
                <p:nvPr/>
              </p:nvPicPr>
              <p:blipFill>
                <a:blip r:embed="rId224"/>
                <a:stretch>
                  <a:fillRect/>
                </a:stretch>
              </p:blipFill>
              <p:spPr>
                <a:xfrm>
                  <a:off x="2382447" y="2020025"/>
                  <a:ext cx="272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5" name="Freihand 74">
                  <a:extLst>
                    <a:ext uri="{FF2B5EF4-FFF2-40B4-BE49-F238E27FC236}">
                      <a16:creationId xmlns:a16="http://schemas.microsoft.com/office/drawing/2014/main" id="{855F019C-1B09-84D1-4260-6A9B524AF199}"/>
                    </a:ext>
                  </a:extLst>
                </p14:cNvPr>
                <p14:cNvContentPartPr/>
                <p14:nvPr/>
              </p14:nvContentPartPr>
              <p14:xfrm>
                <a:off x="3129087" y="2053865"/>
                <a:ext cx="581400" cy="150840"/>
              </p14:xfrm>
            </p:contentPart>
          </mc:Choice>
          <mc:Fallback xmlns="">
            <p:pic>
              <p:nvPicPr>
                <p:cNvPr id="75" name="Freihand 74">
                  <a:extLst>
                    <a:ext uri="{FF2B5EF4-FFF2-40B4-BE49-F238E27FC236}">
                      <a16:creationId xmlns:a16="http://schemas.microsoft.com/office/drawing/2014/main" id="{855F019C-1B09-84D1-4260-6A9B524AF199}"/>
                    </a:ext>
                  </a:extLst>
                </p:cNvPr>
                <p:cNvPicPr/>
                <p:nvPr/>
              </p:nvPicPr>
              <p:blipFill>
                <a:blip r:embed="rId226"/>
                <a:stretch>
                  <a:fillRect/>
                </a:stretch>
              </p:blipFill>
              <p:spPr>
                <a:xfrm>
                  <a:off x="3120087" y="2045225"/>
                  <a:ext cx="599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6" name="Freihand 75">
                  <a:extLst>
                    <a:ext uri="{FF2B5EF4-FFF2-40B4-BE49-F238E27FC236}">
                      <a16:creationId xmlns:a16="http://schemas.microsoft.com/office/drawing/2014/main" id="{A8872FF8-841F-D1BB-1394-B2B2C84E4D60}"/>
                    </a:ext>
                  </a:extLst>
                </p14:cNvPr>
                <p14:cNvContentPartPr/>
                <p14:nvPr/>
              </p14:nvContentPartPr>
              <p14:xfrm>
                <a:off x="2998407" y="2286065"/>
                <a:ext cx="666360" cy="55080"/>
              </p14:xfrm>
            </p:contentPart>
          </mc:Choice>
          <mc:Fallback xmlns="">
            <p:pic>
              <p:nvPicPr>
                <p:cNvPr id="76" name="Freihand 75">
                  <a:extLst>
                    <a:ext uri="{FF2B5EF4-FFF2-40B4-BE49-F238E27FC236}">
                      <a16:creationId xmlns:a16="http://schemas.microsoft.com/office/drawing/2014/main" id="{A8872FF8-841F-D1BB-1394-B2B2C84E4D60}"/>
                    </a:ext>
                  </a:extLst>
                </p:cNvPr>
                <p:cNvPicPr/>
                <p:nvPr/>
              </p:nvPicPr>
              <p:blipFill>
                <a:blip r:embed="rId228"/>
                <a:stretch>
                  <a:fillRect/>
                </a:stretch>
              </p:blipFill>
              <p:spPr>
                <a:xfrm>
                  <a:off x="2989767" y="2277065"/>
                  <a:ext cx="684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1" name="Freihand 110">
                  <a:extLst>
                    <a:ext uri="{FF2B5EF4-FFF2-40B4-BE49-F238E27FC236}">
                      <a16:creationId xmlns:a16="http://schemas.microsoft.com/office/drawing/2014/main" id="{364C7A87-654E-D19E-0B73-B9FC2D1C0712}"/>
                    </a:ext>
                  </a:extLst>
                </p14:cNvPr>
                <p14:cNvContentPartPr/>
                <p14:nvPr/>
              </p14:nvContentPartPr>
              <p14:xfrm>
                <a:off x="982767" y="2488385"/>
                <a:ext cx="134280" cy="160560"/>
              </p14:xfrm>
            </p:contentPart>
          </mc:Choice>
          <mc:Fallback xmlns="">
            <p:pic>
              <p:nvPicPr>
                <p:cNvPr id="111" name="Freihand 110">
                  <a:extLst>
                    <a:ext uri="{FF2B5EF4-FFF2-40B4-BE49-F238E27FC236}">
                      <a16:creationId xmlns:a16="http://schemas.microsoft.com/office/drawing/2014/main" id="{364C7A87-654E-D19E-0B73-B9FC2D1C0712}"/>
                    </a:ext>
                  </a:extLst>
                </p:cNvPr>
                <p:cNvPicPr/>
                <p:nvPr/>
              </p:nvPicPr>
              <p:blipFill>
                <a:blip r:embed="rId230"/>
                <a:stretch>
                  <a:fillRect/>
                </a:stretch>
              </p:blipFill>
              <p:spPr>
                <a:xfrm>
                  <a:off x="973767" y="2479385"/>
                  <a:ext cx="151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2" name="Freihand 111">
                  <a:extLst>
                    <a:ext uri="{FF2B5EF4-FFF2-40B4-BE49-F238E27FC236}">
                      <a16:creationId xmlns:a16="http://schemas.microsoft.com/office/drawing/2014/main" id="{7792E779-AFA3-5217-4620-836B48B8C7C0}"/>
                    </a:ext>
                  </a:extLst>
                </p14:cNvPr>
                <p14:cNvContentPartPr/>
                <p14:nvPr/>
              </p14:nvContentPartPr>
              <p14:xfrm>
                <a:off x="1210647" y="2487305"/>
                <a:ext cx="83520" cy="122040"/>
              </p14:xfrm>
            </p:contentPart>
          </mc:Choice>
          <mc:Fallback xmlns="">
            <p:pic>
              <p:nvPicPr>
                <p:cNvPr id="112" name="Freihand 111">
                  <a:extLst>
                    <a:ext uri="{FF2B5EF4-FFF2-40B4-BE49-F238E27FC236}">
                      <a16:creationId xmlns:a16="http://schemas.microsoft.com/office/drawing/2014/main" id="{7792E779-AFA3-5217-4620-836B48B8C7C0}"/>
                    </a:ext>
                  </a:extLst>
                </p:cNvPr>
                <p:cNvPicPr/>
                <p:nvPr/>
              </p:nvPicPr>
              <p:blipFill>
                <a:blip r:embed="rId232"/>
                <a:stretch>
                  <a:fillRect/>
                </a:stretch>
              </p:blipFill>
              <p:spPr>
                <a:xfrm>
                  <a:off x="1202007" y="2478665"/>
                  <a:ext cx="101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3" name="Freihand 112">
                  <a:extLst>
                    <a:ext uri="{FF2B5EF4-FFF2-40B4-BE49-F238E27FC236}">
                      <a16:creationId xmlns:a16="http://schemas.microsoft.com/office/drawing/2014/main" id="{8B0B90CB-F012-0877-EEBE-A131E6D3E5FA}"/>
                    </a:ext>
                  </a:extLst>
                </p14:cNvPr>
                <p14:cNvContentPartPr/>
                <p14:nvPr/>
              </p14:nvContentPartPr>
              <p14:xfrm>
                <a:off x="1412607" y="2377145"/>
                <a:ext cx="139320" cy="194040"/>
              </p14:xfrm>
            </p:contentPart>
          </mc:Choice>
          <mc:Fallback xmlns="">
            <p:pic>
              <p:nvPicPr>
                <p:cNvPr id="113" name="Freihand 112">
                  <a:extLst>
                    <a:ext uri="{FF2B5EF4-FFF2-40B4-BE49-F238E27FC236}">
                      <a16:creationId xmlns:a16="http://schemas.microsoft.com/office/drawing/2014/main" id="{8B0B90CB-F012-0877-EEBE-A131E6D3E5FA}"/>
                    </a:ext>
                  </a:extLst>
                </p:cNvPr>
                <p:cNvPicPr/>
                <p:nvPr/>
              </p:nvPicPr>
              <p:blipFill>
                <a:blip r:embed="rId234"/>
                <a:stretch>
                  <a:fillRect/>
                </a:stretch>
              </p:blipFill>
              <p:spPr>
                <a:xfrm>
                  <a:off x="1403607" y="2368145"/>
                  <a:ext cx="156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4" name="Freihand 113">
                  <a:extLst>
                    <a:ext uri="{FF2B5EF4-FFF2-40B4-BE49-F238E27FC236}">
                      <a16:creationId xmlns:a16="http://schemas.microsoft.com/office/drawing/2014/main" id="{7E781295-8059-82D0-CD5C-2E2135DACF82}"/>
                    </a:ext>
                  </a:extLst>
                </p14:cNvPr>
                <p14:cNvContentPartPr/>
                <p14:nvPr/>
              </p14:nvContentPartPr>
              <p14:xfrm>
                <a:off x="1648047" y="2462105"/>
                <a:ext cx="325800" cy="146160"/>
              </p14:xfrm>
            </p:contentPart>
          </mc:Choice>
          <mc:Fallback xmlns="">
            <p:pic>
              <p:nvPicPr>
                <p:cNvPr id="114" name="Freihand 113">
                  <a:extLst>
                    <a:ext uri="{FF2B5EF4-FFF2-40B4-BE49-F238E27FC236}">
                      <a16:creationId xmlns:a16="http://schemas.microsoft.com/office/drawing/2014/main" id="{7E781295-8059-82D0-CD5C-2E2135DACF82}"/>
                    </a:ext>
                  </a:extLst>
                </p:cNvPr>
                <p:cNvPicPr/>
                <p:nvPr/>
              </p:nvPicPr>
              <p:blipFill>
                <a:blip r:embed="rId236"/>
                <a:stretch>
                  <a:fillRect/>
                </a:stretch>
              </p:blipFill>
              <p:spPr>
                <a:xfrm>
                  <a:off x="1639047" y="2453465"/>
                  <a:ext cx="343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6" name="Freihand 115">
                  <a:extLst>
                    <a:ext uri="{FF2B5EF4-FFF2-40B4-BE49-F238E27FC236}">
                      <a16:creationId xmlns:a16="http://schemas.microsoft.com/office/drawing/2014/main" id="{D33D863B-CC3A-B3B6-132E-F66EF88B69DB}"/>
                    </a:ext>
                  </a:extLst>
                </p14:cNvPr>
                <p14:cNvContentPartPr/>
                <p14:nvPr/>
              </p14:nvContentPartPr>
              <p14:xfrm>
                <a:off x="2262927" y="2512865"/>
                <a:ext cx="293400" cy="93960"/>
              </p14:xfrm>
            </p:contentPart>
          </mc:Choice>
          <mc:Fallback xmlns="">
            <p:pic>
              <p:nvPicPr>
                <p:cNvPr id="116" name="Freihand 115">
                  <a:extLst>
                    <a:ext uri="{FF2B5EF4-FFF2-40B4-BE49-F238E27FC236}">
                      <a16:creationId xmlns:a16="http://schemas.microsoft.com/office/drawing/2014/main" id="{D33D863B-CC3A-B3B6-132E-F66EF88B69DB}"/>
                    </a:ext>
                  </a:extLst>
                </p:cNvPr>
                <p:cNvPicPr/>
                <p:nvPr/>
              </p:nvPicPr>
              <p:blipFill>
                <a:blip r:embed="rId238"/>
                <a:stretch>
                  <a:fillRect/>
                </a:stretch>
              </p:blipFill>
              <p:spPr>
                <a:xfrm>
                  <a:off x="2253927" y="2504225"/>
                  <a:ext cx="311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7" name="Freihand 116">
                  <a:extLst>
                    <a:ext uri="{FF2B5EF4-FFF2-40B4-BE49-F238E27FC236}">
                      <a16:creationId xmlns:a16="http://schemas.microsoft.com/office/drawing/2014/main" id="{E3D99B7C-687C-45DE-929D-FEAA8502EF5A}"/>
                    </a:ext>
                  </a:extLst>
                </p14:cNvPr>
                <p14:cNvContentPartPr/>
                <p14:nvPr/>
              </p14:nvContentPartPr>
              <p14:xfrm>
                <a:off x="2555967" y="2402705"/>
                <a:ext cx="9720" cy="11880"/>
              </p14:xfrm>
            </p:contentPart>
          </mc:Choice>
          <mc:Fallback xmlns="">
            <p:pic>
              <p:nvPicPr>
                <p:cNvPr id="117" name="Freihand 116">
                  <a:extLst>
                    <a:ext uri="{FF2B5EF4-FFF2-40B4-BE49-F238E27FC236}">
                      <a16:creationId xmlns:a16="http://schemas.microsoft.com/office/drawing/2014/main" id="{E3D99B7C-687C-45DE-929D-FEAA8502EF5A}"/>
                    </a:ext>
                  </a:extLst>
                </p:cNvPr>
                <p:cNvPicPr/>
                <p:nvPr/>
              </p:nvPicPr>
              <p:blipFill>
                <a:blip r:embed="rId240"/>
                <a:stretch>
                  <a:fillRect/>
                </a:stretch>
              </p:blipFill>
              <p:spPr>
                <a:xfrm>
                  <a:off x="2546967" y="2393705"/>
                  <a:ext cx="27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8" name="Freihand 117">
                  <a:extLst>
                    <a:ext uri="{FF2B5EF4-FFF2-40B4-BE49-F238E27FC236}">
                      <a16:creationId xmlns:a16="http://schemas.microsoft.com/office/drawing/2014/main" id="{11E5DFA9-E6CE-0385-FE88-7BF8E647EF57}"/>
                    </a:ext>
                  </a:extLst>
                </p14:cNvPr>
                <p14:cNvContentPartPr/>
                <p14:nvPr/>
              </p14:nvContentPartPr>
              <p14:xfrm>
                <a:off x="2904447" y="2511065"/>
                <a:ext cx="196920" cy="131400"/>
              </p14:xfrm>
            </p:contentPart>
          </mc:Choice>
          <mc:Fallback xmlns="">
            <p:pic>
              <p:nvPicPr>
                <p:cNvPr id="118" name="Freihand 117">
                  <a:extLst>
                    <a:ext uri="{FF2B5EF4-FFF2-40B4-BE49-F238E27FC236}">
                      <a16:creationId xmlns:a16="http://schemas.microsoft.com/office/drawing/2014/main" id="{11E5DFA9-E6CE-0385-FE88-7BF8E647EF57}"/>
                    </a:ext>
                  </a:extLst>
                </p:cNvPr>
                <p:cNvPicPr/>
                <p:nvPr/>
              </p:nvPicPr>
              <p:blipFill>
                <a:blip r:embed="rId242"/>
                <a:stretch>
                  <a:fillRect/>
                </a:stretch>
              </p:blipFill>
              <p:spPr>
                <a:xfrm>
                  <a:off x="2895807" y="2502065"/>
                  <a:ext cx="214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9" name="Freihand 118">
                  <a:extLst>
                    <a:ext uri="{FF2B5EF4-FFF2-40B4-BE49-F238E27FC236}">
                      <a16:creationId xmlns:a16="http://schemas.microsoft.com/office/drawing/2014/main" id="{DDB229D3-0D67-BD27-A119-BA06CA5CDE7D}"/>
                    </a:ext>
                  </a:extLst>
                </p14:cNvPr>
                <p14:cNvContentPartPr/>
                <p14:nvPr/>
              </p14:nvContentPartPr>
              <p14:xfrm>
                <a:off x="3183447" y="2380745"/>
                <a:ext cx="157320" cy="208800"/>
              </p14:xfrm>
            </p:contentPart>
          </mc:Choice>
          <mc:Fallback xmlns="">
            <p:pic>
              <p:nvPicPr>
                <p:cNvPr id="119" name="Freihand 118">
                  <a:extLst>
                    <a:ext uri="{FF2B5EF4-FFF2-40B4-BE49-F238E27FC236}">
                      <a16:creationId xmlns:a16="http://schemas.microsoft.com/office/drawing/2014/main" id="{DDB229D3-0D67-BD27-A119-BA06CA5CDE7D}"/>
                    </a:ext>
                  </a:extLst>
                </p:cNvPr>
                <p:cNvPicPr/>
                <p:nvPr/>
              </p:nvPicPr>
              <p:blipFill>
                <a:blip r:embed="rId244"/>
                <a:stretch>
                  <a:fillRect/>
                </a:stretch>
              </p:blipFill>
              <p:spPr>
                <a:xfrm>
                  <a:off x="3174807" y="2372105"/>
                  <a:ext cx="174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0" name="Freihand 119">
                  <a:extLst>
                    <a:ext uri="{FF2B5EF4-FFF2-40B4-BE49-F238E27FC236}">
                      <a16:creationId xmlns:a16="http://schemas.microsoft.com/office/drawing/2014/main" id="{7CA184AE-5C21-A24E-CA06-D60D901D695A}"/>
                    </a:ext>
                  </a:extLst>
                </p14:cNvPr>
                <p14:cNvContentPartPr/>
                <p14:nvPr/>
              </p14:nvContentPartPr>
              <p14:xfrm>
                <a:off x="3370647" y="2492705"/>
                <a:ext cx="289800" cy="86400"/>
              </p14:xfrm>
            </p:contentPart>
          </mc:Choice>
          <mc:Fallback xmlns="">
            <p:pic>
              <p:nvPicPr>
                <p:cNvPr id="120" name="Freihand 119">
                  <a:extLst>
                    <a:ext uri="{FF2B5EF4-FFF2-40B4-BE49-F238E27FC236}">
                      <a16:creationId xmlns:a16="http://schemas.microsoft.com/office/drawing/2014/main" id="{7CA184AE-5C21-A24E-CA06-D60D901D695A}"/>
                    </a:ext>
                  </a:extLst>
                </p:cNvPr>
                <p:cNvPicPr/>
                <p:nvPr/>
              </p:nvPicPr>
              <p:blipFill>
                <a:blip r:embed="rId246"/>
                <a:stretch>
                  <a:fillRect/>
                </a:stretch>
              </p:blipFill>
              <p:spPr>
                <a:xfrm>
                  <a:off x="3361647" y="2484065"/>
                  <a:ext cx="307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7" name="Freihand 96">
                  <a:extLst>
                    <a:ext uri="{FF2B5EF4-FFF2-40B4-BE49-F238E27FC236}">
                      <a16:creationId xmlns:a16="http://schemas.microsoft.com/office/drawing/2014/main" id="{53474807-1B7A-A3B6-2BF2-62223371C5F9}"/>
                    </a:ext>
                  </a:extLst>
                </p14:cNvPr>
                <p14:cNvContentPartPr/>
                <p14:nvPr/>
              </p14:nvContentPartPr>
              <p14:xfrm>
                <a:off x="8525127" y="2091665"/>
                <a:ext cx="405000" cy="163440"/>
              </p14:xfrm>
            </p:contentPart>
          </mc:Choice>
          <mc:Fallback xmlns="">
            <p:pic>
              <p:nvPicPr>
                <p:cNvPr id="97" name="Freihand 96">
                  <a:extLst>
                    <a:ext uri="{FF2B5EF4-FFF2-40B4-BE49-F238E27FC236}">
                      <a16:creationId xmlns:a16="http://schemas.microsoft.com/office/drawing/2014/main" id="{53474807-1B7A-A3B6-2BF2-62223371C5F9}"/>
                    </a:ext>
                  </a:extLst>
                </p:cNvPr>
                <p:cNvPicPr/>
                <p:nvPr/>
              </p:nvPicPr>
              <p:blipFill>
                <a:blip r:embed="rId248"/>
                <a:stretch>
                  <a:fillRect/>
                </a:stretch>
              </p:blipFill>
              <p:spPr>
                <a:xfrm>
                  <a:off x="8516487" y="2083025"/>
                  <a:ext cx="4226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98" name="Freihand 97">
                  <a:extLst>
                    <a:ext uri="{FF2B5EF4-FFF2-40B4-BE49-F238E27FC236}">
                      <a16:creationId xmlns:a16="http://schemas.microsoft.com/office/drawing/2014/main" id="{043004D8-05BB-85A8-EA24-07CB15CF24D6}"/>
                    </a:ext>
                  </a:extLst>
                </p14:cNvPr>
                <p14:cNvContentPartPr/>
                <p14:nvPr/>
              </p14:nvContentPartPr>
              <p14:xfrm>
                <a:off x="8876487" y="2011385"/>
                <a:ext cx="6120" cy="25560"/>
              </p14:xfrm>
            </p:contentPart>
          </mc:Choice>
          <mc:Fallback xmlns="">
            <p:pic>
              <p:nvPicPr>
                <p:cNvPr id="98" name="Freihand 97">
                  <a:extLst>
                    <a:ext uri="{FF2B5EF4-FFF2-40B4-BE49-F238E27FC236}">
                      <a16:creationId xmlns:a16="http://schemas.microsoft.com/office/drawing/2014/main" id="{043004D8-05BB-85A8-EA24-07CB15CF24D6}"/>
                    </a:ext>
                  </a:extLst>
                </p:cNvPr>
                <p:cNvPicPr/>
                <p:nvPr/>
              </p:nvPicPr>
              <p:blipFill>
                <a:blip r:embed="rId250"/>
                <a:stretch>
                  <a:fillRect/>
                </a:stretch>
              </p:blipFill>
              <p:spPr>
                <a:xfrm>
                  <a:off x="8867847" y="2002745"/>
                  <a:ext cx="23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99" name="Freihand 98">
                  <a:extLst>
                    <a:ext uri="{FF2B5EF4-FFF2-40B4-BE49-F238E27FC236}">
                      <a16:creationId xmlns:a16="http://schemas.microsoft.com/office/drawing/2014/main" id="{FCDB24D1-1871-AE23-C52C-28FBD7C11E23}"/>
                    </a:ext>
                  </a:extLst>
                </p14:cNvPr>
                <p14:cNvContentPartPr/>
                <p14:nvPr/>
              </p14:nvContentPartPr>
              <p14:xfrm>
                <a:off x="9310647" y="2083025"/>
                <a:ext cx="59760" cy="178920"/>
              </p14:xfrm>
            </p:contentPart>
          </mc:Choice>
          <mc:Fallback xmlns="">
            <p:pic>
              <p:nvPicPr>
                <p:cNvPr id="99" name="Freihand 98">
                  <a:extLst>
                    <a:ext uri="{FF2B5EF4-FFF2-40B4-BE49-F238E27FC236}">
                      <a16:creationId xmlns:a16="http://schemas.microsoft.com/office/drawing/2014/main" id="{FCDB24D1-1871-AE23-C52C-28FBD7C11E23}"/>
                    </a:ext>
                  </a:extLst>
                </p:cNvPr>
                <p:cNvPicPr/>
                <p:nvPr/>
              </p:nvPicPr>
              <p:blipFill>
                <a:blip r:embed="rId252"/>
                <a:stretch>
                  <a:fillRect/>
                </a:stretch>
              </p:blipFill>
              <p:spPr>
                <a:xfrm>
                  <a:off x="9301647" y="2074385"/>
                  <a:ext cx="774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00" name="Freihand 99">
                  <a:extLst>
                    <a:ext uri="{FF2B5EF4-FFF2-40B4-BE49-F238E27FC236}">
                      <a16:creationId xmlns:a16="http://schemas.microsoft.com/office/drawing/2014/main" id="{D4B50AFD-C294-6886-6B6E-3E8581985CA7}"/>
                    </a:ext>
                  </a:extLst>
                </p14:cNvPr>
                <p14:cNvContentPartPr/>
                <p14:nvPr/>
              </p14:nvContentPartPr>
              <p14:xfrm>
                <a:off x="9245487" y="2010305"/>
                <a:ext cx="321480" cy="224280"/>
              </p14:xfrm>
            </p:contentPart>
          </mc:Choice>
          <mc:Fallback xmlns="">
            <p:pic>
              <p:nvPicPr>
                <p:cNvPr id="100" name="Freihand 99">
                  <a:extLst>
                    <a:ext uri="{FF2B5EF4-FFF2-40B4-BE49-F238E27FC236}">
                      <a16:creationId xmlns:a16="http://schemas.microsoft.com/office/drawing/2014/main" id="{D4B50AFD-C294-6886-6B6E-3E8581985CA7}"/>
                    </a:ext>
                  </a:extLst>
                </p:cNvPr>
                <p:cNvPicPr/>
                <p:nvPr/>
              </p:nvPicPr>
              <p:blipFill>
                <a:blip r:embed="rId254"/>
                <a:stretch>
                  <a:fillRect/>
                </a:stretch>
              </p:blipFill>
              <p:spPr>
                <a:xfrm>
                  <a:off x="9236847" y="2001665"/>
                  <a:ext cx="3391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1" name="Freihand 100">
                  <a:extLst>
                    <a:ext uri="{FF2B5EF4-FFF2-40B4-BE49-F238E27FC236}">
                      <a16:creationId xmlns:a16="http://schemas.microsoft.com/office/drawing/2014/main" id="{86620EA9-B498-D117-3A76-7A8500A08BF5}"/>
                    </a:ext>
                  </a:extLst>
                </p14:cNvPr>
                <p14:cNvContentPartPr/>
                <p14:nvPr/>
              </p14:nvContentPartPr>
              <p14:xfrm>
                <a:off x="9557967" y="2115065"/>
                <a:ext cx="100440" cy="119160"/>
              </p14:xfrm>
            </p:contentPart>
          </mc:Choice>
          <mc:Fallback xmlns="">
            <p:pic>
              <p:nvPicPr>
                <p:cNvPr id="101" name="Freihand 100">
                  <a:extLst>
                    <a:ext uri="{FF2B5EF4-FFF2-40B4-BE49-F238E27FC236}">
                      <a16:creationId xmlns:a16="http://schemas.microsoft.com/office/drawing/2014/main" id="{86620EA9-B498-D117-3A76-7A8500A08BF5}"/>
                    </a:ext>
                  </a:extLst>
                </p:cNvPr>
                <p:cNvPicPr/>
                <p:nvPr/>
              </p:nvPicPr>
              <p:blipFill>
                <a:blip r:embed="rId256"/>
                <a:stretch>
                  <a:fillRect/>
                </a:stretch>
              </p:blipFill>
              <p:spPr>
                <a:xfrm>
                  <a:off x="9548967" y="2106425"/>
                  <a:ext cx="118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2" name="Freihand 101">
                  <a:extLst>
                    <a:ext uri="{FF2B5EF4-FFF2-40B4-BE49-F238E27FC236}">
                      <a16:creationId xmlns:a16="http://schemas.microsoft.com/office/drawing/2014/main" id="{35015054-C910-444F-A2BF-5FC034410DBA}"/>
                    </a:ext>
                  </a:extLst>
                </p14:cNvPr>
                <p14:cNvContentPartPr/>
                <p14:nvPr/>
              </p14:nvContentPartPr>
              <p14:xfrm>
                <a:off x="9703767" y="2071505"/>
                <a:ext cx="397080" cy="137160"/>
              </p14:xfrm>
            </p:contentPart>
          </mc:Choice>
          <mc:Fallback xmlns="">
            <p:pic>
              <p:nvPicPr>
                <p:cNvPr id="102" name="Freihand 101">
                  <a:extLst>
                    <a:ext uri="{FF2B5EF4-FFF2-40B4-BE49-F238E27FC236}">
                      <a16:creationId xmlns:a16="http://schemas.microsoft.com/office/drawing/2014/main" id="{35015054-C910-444F-A2BF-5FC034410DBA}"/>
                    </a:ext>
                  </a:extLst>
                </p:cNvPr>
                <p:cNvPicPr/>
                <p:nvPr/>
              </p:nvPicPr>
              <p:blipFill>
                <a:blip r:embed="rId258"/>
                <a:stretch>
                  <a:fillRect/>
                </a:stretch>
              </p:blipFill>
              <p:spPr>
                <a:xfrm>
                  <a:off x="9695127" y="2062505"/>
                  <a:ext cx="414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3" name="Freihand 102">
                  <a:extLst>
                    <a:ext uri="{FF2B5EF4-FFF2-40B4-BE49-F238E27FC236}">
                      <a16:creationId xmlns:a16="http://schemas.microsoft.com/office/drawing/2014/main" id="{A0D7D08C-55CD-D660-2964-9FA577CD3008}"/>
                    </a:ext>
                  </a:extLst>
                </p14:cNvPr>
                <p14:cNvContentPartPr/>
                <p14:nvPr/>
              </p14:nvContentPartPr>
              <p14:xfrm>
                <a:off x="10157007" y="1973225"/>
                <a:ext cx="378720" cy="195120"/>
              </p14:xfrm>
            </p:contentPart>
          </mc:Choice>
          <mc:Fallback xmlns="">
            <p:pic>
              <p:nvPicPr>
                <p:cNvPr id="103" name="Freihand 102">
                  <a:extLst>
                    <a:ext uri="{FF2B5EF4-FFF2-40B4-BE49-F238E27FC236}">
                      <a16:creationId xmlns:a16="http://schemas.microsoft.com/office/drawing/2014/main" id="{A0D7D08C-55CD-D660-2964-9FA577CD3008}"/>
                    </a:ext>
                  </a:extLst>
                </p:cNvPr>
                <p:cNvPicPr/>
                <p:nvPr/>
              </p:nvPicPr>
              <p:blipFill>
                <a:blip r:embed="rId260"/>
                <a:stretch>
                  <a:fillRect/>
                </a:stretch>
              </p:blipFill>
              <p:spPr>
                <a:xfrm>
                  <a:off x="10148367" y="1964585"/>
                  <a:ext cx="396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4" name="Freihand 103">
                  <a:extLst>
                    <a:ext uri="{FF2B5EF4-FFF2-40B4-BE49-F238E27FC236}">
                      <a16:creationId xmlns:a16="http://schemas.microsoft.com/office/drawing/2014/main" id="{2657F24C-6D72-10DC-3D4B-FE64E6014802}"/>
                    </a:ext>
                  </a:extLst>
                </p14:cNvPr>
                <p14:cNvContentPartPr/>
                <p14:nvPr/>
              </p14:nvContentPartPr>
              <p14:xfrm>
                <a:off x="10540767" y="1995545"/>
                <a:ext cx="375840" cy="176760"/>
              </p14:xfrm>
            </p:contentPart>
          </mc:Choice>
          <mc:Fallback xmlns="">
            <p:pic>
              <p:nvPicPr>
                <p:cNvPr id="104" name="Freihand 103">
                  <a:extLst>
                    <a:ext uri="{FF2B5EF4-FFF2-40B4-BE49-F238E27FC236}">
                      <a16:creationId xmlns:a16="http://schemas.microsoft.com/office/drawing/2014/main" id="{2657F24C-6D72-10DC-3D4B-FE64E6014802}"/>
                    </a:ext>
                  </a:extLst>
                </p:cNvPr>
                <p:cNvPicPr/>
                <p:nvPr/>
              </p:nvPicPr>
              <p:blipFill>
                <a:blip r:embed="rId262"/>
                <a:stretch>
                  <a:fillRect/>
                </a:stretch>
              </p:blipFill>
              <p:spPr>
                <a:xfrm>
                  <a:off x="10532127" y="1986545"/>
                  <a:ext cx="3934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5" name="Freihand 104">
                  <a:extLst>
                    <a:ext uri="{FF2B5EF4-FFF2-40B4-BE49-F238E27FC236}">
                      <a16:creationId xmlns:a16="http://schemas.microsoft.com/office/drawing/2014/main" id="{251BFD9F-FAB5-003E-DFF4-D4BD58274740}"/>
                    </a:ext>
                  </a:extLst>
                </p14:cNvPr>
                <p14:cNvContentPartPr/>
                <p14:nvPr/>
              </p14:nvContentPartPr>
              <p14:xfrm>
                <a:off x="10987887" y="1999145"/>
                <a:ext cx="103320" cy="174600"/>
              </p14:xfrm>
            </p:contentPart>
          </mc:Choice>
          <mc:Fallback xmlns="">
            <p:pic>
              <p:nvPicPr>
                <p:cNvPr id="105" name="Freihand 104">
                  <a:extLst>
                    <a:ext uri="{FF2B5EF4-FFF2-40B4-BE49-F238E27FC236}">
                      <a16:creationId xmlns:a16="http://schemas.microsoft.com/office/drawing/2014/main" id="{251BFD9F-FAB5-003E-DFF4-D4BD58274740}"/>
                    </a:ext>
                  </a:extLst>
                </p:cNvPr>
                <p:cNvPicPr/>
                <p:nvPr/>
              </p:nvPicPr>
              <p:blipFill>
                <a:blip r:embed="rId264"/>
                <a:stretch>
                  <a:fillRect/>
                </a:stretch>
              </p:blipFill>
              <p:spPr>
                <a:xfrm>
                  <a:off x="10978887" y="1990145"/>
                  <a:ext cx="120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6" name="Freihand 105">
                  <a:extLst>
                    <a:ext uri="{FF2B5EF4-FFF2-40B4-BE49-F238E27FC236}">
                      <a16:creationId xmlns:a16="http://schemas.microsoft.com/office/drawing/2014/main" id="{A09EB234-1CC2-60D6-87B6-12DA4072CB1E}"/>
                    </a:ext>
                  </a:extLst>
                </p14:cNvPr>
                <p14:cNvContentPartPr/>
                <p14:nvPr/>
              </p14:nvContentPartPr>
              <p14:xfrm>
                <a:off x="11111727" y="2060345"/>
                <a:ext cx="114120" cy="90360"/>
              </p14:xfrm>
            </p:contentPart>
          </mc:Choice>
          <mc:Fallback xmlns="">
            <p:pic>
              <p:nvPicPr>
                <p:cNvPr id="106" name="Freihand 105">
                  <a:extLst>
                    <a:ext uri="{FF2B5EF4-FFF2-40B4-BE49-F238E27FC236}">
                      <a16:creationId xmlns:a16="http://schemas.microsoft.com/office/drawing/2014/main" id="{A09EB234-1CC2-60D6-87B6-12DA4072CB1E}"/>
                    </a:ext>
                  </a:extLst>
                </p:cNvPr>
                <p:cNvPicPr/>
                <p:nvPr/>
              </p:nvPicPr>
              <p:blipFill>
                <a:blip r:embed="rId266"/>
                <a:stretch>
                  <a:fillRect/>
                </a:stretch>
              </p:blipFill>
              <p:spPr>
                <a:xfrm>
                  <a:off x="11102727" y="2051705"/>
                  <a:ext cx="131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7" name="Freihand 106">
                  <a:extLst>
                    <a:ext uri="{FF2B5EF4-FFF2-40B4-BE49-F238E27FC236}">
                      <a16:creationId xmlns:a16="http://schemas.microsoft.com/office/drawing/2014/main" id="{6B6BC353-654A-E16E-DBF6-9E7D2BDBF127}"/>
                    </a:ext>
                  </a:extLst>
                </p14:cNvPr>
                <p14:cNvContentPartPr/>
                <p14:nvPr/>
              </p14:nvContentPartPr>
              <p14:xfrm>
                <a:off x="11286327" y="2044865"/>
                <a:ext cx="280440" cy="136080"/>
              </p14:xfrm>
            </p:contentPart>
          </mc:Choice>
          <mc:Fallback xmlns="">
            <p:pic>
              <p:nvPicPr>
                <p:cNvPr id="107" name="Freihand 106">
                  <a:extLst>
                    <a:ext uri="{FF2B5EF4-FFF2-40B4-BE49-F238E27FC236}">
                      <a16:creationId xmlns:a16="http://schemas.microsoft.com/office/drawing/2014/main" id="{6B6BC353-654A-E16E-DBF6-9E7D2BDBF127}"/>
                    </a:ext>
                  </a:extLst>
                </p:cNvPr>
                <p:cNvPicPr/>
                <p:nvPr/>
              </p:nvPicPr>
              <p:blipFill>
                <a:blip r:embed="rId268"/>
                <a:stretch>
                  <a:fillRect/>
                </a:stretch>
              </p:blipFill>
              <p:spPr>
                <a:xfrm>
                  <a:off x="11277327" y="2035865"/>
                  <a:ext cx="298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77" name="Freihand 76">
                  <a:extLst>
                    <a:ext uri="{FF2B5EF4-FFF2-40B4-BE49-F238E27FC236}">
                      <a16:creationId xmlns:a16="http://schemas.microsoft.com/office/drawing/2014/main" id="{AA82377D-7FD4-42BF-F668-B0EAF6B390C0}"/>
                    </a:ext>
                  </a:extLst>
                </p14:cNvPr>
                <p14:cNvContentPartPr/>
                <p14:nvPr/>
              </p14:nvContentPartPr>
              <p14:xfrm>
                <a:off x="4086327" y="2065385"/>
                <a:ext cx="456120" cy="157680"/>
              </p14:xfrm>
            </p:contentPart>
          </mc:Choice>
          <mc:Fallback xmlns="">
            <p:pic>
              <p:nvPicPr>
                <p:cNvPr id="77" name="Freihand 76">
                  <a:extLst>
                    <a:ext uri="{FF2B5EF4-FFF2-40B4-BE49-F238E27FC236}">
                      <a16:creationId xmlns:a16="http://schemas.microsoft.com/office/drawing/2014/main" id="{AA82377D-7FD4-42BF-F668-B0EAF6B390C0}"/>
                    </a:ext>
                  </a:extLst>
                </p:cNvPr>
                <p:cNvPicPr/>
                <p:nvPr/>
              </p:nvPicPr>
              <p:blipFill>
                <a:blip r:embed="rId270"/>
                <a:stretch>
                  <a:fillRect/>
                </a:stretch>
              </p:blipFill>
              <p:spPr>
                <a:xfrm>
                  <a:off x="4077327" y="2056385"/>
                  <a:ext cx="473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78" name="Freihand 77">
                  <a:extLst>
                    <a:ext uri="{FF2B5EF4-FFF2-40B4-BE49-F238E27FC236}">
                      <a16:creationId xmlns:a16="http://schemas.microsoft.com/office/drawing/2014/main" id="{F6D4FF54-D2C4-A1BC-5202-7665F4A96EE3}"/>
                    </a:ext>
                  </a:extLst>
                </p14:cNvPr>
                <p14:cNvContentPartPr/>
                <p14:nvPr/>
              </p14:nvContentPartPr>
              <p14:xfrm>
                <a:off x="4531647" y="1981865"/>
                <a:ext cx="19440" cy="34560"/>
              </p14:xfrm>
            </p:contentPart>
          </mc:Choice>
          <mc:Fallback xmlns="">
            <p:pic>
              <p:nvPicPr>
                <p:cNvPr id="78" name="Freihand 77">
                  <a:extLst>
                    <a:ext uri="{FF2B5EF4-FFF2-40B4-BE49-F238E27FC236}">
                      <a16:creationId xmlns:a16="http://schemas.microsoft.com/office/drawing/2014/main" id="{F6D4FF54-D2C4-A1BC-5202-7665F4A96EE3}"/>
                    </a:ext>
                  </a:extLst>
                </p:cNvPr>
                <p:cNvPicPr/>
                <p:nvPr/>
              </p:nvPicPr>
              <p:blipFill>
                <a:blip r:embed="rId272"/>
                <a:stretch>
                  <a:fillRect/>
                </a:stretch>
              </p:blipFill>
              <p:spPr>
                <a:xfrm>
                  <a:off x="4522647" y="1973225"/>
                  <a:ext cx="37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79" name="Freihand 78">
                  <a:extLst>
                    <a:ext uri="{FF2B5EF4-FFF2-40B4-BE49-F238E27FC236}">
                      <a16:creationId xmlns:a16="http://schemas.microsoft.com/office/drawing/2014/main" id="{3BA1F15D-BDF6-B690-FF39-BA61CA6A35B1}"/>
                    </a:ext>
                  </a:extLst>
                </p14:cNvPr>
                <p14:cNvContentPartPr/>
                <p14:nvPr/>
              </p14:nvContentPartPr>
              <p14:xfrm>
                <a:off x="4969767" y="2064665"/>
                <a:ext cx="31680" cy="170640"/>
              </p14:xfrm>
            </p:contentPart>
          </mc:Choice>
          <mc:Fallback xmlns="">
            <p:pic>
              <p:nvPicPr>
                <p:cNvPr id="79" name="Freihand 78">
                  <a:extLst>
                    <a:ext uri="{FF2B5EF4-FFF2-40B4-BE49-F238E27FC236}">
                      <a16:creationId xmlns:a16="http://schemas.microsoft.com/office/drawing/2014/main" id="{3BA1F15D-BDF6-B690-FF39-BA61CA6A35B1}"/>
                    </a:ext>
                  </a:extLst>
                </p:cNvPr>
                <p:cNvPicPr/>
                <p:nvPr/>
              </p:nvPicPr>
              <p:blipFill>
                <a:blip r:embed="rId274"/>
                <a:stretch>
                  <a:fillRect/>
                </a:stretch>
              </p:blipFill>
              <p:spPr>
                <a:xfrm>
                  <a:off x="4960767" y="2055665"/>
                  <a:ext cx="49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80" name="Freihand 79">
                  <a:extLst>
                    <a:ext uri="{FF2B5EF4-FFF2-40B4-BE49-F238E27FC236}">
                      <a16:creationId xmlns:a16="http://schemas.microsoft.com/office/drawing/2014/main" id="{8677FBFA-153D-54BD-ADB4-6E0542C5AECC}"/>
                    </a:ext>
                  </a:extLst>
                </p14:cNvPr>
                <p14:cNvContentPartPr/>
                <p14:nvPr/>
              </p14:nvContentPartPr>
              <p14:xfrm>
                <a:off x="4893087" y="2003105"/>
                <a:ext cx="193320" cy="241560"/>
              </p14:xfrm>
            </p:contentPart>
          </mc:Choice>
          <mc:Fallback xmlns="">
            <p:pic>
              <p:nvPicPr>
                <p:cNvPr id="80" name="Freihand 79">
                  <a:extLst>
                    <a:ext uri="{FF2B5EF4-FFF2-40B4-BE49-F238E27FC236}">
                      <a16:creationId xmlns:a16="http://schemas.microsoft.com/office/drawing/2014/main" id="{8677FBFA-153D-54BD-ADB4-6E0542C5AECC}"/>
                    </a:ext>
                  </a:extLst>
                </p:cNvPr>
                <p:cNvPicPr/>
                <p:nvPr/>
              </p:nvPicPr>
              <p:blipFill>
                <a:blip r:embed="rId276"/>
                <a:stretch>
                  <a:fillRect/>
                </a:stretch>
              </p:blipFill>
              <p:spPr>
                <a:xfrm>
                  <a:off x="4884447" y="1994465"/>
                  <a:ext cx="210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81" name="Freihand 80">
                  <a:extLst>
                    <a:ext uri="{FF2B5EF4-FFF2-40B4-BE49-F238E27FC236}">
                      <a16:creationId xmlns:a16="http://schemas.microsoft.com/office/drawing/2014/main" id="{B671C597-BB92-F2BA-A58D-F3FD9FED9052}"/>
                    </a:ext>
                  </a:extLst>
                </p14:cNvPr>
                <p14:cNvContentPartPr/>
                <p14:nvPr/>
              </p14:nvContentPartPr>
              <p14:xfrm>
                <a:off x="5115207" y="2099225"/>
                <a:ext cx="255960" cy="159120"/>
              </p14:xfrm>
            </p:contentPart>
          </mc:Choice>
          <mc:Fallback xmlns="">
            <p:pic>
              <p:nvPicPr>
                <p:cNvPr id="81" name="Freihand 80">
                  <a:extLst>
                    <a:ext uri="{FF2B5EF4-FFF2-40B4-BE49-F238E27FC236}">
                      <a16:creationId xmlns:a16="http://schemas.microsoft.com/office/drawing/2014/main" id="{B671C597-BB92-F2BA-A58D-F3FD9FED9052}"/>
                    </a:ext>
                  </a:extLst>
                </p:cNvPr>
                <p:cNvPicPr/>
                <p:nvPr/>
              </p:nvPicPr>
              <p:blipFill>
                <a:blip r:embed="rId278"/>
                <a:stretch>
                  <a:fillRect/>
                </a:stretch>
              </p:blipFill>
              <p:spPr>
                <a:xfrm>
                  <a:off x="5106567" y="2090225"/>
                  <a:ext cx="273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82" name="Freihand 81">
                  <a:extLst>
                    <a:ext uri="{FF2B5EF4-FFF2-40B4-BE49-F238E27FC236}">
                      <a16:creationId xmlns:a16="http://schemas.microsoft.com/office/drawing/2014/main" id="{6428830E-16CA-540D-1B54-AAA11BF2FD07}"/>
                    </a:ext>
                  </a:extLst>
                </p14:cNvPr>
                <p14:cNvContentPartPr/>
                <p14:nvPr/>
              </p14:nvContentPartPr>
              <p14:xfrm>
                <a:off x="5420127" y="2136665"/>
                <a:ext cx="185760" cy="109800"/>
              </p14:xfrm>
            </p:contentPart>
          </mc:Choice>
          <mc:Fallback xmlns="">
            <p:pic>
              <p:nvPicPr>
                <p:cNvPr id="82" name="Freihand 81">
                  <a:extLst>
                    <a:ext uri="{FF2B5EF4-FFF2-40B4-BE49-F238E27FC236}">
                      <a16:creationId xmlns:a16="http://schemas.microsoft.com/office/drawing/2014/main" id="{6428830E-16CA-540D-1B54-AAA11BF2FD07}"/>
                    </a:ext>
                  </a:extLst>
                </p:cNvPr>
                <p:cNvPicPr/>
                <p:nvPr/>
              </p:nvPicPr>
              <p:blipFill>
                <a:blip r:embed="rId280"/>
                <a:stretch>
                  <a:fillRect/>
                </a:stretch>
              </p:blipFill>
              <p:spPr>
                <a:xfrm>
                  <a:off x="5411127" y="2127665"/>
                  <a:ext cx="203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83" name="Freihand 82">
                  <a:extLst>
                    <a:ext uri="{FF2B5EF4-FFF2-40B4-BE49-F238E27FC236}">
                      <a16:creationId xmlns:a16="http://schemas.microsoft.com/office/drawing/2014/main" id="{36AE8786-EC80-A4C4-02EE-3E7FEF02B65D}"/>
                    </a:ext>
                  </a:extLst>
                </p14:cNvPr>
                <p14:cNvContentPartPr/>
                <p14:nvPr/>
              </p14:nvContentPartPr>
              <p14:xfrm>
                <a:off x="5641887" y="2017145"/>
                <a:ext cx="237600" cy="228600"/>
              </p14:xfrm>
            </p:contentPart>
          </mc:Choice>
          <mc:Fallback xmlns="">
            <p:pic>
              <p:nvPicPr>
                <p:cNvPr id="83" name="Freihand 82">
                  <a:extLst>
                    <a:ext uri="{FF2B5EF4-FFF2-40B4-BE49-F238E27FC236}">
                      <a16:creationId xmlns:a16="http://schemas.microsoft.com/office/drawing/2014/main" id="{36AE8786-EC80-A4C4-02EE-3E7FEF02B65D}"/>
                    </a:ext>
                  </a:extLst>
                </p:cNvPr>
                <p:cNvPicPr/>
                <p:nvPr/>
              </p:nvPicPr>
              <p:blipFill>
                <a:blip r:embed="rId282"/>
                <a:stretch>
                  <a:fillRect/>
                </a:stretch>
              </p:blipFill>
              <p:spPr>
                <a:xfrm>
                  <a:off x="5632887" y="2008145"/>
                  <a:ext cx="2552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84" name="Freihand 83">
                  <a:extLst>
                    <a:ext uri="{FF2B5EF4-FFF2-40B4-BE49-F238E27FC236}">
                      <a16:creationId xmlns:a16="http://schemas.microsoft.com/office/drawing/2014/main" id="{CB614F06-11B9-C2A3-26EB-3C3CC85433E6}"/>
                    </a:ext>
                  </a:extLst>
                </p14:cNvPr>
                <p14:cNvContentPartPr/>
                <p14:nvPr/>
              </p14:nvContentPartPr>
              <p14:xfrm>
                <a:off x="5944287" y="2121185"/>
                <a:ext cx="252000" cy="104400"/>
              </p14:xfrm>
            </p:contentPart>
          </mc:Choice>
          <mc:Fallback xmlns="">
            <p:pic>
              <p:nvPicPr>
                <p:cNvPr id="84" name="Freihand 83">
                  <a:extLst>
                    <a:ext uri="{FF2B5EF4-FFF2-40B4-BE49-F238E27FC236}">
                      <a16:creationId xmlns:a16="http://schemas.microsoft.com/office/drawing/2014/main" id="{CB614F06-11B9-C2A3-26EB-3C3CC85433E6}"/>
                    </a:ext>
                  </a:extLst>
                </p:cNvPr>
                <p:cNvPicPr/>
                <p:nvPr/>
              </p:nvPicPr>
              <p:blipFill>
                <a:blip r:embed="rId284"/>
                <a:stretch>
                  <a:fillRect/>
                </a:stretch>
              </p:blipFill>
              <p:spPr>
                <a:xfrm>
                  <a:off x="5935647" y="2112545"/>
                  <a:ext cx="269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85" name="Freihand 84">
                  <a:extLst>
                    <a:ext uri="{FF2B5EF4-FFF2-40B4-BE49-F238E27FC236}">
                      <a16:creationId xmlns:a16="http://schemas.microsoft.com/office/drawing/2014/main" id="{9B0A2B6D-9602-2755-B053-CDFE5585F596}"/>
                    </a:ext>
                  </a:extLst>
                </p14:cNvPr>
                <p14:cNvContentPartPr/>
                <p14:nvPr/>
              </p14:nvContentPartPr>
              <p14:xfrm>
                <a:off x="6335247" y="2109305"/>
                <a:ext cx="326160" cy="215640"/>
              </p14:xfrm>
            </p:contentPart>
          </mc:Choice>
          <mc:Fallback xmlns="">
            <p:pic>
              <p:nvPicPr>
                <p:cNvPr id="85" name="Freihand 84">
                  <a:extLst>
                    <a:ext uri="{FF2B5EF4-FFF2-40B4-BE49-F238E27FC236}">
                      <a16:creationId xmlns:a16="http://schemas.microsoft.com/office/drawing/2014/main" id="{9B0A2B6D-9602-2755-B053-CDFE5585F596}"/>
                    </a:ext>
                  </a:extLst>
                </p:cNvPr>
                <p:cNvPicPr/>
                <p:nvPr/>
              </p:nvPicPr>
              <p:blipFill>
                <a:blip r:embed="rId286"/>
                <a:stretch>
                  <a:fillRect/>
                </a:stretch>
              </p:blipFill>
              <p:spPr>
                <a:xfrm>
                  <a:off x="6326247" y="2100305"/>
                  <a:ext cx="343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86" name="Freihand 85">
                  <a:extLst>
                    <a:ext uri="{FF2B5EF4-FFF2-40B4-BE49-F238E27FC236}">
                      <a16:creationId xmlns:a16="http://schemas.microsoft.com/office/drawing/2014/main" id="{A03C2220-2FA7-945E-0E15-87FAFB4CA5FC}"/>
                    </a:ext>
                  </a:extLst>
                </p14:cNvPr>
                <p14:cNvContentPartPr/>
                <p14:nvPr/>
              </p14:nvContentPartPr>
              <p14:xfrm>
                <a:off x="6681207" y="2028305"/>
                <a:ext cx="283320" cy="273960"/>
              </p14:xfrm>
            </p:contentPart>
          </mc:Choice>
          <mc:Fallback xmlns="">
            <p:pic>
              <p:nvPicPr>
                <p:cNvPr id="86" name="Freihand 85">
                  <a:extLst>
                    <a:ext uri="{FF2B5EF4-FFF2-40B4-BE49-F238E27FC236}">
                      <a16:creationId xmlns:a16="http://schemas.microsoft.com/office/drawing/2014/main" id="{A03C2220-2FA7-945E-0E15-87FAFB4CA5FC}"/>
                    </a:ext>
                  </a:extLst>
                </p:cNvPr>
                <p:cNvPicPr/>
                <p:nvPr/>
              </p:nvPicPr>
              <p:blipFill>
                <a:blip r:embed="rId288"/>
                <a:stretch>
                  <a:fillRect/>
                </a:stretch>
              </p:blipFill>
              <p:spPr>
                <a:xfrm>
                  <a:off x="6672567" y="2019665"/>
                  <a:ext cx="300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87" name="Freihand 86">
                  <a:extLst>
                    <a:ext uri="{FF2B5EF4-FFF2-40B4-BE49-F238E27FC236}">
                      <a16:creationId xmlns:a16="http://schemas.microsoft.com/office/drawing/2014/main" id="{B7ECD9D8-4C89-67A0-6641-46E3B88A8695}"/>
                    </a:ext>
                  </a:extLst>
                </p14:cNvPr>
                <p14:cNvContentPartPr/>
                <p14:nvPr/>
              </p14:nvContentPartPr>
              <p14:xfrm>
                <a:off x="7016367" y="2066105"/>
                <a:ext cx="155880" cy="124920"/>
              </p14:xfrm>
            </p:contentPart>
          </mc:Choice>
          <mc:Fallback xmlns="">
            <p:pic>
              <p:nvPicPr>
                <p:cNvPr id="87" name="Freihand 86">
                  <a:extLst>
                    <a:ext uri="{FF2B5EF4-FFF2-40B4-BE49-F238E27FC236}">
                      <a16:creationId xmlns:a16="http://schemas.microsoft.com/office/drawing/2014/main" id="{B7ECD9D8-4C89-67A0-6641-46E3B88A8695}"/>
                    </a:ext>
                  </a:extLst>
                </p:cNvPr>
                <p:cNvPicPr/>
                <p:nvPr/>
              </p:nvPicPr>
              <p:blipFill>
                <a:blip r:embed="rId290"/>
                <a:stretch>
                  <a:fillRect/>
                </a:stretch>
              </p:blipFill>
              <p:spPr>
                <a:xfrm>
                  <a:off x="7007727" y="2057105"/>
                  <a:ext cx="173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88" name="Freihand 87">
                  <a:extLst>
                    <a:ext uri="{FF2B5EF4-FFF2-40B4-BE49-F238E27FC236}">
                      <a16:creationId xmlns:a16="http://schemas.microsoft.com/office/drawing/2014/main" id="{144E1081-64CD-E7F4-661C-E5AE66CCA928}"/>
                    </a:ext>
                  </a:extLst>
                </p14:cNvPr>
                <p14:cNvContentPartPr/>
                <p14:nvPr/>
              </p14:nvContentPartPr>
              <p14:xfrm>
                <a:off x="6716847" y="1988345"/>
                <a:ext cx="142200" cy="38520"/>
              </p14:xfrm>
            </p:contentPart>
          </mc:Choice>
          <mc:Fallback xmlns="">
            <p:pic>
              <p:nvPicPr>
                <p:cNvPr id="88" name="Freihand 87">
                  <a:extLst>
                    <a:ext uri="{FF2B5EF4-FFF2-40B4-BE49-F238E27FC236}">
                      <a16:creationId xmlns:a16="http://schemas.microsoft.com/office/drawing/2014/main" id="{144E1081-64CD-E7F4-661C-E5AE66CCA928}"/>
                    </a:ext>
                  </a:extLst>
                </p:cNvPr>
                <p:cNvPicPr/>
                <p:nvPr/>
              </p:nvPicPr>
              <p:blipFill>
                <a:blip r:embed="rId292"/>
                <a:stretch>
                  <a:fillRect/>
                </a:stretch>
              </p:blipFill>
              <p:spPr>
                <a:xfrm>
                  <a:off x="6707847" y="1979345"/>
                  <a:ext cx="159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93" name="Freihand 92">
                  <a:extLst>
                    <a:ext uri="{FF2B5EF4-FFF2-40B4-BE49-F238E27FC236}">
                      <a16:creationId xmlns:a16="http://schemas.microsoft.com/office/drawing/2014/main" id="{1AC76F6D-04C3-BD1C-935C-1F6024C98734}"/>
                    </a:ext>
                  </a:extLst>
                </p14:cNvPr>
                <p14:cNvContentPartPr/>
                <p14:nvPr/>
              </p14:nvContentPartPr>
              <p14:xfrm>
                <a:off x="7350807" y="2205065"/>
                <a:ext cx="7200" cy="79920"/>
              </p14:xfrm>
            </p:contentPart>
          </mc:Choice>
          <mc:Fallback xmlns="">
            <p:pic>
              <p:nvPicPr>
                <p:cNvPr id="93" name="Freihand 92">
                  <a:extLst>
                    <a:ext uri="{FF2B5EF4-FFF2-40B4-BE49-F238E27FC236}">
                      <a16:creationId xmlns:a16="http://schemas.microsoft.com/office/drawing/2014/main" id="{1AC76F6D-04C3-BD1C-935C-1F6024C98734}"/>
                    </a:ext>
                  </a:extLst>
                </p:cNvPr>
                <p:cNvPicPr/>
                <p:nvPr/>
              </p:nvPicPr>
              <p:blipFill>
                <a:blip r:embed="rId294"/>
                <a:stretch>
                  <a:fillRect/>
                </a:stretch>
              </p:blipFill>
              <p:spPr>
                <a:xfrm>
                  <a:off x="7342167" y="2196065"/>
                  <a:ext cx="24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94" name="Freihand 93">
                  <a:extLst>
                    <a:ext uri="{FF2B5EF4-FFF2-40B4-BE49-F238E27FC236}">
                      <a16:creationId xmlns:a16="http://schemas.microsoft.com/office/drawing/2014/main" id="{146D2E66-8B47-3C62-FA54-87EF38E040E4}"/>
                    </a:ext>
                  </a:extLst>
                </p14:cNvPr>
                <p14:cNvContentPartPr/>
                <p14:nvPr/>
              </p14:nvContentPartPr>
              <p14:xfrm>
                <a:off x="7523967" y="2051705"/>
                <a:ext cx="161280" cy="157320"/>
              </p14:xfrm>
            </p:contentPart>
          </mc:Choice>
          <mc:Fallback xmlns="">
            <p:pic>
              <p:nvPicPr>
                <p:cNvPr id="94" name="Freihand 93">
                  <a:extLst>
                    <a:ext uri="{FF2B5EF4-FFF2-40B4-BE49-F238E27FC236}">
                      <a16:creationId xmlns:a16="http://schemas.microsoft.com/office/drawing/2014/main" id="{146D2E66-8B47-3C62-FA54-87EF38E040E4}"/>
                    </a:ext>
                  </a:extLst>
                </p:cNvPr>
                <p:cNvPicPr/>
                <p:nvPr/>
              </p:nvPicPr>
              <p:blipFill>
                <a:blip r:embed="rId296"/>
                <a:stretch>
                  <a:fillRect/>
                </a:stretch>
              </p:blipFill>
              <p:spPr>
                <a:xfrm>
                  <a:off x="7514967" y="2043065"/>
                  <a:ext cx="178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95" name="Freihand 94">
                  <a:extLst>
                    <a:ext uri="{FF2B5EF4-FFF2-40B4-BE49-F238E27FC236}">
                      <a16:creationId xmlns:a16="http://schemas.microsoft.com/office/drawing/2014/main" id="{B7AF761F-957F-1C7E-8B7B-36B2A3FEA454}"/>
                    </a:ext>
                  </a:extLst>
                </p14:cNvPr>
                <p14:cNvContentPartPr/>
                <p14:nvPr/>
              </p14:nvContentPartPr>
              <p14:xfrm>
                <a:off x="7713327" y="2092025"/>
                <a:ext cx="273960" cy="128160"/>
              </p14:xfrm>
            </p:contentPart>
          </mc:Choice>
          <mc:Fallback xmlns="">
            <p:pic>
              <p:nvPicPr>
                <p:cNvPr id="95" name="Freihand 94">
                  <a:extLst>
                    <a:ext uri="{FF2B5EF4-FFF2-40B4-BE49-F238E27FC236}">
                      <a16:creationId xmlns:a16="http://schemas.microsoft.com/office/drawing/2014/main" id="{B7AF761F-957F-1C7E-8B7B-36B2A3FEA454}"/>
                    </a:ext>
                  </a:extLst>
                </p:cNvPr>
                <p:cNvPicPr/>
                <p:nvPr/>
              </p:nvPicPr>
              <p:blipFill>
                <a:blip r:embed="rId298"/>
                <a:stretch>
                  <a:fillRect/>
                </a:stretch>
              </p:blipFill>
              <p:spPr>
                <a:xfrm>
                  <a:off x="7704687" y="2083385"/>
                  <a:ext cx="291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96" name="Freihand 95">
                  <a:extLst>
                    <a:ext uri="{FF2B5EF4-FFF2-40B4-BE49-F238E27FC236}">
                      <a16:creationId xmlns:a16="http://schemas.microsoft.com/office/drawing/2014/main" id="{7E2992D1-D1C7-F003-7A92-21FE9632B6D6}"/>
                    </a:ext>
                  </a:extLst>
                </p14:cNvPr>
                <p14:cNvContentPartPr/>
                <p14:nvPr/>
              </p14:nvContentPartPr>
              <p14:xfrm>
                <a:off x="7998447" y="2152145"/>
                <a:ext cx="214200" cy="109440"/>
              </p14:xfrm>
            </p:contentPart>
          </mc:Choice>
          <mc:Fallback xmlns="">
            <p:pic>
              <p:nvPicPr>
                <p:cNvPr id="96" name="Freihand 95">
                  <a:extLst>
                    <a:ext uri="{FF2B5EF4-FFF2-40B4-BE49-F238E27FC236}">
                      <a16:creationId xmlns:a16="http://schemas.microsoft.com/office/drawing/2014/main" id="{7E2992D1-D1C7-F003-7A92-21FE9632B6D6}"/>
                    </a:ext>
                  </a:extLst>
                </p:cNvPr>
                <p:cNvPicPr/>
                <p:nvPr/>
              </p:nvPicPr>
              <p:blipFill>
                <a:blip r:embed="rId300"/>
                <a:stretch>
                  <a:fillRect/>
                </a:stretch>
              </p:blipFill>
              <p:spPr>
                <a:xfrm>
                  <a:off x="7989447" y="2143145"/>
                  <a:ext cx="231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21" name="Freihand 120">
                  <a:extLst>
                    <a:ext uri="{FF2B5EF4-FFF2-40B4-BE49-F238E27FC236}">
                      <a16:creationId xmlns:a16="http://schemas.microsoft.com/office/drawing/2014/main" id="{76A66529-87FF-B7E4-8564-6A4412B9A683}"/>
                    </a:ext>
                  </a:extLst>
                </p14:cNvPr>
                <p14:cNvContentPartPr/>
                <p14:nvPr/>
              </p14:nvContentPartPr>
              <p14:xfrm>
                <a:off x="4002087" y="2425385"/>
                <a:ext cx="150840" cy="191880"/>
              </p14:xfrm>
            </p:contentPart>
          </mc:Choice>
          <mc:Fallback xmlns="">
            <p:pic>
              <p:nvPicPr>
                <p:cNvPr id="121" name="Freihand 120">
                  <a:extLst>
                    <a:ext uri="{FF2B5EF4-FFF2-40B4-BE49-F238E27FC236}">
                      <a16:creationId xmlns:a16="http://schemas.microsoft.com/office/drawing/2014/main" id="{76A66529-87FF-B7E4-8564-6A4412B9A683}"/>
                    </a:ext>
                  </a:extLst>
                </p:cNvPr>
                <p:cNvPicPr/>
                <p:nvPr/>
              </p:nvPicPr>
              <p:blipFill>
                <a:blip r:embed="rId302"/>
                <a:stretch>
                  <a:fillRect/>
                </a:stretch>
              </p:blipFill>
              <p:spPr>
                <a:xfrm>
                  <a:off x="3993447" y="2416745"/>
                  <a:ext cx="168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2" name="Freihand 121">
                  <a:extLst>
                    <a:ext uri="{FF2B5EF4-FFF2-40B4-BE49-F238E27FC236}">
                      <a16:creationId xmlns:a16="http://schemas.microsoft.com/office/drawing/2014/main" id="{71DED989-7A19-971D-BDBF-1C99424B017E}"/>
                    </a:ext>
                  </a:extLst>
                </p14:cNvPr>
                <p14:cNvContentPartPr/>
                <p14:nvPr/>
              </p14:nvContentPartPr>
              <p14:xfrm>
                <a:off x="4175247" y="2513945"/>
                <a:ext cx="326880" cy="84960"/>
              </p14:xfrm>
            </p:contentPart>
          </mc:Choice>
          <mc:Fallback xmlns="">
            <p:pic>
              <p:nvPicPr>
                <p:cNvPr id="122" name="Freihand 121">
                  <a:extLst>
                    <a:ext uri="{FF2B5EF4-FFF2-40B4-BE49-F238E27FC236}">
                      <a16:creationId xmlns:a16="http://schemas.microsoft.com/office/drawing/2014/main" id="{71DED989-7A19-971D-BDBF-1C99424B017E}"/>
                    </a:ext>
                  </a:extLst>
                </p:cNvPr>
                <p:cNvPicPr/>
                <p:nvPr/>
              </p:nvPicPr>
              <p:blipFill>
                <a:blip r:embed="rId304"/>
                <a:stretch>
                  <a:fillRect/>
                </a:stretch>
              </p:blipFill>
              <p:spPr>
                <a:xfrm>
                  <a:off x="4166607" y="2505305"/>
                  <a:ext cx="344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3" name="Freihand 122">
                  <a:extLst>
                    <a:ext uri="{FF2B5EF4-FFF2-40B4-BE49-F238E27FC236}">
                      <a16:creationId xmlns:a16="http://schemas.microsoft.com/office/drawing/2014/main" id="{D250731F-E599-85A7-3D22-44EF340D6E08}"/>
                    </a:ext>
                  </a:extLst>
                </p14:cNvPr>
                <p14:cNvContentPartPr/>
                <p14:nvPr/>
              </p14:nvContentPartPr>
              <p14:xfrm>
                <a:off x="4564407" y="2426825"/>
                <a:ext cx="542160" cy="179280"/>
              </p14:xfrm>
            </p:contentPart>
          </mc:Choice>
          <mc:Fallback xmlns="">
            <p:pic>
              <p:nvPicPr>
                <p:cNvPr id="123" name="Freihand 122">
                  <a:extLst>
                    <a:ext uri="{FF2B5EF4-FFF2-40B4-BE49-F238E27FC236}">
                      <a16:creationId xmlns:a16="http://schemas.microsoft.com/office/drawing/2014/main" id="{D250731F-E599-85A7-3D22-44EF340D6E08}"/>
                    </a:ext>
                  </a:extLst>
                </p:cNvPr>
                <p:cNvPicPr/>
                <p:nvPr/>
              </p:nvPicPr>
              <p:blipFill>
                <a:blip r:embed="rId306"/>
                <a:stretch>
                  <a:fillRect/>
                </a:stretch>
              </p:blipFill>
              <p:spPr>
                <a:xfrm>
                  <a:off x="4555767" y="2418185"/>
                  <a:ext cx="559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4" name="Freihand 123">
                  <a:extLst>
                    <a:ext uri="{FF2B5EF4-FFF2-40B4-BE49-F238E27FC236}">
                      <a16:creationId xmlns:a16="http://schemas.microsoft.com/office/drawing/2014/main" id="{38A51D2E-B96D-8E62-A5B8-7F708468FC77}"/>
                    </a:ext>
                  </a:extLst>
                </p14:cNvPr>
                <p14:cNvContentPartPr/>
                <p14:nvPr/>
              </p14:nvContentPartPr>
              <p14:xfrm>
                <a:off x="4208007" y="2437265"/>
                <a:ext cx="171000" cy="26640"/>
              </p14:xfrm>
            </p:contentPart>
          </mc:Choice>
          <mc:Fallback xmlns="">
            <p:pic>
              <p:nvPicPr>
                <p:cNvPr id="124" name="Freihand 123">
                  <a:extLst>
                    <a:ext uri="{FF2B5EF4-FFF2-40B4-BE49-F238E27FC236}">
                      <a16:creationId xmlns:a16="http://schemas.microsoft.com/office/drawing/2014/main" id="{38A51D2E-B96D-8E62-A5B8-7F708468FC77}"/>
                    </a:ext>
                  </a:extLst>
                </p:cNvPr>
                <p:cNvPicPr/>
                <p:nvPr/>
              </p:nvPicPr>
              <p:blipFill>
                <a:blip r:embed="rId308"/>
                <a:stretch>
                  <a:fillRect/>
                </a:stretch>
              </p:blipFill>
              <p:spPr>
                <a:xfrm>
                  <a:off x="4199007" y="2428265"/>
                  <a:ext cx="188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5" name="Freihand 124">
                  <a:extLst>
                    <a:ext uri="{FF2B5EF4-FFF2-40B4-BE49-F238E27FC236}">
                      <a16:creationId xmlns:a16="http://schemas.microsoft.com/office/drawing/2014/main" id="{F6481791-4655-5B78-6818-65CA99C9056B}"/>
                    </a:ext>
                  </a:extLst>
                </p14:cNvPr>
                <p14:cNvContentPartPr/>
                <p14:nvPr/>
              </p14:nvContentPartPr>
              <p14:xfrm>
                <a:off x="5426607" y="2426465"/>
                <a:ext cx="528840" cy="405720"/>
              </p14:xfrm>
            </p:contentPart>
          </mc:Choice>
          <mc:Fallback xmlns="">
            <p:pic>
              <p:nvPicPr>
                <p:cNvPr id="125" name="Freihand 124">
                  <a:extLst>
                    <a:ext uri="{FF2B5EF4-FFF2-40B4-BE49-F238E27FC236}">
                      <a16:creationId xmlns:a16="http://schemas.microsoft.com/office/drawing/2014/main" id="{F6481791-4655-5B78-6818-65CA99C9056B}"/>
                    </a:ext>
                  </a:extLst>
                </p:cNvPr>
                <p:cNvPicPr/>
                <p:nvPr/>
              </p:nvPicPr>
              <p:blipFill>
                <a:blip r:embed="rId310"/>
                <a:stretch>
                  <a:fillRect/>
                </a:stretch>
              </p:blipFill>
              <p:spPr>
                <a:xfrm>
                  <a:off x="5417967" y="2417825"/>
                  <a:ext cx="5464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26" name="Freihand 125">
                  <a:extLst>
                    <a:ext uri="{FF2B5EF4-FFF2-40B4-BE49-F238E27FC236}">
                      <a16:creationId xmlns:a16="http://schemas.microsoft.com/office/drawing/2014/main" id="{A90BC77F-1879-96EE-715A-C32DDBE6856A}"/>
                    </a:ext>
                  </a:extLst>
                </p14:cNvPr>
                <p14:cNvContentPartPr/>
                <p14:nvPr/>
              </p14:nvContentPartPr>
              <p14:xfrm>
                <a:off x="5990727" y="2460305"/>
                <a:ext cx="12600" cy="30960"/>
              </p14:xfrm>
            </p:contentPart>
          </mc:Choice>
          <mc:Fallback xmlns="">
            <p:pic>
              <p:nvPicPr>
                <p:cNvPr id="126" name="Freihand 125">
                  <a:extLst>
                    <a:ext uri="{FF2B5EF4-FFF2-40B4-BE49-F238E27FC236}">
                      <a16:creationId xmlns:a16="http://schemas.microsoft.com/office/drawing/2014/main" id="{A90BC77F-1879-96EE-715A-C32DDBE6856A}"/>
                    </a:ext>
                  </a:extLst>
                </p:cNvPr>
                <p:cNvPicPr/>
                <p:nvPr/>
              </p:nvPicPr>
              <p:blipFill>
                <a:blip r:embed="rId312"/>
                <a:stretch>
                  <a:fillRect/>
                </a:stretch>
              </p:blipFill>
              <p:spPr>
                <a:xfrm>
                  <a:off x="5982087" y="2451665"/>
                  <a:ext cx="30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27" name="Freihand 126">
                  <a:extLst>
                    <a:ext uri="{FF2B5EF4-FFF2-40B4-BE49-F238E27FC236}">
                      <a16:creationId xmlns:a16="http://schemas.microsoft.com/office/drawing/2014/main" id="{901AACC0-8BA8-F0BB-2DC7-EE74A6BE0D58}"/>
                    </a:ext>
                  </a:extLst>
                </p14:cNvPr>
                <p14:cNvContentPartPr/>
                <p14:nvPr/>
              </p14:nvContentPartPr>
              <p14:xfrm>
                <a:off x="6074247" y="2404145"/>
                <a:ext cx="223560" cy="212760"/>
              </p14:xfrm>
            </p:contentPart>
          </mc:Choice>
          <mc:Fallback xmlns="">
            <p:pic>
              <p:nvPicPr>
                <p:cNvPr id="127" name="Freihand 126">
                  <a:extLst>
                    <a:ext uri="{FF2B5EF4-FFF2-40B4-BE49-F238E27FC236}">
                      <a16:creationId xmlns:a16="http://schemas.microsoft.com/office/drawing/2014/main" id="{901AACC0-8BA8-F0BB-2DC7-EE74A6BE0D58}"/>
                    </a:ext>
                  </a:extLst>
                </p:cNvPr>
                <p:cNvPicPr/>
                <p:nvPr/>
              </p:nvPicPr>
              <p:blipFill>
                <a:blip r:embed="rId314"/>
                <a:stretch>
                  <a:fillRect/>
                </a:stretch>
              </p:blipFill>
              <p:spPr>
                <a:xfrm>
                  <a:off x="6065607" y="2395145"/>
                  <a:ext cx="2412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28" name="Freihand 127">
                  <a:extLst>
                    <a:ext uri="{FF2B5EF4-FFF2-40B4-BE49-F238E27FC236}">
                      <a16:creationId xmlns:a16="http://schemas.microsoft.com/office/drawing/2014/main" id="{A23C8BCC-B760-B078-4393-010502CF67DE}"/>
                    </a:ext>
                  </a:extLst>
                </p14:cNvPr>
                <p14:cNvContentPartPr/>
                <p14:nvPr/>
              </p14:nvContentPartPr>
              <p14:xfrm>
                <a:off x="6491487" y="2508545"/>
                <a:ext cx="113400" cy="137520"/>
              </p14:xfrm>
            </p:contentPart>
          </mc:Choice>
          <mc:Fallback xmlns="">
            <p:pic>
              <p:nvPicPr>
                <p:cNvPr id="128" name="Freihand 127">
                  <a:extLst>
                    <a:ext uri="{FF2B5EF4-FFF2-40B4-BE49-F238E27FC236}">
                      <a16:creationId xmlns:a16="http://schemas.microsoft.com/office/drawing/2014/main" id="{A23C8BCC-B760-B078-4393-010502CF67DE}"/>
                    </a:ext>
                  </a:extLst>
                </p:cNvPr>
                <p:cNvPicPr/>
                <p:nvPr/>
              </p:nvPicPr>
              <p:blipFill>
                <a:blip r:embed="rId316"/>
                <a:stretch>
                  <a:fillRect/>
                </a:stretch>
              </p:blipFill>
              <p:spPr>
                <a:xfrm>
                  <a:off x="6482487" y="2499545"/>
                  <a:ext cx="131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29" name="Freihand 128">
                  <a:extLst>
                    <a:ext uri="{FF2B5EF4-FFF2-40B4-BE49-F238E27FC236}">
                      <a16:creationId xmlns:a16="http://schemas.microsoft.com/office/drawing/2014/main" id="{4A0AA79C-4D73-4088-62C0-6FF93C61A9C0}"/>
                    </a:ext>
                  </a:extLst>
                </p14:cNvPr>
                <p14:cNvContentPartPr/>
                <p14:nvPr/>
              </p14:nvContentPartPr>
              <p14:xfrm>
                <a:off x="6672927" y="2512145"/>
                <a:ext cx="459360" cy="135360"/>
              </p14:xfrm>
            </p:contentPart>
          </mc:Choice>
          <mc:Fallback xmlns="">
            <p:pic>
              <p:nvPicPr>
                <p:cNvPr id="129" name="Freihand 128">
                  <a:extLst>
                    <a:ext uri="{FF2B5EF4-FFF2-40B4-BE49-F238E27FC236}">
                      <a16:creationId xmlns:a16="http://schemas.microsoft.com/office/drawing/2014/main" id="{4A0AA79C-4D73-4088-62C0-6FF93C61A9C0}"/>
                    </a:ext>
                  </a:extLst>
                </p:cNvPr>
                <p:cNvPicPr/>
                <p:nvPr/>
              </p:nvPicPr>
              <p:blipFill>
                <a:blip r:embed="rId318"/>
                <a:stretch>
                  <a:fillRect/>
                </a:stretch>
              </p:blipFill>
              <p:spPr>
                <a:xfrm>
                  <a:off x="6664287" y="2503505"/>
                  <a:ext cx="477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0" name="Freihand 129">
                  <a:extLst>
                    <a:ext uri="{FF2B5EF4-FFF2-40B4-BE49-F238E27FC236}">
                      <a16:creationId xmlns:a16="http://schemas.microsoft.com/office/drawing/2014/main" id="{06B5B466-EC4A-EC54-B8C0-5465F2419B42}"/>
                    </a:ext>
                  </a:extLst>
                </p14:cNvPr>
                <p14:cNvContentPartPr/>
                <p14:nvPr/>
              </p14:nvContentPartPr>
              <p14:xfrm>
                <a:off x="7093407" y="2348705"/>
                <a:ext cx="243000" cy="257400"/>
              </p14:xfrm>
            </p:contentPart>
          </mc:Choice>
          <mc:Fallback xmlns="">
            <p:pic>
              <p:nvPicPr>
                <p:cNvPr id="130" name="Freihand 129">
                  <a:extLst>
                    <a:ext uri="{FF2B5EF4-FFF2-40B4-BE49-F238E27FC236}">
                      <a16:creationId xmlns:a16="http://schemas.microsoft.com/office/drawing/2014/main" id="{06B5B466-EC4A-EC54-B8C0-5465F2419B42}"/>
                    </a:ext>
                  </a:extLst>
                </p:cNvPr>
                <p:cNvPicPr/>
                <p:nvPr/>
              </p:nvPicPr>
              <p:blipFill>
                <a:blip r:embed="rId320"/>
                <a:stretch>
                  <a:fillRect/>
                </a:stretch>
              </p:blipFill>
              <p:spPr>
                <a:xfrm>
                  <a:off x="7084407" y="2340065"/>
                  <a:ext cx="2606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1" name="Freihand 130">
                  <a:extLst>
                    <a:ext uri="{FF2B5EF4-FFF2-40B4-BE49-F238E27FC236}">
                      <a16:creationId xmlns:a16="http://schemas.microsoft.com/office/drawing/2014/main" id="{0AC9EE04-10C0-D1D0-0196-F03F3A8E6882}"/>
                    </a:ext>
                  </a:extLst>
                </p14:cNvPr>
                <p14:cNvContentPartPr/>
                <p14:nvPr/>
              </p14:nvContentPartPr>
              <p14:xfrm>
                <a:off x="7282767" y="2695745"/>
                <a:ext cx="7200" cy="26640"/>
              </p14:xfrm>
            </p:contentPart>
          </mc:Choice>
          <mc:Fallback xmlns="">
            <p:pic>
              <p:nvPicPr>
                <p:cNvPr id="131" name="Freihand 130">
                  <a:extLst>
                    <a:ext uri="{FF2B5EF4-FFF2-40B4-BE49-F238E27FC236}">
                      <a16:creationId xmlns:a16="http://schemas.microsoft.com/office/drawing/2014/main" id="{0AC9EE04-10C0-D1D0-0196-F03F3A8E6882}"/>
                    </a:ext>
                  </a:extLst>
                </p:cNvPr>
                <p:cNvPicPr/>
                <p:nvPr/>
              </p:nvPicPr>
              <p:blipFill>
                <a:blip r:embed="rId322"/>
                <a:stretch>
                  <a:fillRect/>
                </a:stretch>
              </p:blipFill>
              <p:spPr>
                <a:xfrm>
                  <a:off x="7273767" y="2686745"/>
                  <a:ext cx="24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4" name="Freihand 133">
                  <a:extLst>
                    <a:ext uri="{FF2B5EF4-FFF2-40B4-BE49-F238E27FC236}">
                      <a16:creationId xmlns:a16="http://schemas.microsoft.com/office/drawing/2014/main" id="{29B70F67-A685-0E75-505C-F3EE650310E4}"/>
                    </a:ext>
                  </a:extLst>
                </p14:cNvPr>
                <p14:cNvContentPartPr/>
                <p14:nvPr/>
              </p14:nvContentPartPr>
              <p14:xfrm>
                <a:off x="7969647" y="2437985"/>
                <a:ext cx="220680" cy="253440"/>
              </p14:xfrm>
            </p:contentPart>
          </mc:Choice>
          <mc:Fallback xmlns="">
            <p:pic>
              <p:nvPicPr>
                <p:cNvPr id="134" name="Freihand 133">
                  <a:extLst>
                    <a:ext uri="{FF2B5EF4-FFF2-40B4-BE49-F238E27FC236}">
                      <a16:creationId xmlns:a16="http://schemas.microsoft.com/office/drawing/2014/main" id="{29B70F67-A685-0E75-505C-F3EE650310E4}"/>
                    </a:ext>
                  </a:extLst>
                </p:cNvPr>
                <p:cNvPicPr/>
                <p:nvPr/>
              </p:nvPicPr>
              <p:blipFill>
                <a:blip r:embed="rId324"/>
                <a:stretch>
                  <a:fillRect/>
                </a:stretch>
              </p:blipFill>
              <p:spPr>
                <a:xfrm>
                  <a:off x="7961007" y="2428985"/>
                  <a:ext cx="2383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5" name="Freihand 134">
                  <a:extLst>
                    <a:ext uri="{FF2B5EF4-FFF2-40B4-BE49-F238E27FC236}">
                      <a16:creationId xmlns:a16="http://schemas.microsoft.com/office/drawing/2014/main" id="{8DC3AC75-27AB-3D59-64E5-D33EDE20C707}"/>
                    </a:ext>
                  </a:extLst>
                </p14:cNvPr>
                <p14:cNvContentPartPr/>
                <p14:nvPr/>
              </p14:nvContentPartPr>
              <p14:xfrm>
                <a:off x="8283927" y="2525465"/>
                <a:ext cx="274320" cy="151920"/>
              </p14:xfrm>
            </p:contentPart>
          </mc:Choice>
          <mc:Fallback xmlns="">
            <p:pic>
              <p:nvPicPr>
                <p:cNvPr id="135" name="Freihand 134">
                  <a:extLst>
                    <a:ext uri="{FF2B5EF4-FFF2-40B4-BE49-F238E27FC236}">
                      <a16:creationId xmlns:a16="http://schemas.microsoft.com/office/drawing/2014/main" id="{8DC3AC75-27AB-3D59-64E5-D33EDE20C707}"/>
                    </a:ext>
                  </a:extLst>
                </p:cNvPr>
                <p:cNvPicPr/>
                <p:nvPr/>
              </p:nvPicPr>
              <p:blipFill>
                <a:blip r:embed="rId326"/>
                <a:stretch>
                  <a:fillRect/>
                </a:stretch>
              </p:blipFill>
              <p:spPr>
                <a:xfrm>
                  <a:off x="8274927" y="2516465"/>
                  <a:ext cx="291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6" name="Freihand 135">
                  <a:extLst>
                    <a:ext uri="{FF2B5EF4-FFF2-40B4-BE49-F238E27FC236}">
                      <a16:creationId xmlns:a16="http://schemas.microsoft.com/office/drawing/2014/main" id="{4AC2E24A-4F89-2214-716C-BBC8FEEB566C}"/>
                    </a:ext>
                  </a:extLst>
                </p14:cNvPr>
                <p14:cNvContentPartPr/>
                <p14:nvPr/>
              </p14:nvContentPartPr>
              <p14:xfrm>
                <a:off x="8965767" y="2445905"/>
                <a:ext cx="189720" cy="259920"/>
              </p14:xfrm>
            </p:contentPart>
          </mc:Choice>
          <mc:Fallback xmlns="">
            <p:pic>
              <p:nvPicPr>
                <p:cNvPr id="136" name="Freihand 135">
                  <a:extLst>
                    <a:ext uri="{FF2B5EF4-FFF2-40B4-BE49-F238E27FC236}">
                      <a16:creationId xmlns:a16="http://schemas.microsoft.com/office/drawing/2014/main" id="{4AC2E24A-4F89-2214-716C-BBC8FEEB566C}"/>
                    </a:ext>
                  </a:extLst>
                </p:cNvPr>
                <p:cNvPicPr/>
                <p:nvPr/>
              </p:nvPicPr>
              <p:blipFill>
                <a:blip r:embed="rId328"/>
                <a:stretch>
                  <a:fillRect/>
                </a:stretch>
              </p:blipFill>
              <p:spPr>
                <a:xfrm>
                  <a:off x="8957127" y="2436905"/>
                  <a:ext cx="207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7" name="Freihand 136">
                  <a:extLst>
                    <a:ext uri="{FF2B5EF4-FFF2-40B4-BE49-F238E27FC236}">
                      <a16:creationId xmlns:a16="http://schemas.microsoft.com/office/drawing/2014/main" id="{4CA44105-F8A3-965A-A31A-8BAC29256345}"/>
                    </a:ext>
                  </a:extLst>
                </p14:cNvPr>
                <p14:cNvContentPartPr/>
                <p14:nvPr/>
              </p14:nvContentPartPr>
              <p14:xfrm>
                <a:off x="9425487" y="2521145"/>
                <a:ext cx="589680" cy="142560"/>
              </p14:xfrm>
            </p:contentPart>
          </mc:Choice>
          <mc:Fallback xmlns="">
            <p:pic>
              <p:nvPicPr>
                <p:cNvPr id="137" name="Freihand 136">
                  <a:extLst>
                    <a:ext uri="{FF2B5EF4-FFF2-40B4-BE49-F238E27FC236}">
                      <a16:creationId xmlns:a16="http://schemas.microsoft.com/office/drawing/2014/main" id="{4CA44105-F8A3-965A-A31A-8BAC29256345}"/>
                    </a:ext>
                  </a:extLst>
                </p:cNvPr>
                <p:cNvPicPr/>
                <p:nvPr/>
              </p:nvPicPr>
              <p:blipFill>
                <a:blip r:embed="rId330"/>
                <a:stretch>
                  <a:fillRect/>
                </a:stretch>
              </p:blipFill>
              <p:spPr>
                <a:xfrm>
                  <a:off x="9416847" y="2512505"/>
                  <a:ext cx="607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8" name="Freihand 137">
                  <a:extLst>
                    <a:ext uri="{FF2B5EF4-FFF2-40B4-BE49-F238E27FC236}">
                      <a16:creationId xmlns:a16="http://schemas.microsoft.com/office/drawing/2014/main" id="{45485A6B-9700-37BD-11CA-EA7B8F734BC2}"/>
                    </a:ext>
                  </a:extLst>
                </p14:cNvPr>
                <p14:cNvContentPartPr/>
                <p14:nvPr/>
              </p14:nvContentPartPr>
              <p14:xfrm>
                <a:off x="9977367" y="2436545"/>
                <a:ext cx="56520" cy="46800"/>
              </p14:xfrm>
            </p:contentPart>
          </mc:Choice>
          <mc:Fallback xmlns="">
            <p:pic>
              <p:nvPicPr>
                <p:cNvPr id="138" name="Freihand 137">
                  <a:extLst>
                    <a:ext uri="{FF2B5EF4-FFF2-40B4-BE49-F238E27FC236}">
                      <a16:creationId xmlns:a16="http://schemas.microsoft.com/office/drawing/2014/main" id="{45485A6B-9700-37BD-11CA-EA7B8F734BC2}"/>
                    </a:ext>
                  </a:extLst>
                </p:cNvPr>
                <p:cNvPicPr/>
                <p:nvPr/>
              </p:nvPicPr>
              <p:blipFill>
                <a:blip r:embed="rId332"/>
                <a:stretch>
                  <a:fillRect/>
                </a:stretch>
              </p:blipFill>
              <p:spPr>
                <a:xfrm>
                  <a:off x="9968367" y="2427905"/>
                  <a:ext cx="74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9" name="Freihand 138">
                  <a:extLst>
                    <a:ext uri="{FF2B5EF4-FFF2-40B4-BE49-F238E27FC236}">
                      <a16:creationId xmlns:a16="http://schemas.microsoft.com/office/drawing/2014/main" id="{E89C1A99-FDE6-4524-C2D9-CE18EF4D376A}"/>
                    </a:ext>
                  </a:extLst>
                </p14:cNvPr>
                <p14:cNvContentPartPr/>
                <p14:nvPr/>
              </p14:nvContentPartPr>
              <p14:xfrm>
                <a:off x="10074207" y="2396945"/>
                <a:ext cx="246960" cy="180720"/>
              </p14:xfrm>
            </p:contentPart>
          </mc:Choice>
          <mc:Fallback xmlns="">
            <p:pic>
              <p:nvPicPr>
                <p:cNvPr id="139" name="Freihand 138">
                  <a:extLst>
                    <a:ext uri="{FF2B5EF4-FFF2-40B4-BE49-F238E27FC236}">
                      <a16:creationId xmlns:a16="http://schemas.microsoft.com/office/drawing/2014/main" id="{E89C1A99-FDE6-4524-C2D9-CE18EF4D376A}"/>
                    </a:ext>
                  </a:extLst>
                </p:cNvPr>
                <p:cNvPicPr/>
                <p:nvPr/>
              </p:nvPicPr>
              <p:blipFill>
                <a:blip r:embed="rId334"/>
                <a:stretch>
                  <a:fillRect/>
                </a:stretch>
              </p:blipFill>
              <p:spPr>
                <a:xfrm>
                  <a:off x="10065207" y="2388305"/>
                  <a:ext cx="264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40" name="Freihand 139">
                  <a:extLst>
                    <a:ext uri="{FF2B5EF4-FFF2-40B4-BE49-F238E27FC236}">
                      <a16:creationId xmlns:a16="http://schemas.microsoft.com/office/drawing/2014/main" id="{B2770BAB-F06A-AC3E-2E0A-12AE19E26019}"/>
                    </a:ext>
                  </a:extLst>
                </p14:cNvPr>
                <p14:cNvContentPartPr/>
                <p14:nvPr/>
              </p14:nvContentPartPr>
              <p14:xfrm>
                <a:off x="10534287" y="2497385"/>
                <a:ext cx="381240" cy="282240"/>
              </p14:xfrm>
            </p:contentPart>
          </mc:Choice>
          <mc:Fallback xmlns="">
            <p:pic>
              <p:nvPicPr>
                <p:cNvPr id="140" name="Freihand 139">
                  <a:extLst>
                    <a:ext uri="{FF2B5EF4-FFF2-40B4-BE49-F238E27FC236}">
                      <a16:creationId xmlns:a16="http://schemas.microsoft.com/office/drawing/2014/main" id="{B2770BAB-F06A-AC3E-2E0A-12AE19E26019}"/>
                    </a:ext>
                  </a:extLst>
                </p:cNvPr>
                <p:cNvPicPr/>
                <p:nvPr/>
              </p:nvPicPr>
              <p:blipFill>
                <a:blip r:embed="rId336"/>
                <a:stretch>
                  <a:fillRect/>
                </a:stretch>
              </p:blipFill>
              <p:spPr>
                <a:xfrm>
                  <a:off x="10525287" y="2488385"/>
                  <a:ext cx="3988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41" name="Freihand 140">
                  <a:extLst>
                    <a:ext uri="{FF2B5EF4-FFF2-40B4-BE49-F238E27FC236}">
                      <a16:creationId xmlns:a16="http://schemas.microsoft.com/office/drawing/2014/main" id="{B8595837-3F19-C067-9D4F-20793E4EBE67}"/>
                    </a:ext>
                  </a:extLst>
                </p14:cNvPr>
                <p14:cNvContentPartPr/>
                <p14:nvPr/>
              </p14:nvContentPartPr>
              <p14:xfrm>
                <a:off x="10893927" y="2395865"/>
                <a:ext cx="371880" cy="350280"/>
              </p14:xfrm>
            </p:contentPart>
          </mc:Choice>
          <mc:Fallback xmlns="">
            <p:pic>
              <p:nvPicPr>
                <p:cNvPr id="141" name="Freihand 140">
                  <a:extLst>
                    <a:ext uri="{FF2B5EF4-FFF2-40B4-BE49-F238E27FC236}">
                      <a16:creationId xmlns:a16="http://schemas.microsoft.com/office/drawing/2014/main" id="{B8595837-3F19-C067-9D4F-20793E4EBE67}"/>
                    </a:ext>
                  </a:extLst>
                </p:cNvPr>
                <p:cNvPicPr/>
                <p:nvPr/>
              </p:nvPicPr>
              <p:blipFill>
                <a:blip r:embed="rId338"/>
                <a:stretch>
                  <a:fillRect/>
                </a:stretch>
              </p:blipFill>
              <p:spPr>
                <a:xfrm>
                  <a:off x="10885287" y="2387225"/>
                  <a:ext cx="3895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42" name="Freihand 141">
                  <a:extLst>
                    <a:ext uri="{FF2B5EF4-FFF2-40B4-BE49-F238E27FC236}">
                      <a16:creationId xmlns:a16="http://schemas.microsoft.com/office/drawing/2014/main" id="{CCA8F70C-882C-1E5B-C69A-9F433E6896EE}"/>
                    </a:ext>
                  </a:extLst>
                </p14:cNvPr>
                <p14:cNvContentPartPr/>
                <p14:nvPr/>
              </p14:nvContentPartPr>
              <p14:xfrm>
                <a:off x="11288487" y="2451305"/>
                <a:ext cx="236160" cy="174600"/>
              </p14:xfrm>
            </p:contentPart>
          </mc:Choice>
          <mc:Fallback xmlns="">
            <p:pic>
              <p:nvPicPr>
                <p:cNvPr id="142" name="Freihand 141">
                  <a:extLst>
                    <a:ext uri="{FF2B5EF4-FFF2-40B4-BE49-F238E27FC236}">
                      <a16:creationId xmlns:a16="http://schemas.microsoft.com/office/drawing/2014/main" id="{CCA8F70C-882C-1E5B-C69A-9F433E6896EE}"/>
                    </a:ext>
                  </a:extLst>
                </p:cNvPr>
                <p:cNvPicPr/>
                <p:nvPr/>
              </p:nvPicPr>
              <p:blipFill>
                <a:blip r:embed="rId340"/>
                <a:stretch>
                  <a:fillRect/>
                </a:stretch>
              </p:blipFill>
              <p:spPr>
                <a:xfrm>
                  <a:off x="11279847" y="2442305"/>
                  <a:ext cx="253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43" name="Freihand 142">
                  <a:extLst>
                    <a:ext uri="{FF2B5EF4-FFF2-40B4-BE49-F238E27FC236}">
                      <a16:creationId xmlns:a16="http://schemas.microsoft.com/office/drawing/2014/main" id="{44C6AF02-4937-F219-15AC-E6E6B2648446}"/>
                    </a:ext>
                  </a:extLst>
                </p14:cNvPr>
                <p14:cNvContentPartPr/>
                <p14:nvPr/>
              </p14:nvContentPartPr>
              <p14:xfrm>
                <a:off x="10910127" y="2332865"/>
                <a:ext cx="190080" cy="22680"/>
              </p14:xfrm>
            </p:contentPart>
          </mc:Choice>
          <mc:Fallback xmlns="">
            <p:pic>
              <p:nvPicPr>
                <p:cNvPr id="143" name="Freihand 142">
                  <a:extLst>
                    <a:ext uri="{FF2B5EF4-FFF2-40B4-BE49-F238E27FC236}">
                      <a16:creationId xmlns:a16="http://schemas.microsoft.com/office/drawing/2014/main" id="{44C6AF02-4937-F219-15AC-E6E6B2648446}"/>
                    </a:ext>
                  </a:extLst>
                </p:cNvPr>
                <p:cNvPicPr/>
                <p:nvPr/>
              </p:nvPicPr>
              <p:blipFill>
                <a:blip r:embed="rId342"/>
                <a:stretch>
                  <a:fillRect/>
                </a:stretch>
              </p:blipFill>
              <p:spPr>
                <a:xfrm>
                  <a:off x="10901487" y="2324225"/>
                  <a:ext cx="207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44" name="Freihand 143">
                  <a:extLst>
                    <a:ext uri="{FF2B5EF4-FFF2-40B4-BE49-F238E27FC236}">
                      <a16:creationId xmlns:a16="http://schemas.microsoft.com/office/drawing/2014/main" id="{EF3D5407-D5F1-2A5E-5A95-31AFBB68F6CB}"/>
                    </a:ext>
                  </a:extLst>
                </p14:cNvPr>
                <p14:cNvContentPartPr/>
                <p14:nvPr/>
              </p14:nvContentPartPr>
              <p14:xfrm>
                <a:off x="11684487" y="2324585"/>
                <a:ext cx="124200" cy="203400"/>
              </p14:xfrm>
            </p:contentPart>
          </mc:Choice>
          <mc:Fallback xmlns="">
            <p:pic>
              <p:nvPicPr>
                <p:cNvPr id="144" name="Freihand 143">
                  <a:extLst>
                    <a:ext uri="{FF2B5EF4-FFF2-40B4-BE49-F238E27FC236}">
                      <a16:creationId xmlns:a16="http://schemas.microsoft.com/office/drawing/2014/main" id="{EF3D5407-D5F1-2A5E-5A95-31AFBB68F6CB}"/>
                    </a:ext>
                  </a:extLst>
                </p:cNvPr>
                <p:cNvPicPr/>
                <p:nvPr/>
              </p:nvPicPr>
              <p:blipFill>
                <a:blip r:embed="rId344"/>
                <a:stretch>
                  <a:fillRect/>
                </a:stretch>
              </p:blipFill>
              <p:spPr>
                <a:xfrm>
                  <a:off x="11675847" y="2315945"/>
                  <a:ext cx="141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5" name="Freihand 144">
                  <a:extLst>
                    <a:ext uri="{FF2B5EF4-FFF2-40B4-BE49-F238E27FC236}">
                      <a16:creationId xmlns:a16="http://schemas.microsoft.com/office/drawing/2014/main" id="{43CE2855-8255-C547-9EB5-A51C93B63F23}"/>
                    </a:ext>
                  </a:extLst>
                </p14:cNvPr>
                <p14:cNvContentPartPr/>
                <p14:nvPr/>
              </p14:nvContentPartPr>
              <p14:xfrm>
                <a:off x="11704647" y="2300825"/>
                <a:ext cx="145800" cy="34920"/>
              </p14:xfrm>
            </p:contentPart>
          </mc:Choice>
          <mc:Fallback xmlns="">
            <p:pic>
              <p:nvPicPr>
                <p:cNvPr id="145" name="Freihand 144">
                  <a:extLst>
                    <a:ext uri="{FF2B5EF4-FFF2-40B4-BE49-F238E27FC236}">
                      <a16:creationId xmlns:a16="http://schemas.microsoft.com/office/drawing/2014/main" id="{43CE2855-8255-C547-9EB5-A51C93B63F23}"/>
                    </a:ext>
                  </a:extLst>
                </p:cNvPr>
                <p:cNvPicPr/>
                <p:nvPr/>
              </p:nvPicPr>
              <p:blipFill>
                <a:blip r:embed="rId346"/>
                <a:stretch>
                  <a:fillRect/>
                </a:stretch>
              </p:blipFill>
              <p:spPr>
                <a:xfrm>
                  <a:off x="11696007" y="2292185"/>
                  <a:ext cx="163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6" name="Freihand 145">
                  <a:extLst>
                    <a:ext uri="{FF2B5EF4-FFF2-40B4-BE49-F238E27FC236}">
                      <a16:creationId xmlns:a16="http://schemas.microsoft.com/office/drawing/2014/main" id="{790BA5FB-4DC5-851F-B9A9-76A7611844D9}"/>
                    </a:ext>
                  </a:extLst>
                </p14:cNvPr>
                <p14:cNvContentPartPr/>
                <p14:nvPr/>
              </p14:nvContentPartPr>
              <p14:xfrm>
                <a:off x="11579727" y="2655425"/>
                <a:ext cx="174240" cy="96480"/>
              </p14:xfrm>
            </p:contentPart>
          </mc:Choice>
          <mc:Fallback xmlns="">
            <p:pic>
              <p:nvPicPr>
                <p:cNvPr id="146" name="Freihand 145">
                  <a:extLst>
                    <a:ext uri="{FF2B5EF4-FFF2-40B4-BE49-F238E27FC236}">
                      <a16:creationId xmlns:a16="http://schemas.microsoft.com/office/drawing/2014/main" id="{790BA5FB-4DC5-851F-B9A9-76A7611844D9}"/>
                    </a:ext>
                  </a:extLst>
                </p:cNvPr>
                <p:cNvPicPr/>
                <p:nvPr/>
              </p:nvPicPr>
              <p:blipFill>
                <a:blip r:embed="rId348"/>
                <a:stretch>
                  <a:fillRect/>
                </a:stretch>
              </p:blipFill>
              <p:spPr>
                <a:xfrm>
                  <a:off x="11570727" y="2646425"/>
                  <a:ext cx="191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8" name="Freihand 147">
                  <a:extLst>
                    <a:ext uri="{FF2B5EF4-FFF2-40B4-BE49-F238E27FC236}">
                      <a16:creationId xmlns:a16="http://schemas.microsoft.com/office/drawing/2014/main" id="{BB063685-DDD8-A641-653E-705A23911A7D}"/>
                    </a:ext>
                  </a:extLst>
                </p14:cNvPr>
                <p14:cNvContentPartPr/>
                <p14:nvPr/>
              </p14:nvContentPartPr>
              <p14:xfrm>
                <a:off x="8475447" y="2909945"/>
                <a:ext cx="138600" cy="221400"/>
              </p14:xfrm>
            </p:contentPart>
          </mc:Choice>
          <mc:Fallback xmlns="">
            <p:pic>
              <p:nvPicPr>
                <p:cNvPr id="148" name="Freihand 147">
                  <a:extLst>
                    <a:ext uri="{FF2B5EF4-FFF2-40B4-BE49-F238E27FC236}">
                      <a16:creationId xmlns:a16="http://schemas.microsoft.com/office/drawing/2014/main" id="{BB063685-DDD8-A641-653E-705A23911A7D}"/>
                    </a:ext>
                  </a:extLst>
                </p:cNvPr>
                <p:cNvPicPr/>
                <p:nvPr/>
              </p:nvPicPr>
              <p:blipFill>
                <a:blip r:embed="rId350"/>
                <a:stretch>
                  <a:fillRect/>
                </a:stretch>
              </p:blipFill>
              <p:spPr>
                <a:xfrm>
                  <a:off x="8466447" y="2901305"/>
                  <a:ext cx="156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9" name="Freihand 148">
                  <a:extLst>
                    <a:ext uri="{FF2B5EF4-FFF2-40B4-BE49-F238E27FC236}">
                      <a16:creationId xmlns:a16="http://schemas.microsoft.com/office/drawing/2014/main" id="{5C2B481D-E490-E2ED-1309-7DB0AA79E1E5}"/>
                    </a:ext>
                  </a:extLst>
                </p14:cNvPr>
                <p14:cNvContentPartPr/>
                <p14:nvPr/>
              </p14:nvContentPartPr>
              <p14:xfrm>
                <a:off x="8796927" y="2920385"/>
                <a:ext cx="112320" cy="226080"/>
              </p14:xfrm>
            </p:contentPart>
          </mc:Choice>
          <mc:Fallback xmlns="">
            <p:pic>
              <p:nvPicPr>
                <p:cNvPr id="149" name="Freihand 148">
                  <a:extLst>
                    <a:ext uri="{FF2B5EF4-FFF2-40B4-BE49-F238E27FC236}">
                      <a16:creationId xmlns:a16="http://schemas.microsoft.com/office/drawing/2014/main" id="{5C2B481D-E490-E2ED-1309-7DB0AA79E1E5}"/>
                    </a:ext>
                  </a:extLst>
                </p:cNvPr>
                <p:cNvPicPr/>
                <p:nvPr/>
              </p:nvPicPr>
              <p:blipFill>
                <a:blip r:embed="rId352"/>
                <a:stretch>
                  <a:fillRect/>
                </a:stretch>
              </p:blipFill>
              <p:spPr>
                <a:xfrm>
                  <a:off x="8787927" y="2911385"/>
                  <a:ext cx="1299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50" name="Freihand 149">
                  <a:extLst>
                    <a:ext uri="{FF2B5EF4-FFF2-40B4-BE49-F238E27FC236}">
                      <a16:creationId xmlns:a16="http://schemas.microsoft.com/office/drawing/2014/main" id="{43509F4C-0872-E4AE-01AE-799AB86AC84F}"/>
                    </a:ext>
                  </a:extLst>
                </p14:cNvPr>
                <p14:cNvContentPartPr/>
                <p14:nvPr/>
              </p14:nvContentPartPr>
              <p14:xfrm>
                <a:off x="8937327" y="2994545"/>
                <a:ext cx="372960" cy="91440"/>
              </p14:xfrm>
            </p:contentPart>
          </mc:Choice>
          <mc:Fallback xmlns="">
            <p:pic>
              <p:nvPicPr>
                <p:cNvPr id="150" name="Freihand 149">
                  <a:extLst>
                    <a:ext uri="{FF2B5EF4-FFF2-40B4-BE49-F238E27FC236}">
                      <a16:creationId xmlns:a16="http://schemas.microsoft.com/office/drawing/2014/main" id="{43509F4C-0872-E4AE-01AE-799AB86AC84F}"/>
                    </a:ext>
                  </a:extLst>
                </p:cNvPr>
                <p:cNvPicPr/>
                <p:nvPr/>
              </p:nvPicPr>
              <p:blipFill>
                <a:blip r:embed="rId354"/>
                <a:stretch>
                  <a:fillRect/>
                </a:stretch>
              </p:blipFill>
              <p:spPr>
                <a:xfrm>
                  <a:off x="8928687" y="2985545"/>
                  <a:ext cx="390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51" name="Freihand 150">
                  <a:extLst>
                    <a:ext uri="{FF2B5EF4-FFF2-40B4-BE49-F238E27FC236}">
                      <a16:creationId xmlns:a16="http://schemas.microsoft.com/office/drawing/2014/main" id="{2DB12045-B64E-BD2C-7BF0-62580D5E6F10}"/>
                    </a:ext>
                  </a:extLst>
                </p14:cNvPr>
                <p14:cNvContentPartPr/>
                <p14:nvPr/>
              </p14:nvContentPartPr>
              <p14:xfrm>
                <a:off x="9358167" y="2872865"/>
                <a:ext cx="327960" cy="193680"/>
              </p14:xfrm>
            </p:contentPart>
          </mc:Choice>
          <mc:Fallback xmlns="">
            <p:pic>
              <p:nvPicPr>
                <p:cNvPr id="151" name="Freihand 150">
                  <a:extLst>
                    <a:ext uri="{FF2B5EF4-FFF2-40B4-BE49-F238E27FC236}">
                      <a16:creationId xmlns:a16="http://schemas.microsoft.com/office/drawing/2014/main" id="{2DB12045-B64E-BD2C-7BF0-62580D5E6F10}"/>
                    </a:ext>
                  </a:extLst>
                </p:cNvPr>
                <p:cNvPicPr/>
                <p:nvPr/>
              </p:nvPicPr>
              <p:blipFill>
                <a:blip r:embed="rId356"/>
                <a:stretch>
                  <a:fillRect/>
                </a:stretch>
              </p:blipFill>
              <p:spPr>
                <a:xfrm>
                  <a:off x="9349167" y="2864225"/>
                  <a:ext cx="345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52" name="Freihand 151">
                  <a:extLst>
                    <a:ext uri="{FF2B5EF4-FFF2-40B4-BE49-F238E27FC236}">
                      <a16:creationId xmlns:a16="http://schemas.microsoft.com/office/drawing/2014/main" id="{48A248CB-CB32-E915-82C2-CE60452E6AEA}"/>
                    </a:ext>
                  </a:extLst>
                </p14:cNvPr>
                <p14:cNvContentPartPr/>
                <p14:nvPr/>
              </p14:nvContentPartPr>
              <p14:xfrm>
                <a:off x="9855687" y="2900945"/>
                <a:ext cx="291240" cy="178560"/>
              </p14:xfrm>
            </p:contentPart>
          </mc:Choice>
          <mc:Fallback xmlns="">
            <p:pic>
              <p:nvPicPr>
                <p:cNvPr id="152" name="Freihand 151">
                  <a:extLst>
                    <a:ext uri="{FF2B5EF4-FFF2-40B4-BE49-F238E27FC236}">
                      <a16:creationId xmlns:a16="http://schemas.microsoft.com/office/drawing/2014/main" id="{48A248CB-CB32-E915-82C2-CE60452E6AEA}"/>
                    </a:ext>
                  </a:extLst>
                </p:cNvPr>
                <p:cNvPicPr/>
                <p:nvPr/>
              </p:nvPicPr>
              <p:blipFill>
                <a:blip r:embed="rId358"/>
                <a:stretch>
                  <a:fillRect/>
                </a:stretch>
              </p:blipFill>
              <p:spPr>
                <a:xfrm>
                  <a:off x="9846687" y="2891945"/>
                  <a:ext cx="308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53" name="Freihand 152">
                  <a:extLst>
                    <a:ext uri="{FF2B5EF4-FFF2-40B4-BE49-F238E27FC236}">
                      <a16:creationId xmlns:a16="http://schemas.microsoft.com/office/drawing/2014/main" id="{C5125A30-4AAB-89AA-EAC5-9C9681FA4CB8}"/>
                    </a:ext>
                  </a:extLst>
                </p14:cNvPr>
                <p14:cNvContentPartPr/>
                <p14:nvPr/>
              </p14:nvContentPartPr>
              <p14:xfrm>
                <a:off x="10229727" y="2965385"/>
                <a:ext cx="193680" cy="63000"/>
              </p14:xfrm>
            </p:contentPart>
          </mc:Choice>
          <mc:Fallback xmlns="">
            <p:pic>
              <p:nvPicPr>
                <p:cNvPr id="153" name="Freihand 152">
                  <a:extLst>
                    <a:ext uri="{FF2B5EF4-FFF2-40B4-BE49-F238E27FC236}">
                      <a16:creationId xmlns:a16="http://schemas.microsoft.com/office/drawing/2014/main" id="{C5125A30-4AAB-89AA-EAC5-9C9681FA4CB8}"/>
                    </a:ext>
                  </a:extLst>
                </p:cNvPr>
                <p:cNvPicPr/>
                <p:nvPr/>
              </p:nvPicPr>
              <p:blipFill>
                <a:blip r:embed="rId360"/>
                <a:stretch>
                  <a:fillRect/>
                </a:stretch>
              </p:blipFill>
              <p:spPr>
                <a:xfrm>
                  <a:off x="10221087" y="2956745"/>
                  <a:ext cx="211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54" name="Freihand 153">
                  <a:extLst>
                    <a:ext uri="{FF2B5EF4-FFF2-40B4-BE49-F238E27FC236}">
                      <a16:creationId xmlns:a16="http://schemas.microsoft.com/office/drawing/2014/main" id="{A8093255-9E31-8359-E416-DA164168A100}"/>
                    </a:ext>
                  </a:extLst>
                </p14:cNvPr>
                <p14:cNvContentPartPr/>
                <p14:nvPr/>
              </p14:nvContentPartPr>
              <p14:xfrm>
                <a:off x="10645167" y="2944145"/>
                <a:ext cx="496800" cy="136080"/>
              </p14:xfrm>
            </p:contentPart>
          </mc:Choice>
          <mc:Fallback xmlns="">
            <p:pic>
              <p:nvPicPr>
                <p:cNvPr id="154" name="Freihand 153">
                  <a:extLst>
                    <a:ext uri="{FF2B5EF4-FFF2-40B4-BE49-F238E27FC236}">
                      <a16:creationId xmlns:a16="http://schemas.microsoft.com/office/drawing/2014/main" id="{A8093255-9E31-8359-E416-DA164168A100}"/>
                    </a:ext>
                  </a:extLst>
                </p:cNvPr>
                <p:cNvPicPr/>
                <p:nvPr/>
              </p:nvPicPr>
              <p:blipFill>
                <a:blip r:embed="rId362"/>
                <a:stretch>
                  <a:fillRect/>
                </a:stretch>
              </p:blipFill>
              <p:spPr>
                <a:xfrm>
                  <a:off x="10636167" y="2935505"/>
                  <a:ext cx="514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56" name="Freihand 155">
                  <a:extLst>
                    <a:ext uri="{FF2B5EF4-FFF2-40B4-BE49-F238E27FC236}">
                      <a16:creationId xmlns:a16="http://schemas.microsoft.com/office/drawing/2014/main" id="{371D0337-C624-9D6A-90D3-FBE15DCA1896}"/>
                    </a:ext>
                  </a:extLst>
                </p14:cNvPr>
                <p14:cNvContentPartPr/>
                <p14:nvPr/>
              </p14:nvContentPartPr>
              <p14:xfrm>
                <a:off x="8532327" y="3296585"/>
                <a:ext cx="240840" cy="128160"/>
              </p14:xfrm>
            </p:contentPart>
          </mc:Choice>
          <mc:Fallback xmlns="">
            <p:pic>
              <p:nvPicPr>
                <p:cNvPr id="156" name="Freihand 155">
                  <a:extLst>
                    <a:ext uri="{FF2B5EF4-FFF2-40B4-BE49-F238E27FC236}">
                      <a16:creationId xmlns:a16="http://schemas.microsoft.com/office/drawing/2014/main" id="{371D0337-C624-9D6A-90D3-FBE15DCA1896}"/>
                    </a:ext>
                  </a:extLst>
                </p:cNvPr>
                <p:cNvPicPr/>
                <p:nvPr/>
              </p:nvPicPr>
              <p:blipFill>
                <a:blip r:embed="rId364"/>
                <a:stretch>
                  <a:fillRect/>
                </a:stretch>
              </p:blipFill>
              <p:spPr>
                <a:xfrm>
                  <a:off x="8523687" y="3287585"/>
                  <a:ext cx="258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57" name="Freihand 156">
                  <a:extLst>
                    <a:ext uri="{FF2B5EF4-FFF2-40B4-BE49-F238E27FC236}">
                      <a16:creationId xmlns:a16="http://schemas.microsoft.com/office/drawing/2014/main" id="{54972F12-331A-3B41-5648-EFAABD5B17FF}"/>
                    </a:ext>
                  </a:extLst>
                </p14:cNvPr>
                <p14:cNvContentPartPr/>
                <p14:nvPr/>
              </p14:nvContentPartPr>
              <p14:xfrm>
                <a:off x="8742567" y="3232865"/>
                <a:ext cx="6480" cy="4320"/>
              </p14:xfrm>
            </p:contentPart>
          </mc:Choice>
          <mc:Fallback xmlns="">
            <p:pic>
              <p:nvPicPr>
                <p:cNvPr id="157" name="Freihand 156">
                  <a:extLst>
                    <a:ext uri="{FF2B5EF4-FFF2-40B4-BE49-F238E27FC236}">
                      <a16:creationId xmlns:a16="http://schemas.microsoft.com/office/drawing/2014/main" id="{54972F12-331A-3B41-5648-EFAABD5B17FF}"/>
                    </a:ext>
                  </a:extLst>
                </p:cNvPr>
                <p:cNvPicPr/>
                <p:nvPr/>
              </p:nvPicPr>
              <p:blipFill>
                <a:blip r:embed="rId366"/>
                <a:stretch>
                  <a:fillRect/>
                </a:stretch>
              </p:blipFill>
              <p:spPr>
                <a:xfrm>
                  <a:off x="8733567" y="3223865"/>
                  <a:ext cx="24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58" name="Freihand 157">
                  <a:extLst>
                    <a:ext uri="{FF2B5EF4-FFF2-40B4-BE49-F238E27FC236}">
                      <a16:creationId xmlns:a16="http://schemas.microsoft.com/office/drawing/2014/main" id="{6FBFE20B-EF44-0F10-BC1E-2DC89A8D1178}"/>
                    </a:ext>
                  </a:extLst>
                </p14:cNvPr>
                <p14:cNvContentPartPr/>
                <p14:nvPr/>
              </p14:nvContentPartPr>
              <p14:xfrm>
                <a:off x="9136047" y="3287945"/>
                <a:ext cx="40680" cy="158400"/>
              </p14:xfrm>
            </p:contentPart>
          </mc:Choice>
          <mc:Fallback xmlns="">
            <p:pic>
              <p:nvPicPr>
                <p:cNvPr id="158" name="Freihand 157">
                  <a:extLst>
                    <a:ext uri="{FF2B5EF4-FFF2-40B4-BE49-F238E27FC236}">
                      <a16:creationId xmlns:a16="http://schemas.microsoft.com/office/drawing/2014/main" id="{6FBFE20B-EF44-0F10-BC1E-2DC89A8D1178}"/>
                    </a:ext>
                  </a:extLst>
                </p:cNvPr>
                <p:cNvPicPr/>
                <p:nvPr/>
              </p:nvPicPr>
              <p:blipFill>
                <a:blip r:embed="rId368"/>
                <a:stretch>
                  <a:fillRect/>
                </a:stretch>
              </p:blipFill>
              <p:spPr>
                <a:xfrm>
                  <a:off x="9127407" y="3278945"/>
                  <a:ext cx="58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59" name="Freihand 158">
                  <a:extLst>
                    <a:ext uri="{FF2B5EF4-FFF2-40B4-BE49-F238E27FC236}">
                      <a16:creationId xmlns:a16="http://schemas.microsoft.com/office/drawing/2014/main" id="{961DA315-3E25-6BAE-C58D-70A8C889434A}"/>
                    </a:ext>
                  </a:extLst>
                </p14:cNvPr>
                <p14:cNvContentPartPr/>
                <p14:nvPr/>
              </p14:nvContentPartPr>
              <p14:xfrm>
                <a:off x="9025167" y="3262745"/>
                <a:ext cx="245160" cy="226080"/>
              </p14:xfrm>
            </p:contentPart>
          </mc:Choice>
          <mc:Fallback xmlns="">
            <p:pic>
              <p:nvPicPr>
                <p:cNvPr id="159" name="Freihand 158">
                  <a:extLst>
                    <a:ext uri="{FF2B5EF4-FFF2-40B4-BE49-F238E27FC236}">
                      <a16:creationId xmlns:a16="http://schemas.microsoft.com/office/drawing/2014/main" id="{961DA315-3E25-6BAE-C58D-70A8C889434A}"/>
                    </a:ext>
                  </a:extLst>
                </p:cNvPr>
                <p:cNvPicPr/>
                <p:nvPr/>
              </p:nvPicPr>
              <p:blipFill>
                <a:blip r:embed="rId370"/>
                <a:stretch>
                  <a:fillRect/>
                </a:stretch>
              </p:blipFill>
              <p:spPr>
                <a:xfrm>
                  <a:off x="9016527" y="3254105"/>
                  <a:ext cx="2628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0" name="Freihand 159">
                  <a:extLst>
                    <a:ext uri="{FF2B5EF4-FFF2-40B4-BE49-F238E27FC236}">
                      <a16:creationId xmlns:a16="http://schemas.microsoft.com/office/drawing/2014/main" id="{05181514-51E5-C6BD-AEDB-92CBB62A3EA8}"/>
                    </a:ext>
                  </a:extLst>
                </p14:cNvPr>
                <p14:cNvContentPartPr/>
                <p14:nvPr/>
              </p14:nvContentPartPr>
              <p14:xfrm>
                <a:off x="9374007" y="3236465"/>
                <a:ext cx="167400" cy="208800"/>
              </p14:xfrm>
            </p:contentPart>
          </mc:Choice>
          <mc:Fallback xmlns="">
            <p:pic>
              <p:nvPicPr>
                <p:cNvPr id="160" name="Freihand 159">
                  <a:extLst>
                    <a:ext uri="{FF2B5EF4-FFF2-40B4-BE49-F238E27FC236}">
                      <a16:creationId xmlns:a16="http://schemas.microsoft.com/office/drawing/2014/main" id="{05181514-51E5-C6BD-AEDB-92CBB62A3EA8}"/>
                    </a:ext>
                  </a:extLst>
                </p:cNvPr>
                <p:cNvPicPr/>
                <p:nvPr/>
              </p:nvPicPr>
              <p:blipFill>
                <a:blip r:embed="rId372"/>
                <a:stretch>
                  <a:fillRect/>
                </a:stretch>
              </p:blipFill>
              <p:spPr>
                <a:xfrm>
                  <a:off x="9365367" y="3227825"/>
                  <a:ext cx="1850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3" name="Freihand 162">
                  <a:extLst>
                    <a:ext uri="{FF2B5EF4-FFF2-40B4-BE49-F238E27FC236}">
                      <a16:creationId xmlns:a16="http://schemas.microsoft.com/office/drawing/2014/main" id="{4C14AA59-1162-B0FC-B362-03AEA543AA93}"/>
                    </a:ext>
                  </a:extLst>
                </p14:cNvPr>
                <p14:cNvContentPartPr/>
                <p14:nvPr/>
              </p14:nvContentPartPr>
              <p14:xfrm>
                <a:off x="9742647" y="3223865"/>
                <a:ext cx="547920" cy="433440"/>
              </p14:xfrm>
            </p:contentPart>
          </mc:Choice>
          <mc:Fallback xmlns="">
            <p:pic>
              <p:nvPicPr>
                <p:cNvPr id="163" name="Freihand 162">
                  <a:extLst>
                    <a:ext uri="{FF2B5EF4-FFF2-40B4-BE49-F238E27FC236}">
                      <a16:creationId xmlns:a16="http://schemas.microsoft.com/office/drawing/2014/main" id="{4C14AA59-1162-B0FC-B362-03AEA543AA93}"/>
                    </a:ext>
                  </a:extLst>
                </p:cNvPr>
                <p:cNvPicPr/>
                <p:nvPr/>
              </p:nvPicPr>
              <p:blipFill>
                <a:blip r:embed="rId374"/>
                <a:stretch>
                  <a:fillRect/>
                </a:stretch>
              </p:blipFill>
              <p:spPr>
                <a:xfrm>
                  <a:off x="9734007" y="3215225"/>
                  <a:ext cx="5655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4" name="Freihand 253">
                  <a:extLst>
                    <a:ext uri="{FF2B5EF4-FFF2-40B4-BE49-F238E27FC236}">
                      <a16:creationId xmlns:a16="http://schemas.microsoft.com/office/drawing/2014/main" id="{87E1360D-427E-5377-595F-1870FA45E926}"/>
                    </a:ext>
                  </a:extLst>
                </p14:cNvPr>
                <p14:cNvContentPartPr/>
                <p14:nvPr/>
              </p14:nvContentPartPr>
              <p14:xfrm>
                <a:off x="3921807" y="2820305"/>
                <a:ext cx="129240" cy="194400"/>
              </p14:xfrm>
            </p:contentPart>
          </mc:Choice>
          <mc:Fallback xmlns="">
            <p:pic>
              <p:nvPicPr>
                <p:cNvPr id="254" name="Freihand 253">
                  <a:extLst>
                    <a:ext uri="{FF2B5EF4-FFF2-40B4-BE49-F238E27FC236}">
                      <a16:creationId xmlns:a16="http://schemas.microsoft.com/office/drawing/2014/main" id="{87E1360D-427E-5377-595F-1870FA45E926}"/>
                    </a:ext>
                  </a:extLst>
                </p:cNvPr>
                <p:cNvPicPr/>
                <p:nvPr/>
              </p:nvPicPr>
              <p:blipFill>
                <a:blip r:embed="rId376"/>
                <a:stretch>
                  <a:fillRect/>
                </a:stretch>
              </p:blipFill>
              <p:spPr>
                <a:xfrm>
                  <a:off x="3913167" y="2811665"/>
                  <a:ext cx="146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5" name="Freihand 254">
                  <a:extLst>
                    <a:ext uri="{FF2B5EF4-FFF2-40B4-BE49-F238E27FC236}">
                      <a16:creationId xmlns:a16="http://schemas.microsoft.com/office/drawing/2014/main" id="{54C85BBA-5C53-CED7-A4DB-E84DB23329C0}"/>
                    </a:ext>
                  </a:extLst>
                </p14:cNvPr>
                <p14:cNvContentPartPr/>
                <p14:nvPr/>
              </p14:nvContentPartPr>
              <p14:xfrm>
                <a:off x="4057167" y="2789705"/>
                <a:ext cx="178920" cy="196560"/>
              </p14:xfrm>
            </p:contentPart>
          </mc:Choice>
          <mc:Fallback xmlns="">
            <p:pic>
              <p:nvPicPr>
                <p:cNvPr id="255" name="Freihand 254">
                  <a:extLst>
                    <a:ext uri="{FF2B5EF4-FFF2-40B4-BE49-F238E27FC236}">
                      <a16:creationId xmlns:a16="http://schemas.microsoft.com/office/drawing/2014/main" id="{54C85BBA-5C53-CED7-A4DB-E84DB23329C0}"/>
                    </a:ext>
                  </a:extLst>
                </p:cNvPr>
                <p:cNvPicPr/>
                <p:nvPr/>
              </p:nvPicPr>
              <p:blipFill>
                <a:blip r:embed="rId378"/>
                <a:stretch>
                  <a:fillRect/>
                </a:stretch>
              </p:blipFill>
              <p:spPr>
                <a:xfrm>
                  <a:off x="4048527" y="2781065"/>
                  <a:ext cx="196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6" name="Freihand 255">
                  <a:extLst>
                    <a:ext uri="{FF2B5EF4-FFF2-40B4-BE49-F238E27FC236}">
                      <a16:creationId xmlns:a16="http://schemas.microsoft.com/office/drawing/2014/main" id="{E512CD9A-CE2A-28CD-1674-F133BAE70C03}"/>
                    </a:ext>
                  </a:extLst>
                </p14:cNvPr>
                <p14:cNvContentPartPr/>
                <p14:nvPr/>
              </p14:nvContentPartPr>
              <p14:xfrm>
                <a:off x="4250127" y="2936945"/>
                <a:ext cx="119880" cy="57960"/>
              </p14:xfrm>
            </p:contentPart>
          </mc:Choice>
          <mc:Fallback xmlns="">
            <p:pic>
              <p:nvPicPr>
                <p:cNvPr id="256" name="Freihand 255">
                  <a:extLst>
                    <a:ext uri="{FF2B5EF4-FFF2-40B4-BE49-F238E27FC236}">
                      <a16:creationId xmlns:a16="http://schemas.microsoft.com/office/drawing/2014/main" id="{E512CD9A-CE2A-28CD-1674-F133BAE70C03}"/>
                    </a:ext>
                  </a:extLst>
                </p:cNvPr>
                <p:cNvPicPr/>
                <p:nvPr/>
              </p:nvPicPr>
              <p:blipFill>
                <a:blip r:embed="rId380"/>
                <a:stretch>
                  <a:fillRect/>
                </a:stretch>
              </p:blipFill>
              <p:spPr>
                <a:xfrm>
                  <a:off x="4241127" y="2927945"/>
                  <a:ext cx="137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7" name="Freihand 256">
                  <a:extLst>
                    <a:ext uri="{FF2B5EF4-FFF2-40B4-BE49-F238E27FC236}">
                      <a16:creationId xmlns:a16="http://schemas.microsoft.com/office/drawing/2014/main" id="{1BDBABBC-7284-0506-22D9-E4ACCE6860C7}"/>
                    </a:ext>
                  </a:extLst>
                </p14:cNvPr>
                <p14:cNvContentPartPr/>
                <p14:nvPr/>
              </p14:nvContentPartPr>
              <p14:xfrm>
                <a:off x="4435887" y="2783225"/>
                <a:ext cx="29880" cy="208440"/>
              </p14:xfrm>
            </p:contentPart>
          </mc:Choice>
          <mc:Fallback xmlns="">
            <p:pic>
              <p:nvPicPr>
                <p:cNvPr id="257" name="Freihand 256">
                  <a:extLst>
                    <a:ext uri="{FF2B5EF4-FFF2-40B4-BE49-F238E27FC236}">
                      <a16:creationId xmlns:a16="http://schemas.microsoft.com/office/drawing/2014/main" id="{1BDBABBC-7284-0506-22D9-E4ACCE6860C7}"/>
                    </a:ext>
                  </a:extLst>
                </p:cNvPr>
                <p:cNvPicPr/>
                <p:nvPr/>
              </p:nvPicPr>
              <p:blipFill>
                <a:blip r:embed="rId382"/>
                <a:stretch>
                  <a:fillRect/>
                </a:stretch>
              </p:blipFill>
              <p:spPr>
                <a:xfrm>
                  <a:off x="4427247" y="2774585"/>
                  <a:ext cx="475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8" name="Freihand 257">
                  <a:extLst>
                    <a:ext uri="{FF2B5EF4-FFF2-40B4-BE49-F238E27FC236}">
                      <a16:creationId xmlns:a16="http://schemas.microsoft.com/office/drawing/2014/main" id="{E7FE225F-44F0-8A8F-B215-3AF83936E70C}"/>
                    </a:ext>
                  </a:extLst>
                </p14:cNvPr>
                <p14:cNvContentPartPr/>
                <p14:nvPr/>
              </p14:nvContentPartPr>
              <p14:xfrm>
                <a:off x="4498527" y="2915705"/>
                <a:ext cx="203760" cy="72720"/>
              </p14:xfrm>
            </p:contentPart>
          </mc:Choice>
          <mc:Fallback xmlns="">
            <p:pic>
              <p:nvPicPr>
                <p:cNvPr id="258" name="Freihand 257">
                  <a:extLst>
                    <a:ext uri="{FF2B5EF4-FFF2-40B4-BE49-F238E27FC236}">
                      <a16:creationId xmlns:a16="http://schemas.microsoft.com/office/drawing/2014/main" id="{E7FE225F-44F0-8A8F-B215-3AF83936E70C}"/>
                    </a:ext>
                  </a:extLst>
                </p:cNvPr>
                <p:cNvPicPr/>
                <p:nvPr/>
              </p:nvPicPr>
              <p:blipFill>
                <a:blip r:embed="rId384"/>
                <a:stretch>
                  <a:fillRect/>
                </a:stretch>
              </p:blipFill>
              <p:spPr>
                <a:xfrm>
                  <a:off x="4489527" y="2906705"/>
                  <a:ext cx="221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9" name="Freihand 258">
                  <a:extLst>
                    <a:ext uri="{FF2B5EF4-FFF2-40B4-BE49-F238E27FC236}">
                      <a16:creationId xmlns:a16="http://schemas.microsoft.com/office/drawing/2014/main" id="{C7505841-E6D5-F01C-3F51-8BFB1430BF14}"/>
                    </a:ext>
                  </a:extLst>
                </p14:cNvPr>
                <p14:cNvContentPartPr/>
                <p14:nvPr/>
              </p14:nvContentPartPr>
              <p14:xfrm>
                <a:off x="4820007" y="2914625"/>
                <a:ext cx="196920" cy="85680"/>
              </p14:xfrm>
            </p:contentPart>
          </mc:Choice>
          <mc:Fallback xmlns="">
            <p:pic>
              <p:nvPicPr>
                <p:cNvPr id="259" name="Freihand 258">
                  <a:extLst>
                    <a:ext uri="{FF2B5EF4-FFF2-40B4-BE49-F238E27FC236}">
                      <a16:creationId xmlns:a16="http://schemas.microsoft.com/office/drawing/2014/main" id="{C7505841-E6D5-F01C-3F51-8BFB1430BF14}"/>
                    </a:ext>
                  </a:extLst>
                </p:cNvPr>
                <p:cNvPicPr/>
                <p:nvPr/>
              </p:nvPicPr>
              <p:blipFill>
                <a:blip r:embed="rId386"/>
                <a:stretch>
                  <a:fillRect/>
                </a:stretch>
              </p:blipFill>
              <p:spPr>
                <a:xfrm>
                  <a:off x="4811007" y="2905625"/>
                  <a:ext cx="214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0" name="Freihand 259">
                  <a:extLst>
                    <a:ext uri="{FF2B5EF4-FFF2-40B4-BE49-F238E27FC236}">
                      <a16:creationId xmlns:a16="http://schemas.microsoft.com/office/drawing/2014/main" id="{AC580F89-F206-7264-B4FB-E9249C551D02}"/>
                    </a:ext>
                  </a:extLst>
                </p14:cNvPr>
                <p14:cNvContentPartPr/>
                <p14:nvPr/>
              </p14:nvContentPartPr>
              <p14:xfrm>
                <a:off x="5050767" y="2791145"/>
                <a:ext cx="109800" cy="219240"/>
              </p14:xfrm>
            </p:contentPart>
          </mc:Choice>
          <mc:Fallback xmlns="">
            <p:pic>
              <p:nvPicPr>
                <p:cNvPr id="260" name="Freihand 259">
                  <a:extLst>
                    <a:ext uri="{FF2B5EF4-FFF2-40B4-BE49-F238E27FC236}">
                      <a16:creationId xmlns:a16="http://schemas.microsoft.com/office/drawing/2014/main" id="{AC580F89-F206-7264-B4FB-E9249C551D02}"/>
                    </a:ext>
                  </a:extLst>
                </p:cNvPr>
                <p:cNvPicPr/>
                <p:nvPr/>
              </p:nvPicPr>
              <p:blipFill>
                <a:blip r:embed="rId388"/>
                <a:stretch>
                  <a:fillRect/>
                </a:stretch>
              </p:blipFill>
              <p:spPr>
                <a:xfrm>
                  <a:off x="5041767" y="2782145"/>
                  <a:ext cx="1274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2" name="Freihand 261">
                  <a:extLst>
                    <a:ext uri="{FF2B5EF4-FFF2-40B4-BE49-F238E27FC236}">
                      <a16:creationId xmlns:a16="http://schemas.microsoft.com/office/drawing/2014/main" id="{EC423269-07E1-98A9-70E0-7BEAD4130438}"/>
                    </a:ext>
                  </a:extLst>
                </p14:cNvPr>
                <p14:cNvContentPartPr/>
                <p14:nvPr/>
              </p14:nvContentPartPr>
              <p14:xfrm>
                <a:off x="4940247" y="2880065"/>
                <a:ext cx="191880" cy="20880"/>
              </p14:xfrm>
            </p:contentPart>
          </mc:Choice>
          <mc:Fallback xmlns="">
            <p:pic>
              <p:nvPicPr>
                <p:cNvPr id="262" name="Freihand 261">
                  <a:extLst>
                    <a:ext uri="{FF2B5EF4-FFF2-40B4-BE49-F238E27FC236}">
                      <a16:creationId xmlns:a16="http://schemas.microsoft.com/office/drawing/2014/main" id="{EC423269-07E1-98A9-70E0-7BEAD4130438}"/>
                    </a:ext>
                  </a:extLst>
                </p:cNvPr>
                <p:cNvPicPr/>
                <p:nvPr/>
              </p:nvPicPr>
              <p:blipFill>
                <a:blip r:embed="rId390"/>
                <a:stretch>
                  <a:fillRect/>
                </a:stretch>
              </p:blipFill>
              <p:spPr>
                <a:xfrm>
                  <a:off x="4931247" y="2871425"/>
                  <a:ext cx="209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3" name="Freihand 262">
                  <a:extLst>
                    <a:ext uri="{FF2B5EF4-FFF2-40B4-BE49-F238E27FC236}">
                      <a16:creationId xmlns:a16="http://schemas.microsoft.com/office/drawing/2014/main" id="{722C8E43-824D-DFC8-F175-8DFBE860C6A0}"/>
                    </a:ext>
                  </a:extLst>
                </p14:cNvPr>
                <p14:cNvContentPartPr/>
                <p14:nvPr/>
              </p14:nvContentPartPr>
              <p14:xfrm>
                <a:off x="5126727" y="2917505"/>
                <a:ext cx="23400" cy="84600"/>
              </p14:xfrm>
            </p:contentPart>
          </mc:Choice>
          <mc:Fallback xmlns="">
            <p:pic>
              <p:nvPicPr>
                <p:cNvPr id="263" name="Freihand 262">
                  <a:extLst>
                    <a:ext uri="{FF2B5EF4-FFF2-40B4-BE49-F238E27FC236}">
                      <a16:creationId xmlns:a16="http://schemas.microsoft.com/office/drawing/2014/main" id="{722C8E43-824D-DFC8-F175-8DFBE860C6A0}"/>
                    </a:ext>
                  </a:extLst>
                </p:cNvPr>
                <p:cNvPicPr/>
                <p:nvPr/>
              </p:nvPicPr>
              <p:blipFill>
                <a:blip r:embed="rId392"/>
                <a:stretch>
                  <a:fillRect/>
                </a:stretch>
              </p:blipFill>
              <p:spPr>
                <a:xfrm>
                  <a:off x="5117727" y="2908505"/>
                  <a:ext cx="41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4" name="Freihand 263">
                  <a:extLst>
                    <a:ext uri="{FF2B5EF4-FFF2-40B4-BE49-F238E27FC236}">
                      <a16:creationId xmlns:a16="http://schemas.microsoft.com/office/drawing/2014/main" id="{1A545B1B-DD1E-CB76-7C27-EB5FB08CE8CD}"/>
                    </a:ext>
                  </a:extLst>
                </p14:cNvPr>
                <p14:cNvContentPartPr/>
                <p14:nvPr/>
              </p14:nvContentPartPr>
              <p14:xfrm>
                <a:off x="5133207" y="2932985"/>
                <a:ext cx="460080" cy="226080"/>
              </p14:xfrm>
            </p:contentPart>
          </mc:Choice>
          <mc:Fallback xmlns="">
            <p:pic>
              <p:nvPicPr>
                <p:cNvPr id="264" name="Freihand 263">
                  <a:extLst>
                    <a:ext uri="{FF2B5EF4-FFF2-40B4-BE49-F238E27FC236}">
                      <a16:creationId xmlns:a16="http://schemas.microsoft.com/office/drawing/2014/main" id="{1A545B1B-DD1E-CB76-7C27-EB5FB08CE8CD}"/>
                    </a:ext>
                  </a:extLst>
                </p:cNvPr>
                <p:cNvPicPr/>
                <p:nvPr/>
              </p:nvPicPr>
              <p:blipFill>
                <a:blip r:embed="rId394"/>
                <a:stretch>
                  <a:fillRect/>
                </a:stretch>
              </p:blipFill>
              <p:spPr>
                <a:xfrm>
                  <a:off x="5124567" y="2923985"/>
                  <a:ext cx="477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5" name="Freihand 264">
                  <a:extLst>
                    <a:ext uri="{FF2B5EF4-FFF2-40B4-BE49-F238E27FC236}">
                      <a16:creationId xmlns:a16="http://schemas.microsoft.com/office/drawing/2014/main" id="{4112291E-16E0-D47A-3137-84E7C4CDEE25}"/>
                    </a:ext>
                  </a:extLst>
                </p14:cNvPr>
                <p14:cNvContentPartPr/>
                <p14:nvPr/>
              </p14:nvContentPartPr>
              <p14:xfrm>
                <a:off x="5302407" y="2848385"/>
                <a:ext cx="91800" cy="21600"/>
              </p14:xfrm>
            </p:contentPart>
          </mc:Choice>
          <mc:Fallback xmlns="">
            <p:pic>
              <p:nvPicPr>
                <p:cNvPr id="265" name="Freihand 264">
                  <a:extLst>
                    <a:ext uri="{FF2B5EF4-FFF2-40B4-BE49-F238E27FC236}">
                      <a16:creationId xmlns:a16="http://schemas.microsoft.com/office/drawing/2014/main" id="{4112291E-16E0-D47A-3137-84E7C4CDEE25}"/>
                    </a:ext>
                  </a:extLst>
                </p:cNvPr>
                <p:cNvPicPr/>
                <p:nvPr/>
              </p:nvPicPr>
              <p:blipFill>
                <a:blip r:embed="rId396"/>
                <a:stretch>
                  <a:fillRect/>
                </a:stretch>
              </p:blipFill>
              <p:spPr>
                <a:xfrm>
                  <a:off x="5293767" y="2839385"/>
                  <a:ext cx="109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6" name="Freihand 265">
                  <a:extLst>
                    <a:ext uri="{FF2B5EF4-FFF2-40B4-BE49-F238E27FC236}">
                      <a16:creationId xmlns:a16="http://schemas.microsoft.com/office/drawing/2014/main" id="{CBFD8120-4FA3-301B-345D-3FC490D97404}"/>
                    </a:ext>
                  </a:extLst>
                </p14:cNvPr>
                <p14:cNvContentPartPr/>
                <p14:nvPr/>
              </p14:nvContentPartPr>
              <p14:xfrm>
                <a:off x="5720727" y="2801225"/>
                <a:ext cx="202680" cy="180360"/>
              </p14:xfrm>
            </p:contentPart>
          </mc:Choice>
          <mc:Fallback xmlns="">
            <p:pic>
              <p:nvPicPr>
                <p:cNvPr id="266" name="Freihand 265">
                  <a:extLst>
                    <a:ext uri="{FF2B5EF4-FFF2-40B4-BE49-F238E27FC236}">
                      <a16:creationId xmlns:a16="http://schemas.microsoft.com/office/drawing/2014/main" id="{CBFD8120-4FA3-301B-345D-3FC490D97404}"/>
                    </a:ext>
                  </a:extLst>
                </p:cNvPr>
                <p:cNvPicPr/>
                <p:nvPr/>
              </p:nvPicPr>
              <p:blipFill>
                <a:blip r:embed="rId398"/>
                <a:stretch>
                  <a:fillRect/>
                </a:stretch>
              </p:blipFill>
              <p:spPr>
                <a:xfrm>
                  <a:off x="5711727" y="2792585"/>
                  <a:ext cx="220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7" name="Freihand 266">
                  <a:extLst>
                    <a:ext uri="{FF2B5EF4-FFF2-40B4-BE49-F238E27FC236}">
                      <a16:creationId xmlns:a16="http://schemas.microsoft.com/office/drawing/2014/main" id="{AB803AD6-2957-4AC7-55BD-5846A31481F5}"/>
                    </a:ext>
                  </a:extLst>
                </p14:cNvPr>
                <p14:cNvContentPartPr/>
                <p14:nvPr/>
              </p14:nvContentPartPr>
              <p14:xfrm>
                <a:off x="5830887" y="2938745"/>
                <a:ext cx="134640" cy="36360"/>
              </p14:xfrm>
            </p:contentPart>
          </mc:Choice>
          <mc:Fallback xmlns="">
            <p:pic>
              <p:nvPicPr>
                <p:cNvPr id="267" name="Freihand 266">
                  <a:extLst>
                    <a:ext uri="{FF2B5EF4-FFF2-40B4-BE49-F238E27FC236}">
                      <a16:creationId xmlns:a16="http://schemas.microsoft.com/office/drawing/2014/main" id="{AB803AD6-2957-4AC7-55BD-5846A31481F5}"/>
                    </a:ext>
                  </a:extLst>
                </p:cNvPr>
                <p:cNvPicPr/>
                <p:nvPr/>
              </p:nvPicPr>
              <p:blipFill>
                <a:blip r:embed="rId400"/>
                <a:stretch>
                  <a:fillRect/>
                </a:stretch>
              </p:blipFill>
              <p:spPr>
                <a:xfrm>
                  <a:off x="5821887" y="2929745"/>
                  <a:ext cx="152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8" name="Freihand 267">
                  <a:extLst>
                    <a:ext uri="{FF2B5EF4-FFF2-40B4-BE49-F238E27FC236}">
                      <a16:creationId xmlns:a16="http://schemas.microsoft.com/office/drawing/2014/main" id="{70653893-A9B6-1034-F083-D5EA4A371414}"/>
                    </a:ext>
                  </a:extLst>
                </p14:cNvPr>
                <p14:cNvContentPartPr/>
                <p14:nvPr/>
              </p14:nvContentPartPr>
              <p14:xfrm>
                <a:off x="5934927" y="2902385"/>
                <a:ext cx="797400" cy="78480"/>
              </p14:xfrm>
            </p:contentPart>
          </mc:Choice>
          <mc:Fallback xmlns="">
            <p:pic>
              <p:nvPicPr>
                <p:cNvPr id="268" name="Freihand 267">
                  <a:extLst>
                    <a:ext uri="{FF2B5EF4-FFF2-40B4-BE49-F238E27FC236}">
                      <a16:creationId xmlns:a16="http://schemas.microsoft.com/office/drawing/2014/main" id="{70653893-A9B6-1034-F083-D5EA4A371414}"/>
                    </a:ext>
                  </a:extLst>
                </p:cNvPr>
                <p:cNvPicPr/>
                <p:nvPr/>
              </p:nvPicPr>
              <p:blipFill>
                <a:blip r:embed="rId402"/>
                <a:stretch>
                  <a:fillRect/>
                </a:stretch>
              </p:blipFill>
              <p:spPr>
                <a:xfrm>
                  <a:off x="5926287" y="2893745"/>
                  <a:ext cx="815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9" name="Freihand 268">
                  <a:extLst>
                    <a:ext uri="{FF2B5EF4-FFF2-40B4-BE49-F238E27FC236}">
                      <a16:creationId xmlns:a16="http://schemas.microsoft.com/office/drawing/2014/main" id="{571252B3-DC58-E545-EECE-3F6A3EC6750F}"/>
                    </a:ext>
                  </a:extLst>
                </p14:cNvPr>
                <p14:cNvContentPartPr/>
                <p14:nvPr/>
              </p14:nvContentPartPr>
              <p14:xfrm>
                <a:off x="6135087" y="2769545"/>
                <a:ext cx="142920" cy="10800"/>
              </p14:xfrm>
            </p:contentPart>
          </mc:Choice>
          <mc:Fallback xmlns="">
            <p:pic>
              <p:nvPicPr>
                <p:cNvPr id="269" name="Freihand 268">
                  <a:extLst>
                    <a:ext uri="{FF2B5EF4-FFF2-40B4-BE49-F238E27FC236}">
                      <a16:creationId xmlns:a16="http://schemas.microsoft.com/office/drawing/2014/main" id="{571252B3-DC58-E545-EECE-3F6A3EC6750F}"/>
                    </a:ext>
                  </a:extLst>
                </p:cNvPr>
                <p:cNvPicPr/>
                <p:nvPr/>
              </p:nvPicPr>
              <p:blipFill>
                <a:blip r:embed="rId404"/>
                <a:stretch>
                  <a:fillRect/>
                </a:stretch>
              </p:blipFill>
              <p:spPr>
                <a:xfrm>
                  <a:off x="6126447" y="2760545"/>
                  <a:ext cx="160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3" name="Freihand 242">
                  <a:extLst>
                    <a:ext uri="{FF2B5EF4-FFF2-40B4-BE49-F238E27FC236}">
                      <a16:creationId xmlns:a16="http://schemas.microsoft.com/office/drawing/2014/main" id="{587A68C6-D4C7-A043-4689-D4FD05DEB525}"/>
                    </a:ext>
                  </a:extLst>
                </p14:cNvPr>
                <p14:cNvContentPartPr/>
                <p14:nvPr/>
              </p14:nvContentPartPr>
              <p14:xfrm>
                <a:off x="291567" y="2963585"/>
                <a:ext cx="132480" cy="165240"/>
              </p14:xfrm>
            </p:contentPart>
          </mc:Choice>
          <mc:Fallback xmlns="">
            <p:pic>
              <p:nvPicPr>
                <p:cNvPr id="243" name="Freihand 242">
                  <a:extLst>
                    <a:ext uri="{FF2B5EF4-FFF2-40B4-BE49-F238E27FC236}">
                      <a16:creationId xmlns:a16="http://schemas.microsoft.com/office/drawing/2014/main" id="{587A68C6-D4C7-A043-4689-D4FD05DEB525}"/>
                    </a:ext>
                  </a:extLst>
                </p:cNvPr>
                <p:cNvPicPr/>
                <p:nvPr/>
              </p:nvPicPr>
              <p:blipFill>
                <a:blip r:embed="rId406"/>
                <a:stretch>
                  <a:fillRect/>
                </a:stretch>
              </p:blipFill>
              <p:spPr>
                <a:xfrm>
                  <a:off x="282927" y="2954585"/>
                  <a:ext cx="1501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4" name="Freihand 243">
                  <a:extLst>
                    <a:ext uri="{FF2B5EF4-FFF2-40B4-BE49-F238E27FC236}">
                      <a16:creationId xmlns:a16="http://schemas.microsoft.com/office/drawing/2014/main" id="{5DE41CF1-1EA4-CAF7-FA77-C8F5BD945A1E}"/>
                    </a:ext>
                  </a:extLst>
                </p14:cNvPr>
                <p14:cNvContentPartPr/>
                <p14:nvPr/>
              </p14:nvContentPartPr>
              <p14:xfrm>
                <a:off x="171327" y="2923625"/>
                <a:ext cx="331920" cy="322200"/>
              </p14:xfrm>
            </p:contentPart>
          </mc:Choice>
          <mc:Fallback xmlns="">
            <p:pic>
              <p:nvPicPr>
                <p:cNvPr id="244" name="Freihand 243">
                  <a:extLst>
                    <a:ext uri="{FF2B5EF4-FFF2-40B4-BE49-F238E27FC236}">
                      <a16:creationId xmlns:a16="http://schemas.microsoft.com/office/drawing/2014/main" id="{5DE41CF1-1EA4-CAF7-FA77-C8F5BD945A1E}"/>
                    </a:ext>
                  </a:extLst>
                </p:cNvPr>
                <p:cNvPicPr/>
                <p:nvPr/>
              </p:nvPicPr>
              <p:blipFill>
                <a:blip r:embed="rId408"/>
                <a:stretch>
                  <a:fillRect/>
                </a:stretch>
              </p:blipFill>
              <p:spPr>
                <a:xfrm>
                  <a:off x="162687" y="2914985"/>
                  <a:ext cx="34956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5" name="Freihand 244">
                  <a:extLst>
                    <a:ext uri="{FF2B5EF4-FFF2-40B4-BE49-F238E27FC236}">
                      <a16:creationId xmlns:a16="http://schemas.microsoft.com/office/drawing/2014/main" id="{E9D800E4-4DBA-0852-1758-F53614A9DFC5}"/>
                    </a:ext>
                  </a:extLst>
                </p14:cNvPr>
                <p14:cNvContentPartPr/>
                <p14:nvPr/>
              </p14:nvContentPartPr>
              <p14:xfrm>
                <a:off x="680727" y="2902745"/>
                <a:ext cx="342720" cy="217800"/>
              </p14:xfrm>
            </p:contentPart>
          </mc:Choice>
          <mc:Fallback xmlns="">
            <p:pic>
              <p:nvPicPr>
                <p:cNvPr id="245" name="Freihand 244">
                  <a:extLst>
                    <a:ext uri="{FF2B5EF4-FFF2-40B4-BE49-F238E27FC236}">
                      <a16:creationId xmlns:a16="http://schemas.microsoft.com/office/drawing/2014/main" id="{E9D800E4-4DBA-0852-1758-F53614A9DFC5}"/>
                    </a:ext>
                  </a:extLst>
                </p:cNvPr>
                <p:cNvPicPr/>
                <p:nvPr/>
              </p:nvPicPr>
              <p:blipFill>
                <a:blip r:embed="rId410"/>
                <a:stretch>
                  <a:fillRect/>
                </a:stretch>
              </p:blipFill>
              <p:spPr>
                <a:xfrm>
                  <a:off x="672087" y="2894105"/>
                  <a:ext cx="360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6" name="Freihand 245">
                  <a:extLst>
                    <a:ext uri="{FF2B5EF4-FFF2-40B4-BE49-F238E27FC236}">
                      <a16:creationId xmlns:a16="http://schemas.microsoft.com/office/drawing/2014/main" id="{875BCC24-D539-22C3-2075-A9EA610383F3}"/>
                    </a:ext>
                  </a:extLst>
                </p14:cNvPr>
                <p14:cNvContentPartPr/>
                <p14:nvPr/>
              </p14:nvContentPartPr>
              <p14:xfrm>
                <a:off x="1046487" y="2826065"/>
                <a:ext cx="437760" cy="384840"/>
              </p14:xfrm>
            </p:contentPart>
          </mc:Choice>
          <mc:Fallback xmlns="">
            <p:pic>
              <p:nvPicPr>
                <p:cNvPr id="246" name="Freihand 245">
                  <a:extLst>
                    <a:ext uri="{FF2B5EF4-FFF2-40B4-BE49-F238E27FC236}">
                      <a16:creationId xmlns:a16="http://schemas.microsoft.com/office/drawing/2014/main" id="{875BCC24-D539-22C3-2075-A9EA610383F3}"/>
                    </a:ext>
                  </a:extLst>
                </p:cNvPr>
                <p:cNvPicPr/>
                <p:nvPr/>
              </p:nvPicPr>
              <p:blipFill>
                <a:blip r:embed="rId412"/>
                <a:stretch>
                  <a:fillRect/>
                </a:stretch>
              </p:blipFill>
              <p:spPr>
                <a:xfrm>
                  <a:off x="1037847" y="2817065"/>
                  <a:ext cx="45540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7" name="Freihand 246">
                  <a:extLst>
                    <a:ext uri="{FF2B5EF4-FFF2-40B4-BE49-F238E27FC236}">
                      <a16:creationId xmlns:a16="http://schemas.microsoft.com/office/drawing/2014/main" id="{7FBC2E95-AED7-0DE5-35AE-205936252B4D}"/>
                    </a:ext>
                  </a:extLst>
                </p14:cNvPr>
                <p14:cNvContentPartPr/>
                <p14:nvPr/>
              </p14:nvContentPartPr>
              <p14:xfrm>
                <a:off x="1531407" y="2927945"/>
                <a:ext cx="154080" cy="117360"/>
              </p14:xfrm>
            </p:contentPart>
          </mc:Choice>
          <mc:Fallback xmlns="">
            <p:pic>
              <p:nvPicPr>
                <p:cNvPr id="247" name="Freihand 246">
                  <a:extLst>
                    <a:ext uri="{FF2B5EF4-FFF2-40B4-BE49-F238E27FC236}">
                      <a16:creationId xmlns:a16="http://schemas.microsoft.com/office/drawing/2014/main" id="{7FBC2E95-AED7-0DE5-35AE-205936252B4D}"/>
                    </a:ext>
                  </a:extLst>
                </p:cNvPr>
                <p:cNvPicPr/>
                <p:nvPr/>
              </p:nvPicPr>
              <p:blipFill>
                <a:blip r:embed="rId414"/>
                <a:stretch>
                  <a:fillRect/>
                </a:stretch>
              </p:blipFill>
              <p:spPr>
                <a:xfrm>
                  <a:off x="1522407" y="2918945"/>
                  <a:ext cx="171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8" name="Freihand 247">
                  <a:extLst>
                    <a:ext uri="{FF2B5EF4-FFF2-40B4-BE49-F238E27FC236}">
                      <a16:creationId xmlns:a16="http://schemas.microsoft.com/office/drawing/2014/main" id="{16CB694E-170C-7620-4AFE-6F92EAAC169D}"/>
                    </a:ext>
                  </a:extLst>
                </p14:cNvPr>
                <p14:cNvContentPartPr/>
                <p14:nvPr/>
              </p14:nvContentPartPr>
              <p14:xfrm>
                <a:off x="1950807" y="2864225"/>
                <a:ext cx="340920" cy="149040"/>
              </p14:xfrm>
            </p:contentPart>
          </mc:Choice>
          <mc:Fallback xmlns="">
            <p:pic>
              <p:nvPicPr>
                <p:cNvPr id="248" name="Freihand 247">
                  <a:extLst>
                    <a:ext uri="{FF2B5EF4-FFF2-40B4-BE49-F238E27FC236}">
                      <a16:creationId xmlns:a16="http://schemas.microsoft.com/office/drawing/2014/main" id="{16CB694E-170C-7620-4AFE-6F92EAAC169D}"/>
                    </a:ext>
                  </a:extLst>
                </p:cNvPr>
                <p:cNvPicPr/>
                <p:nvPr/>
              </p:nvPicPr>
              <p:blipFill>
                <a:blip r:embed="rId416"/>
                <a:stretch>
                  <a:fillRect/>
                </a:stretch>
              </p:blipFill>
              <p:spPr>
                <a:xfrm>
                  <a:off x="1942167" y="2855585"/>
                  <a:ext cx="358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9" name="Freihand 248">
                  <a:extLst>
                    <a:ext uri="{FF2B5EF4-FFF2-40B4-BE49-F238E27FC236}">
                      <a16:creationId xmlns:a16="http://schemas.microsoft.com/office/drawing/2014/main" id="{8F2A7A2B-4FD1-454A-95FE-350AEC624F5C}"/>
                    </a:ext>
                  </a:extLst>
                </p14:cNvPr>
                <p14:cNvContentPartPr/>
                <p14:nvPr/>
              </p14:nvContentPartPr>
              <p14:xfrm>
                <a:off x="2445087" y="2887625"/>
                <a:ext cx="156240" cy="162360"/>
              </p14:xfrm>
            </p:contentPart>
          </mc:Choice>
          <mc:Fallback xmlns="">
            <p:pic>
              <p:nvPicPr>
                <p:cNvPr id="249" name="Freihand 248">
                  <a:extLst>
                    <a:ext uri="{FF2B5EF4-FFF2-40B4-BE49-F238E27FC236}">
                      <a16:creationId xmlns:a16="http://schemas.microsoft.com/office/drawing/2014/main" id="{8F2A7A2B-4FD1-454A-95FE-350AEC624F5C}"/>
                    </a:ext>
                  </a:extLst>
                </p:cNvPr>
                <p:cNvPicPr/>
                <p:nvPr/>
              </p:nvPicPr>
              <p:blipFill>
                <a:blip r:embed="rId418"/>
                <a:stretch>
                  <a:fillRect/>
                </a:stretch>
              </p:blipFill>
              <p:spPr>
                <a:xfrm>
                  <a:off x="2436447" y="2878985"/>
                  <a:ext cx="1738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0" name="Freihand 249">
                  <a:extLst>
                    <a:ext uri="{FF2B5EF4-FFF2-40B4-BE49-F238E27FC236}">
                      <a16:creationId xmlns:a16="http://schemas.microsoft.com/office/drawing/2014/main" id="{E3E1637B-8B35-42C3-5D5E-2FB99069DBA6}"/>
                    </a:ext>
                  </a:extLst>
                </p14:cNvPr>
                <p14:cNvContentPartPr/>
                <p14:nvPr/>
              </p14:nvContentPartPr>
              <p14:xfrm>
                <a:off x="2638407" y="2782145"/>
                <a:ext cx="291960" cy="234720"/>
              </p14:xfrm>
            </p:contentPart>
          </mc:Choice>
          <mc:Fallback xmlns="">
            <p:pic>
              <p:nvPicPr>
                <p:cNvPr id="250" name="Freihand 249">
                  <a:extLst>
                    <a:ext uri="{FF2B5EF4-FFF2-40B4-BE49-F238E27FC236}">
                      <a16:creationId xmlns:a16="http://schemas.microsoft.com/office/drawing/2014/main" id="{E3E1637B-8B35-42C3-5D5E-2FB99069DBA6}"/>
                    </a:ext>
                  </a:extLst>
                </p:cNvPr>
                <p:cNvPicPr/>
                <p:nvPr/>
              </p:nvPicPr>
              <p:blipFill>
                <a:blip r:embed="rId420"/>
                <a:stretch>
                  <a:fillRect/>
                </a:stretch>
              </p:blipFill>
              <p:spPr>
                <a:xfrm>
                  <a:off x="2629767" y="2773505"/>
                  <a:ext cx="309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1" name="Freihand 250">
                  <a:extLst>
                    <a:ext uri="{FF2B5EF4-FFF2-40B4-BE49-F238E27FC236}">
                      <a16:creationId xmlns:a16="http://schemas.microsoft.com/office/drawing/2014/main" id="{380BBF92-A1B9-1291-0CF5-7133061FCA45}"/>
                    </a:ext>
                  </a:extLst>
                </p14:cNvPr>
                <p14:cNvContentPartPr/>
                <p14:nvPr/>
              </p14:nvContentPartPr>
              <p14:xfrm>
                <a:off x="2915967" y="2826065"/>
                <a:ext cx="55080" cy="53640"/>
              </p14:xfrm>
            </p:contentPart>
          </mc:Choice>
          <mc:Fallback xmlns="">
            <p:pic>
              <p:nvPicPr>
                <p:cNvPr id="251" name="Freihand 250">
                  <a:extLst>
                    <a:ext uri="{FF2B5EF4-FFF2-40B4-BE49-F238E27FC236}">
                      <a16:creationId xmlns:a16="http://schemas.microsoft.com/office/drawing/2014/main" id="{380BBF92-A1B9-1291-0CF5-7133061FCA45}"/>
                    </a:ext>
                  </a:extLst>
                </p:cNvPr>
                <p:cNvPicPr/>
                <p:nvPr/>
              </p:nvPicPr>
              <p:blipFill>
                <a:blip r:embed="rId422"/>
                <a:stretch>
                  <a:fillRect/>
                </a:stretch>
              </p:blipFill>
              <p:spPr>
                <a:xfrm>
                  <a:off x="2907327" y="2817425"/>
                  <a:ext cx="72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2" name="Freihand 251">
                  <a:extLst>
                    <a:ext uri="{FF2B5EF4-FFF2-40B4-BE49-F238E27FC236}">
                      <a16:creationId xmlns:a16="http://schemas.microsoft.com/office/drawing/2014/main" id="{BD60C53E-FEC1-83EA-067D-15A527F1947A}"/>
                    </a:ext>
                  </a:extLst>
                </p14:cNvPr>
                <p14:cNvContentPartPr/>
                <p14:nvPr/>
              </p14:nvContentPartPr>
              <p14:xfrm>
                <a:off x="2963487" y="2919665"/>
                <a:ext cx="315720" cy="208800"/>
              </p14:xfrm>
            </p:contentPart>
          </mc:Choice>
          <mc:Fallback xmlns="">
            <p:pic>
              <p:nvPicPr>
                <p:cNvPr id="252" name="Freihand 251">
                  <a:extLst>
                    <a:ext uri="{FF2B5EF4-FFF2-40B4-BE49-F238E27FC236}">
                      <a16:creationId xmlns:a16="http://schemas.microsoft.com/office/drawing/2014/main" id="{BD60C53E-FEC1-83EA-067D-15A527F1947A}"/>
                    </a:ext>
                  </a:extLst>
                </p:cNvPr>
                <p:cNvPicPr/>
                <p:nvPr/>
              </p:nvPicPr>
              <p:blipFill>
                <a:blip r:embed="rId424"/>
                <a:stretch>
                  <a:fillRect/>
                </a:stretch>
              </p:blipFill>
              <p:spPr>
                <a:xfrm>
                  <a:off x="2954487" y="2910665"/>
                  <a:ext cx="333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3" name="Freihand 252">
                  <a:extLst>
                    <a:ext uri="{FF2B5EF4-FFF2-40B4-BE49-F238E27FC236}">
                      <a16:creationId xmlns:a16="http://schemas.microsoft.com/office/drawing/2014/main" id="{96253A38-BEB7-CB3E-CF4F-1DA27A08E22D}"/>
                    </a:ext>
                  </a:extLst>
                </p14:cNvPr>
                <p14:cNvContentPartPr/>
                <p14:nvPr/>
              </p14:nvContentPartPr>
              <p14:xfrm>
                <a:off x="3324927" y="2881865"/>
                <a:ext cx="317880" cy="117720"/>
              </p14:xfrm>
            </p:contentPart>
          </mc:Choice>
          <mc:Fallback xmlns="">
            <p:pic>
              <p:nvPicPr>
                <p:cNvPr id="253" name="Freihand 252">
                  <a:extLst>
                    <a:ext uri="{FF2B5EF4-FFF2-40B4-BE49-F238E27FC236}">
                      <a16:creationId xmlns:a16="http://schemas.microsoft.com/office/drawing/2014/main" id="{96253A38-BEB7-CB3E-CF4F-1DA27A08E22D}"/>
                    </a:ext>
                  </a:extLst>
                </p:cNvPr>
                <p:cNvPicPr/>
                <p:nvPr/>
              </p:nvPicPr>
              <p:blipFill>
                <a:blip r:embed="rId426"/>
                <a:stretch>
                  <a:fillRect/>
                </a:stretch>
              </p:blipFill>
              <p:spPr>
                <a:xfrm>
                  <a:off x="3316287" y="2873225"/>
                  <a:ext cx="335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0" name="Freihand 269">
                  <a:extLst>
                    <a:ext uri="{FF2B5EF4-FFF2-40B4-BE49-F238E27FC236}">
                      <a16:creationId xmlns:a16="http://schemas.microsoft.com/office/drawing/2014/main" id="{2D760B0A-78AA-35F1-3A89-4AB8C77E5FE2}"/>
                    </a:ext>
                  </a:extLst>
                </p14:cNvPr>
                <p14:cNvContentPartPr/>
                <p14:nvPr/>
              </p14:nvContentPartPr>
              <p14:xfrm>
                <a:off x="753447" y="3202265"/>
                <a:ext cx="325440" cy="179640"/>
              </p14:xfrm>
            </p:contentPart>
          </mc:Choice>
          <mc:Fallback xmlns="">
            <p:pic>
              <p:nvPicPr>
                <p:cNvPr id="270" name="Freihand 269">
                  <a:extLst>
                    <a:ext uri="{FF2B5EF4-FFF2-40B4-BE49-F238E27FC236}">
                      <a16:creationId xmlns:a16="http://schemas.microsoft.com/office/drawing/2014/main" id="{2D760B0A-78AA-35F1-3A89-4AB8C77E5FE2}"/>
                    </a:ext>
                  </a:extLst>
                </p:cNvPr>
                <p:cNvPicPr/>
                <p:nvPr/>
              </p:nvPicPr>
              <p:blipFill>
                <a:blip r:embed="rId428"/>
                <a:stretch>
                  <a:fillRect/>
                </a:stretch>
              </p:blipFill>
              <p:spPr>
                <a:xfrm>
                  <a:off x="744447" y="3193265"/>
                  <a:ext cx="343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1" name="Freihand 270">
                  <a:extLst>
                    <a:ext uri="{FF2B5EF4-FFF2-40B4-BE49-F238E27FC236}">
                      <a16:creationId xmlns:a16="http://schemas.microsoft.com/office/drawing/2014/main" id="{19C2527A-5475-5B19-A7C8-F3E705610BD4}"/>
                    </a:ext>
                  </a:extLst>
                </p14:cNvPr>
                <p14:cNvContentPartPr/>
                <p14:nvPr/>
              </p14:nvContentPartPr>
              <p14:xfrm>
                <a:off x="910767" y="3237545"/>
                <a:ext cx="64800" cy="131400"/>
              </p14:xfrm>
            </p:contentPart>
          </mc:Choice>
          <mc:Fallback xmlns="">
            <p:pic>
              <p:nvPicPr>
                <p:cNvPr id="271" name="Freihand 270">
                  <a:extLst>
                    <a:ext uri="{FF2B5EF4-FFF2-40B4-BE49-F238E27FC236}">
                      <a16:creationId xmlns:a16="http://schemas.microsoft.com/office/drawing/2014/main" id="{19C2527A-5475-5B19-A7C8-F3E705610BD4}"/>
                    </a:ext>
                  </a:extLst>
                </p:cNvPr>
                <p:cNvPicPr/>
                <p:nvPr/>
              </p:nvPicPr>
              <p:blipFill>
                <a:blip r:embed="rId430"/>
                <a:stretch>
                  <a:fillRect/>
                </a:stretch>
              </p:blipFill>
              <p:spPr>
                <a:xfrm>
                  <a:off x="902127" y="3228905"/>
                  <a:ext cx="82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2" name="Freihand 271">
                  <a:extLst>
                    <a:ext uri="{FF2B5EF4-FFF2-40B4-BE49-F238E27FC236}">
                      <a16:creationId xmlns:a16="http://schemas.microsoft.com/office/drawing/2014/main" id="{03F36E60-D550-C1C3-1742-DA1D9FD94692}"/>
                    </a:ext>
                  </a:extLst>
                </p14:cNvPr>
                <p14:cNvContentPartPr/>
                <p14:nvPr/>
              </p14:nvContentPartPr>
              <p14:xfrm>
                <a:off x="1032087" y="3229985"/>
                <a:ext cx="80640" cy="159840"/>
              </p14:xfrm>
            </p:contentPart>
          </mc:Choice>
          <mc:Fallback xmlns="">
            <p:pic>
              <p:nvPicPr>
                <p:cNvPr id="272" name="Freihand 271">
                  <a:extLst>
                    <a:ext uri="{FF2B5EF4-FFF2-40B4-BE49-F238E27FC236}">
                      <a16:creationId xmlns:a16="http://schemas.microsoft.com/office/drawing/2014/main" id="{03F36E60-D550-C1C3-1742-DA1D9FD94692}"/>
                    </a:ext>
                  </a:extLst>
                </p:cNvPr>
                <p:cNvPicPr/>
                <p:nvPr/>
              </p:nvPicPr>
              <p:blipFill>
                <a:blip r:embed="rId432"/>
                <a:stretch>
                  <a:fillRect/>
                </a:stretch>
              </p:blipFill>
              <p:spPr>
                <a:xfrm>
                  <a:off x="1023087" y="3221345"/>
                  <a:ext cx="9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5" name="Freihand 274">
                  <a:extLst>
                    <a:ext uri="{FF2B5EF4-FFF2-40B4-BE49-F238E27FC236}">
                      <a16:creationId xmlns:a16="http://schemas.microsoft.com/office/drawing/2014/main" id="{2B7EEA23-2E6B-2D4E-9166-F6A7AEFCA2D2}"/>
                    </a:ext>
                  </a:extLst>
                </p14:cNvPr>
                <p14:cNvContentPartPr/>
                <p14:nvPr/>
              </p14:nvContentPartPr>
              <p14:xfrm>
                <a:off x="1373727" y="3192545"/>
                <a:ext cx="45720" cy="180360"/>
              </p14:xfrm>
            </p:contentPart>
          </mc:Choice>
          <mc:Fallback xmlns="">
            <p:pic>
              <p:nvPicPr>
                <p:cNvPr id="275" name="Freihand 274">
                  <a:extLst>
                    <a:ext uri="{FF2B5EF4-FFF2-40B4-BE49-F238E27FC236}">
                      <a16:creationId xmlns:a16="http://schemas.microsoft.com/office/drawing/2014/main" id="{2B7EEA23-2E6B-2D4E-9166-F6A7AEFCA2D2}"/>
                    </a:ext>
                  </a:extLst>
                </p:cNvPr>
                <p:cNvPicPr/>
                <p:nvPr/>
              </p:nvPicPr>
              <p:blipFill>
                <a:blip r:embed="rId434"/>
                <a:stretch>
                  <a:fillRect/>
                </a:stretch>
              </p:blipFill>
              <p:spPr>
                <a:xfrm>
                  <a:off x="1364727" y="3183905"/>
                  <a:ext cx="63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6" name="Freihand 275">
                  <a:extLst>
                    <a:ext uri="{FF2B5EF4-FFF2-40B4-BE49-F238E27FC236}">
                      <a16:creationId xmlns:a16="http://schemas.microsoft.com/office/drawing/2014/main" id="{40030B90-8E03-71FC-A477-3728F20C8FCA}"/>
                    </a:ext>
                  </a:extLst>
                </p14:cNvPr>
                <p14:cNvContentPartPr/>
                <p14:nvPr/>
              </p14:nvContentPartPr>
              <p14:xfrm>
                <a:off x="1293087" y="3183185"/>
                <a:ext cx="195840" cy="115920"/>
              </p14:xfrm>
            </p:contentPart>
          </mc:Choice>
          <mc:Fallback xmlns="">
            <p:pic>
              <p:nvPicPr>
                <p:cNvPr id="276" name="Freihand 275">
                  <a:extLst>
                    <a:ext uri="{FF2B5EF4-FFF2-40B4-BE49-F238E27FC236}">
                      <a16:creationId xmlns:a16="http://schemas.microsoft.com/office/drawing/2014/main" id="{40030B90-8E03-71FC-A477-3728F20C8FCA}"/>
                    </a:ext>
                  </a:extLst>
                </p:cNvPr>
                <p:cNvPicPr/>
                <p:nvPr/>
              </p:nvPicPr>
              <p:blipFill>
                <a:blip r:embed="rId436"/>
                <a:stretch>
                  <a:fillRect/>
                </a:stretch>
              </p:blipFill>
              <p:spPr>
                <a:xfrm>
                  <a:off x="1284447" y="3174545"/>
                  <a:ext cx="213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7" name="Freihand 276">
                  <a:extLst>
                    <a:ext uri="{FF2B5EF4-FFF2-40B4-BE49-F238E27FC236}">
                      <a16:creationId xmlns:a16="http://schemas.microsoft.com/office/drawing/2014/main" id="{19BEC169-9FB2-FEFE-A5C8-4A3DBDD887C7}"/>
                    </a:ext>
                  </a:extLst>
                </p14:cNvPr>
                <p14:cNvContentPartPr/>
                <p14:nvPr/>
              </p14:nvContentPartPr>
              <p14:xfrm>
                <a:off x="1523127" y="3256985"/>
                <a:ext cx="409680" cy="115560"/>
              </p14:xfrm>
            </p:contentPart>
          </mc:Choice>
          <mc:Fallback xmlns="">
            <p:pic>
              <p:nvPicPr>
                <p:cNvPr id="277" name="Freihand 276">
                  <a:extLst>
                    <a:ext uri="{FF2B5EF4-FFF2-40B4-BE49-F238E27FC236}">
                      <a16:creationId xmlns:a16="http://schemas.microsoft.com/office/drawing/2014/main" id="{19BEC169-9FB2-FEFE-A5C8-4A3DBDD887C7}"/>
                    </a:ext>
                  </a:extLst>
                </p:cNvPr>
                <p:cNvPicPr/>
                <p:nvPr/>
              </p:nvPicPr>
              <p:blipFill>
                <a:blip r:embed="rId438"/>
                <a:stretch>
                  <a:fillRect/>
                </a:stretch>
              </p:blipFill>
              <p:spPr>
                <a:xfrm>
                  <a:off x="1514487" y="3247985"/>
                  <a:ext cx="427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8" name="Freihand 277">
                  <a:extLst>
                    <a:ext uri="{FF2B5EF4-FFF2-40B4-BE49-F238E27FC236}">
                      <a16:creationId xmlns:a16="http://schemas.microsoft.com/office/drawing/2014/main" id="{F3A1E40D-6D52-D9CB-5FD0-EA17AA2C3D27}"/>
                    </a:ext>
                  </a:extLst>
                </p14:cNvPr>
                <p14:cNvContentPartPr/>
                <p14:nvPr/>
              </p14:nvContentPartPr>
              <p14:xfrm>
                <a:off x="1886727" y="3187865"/>
                <a:ext cx="21600" cy="2880"/>
              </p14:xfrm>
            </p:contentPart>
          </mc:Choice>
          <mc:Fallback xmlns="">
            <p:pic>
              <p:nvPicPr>
                <p:cNvPr id="278" name="Freihand 277">
                  <a:extLst>
                    <a:ext uri="{FF2B5EF4-FFF2-40B4-BE49-F238E27FC236}">
                      <a16:creationId xmlns:a16="http://schemas.microsoft.com/office/drawing/2014/main" id="{F3A1E40D-6D52-D9CB-5FD0-EA17AA2C3D27}"/>
                    </a:ext>
                  </a:extLst>
                </p:cNvPr>
                <p:cNvPicPr/>
                <p:nvPr/>
              </p:nvPicPr>
              <p:blipFill>
                <a:blip r:embed="rId440"/>
                <a:stretch>
                  <a:fillRect/>
                </a:stretch>
              </p:blipFill>
              <p:spPr>
                <a:xfrm>
                  <a:off x="1877727" y="3178865"/>
                  <a:ext cx="39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9" name="Freihand 278">
                  <a:extLst>
                    <a:ext uri="{FF2B5EF4-FFF2-40B4-BE49-F238E27FC236}">
                      <a16:creationId xmlns:a16="http://schemas.microsoft.com/office/drawing/2014/main" id="{9679DDDD-B2FD-BF44-1D9A-2C6C5FF67B6F}"/>
                    </a:ext>
                  </a:extLst>
                </p14:cNvPr>
                <p14:cNvContentPartPr/>
                <p14:nvPr/>
              </p14:nvContentPartPr>
              <p14:xfrm>
                <a:off x="1979967" y="3261305"/>
                <a:ext cx="304560" cy="103320"/>
              </p14:xfrm>
            </p:contentPart>
          </mc:Choice>
          <mc:Fallback xmlns="">
            <p:pic>
              <p:nvPicPr>
                <p:cNvPr id="279" name="Freihand 278">
                  <a:extLst>
                    <a:ext uri="{FF2B5EF4-FFF2-40B4-BE49-F238E27FC236}">
                      <a16:creationId xmlns:a16="http://schemas.microsoft.com/office/drawing/2014/main" id="{9679DDDD-B2FD-BF44-1D9A-2C6C5FF67B6F}"/>
                    </a:ext>
                  </a:extLst>
                </p:cNvPr>
                <p:cNvPicPr/>
                <p:nvPr/>
              </p:nvPicPr>
              <p:blipFill>
                <a:blip r:embed="rId442"/>
                <a:stretch>
                  <a:fillRect/>
                </a:stretch>
              </p:blipFill>
              <p:spPr>
                <a:xfrm>
                  <a:off x="1971327" y="3252665"/>
                  <a:ext cx="322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0" name="Freihand 279">
                  <a:extLst>
                    <a:ext uri="{FF2B5EF4-FFF2-40B4-BE49-F238E27FC236}">
                      <a16:creationId xmlns:a16="http://schemas.microsoft.com/office/drawing/2014/main" id="{F8EE65C7-BC51-9DC9-432A-C29DA7BD840B}"/>
                    </a:ext>
                  </a:extLst>
                </p14:cNvPr>
                <p14:cNvContentPartPr/>
                <p14:nvPr/>
              </p14:nvContentPartPr>
              <p14:xfrm>
                <a:off x="2480007" y="3157985"/>
                <a:ext cx="393480" cy="202320"/>
              </p14:xfrm>
            </p:contentPart>
          </mc:Choice>
          <mc:Fallback xmlns="">
            <p:pic>
              <p:nvPicPr>
                <p:cNvPr id="280" name="Freihand 279">
                  <a:extLst>
                    <a:ext uri="{FF2B5EF4-FFF2-40B4-BE49-F238E27FC236}">
                      <a16:creationId xmlns:a16="http://schemas.microsoft.com/office/drawing/2014/main" id="{F8EE65C7-BC51-9DC9-432A-C29DA7BD840B}"/>
                    </a:ext>
                  </a:extLst>
                </p:cNvPr>
                <p:cNvPicPr/>
                <p:nvPr/>
              </p:nvPicPr>
              <p:blipFill>
                <a:blip r:embed="rId444"/>
                <a:stretch>
                  <a:fillRect/>
                </a:stretch>
              </p:blipFill>
              <p:spPr>
                <a:xfrm>
                  <a:off x="2471007" y="3149345"/>
                  <a:ext cx="411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1" name="Freihand 280">
                  <a:extLst>
                    <a:ext uri="{FF2B5EF4-FFF2-40B4-BE49-F238E27FC236}">
                      <a16:creationId xmlns:a16="http://schemas.microsoft.com/office/drawing/2014/main" id="{BC057AF7-5FAA-5D22-9E18-457FE8F06E0E}"/>
                    </a:ext>
                  </a:extLst>
                </p14:cNvPr>
                <p14:cNvContentPartPr/>
                <p14:nvPr/>
              </p14:nvContentPartPr>
              <p14:xfrm>
                <a:off x="2748207" y="3151865"/>
                <a:ext cx="13320" cy="4320"/>
              </p14:xfrm>
            </p:contentPart>
          </mc:Choice>
          <mc:Fallback xmlns="">
            <p:pic>
              <p:nvPicPr>
                <p:cNvPr id="281" name="Freihand 280">
                  <a:extLst>
                    <a:ext uri="{FF2B5EF4-FFF2-40B4-BE49-F238E27FC236}">
                      <a16:creationId xmlns:a16="http://schemas.microsoft.com/office/drawing/2014/main" id="{BC057AF7-5FAA-5D22-9E18-457FE8F06E0E}"/>
                    </a:ext>
                  </a:extLst>
                </p:cNvPr>
                <p:cNvPicPr/>
                <p:nvPr/>
              </p:nvPicPr>
              <p:blipFill>
                <a:blip r:embed="rId446"/>
                <a:stretch>
                  <a:fillRect/>
                </a:stretch>
              </p:blipFill>
              <p:spPr>
                <a:xfrm>
                  <a:off x="2739567" y="3142865"/>
                  <a:ext cx="30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2" name="Freihand 281">
                  <a:extLst>
                    <a:ext uri="{FF2B5EF4-FFF2-40B4-BE49-F238E27FC236}">
                      <a16:creationId xmlns:a16="http://schemas.microsoft.com/office/drawing/2014/main" id="{3B1301C1-B8EA-DBE4-3D71-131D618189EC}"/>
                    </a:ext>
                  </a:extLst>
                </p14:cNvPr>
                <p14:cNvContentPartPr/>
                <p14:nvPr/>
              </p14:nvContentPartPr>
              <p14:xfrm>
                <a:off x="2969247" y="3214505"/>
                <a:ext cx="361080" cy="138600"/>
              </p14:xfrm>
            </p:contentPart>
          </mc:Choice>
          <mc:Fallback xmlns="">
            <p:pic>
              <p:nvPicPr>
                <p:cNvPr id="282" name="Freihand 281">
                  <a:extLst>
                    <a:ext uri="{FF2B5EF4-FFF2-40B4-BE49-F238E27FC236}">
                      <a16:creationId xmlns:a16="http://schemas.microsoft.com/office/drawing/2014/main" id="{3B1301C1-B8EA-DBE4-3D71-131D618189EC}"/>
                    </a:ext>
                  </a:extLst>
                </p:cNvPr>
                <p:cNvPicPr/>
                <p:nvPr/>
              </p:nvPicPr>
              <p:blipFill>
                <a:blip r:embed="rId448"/>
                <a:stretch>
                  <a:fillRect/>
                </a:stretch>
              </p:blipFill>
              <p:spPr>
                <a:xfrm>
                  <a:off x="2960247" y="3205865"/>
                  <a:ext cx="378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3" name="Freihand 282">
                  <a:extLst>
                    <a:ext uri="{FF2B5EF4-FFF2-40B4-BE49-F238E27FC236}">
                      <a16:creationId xmlns:a16="http://schemas.microsoft.com/office/drawing/2014/main" id="{3127F29A-05C0-F393-E40A-EF603ECB84DA}"/>
                    </a:ext>
                  </a:extLst>
                </p14:cNvPr>
                <p14:cNvContentPartPr/>
                <p14:nvPr/>
              </p14:nvContentPartPr>
              <p14:xfrm>
                <a:off x="3272007" y="3154385"/>
                <a:ext cx="52920" cy="40680"/>
              </p14:xfrm>
            </p:contentPart>
          </mc:Choice>
          <mc:Fallback xmlns="">
            <p:pic>
              <p:nvPicPr>
                <p:cNvPr id="283" name="Freihand 282">
                  <a:extLst>
                    <a:ext uri="{FF2B5EF4-FFF2-40B4-BE49-F238E27FC236}">
                      <a16:creationId xmlns:a16="http://schemas.microsoft.com/office/drawing/2014/main" id="{3127F29A-05C0-F393-E40A-EF603ECB84DA}"/>
                    </a:ext>
                  </a:extLst>
                </p:cNvPr>
                <p:cNvPicPr/>
                <p:nvPr/>
              </p:nvPicPr>
              <p:blipFill>
                <a:blip r:embed="rId450"/>
                <a:stretch>
                  <a:fillRect/>
                </a:stretch>
              </p:blipFill>
              <p:spPr>
                <a:xfrm>
                  <a:off x="3263367" y="3145385"/>
                  <a:ext cx="70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4" name="Freihand 283">
                  <a:extLst>
                    <a:ext uri="{FF2B5EF4-FFF2-40B4-BE49-F238E27FC236}">
                      <a16:creationId xmlns:a16="http://schemas.microsoft.com/office/drawing/2014/main" id="{3EC31889-02F5-BB2C-F45F-A97AF8B87136}"/>
                    </a:ext>
                  </a:extLst>
                </p14:cNvPr>
                <p14:cNvContentPartPr/>
                <p14:nvPr/>
              </p14:nvContentPartPr>
              <p14:xfrm>
                <a:off x="3380727" y="3182465"/>
                <a:ext cx="344520" cy="134640"/>
              </p14:xfrm>
            </p:contentPart>
          </mc:Choice>
          <mc:Fallback xmlns="">
            <p:pic>
              <p:nvPicPr>
                <p:cNvPr id="284" name="Freihand 283">
                  <a:extLst>
                    <a:ext uri="{FF2B5EF4-FFF2-40B4-BE49-F238E27FC236}">
                      <a16:creationId xmlns:a16="http://schemas.microsoft.com/office/drawing/2014/main" id="{3EC31889-02F5-BB2C-F45F-A97AF8B87136}"/>
                    </a:ext>
                  </a:extLst>
                </p:cNvPr>
                <p:cNvPicPr/>
                <p:nvPr/>
              </p:nvPicPr>
              <p:blipFill>
                <a:blip r:embed="rId452"/>
                <a:stretch>
                  <a:fillRect/>
                </a:stretch>
              </p:blipFill>
              <p:spPr>
                <a:xfrm>
                  <a:off x="3371727" y="3173825"/>
                  <a:ext cx="362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5" name="Freihand 284">
                  <a:extLst>
                    <a:ext uri="{FF2B5EF4-FFF2-40B4-BE49-F238E27FC236}">
                      <a16:creationId xmlns:a16="http://schemas.microsoft.com/office/drawing/2014/main" id="{C14F87F8-5DA5-1C70-DEC3-0A2282804E8D}"/>
                    </a:ext>
                  </a:extLst>
                </p14:cNvPr>
                <p14:cNvContentPartPr/>
                <p14:nvPr/>
              </p14:nvContentPartPr>
              <p14:xfrm>
                <a:off x="3709047" y="3133145"/>
                <a:ext cx="12600" cy="2880"/>
              </p14:xfrm>
            </p:contentPart>
          </mc:Choice>
          <mc:Fallback xmlns="">
            <p:pic>
              <p:nvPicPr>
                <p:cNvPr id="285" name="Freihand 284">
                  <a:extLst>
                    <a:ext uri="{FF2B5EF4-FFF2-40B4-BE49-F238E27FC236}">
                      <a16:creationId xmlns:a16="http://schemas.microsoft.com/office/drawing/2014/main" id="{C14F87F8-5DA5-1C70-DEC3-0A2282804E8D}"/>
                    </a:ext>
                  </a:extLst>
                </p:cNvPr>
                <p:cNvPicPr/>
                <p:nvPr/>
              </p:nvPicPr>
              <p:blipFill>
                <a:blip r:embed="rId454"/>
                <a:stretch>
                  <a:fillRect/>
                </a:stretch>
              </p:blipFill>
              <p:spPr>
                <a:xfrm>
                  <a:off x="3700407" y="3124145"/>
                  <a:ext cx="302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6" name="Freihand 285">
                  <a:extLst>
                    <a:ext uri="{FF2B5EF4-FFF2-40B4-BE49-F238E27FC236}">
                      <a16:creationId xmlns:a16="http://schemas.microsoft.com/office/drawing/2014/main" id="{71F0F247-CC4F-53E0-2B28-7D5F9707B7CF}"/>
                    </a:ext>
                  </a:extLst>
                </p14:cNvPr>
                <p14:cNvContentPartPr/>
                <p14:nvPr/>
              </p14:nvContentPartPr>
              <p14:xfrm>
                <a:off x="3769527" y="3186065"/>
                <a:ext cx="481680" cy="246960"/>
              </p14:xfrm>
            </p:contentPart>
          </mc:Choice>
          <mc:Fallback xmlns="">
            <p:pic>
              <p:nvPicPr>
                <p:cNvPr id="286" name="Freihand 285">
                  <a:extLst>
                    <a:ext uri="{FF2B5EF4-FFF2-40B4-BE49-F238E27FC236}">
                      <a16:creationId xmlns:a16="http://schemas.microsoft.com/office/drawing/2014/main" id="{71F0F247-CC4F-53E0-2B28-7D5F9707B7CF}"/>
                    </a:ext>
                  </a:extLst>
                </p:cNvPr>
                <p:cNvPicPr/>
                <p:nvPr/>
              </p:nvPicPr>
              <p:blipFill>
                <a:blip r:embed="rId456"/>
                <a:stretch>
                  <a:fillRect/>
                </a:stretch>
              </p:blipFill>
              <p:spPr>
                <a:xfrm>
                  <a:off x="3760527" y="3177065"/>
                  <a:ext cx="4993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7" name="Freihand 286">
                  <a:extLst>
                    <a:ext uri="{FF2B5EF4-FFF2-40B4-BE49-F238E27FC236}">
                      <a16:creationId xmlns:a16="http://schemas.microsoft.com/office/drawing/2014/main" id="{36433D8A-BB1F-36D4-BF1D-AA873DB8D6BC}"/>
                    </a:ext>
                  </a:extLst>
                </p14:cNvPr>
                <p14:cNvContentPartPr/>
                <p14:nvPr/>
              </p14:nvContentPartPr>
              <p14:xfrm>
                <a:off x="4352367" y="3116945"/>
                <a:ext cx="130320" cy="190800"/>
              </p14:xfrm>
            </p:contentPart>
          </mc:Choice>
          <mc:Fallback xmlns="">
            <p:pic>
              <p:nvPicPr>
                <p:cNvPr id="287" name="Freihand 286">
                  <a:extLst>
                    <a:ext uri="{FF2B5EF4-FFF2-40B4-BE49-F238E27FC236}">
                      <a16:creationId xmlns:a16="http://schemas.microsoft.com/office/drawing/2014/main" id="{36433D8A-BB1F-36D4-BF1D-AA873DB8D6BC}"/>
                    </a:ext>
                  </a:extLst>
                </p:cNvPr>
                <p:cNvPicPr/>
                <p:nvPr/>
              </p:nvPicPr>
              <p:blipFill>
                <a:blip r:embed="rId458"/>
                <a:stretch>
                  <a:fillRect/>
                </a:stretch>
              </p:blipFill>
              <p:spPr>
                <a:xfrm>
                  <a:off x="4343367" y="3107945"/>
                  <a:ext cx="147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8" name="Freihand 287">
                  <a:extLst>
                    <a:ext uri="{FF2B5EF4-FFF2-40B4-BE49-F238E27FC236}">
                      <a16:creationId xmlns:a16="http://schemas.microsoft.com/office/drawing/2014/main" id="{DF5823F3-B1AD-B204-2B5C-59D419D03416}"/>
                    </a:ext>
                  </a:extLst>
                </p14:cNvPr>
                <p14:cNvContentPartPr/>
                <p14:nvPr/>
              </p14:nvContentPartPr>
              <p14:xfrm>
                <a:off x="4492767" y="3208745"/>
                <a:ext cx="256680" cy="106200"/>
              </p14:xfrm>
            </p:contentPart>
          </mc:Choice>
          <mc:Fallback xmlns="">
            <p:pic>
              <p:nvPicPr>
                <p:cNvPr id="288" name="Freihand 287">
                  <a:extLst>
                    <a:ext uri="{FF2B5EF4-FFF2-40B4-BE49-F238E27FC236}">
                      <a16:creationId xmlns:a16="http://schemas.microsoft.com/office/drawing/2014/main" id="{DF5823F3-B1AD-B204-2B5C-59D419D03416}"/>
                    </a:ext>
                  </a:extLst>
                </p:cNvPr>
                <p:cNvPicPr/>
                <p:nvPr/>
              </p:nvPicPr>
              <p:blipFill>
                <a:blip r:embed="rId460"/>
                <a:stretch>
                  <a:fillRect/>
                </a:stretch>
              </p:blipFill>
              <p:spPr>
                <a:xfrm>
                  <a:off x="4483767" y="3200105"/>
                  <a:ext cx="2743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9" name="Freihand 288">
                  <a:extLst>
                    <a:ext uri="{FF2B5EF4-FFF2-40B4-BE49-F238E27FC236}">
                      <a16:creationId xmlns:a16="http://schemas.microsoft.com/office/drawing/2014/main" id="{CC7E2E0D-1DFE-4F41-C3FA-A1A6D1A87526}"/>
                    </a:ext>
                  </a:extLst>
                </p14:cNvPr>
                <p14:cNvContentPartPr/>
                <p14:nvPr/>
              </p14:nvContentPartPr>
              <p14:xfrm>
                <a:off x="4772847" y="3155465"/>
                <a:ext cx="17280" cy="52560"/>
              </p14:xfrm>
            </p:contentPart>
          </mc:Choice>
          <mc:Fallback xmlns="">
            <p:pic>
              <p:nvPicPr>
                <p:cNvPr id="289" name="Freihand 288">
                  <a:extLst>
                    <a:ext uri="{FF2B5EF4-FFF2-40B4-BE49-F238E27FC236}">
                      <a16:creationId xmlns:a16="http://schemas.microsoft.com/office/drawing/2014/main" id="{CC7E2E0D-1DFE-4F41-C3FA-A1A6D1A87526}"/>
                    </a:ext>
                  </a:extLst>
                </p:cNvPr>
                <p:cNvPicPr/>
                <p:nvPr/>
              </p:nvPicPr>
              <p:blipFill>
                <a:blip r:embed="rId462"/>
                <a:stretch>
                  <a:fillRect/>
                </a:stretch>
              </p:blipFill>
              <p:spPr>
                <a:xfrm>
                  <a:off x="4764207" y="3146465"/>
                  <a:ext cx="349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0" name="Freihand 289">
                  <a:extLst>
                    <a:ext uri="{FF2B5EF4-FFF2-40B4-BE49-F238E27FC236}">
                      <a16:creationId xmlns:a16="http://schemas.microsoft.com/office/drawing/2014/main" id="{979240D6-72CB-20CC-5DD8-48FDC6E8E4D3}"/>
                    </a:ext>
                  </a:extLst>
                </p14:cNvPr>
                <p14:cNvContentPartPr/>
                <p14:nvPr/>
              </p14:nvContentPartPr>
              <p14:xfrm>
                <a:off x="4792287" y="3211985"/>
                <a:ext cx="101880" cy="134280"/>
              </p14:xfrm>
            </p:contentPart>
          </mc:Choice>
          <mc:Fallback xmlns="">
            <p:pic>
              <p:nvPicPr>
                <p:cNvPr id="290" name="Freihand 289">
                  <a:extLst>
                    <a:ext uri="{FF2B5EF4-FFF2-40B4-BE49-F238E27FC236}">
                      <a16:creationId xmlns:a16="http://schemas.microsoft.com/office/drawing/2014/main" id="{979240D6-72CB-20CC-5DD8-48FDC6E8E4D3}"/>
                    </a:ext>
                  </a:extLst>
                </p:cNvPr>
                <p:cNvPicPr/>
                <p:nvPr/>
              </p:nvPicPr>
              <p:blipFill>
                <a:blip r:embed="rId464"/>
                <a:stretch>
                  <a:fillRect/>
                </a:stretch>
              </p:blipFill>
              <p:spPr>
                <a:xfrm>
                  <a:off x="4783287" y="3203345"/>
                  <a:ext cx="11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1" name="Freihand 290">
                  <a:extLst>
                    <a:ext uri="{FF2B5EF4-FFF2-40B4-BE49-F238E27FC236}">
                      <a16:creationId xmlns:a16="http://schemas.microsoft.com/office/drawing/2014/main" id="{FB9A1E1D-36DA-3C43-9B02-5DE9376C7944}"/>
                    </a:ext>
                  </a:extLst>
                </p14:cNvPr>
                <p14:cNvContentPartPr/>
                <p14:nvPr/>
              </p14:nvContentPartPr>
              <p14:xfrm>
                <a:off x="4893807" y="3223145"/>
                <a:ext cx="220680" cy="78840"/>
              </p14:xfrm>
            </p:contentPart>
          </mc:Choice>
          <mc:Fallback xmlns="">
            <p:pic>
              <p:nvPicPr>
                <p:cNvPr id="291" name="Freihand 290">
                  <a:extLst>
                    <a:ext uri="{FF2B5EF4-FFF2-40B4-BE49-F238E27FC236}">
                      <a16:creationId xmlns:a16="http://schemas.microsoft.com/office/drawing/2014/main" id="{FB9A1E1D-36DA-3C43-9B02-5DE9376C7944}"/>
                    </a:ext>
                  </a:extLst>
                </p:cNvPr>
                <p:cNvPicPr/>
                <p:nvPr/>
              </p:nvPicPr>
              <p:blipFill>
                <a:blip r:embed="rId466"/>
                <a:stretch>
                  <a:fillRect/>
                </a:stretch>
              </p:blipFill>
              <p:spPr>
                <a:xfrm>
                  <a:off x="4884807" y="3214505"/>
                  <a:ext cx="238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2" name="Freihand 291">
                  <a:extLst>
                    <a:ext uri="{FF2B5EF4-FFF2-40B4-BE49-F238E27FC236}">
                      <a16:creationId xmlns:a16="http://schemas.microsoft.com/office/drawing/2014/main" id="{886E36FB-800F-0453-1F86-121173AB16E0}"/>
                    </a:ext>
                  </a:extLst>
                </p14:cNvPr>
                <p14:cNvContentPartPr/>
                <p14:nvPr/>
              </p14:nvContentPartPr>
              <p14:xfrm>
                <a:off x="5318607" y="3251225"/>
                <a:ext cx="263520" cy="74520"/>
              </p14:xfrm>
            </p:contentPart>
          </mc:Choice>
          <mc:Fallback xmlns="">
            <p:pic>
              <p:nvPicPr>
                <p:cNvPr id="292" name="Freihand 291">
                  <a:extLst>
                    <a:ext uri="{FF2B5EF4-FFF2-40B4-BE49-F238E27FC236}">
                      <a16:creationId xmlns:a16="http://schemas.microsoft.com/office/drawing/2014/main" id="{886E36FB-800F-0453-1F86-121173AB16E0}"/>
                    </a:ext>
                  </a:extLst>
                </p:cNvPr>
                <p:cNvPicPr/>
                <p:nvPr/>
              </p:nvPicPr>
              <p:blipFill>
                <a:blip r:embed="rId468"/>
                <a:stretch>
                  <a:fillRect/>
                </a:stretch>
              </p:blipFill>
              <p:spPr>
                <a:xfrm>
                  <a:off x="5309607" y="3242585"/>
                  <a:ext cx="281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23A50E5C-9258-113D-28A2-B551149013E7}"/>
                    </a:ext>
                  </a:extLst>
                </p14:cNvPr>
                <p14:cNvContentPartPr/>
                <p14:nvPr/>
              </p14:nvContentPartPr>
              <p14:xfrm>
                <a:off x="5819367" y="3162305"/>
                <a:ext cx="413640" cy="144360"/>
              </p14:xfrm>
            </p:contentPart>
          </mc:Choice>
          <mc:Fallback xmlns="">
            <p:pic>
              <p:nvPicPr>
                <p:cNvPr id="293" name="Freihand 292">
                  <a:extLst>
                    <a:ext uri="{FF2B5EF4-FFF2-40B4-BE49-F238E27FC236}">
                      <a16:creationId xmlns:a16="http://schemas.microsoft.com/office/drawing/2014/main" id="{23A50E5C-9258-113D-28A2-B551149013E7}"/>
                    </a:ext>
                  </a:extLst>
                </p:cNvPr>
                <p:cNvPicPr/>
                <p:nvPr/>
              </p:nvPicPr>
              <p:blipFill>
                <a:blip r:embed="rId470"/>
                <a:stretch>
                  <a:fillRect/>
                </a:stretch>
              </p:blipFill>
              <p:spPr>
                <a:xfrm>
                  <a:off x="5810727" y="3153305"/>
                  <a:ext cx="431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03DFDD08-4895-1ECF-1620-543EE809EDA0}"/>
                    </a:ext>
                  </a:extLst>
                </p14:cNvPr>
                <p14:cNvContentPartPr/>
                <p14:nvPr/>
              </p14:nvContentPartPr>
              <p14:xfrm>
                <a:off x="6357567" y="3133505"/>
                <a:ext cx="189000" cy="188280"/>
              </p14:xfrm>
            </p:contentPart>
          </mc:Choice>
          <mc:Fallback xmlns="">
            <p:pic>
              <p:nvPicPr>
                <p:cNvPr id="294" name="Freihand 293">
                  <a:extLst>
                    <a:ext uri="{FF2B5EF4-FFF2-40B4-BE49-F238E27FC236}">
                      <a16:creationId xmlns:a16="http://schemas.microsoft.com/office/drawing/2014/main" id="{03DFDD08-4895-1ECF-1620-543EE809EDA0}"/>
                    </a:ext>
                  </a:extLst>
                </p:cNvPr>
                <p:cNvPicPr/>
                <p:nvPr/>
              </p:nvPicPr>
              <p:blipFill>
                <a:blip r:embed="rId472"/>
                <a:stretch>
                  <a:fillRect/>
                </a:stretch>
              </p:blipFill>
              <p:spPr>
                <a:xfrm>
                  <a:off x="6348927" y="3124505"/>
                  <a:ext cx="206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6" name="Freihand 295">
                  <a:extLst>
                    <a:ext uri="{FF2B5EF4-FFF2-40B4-BE49-F238E27FC236}">
                      <a16:creationId xmlns:a16="http://schemas.microsoft.com/office/drawing/2014/main" id="{663631FF-DB97-564C-F91E-8EB7DF19F990}"/>
                    </a:ext>
                  </a:extLst>
                </p14:cNvPr>
                <p14:cNvContentPartPr/>
                <p14:nvPr/>
              </p14:nvContentPartPr>
              <p14:xfrm>
                <a:off x="6542247" y="3065105"/>
                <a:ext cx="410400" cy="260640"/>
              </p14:xfrm>
            </p:contentPart>
          </mc:Choice>
          <mc:Fallback xmlns="">
            <p:pic>
              <p:nvPicPr>
                <p:cNvPr id="296" name="Freihand 295">
                  <a:extLst>
                    <a:ext uri="{FF2B5EF4-FFF2-40B4-BE49-F238E27FC236}">
                      <a16:creationId xmlns:a16="http://schemas.microsoft.com/office/drawing/2014/main" id="{663631FF-DB97-564C-F91E-8EB7DF19F990}"/>
                    </a:ext>
                  </a:extLst>
                </p:cNvPr>
                <p:cNvPicPr/>
                <p:nvPr/>
              </p:nvPicPr>
              <p:blipFill>
                <a:blip r:embed="rId474"/>
                <a:stretch>
                  <a:fillRect/>
                </a:stretch>
              </p:blipFill>
              <p:spPr>
                <a:xfrm>
                  <a:off x="6533247" y="3056105"/>
                  <a:ext cx="4280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8" name="Freihand 297">
                  <a:extLst>
                    <a:ext uri="{FF2B5EF4-FFF2-40B4-BE49-F238E27FC236}">
                      <a16:creationId xmlns:a16="http://schemas.microsoft.com/office/drawing/2014/main" id="{61085503-631A-4A8D-D88A-FF8710E1BF9D}"/>
                    </a:ext>
                  </a:extLst>
                </p14:cNvPr>
                <p14:cNvContentPartPr/>
                <p14:nvPr/>
              </p14:nvContentPartPr>
              <p14:xfrm>
                <a:off x="7142367" y="3161585"/>
                <a:ext cx="196920" cy="258840"/>
              </p14:xfrm>
            </p:contentPart>
          </mc:Choice>
          <mc:Fallback xmlns="">
            <p:pic>
              <p:nvPicPr>
                <p:cNvPr id="298" name="Freihand 297">
                  <a:extLst>
                    <a:ext uri="{FF2B5EF4-FFF2-40B4-BE49-F238E27FC236}">
                      <a16:creationId xmlns:a16="http://schemas.microsoft.com/office/drawing/2014/main" id="{61085503-631A-4A8D-D88A-FF8710E1BF9D}"/>
                    </a:ext>
                  </a:extLst>
                </p:cNvPr>
                <p:cNvPicPr/>
                <p:nvPr/>
              </p:nvPicPr>
              <p:blipFill>
                <a:blip r:embed="rId476"/>
                <a:stretch>
                  <a:fillRect/>
                </a:stretch>
              </p:blipFill>
              <p:spPr>
                <a:xfrm>
                  <a:off x="7133727" y="3152585"/>
                  <a:ext cx="2145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9" name="Freihand 298">
                  <a:extLst>
                    <a:ext uri="{FF2B5EF4-FFF2-40B4-BE49-F238E27FC236}">
                      <a16:creationId xmlns:a16="http://schemas.microsoft.com/office/drawing/2014/main" id="{58B676AC-44A2-D30C-E75B-CDF3B81EF9BD}"/>
                    </a:ext>
                  </a:extLst>
                </p14:cNvPr>
                <p14:cNvContentPartPr/>
                <p14:nvPr/>
              </p14:nvContentPartPr>
              <p14:xfrm>
                <a:off x="7372767" y="3019025"/>
                <a:ext cx="80640" cy="206640"/>
              </p14:xfrm>
            </p:contentPart>
          </mc:Choice>
          <mc:Fallback xmlns="">
            <p:pic>
              <p:nvPicPr>
                <p:cNvPr id="299" name="Freihand 298">
                  <a:extLst>
                    <a:ext uri="{FF2B5EF4-FFF2-40B4-BE49-F238E27FC236}">
                      <a16:creationId xmlns:a16="http://schemas.microsoft.com/office/drawing/2014/main" id="{58B676AC-44A2-D30C-E75B-CDF3B81EF9BD}"/>
                    </a:ext>
                  </a:extLst>
                </p:cNvPr>
                <p:cNvPicPr/>
                <p:nvPr/>
              </p:nvPicPr>
              <p:blipFill>
                <a:blip r:embed="rId478"/>
                <a:stretch>
                  <a:fillRect/>
                </a:stretch>
              </p:blipFill>
              <p:spPr>
                <a:xfrm>
                  <a:off x="7364127" y="3010025"/>
                  <a:ext cx="98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0" name="Freihand 299">
                  <a:extLst>
                    <a:ext uri="{FF2B5EF4-FFF2-40B4-BE49-F238E27FC236}">
                      <a16:creationId xmlns:a16="http://schemas.microsoft.com/office/drawing/2014/main" id="{359AED1D-D1AB-54C6-89FC-2395444B1663}"/>
                    </a:ext>
                  </a:extLst>
                </p14:cNvPr>
                <p14:cNvContentPartPr/>
                <p14:nvPr/>
              </p14:nvContentPartPr>
              <p14:xfrm>
                <a:off x="7513527" y="3148265"/>
                <a:ext cx="251640" cy="84600"/>
              </p14:xfrm>
            </p:contentPart>
          </mc:Choice>
          <mc:Fallback xmlns="">
            <p:pic>
              <p:nvPicPr>
                <p:cNvPr id="300" name="Freihand 299">
                  <a:extLst>
                    <a:ext uri="{FF2B5EF4-FFF2-40B4-BE49-F238E27FC236}">
                      <a16:creationId xmlns:a16="http://schemas.microsoft.com/office/drawing/2014/main" id="{359AED1D-D1AB-54C6-89FC-2395444B1663}"/>
                    </a:ext>
                  </a:extLst>
                </p:cNvPr>
                <p:cNvPicPr/>
                <p:nvPr/>
              </p:nvPicPr>
              <p:blipFill>
                <a:blip r:embed="rId480"/>
                <a:stretch>
                  <a:fillRect/>
                </a:stretch>
              </p:blipFill>
              <p:spPr>
                <a:xfrm>
                  <a:off x="7504527" y="3139265"/>
                  <a:ext cx="269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1" name="Freihand 300">
                  <a:extLst>
                    <a:ext uri="{FF2B5EF4-FFF2-40B4-BE49-F238E27FC236}">
                      <a16:creationId xmlns:a16="http://schemas.microsoft.com/office/drawing/2014/main" id="{FB84F1A0-1F17-066E-FC68-F3694DA7F9DC}"/>
                    </a:ext>
                  </a:extLst>
                </p14:cNvPr>
                <p14:cNvContentPartPr/>
                <p14:nvPr/>
              </p14:nvContentPartPr>
              <p14:xfrm>
                <a:off x="7830687" y="2988785"/>
                <a:ext cx="73800" cy="320760"/>
              </p14:xfrm>
            </p:contentPart>
          </mc:Choice>
          <mc:Fallback xmlns="">
            <p:pic>
              <p:nvPicPr>
                <p:cNvPr id="301" name="Freihand 300">
                  <a:extLst>
                    <a:ext uri="{FF2B5EF4-FFF2-40B4-BE49-F238E27FC236}">
                      <a16:creationId xmlns:a16="http://schemas.microsoft.com/office/drawing/2014/main" id="{FB84F1A0-1F17-066E-FC68-F3694DA7F9DC}"/>
                    </a:ext>
                  </a:extLst>
                </p:cNvPr>
                <p:cNvPicPr/>
                <p:nvPr/>
              </p:nvPicPr>
              <p:blipFill>
                <a:blip r:embed="rId482"/>
                <a:stretch>
                  <a:fillRect/>
                </a:stretch>
              </p:blipFill>
              <p:spPr>
                <a:xfrm>
                  <a:off x="7822047" y="2979785"/>
                  <a:ext cx="91440" cy="33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3">
            <p14:nvContentPartPr>
              <p14:cNvPr id="303" name="Freihand 302">
                <a:extLst>
                  <a:ext uri="{FF2B5EF4-FFF2-40B4-BE49-F238E27FC236}">
                    <a16:creationId xmlns:a16="http://schemas.microsoft.com/office/drawing/2014/main" id="{BE12318C-4BEA-042E-1AB8-3B547CA92617}"/>
                  </a:ext>
                </a:extLst>
              </p14:cNvPr>
              <p14:cNvContentPartPr/>
              <p14:nvPr/>
            </p14:nvContentPartPr>
            <p14:xfrm>
              <a:off x="3115047" y="6255425"/>
              <a:ext cx="554400" cy="446760"/>
            </p14:xfrm>
          </p:contentPart>
        </mc:Choice>
        <mc:Fallback xmlns="">
          <p:pic>
            <p:nvPicPr>
              <p:cNvPr id="303" name="Freihand 302">
                <a:extLst>
                  <a:ext uri="{FF2B5EF4-FFF2-40B4-BE49-F238E27FC236}">
                    <a16:creationId xmlns:a16="http://schemas.microsoft.com/office/drawing/2014/main" id="{BE12318C-4BEA-042E-1AB8-3B547CA92617}"/>
                  </a:ext>
                </a:extLst>
              </p:cNvPr>
              <p:cNvPicPr/>
              <p:nvPr/>
            </p:nvPicPr>
            <p:blipFill>
              <a:blip r:embed="rId484"/>
              <a:stretch>
                <a:fillRect/>
              </a:stretch>
            </p:blipFill>
            <p:spPr>
              <a:xfrm>
                <a:off x="3106047" y="6246785"/>
                <a:ext cx="57204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4" name="Freihand 303">
                <a:extLst>
                  <a:ext uri="{FF2B5EF4-FFF2-40B4-BE49-F238E27FC236}">
                    <a16:creationId xmlns:a16="http://schemas.microsoft.com/office/drawing/2014/main" id="{E6ED796B-1D0D-6F05-BC8F-155B76DBD46C}"/>
                  </a:ext>
                </a:extLst>
              </p14:cNvPr>
              <p14:cNvContentPartPr/>
              <p14:nvPr/>
            </p14:nvContentPartPr>
            <p14:xfrm>
              <a:off x="4432647" y="4926305"/>
              <a:ext cx="72720" cy="63360"/>
            </p14:xfrm>
          </p:contentPart>
        </mc:Choice>
        <mc:Fallback xmlns="">
          <p:pic>
            <p:nvPicPr>
              <p:cNvPr id="304" name="Freihand 303">
                <a:extLst>
                  <a:ext uri="{FF2B5EF4-FFF2-40B4-BE49-F238E27FC236}">
                    <a16:creationId xmlns:a16="http://schemas.microsoft.com/office/drawing/2014/main" id="{E6ED796B-1D0D-6F05-BC8F-155B76DBD46C}"/>
                  </a:ext>
                </a:extLst>
              </p:cNvPr>
              <p:cNvPicPr/>
              <p:nvPr/>
            </p:nvPicPr>
            <p:blipFill>
              <a:blip r:embed="rId486"/>
              <a:stretch>
                <a:fillRect/>
              </a:stretch>
            </p:blipFill>
            <p:spPr>
              <a:xfrm>
                <a:off x="4424007" y="4917305"/>
                <a:ext cx="90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5" name="Freihand 304">
                <a:extLst>
                  <a:ext uri="{FF2B5EF4-FFF2-40B4-BE49-F238E27FC236}">
                    <a16:creationId xmlns:a16="http://schemas.microsoft.com/office/drawing/2014/main" id="{91C5FB15-68FD-BB62-C030-9AFF80B7C0B9}"/>
                  </a:ext>
                </a:extLst>
              </p14:cNvPr>
              <p14:cNvContentPartPr/>
              <p14:nvPr/>
            </p14:nvContentPartPr>
            <p14:xfrm>
              <a:off x="3903447" y="6247145"/>
              <a:ext cx="996120" cy="545040"/>
            </p14:xfrm>
          </p:contentPart>
        </mc:Choice>
        <mc:Fallback xmlns="">
          <p:pic>
            <p:nvPicPr>
              <p:cNvPr id="305" name="Freihand 304">
                <a:extLst>
                  <a:ext uri="{FF2B5EF4-FFF2-40B4-BE49-F238E27FC236}">
                    <a16:creationId xmlns:a16="http://schemas.microsoft.com/office/drawing/2014/main" id="{91C5FB15-68FD-BB62-C030-9AFF80B7C0B9}"/>
                  </a:ext>
                </a:extLst>
              </p:cNvPr>
              <p:cNvPicPr/>
              <p:nvPr/>
            </p:nvPicPr>
            <p:blipFill>
              <a:blip r:embed="rId488"/>
              <a:stretch>
                <a:fillRect/>
              </a:stretch>
            </p:blipFill>
            <p:spPr>
              <a:xfrm>
                <a:off x="3894447" y="6238505"/>
                <a:ext cx="101376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6" name="Freihand 305">
                <a:extLst>
                  <a:ext uri="{FF2B5EF4-FFF2-40B4-BE49-F238E27FC236}">
                    <a16:creationId xmlns:a16="http://schemas.microsoft.com/office/drawing/2014/main" id="{DD2CD805-05D0-8534-431E-E2E2AC8A9100}"/>
                  </a:ext>
                </a:extLst>
              </p14:cNvPr>
              <p14:cNvContentPartPr/>
              <p14:nvPr/>
            </p14:nvContentPartPr>
            <p14:xfrm>
              <a:off x="972687" y="4314305"/>
              <a:ext cx="539280" cy="954360"/>
            </p14:xfrm>
          </p:contentPart>
        </mc:Choice>
        <mc:Fallback xmlns="">
          <p:pic>
            <p:nvPicPr>
              <p:cNvPr id="306" name="Freihand 305">
                <a:extLst>
                  <a:ext uri="{FF2B5EF4-FFF2-40B4-BE49-F238E27FC236}">
                    <a16:creationId xmlns:a16="http://schemas.microsoft.com/office/drawing/2014/main" id="{DD2CD805-05D0-8534-431E-E2E2AC8A9100}"/>
                  </a:ext>
                </a:extLst>
              </p:cNvPr>
              <p:cNvPicPr/>
              <p:nvPr/>
            </p:nvPicPr>
            <p:blipFill>
              <a:blip r:embed="rId490"/>
              <a:stretch>
                <a:fillRect/>
              </a:stretch>
            </p:blipFill>
            <p:spPr>
              <a:xfrm>
                <a:off x="963687" y="4305305"/>
                <a:ext cx="556920" cy="972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60" name="Freihand 59">
                <a:extLst>
                  <a:ext uri="{FF2B5EF4-FFF2-40B4-BE49-F238E27FC236}">
                    <a16:creationId xmlns:a16="http://schemas.microsoft.com/office/drawing/2014/main" id="{717FB31D-AC61-EDDA-6516-BE1EC92BCC75}"/>
                  </a:ext>
                </a:extLst>
              </p14:cNvPr>
              <p14:cNvContentPartPr/>
              <p14:nvPr/>
            </p14:nvContentPartPr>
            <p14:xfrm>
              <a:off x="6252880" y="5497467"/>
              <a:ext cx="1288080" cy="478440"/>
            </p14:xfrm>
          </p:contentPart>
        </mc:Choice>
        <mc:Fallback>
          <p:pic>
            <p:nvPicPr>
              <p:cNvPr id="60" name="Freihand 59">
                <a:extLst>
                  <a:ext uri="{FF2B5EF4-FFF2-40B4-BE49-F238E27FC236}">
                    <a16:creationId xmlns:a16="http://schemas.microsoft.com/office/drawing/2014/main" id="{717FB31D-AC61-EDDA-6516-BE1EC92BCC75}"/>
                  </a:ext>
                </a:extLst>
              </p:cNvPr>
              <p:cNvPicPr/>
              <p:nvPr/>
            </p:nvPicPr>
            <p:blipFill>
              <a:blip r:embed="rId492"/>
              <a:stretch>
                <a:fillRect/>
              </a:stretch>
            </p:blipFill>
            <p:spPr>
              <a:xfrm>
                <a:off x="6243880" y="5488827"/>
                <a:ext cx="130572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65" name="Freihand 64">
                <a:extLst>
                  <a:ext uri="{FF2B5EF4-FFF2-40B4-BE49-F238E27FC236}">
                    <a16:creationId xmlns:a16="http://schemas.microsoft.com/office/drawing/2014/main" id="{0C46784B-F5B8-871F-FC9F-FE8794072FE2}"/>
                  </a:ext>
                </a:extLst>
              </p14:cNvPr>
              <p14:cNvContentPartPr/>
              <p14:nvPr/>
            </p14:nvContentPartPr>
            <p14:xfrm>
              <a:off x="2846920" y="427587"/>
              <a:ext cx="2817720" cy="123840"/>
            </p14:xfrm>
          </p:contentPart>
        </mc:Choice>
        <mc:Fallback>
          <p:pic>
            <p:nvPicPr>
              <p:cNvPr id="65" name="Freihand 64">
                <a:extLst>
                  <a:ext uri="{FF2B5EF4-FFF2-40B4-BE49-F238E27FC236}">
                    <a16:creationId xmlns:a16="http://schemas.microsoft.com/office/drawing/2014/main" id="{0C46784B-F5B8-871F-FC9F-FE8794072FE2}"/>
                  </a:ext>
                </a:extLst>
              </p:cNvPr>
              <p:cNvPicPr/>
              <p:nvPr/>
            </p:nvPicPr>
            <p:blipFill>
              <a:blip r:embed="rId494"/>
              <a:stretch>
                <a:fillRect/>
              </a:stretch>
            </p:blipFill>
            <p:spPr>
              <a:xfrm>
                <a:off x="2837920" y="418947"/>
                <a:ext cx="2835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91" name="Freihand 90">
                <a:extLst>
                  <a:ext uri="{FF2B5EF4-FFF2-40B4-BE49-F238E27FC236}">
                    <a16:creationId xmlns:a16="http://schemas.microsoft.com/office/drawing/2014/main" id="{B7E738E6-A47F-444F-4477-BD8F3D9AADBC}"/>
                  </a:ext>
                </a:extLst>
              </p14:cNvPr>
              <p14:cNvContentPartPr/>
              <p14:nvPr/>
            </p14:nvContentPartPr>
            <p14:xfrm>
              <a:off x="4449640" y="6278667"/>
              <a:ext cx="39600" cy="210600"/>
            </p14:xfrm>
          </p:contentPart>
        </mc:Choice>
        <mc:Fallback>
          <p:pic>
            <p:nvPicPr>
              <p:cNvPr id="91" name="Freihand 90">
                <a:extLst>
                  <a:ext uri="{FF2B5EF4-FFF2-40B4-BE49-F238E27FC236}">
                    <a16:creationId xmlns:a16="http://schemas.microsoft.com/office/drawing/2014/main" id="{B7E738E6-A47F-444F-4477-BD8F3D9AADBC}"/>
                  </a:ext>
                </a:extLst>
              </p:cNvPr>
              <p:cNvPicPr/>
              <p:nvPr/>
            </p:nvPicPr>
            <p:blipFill>
              <a:blip r:embed="rId496"/>
              <a:stretch>
                <a:fillRect/>
              </a:stretch>
            </p:blipFill>
            <p:spPr>
              <a:xfrm>
                <a:off x="4441000" y="6269667"/>
                <a:ext cx="57240" cy="228240"/>
              </a:xfrm>
              <a:prstGeom prst="rect">
                <a:avLst/>
              </a:prstGeom>
            </p:spPr>
          </p:pic>
        </mc:Fallback>
      </mc:AlternateContent>
      <p:grpSp>
        <p:nvGrpSpPr>
          <p:cNvPr id="110" name="Gruppieren 109">
            <a:extLst>
              <a:ext uri="{FF2B5EF4-FFF2-40B4-BE49-F238E27FC236}">
                <a16:creationId xmlns:a16="http://schemas.microsoft.com/office/drawing/2014/main" id="{0F6B0766-0247-056E-E75B-3218CE210E7C}"/>
              </a:ext>
            </a:extLst>
          </p:cNvPr>
          <p:cNvGrpSpPr/>
          <p:nvPr/>
        </p:nvGrpSpPr>
        <p:grpSpPr>
          <a:xfrm>
            <a:off x="6239920" y="5421147"/>
            <a:ext cx="1335240" cy="538920"/>
            <a:chOff x="6239920" y="5421147"/>
            <a:chExt cx="1335240" cy="538920"/>
          </a:xfrm>
        </p:grpSpPr>
        <mc:AlternateContent xmlns:mc="http://schemas.openxmlformats.org/markup-compatibility/2006">
          <mc:Choice xmlns:p14="http://schemas.microsoft.com/office/powerpoint/2010/main" Requires="p14">
            <p:contentPart p14:bwMode="auto" r:id="rId497">
              <p14:nvContentPartPr>
                <p14:cNvPr id="69" name="Freihand 68">
                  <a:extLst>
                    <a:ext uri="{FF2B5EF4-FFF2-40B4-BE49-F238E27FC236}">
                      <a16:creationId xmlns:a16="http://schemas.microsoft.com/office/drawing/2014/main" id="{FBC2DBE6-36BE-87AE-A493-8C5E49F4ED1E}"/>
                    </a:ext>
                  </a:extLst>
                </p14:cNvPr>
                <p14:cNvContentPartPr/>
                <p14:nvPr/>
              </p14:nvContentPartPr>
              <p14:xfrm>
                <a:off x="6654280" y="5533107"/>
                <a:ext cx="62280" cy="10440"/>
              </p14:xfrm>
            </p:contentPart>
          </mc:Choice>
          <mc:Fallback>
            <p:pic>
              <p:nvPicPr>
                <p:cNvPr id="69" name="Freihand 68">
                  <a:extLst>
                    <a:ext uri="{FF2B5EF4-FFF2-40B4-BE49-F238E27FC236}">
                      <a16:creationId xmlns:a16="http://schemas.microsoft.com/office/drawing/2014/main" id="{FBC2DBE6-36BE-87AE-A493-8C5E49F4ED1E}"/>
                    </a:ext>
                  </a:extLst>
                </p:cNvPr>
                <p:cNvPicPr/>
                <p:nvPr/>
              </p:nvPicPr>
              <p:blipFill>
                <a:blip r:embed="rId498"/>
                <a:stretch>
                  <a:fillRect/>
                </a:stretch>
              </p:blipFill>
              <p:spPr>
                <a:xfrm>
                  <a:off x="6645640" y="5524467"/>
                  <a:ext cx="799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89" name="Freihand 88">
                  <a:extLst>
                    <a:ext uri="{FF2B5EF4-FFF2-40B4-BE49-F238E27FC236}">
                      <a16:creationId xmlns:a16="http://schemas.microsoft.com/office/drawing/2014/main" id="{E34340E7-49E7-5ACF-9EB6-0B357ABDA643}"/>
                    </a:ext>
                  </a:extLst>
                </p14:cNvPr>
                <p14:cNvContentPartPr/>
                <p14:nvPr/>
              </p14:nvContentPartPr>
              <p14:xfrm>
                <a:off x="6303640" y="5421147"/>
                <a:ext cx="1224720" cy="537480"/>
              </p14:xfrm>
            </p:contentPart>
          </mc:Choice>
          <mc:Fallback>
            <p:pic>
              <p:nvPicPr>
                <p:cNvPr id="89" name="Freihand 88">
                  <a:extLst>
                    <a:ext uri="{FF2B5EF4-FFF2-40B4-BE49-F238E27FC236}">
                      <a16:creationId xmlns:a16="http://schemas.microsoft.com/office/drawing/2014/main" id="{E34340E7-49E7-5ACF-9EB6-0B357ABDA643}"/>
                    </a:ext>
                  </a:extLst>
                </p:cNvPr>
                <p:cNvPicPr/>
                <p:nvPr/>
              </p:nvPicPr>
              <p:blipFill>
                <a:blip r:embed="rId500"/>
                <a:stretch>
                  <a:fillRect/>
                </a:stretch>
              </p:blipFill>
              <p:spPr>
                <a:xfrm>
                  <a:off x="6295000" y="5412507"/>
                  <a:ext cx="1242360" cy="5551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92" name="Freihand 91">
                  <a:extLst>
                    <a:ext uri="{FF2B5EF4-FFF2-40B4-BE49-F238E27FC236}">
                      <a16:creationId xmlns:a16="http://schemas.microsoft.com/office/drawing/2014/main" id="{C3543D98-3E73-4E5E-2032-12A8C996BE55}"/>
                    </a:ext>
                  </a:extLst>
                </p14:cNvPr>
                <p14:cNvContentPartPr/>
                <p14:nvPr/>
              </p14:nvContentPartPr>
              <p14:xfrm>
                <a:off x="6239920" y="5470107"/>
                <a:ext cx="1335240" cy="489960"/>
              </p14:xfrm>
            </p:contentPart>
          </mc:Choice>
          <mc:Fallback>
            <p:pic>
              <p:nvPicPr>
                <p:cNvPr id="92" name="Freihand 91">
                  <a:extLst>
                    <a:ext uri="{FF2B5EF4-FFF2-40B4-BE49-F238E27FC236}">
                      <a16:creationId xmlns:a16="http://schemas.microsoft.com/office/drawing/2014/main" id="{C3543D98-3E73-4E5E-2032-12A8C996BE55}"/>
                    </a:ext>
                  </a:extLst>
                </p:cNvPr>
                <p:cNvPicPr/>
                <p:nvPr/>
              </p:nvPicPr>
              <p:blipFill>
                <a:blip r:embed="rId502"/>
                <a:stretch>
                  <a:fillRect/>
                </a:stretch>
              </p:blipFill>
              <p:spPr>
                <a:xfrm>
                  <a:off x="6230920" y="5461467"/>
                  <a:ext cx="1352880" cy="50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3">
            <p14:nvContentPartPr>
              <p14:cNvPr id="108" name="Freihand 107">
                <a:extLst>
                  <a:ext uri="{FF2B5EF4-FFF2-40B4-BE49-F238E27FC236}">
                    <a16:creationId xmlns:a16="http://schemas.microsoft.com/office/drawing/2014/main" id="{DCA06E96-2C34-F148-48A5-59664E06EAE8}"/>
                  </a:ext>
                </a:extLst>
              </p14:cNvPr>
              <p14:cNvContentPartPr/>
              <p14:nvPr/>
            </p14:nvContentPartPr>
            <p14:xfrm>
              <a:off x="4482400" y="4912467"/>
              <a:ext cx="8640" cy="10440"/>
            </p14:xfrm>
          </p:contentPart>
        </mc:Choice>
        <mc:Fallback>
          <p:pic>
            <p:nvPicPr>
              <p:cNvPr id="108" name="Freihand 107">
                <a:extLst>
                  <a:ext uri="{FF2B5EF4-FFF2-40B4-BE49-F238E27FC236}">
                    <a16:creationId xmlns:a16="http://schemas.microsoft.com/office/drawing/2014/main" id="{DCA06E96-2C34-F148-48A5-59664E06EAE8}"/>
                  </a:ext>
                </a:extLst>
              </p:cNvPr>
              <p:cNvPicPr/>
              <p:nvPr/>
            </p:nvPicPr>
            <p:blipFill>
              <a:blip r:embed="rId504"/>
              <a:stretch>
                <a:fillRect/>
              </a:stretch>
            </p:blipFill>
            <p:spPr>
              <a:xfrm>
                <a:off x="4473400" y="4903827"/>
                <a:ext cx="26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09" name="Freihand 108">
                <a:extLst>
                  <a:ext uri="{FF2B5EF4-FFF2-40B4-BE49-F238E27FC236}">
                    <a16:creationId xmlns:a16="http://schemas.microsoft.com/office/drawing/2014/main" id="{70CD1276-BB84-E352-4C14-0DD6C4A044CF}"/>
                  </a:ext>
                </a:extLst>
              </p14:cNvPr>
              <p14:cNvContentPartPr/>
              <p14:nvPr/>
            </p14:nvContentPartPr>
            <p14:xfrm>
              <a:off x="1833880" y="4937667"/>
              <a:ext cx="3960" cy="19440"/>
            </p14:xfrm>
          </p:contentPart>
        </mc:Choice>
        <mc:Fallback>
          <p:pic>
            <p:nvPicPr>
              <p:cNvPr id="109" name="Freihand 108">
                <a:extLst>
                  <a:ext uri="{FF2B5EF4-FFF2-40B4-BE49-F238E27FC236}">
                    <a16:creationId xmlns:a16="http://schemas.microsoft.com/office/drawing/2014/main" id="{70CD1276-BB84-E352-4C14-0DD6C4A044CF}"/>
                  </a:ext>
                </a:extLst>
              </p:cNvPr>
              <p:cNvPicPr/>
              <p:nvPr/>
            </p:nvPicPr>
            <p:blipFill>
              <a:blip r:embed="rId506"/>
              <a:stretch>
                <a:fillRect/>
              </a:stretch>
            </p:blipFill>
            <p:spPr>
              <a:xfrm>
                <a:off x="1825240" y="4929027"/>
                <a:ext cx="21600" cy="37080"/>
              </a:xfrm>
              <a:prstGeom prst="rect">
                <a:avLst/>
              </a:prstGeom>
            </p:spPr>
          </p:pic>
        </mc:Fallback>
      </mc:AlternateContent>
      <p:grpSp>
        <p:nvGrpSpPr>
          <p:cNvPr id="161" name="Gruppieren 160">
            <a:extLst>
              <a:ext uri="{FF2B5EF4-FFF2-40B4-BE49-F238E27FC236}">
                <a16:creationId xmlns:a16="http://schemas.microsoft.com/office/drawing/2014/main" id="{738A3098-A063-906C-B78A-6982BBCCE830}"/>
              </a:ext>
            </a:extLst>
          </p:cNvPr>
          <p:cNvGrpSpPr/>
          <p:nvPr/>
        </p:nvGrpSpPr>
        <p:grpSpPr>
          <a:xfrm>
            <a:off x="1161400" y="4387587"/>
            <a:ext cx="225720" cy="535680"/>
            <a:chOff x="1161400" y="4387587"/>
            <a:chExt cx="225720" cy="535680"/>
          </a:xfrm>
        </p:grpSpPr>
        <mc:AlternateContent xmlns:mc="http://schemas.openxmlformats.org/markup-compatibility/2006">
          <mc:Choice xmlns:p14="http://schemas.microsoft.com/office/powerpoint/2010/main" Requires="p14">
            <p:contentPart p14:bwMode="auto" r:id="rId507">
              <p14:nvContentPartPr>
                <p14:cNvPr id="115" name="Freihand 114">
                  <a:extLst>
                    <a:ext uri="{FF2B5EF4-FFF2-40B4-BE49-F238E27FC236}">
                      <a16:creationId xmlns:a16="http://schemas.microsoft.com/office/drawing/2014/main" id="{E476EE7B-B9CF-DA1D-E7FC-D4F5423A9F14}"/>
                    </a:ext>
                  </a:extLst>
                </p14:cNvPr>
                <p14:cNvContentPartPr/>
                <p14:nvPr/>
              </p14:nvContentPartPr>
              <p14:xfrm>
                <a:off x="1246000" y="4387587"/>
                <a:ext cx="27360" cy="526320"/>
              </p14:xfrm>
            </p:contentPart>
          </mc:Choice>
          <mc:Fallback>
            <p:pic>
              <p:nvPicPr>
                <p:cNvPr id="115" name="Freihand 114">
                  <a:extLst>
                    <a:ext uri="{FF2B5EF4-FFF2-40B4-BE49-F238E27FC236}">
                      <a16:creationId xmlns:a16="http://schemas.microsoft.com/office/drawing/2014/main" id="{E476EE7B-B9CF-DA1D-E7FC-D4F5423A9F14}"/>
                    </a:ext>
                  </a:extLst>
                </p:cNvPr>
                <p:cNvPicPr/>
                <p:nvPr/>
              </p:nvPicPr>
              <p:blipFill>
                <a:blip r:embed="rId508"/>
                <a:stretch>
                  <a:fillRect/>
                </a:stretch>
              </p:blipFill>
              <p:spPr>
                <a:xfrm>
                  <a:off x="1237000" y="4378947"/>
                  <a:ext cx="4500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32" name="Freihand 131">
                  <a:extLst>
                    <a:ext uri="{FF2B5EF4-FFF2-40B4-BE49-F238E27FC236}">
                      <a16:creationId xmlns:a16="http://schemas.microsoft.com/office/drawing/2014/main" id="{E961DF33-A7C2-B379-E00B-AFB44C0553B9}"/>
                    </a:ext>
                  </a:extLst>
                </p14:cNvPr>
                <p14:cNvContentPartPr/>
                <p14:nvPr/>
              </p14:nvContentPartPr>
              <p14:xfrm>
                <a:off x="1187320" y="4706907"/>
                <a:ext cx="198360" cy="215280"/>
              </p14:xfrm>
            </p:contentPart>
          </mc:Choice>
          <mc:Fallback>
            <p:pic>
              <p:nvPicPr>
                <p:cNvPr id="132" name="Freihand 131">
                  <a:extLst>
                    <a:ext uri="{FF2B5EF4-FFF2-40B4-BE49-F238E27FC236}">
                      <a16:creationId xmlns:a16="http://schemas.microsoft.com/office/drawing/2014/main" id="{E961DF33-A7C2-B379-E00B-AFB44C0553B9}"/>
                    </a:ext>
                  </a:extLst>
                </p:cNvPr>
                <p:cNvPicPr/>
                <p:nvPr/>
              </p:nvPicPr>
              <p:blipFill>
                <a:blip r:embed="rId510"/>
                <a:stretch>
                  <a:fillRect/>
                </a:stretch>
              </p:blipFill>
              <p:spPr>
                <a:xfrm>
                  <a:off x="1178320" y="4698267"/>
                  <a:ext cx="216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47" name="Freihand 146">
                  <a:extLst>
                    <a:ext uri="{FF2B5EF4-FFF2-40B4-BE49-F238E27FC236}">
                      <a16:creationId xmlns:a16="http://schemas.microsoft.com/office/drawing/2014/main" id="{C2D32676-F5A8-0465-2340-82D07ECC29AB}"/>
                    </a:ext>
                  </a:extLst>
                </p14:cNvPr>
                <p14:cNvContentPartPr/>
                <p14:nvPr/>
              </p14:nvContentPartPr>
              <p14:xfrm>
                <a:off x="1260400" y="4391187"/>
                <a:ext cx="14400" cy="499320"/>
              </p14:xfrm>
            </p:contentPart>
          </mc:Choice>
          <mc:Fallback>
            <p:pic>
              <p:nvPicPr>
                <p:cNvPr id="147" name="Freihand 146">
                  <a:extLst>
                    <a:ext uri="{FF2B5EF4-FFF2-40B4-BE49-F238E27FC236}">
                      <a16:creationId xmlns:a16="http://schemas.microsoft.com/office/drawing/2014/main" id="{C2D32676-F5A8-0465-2340-82D07ECC29AB}"/>
                    </a:ext>
                  </a:extLst>
                </p:cNvPr>
                <p:cNvPicPr/>
                <p:nvPr/>
              </p:nvPicPr>
              <p:blipFill>
                <a:blip r:embed="rId512"/>
                <a:stretch>
                  <a:fillRect/>
                </a:stretch>
              </p:blipFill>
              <p:spPr>
                <a:xfrm>
                  <a:off x="1251400" y="4382547"/>
                  <a:ext cx="3204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55" name="Freihand 154">
                  <a:extLst>
                    <a:ext uri="{FF2B5EF4-FFF2-40B4-BE49-F238E27FC236}">
                      <a16:creationId xmlns:a16="http://schemas.microsoft.com/office/drawing/2014/main" id="{6B234D70-81CC-C14C-1E36-66CE1A806407}"/>
                    </a:ext>
                  </a:extLst>
                </p14:cNvPr>
                <p14:cNvContentPartPr/>
                <p14:nvPr/>
              </p14:nvContentPartPr>
              <p14:xfrm>
                <a:off x="1161400" y="4673067"/>
                <a:ext cx="225720" cy="250200"/>
              </p14:xfrm>
            </p:contentPart>
          </mc:Choice>
          <mc:Fallback>
            <p:pic>
              <p:nvPicPr>
                <p:cNvPr id="155" name="Freihand 154">
                  <a:extLst>
                    <a:ext uri="{FF2B5EF4-FFF2-40B4-BE49-F238E27FC236}">
                      <a16:creationId xmlns:a16="http://schemas.microsoft.com/office/drawing/2014/main" id="{6B234D70-81CC-C14C-1E36-66CE1A806407}"/>
                    </a:ext>
                  </a:extLst>
                </p:cNvPr>
                <p:cNvPicPr/>
                <p:nvPr/>
              </p:nvPicPr>
              <p:blipFill>
                <a:blip r:embed="rId514"/>
                <a:stretch>
                  <a:fillRect/>
                </a:stretch>
              </p:blipFill>
              <p:spPr>
                <a:xfrm>
                  <a:off x="1152400" y="4664067"/>
                  <a:ext cx="243360" cy="267840"/>
                </a:xfrm>
                <a:prstGeom prst="rect">
                  <a:avLst/>
                </a:prstGeom>
              </p:spPr>
            </p:pic>
          </mc:Fallback>
        </mc:AlternateContent>
      </p:grpSp>
      <p:grpSp>
        <p:nvGrpSpPr>
          <p:cNvPr id="171" name="Gruppieren 170">
            <a:extLst>
              <a:ext uri="{FF2B5EF4-FFF2-40B4-BE49-F238E27FC236}">
                <a16:creationId xmlns:a16="http://schemas.microsoft.com/office/drawing/2014/main" id="{C9196910-0A52-2B16-4C2D-1B2C1110F316}"/>
              </a:ext>
            </a:extLst>
          </p:cNvPr>
          <p:cNvGrpSpPr/>
          <p:nvPr/>
        </p:nvGrpSpPr>
        <p:grpSpPr>
          <a:xfrm>
            <a:off x="3987760" y="6246267"/>
            <a:ext cx="865800" cy="471960"/>
            <a:chOff x="3987760" y="6246267"/>
            <a:chExt cx="865800" cy="471960"/>
          </a:xfrm>
        </p:grpSpPr>
        <mc:AlternateContent xmlns:mc="http://schemas.openxmlformats.org/markup-compatibility/2006">
          <mc:Choice xmlns:p14="http://schemas.microsoft.com/office/powerpoint/2010/main" Requires="p14">
            <p:contentPart p14:bwMode="auto" r:id="rId515">
              <p14:nvContentPartPr>
                <p14:cNvPr id="162" name="Freihand 161">
                  <a:extLst>
                    <a:ext uri="{FF2B5EF4-FFF2-40B4-BE49-F238E27FC236}">
                      <a16:creationId xmlns:a16="http://schemas.microsoft.com/office/drawing/2014/main" id="{1F7741B8-9580-1F8C-C15E-815F78261F6C}"/>
                    </a:ext>
                  </a:extLst>
                </p14:cNvPr>
                <p14:cNvContentPartPr/>
                <p14:nvPr/>
              </p14:nvContentPartPr>
              <p14:xfrm>
                <a:off x="3987760" y="6246267"/>
                <a:ext cx="297000" cy="471960"/>
              </p14:xfrm>
            </p:contentPart>
          </mc:Choice>
          <mc:Fallback>
            <p:pic>
              <p:nvPicPr>
                <p:cNvPr id="162" name="Freihand 161">
                  <a:extLst>
                    <a:ext uri="{FF2B5EF4-FFF2-40B4-BE49-F238E27FC236}">
                      <a16:creationId xmlns:a16="http://schemas.microsoft.com/office/drawing/2014/main" id="{1F7741B8-9580-1F8C-C15E-815F78261F6C}"/>
                    </a:ext>
                  </a:extLst>
                </p:cNvPr>
                <p:cNvPicPr/>
                <p:nvPr/>
              </p:nvPicPr>
              <p:blipFill>
                <a:blip r:embed="rId516"/>
                <a:stretch>
                  <a:fillRect/>
                </a:stretch>
              </p:blipFill>
              <p:spPr>
                <a:xfrm>
                  <a:off x="3979120" y="6237267"/>
                  <a:ext cx="314640" cy="4896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4" name="Freihand 163">
                  <a:extLst>
                    <a:ext uri="{FF2B5EF4-FFF2-40B4-BE49-F238E27FC236}">
                      <a16:creationId xmlns:a16="http://schemas.microsoft.com/office/drawing/2014/main" id="{46FF673F-D084-900E-67BC-97189E4EFDDD}"/>
                    </a:ext>
                  </a:extLst>
                </p14:cNvPr>
                <p14:cNvContentPartPr/>
                <p14:nvPr/>
              </p14:nvContentPartPr>
              <p14:xfrm>
                <a:off x="4369720" y="6273987"/>
                <a:ext cx="483840" cy="388440"/>
              </p14:xfrm>
            </p:contentPart>
          </mc:Choice>
          <mc:Fallback>
            <p:pic>
              <p:nvPicPr>
                <p:cNvPr id="164" name="Freihand 163">
                  <a:extLst>
                    <a:ext uri="{FF2B5EF4-FFF2-40B4-BE49-F238E27FC236}">
                      <a16:creationId xmlns:a16="http://schemas.microsoft.com/office/drawing/2014/main" id="{46FF673F-D084-900E-67BC-97189E4EFDDD}"/>
                    </a:ext>
                  </a:extLst>
                </p:cNvPr>
                <p:cNvPicPr/>
                <p:nvPr/>
              </p:nvPicPr>
              <p:blipFill>
                <a:blip r:embed="rId518"/>
                <a:stretch>
                  <a:fillRect/>
                </a:stretch>
              </p:blipFill>
              <p:spPr>
                <a:xfrm>
                  <a:off x="4361080" y="6265347"/>
                  <a:ext cx="501480" cy="40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9">
            <p14:nvContentPartPr>
              <p14:cNvPr id="178" name="Freihand 177">
                <a:extLst>
                  <a:ext uri="{FF2B5EF4-FFF2-40B4-BE49-F238E27FC236}">
                    <a16:creationId xmlns:a16="http://schemas.microsoft.com/office/drawing/2014/main" id="{FF5DCF30-5709-32C9-3DCF-4057086495F9}"/>
                  </a:ext>
                </a:extLst>
              </p14:cNvPr>
              <p14:cNvContentPartPr/>
              <p14:nvPr/>
            </p14:nvContentPartPr>
            <p14:xfrm>
              <a:off x="4495360" y="3831027"/>
              <a:ext cx="29160" cy="23040"/>
            </p14:xfrm>
          </p:contentPart>
        </mc:Choice>
        <mc:Fallback>
          <p:pic>
            <p:nvPicPr>
              <p:cNvPr id="178" name="Freihand 177">
                <a:extLst>
                  <a:ext uri="{FF2B5EF4-FFF2-40B4-BE49-F238E27FC236}">
                    <a16:creationId xmlns:a16="http://schemas.microsoft.com/office/drawing/2014/main" id="{FF5DCF30-5709-32C9-3DCF-4057086495F9}"/>
                  </a:ext>
                </a:extLst>
              </p:cNvPr>
              <p:cNvPicPr/>
              <p:nvPr/>
            </p:nvPicPr>
            <p:blipFill>
              <a:blip r:embed="rId520"/>
              <a:stretch>
                <a:fillRect/>
              </a:stretch>
            </p:blipFill>
            <p:spPr>
              <a:xfrm>
                <a:off x="4486720" y="3822387"/>
                <a:ext cx="46800" cy="40680"/>
              </a:xfrm>
              <a:prstGeom prst="rect">
                <a:avLst/>
              </a:prstGeom>
            </p:spPr>
          </p:pic>
        </mc:Fallback>
      </mc:AlternateContent>
    </p:spTree>
    <p:extLst>
      <p:ext uri="{BB962C8B-B14F-4D97-AF65-F5344CB8AC3E}">
        <p14:creationId xmlns:p14="http://schemas.microsoft.com/office/powerpoint/2010/main" val="210314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241174" cy="343620"/>
          </a:xfrm>
          <a:prstGeom prst="rect">
            <a:avLst/>
          </a:prstGeom>
          <a:noFill/>
        </p:spPr>
        <p:txBody>
          <a:bodyPr wrap="none" rtlCol="0">
            <a:spAutoFit/>
          </a:bodyPr>
          <a:lstStyle/>
          <a:p>
            <a:r>
              <a:rPr lang="de-DE" sz="1633" dirty="0"/>
              <a:t>Quelle: WAZ</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8CE7F73-8FB9-63BF-F47F-62C12FDEC09C}"/>
                  </a:ext>
                </a:extLst>
              </p14:cNvPr>
              <p14:cNvContentPartPr/>
              <p14:nvPr/>
            </p14:nvContentPartPr>
            <p14:xfrm>
              <a:off x="1488640" y="482133"/>
              <a:ext cx="3391200" cy="154800"/>
            </p14:xfrm>
          </p:contentPart>
        </mc:Choice>
        <mc:Fallback>
          <p:pic>
            <p:nvPicPr>
              <p:cNvPr id="2" name="Freihand 1">
                <a:extLst>
                  <a:ext uri="{FF2B5EF4-FFF2-40B4-BE49-F238E27FC236}">
                    <a16:creationId xmlns:a16="http://schemas.microsoft.com/office/drawing/2014/main" id="{98CE7F73-8FB9-63BF-F47F-62C12FDEC09C}"/>
                  </a:ext>
                </a:extLst>
              </p:cNvPr>
              <p:cNvPicPr/>
              <p:nvPr/>
            </p:nvPicPr>
            <p:blipFill>
              <a:blip r:embed="rId5"/>
              <a:stretch>
                <a:fillRect/>
              </a:stretch>
            </p:blipFill>
            <p:spPr>
              <a:xfrm>
                <a:off x="1480000" y="473133"/>
                <a:ext cx="3408840" cy="172440"/>
              </a:xfrm>
              <a:prstGeom prst="rect">
                <a:avLst/>
              </a:prstGeom>
            </p:spPr>
          </p:pic>
        </mc:Fallback>
      </mc:AlternateContent>
      <p:grpSp>
        <p:nvGrpSpPr>
          <p:cNvPr id="12" name="Gruppieren 11">
            <a:extLst>
              <a:ext uri="{FF2B5EF4-FFF2-40B4-BE49-F238E27FC236}">
                <a16:creationId xmlns:a16="http://schemas.microsoft.com/office/drawing/2014/main" id="{93969B9C-4C50-1E63-FF81-A38F4E953359}"/>
              </a:ext>
            </a:extLst>
          </p:cNvPr>
          <p:cNvGrpSpPr/>
          <p:nvPr/>
        </p:nvGrpSpPr>
        <p:grpSpPr>
          <a:xfrm>
            <a:off x="-99680" y="935373"/>
            <a:ext cx="8586720" cy="4616280"/>
            <a:chOff x="-99680" y="935373"/>
            <a:chExt cx="8586720" cy="46162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153CADC-C509-1B76-376C-A56543BAD7BB}"/>
                    </a:ext>
                  </a:extLst>
                </p14:cNvPr>
                <p14:cNvContentPartPr/>
                <p14:nvPr/>
              </p14:nvContentPartPr>
              <p14:xfrm>
                <a:off x="5533240" y="3274653"/>
                <a:ext cx="140040" cy="35640"/>
              </p14:xfrm>
            </p:contentPart>
          </mc:Choice>
          <mc:Fallback>
            <p:pic>
              <p:nvPicPr>
                <p:cNvPr id="3" name="Freihand 2">
                  <a:extLst>
                    <a:ext uri="{FF2B5EF4-FFF2-40B4-BE49-F238E27FC236}">
                      <a16:creationId xmlns:a16="http://schemas.microsoft.com/office/drawing/2014/main" id="{9153CADC-C509-1B76-376C-A56543BAD7BB}"/>
                    </a:ext>
                  </a:extLst>
                </p:cNvPr>
                <p:cNvPicPr/>
                <p:nvPr/>
              </p:nvPicPr>
              <p:blipFill>
                <a:blip r:embed="rId7"/>
                <a:stretch>
                  <a:fillRect/>
                </a:stretch>
              </p:blipFill>
              <p:spPr>
                <a:xfrm>
                  <a:off x="5524600" y="3265653"/>
                  <a:ext cx="157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ED0E6E02-C201-7D86-652C-80A7809A27D6}"/>
                    </a:ext>
                  </a:extLst>
                </p14:cNvPr>
                <p14:cNvContentPartPr/>
                <p14:nvPr/>
              </p14:nvContentPartPr>
              <p14:xfrm>
                <a:off x="4875880" y="3312093"/>
                <a:ext cx="1118880" cy="827640"/>
              </p14:xfrm>
            </p:contentPart>
          </mc:Choice>
          <mc:Fallback>
            <p:pic>
              <p:nvPicPr>
                <p:cNvPr id="4" name="Freihand 3">
                  <a:extLst>
                    <a:ext uri="{FF2B5EF4-FFF2-40B4-BE49-F238E27FC236}">
                      <a16:creationId xmlns:a16="http://schemas.microsoft.com/office/drawing/2014/main" id="{ED0E6E02-C201-7D86-652C-80A7809A27D6}"/>
                    </a:ext>
                  </a:extLst>
                </p:cNvPr>
                <p:cNvPicPr/>
                <p:nvPr/>
              </p:nvPicPr>
              <p:blipFill>
                <a:blip r:embed="rId9"/>
                <a:stretch>
                  <a:fillRect/>
                </a:stretch>
              </p:blipFill>
              <p:spPr>
                <a:xfrm>
                  <a:off x="4867240" y="3303093"/>
                  <a:ext cx="1136520" cy="845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B73A8541-E8E2-9D5C-8670-9A215EEDD76D}"/>
                    </a:ext>
                  </a:extLst>
                </p14:cNvPr>
                <p14:cNvContentPartPr/>
                <p14:nvPr/>
              </p14:nvContentPartPr>
              <p14:xfrm>
                <a:off x="3604000" y="3705573"/>
                <a:ext cx="104400" cy="41400"/>
              </p14:xfrm>
            </p:contentPart>
          </mc:Choice>
          <mc:Fallback>
            <p:pic>
              <p:nvPicPr>
                <p:cNvPr id="6" name="Freihand 5">
                  <a:extLst>
                    <a:ext uri="{FF2B5EF4-FFF2-40B4-BE49-F238E27FC236}">
                      <a16:creationId xmlns:a16="http://schemas.microsoft.com/office/drawing/2014/main" id="{B73A8541-E8E2-9D5C-8670-9A215EEDD76D}"/>
                    </a:ext>
                  </a:extLst>
                </p:cNvPr>
                <p:cNvPicPr/>
                <p:nvPr/>
              </p:nvPicPr>
              <p:blipFill>
                <a:blip r:embed="rId11"/>
                <a:stretch>
                  <a:fillRect/>
                </a:stretch>
              </p:blipFill>
              <p:spPr>
                <a:xfrm>
                  <a:off x="3595360" y="3696573"/>
                  <a:ext cx="122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59B2EB3F-93D8-1BE3-B844-0B498A1509C9}"/>
                    </a:ext>
                  </a:extLst>
                </p14:cNvPr>
                <p14:cNvContentPartPr/>
                <p14:nvPr/>
              </p14:nvContentPartPr>
              <p14:xfrm>
                <a:off x="978520" y="3606213"/>
                <a:ext cx="2628360" cy="1175400"/>
              </p14:xfrm>
            </p:contentPart>
          </mc:Choice>
          <mc:Fallback>
            <p:pic>
              <p:nvPicPr>
                <p:cNvPr id="7" name="Freihand 6">
                  <a:extLst>
                    <a:ext uri="{FF2B5EF4-FFF2-40B4-BE49-F238E27FC236}">
                      <a16:creationId xmlns:a16="http://schemas.microsoft.com/office/drawing/2014/main" id="{59B2EB3F-93D8-1BE3-B844-0B498A1509C9}"/>
                    </a:ext>
                  </a:extLst>
                </p:cNvPr>
                <p:cNvPicPr/>
                <p:nvPr/>
              </p:nvPicPr>
              <p:blipFill>
                <a:blip r:embed="rId13"/>
                <a:stretch>
                  <a:fillRect/>
                </a:stretch>
              </p:blipFill>
              <p:spPr>
                <a:xfrm>
                  <a:off x="969880" y="3597573"/>
                  <a:ext cx="2646000" cy="1193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FC150289-4562-7FBA-274D-9F30F7CDACC6}"/>
                    </a:ext>
                  </a:extLst>
                </p14:cNvPr>
                <p14:cNvContentPartPr/>
                <p14:nvPr/>
              </p14:nvContentPartPr>
              <p14:xfrm>
                <a:off x="776200" y="935373"/>
                <a:ext cx="1879200" cy="752400"/>
              </p14:xfrm>
            </p:contentPart>
          </mc:Choice>
          <mc:Fallback>
            <p:pic>
              <p:nvPicPr>
                <p:cNvPr id="10" name="Freihand 9">
                  <a:extLst>
                    <a:ext uri="{FF2B5EF4-FFF2-40B4-BE49-F238E27FC236}">
                      <a16:creationId xmlns:a16="http://schemas.microsoft.com/office/drawing/2014/main" id="{FC150289-4562-7FBA-274D-9F30F7CDACC6}"/>
                    </a:ext>
                  </a:extLst>
                </p:cNvPr>
                <p:cNvPicPr/>
                <p:nvPr/>
              </p:nvPicPr>
              <p:blipFill>
                <a:blip r:embed="rId15"/>
                <a:stretch>
                  <a:fillRect/>
                </a:stretch>
              </p:blipFill>
              <p:spPr>
                <a:xfrm>
                  <a:off x="767200" y="926733"/>
                  <a:ext cx="1896840" cy="770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3A932896-6778-000F-8241-E9FD3E587004}"/>
                    </a:ext>
                  </a:extLst>
                </p14:cNvPr>
                <p14:cNvContentPartPr/>
                <p14:nvPr/>
              </p14:nvContentPartPr>
              <p14:xfrm>
                <a:off x="-99680" y="991533"/>
                <a:ext cx="8586720" cy="4560120"/>
              </p14:xfrm>
            </p:contentPart>
          </mc:Choice>
          <mc:Fallback>
            <p:pic>
              <p:nvPicPr>
                <p:cNvPr id="11" name="Freihand 10">
                  <a:extLst>
                    <a:ext uri="{FF2B5EF4-FFF2-40B4-BE49-F238E27FC236}">
                      <a16:creationId xmlns:a16="http://schemas.microsoft.com/office/drawing/2014/main" id="{3A932896-6778-000F-8241-E9FD3E587004}"/>
                    </a:ext>
                  </a:extLst>
                </p:cNvPr>
                <p:cNvPicPr/>
                <p:nvPr/>
              </p:nvPicPr>
              <p:blipFill>
                <a:blip r:embed="rId17"/>
                <a:stretch>
                  <a:fillRect/>
                </a:stretch>
              </p:blipFill>
              <p:spPr>
                <a:xfrm>
                  <a:off x="-108680" y="982533"/>
                  <a:ext cx="8604360" cy="4577760"/>
                </a:xfrm>
                <a:prstGeom prst="rect">
                  <a:avLst/>
                </a:prstGeom>
              </p:spPr>
            </p:pic>
          </mc:Fallback>
        </mc:AlternateContent>
      </p:grpSp>
    </p:spTree>
    <p:extLst>
      <p:ext uri="{BB962C8B-B14F-4D97-AF65-F5344CB8AC3E}">
        <p14:creationId xmlns:p14="http://schemas.microsoft.com/office/powerpoint/2010/main" val="88680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F348F4C6-D73A-CD76-DFB8-B95DCF150DDA}"/>
              </a:ext>
            </a:extLst>
          </p:cNvPr>
          <p:cNvGrpSpPr/>
          <p:nvPr/>
        </p:nvGrpSpPr>
        <p:grpSpPr>
          <a:xfrm>
            <a:off x="5961640" y="5376333"/>
            <a:ext cx="1785240" cy="369360"/>
            <a:chOff x="5961640" y="5376333"/>
            <a:chExt cx="1785240" cy="36936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D2A3B2AA-A326-465E-5E15-782F1FE8F256}"/>
                    </a:ext>
                  </a:extLst>
                </p14:cNvPr>
                <p14:cNvContentPartPr/>
                <p14:nvPr/>
              </p14:nvContentPartPr>
              <p14:xfrm>
                <a:off x="5961640" y="5618253"/>
                <a:ext cx="1785240" cy="127440"/>
              </p14:xfrm>
            </p:contentPart>
          </mc:Choice>
          <mc:Fallback>
            <p:pic>
              <p:nvPicPr>
                <p:cNvPr id="2" name="Freihand 1">
                  <a:extLst>
                    <a:ext uri="{FF2B5EF4-FFF2-40B4-BE49-F238E27FC236}">
                      <a16:creationId xmlns:a16="http://schemas.microsoft.com/office/drawing/2014/main" id="{D2A3B2AA-A326-465E-5E15-782F1FE8F256}"/>
                    </a:ext>
                  </a:extLst>
                </p:cNvPr>
                <p:cNvPicPr/>
                <p:nvPr/>
              </p:nvPicPr>
              <p:blipFill>
                <a:blip r:embed="rId6"/>
                <a:stretch>
                  <a:fillRect/>
                </a:stretch>
              </p:blipFill>
              <p:spPr>
                <a:xfrm>
                  <a:off x="5953000" y="5609613"/>
                  <a:ext cx="1802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AA569AA3-8260-5D78-574D-3FFBBF7C998B}"/>
                    </a:ext>
                  </a:extLst>
                </p14:cNvPr>
                <p14:cNvContentPartPr/>
                <p14:nvPr/>
              </p14:nvContentPartPr>
              <p14:xfrm>
                <a:off x="6099520" y="5376333"/>
                <a:ext cx="1512360" cy="329760"/>
              </p14:xfrm>
            </p:contentPart>
          </mc:Choice>
          <mc:Fallback>
            <p:pic>
              <p:nvPicPr>
                <p:cNvPr id="3" name="Freihand 2">
                  <a:extLst>
                    <a:ext uri="{FF2B5EF4-FFF2-40B4-BE49-F238E27FC236}">
                      <a16:creationId xmlns:a16="http://schemas.microsoft.com/office/drawing/2014/main" id="{AA569AA3-8260-5D78-574D-3FFBBF7C998B}"/>
                    </a:ext>
                  </a:extLst>
                </p:cNvPr>
                <p:cNvPicPr/>
                <p:nvPr/>
              </p:nvPicPr>
              <p:blipFill>
                <a:blip r:embed="rId8"/>
                <a:stretch>
                  <a:fillRect/>
                </a:stretch>
              </p:blipFill>
              <p:spPr>
                <a:xfrm>
                  <a:off x="6090880" y="5367333"/>
                  <a:ext cx="1530000" cy="347400"/>
                </a:xfrm>
                <a:prstGeom prst="rect">
                  <a:avLst/>
                </a:prstGeom>
              </p:spPr>
            </p:pic>
          </mc:Fallback>
        </mc:AlternateContent>
      </p:grpSp>
    </p:spTree>
    <p:extLst>
      <p:ext uri="{BB962C8B-B14F-4D97-AF65-F5344CB8AC3E}">
        <p14:creationId xmlns:p14="http://schemas.microsoft.com/office/powerpoint/2010/main" val="4193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6A526A3E-745E-0FDB-04B4-9B6A924B2CD5}"/>
                  </a:ext>
                </a:extLst>
              </p14:cNvPr>
              <p14:cNvContentPartPr/>
              <p14:nvPr/>
            </p14:nvContentPartPr>
            <p14:xfrm>
              <a:off x="6350440" y="176133"/>
              <a:ext cx="5617800" cy="3092400"/>
            </p14:xfrm>
          </p:contentPart>
        </mc:Choice>
        <mc:Fallback>
          <p:pic>
            <p:nvPicPr>
              <p:cNvPr id="2" name="Freihand 1">
                <a:extLst>
                  <a:ext uri="{FF2B5EF4-FFF2-40B4-BE49-F238E27FC236}">
                    <a16:creationId xmlns:a16="http://schemas.microsoft.com/office/drawing/2014/main" id="{6A526A3E-745E-0FDB-04B4-9B6A924B2CD5}"/>
                  </a:ext>
                </a:extLst>
              </p:cNvPr>
              <p:cNvPicPr/>
              <p:nvPr/>
            </p:nvPicPr>
            <p:blipFill>
              <a:blip r:embed="rId6"/>
              <a:stretch>
                <a:fillRect/>
              </a:stretch>
            </p:blipFill>
            <p:spPr>
              <a:xfrm>
                <a:off x="6341440" y="167493"/>
                <a:ext cx="5635440" cy="3110040"/>
              </a:xfrm>
              <a:prstGeom prst="rect">
                <a:avLst/>
              </a:prstGeom>
            </p:spPr>
          </p:pic>
        </mc:Fallback>
      </mc:AlternateContent>
      <p:grpSp>
        <p:nvGrpSpPr>
          <p:cNvPr id="5" name="Gruppieren 4">
            <a:extLst>
              <a:ext uri="{FF2B5EF4-FFF2-40B4-BE49-F238E27FC236}">
                <a16:creationId xmlns:a16="http://schemas.microsoft.com/office/drawing/2014/main" id="{B8CAEA63-95AA-C6DD-0CCB-07392FB3D1FA}"/>
              </a:ext>
            </a:extLst>
          </p:cNvPr>
          <p:cNvGrpSpPr/>
          <p:nvPr/>
        </p:nvGrpSpPr>
        <p:grpSpPr>
          <a:xfrm>
            <a:off x="2227360" y="210693"/>
            <a:ext cx="9238320" cy="3337560"/>
            <a:chOff x="2227360" y="210693"/>
            <a:chExt cx="9238320" cy="333756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5250BE44-77FA-8DDC-0C77-718AAC3E74B9}"/>
                    </a:ext>
                  </a:extLst>
                </p14:cNvPr>
                <p14:cNvContentPartPr/>
                <p14:nvPr/>
              </p14:nvContentPartPr>
              <p14:xfrm>
                <a:off x="6795760" y="210693"/>
                <a:ext cx="4669920" cy="3014640"/>
              </p14:xfrm>
            </p:contentPart>
          </mc:Choice>
          <mc:Fallback>
            <p:pic>
              <p:nvPicPr>
                <p:cNvPr id="3" name="Freihand 2">
                  <a:extLst>
                    <a:ext uri="{FF2B5EF4-FFF2-40B4-BE49-F238E27FC236}">
                      <a16:creationId xmlns:a16="http://schemas.microsoft.com/office/drawing/2014/main" id="{5250BE44-77FA-8DDC-0C77-718AAC3E74B9}"/>
                    </a:ext>
                  </a:extLst>
                </p:cNvPr>
                <p:cNvPicPr/>
                <p:nvPr/>
              </p:nvPicPr>
              <p:blipFill>
                <a:blip r:embed="rId8"/>
                <a:stretch>
                  <a:fillRect/>
                </a:stretch>
              </p:blipFill>
              <p:spPr>
                <a:xfrm>
                  <a:off x="6786760" y="202053"/>
                  <a:ext cx="4687560" cy="303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E02FAA55-C9A4-D695-E529-79F518E13717}"/>
                    </a:ext>
                  </a:extLst>
                </p14:cNvPr>
                <p14:cNvContentPartPr/>
                <p14:nvPr/>
              </p14:nvContentPartPr>
              <p14:xfrm>
                <a:off x="2227360" y="981093"/>
                <a:ext cx="3877560" cy="2567160"/>
              </p14:xfrm>
            </p:contentPart>
          </mc:Choice>
          <mc:Fallback>
            <p:pic>
              <p:nvPicPr>
                <p:cNvPr id="4" name="Freihand 3">
                  <a:extLst>
                    <a:ext uri="{FF2B5EF4-FFF2-40B4-BE49-F238E27FC236}">
                      <a16:creationId xmlns:a16="http://schemas.microsoft.com/office/drawing/2014/main" id="{E02FAA55-C9A4-D695-E529-79F518E13717}"/>
                    </a:ext>
                  </a:extLst>
                </p:cNvPr>
                <p:cNvPicPr/>
                <p:nvPr/>
              </p:nvPicPr>
              <p:blipFill>
                <a:blip r:embed="rId10"/>
                <a:stretch>
                  <a:fillRect/>
                </a:stretch>
              </p:blipFill>
              <p:spPr>
                <a:xfrm>
                  <a:off x="2218720" y="972453"/>
                  <a:ext cx="3895200" cy="2584800"/>
                </a:xfrm>
                <a:prstGeom prst="rect">
                  <a:avLst/>
                </a:prstGeom>
              </p:spPr>
            </p:pic>
          </mc:Fallback>
        </mc:AlternateContent>
      </p:grpSp>
    </p:spTree>
    <p:extLst>
      <p:ext uri="{BB962C8B-B14F-4D97-AF65-F5344CB8AC3E}">
        <p14:creationId xmlns:p14="http://schemas.microsoft.com/office/powerpoint/2010/main" val="3187477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wiederspiegelt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00AE9E6-2648-385D-3EBD-6EAF825829D1}"/>
                  </a:ext>
                </a:extLst>
              </p14:cNvPr>
              <p14:cNvContentPartPr/>
              <p14:nvPr/>
            </p14:nvContentPartPr>
            <p14:xfrm>
              <a:off x="9591160" y="1627653"/>
              <a:ext cx="2356560" cy="121320"/>
            </p14:xfrm>
          </p:contentPart>
        </mc:Choice>
        <mc:Fallback>
          <p:pic>
            <p:nvPicPr>
              <p:cNvPr id="2" name="Freihand 1">
                <a:extLst>
                  <a:ext uri="{FF2B5EF4-FFF2-40B4-BE49-F238E27FC236}">
                    <a16:creationId xmlns:a16="http://schemas.microsoft.com/office/drawing/2014/main" id="{A00AE9E6-2648-385D-3EBD-6EAF825829D1}"/>
                  </a:ext>
                </a:extLst>
              </p:cNvPr>
              <p:cNvPicPr/>
              <p:nvPr/>
            </p:nvPicPr>
            <p:blipFill>
              <a:blip r:embed="rId4"/>
              <a:stretch>
                <a:fillRect/>
              </a:stretch>
            </p:blipFill>
            <p:spPr>
              <a:xfrm>
                <a:off x="9582160" y="1619013"/>
                <a:ext cx="2374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63DAFD7-01DC-0951-FAA0-112015DD24B2}"/>
                  </a:ext>
                </a:extLst>
              </p14:cNvPr>
              <p14:cNvContentPartPr/>
              <p14:nvPr/>
            </p14:nvContentPartPr>
            <p14:xfrm>
              <a:off x="996880" y="4387053"/>
              <a:ext cx="2527200" cy="47160"/>
            </p14:xfrm>
          </p:contentPart>
        </mc:Choice>
        <mc:Fallback>
          <p:pic>
            <p:nvPicPr>
              <p:cNvPr id="5" name="Freihand 4">
                <a:extLst>
                  <a:ext uri="{FF2B5EF4-FFF2-40B4-BE49-F238E27FC236}">
                    <a16:creationId xmlns:a16="http://schemas.microsoft.com/office/drawing/2014/main" id="{E63DAFD7-01DC-0951-FAA0-112015DD24B2}"/>
                  </a:ext>
                </a:extLst>
              </p:cNvPr>
              <p:cNvPicPr/>
              <p:nvPr/>
            </p:nvPicPr>
            <p:blipFill>
              <a:blip r:embed="rId6"/>
              <a:stretch>
                <a:fillRect/>
              </a:stretch>
            </p:blipFill>
            <p:spPr>
              <a:xfrm>
                <a:off x="987880" y="4378413"/>
                <a:ext cx="2544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B45EC03E-7343-52BE-366E-0771651A4484}"/>
                  </a:ext>
                </a:extLst>
              </p14:cNvPr>
              <p14:cNvContentPartPr/>
              <p14:nvPr/>
            </p14:nvContentPartPr>
            <p14:xfrm>
              <a:off x="9876280" y="1539453"/>
              <a:ext cx="2007720" cy="203760"/>
            </p14:xfrm>
          </p:contentPart>
        </mc:Choice>
        <mc:Fallback>
          <p:pic>
            <p:nvPicPr>
              <p:cNvPr id="7" name="Freihand 6">
                <a:extLst>
                  <a:ext uri="{FF2B5EF4-FFF2-40B4-BE49-F238E27FC236}">
                    <a16:creationId xmlns:a16="http://schemas.microsoft.com/office/drawing/2014/main" id="{B45EC03E-7343-52BE-366E-0771651A4484}"/>
                  </a:ext>
                </a:extLst>
              </p:cNvPr>
              <p:cNvPicPr/>
              <p:nvPr/>
            </p:nvPicPr>
            <p:blipFill>
              <a:blip r:embed="rId8"/>
              <a:stretch>
                <a:fillRect/>
              </a:stretch>
            </p:blipFill>
            <p:spPr>
              <a:xfrm>
                <a:off x="9867640" y="1530453"/>
                <a:ext cx="2025360" cy="221400"/>
              </a:xfrm>
              <a:prstGeom prst="rect">
                <a:avLst/>
              </a:prstGeom>
            </p:spPr>
          </p:pic>
        </mc:Fallback>
      </mc:AlternateContent>
    </p:spTree>
    <p:extLst>
      <p:ext uri="{BB962C8B-B14F-4D97-AF65-F5344CB8AC3E}">
        <p14:creationId xmlns:p14="http://schemas.microsoft.com/office/powerpoint/2010/main" val="2122362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D99D338-CF23-078A-5669-DAD670A4FA58}"/>
                  </a:ext>
                </a:extLst>
              </p14:cNvPr>
              <p14:cNvContentPartPr/>
              <p14:nvPr/>
            </p14:nvContentPartPr>
            <p14:xfrm>
              <a:off x="3608680" y="2546733"/>
              <a:ext cx="4260960" cy="1470240"/>
            </p14:xfrm>
          </p:contentPart>
        </mc:Choice>
        <mc:Fallback>
          <p:pic>
            <p:nvPicPr>
              <p:cNvPr id="2" name="Freihand 1">
                <a:extLst>
                  <a:ext uri="{FF2B5EF4-FFF2-40B4-BE49-F238E27FC236}">
                    <a16:creationId xmlns:a16="http://schemas.microsoft.com/office/drawing/2014/main" id="{DD99D338-CF23-078A-5669-DAD670A4FA58}"/>
                  </a:ext>
                </a:extLst>
              </p:cNvPr>
              <p:cNvPicPr/>
              <p:nvPr/>
            </p:nvPicPr>
            <p:blipFill>
              <a:blip r:embed="rId4"/>
              <a:stretch>
                <a:fillRect/>
              </a:stretch>
            </p:blipFill>
            <p:spPr>
              <a:xfrm>
                <a:off x="3600040" y="2538093"/>
                <a:ext cx="4278600" cy="148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Freihand 13">
                <a:extLst>
                  <a:ext uri="{FF2B5EF4-FFF2-40B4-BE49-F238E27FC236}">
                    <a16:creationId xmlns:a16="http://schemas.microsoft.com/office/drawing/2014/main" id="{B3C5C48C-9893-75DB-77EF-0C4EF2910DC8}"/>
                  </a:ext>
                </a:extLst>
              </p14:cNvPr>
              <p14:cNvContentPartPr/>
              <p14:nvPr/>
            </p14:nvContentPartPr>
            <p14:xfrm>
              <a:off x="5608840" y="5049813"/>
              <a:ext cx="14040" cy="114480"/>
            </p14:xfrm>
          </p:contentPart>
        </mc:Choice>
        <mc:Fallback>
          <p:pic>
            <p:nvPicPr>
              <p:cNvPr id="14" name="Freihand 13">
                <a:extLst>
                  <a:ext uri="{FF2B5EF4-FFF2-40B4-BE49-F238E27FC236}">
                    <a16:creationId xmlns:a16="http://schemas.microsoft.com/office/drawing/2014/main" id="{B3C5C48C-9893-75DB-77EF-0C4EF2910DC8}"/>
                  </a:ext>
                </a:extLst>
              </p:cNvPr>
              <p:cNvPicPr/>
              <p:nvPr/>
            </p:nvPicPr>
            <p:blipFill>
              <a:blip r:embed="rId6"/>
              <a:stretch>
                <a:fillRect/>
              </a:stretch>
            </p:blipFill>
            <p:spPr>
              <a:xfrm>
                <a:off x="5600200" y="5040813"/>
                <a:ext cx="31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3" name="Freihand 22">
                <a:extLst>
                  <a:ext uri="{FF2B5EF4-FFF2-40B4-BE49-F238E27FC236}">
                    <a16:creationId xmlns:a16="http://schemas.microsoft.com/office/drawing/2014/main" id="{36205F92-05CF-CE24-6E33-F6A11E865AE8}"/>
                  </a:ext>
                </a:extLst>
              </p14:cNvPr>
              <p14:cNvContentPartPr/>
              <p14:nvPr/>
            </p14:nvContentPartPr>
            <p14:xfrm>
              <a:off x="7686760" y="1216533"/>
              <a:ext cx="493920" cy="591120"/>
            </p14:xfrm>
          </p:contentPart>
        </mc:Choice>
        <mc:Fallback>
          <p:pic>
            <p:nvPicPr>
              <p:cNvPr id="23" name="Freihand 22">
                <a:extLst>
                  <a:ext uri="{FF2B5EF4-FFF2-40B4-BE49-F238E27FC236}">
                    <a16:creationId xmlns:a16="http://schemas.microsoft.com/office/drawing/2014/main" id="{36205F92-05CF-CE24-6E33-F6A11E865AE8}"/>
                  </a:ext>
                </a:extLst>
              </p:cNvPr>
              <p:cNvPicPr/>
              <p:nvPr/>
            </p:nvPicPr>
            <p:blipFill>
              <a:blip r:embed="rId8"/>
              <a:stretch>
                <a:fillRect/>
              </a:stretch>
            </p:blipFill>
            <p:spPr>
              <a:xfrm>
                <a:off x="7678120" y="1207893"/>
                <a:ext cx="511560" cy="608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4" name="Freihand 23">
                <a:extLst>
                  <a:ext uri="{FF2B5EF4-FFF2-40B4-BE49-F238E27FC236}">
                    <a16:creationId xmlns:a16="http://schemas.microsoft.com/office/drawing/2014/main" id="{2E9183C5-7469-5019-BDFE-0AA18F423DB1}"/>
                  </a:ext>
                </a:extLst>
              </p14:cNvPr>
              <p14:cNvContentPartPr/>
              <p14:nvPr/>
            </p14:nvContentPartPr>
            <p14:xfrm>
              <a:off x="7591360" y="2131653"/>
              <a:ext cx="322200" cy="443880"/>
            </p14:xfrm>
          </p:contentPart>
        </mc:Choice>
        <mc:Fallback>
          <p:pic>
            <p:nvPicPr>
              <p:cNvPr id="24" name="Freihand 23">
                <a:extLst>
                  <a:ext uri="{FF2B5EF4-FFF2-40B4-BE49-F238E27FC236}">
                    <a16:creationId xmlns:a16="http://schemas.microsoft.com/office/drawing/2014/main" id="{2E9183C5-7469-5019-BDFE-0AA18F423DB1}"/>
                  </a:ext>
                </a:extLst>
              </p:cNvPr>
              <p:cNvPicPr/>
              <p:nvPr/>
            </p:nvPicPr>
            <p:blipFill>
              <a:blip r:embed="rId10"/>
              <a:stretch>
                <a:fillRect/>
              </a:stretch>
            </p:blipFill>
            <p:spPr>
              <a:xfrm>
                <a:off x="7582360" y="2122653"/>
                <a:ext cx="339840" cy="46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 name="Freihand 26">
                <a:extLst>
                  <a:ext uri="{FF2B5EF4-FFF2-40B4-BE49-F238E27FC236}">
                    <a16:creationId xmlns:a16="http://schemas.microsoft.com/office/drawing/2014/main" id="{F655C4D3-5D27-FD27-DA7A-0A0EB8F94507}"/>
                  </a:ext>
                </a:extLst>
              </p14:cNvPr>
              <p14:cNvContentPartPr/>
              <p14:nvPr/>
            </p14:nvContentPartPr>
            <p14:xfrm>
              <a:off x="4728280" y="4909413"/>
              <a:ext cx="9360" cy="160200"/>
            </p14:xfrm>
          </p:contentPart>
        </mc:Choice>
        <mc:Fallback>
          <p:pic>
            <p:nvPicPr>
              <p:cNvPr id="27" name="Freihand 26">
                <a:extLst>
                  <a:ext uri="{FF2B5EF4-FFF2-40B4-BE49-F238E27FC236}">
                    <a16:creationId xmlns:a16="http://schemas.microsoft.com/office/drawing/2014/main" id="{F655C4D3-5D27-FD27-DA7A-0A0EB8F94507}"/>
                  </a:ext>
                </a:extLst>
              </p:cNvPr>
              <p:cNvPicPr/>
              <p:nvPr/>
            </p:nvPicPr>
            <p:blipFill>
              <a:blip r:embed="rId12"/>
              <a:stretch>
                <a:fillRect/>
              </a:stretch>
            </p:blipFill>
            <p:spPr>
              <a:xfrm>
                <a:off x="4719280" y="4900773"/>
                <a:ext cx="27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0" name="Freihand 69">
                <a:extLst>
                  <a:ext uri="{FF2B5EF4-FFF2-40B4-BE49-F238E27FC236}">
                    <a16:creationId xmlns:a16="http://schemas.microsoft.com/office/drawing/2014/main" id="{0F807E33-3184-A6F9-5F3D-9F7374CA68AC}"/>
                  </a:ext>
                </a:extLst>
              </p14:cNvPr>
              <p14:cNvContentPartPr/>
              <p14:nvPr/>
            </p14:nvContentPartPr>
            <p14:xfrm>
              <a:off x="5589760" y="3256293"/>
              <a:ext cx="90360" cy="93960"/>
            </p14:xfrm>
          </p:contentPart>
        </mc:Choice>
        <mc:Fallback>
          <p:pic>
            <p:nvPicPr>
              <p:cNvPr id="70" name="Freihand 69">
                <a:extLst>
                  <a:ext uri="{FF2B5EF4-FFF2-40B4-BE49-F238E27FC236}">
                    <a16:creationId xmlns:a16="http://schemas.microsoft.com/office/drawing/2014/main" id="{0F807E33-3184-A6F9-5F3D-9F7374CA68AC}"/>
                  </a:ext>
                </a:extLst>
              </p:cNvPr>
              <p:cNvPicPr/>
              <p:nvPr/>
            </p:nvPicPr>
            <p:blipFill>
              <a:blip r:embed="rId14"/>
              <a:stretch>
                <a:fillRect/>
              </a:stretch>
            </p:blipFill>
            <p:spPr>
              <a:xfrm>
                <a:off x="5580760" y="3247653"/>
                <a:ext cx="108000" cy="111600"/>
              </a:xfrm>
              <a:prstGeom prst="rect">
                <a:avLst/>
              </a:prstGeom>
            </p:spPr>
          </p:pic>
        </mc:Fallback>
      </mc:AlternateContent>
      <p:grpSp>
        <p:nvGrpSpPr>
          <p:cNvPr id="78" name="Gruppieren 77">
            <a:extLst>
              <a:ext uri="{FF2B5EF4-FFF2-40B4-BE49-F238E27FC236}">
                <a16:creationId xmlns:a16="http://schemas.microsoft.com/office/drawing/2014/main" id="{1D16E825-1451-2447-0C10-335AF7E5A2E7}"/>
              </a:ext>
            </a:extLst>
          </p:cNvPr>
          <p:cNvGrpSpPr/>
          <p:nvPr/>
        </p:nvGrpSpPr>
        <p:grpSpPr>
          <a:xfrm>
            <a:off x="4623160" y="5147013"/>
            <a:ext cx="680040" cy="440280"/>
            <a:chOff x="4623160" y="5147013"/>
            <a:chExt cx="680040" cy="440280"/>
          </a:xfrm>
        </p:grpSpPr>
        <mc:AlternateContent xmlns:mc="http://schemas.openxmlformats.org/markup-compatibility/2006">
          <mc:Choice xmlns:p14="http://schemas.microsoft.com/office/powerpoint/2010/main" Requires="p14">
            <p:contentPart p14:bwMode="auto" r:id="rId15">
              <p14:nvContentPartPr>
                <p14:cNvPr id="50" name="Freihand 49">
                  <a:extLst>
                    <a:ext uri="{FF2B5EF4-FFF2-40B4-BE49-F238E27FC236}">
                      <a16:creationId xmlns:a16="http://schemas.microsoft.com/office/drawing/2014/main" id="{DCF2B0A8-73AC-E215-56F2-0D44EB7E6671}"/>
                    </a:ext>
                  </a:extLst>
                </p14:cNvPr>
                <p14:cNvContentPartPr/>
                <p14:nvPr/>
              </p14:nvContentPartPr>
              <p14:xfrm>
                <a:off x="4633240" y="5269413"/>
                <a:ext cx="89640" cy="137880"/>
              </p14:xfrm>
            </p:contentPart>
          </mc:Choice>
          <mc:Fallback>
            <p:pic>
              <p:nvPicPr>
                <p:cNvPr id="50" name="Freihand 49">
                  <a:extLst>
                    <a:ext uri="{FF2B5EF4-FFF2-40B4-BE49-F238E27FC236}">
                      <a16:creationId xmlns:a16="http://schemas.microsoft.com/office/drawing/2014/main" id="{DCF2B0A8-73AC-E215-56F2-0D44EB7E6671}"/>
                    </a:ext>
                  </a:extLst>
                </p:cNvPr>
                <p:cNvPicPr/>
                <p:nvPr/>
              </p:nvPicPr>
              <p:blipFill>
                <a:blip r:embed="rId16"/>
                <a:stretch>
                  <a:fillRect/>
                </a:stretch>
              </p:blipFill>
              <p:spPr>
                <a:xfrm>
                  <a:off x="4624240" y="5260773"/>
                  <a:ext cx="107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1" name="Freihand 50">
                  <a:extLst>
                    <a:ext uri="{FF2B5EF4-FFF2-40B4-BE49-F238E27FC236}">
                      <a16:creationId xmlns:a16="http://schemas.microsoft.com/office/drawing/2014/main" id="{7D385666-2ACF-9388-FAC8-49AD742D195A}"/>
                    </a:ext>
                  </a:extLst>
                </p14:cNvPr>
                <p14:cNvContentPartPr/>
                <p14:nvPr/>
              </p14:nvContentPartPr>
              <p14:xfrm>
                <a:off x="4623160" y="5275893"/>
                <a:ext cx="150120" cy="83880"/>
              </p14:xfrm>
            </p:contentPart>
          </mc:Choice>
          <mc:Fallback>
            <p:pic>
              <p:nvPicPr>
                <p:cNvPr id="51" name="Freihand 50">
                  <a:extLst>
                    <a:ext uri="{FF2B5EF4-FFF2-40B4-BE49-F238E27FC236}">
                      <a16:creationId xmlns:a16="http://schemas.microsoft.com/office/drawing/2014/main" id="{7D385666-2ACF-9388-FAC8-49AD742D195A}"/>
                    </a:ext>
                  </a:extLst>
                </p:cNvPr>
                <p:cNvPicPr/>
                <p:nvPr/>
              </p:nvPicPr>
              <p:blipFill>
                <a:blip r:embed="rId18"/>
                <a:stretch>
                  <a:fillRect/>
                </a:stretch>
              </p:blipFill>
              <p:spPr>
                <a:xfrm>
                  <a:off x="4614160" y="5266893"/>
                  <a:ext cx="167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2" name="Freihand 51">
                  <a:extLst>
                    <a:ext uri="{FF2B5EF4-FFF2-40B4-BE49-F238E27FC236}">
                      <a16:creationId xmlns:a16="http://schemas.microsoft.com/office/drawing/2014/main" id="{747EDDFA-0082-CC43-B73A-EF3622F9830F}"/>
                    </a:ext>
                  </a:extLst>
                </p14:cNvPr>
                <p14:cNvContentPartPr/>
                <p14:nvPr/>
              </p14:nvContentPartPr>
              <p14:xfrm>
                <a:off x="4784440" y="5149173"/>
                <a:ext cx="95040" cy="141120"/>
              </p14:xfrm>
            </p:contentPart>
          </mc:Choice>
          <mc:Fallback>
            <p:pic>
              <p:nvPicPr>
                <p:cNvPr id="52" name="Freihand 51">
                  <a:extLst>
                    <a:ext uri="{FF2B5EF4-FFF2-40B4-BE49-F238E27FC236}">
                      <a16:creationId xmlns:a16="http://schemas.microsoft.com/office/drawing/2014/main" id="{747EDDFA-0082-CC43-B73A-EF3622F9830F}"/>
                    </a:ext>
                  </a:extLst>
                </p:cNvPr>
                <p:cNvPicPr/>
                <p:nvPr/>
              </p:nvPicPr>
              <p:blipFill>
                <a:blip r:embed="rId20"/>
                <a:stretch>
                  <a:fillRect/>
                </a:stretch>
              </p:blipFill>
              <p:spPr>
                <a:xfrm>
                  <a:off x="4775800" y="5140173"/>
                  <a:ext cx="112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3" name="Freihand 52">
                  <a:extLst>
                    <a:ext uri="{FF2B5EF4-FFF2-40B4-BE49-F238E27FC236}">
                      <a16:creationId xmlns:a16="http://schemas.microsoft.com/office/drawing/2014/main" id="{063BB6D6-D9E2-85E4-A590-B2D219D8EC66}"/>
                    </a:ext>
                  </a:extLst>
                </p14:cNvPr>
                <p14:cNvContentPartPr/>
                <p14:nvPr/>
              </p14:nvContentPartPr>
              <p14:xfrm>
                <a:off x="4920520" y="5193453"/>
                <a:ext cx="46800" cy="63000"/>
              </p14:xfrm>
            </p:contentPart>
          </mc:Choice>
          <mc:Fallback>
            <p:pic>
              <p:nvPicPr>
                <p:cNvPr id="53" name="Freihand 52">
                  <a:extLst>
                    <a:ext uri="{FF2B5EF4-FFF2-40B4-BE49-F238E27FC236}">
                      <a16:creationId xmlns:a16="http://schemas.microsoft.com/office/drawing/2014/main" id="{063BB6D6-D9E2-85E4-A590-B2D219D8EC66}"/>
                    </a:ext>
                  </a:extLst>
                </p:cNvPr>
                <p:cNvPicPr/>
                <p:nvPr/>
              </p:nvPicPr>
              <p:blipFill>
                <a:blip r:embed="rId22"/>
                <a:stretch>
                  <a:fillRect/>
                </a:stretch>
              </p:blipFill>
              <p:spPr>
                <a:xfrm>
                  <a:off x="4911520" y="5184453"/>
                  <a:ext cx="64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4" name="Freihand 53">
                  <a:extLst>
                    <a:ext uri="{FF2B5EF4-FFF2-40B4-BE49-F238E27FC236}">
                      <a16:creationId xmlns:a16="http://schemas.microsoft.com/office/drawing/2014/main" id="{DE389EAF-8A7D-0EA2-BBAA-476F39AD336A}"/>
                    </a:ext>
                  </a:extLst>
                </p14:cNvPr>
                <p14:cNvContentPartPr/>
                <p14:nvPr/>
              </p14:nvContentPartPr>
              <p14:xfrm>
                <a:off x="4991080" y="5147013"/>
                <a:ext cx="138960" cy="83160"/>
              </p14:xfrm>
            </p:contentPart>
          </mc:Choice>
          <mc:Fallback>
            <p:pic>
              <p:nvPicPr>
                <p:cNvPr id="54" name="Freihand 53">
                  <a:extLst>
                    <a:ext uri="{FF2B5EF4-FFF2-40B4-BE49-F238E27FC236}">
                      <a16:creationId xmlns:a16="http://schemas.microsoft.com/office/drawing/2014/main" id="{DE389EAF-8A7D-0EA2-BBAA-476F39AD336A}"/>
                    </a:ext>
                  </a:extLst>
                </p:cNvPr>
                <p:cNvPicPr/>
                <p:nvPr/>
              </p:nvPicPr>
              <p:blipFill>
                <a:blip r:embed="rId24"/>
                <a:stretch>
                  <a:fillRect/>
                </a:stretch>
              </p:blipFill>
              <p:spPr>
                <a:xfrm>
                  <a:off x="4982080" y="5138373"/>
                  <a:ext cx="156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6" name="Freihand 55">
                  <a:extLst>
                    <a:ext uri="{FF2B5EF4-FFF2-40B4-BE49-F238E27FC236}">
                      <a16:creationId xmlns:a16="http://schemas.microsoft.com/office/drawing/2014/main" id="{85565D37-8943-ACBA-76BC-17984B3D5F2F}"/>
                    </a:ext>
                  </a:extLst>
                </p14:cNvPr>
                <p14:cNvContentPartPr/>
                <p14:nvPr/>
              </p14:nvContentPartPr>
              <p14:xfrm>
                <a:off x="5027080" y="5154213"/>
                <a:ext cx="118080" cy="7560"/>
              </p14:xfrm>
            </p:contentPart>
          </mc:Choice>
          <mc:Fallback>
            <p:pic>
              <p:nvPicPr>
                <p:cNvPr id="56" name="Freihand 55">
                  <a:extLst>
                    <a:ext uri="{FF2B5EF4-FFF2-40B4-BE49-F238E27FC236}">
                      <a16:creationId xmlns:a16="http://schemas.microsoft.com/office/drawing/2014/main" id="{85565D37-8943-ACBA-76BC-17984B3D5F2F}"/>
                    </a:ext>
                  </a:extLst>
                </p:cNvPr>
                <p:cNvPicPr/>
                <p:nvPr/>
              </p:nvPicPr>
              <p:blipFill>
                <a:blip r:embed="rId26"/>
                <a:stretch>
                  <a:fillRect/>
                </a:stretch>
              </p:blipFill>
              <p:spPr>
                <a:xfrm>
                  <a:off x="5018440" y="5145573"/>
                  <a:ext cx="135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8" name="Freihand 57">
                  <a:extLst>
                    <a:ext uri="{FF2B5EF4-FFF2-40B4-BE49-F238E27FC236}">
                      <a16:creationId xmlns:a16="http://schemas.microsoft.com/office/drawing/2014/main" id="{82A76A5B-1387-B01A-BA88-45913BAE0533}"/>
                    </a:ext>
                  </a:extLst>
                </p14:cNvPr>
                <p14:cNvContentPartPr/>
                <p14:nvPr/>
              </p14:nvContentPartPr>
              <p14:xfrm>
                <a:off x="5116720" y="5486493"/>
                <a:ext cx="186480" cy="19800"/>
              </p14:xfrm>
            </p:contentPart>
          </mc:Choice>
          <mc:Fallback>
            <p:pic>
              <p:nvPicPr>
                <p:cNvPr id="58" name="Freihand 57">
                  <a:extLst>
                    <a:ext uri="{FF2B5EF4-FFF2-40B4-BE49-F238E27FC236}">
                      <a16:creationId xmlns:a16="http://schemas.microsoft.com/office/drawing/2014/main" id="{82A76A5B-1387-B01A-BA88-45913BAE0533}"/>
                    </a:ext>
                  </a:extLst>
                </p:cNvPr>
                <p:cNvPicPr/>
                <p:nvPr/>
              </p:nvPicPr>
              <p:blipFill>
                <a:blip r:embed="rId28"/>
                <a:stretch>
                  <a:fillRect/>
                </a:stretch>
              </p:blipFill>
              <p:spPr>
                <a:xfrm>
                  <a:off x="5107720" y="5477853"/>
                  <a:ext cx="20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9" name="Freihand 58">
                  <a:extLst>
                    <a:ext uri="{FF2B5EF4-FFF2-40B4-BE49-F238E27FC236}">
                      <a16:creationId xmlns:a16="http://schemas.microsoft.com/office/drawing/2014/main" id="{64912E5C-6F0F-6B4A-E905-16875BD6A363}"/>
                    </a:ext>
                  </a:extLst>
                </p14:cNvPr>
                <p14:cNvContentPartPr/>
                <p14:nvPr/>
              </p14:nvContentPartPr>
              <p14:xfrm>
                <a:off x="4961200" y="5373093"/>
                <a:ext cx="161640" cy="207000"/>
              </p14:xfrm>
            </p:contentPart>
          </mc:Choice>
          <mc:Fallback>
            <p:pic>
              <p:nvPicPr>
                <p:cNvPr id="59" name="Freihand 58">
                  <a:extLst>
                    <a:ext uri="{FF2B5EF4-FFF2-40B4-BE49-F238E27FC236}">
                      <a16:creationId xmlns:a16="http://schemas.microsoft.com/office/drawing/2014/main" id="{64912E5C-6F0F-6B4A-E905-16875BD6A363}"/>
                    </a:ext>
                  </a:extLst>
                </p:cNvPr>
                <p:cNvPicPr/>
                <p:nvPr/>
              </p:nvPicPr>
              <p:blipFill>
                <a:blip r:embed="rId30"/>
                <a:stretch>
                  <a:fillRect/>
                </a:stretch>
              </p:blipFill>
              <p:spPr>
                <a:xfrm>
                  <a:off x="4952200" y="5364093"/>
                  <a:ext cx="179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6" name="Freihand 75">
                  <a:extLst>
                    <a:ext uri="{FF2B5EF4-FFF2-40B4-BE49-F238E27FC236}">
                      <a16:creationId xmlns:a16="http://schemas.microsoft.com/office/drawing/2014/main" id="{B7F9E94C-EE65-A589-3B91-6AB2EFC1BF69}"/>
                    </a:ext>
                  </a:extLst>
                </p14:cNvPr>
                <p14:cNvContentPartPr/>
                <p14:nvPr/>
              </p14:nvContentPartPr>
              <p14:xfrm>
                <a:off x="5069560" y="5426733"/>
                <a:ext cx="200880" cy="49680"/>
              </p14:xfrm>
            </p:contentPart>
          </mc:Choice>
          <mc:Fallback>
            <p:pic>
              <p:nvPicPr>
                <p:cNvPr id="76" name="Freihand 75">
                  <a:extLst>
                    <a:ext uri="{FF2B5EF4-FFF2-40B4-BE49-F238E27FC236}">
                      <a16:creationId xmlns:a16="http://schemas.microsoft.com/office/drawing/2014/main" id="{B7F9E94C-EE65-A589-3B91-6AB2EFC1BF69}"/>
                    </a:ext>
                  </a:extLst>
                </p:cNvPr>
                <p:cNvPicPr/>
                <p:nvPr/>
              </p:nvPicPr>
              <p:blipFill>
                <a:blip r:embed="rId32"/>
                <a:stretch>
                  <a:fillRect/>
                </a:stretch>
              </p:blipFill>
              <p:spPr>
                <a:xfrm>
                  <a:off x="5060560" y="5417733"/>
                  <a:ext cx="218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7" name="Freihand 76">
                  <a:extLst>
                    <a:ext uri="{FF2B5EF4-FFF2-40B4-BE49-F238E27FC236}">
                      <a16:creationId xmlns:a16="http://schemas.microsoft.com/office/drawing/2014/main" id="{AA441343-6930-13AB-BB68-737ABE34A8D2}"/>
                    </a:ext>
                  </a:extLst>
                </p14:cNvPr>
                <p14:cNvContentPartPr/>
                <p14:nvPr/>
              </p14:nvContentPartPr>
              <p14:xfrm>
                <a:off x="4962640" y="5360853"/>
                <a:ext cx="171360" cy="226440"/>
              </p14:xfrm>
            </p:contentPart>
          </mc:Choice>
          <mc:Fallback>
            <p:pic>
              <p:nvPicPr>
                <p:cNvPr id="77" name="Freihand 76">
                  <a:extLst>
                    <a:ext uri="{FF2B5EF4-FFF2-40B4-BE49-F238E27FC236}">
                      <a16:creationId xmlns:a16="http://schemas.microsoft.com/office/drawing/2014/main" id="{AA441343-6930-13AB-BB68-737ABE34A8D2}"/>
                    </a:ext>
                  </a:extLst>
                </p:cNvPr>
                <p:cNvPicPr/>
                <p:nvPr/>
              </p:nvPicPr>
              <p:blipFill>
                <a:blip r:embed="rId34"/>
                <a:stretch>
                  <a:fillRect/>
                </a:stretch>
              </p:blipFill>
              <p:spPr>
                <a:xfrm>
                  <a:off x="4953640" y="5351853"/>
                  <a:ext cx="189000" cy="24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65" name="Freihand 64">
                <a:extLst>
                  <a:ext uri="{FF2B5EF4-FFF2-40B4-BE49-F238E27FC236}">
                    <a16:creationId xmlns:a16="http://schemas.microsoft.com/office/drawing/2014/main" id="{0DF7E08A-A042-302F-0F0B-119D4932A5F8}"/>
                  </a:ext>
                </a:extLst>
              </p14:cNvPr>
              <p14:cNvContentPartPr/>
              <p14:nvPr/>
            </p14:nvContentPartPr>
            <p14:xfrm>
              <a:off x="2358400" y="2692173"/>
              <a:ext cx="118080" cy="256320"/>
            </p14:xfrm>
          </p:contentPart>
        </mc:Choice>
        <mc:Fallback>
          <p:pic>
            <p:nvPicPr>
              <p:cNvPr id="65" name="Freihand 64">
                <a:extLst>
                  <a:ext uri="{FF2B5EF4-FFF2-40B4-BE49-F238E27FC236}">
                    <a16:creationId xmlns:a16="http://schemas.microsoft.com/office/drawing/2014/main" id="{0DF7E08A-A042-302F-0F0B-119D4932A5F8}"/>
                  </a:ext>
                </a:extLst>
              </p:cNvPr>
              <p:cNvPicPr/>
              <p:nvPr/>
            </p:nvPicPr>
            <p:blipFill>
              <a:blip r:embed="rId36"/>
              <a:stretch>
                <a:fillRect/>
              </a:stretch>
            </p:blipFill>
            <p:spPr>
              <a:xfrm>
                <a:off x="2349760" y="2683533"/>
                <a:ext cx="1357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6" name="Freihand 65">
                <a:extLst>
                  <a:ext uri="{FF2B5EF4-FFF2-40B4-BE49-F238E27FC236}">
                    <a16:creationId xmlns:a16="http://schemas.microsoft.com/office/drawing/2014/main" id="{5C200CF6-8383-6AD8-B325-1281A92D9FF0}"/>
                  </a:ext>
                </a:extLst>
              </p14:cNvPr>
              <p14:cNvContentPartPr/>
              <p14:nvPr/>
            </p14:nvContentPartPr>
            <p14:xfrm>
              <a:off x="2484040" y="2538453"/>
              <a:ext cx="78120" cy="121680"/>
            </p14:xfrm>
          </p:contentPart>
        </mc:Choice>
        <mc:Fallback>
          <p:pic>
            <p:nvPicPr>
              <p:cNvPr id="66" name="Freihand 65">
                <a:extLst>
                  <a:ext uri="{FF2B5EF4-FFF2-40B4-BE49-F238E27FC236}">
                    <a16:creationId xmlns:a16="http://schemas.microsoft.com/office/drawing/2014/main" id="{5C200CF6-8383-6AD8-B325-1281A92D9FF0}"/>
                  </a:ext>
                </a:extLst>
              </p:cNvPr>
              <p:cNvPicPr/>
              <p:nvPr/>
            </p:nvPicPr>
            <p:blipFill>
              <a:blip r:embed="rId38"/>
              <a:stretch>
                <a:fillRect/>
              </a:stretch>
            </p:blipFill>
            <p:spPr>
              <a:xfrm>
                <a:off x="2475400" y="2529813"/>
                <a:ext cx="95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7" name="Freihand 66">
                <a:extLst>
                  <a:ext uri="{FF2B5EF4-FFF2-40B4-BE49-F238E27FC236}">
                    <a16:creationId xmlns:a16="http://schemas.microsoft.com/office/drawing/2014/main" id="{506CFC3F-3F59-E331-043F-4B80393B6A0C}"/>
                  </a:ext>
                </a:extLst>
              </p14:cNvPr>
              <p14:cNvContentPartPr/>
              <p14:nvPr/>
            </p14:nvContentPartPr>
            <p14:xfrm>
              <a:off x="2599240" y="2590293"/>
              <a:ext cx="56160" cy="66600"/>
            </p14:xfrm>
          </p:contentPart>
        </mc:Choice>
        <mc:Fallback>
          <p:pic>
            <p:nvPicPr>
              <p:cNvPr id="67" name="Freihand 66">
                <a:extLst>
                  <a:ext uri="{FF2B5EF4-FFF2-40B4-BE49-F238E27FC236}">
                    <a16:creationId xmlns:a16="http://schemas.microsoft.com/office/drawing/2014/main" id="{506CFC3F-3F59-E331-043F-4B80393B6A0C}"/>
                  </a:ext>
                </a:extLst>
              </p:cNvPr>
              <p:cNvPicPr/>
              <p:nvPr/>
            </p:nvPicPr>
            <p:blipFill>
              <a:blip r:embed="rId40"/>
              <a:stretch>
                <a:fillRect/>
              </a:stretch>
            </p:blipFill>
            <p:spPr>
              <a:xfrm>
                <a:off x="2590240" y="2581653"/>
                <a:ext cx="73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8" name="Freihand 67">
                <a:extLst>
                  <a:ext uri="{FF2B5EF4-FFF2-40B4-BE49-F238E27FC236}">
                    <a16:creationId xmlns:a16="http://schemas.microsoft.com/office/drawing/2014/main" id="{CFC4EB82-77AC-77AC-3F07-556024FB87A6}"/>
                  </a:ext>
                </a:extLst>
              </p14:cNvPr>
              <p14:cNvContentPartPr/>
              <p14:nvPr/>
            </p14:nvContentPartPr>
            <p14:xfrm>
              <a:off x="2658280" y="2546733"/>
              <a:ext cx="84240" cy="101880"/>
            </p14:xfrm>
          </p:contentPart>
        </mc:Choice>
        <mc:Fallback>
          <p:pic>
            <p:nvPicPr>
              <p:cNvPr id="68" name="Freihand 67">
                <a:extLst>
                  <a:ext uri="{FF2B5EF4-FFF2-40B4-BE49-F238E27FC236}">
                    <a16:creationId xmlns:a16="http://schemas.microsoft.com/office/drawing/2014/main" id="{CFC4EB82-77AC-77AC-3F07-556024FB87A6}"/>
                  </a:ext>
                </a:extLst>
              </p:cNvPr>
              <p:cNvPicPr/>
              <p:nvPr/>
            </p:nvPicPr>
            <p:blipFill>
              <a:blip r:embed="rId42"/>
              <a:stretch>
                <a:fillRect/>
              </a:stretch>
            </p:blipFill>
            <p:spPr>
              <a:xfrm>
                <a:off x="2649280" y="2537733"/>
                <a:ext cx="101880" cy="119520"/>
              </a:xfrm>
              <a:prstGeom prst="rect">
                <a:avLst/>
              </a:prstGeom>
            </p:spPr>
          </p:pic>
        </mc:Fallback>
      </mc:AlternateContent>
      <p:grpSp>
        <p:nvGrpSpPr>
          <p:cNvPr id="156" name="Gruppieren 155">
            <a:extLst>
              <a:ext uri="{FF2B5EF4-FFF2-40B4-BE49-F238E27FC236}">
                <a16:creationId xmlns:a16="http://schemas.microsoft.com/office/drawing/2014/main" id="{3A069EE4-A235-2B47-75B5-EE55C218A67F}"/>
              </a:ext>
            </a:extLst>
          </p:cNvPr>
          <p:cNvGrpSpPr/>
          <p:nvPr/>
        </p:nvGrpSpPr>
        <p:grpSpPr>
          <a:xfrm>
            <a:off x="2908840" y="637653"/>
            <a:ext cx="9027000" cy="3578760"/>
            <a:chOff x="2908840" y="637653"/>
            <a:chExt cx="9027000" cy="3578760"/>
          </a:xfrm>
        </p:grpSpPr>
        <mc:AlternateContent xmlns:mc="http://schemas.openxmlformats.org/markup-compatibility/2006">
          <mc:Choice xmlns:p14="http://schemas.microsoft.com/office/powerpoint/2010/main" Requires="p14">
            <p:contentPart p14:bwMode="auto" r:id="rId43">
              <p14:nvContentPartPr>
                <p14:cNvPr id="93" name="Freihand 92">
                  <a:extLst>
                    <a:ext uri="{FF2B5EF4-FFF2-40B4-BE49-F238E27FC236}">
                      <a16:creationId xmlns:a16="http://schemas.microsoft.com/office/drawing/2014/main" id="{4E875CDC-CDB7-DB77-668F-0AE195256757}"/>
                    </a:ext>
                  </a:extLst>
                </p14:cNvPr>
                <p14:cNvContentPartPr/>
                <p14:nvPr/>
              </p14:nvContentPartPr>
              <p14:xfrm>
                <a:off x="7579480" y="1275213"/>
                <a:ext cx="613080" cy="615240"/>
              </p14:xfrm>
            </p:contentPart>
          </mc:Choice>
          <mc:Fallback>
            <p:pic>
              <p:nvPicPr>
                <p:cNvPr id="93" name="Freihand 92">
                  <a:extLst>
                    <a:ext uri="{FF2B5EF4-FFF2-40B4-BE49-F238E27FC236}">
                      <a16:creationId xmlns:a16="http://schemas.microsoft.com/office/drawing/2014/main" id="{4E875CDC-CDB7-DB77-668F-0AE195256757}"/>
                    </a:ext>
                  </a:extLst>
                </p:cNvPr>
                <p:cNvPicPr/>
                <p:nvPr/>
              </p:nvPicPr>
              <p:blipFill>
                <a:blip r:embed="rId44"/>
                <a:stretch>
                  <a:fillRect/>
                </a:stretch>
              </p:blipFill>
              <p:spPr>
                <a:xfrm>
                  <a:off x="7570840" y="1266573"/>
                  <a:ext cx="630720" cy="632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 name="Freihand 3">
                  <a:extLst>
                    <a:ext uri="{FF2B5EF4-FFF2-40B4-BE49-F238E27FC236}">
                      <a16:creationId xmlns:a16="http://schemas.microsoft.com/office/drawing/2014/main" id="{63DC978A-EE4F-1CE9-D0DA-96F324CBA6D2}"/>
                    </a:ext>
                  </a:extLst>
                </p14:cNvPr>
                <p14:cNvContentPartPr/>
                <p14:nvPr/>
              </p14:nvContentPartPr>
              <p14:xfrm>
                <a:off x="3249400" y="1559613"/>
                <a:ext cx="3646080" cy="2656800"/>
              </p14:xfrm>
            </p:contentPart>
          </mc:Choice>
          <mc:Fallback>
            <p:pic>
              <p:nvPicPr>
                <p:cNvPr id="4" name="Freihand 3">
                  <a:extLst>
                    <a:ext uri="{FF2B5EF4-FFF2-40B4-BE49-F238E27FC236}">
                      <a16:creationId xmlns:a16="http://schemas.microsoft.com/office/drawing/2014/main" id="{63DC978A-EE4F-1CE9-D0DA-96F324CBA6D2}"/>
                    </a:ext>
                  </a:extLst>
                </p:cNvPr>
                <p:cNvPicPr/>
                <p:nvPr/>
              </p:nvPicPr>
              <p:blipFill>
                <a:blip r:embed="rId46"/>
                <a:stretch>
                  <a:fillRect/>
                </a:stretch>
              </p:blipFill>
              <p:spPr>
                <a:xfrm>
                  <a:off x="3240400" y="1550613"/>
                  <a:ext cx="3663720" cy="2674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 name="Freihand 11">
                  <a:extLst>
                    <a:ext uri="{FF2B5EF4-FFF2-40B4-BE49-F238E27FC236}">
                      <a16:creationId xmlns:a16="http://schemas.microsoft.com/office/drawing/2014/main" id="{0FA0F860-BCDA-E1A8-BE22-5CFD01F8DF61}"/>
                    </a:ext>
                  </a:extLst>
                </p14:cNvPr>
                <p14:cNvContentPartPr/>
                <p14:nvPr/>
              </p14:nvContentPartPr>
              <p14:xfrm>
                <a:off x="5581840" y="3362493"/>
                <a:ext cx="36000" cy="262080"/>
              </p14:xfrm>
            </p:contentPart>
          </mc:Choice>
          <mc:Fallback>
            <p:pic>
              <p:nvPicPr>
                <p:cNvPr id="12" name="Freihand 11">
                  <a:extLst>
                    <a:ext uri="{FF2B5EF4-FFF2-40B4-BE49-F238E27FC236}">
                      <a16:creationId xmlns:a16="http://schemas.microsoft.com/office/drawing/2014/main" id="{0FA0F860-BCDA-E1A8-BE22-5CFD01F8DF61}"/>
                    </a:ext>
                  </a:extLst>
                </p:cNvPr>
                <p:cNvPicPr/>
                <p:nvPr/>
              </p:nvPicPr>
              <p:blipFill>
                <a:blip r:embed="rId48"/>
                <a:stretch>
                  <a:fillRect/>
                </a:stretch>
              </p:blipFill>
              <p:spPr>
                <a:xfrm>
                  <a:off x="5572840" y="3353493"/>
                  <a:ext cx="536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50ED1FC0-58F5-C3AD-C50C-DB8588746EC2}"/>
                    </a:ext>
                  </a:extLst>
                </p14:cNvPr>
                <p14:cNvContentPartPr/>
                <p14:nvPr/>
              </p14:nvContentPartPr>
              <p14:xfrm>
                <a:off x="5446480" y="3283653"/>
                <a:ext cx="46440" cy="16560"/>
              </p14:xfrm>
            </p:contentPart>
          </mc:Choice>
          <mc:Fallback>
            <p:pic>
              <p:nvPicPr>
                <p:cNvPr id="18" name="Freihand 17">
                  <a:extLst>
                    <a:ext uri="{FF2B5EF4-FFF2-40B4-BE49-F238E27FC236}">
                      <a16:creationId xmlns:a16="http://schemas.microsoft.com/office/drawing/2014/main" id="{50ED1FC0-58F5-C3AD-C50C-DB8588746EC2}"/>
                    </a:ext>
                  </a:extLst>
                </p:cNvPr>
                <p:cNvPicPr/>
                <p:nvPr/>
              </p:nvPicPr>
              <p:blipFill>
                <a:blip r:embed="rId50"/>
                <a:stretch>
                  <a:fillRect/>
                </a:stretch>
              </p:blipFill>
              <p:spPr>
                <a:xfrm>
                  <a:off x="5437840" y="3274653"/>
                  <a:ext cx="64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9" name="Freihand 18">
                  <a:extLst>
                    <a:ext uri="{FF2B5EF4-FFF2-40B4-BE49-F238E27FC236}">
                      <a16:creationId xmlns:a16="http://schemas.microsoft.com/office/drawing/2014/main" id="{0792A480-D7D7-BFC7-4914-36E0A9E3C982}"/>
                    </a:ext>
                  </a:extLst>
                </p14:cNvPr>
                <p14:cNvContentPartPr/>
                <p14:nvPr/>
              </p14:nvContentPartPr>
              <p14:xfrm>
                <a:off x="4608400" y="3285453"/>
                <a:ext cx="665640" cy="41040"/>
              </p14:xfrm>
            </p:contentPart>
          </mc:Choice>
          <mc:Fallback>
            <p:pic>
              <p:nvPicPr>
                <p:cNvPr id="19" name="Freihand 18">
                  <a:extLst>
                    <a:ext uri="{FF2B5EF4-FFF2-40B4-BE49-F238E27FC236}">
                      <a16:creationId xmlns:a16="http://schemas.microsoft.com/office/drawing/2014/main" id="{0792A480-D7D7-BFC7-4914-36E0A9E3C982}"/>
                    </a:ext>
                  </a:extLst>
                </p:cNvPr>
                <p:cNvPicPr/>
                <p:nvPr/>
              </p:nvPicPr>
              <p:blipFill>
                <a:blip r:embed="rId52"/>
                <a:stretch>
                  <a:fillRect/>
                </a:stretch>
              </p:blipFill>
              <p:spPr>
                <a:xfrm>
                  <a:off x="4599400" y="3276453"/>
                  <a:ext cx="683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DE697CD1-4102-0097-B4A6-AF4DB8447BFB}"/>
                    </a:ext>
                  </a:extLst>
                </p14:cNvPr>
                <p14:cNvContentPartPr/>
                <p14:nvPr/>
              </p14:nvContentPartPr>
              <p14:xfrm>
                <a:off x="3957160" y="3331533"/>
                <a:ext cx="275040" cy="18360"/>
              </p14:xfrm>
            </p:contentPart>
          </mc:Choice>
          <mc:Fallback>
            <p:pic>
              <p:nvPicPr>
                <p:cNvPr id="20" name="Freihand 19">
                  <a:extLst>
                    <a:ext uri="{FF2B5EF4-FFF2-40B4-BE49-F238E27FC236}">
                      <a16:creationId xmlns:a16="http://schemas.microsoft.com/office/drawing/2014/main" id="{DE697CD1-4102-0097-B4A6-AF4DB8447BFB}"/>
                    </a:ext>
                  </a:extLst>
                </p:cNvPr>
                <p:cNvPicPr/>
                <p:nvPr/>
              </p:nvPicPr>
              <p:blipFill>
                <a:blip r:embed="rId54"/>
                <a:stretch>
                  <a:fillRect/>
                </a:stretch>
              </p:blipFill>
              <p:spPr>
                <a:xfrm>
                  <a:off x="3948520" y="3322533"/>
                  <a:ext cx="292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559455FD-CB19-2C0F-7923-CD3BA3009A31}"/>
                    </a:ext>
                  </a:extLst>
                </p14:cNvPr>
                <p14:cNvContentPartPr/>
                <p14:nvPr/>
              </p14:nvContentPartPr>
              <p14:xfrm>
                <a:off x="2928280" y="3381213"/>
                <a:ext cx="676800" cy="36000"/>
              </p14:xfrm>
            </p:contentPart>
          </mc:Choice>
          <mc:Fallback>
            <p:pic>
              <p:nvPicPr>
                <p:cNvPr id="21" name="Freihand 20">
                  <a:extLst>
                    <a:ext uri="{FF2B5EF4-FFF2-40B4-BE49-F238E27FC236}">
                      <a16:creationId xmlns:a16="http://schemas.microsoft.com/office/drawing/2014/main" id="{559455FD-CB19-2C0F-7923-CD3BA3009A31}"/>
                    </a:ext>
                  </a:extLst>
                </p:cNvPr>
                <p:cNvPicPr/>
                <p:nvPr/>
              </p:nvPicPr>
              <p:blipFill>
                <a:blip r:embed="rId56"/>
                <a:stretch>
                  <a:fillRect/>
                </a:stretch>
              </p:blipFill>
              <p:spPr>
                <a:xfrm>
                  <a:off x="2919280" y="3372573"/>
                  <a:ext cx="694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5" name="Freihand 24">
                  <a:extLst>
                    <a:ext uri="{FF2B5EF4-FFF2-40B4-BE49-F238E27FC236}">
                      <a16:creationId xmlns:a16="http://schemas.microsoft.com/office/drawing/2014/main" id="{A72AB118-C4AD-8674-C0EF-CBE08D826B11}"/>
                    </a:ext>
                  </a:extLst>
                </p14:cNvPr>
                <p14:cNvContentPartPr/>
                <p14:nvPr/>
              </p14:nvContentPartPr>
              <p14:xfrm>
                <a:off x="4810720" y="2727093"/>
                <a:ext cx="23400" cy="109800"/>
              </p14:xfrm>
            </p:contentPart>
          </mc:Choice>
          <mc:Fallback>
            <p:pic>
              <p:nvPicPr>
                <p:cNvPr id="25" name="Freihand 24">
                  <a:extLst>
                    <a:ext uri="{FF2B5EF4-FFF2-40B4-BE49-F238E27FC236}">
                      <a16:creationId xmlns:a16="http://schemas.microsoft.com/office/drawing/2014/main" id="{A72AB118-C4AD-8674-C0EF-CBE08D826B11}"/>
                    </a:ext>
                  </a:extLst>
                </p:cNvPr>
                <p:cNvPicPr/>
                <p:nvPr/>
              </p:nvPicPr>
              <p:blipFill>
                <a:blip r:embed="rId58"/>
                <a:stretch>
                  <a:fillRect/>
                </a:stretch>
              </p:blipFill>
              <p:spPr>
                <a:xfrm>
                  <a:off x="4801720" y="2718093"/>
                  <a:ext cx="41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5E014B80-64F1-B2A9-7A8B-C340EF782DCB}"/>
                    </a:ext>
                  </a:extLst>
                </p14:cNvPr>
                <p14:cNvContentPartPr/>
                <p14:nvPr/>
              </p14:nvContentPartPr>
              <p14:xfrm>
                <a:off x="4771840" y="3154413"/>
                <a:ext cx="17280" cy="717120"/>
              </p14:xfrm>
            </p:contentPart>
          </mc:Choice>
          <mc:Fallback>
            <p:pic>
              <p:nvPicPr>
                <p:cNvPr id="26" name="Freihand 25">
                  <a:extLst>
                    <a:ext uri="{FF2B5EF4-FFF2-40B4-BE49-F238E27FC236}">
                      <a16:creationId xmlns:a16="http://schemas.microsoft.com/office/drawing/2014/main" id="{5E014B80-64F1-B2A9-7A8B-C340EF782DCB}"/>
                    </a:ext>
                  </a:extLst>
                </p:cNvPr>
                <p:cNvPicPr/>
                <p:nvPr/>
              </p:nvPicPr>
              <p:blipFill>
                <a:blip r:embed="rId60"/>
                <a:stretch>
                  <a:fillRect/>
                </a:stretch>
              </p:blipFill>
              <p:spPr>
                <a:xfrm>
                  <a:off x="4762840" y="3145413"/>
                  <a:ext cx="34920" cy="734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42F188A9-5AEA-F7F5-8CC2-5D599ADF1133}"/>
                    </a:ext>
                  </a:extLst>
                </p14:cNvPr>
                <p14:cNvContentPartPr/>
                <p14:nvPr/>
              </p14:nvContentPartPr>
              <p14:xfrm>
                <a:off x="4928440" y="2065773"/>
                <a:ext cx="55080" cy="302040"/>
              </p14:xfrm>
            </p:contentPart>
          </mc:Choice>
          <mc:Fallback>
            <p:pic>
              <p:nvPicPr>
                <p:cNvPr id="28" name="Freihand 27">
                  <a:extLst>
                    <a:ext uri="{FF2B5EF4-FFF2-40B4-BE49-F238E27FC236}">
                      <a16:creationId xmlns:a16="http://schemas.microsoft.com/office/drawing/2014/main" id="{42F188A9-5AEA-F7F5-8CC2-5D599ADF1133}"/>
                    </a:ext>
                  </a:extLst>
                </p:cNvPr>
                <p:cNvPicPr/>
                <p:nvPr/>
              </p:nvPicPr>
              <p:blipFill>
                <a:blip r:embed="rId62"/>
                <a:stretch>
                  <a:fillRect/>
                </a:stretch>
              </p:blipFill>
              <p:spPr>
                <a:xfrm>
                  <a:off x="4919440" y="2057133"/>
                  <a:ext cx="727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FFA4D5BC-BAF9-3173-2074-E7FFF5B9187A}"/>
                    </a:ext>
                  </a:extLst>
                </p14:cNvPr>
                <p14:cNvContentPartPr/>
                <p14:nvPr/>
              </p14:nvContentPartPr>
              <p14:xfrm>
                <a:off x="4842400" y="2304453"/>
                <a:ext cx="167760" cy="167400"/>
              </p14:xfrm>
            </p:contentPart>
          </mc:Choice>
          <mc:Fallback>
            <p:pic>
              <p:nvPicPr>
                <p:cNvPr id="29" name="Freihand 28">
                  <a:extLst>
                    <a:ext uri="{FF2B5EF4-FFF2-40B4-BE49-F238E27FC236}">
                      <a16:creationId xmlns:a16="http://schemas.microsoft.com/office/drawing/2014/main" id="{FFA4D5BC-BAF9-3173-2074-E7FFF5B9187A}"/>
                    </a:ext>
                  </a:extLst>
                </p:cNvPr>
                <p:cNvPicPr/>
                <p:nvPr/>
              </p:nvPicPr>
              <p:blipFill>
                <a:blip r:embed="rId64"/>
                <a:stretch>
                  <a:fillRect/>
                </a:stretch>
              </p:blipFill>
              <p:spPr>
                <a:xfrm>
                  <a:off x="4833760" y="2295813"/>
                  <a:ext cx="1854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0" name="Freihand 29">
                  <a:extLst>
                    <a:ext uri="{FF2B5EF4-FFF2-40B4-BE49-F238E27FC236}">
                      <a16:creationId xmlns:a16="http://schemas.microsoft.com/office/drawing/2014/main" id="{D8A0ACE9-3558-5554-6462-B610BF1FD913}"/>
                    </a:ext>
                  </a:extLst>
                </p14:cNvPr>
                <p14:cNvContentPartPr/>
                <p14:nvPr/>
              </p14:nvContentPartPr>
              <p14:xfrm>
                <a:off x="4733680" y="1494813"/>
                <a:ext cx="111240" cy="165240"/>
              </p14:xfrm>
            </p:contentPart>
          </mc:Choice>
          <mc:Fallback>
            <p:pic>
              <p:nvPicPr>
                <p:cNvPr id="30" name="Freihand 29">
                  <a:extLst>
                    <a:ext uri="{FF2B5EF4-FFF2-40B4-BE49-F238E27FC236}">
                      <a16:creationId xmlns:a16="http://schemas.microsoft.com/office/drawing/2014/main" id="{D8A0ACE9-3558-5554-6462-B610BF1FD913}"/>
                    </a:ext>
                  </a:extLst>
                </p:cNvPr>
                <p:cNvPicPr/>
                <p:nvPr/>
              </p:nvPicPr>
              <p:blipFill>
                <a:blip r:embed="rId66"/>
                <a:stretch>
                  <a:fillRect/>
                </a:stretch>
              </p:blipFill>
              <p:spPr>
                <a:xfrm>
                  <a:off x="4724680" y="1485813"/>
                  <a:ext cx="128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1" name="Freihand 30">
                  <a:extLst>
                    <a:ext uri="{FF2B5EF4-FFF2-40B4-BE49-F238E27FC236}">
                      <a16:creationId xmlns:a16="http://schemas.microsoft.com/office/drawing/2014/main" id="{58744552-6E6B-DE92-6C10-4FDFB481D878}"/>
                    </a:ext>
                  </a:extLst>
                </p14:cNvPr>
                <p14:cNvContentPartPr/>
                <p14:nvPr/>
              </p14:nvContentPartPr>
              <p14:xfrm>
                <a:off x="4928800" y="1499853"/>
                <a:ext cx="71640" cy="95760"/>
              </p14:xfrm>
            </p:contentPart>
          </mc:Choice>
          <mc:Fallback>
            <p:pic>
              <p:nvPicPr>
                <p:cNvPr id="31" name="Freihand 30">
                  <a:extLst>
                    <a:ext uri="{FF2B5EF4-FFF2-40B4-BE49-F238E27FC236}">
                      <a16:creationId xmlns:a16="http://schemas.microsoft.com/office/drawing/2014/main" id="{58744552-6E6B-DE92-6C10-4FDFB481D878}"/>
                    </a:ext>
                  </a:extLst>
                </p:cNvPr>
                <p:cNvPicPr/>
                <p:nvPr/>
              </p:nvPicPr>
              <p:blipFill>
                <a:blip r:embed="rId68"/>
                <a:stretch>
                  <a:fillRect/>
                </a:stretch>
              </p:blipFill>
              <p:spPr>
                <a:xfrm>
                  <a:off x="4920160" y="1491213"/>
                  <a:ext cx="892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2" name="Freihand 31">
                  <a:extLst>
                    <a:ext uri="{FF2B5EF4-FFF2-40B4-BE49-F238E27FC236}">
                      <a16:creationId xmlns:a16="http://schemas.microsoft.com/office/drawing/2014/main" id="{50787A35-6B6A-81F1-24AE-65D7E5B5AD12}"/>
                    </a:ext>
                  </a:extLst>
                </p14:cNvPr>
                <p14:cNvContentPartPr/>
                <p14:nvPr/>
              </p14:nvContentPartPr>
              <p14:xfrm>
                <a:off x="5000080" y="1440453"/>
                <a:ext cx="165240" cy="101880"/>
              </p14:xfrm>
            </p:contentPart>
          </mc:Choice>
          <mc:Fallback>
            <p:pic>
              <p:nvPicPr>
                <p:cNvPr id="32" name="Freihand 31">
                  <a:extLst>
                    <a:ext uri="{FF2B5EF4-FFF2-40B4-BE49-F238E27FC236}">
                      <a16:creationId xmlns:a16="http://schemas.microsoft.com/office/drawing/2014/main" id="{50787A35-6B6A-81F1-24AE-65D7E5B5AD12}"/>
                    </a:ext>
                  </a:extLst>
                </p:cNvPr>
                <p:cNvPicPr/>
                <p:nvPr/>
              </p:nvPicPr>
              <p:blipFill>
                <a:blip r:embed="rId70"/>
                <a:stretch>
                  <a:fillRect/>
                </a:stretch>
              </p:blipFill>
              <p:spPr>
                <a:xfrm>
                  <a:off x="4991080" y="1431813"/>
                  <a:ext cx="1828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3" name="Freihand 32">
                  <a:extLst>
                    <a:ext uri="{FF2B5EF4-FFF2-40B4-BE49-F238E27FC236}">
                      <a16:creationId xmlns:a16="http://schemas.microsoft.com/office/drawing/2014/main" id="{421D8C20-CC8B-F0F9-0A84-FE909E300C65}"/>
                    </a:ext>
                  </a:extLst>
                </p14:cNvPr>
                <p14:cNvContentPartPr/>
                <p14:nvPr/>
              </p14:nvContentPartPr>
              <p14:xfrm>
                <a:off x="5238040" y="1297173"/>
                <a:ext cx="38160" cy="190440"/>
              </p14:xfrm>
            </p:contentPart>
          </mc:Choice>
          <mc:Fallback>
            <p:pic>
              <p:nvPicPr>
                <p:cNvPr id="33" name="Freihand 32">
                  <a:extLst>
                    <a:ext uri="{FF2B5EF4-FFF2-40B4-BE49-F238E27FC236}">
                      <a16:creationId xmlns:a16="http://schemas.microsoft.com/office/drawing/2014/main" id="{421D8C20-CC8B-F0F9-0A84-FE909E300C65}"/>
                    </a:ext>
                  </a:extLst>
                </p:cNvPr>
                <p:cNvPicPr/>
                <p:nvPr/>
              </p:nvPicPr>
              <p:blipFill>
                <a:blip r:embed="rId72"/>
                <a:stretch>
                  <a:fillRect/>
                </a:stretch>
              </p:blipFill>
              <p:spPr>
                <a:xfrm>
                  <a:off x="5229040" y="1288173"/>
                  <a:ext cx="558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B0081972-3DD1-17CF-27F2-D39587E80790}"/>
                    </a:ext>
                  </a:extLst>
                </p14:cNvPr>
                <p14:cNvContentPartPr/>
                <p14:nvPr/>
              </p14:nvContentPartPr>
              <p14:xfrm>
                <a:off x="5350000" y="1200693"/>
                <a:ext cx="361800" cy="213120"/>
              </p14:xfrm>
            </p:contentPart>
          </mc:Choice>
          <mc:Fallback>
            <p:pic>
              <p:nvPicPr>
                <p:cNvPr id="40" name="Freihand 39">
                  <a:extLst>
                    <a:ext uri="{FF2B5EF4-FFF2-40B4-BE49-F238E27FC236}">
                      <a16:creationId xmlns:a16="http://schemas.microsoft.com/office/drawing/2014/main" id="{B0081972-3DD1-17CF-27F2-D39587E80790}"/>
                    </a:ext>
                  </a:extLst>
                </p:cNvPr>
                <p:cNvPicPr/>
                <p:nvPr/>
              </p:nvPicPr>
              <p:blipFill>
                <a:blip r:embed="rId74"/>
                <a:stretch>
                  <a:fillRect/>
                </a:stretch>
              </p:blipFill>
              <p:spPr>
                <a:xfrm>
                  <a:off x="5341000" y="1191693"/>
                  <a:ext cx="3794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BCD8D24B-F712-BF38-B7A0-453E0EB0723C}"/>
                    </a:ext>
                  </a:extLst>
                </p14:cNvPr>
                <p14:cNvContentPartPr/>
                <p14:nvPr/>
              </p14:nvContentPartPr>
              <p14:xfrm>
                <a:off x="5846080" y="1063533"/>
                <a:ext cx="119880" cy="153360"/>
              </p14:xfrm>
            </p:contentPart>
          </mc:Choice>
          <mc:Fallback>
            <p:pic>
              <p:nvPicPr>
                <p:cNvPr id="42" name="Freihand 41">
                  <a:extLst>
                    <a:ext uri="{FF2B5EF4-FFF2-40B4-BE49-F238E27FC236}">
                      <a16:creationId xmlns:a16="http://schemas.microsoft.com/office/drawing/2014/main" id="{BCD8D24B-F712-BF38-B7A0-453E0EB0723C}"/>
                    </a:ext>
                  </a:extLst>
                </p:cNvPr>
                <p:cNvPicPr/>
                <p:nvPr/>
              </p:nvPicPr>
              <p:blipFill>
                <a:blip r:embed="rId76"/>
                <a:stretch>
                  <a:fillRect/>
                </a:stretch>
              </p:blipFill>
              <p:spPr>
                <a:xfrm>
                  <a:off x="5837080" y="1054893"/>
                  <a:ext cx="137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0EDD3C2F-7366-F1C5-724F-0498ACF36B8C}"/>
                    </a:ext>
                  </a:extLst>
                </p14:cNvPr>
                <p14:cNvContentPartPr/>
                <p14:nvPr/>
              </p14:nvContentPartPr>
              <p14:xfrm>
                <a:off x="6063160" y="1079373"/>
                <a:ext cx="65880" cy="209160"/>
              </p14:xfrm>
            </p:contentPart>
          </mc:Choice>
          <mc:Fallback>
            <p:pic>
              <p:nvPicPr>
                <p:cNvPr id="43" name="Freihand 42">
                  <a:extLst>
                    <a:ext uri="{FF2B5EF4-FFF2-40B4-BE49-F238E27FC236}">
                      <a16:creationId xmlns:a16="http://schemas.microsoft.com/office/drawing/2014/main" id="{0EDD3C2F-7366-F1C5-724F-0498ACF36B8C}"/>
                    </a:ext>
                  </a:extLst>
                </p:cNvPr>
                <p:cNvPicPr/>
                <p:nvPr/>
              </p:nvPicPr>
              <p:blipFill>
                <a:blip r:embed="rId78"/>
                <a:stretch>
                  <a:fillRect/>
                </a:stretch>
              </p:blipFill>
              <p:spPr>
                <a:xfrm>
                  <a:off x="6054520" y="1070373"/>
                  <a:ext cx="835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91637B8B-40A8-C7B3-F654-77E817847710}"/>
                    </a:ext>
                  </a:extLst>
                </p14:cNvPr>
                <p14:cNvContentPartPr/>
                <p14:nvPr/>
              </p14:nvContentPartPr>
              <p14:xfrm>
                <a:off x="6191320" y="928533"/>
                <a:ext cx="542880" cy="192960"/>
              </p14:xfrm>
            </p:contentPart>
          </mc:Choice>
          <mc:Fallback>
            <p:pic>
              <p:nvPicPr>
                <p:cNvPr id="45" name="Freihand 44">
                  <a:extLst>
                    <a:ext uri="{FF2B5EF4-FFF2-40B4-BE49-F238E27FC236}">
                      <a16:creationId xmlns:a16="http://schemas.microsoft.com/office/drawing/2014/main" id="{91637B8B-40A8-C7B3-F654-77E817847710}"/>
                    </a:ext>
                  </a:extLst>
                </p:cNvPr>
                <p:cNvPicPr/>
                <p:nvPr/>
              </p:nvPicPr>
              <p:blipFill>
                <a:blip r:embed="rId80"/>
                <a:stretch>
                  <a:fillRect/>
                </a:stretch>
              </p:blipFill>
              <p:spPr>
                <a:xfrm>
                  <a:off x="6182320" y="919893"/>
                  <a:ext cx="560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1E32FC9C-8C89-6FE9-03EF-343FF041E13D}"/>
                    </a:ext>
                  </a:extLst>
                </p14:cNvPr>
                <p14:cNvContentPartPr/>
                <p14:nvPr/>
              </p14:nvContentPartPr>
              <p14:xfrm>
                <a:off x="6530800" y="834573"/>
                <a:ext cx="34920" cy="16200"/>
              </p14:xfrm>
            </p:contentPart>
          </mc:Choice>
          <mc:Fallback>
            <p:pic>
              <p:nvPicPr>
                <p:cNvPr id="46" name="Freihand 45">
                  <a:extLst>
                    <a:ext uri="{FF2B5EF4-FFF2-40B4-BE49-F238E27FC236}">
                      <a16:creationId xmlns:a16="http://schemas.microsoft.com/office/drawing/2014/main" id="{1E32FC9C-8C89-6FE9-03EF-343FF041E13D}"/>
                    </a:ext>
                  </a:extLst>
                </p:cNvPr>
                <p:cNvPicPr/>
                <p:nvPr/>
              </p:nvPicPr>
              <p:blipFill>
                <a:blip r:embed="rId82"/>
                <a:stretch>
                  <a:fillRect/>
                </a:stretch>
              </p:blipFill>
              <p:spPr>
                <a:xfrm>
                  <a:off x="6522160" y="825933"/>
                  <a:ext cx="52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830E40F4-C818-9D34-2463-BCA56B4F36D0}"/>
                    </a:ext>
                  </a:extLst>
                </p14:cNvPr>
                <p14:cNvContentPartPr/>
                <p14:nvPr/>
              </p14:nvContentPartPr>
              <p14:xfrm>
                <a:off x="6781000" y="930693"/>
                <a:ext cx="416520" cy="65520"/>
              </p14:xfrm>
            </p:contentPart>
          </mc:Choice>
          <mc:Fallback>
            <p:pic>
              <p:nvPicPr>
                <p:cNvPr id="48" name="Freihand 47">
                  <a:extLst>
                    <a:ext uri="{FF2B5EF4-FFF2-40B4-BE49-F238E27FC236}">
                      <a16:creationId xmlns:a16="http://schemas.microsoft.com/office/drawing/2014/main" id="{830E40F4-C818-9D34-2463-BCA56B4F36D0}"/>
                    </a:ext>
                  </a:extLst>
                </p:cNvPr>
                <p:cNvPicPr/>
                <p:nvPr/>
              </p:nvPicPr>
              <p:blipFill>
                <a:blip r:embed="rId84"/>
                <a:stretch>
                  <a:fillRect/>
                </a:stretch>
              </p:blipFill>
              <p:spPr>
                <a:xfrm>
                  <a:off x="6772000" y="922053"/>
                  <a:ext cx="434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2" name="Freihand 61">
                  <a:extLst>
                    <a:ext uri="{FF2B5EF4-FFF2-40B4-BE49-F238E27FC236}">
                      <a16:creationId xmlns:a16="http://schemas.microsoft.com/office/drawing/2014/main" id="{73659341-AA63-FE0A-15B7-97B82BD8C0D4}"/>
                    </a:ext>
                  </a:extLst>
                </p14:cNvPr>
                <p14:cNvContentPartPr/>
                <p14:nvPr/>
              </p14:nvContentPartPr>
              <p14:xfrm>
                <a:off x="3343000" y="2706573"/>
                <a:ext cx="285120" cy="11520"/>
              </p14:xfrm>
            </p:contentPart>
          </mc:Choice>
          <mc:Fallback>
            <p:pic>
              <p:nvPicPr>
                <p:cNvPr id="62" name="Freihand 61">
                  <a:extLst>
                    <a:ext uri="{FF2B5EF4-FFF2-40B4-BE49-F238E27FC236}">
                      <a16:creationId xmlns:a16="http://schemas.microsoft.com/office/drawing/2014/main" id="{73659341-AA63-FE0A-15B7-97B82BD8C0D4}"/>
                    </a:ext>
                  </a:extLst>
                </p:cNvPr>
                <p:cNvPicPr/>
                <p:nvPr/>
              </p:nvPicPr>
              <p:blipFill>
                <a:blip r:embed="rId86"/>
                <a:stretch>
                  <a:fillRect/>
                </a:stretch>
              </p:blipFill>
              <p:spPr>
                <a:xfrm>
                  <a:off x="3334000" y="2697573"/>
                  <a:ext cx="302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Freihand 62">
                  <a:extLst>
                    <a:ext uri="{FF2B5EF4-FFF2-40B4-BE49-F238E27FC236}">
                      <a16:creationId xmlns:a16="http://schemas.microsoft.com/office/drawing/2014/main" id="{B45A28B8-9F04-1872-1239-2660F17A442A}"/>
                    </a:ext>
                  </a:extLst>
                </p14:cNvPr>
                <p14:cNvContentPartPr/>
                <p14:nvPr/>
              </p14:nvContentPartPr>
              <p14:xfrm>
                <a:off x="3755560" y="2646453"/>
                <a:ext cx="980640" cy="68040"/>
              </p14:xfrm>
            </p:contentPart>
          </mc:Choice>
          <mc:Fallback>
            <p:pic>
              <p:nvPicPr>
                <p:cNvPr id="63" name="Freihand 62">
                  <a:extLst>
                    <a:ext uri="{FF2B5EF4-FFF2-40B4-BE49-F238E27FC236}">
                      <a16:creationId xmlns:a16="http://schemas.microsoft.com/office/drawing/2014/main" id="{B45A28B8-9F04-1872-1239-2660F17A442A}"/>
                    </a:ext>
                  </a:extLst>
                </p:cNvPr>
                <p:cNvPicPr/>
                <p:nvPr/>
              </p:nvPicPr>
              <p:blipFill>
                <a:blip r:embed="rId88"/>
                <a:stretch>
                  <a:fillRect/>
                </a:stretch>
              </p:blipFill>
              <p:spPr>
                <a:xfrm>
                  <a:off x="3746560" y="2637813"/>
                  <a:ext cx="998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F962E43C-02D9-1D4A-B057-83C861EF82E9}"/>
                    </a:ext>
                  </a:extLst>
                </p14:cNvPr>
                <p14:cNvContentPartPr/>
                <p14:nvPr/>
              </p14:nvContentPartPr>
              <p14:xfrm>
                <a:off x="2908840" y="2733933"/>
                <a:ext cx="135000" cy="6120"/>
              </p14:xfrm>
            </p:contentPart>
          </mc:Choice>
          <mc:Fallback>
            <p:pic>
              <p:nvPicPr>
                <p:cNvPr id="61" name="Freihand 60">
                  <a:extLst>
                    <a:ext uri="{FF2B5EF4-FFF2-40B4-BE49-F238E27FC236}">
                      <a16:creationId xmlns:a16="http://schemas.microsoft.com/office/drawing/2014/main" id="{F962E43C-02D9-1D4A-B057-83C861EF82E9}"/>
                    </a:ext>
                  </a:extLst>
                </p:cNvPr>
                <p:cNvPicPr/>
                <p:nvPr/>
              </p:nvPicPr>
              <p:blipFill>
                <a:blip r:embed="rId90"/>
                <a:stretch>
                  <a:fillRect/>
                </a:stretch>
              </p:blipFill>
              <p:spPr>
                <a:xfrm>
                  <a:off x="2899840" y="2724933"/>
                  <a:ext cx="1526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2" name="Freihand 71">
                  <a:extLst>
                    <a:ext uri="{FF2B5EF4-FFF2-40B4-BE49-F238E27FC236}">
                      <a16:creationId xmlns:a16="http://schemas.microsoft.com/office/drawing/2014/main" id="{4FC02EB2-C9D8-A62B-FC24-0741D5571F60}"/>
                    </a:ext>
                  </a:extLst>
                </p14:cNvPr>
                <p14:cNvContentPartPr/>
                <p14:nvPr/>
              </p14:nvContentPartPr>
              <p14:xfrm>
                <a:off x="5653840" y="3196893"/>
                <a:ext cx="12600" cy="86400"/>
              </p14:xfrm>
            </p:contentPart>
          </mc:Choice>
          <mc:Fallback>
            <p:pic>
              <p:nvPicPr>
                <p:cNvPr id="72" name="Freihand 71">
                  <a:extLst>
                    <a:ext uri="{FF2B5EF4-FFF2-40B4-BE49-F238E27FC236}">
                      <a16:creationId xmlns:a16="http://schemas.microsoft.com/office/drawing/2014/main" id="{4FC02EB2-C9D8-A62B-FC24-0741D5571F60}"/>
                    </a:ext>
                  </a:extLst>
                </p:cNvPr>
                <p:cNvPicPr/>
                <p:nvPr/>
              </p:nvPicPr>
              <p:blipFill>
                <a:blip r:embed="rId92"/>
                <a:stretch>
                  <a:fillRect/>
                </a:stretch>
              </p:blipFill>
              <p:spPr>
                <a:xfrm>
                  <a:off x="5644840" y="3187893"/>
                  <a:ext cx="302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A4842EE5-F478-C45F-1954-DDEC3AE2081F}"/>
                    </a:ext>
                  </a:extLst>
                </p14:cNvPr>
                <p14:cNvContentPartPr/>
                <p14:nvPr/>
              </p14:nvContentPartPr>
              <p14:xfrm>
                <a:off x="5663200" y="2920413"/>
                <a:ext cx="7560" cy="119520"/>
              </p14:xfrm>
            </p:contentPart>
          </mc:Choice>
          <mc:Fallback>
            <p:pic>
              <p:nvPicPr>
                <p:cNvPr id="73" name="Freihand 72">
                  <a:extLst>
                    <a:ext uri="{FF2B5EF4-FFF2-40B4-BE49-F238E27FC236}">
                      <a16:creationId xmlns:a16="http://schemas.microsoft.com/office/drawing/2014/main" id="{A4842EE5-F478-C45F-1954-DDEC3AE2081F}"/>
                    </a:ext>
                  </a:extLst>
                </p:cNvPr>
                <p:cNvPicPr/>
                <p:nvPr/>
              </p:nvPicPr>
              <p:blipFill>
                <a:blip r:embed="rId94"/>
                <a:stretch>
                  <a:fillRect/>
                </a:stretch>
              </p:blipFill>
              <p:spPr>
                <a:xfrm>
                  <a:off x="5654200" y="2911413"/>
                  <a:ext cx="25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A2F21FC9-B61E-E768-4BC4-A769AA5A65C9}"/>
                    </a:ext>
                  </a:extLst>
                </p14:cNvPr>
                <p14:cNvContentPartPr/>
                <p14:nvPr/>
              </p14:nvContentPartPr>
              <p14:xfrm>
                <a:off x="5663920" y="2465733"/>
                <a:ext cx="16920" cy="280440"/>
              </p14:xfrm>
            </p:contentPart>
          </mc:Choice>
          <mc:Fallback>
            <p:pic>
              <p:nvPicPr>
                <p:cNvPr id="74" name="Freihand 73">
                  <a:extLst>
                    <a:ext uri="{FF2B5EF4-FFF2-40B4-BE49-F238E27FC236}">
                      <a16:creationId xmlns:a16="http://schemas.microsoft.com/office/drawing/2014/main" id="{A2F21FC9-B61E-E768-4BC4-A769AA5A65C9}"/>
                    </a:ext>
                  </a:extLst>
                </p:cNvPr>
                <p:cNvPicPr/>
                <p:nvPr/>
              </p:nvPicPr>
              <p:blipFill>
                <a:blip r:embed="rId96"/>
                <a:stretch>
                  <a:fillRect/>
                </a:stretch>
              </p:blipFill>
              <p:spPr>
                <a:xfrm>
                  <a:off x="5654920" y="2457093"/>
                  <a:ext cx="3456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9" name="Freihand 78">
                  <a:extLst>
                    <a:ext uri="{FF2B5EF4-FFF2-40B4-BE49-F238E27FC236}">
                      <a16:creationId xmlns:a16="http://schemas.microsoft.com/office/drawing/2014/main" id="{A83E52AD-649F-36C9-EBCB-482289D9F7C6}"/>
                    </a:ext>
                  </a:extLst>
                </p14:cNvPr>
                <p14:cNvContentPartPr/>
                <p14:nvPr/>
              </p14:nvContentPartPr>
              <p14:xfrm>
                <a:off x="5478520" y="2554293"/>
                <a:ext cx="2520" cy="37800"/>
              </p14:xfrm>
            </p:contentPart>
          </mc:Choice>
          <mc:Fallback>
            <p:pic>
              <p:nvPicPr>
                <p:cNvPr id="79" name="Freihand 78">
                  <a:extLst>
                    <a:ext uri="{FF2B5EF4-FFF2-40B4-BE49-F238E27FC236}">
                      <a16:creationId xmlns:a16="http://schemas.microsoft.com/office/drawing/2014/main" id="{A83E52AD-649F-36C9-EBCB-482289D9F7C6}"/>
                    </a:ext>
                  </a:extLst>
                </p:cNvPr>
                <p:cNvPicPr/>
                <p:nvPr/>
              </p:nvPicPr>
              <p:blipFill>
                <a:blip r:embed="rId98"/>
                <a:stretch>
                  <a:fillRect/>
                </a:stretch>
              </p:blipFill>
              <p:spPr>
                <a:xfrm>
                  <a:off x="5469880" y="2545293"/>
                  <a:ext cx="20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0" name="Freihand 79">
                  <a:extLst>
                    <a:ext uri="{FF2B5EF4-FFF2-40B4-BE49-F238E27FC236}">
                      <a16:creationId xmlns:a16="http://schemas.microsoft.com/office/drawing/2014/main" id="{053B2C09-287B-AC3F-5564-B5282ADF8613}"/>
                    </a:ext>
                  </a:extLst>
                </p14:cNvPr>
                <p14:cNvContentPartPr/>
                <p14:nvPr/>
              </p14:nvContentPartPr>
              <p14:xfrm>
                <a:off x="5465920" y="2735013"/>
                <a:ext cx="14040" cy="330840"/>
              </p14:xfrm>
            </p:contentPart>
          </mc:Choice>
          <mc:Fallback>
            <p:pic>
              <p:nvPicPr>
                <p:cNvPr id="80" name="Freihand 79">
                  <a:extLst>
                    <a:ext uri="{FF2B5EF4-FFF2-40B4-BE49-F238E27FC236}">
                      <a16:creationId xmlns:a16="http://schemas.microsoft.com/office/drawing/2014/main" id="{053B2C09-287B-AC3F-5564-B5282ADF8613}"/>
                    </a:ext>
                  </a:extLst>
                </p:cNvPr>
                <p:cNvPicPr/>
                <p:nvPr/>
              </p:nvPicPr>
              <p:blipFill>
                <a:blip r:embed="rId100"/>
                <a:stretch>
                  <a:fillRect/>
                </a:stretch>
              </p:blipFill>
              <p:spPr>
                <a:xfrm>
                  <a:off x="5457280" y="2726013"/>
                  <a:ext cx="3168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2" name="Freihand 81">
                  <a:extLst>
                    <a:ext uri="{FF2B5EF4-FFF2-40B4-BE49-F238E27FC236}">
                      <a16:creationId xmlns:a16="http://schemas.microsoft.com/office/drawing/2014/main" id="{7E2BC4FC-696A-BF5F-C6C2-BB7B98627425}"/>
                    </a:ext>
                  </a:extLst>
                </p14:cNvPr>
                <p14:cNvContentPartPr/>
                <p14:nvPr/>
              </p14:nvContentPartPr>
              <p14:xfrm>
                <a:off x="5276200" y="2633853"/>
                <a:ext cx="9720" cy="60840"/>
              </p14:xfrm>
            </p:contentPart>
          </mc:Choice>
          <mc:Fallback>
            <p:pic>
              <p:nvPicPr>
                <p:cNvPr id="82" name="Freihand 81">
                  <a:extLst>
                    <a:ext uri="{FF2B5EF4-FFF2-40B4-BE49-F238E27FC236}">
                      <a16:creationId xmlns:a16="http://schemas.microsoft.com/office/drawing/2014/main" id="{7E2BC4FC-696A-BF5F-C6C2-BB7B98627425}"/>
                    </a:ext>
                  </a:extLst>
                </p:cNvPr>
                <p:cNvPicPr/>
                <p:nvPr/>
              </p:nvPicPr>
              <p:blipFill>
                <a:blip r:embed="rId102"/>
                <a:stretch>
                  <a:fillRect/>
                </a:stretch>
              </p:blipFill>
              <p:spPr>
                <a:xfrm>
                  <a:off x="5267560" y="2625213"/>
                  <a:ext cx="27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3" name="Freihand 82">
                  <a:extLst>
                    <a:ext uri="{FF2B5EF4-FFF2-40B4-BE49-F238E27FC236}">
                      <a16:creationId xmlns:a16="http://schemas.microsoft.com/office/drawing/2014/main" id="{88D99413-88A3-3C8D-3137-A2CB4BE45009}"/>
                    </a:ext>
                  </a:extLst>
                </p14:cNvPr>
                <p14:cNvContentPartPr/>
                <p14:nvPr/>
              </p14:nvContentPartPr>
              <p14:xfrm>
                <a:off x="5266480" y="2762733"/>
                <a:ext cx="7560" cy="212040"/>
              </p14:xfrm>
            </p:contentPart>
          </mc:Choice>
          <mc:Fallback>
            <p:pic>
              <p:nvPicPr>
                <p:cNvPr id="83" name="Freihand 82">
                  <a:extLst>
                    <a:ext uri="{FF2B5EF4-FFF2-40B4-BE49-F238E27FC236}">
                      <a16:creationId xmlns:a16="http://schemas.microsoft.com/office/drawing/2014/main" id="{88D99413-88A3-3C8D-3137-A2CB4BE45009}"/>
                    </a:ext>
                  </a:extLst>
                </p:cNvPr>
                <p:cNvPicPr/>
                <p:nvPr/>
              </p:nvPicPr>
              <p:blipFill>
                <a:blip r:embed="rId104"/>
                <a:stretch>
                  <a:fillRect/>
                </a:stretch>
              </p:blipFill>
              <p:spPr>
                <a:xfrm>
                  <a:off x="5257480" y="2754093"/>
                  <a:ext cx="25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4" name="Freihand 83">
                  <a:extLst>
                    <a:ext uri="{FF2B5EF4-FFF2-40B4-BE49-F238E27FC236}">
                      <a16:creationId xmlns:a16="http://schemas.microsoft.com/office/drawing/2014/main" id="{B9AE99FC-EE29-879C-E20D-5A7D858247BB}"/>
                    </a:ext>
                  </a:extLst>
                </p14:cNvPr>
                <p14:cNvContentPartPr/>
                <p14:nvPr/>
              </p14:nvContentPartPr>
              <p14:xfrm>
                <a:off x="5104120" y="2648613"/>
                <a:ext cx="8640" cy="59760"/>
              </p14:xfrm>
            </p:contentPart>
          </mc:Choice>
          <mc:Fallback>
            <p:pic>
              <p:nvPicPr>
                <p:cNvPr id="84" name="Freihand 83">
                  <a:extLst>
                    <a:ext uri="{FF2B5EF4-FFF2-40B4-BE49-F238E27FC236}">
                      <a16:creationId xmlns:a16="http://schemas.microsoft.com/office/drawing/2014/main" id="{B9AE99FC-EE29-879C-E20D-5A7D858247BB}"/>
                    </a:ext>
                  </a:extLst>
                </p:cNvPr>
                <p:cNvPicPr/>
                <p:nvPr/>
              </p:nvPicPr>
              <p:blipFill>
                <a:blip r:embed="rId106"/>
                <a:stretch>
                  <a:fillRect/>
                </a:stretch>
              </p:blipFill>
              <p:spPr>
                <a:xfrm>
                  <a:off x="5095120" y="2639973"/>
                  <a:ext cx="26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5" name="Freihand 84">
                  <a:extLst>
                    <a:ext uri="{FF2B5EF4-FFF2-40B4-BE49-F238E27FC236}">
                      <a16:creationId xmlns:a16="http://schemas.microsoft.com/office/drawing/2014/main" id="{19EDC5EC-E79A-4C35-3D19-43D3A726C035}"/>
                    </a:ext>
                  </a:extLst>
                </p14:cNvPr>
                <p14:cNvContentPartPr/>
                <p14:nvPr/>
              </p14:nvContentPartPr>
              <p14:xfrm>
                <a:off x="5110240" y="2789733"/>
                <a:ext cx="4680" cy="122760"/>
              </p14:xfrm>
            </p:contentPart>
          </mc:Choice>
          <mc:Fallback>
            <p:pic>
              <p:nvPicPr>
                <p:cNvPr id="85" name="Freihand 84">
                  <a:extLst>
                    <a:ext uri="{FF2B5EF4-FFF2-40B4-BE49-F238E27FC236}">
                      <a16:creationId xmlns:a16="http://schemas.microsoft.com/office/drawing/2014/main" id="{19EDC5EC-E79A-4C35-3D19-43D3A726C035}"/>
                    </a:ext>
                  </a:extLst>
                </p:cNvPr>
                <p:cNvPicPr/>
                <p:nvPr/>
              </p:nvPicPr>
              <p:blipFill>
                <a:blip r:embed="rId108"/>
                <a:stretch>
                  <a:fillRect/>
                </a:stretch>
              </p:blipFill>
              <p:spPr>
                <a:xfrm>
                  <a:off x="5101600" y="2780733"/>
                  <a:ext cx="22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6" name="Freihand 85">
                  <a:extLst>
                    <a:ext uri="{FF2B5EF4-FFF2-40B4-BE49-F238E27FC236}">
                      <a16:creationId xmlns:a16="http://schemas.microsoft.com/office/drawing/2014/main" id="{D5F92BCB-69CD-9F5A-D7D7-8FD869462AE0}"/>
                    </a:ext>
                  </a:extLst>
                </p14:cNvPr>
                <p14:cNvContentPartPr/>
                <p14:nvPr/>
              </p14:nvContentPartPr>
              <p14:xfrm>
                <a:off x="4993240" y="2677053"/>
                <a:ext cx="12960" cy="130320"/>
              </p14:xfrm>
            </p:contentPart>
          </mc:Choice>
          <mc:Fallback>
            <p:pic>
              <p:nvPicPr>
                <p:cNvPr id="86" name="Freihand 85">
                  <a:extLst>
                    <a:ext uri="{FF2B5EF4-FFF2-40B4-BE49-F238E27FC236}">
                      <a16:creationId xmlns:a16="http://schemas.microsoft.com/office/drawing/2014/main" id="{D5F92BCB-69CD-9F5A-D7D7-8FD869462AE0}"/>
                    </a:ext>
                  </a:extLst>
                </p:cNvPr>
                <p:cNvPicPr/>
                <p:nvPr/>
              </p:nvPicPr>
              <p:blipFill>
                <a:blip r:embed="rId110"/>
                <a:stretch>
                  <a:fillRect/>
                </a:stretch>
              </p:blipFill>
              <p:spPr>
                <a:xfrm>
                  <a:off x="4984240" y="2668413"/>
                  <a:ext cx="30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8" name="Freihand 87">
                  <a:extLst>
                    <a:ext uri="{FF2B5EF4-FFF2-40B4-BE49-F238E27FC236}">
                      <a16:creationId xmlns:a16="http://schemas.microsoft.com/office/drawing/2014/main" id="{B07432BF-942C-109E-6D20-BC6A50D2BE27}"/>
                    </a:ext>
                  </a:extLst>
                </p14:cNvPr>
                <p14:cNvContentPartPr/>
                <p14:nvPr/>
              </p14:nvContentPartPr>
              <p14:xfrm>
                <a:off x="4879480" y="2458893"/>
                <a:ext cx="815760" cy="287640"/>
              </p14:xfrm>
            </p:contentPart>
          </mc:Choice>
          <mc:Fallback>
            <p:pic>
              <p:nvPicPr>
                <p:cNvPr id="88" name="Freihand 87">
                  <a:extLst>
                    <a:ext uri="{FF2B5EF4-FFF2-40B4-BE49-F238E27FC236}">
                      <a16:creationId xmlns:a16="http://schemas.microsoft.com/office/drawing/2014/main" id="{B07432BF-942C-109E-6D20-BC6A50D2BE27}"/>
                    </a:ext>
                  </a:extLst>
                </p:cNvPr>
                <p:cNvPicPr/>
                <p:nvPr/>
              </p:nvPicPr>
              <p:blipFill>
                <a:blip r:embed="rId112"/>
                <a:stretch>
                  <a:fillRect/>
                </a:stretch>
              </p:blipFill>
              <p:spPr>
                <a:xfrm>
                  <a:off x="4870840" y="2450253"/>
                  <a:ext cx="8334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9" name="Freihand 88">
                  <a:extLst>
                    <a:ext uri="{FF2B5EF4-FFF2-40B4-BE49-F238E27FC236}">
                      <a16:creationId xmlns:a16="http://schemas.microsoft.com/office/drawing/2014/main" id="{C4C9C4A6-EE7D-F7F2-9EBD-3A353E8A0D96}"/>
                    </a:ext>
                  </a:extLst>
                </p14:cNvPr>
                <p14:cNvContentPartPr/>
                <p14:nvPr/>
              </p14:nvContentPartPr>
              <p14:xfrm>
                <a:off x="5662840" y="2520453"/>
                <a:ext cx="29160" cy="780120"/>
              </p14:xfrm>
            </p:contentPart>
          </mc:Choice>
          <mc:Fallback>
            <p:pic>
              <p:nvPicPr>
                <p:cNvPr id="89" name="Freihand 88">
                  <a:extLst>
                    <a:ext uri="{FF2B5EF4-FFF2-40B4-BE49-F238E27FC236}">
                      <a16:creationId xmlns:a16="http://schemas.microsoft.com/office/drawing/2014/main" id="{C4C9C4A6-EE7D-F7F2-9EBD-3A353E8A0D96}"/>
                    </a:ext>
                  </a:extLst>
                </p:cNvPr>
                <p:cNvPicPr/>
                <p:nvPr/>
              </p:nvPicPr>
              <p:blipFill>
                <a:blip r:embed="rId114"/>
                <a:stretch>
                  <a:fillRect/>
                </a:stretch>
              </p:blipFill>
              <p:spPr>
                <a:xfrm>
                  <a:off x="5653840" y="2511813"/>
                  <a:ext cx="46800" cy="797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0" name="Freihand 89">
                  <a:extLst>
                    <a:ext uri="{FF2B5EF4-FFF2-40B4-BE49-F238E27FC236}">
                      <a16:creationId xmlns:a16="http://schemas.microsoft.com/office/drawing/2014/main" id="{8FECFB73-5E86-578C-4CA0-137F9FB5C9C5}"/>
                    </a:ext>
                  </a:extLst>
                </p14:cNvPr>
                <p14:cNvContentPartPr/>
                <p14:nvPr/>
              </p14:nvContentPartPr>
              <p14:xfrm>
                <a:off x="4897840" y="2773533"/>
                <a:ext cx="681840" cy="515880"/>
              </p14:xfrm>
            </p:contentPart>
          </mc:Choice>
          <mc:Fallback>
            <p:pic>
              <p:nvPicPr>
                <p:cNvPr id="90" name="Freihand 89">
                  <a:extLst>
                    <a:ext uri="{FF2B5EF4-FFF2-40B4-BE49-F238E27FC236}">
                      <a16:creationId xmlns:a16="http://schemas.microsoft.com/office/drawing/2014/main" id="{8FECFB73-5E86-578C-4CA0-137F9FB5C9C5}"/>
                    </a:ext>
                  </a:extLst>
                </p:cNvPr>
                <p:cNvPicPr/>
                <p:nvPr/>
              </p:nvPicPr>
              <p:blipFill>
                <a:blip r:embed="rId116"/>
                <a:stretch>
                  <a:fillRect/>
                </a:stretch>
              </p:blipFill>
              <p:spPr>
                <a:xfrm>
                  <a:off x="4888840" y="2764893"/>
                  <a:ext cx="699480" cy="533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1" name="Freihand 90">
                  <a:extLst>
                    <a:ext uri="{FF2B5EF4-FFF2-40B4-BE49-F238E27FC236}">
                      <a16:creationId xmlns:a16="http://schemas.microsoft.com/office/drawing/2014/main" id="{CDAD45BD-E73E-FDAF-65CD-19363075C7A8}"/>
                    </a:ext>
                  </a:extLst>
                </p14:cNvPr>
                <p14:cNvContentPartPr/>
                <p14:nvPr/>
              </p14:nvContentPartPr>
              <p14:xfrm>
                <a:off x="5610640" y="2498493"/>
                <a:ext cx="58680" cy="862200"/>
              </p14:xfrm>
            </p:contentPart>
          </mc:Choice>
          <mc:Fallback>
            <p:pic>
              <p:nvPicPr>
                <p:cNvPr id="91" name="Freihand 90">
                  <a:extLst>
                    <a:ext uri="{FF2B5EF4-FFF2-40B4-BE49-F238E27FC236}">
                      <a16:creationId xmlns:a16="http://schemas.microsoft.com/office/drawing/2014/main" id="{CDAD45BD-E73E-FDAF-65CD-19363075C7A8}"/>
                    </a:ext>
                  </a:extLst>
                </p:cNvPr>
                <p:cNvPicPr/>
                <p:nvPr/>
              </p:nvPicPr>
              <p:blipFill>
                <a:blip r:embed="rId118"/>
                <a:stretch>
                  <a:fillRect/>
                </a:stretch>
              </p:blipFill>
              <p:spPr>
                <a:xfrm>
                  <a:off x="5601640" y="2489493"/>
                  <a:ext cx="76320" cy="879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4" name="Freihand 93">
                  <a:extLst>
                    <a:ext uri="{FF2B5EF4-FFF2-40B4-BE49-F238E27FC236}">
                      <a16:creationId xmlns:a16="http://schemas.microsoft.com/office/drawing/2014/main" id="{7A745C0C-C6F4-D753-BBB0-A812E9D11329}"/>
                    </a:ext>
                  </a:extLst>
                </p14:cNvPr>
                <p14:cNvContentPartPr/>
                <p14:nvPr/>
              </p14:nvContentPartPr>
              <p14:xfrm>
                <a:off x="5684080" y="2509293"/>
                <a:ext cx="1440" cy="5760"/>
              </p14:xfrm>
            </p:contentPart>
          </mc:Choice>
          <mc:Fallback>
            <p:pic>
              <p:nvPicPr>
                <p:cNvPr id="94" name="Freihand 93">
                  <a:extLst>
                    <a:ext uri="{FF2B5EF4-FFF2-40B4-BE49-F238E27FC236}">
                      <a16:creationId xmlns:a16="http://schemas.microsoft.com/office/drawing/2014/main" id="{7A745C0C-C6F4-D753-BBB0-A812E9D11329}"/>
                    </a:ext>
                  </a:extLst>
                </p:cNvPr>
                <p:cNvPicPr/>
                <p:nvPr/>
              </p:nvPicPr>
              <p:blipFill>
                <a:blip r:embed="rId120"/>
                <a:stretch>
                  <a:fillRect/>
                </a:stretch>
              </p:blipFill>
              <p:spPr>
                <a:xfrm>
                  <a:off x="5675440" y="2500653"/>
                  <a:ext cx="19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5" name="Freihand 94">
                  <a:extLst>
                    <a:ext uri="{FF2B5EF4-FFF2-40B4-BE49-F238E27FC236}">
                      <a16:creationId xmlns:a16="http://schemas.microsoft.com/office/drawing/2014/main" id="{72EB3D32-AB95-D47A-24ED-52B989DEE6CD}"/>
                    </a:ext>
                  </a:extLst>
                </p14:cNvPr>
                <p14:cNvContentPartPr/>
                <p14:nvPr/>
              </p14:nvContentPartPr>
              <p14:xfrm>
                <a:off x="5658880" y="3262053"/>
                <a:ext cx="3600" cy="3600"/>
              </p14:xfrm>
            </p:contentPart>
          </mc:Choice>
          <mc:Fallback>
            <p:pic>
              <p:nvPicPr>
                <p:cNvPr id="95" name="Freihand 94">
                  <a:extLst>
                    <a:ext uri="{FF2B5EF4-FFF2-40B4-BE49-F238E27FC236}">
                      <a16:creationId xmlns:a16="http://schemas.microsoft.com/office/drawing/2014/main" id="{72EB3D32-AB95-D47A-24ED-52B989DEE6CD}"/>
                    </a:ext>
                  </a:extLst>
                </p:cNvPr>
                <p:cNvPicPr/>
                <p:nvPr/>
              </p:nvPicPr>
              <p:blipFill>
                <a:blip r:embed="rId120"/>
                <a:stretch>
                  <a:fillRect/>
                </a:stretch>
              </p:blipFill>
              <p:spPr>
                <a:xfrm>
                  <a:off x="5650240" y="3253053"/>
                  <a:ext cx="21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6" name="Freihand 95">
                  <a:extLst>
                    <a:ext uri="{FF2B5EF4-FFF2-40B4-BE49-F238E27FC236}">
                      <a16:creationId xmlns:a16="http://schemas.microsoft.com/office/drawing/2014/main" id="{26058AC8-48A9-4B50-D378-FD47F79AD252}"/>
                    </a:ext>
                  </a:extLst>
                </p14:cNvPr>
                <p14:cNvContentPartPr/>
                <p14:nvPr/>
              </p14:nvContentPartPr>
              <p14:xfrm>
                <a:off x="5675800" y="2540613"/>
                <a:ext cx="20160" cy="66600"/>
              </p14:xfrm>
            </p:contentPart>
          </mc:Choice>
          <mc:Fallback>
            <p:pic>
              <p:nvPicPr>
                <p:cNvPr id="96" name="Freihand 95">
                  <a:extLst>
                    <a:ext uri="{FF2B5EF4-FFF2-40B4-BE49-F238E27FC236}">
                      <a16:creationId xmlns:a16="http://schemas.microsoft.com/office/drawing/2014/main" id="{26058AC8-48A9-4B50-D378-FD47F79AD252}"/>
                    </a:ext>
                  </a:extLst>
                </p:cNvPr>
                <p:cNvPicPr/>
                <p:nvPr/>
              </p:nvPicPr>
              <p:blipFill>
                <a:blip r:embed="rId123"/>
                <a:stretch>
                  <a:fillRect/>
                </a:stretch>
              </p:blipFill>
              <p:spPr>
                <a:xfrm>
                  <a:off x="5666800" y="2531613"/>
                  <a:ext cx="378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7" name="Freihand 96">
                  <a:extLst>
                    <a:ext uri="{FF2B5EF4-FFF2-40B4-BE49-F238E27FC236}">
                      <a16:creationId xmlns:a16="http://schemas.microsoft.com/office/drawing/2014/main" id="{7DAB2BDC-112C-6207-9DD1-BB461165206E}"/>
                    </a:ext>
                  </a:extLst>
                </p14:cNvPr>
                <p14:cNvContentPartPr/>
                <p14:nvPr/>
              </p14:nvContentPartPr>
              <p14:xfrm>
                <a:off x="5614240" y="3253413"/>
                <a:ext cx="13320" cy="11520"/>
              </p14:xfrm>
            </p:contentPart>
          </mc:Choice>
          <mc:Fallback>
            <p:pic>
              <p:nvPicPr>
                <p:cNvPr id="97" name="Freihand 96">
                  <a:extLst>
                    <a:ext uri="{FF2B5EF4-FFF2-40B4-BE49-F238E27FC236}">
                      <a16:creationId xmlns:a16="http://schemas.microsoft.com/office/drawing/2014/main" id="{7DAB2BDC-112C-6207-9DD1-BB461165206E}"/>
                    </a:ext>
                  </a:extLst>
                </p:cNvPr>
                <p:cNvPicPr/>
                <p:nvPr/>
              </p:nvPicPr>
              <p:blipFill>
                <a:blip r:embed="rId125"/>
                <a:stretch>
                  <a:fillRect/>
                </a:stretch>
              </p:blipFill>
              <p:spPr>
                <a:xfrm>
                  <a:off x="5605600" y="3244773"/>
                  <a:ext cx="30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577B426A-6D1A-D74E-6B0C-85EBBECEBCEF}"/>
                    </a:ext>
                  </a:extLst>
                </p14:cNvPr>
                <p14:cNvContentPartPr/>
                <p14:nvPr/>
              </p14:nvContentPartPr>
              <p14:xfrm>
                <a:off x="5871280" y="2442693"/>
                <a:ext cx="135360" cy="629640"/>
              </p14:xfrm>
            </p:contentPart>
          </mc:Choice>
          <mc:Fallback>
            <p:pic>
              <p:nvPicPr>
                <p:cNvPr id="98" name="Freihand 97">
                  <a:extLst>
                    <a:ext uri="{FF2B5EF4-FFF2-40B4-BE49-F238E27FC236}">
                      <a16:creationId xmlns:a16="http://schemas.microsoft.com/office/drawing/2014/main" id="{577B426A-6D1A-D74E-6B0C-85EBBECEBCEF}"/>
                    </a:ext>
                  </a:extLst>
                </p:cNvPr>
                <p:cNvPicPr/>
                <p:nvPr/>
              </p:nvPicPr>
              <p:blipFill>
                <a:blip r:embed="rId127"/>
                <a:stretch>
                  <a:fillRect/>
                </a:stretch>
              </p:blipFill>
              <p:spPr>
                <a:xfrm>
                  <a:off x="5862640" y="2433693"/>
                  <a:ext cx="153000" cy="647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0" name="Freihand 99">
                  <a:extLst>
                    <a:ext uri="{FF2B5EF4-FFF2-40B4-BE49-F238E27FC236}">
                      <a16:creationId xmlns:a16="http://schemas.microsoft.com/office/drawing/2014/main" id="{9C3560B1-4A34-FC50-7BD0-3F86E883052A}"/>
                    </a:ext>
                  </a:extLst>
                </p14:cNvPr>
                <p14:cNvContentPartPr/>
                <p14:nvPr/>
              </p14:nvContentPartPr>
              <p14:xfrm>
                <a:off x="6270160" y="2424693"/>
                <a:ext cx="688680" cy="306720"/>
              </p14:xfrm>
            </p:contentPart>
          </mc:Choice>
          <mc:Fallback>
            <p:pic>
              <p:nvPicPr>
                <p:cNvPr id="100" name="Freihand 99">
                  <a:extLst>
                    <a:ext uri="{FF2B5EF4-FFF2-40B4-BE49-F238E27FC236}">
                      <a16:creationId xmlns:a16="http://schemas.microsoft.com/office/drawing/2014/main" id="{9C3560B1-4A34-FC50-7BD0-3F86E883052A}"/>
                    </a:ext>
                  </a:extLst>
                </p:cNvPr>
                <p:cNvPicPr/>
                <p:nvPr/>
              </p:nvPicPr>
              <p:blipFill>
                <a:blip r:embed="rId129"/>
                <a:stretch>
                  <a:fillRect/>
                </a:stretch>
              </p:blipFill>
              <p:spPr>
                <a:xfrm>
                  <a:off x="6261160" y="2416053"/>
                  <a:ext cx="7063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1" name="Freihand 100">
                  <a:extLst>
                    <a:ext uri="{FF2B5EF4-FFF2-40B4-BE49-F238E27FC236}">
                      <a16:creationId xmlns:a16="http://schemas.microsoft.com/office/drawing/2014/main" id="{FFC16851-BD51-AE0C-DD3D-1882C410D8D2}"/>
                    </a:ext>
                  </a:extLst>
                </p14:cNvPr>
                <p14:cNvContentPartPr/>
                <p14:nvPr/>
              </p14:nvContentPartPr>
              <p14:xfrm>
                <a:off x="6231280" y="2538453"/>
                <a:ext cx="226080" cy="229320"/>
              </p14:xfrm>
            </p:contentPart>
          </mc:Choice>
          <mc:Fallback>
            <p:pic>
              <p:nvPicPr>
                <p:cNvPr id="101" name="Freihand 100">
                  <a:extLst>
                    <a:ext uri="{FF2B5EF4-FFF2-40B4-BE49-F238E27FC236}">
                      <a16:creationId xmlns:a16="http://schemas.microsoft.com/office/drawing/2014/main" id="{FFC16851-BD51-AE0C-DD3D-1882C410D8D2}"/>
                    </a:ext>
                  </a:extLst>
                </p:cNvPr>
                <p:cNvPicPr/>
                <p:nvPr/>
              </p:nvPicPr>
              <p:blipFill>
                <a:blip r:embed="rId131"/>
                <a:stretch>
                  <a:fillRect/>
                </a:stretch>
              </p:blipFill>
              <p:spPr>
                <a:xfrm>
                  <a:off x="6222640" y="2529813"/>
                  <a:ext cx="2437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2" name="Freihand 101">
                  <a:extLst>
                    <a:ext uri="{FF2B5EF4-FFF2-40B4-BE49-F238E27FC236}">
                      <a16:creationId xmlns:a16="http://schemas.microsoft.com/office/drawing/2014/main" id="{BB34B29B-211B-5D96-A4DC-C18F174CEA90}"/>
                    </a:ext>
                  </a:extLst>
                </p14:cNvPr>
                <p14:cNvContentPartPr/>
                <p14:nvPr/>
              </p14:nvContentPartPr>
              <p14:xfrm>
                <a:off x="7096360" y="2208693"/>
                <a:ext cx="97920" cy="123120"/>
              </p14:xfrm>
            </p:contentPart>
          </mc:Choice>
          <mc:Fallback>
            <p:pic>
              <p:nvPicPr>
                <p:cNvPr id="102" name="Freihand 101">
                  <a:extLst>
                    <a:ext uri="{FF2B5EF4-FFF2-40B4-BE49-F238E27FC236}">
                      <a16:creationId xmlns:a16="http://schemas.microsoft.com/office/drawing/2014/main" id="{BB34B29B-211B-5D96-A4DC-C18F174CEA90}"/>
                    </a:ext>
                  </a:extLst>
                </p:cNvPr>
                <p:cNvPicPr/>
                <p:nvPr/>
              </p:nvPicPr>
              <p:blipFill>
                <a:blip r:embed="rId133"/>
                <a:stretch>
                  <a:fillRect/>
                </a:stretch>
              </p:blipFill>
              <p:spPr>
                <a:xfrm>
                  <a:off x="7087720" y="2200053"/>
                  <a:ext cx="115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3" name="Freihand 102">
                  <a:extLst>
                    <a:ext uri="{FF2B5EF4-FFF2-40B4-BE49-F238E27FC236}">
                      <a16:creationId xmlns:a16="http://schemas.microsoft.com/office/drawing/2014/main" id="{C1397598-43EE-CE31-0094-74FC5610D8B5}"/>
                    </a:ext>
                  </a:extLst>
                </p14:cNvPr>
                <p14:cNvContentPartPr/>
                <p14:nvPr/>
              </p14:nvContentPartPr>
              <p14:xfrm>
                <a:off x="7255120" y="2181333"/>
                <a:ext cx="74520" cy="102960"/>
              </p14:xfrm>
            </p:contentPart>
          </mc:Choice>
          <mc:Fallback>
            <p:pic>
              <p:nvPicPr>
                <p:cNvPr id="103" name="Freihand 102">
                  <a:extLst>
                    <a:ext uri="{FF2B5EF4-FFF2-40B4-BE49-F238E27FC236}">
                      <a16:creationId xmlns:a16="http://schemas.microsoft.com/office/drawing/2014/main" id="{C1397598-43EE-CE31-0094-74FC5610D8B5}"/>
                    </a:ext>
                  </a:extLst>
                </p:cNvPr>
                <p:cNvPicPr/>
                <p:nvPr/>
              </p:nvPicPr>
              <p:blipFill>
                <a:blip r:embed="rId135"/>
                <a:stretch>
                  <a:fillRect/>
                </a:stretch>
              </p:blipFill>
              <p:spPr>
                <a:xfrm>
                  <a:off x="7246120" y="2172333"/>
                  <a:ext cx="92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4" name="Freihand 103">
                  <a:extLst>
                    <a:ext uri="{FF2B5EF4-FFF2-40B4-BE49-F238E27FC236}">
                      <a16:creationId xmlns:a16="http://schemas.microsoft.com/office/drawing/2014/main" id="{409AB352-BF73-A9E0-F10F-F4ED6A76E788}"/>
                    </a:ext>
                  </a:extLst>
                </p14:cNvPr>
                <p14:cNvContentPartPr/>
                <p14:nvPr/>
              </p14:nvContentPartPr>
              <p14:xfrm>
                <a:off x="7342600" y="2086293"/>
                <a:ext cx="125280" cy="129960"/>
              </p14:xfrm>
            </p:contentPart>
          </mc:Choice>
          <mc:Fallback>
            <p:pic>
              <p:nvPicPr>
                <p:cNvPr id="104" name="Freihand 103">
                  <a:extLst>
                    <a:ext uri="{FF2B5EF4-FFF2-40B4-BE49-F238E27FC236}">
                      <a16:creationId xmlns:a16="http://schemas.microsoft.com/office/drawing/2014/main" id="{409AB352-BF73-A9E0-F10F-F4ED6A76E788}"/>
                    </a:ext>
                  </a:extLst>
                </p:cNvPr>
                <p:cNvPicPr/>
                <p:nvPr/>
              </p:nvPicPr>
              <p:blipFill>
                <a:blip r:embed="rId137"/>
                <a:stretch>
                  <a:fillRect/>
                </a:stretch>
              </p:blipFill>
              <p:spPr>
                <a:xfrm>
                  <a:off x="7333600" y="2077653"/>
                  <a:ext cx="142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5" name="Freihand 104">
                  <a:extLst>
                    <a:ext uri="{FF2B5EF4-FFF2-40B4-BE49-F238E27FC236}">
                      <a16:creationId xmlns:a16="http://schemas.microsoft.com/office/drawing/2014/main" id="{19889D20-A263-DA67-9E3C-D875F4BECBDA}"/>
                    </a:ext>
                  </a:extLst>
                </p14:cNvPr>
                <p14:cNvContentPartPr/>
                <p14:nvPr/>
              </p14:nvContentPartPr>
              <p14:xfrm>
                <a:off x="7518280" y="2110773"/>
                <a:ext cx="87480" cy="64800"/>
              </p14:xfrm>
            </p:contentPart>
          </mc:Choice>
          <mc:Fallback>
            <p:pic>
              <p:nvPicPr>
                <p:cNvPr id="105" name="Freihand 104">
                  <a:extLst>
                    <a:ext uri="{FF2B5EF4-FFF2-40B4-BE49-F238E27FC236}">
                      <a16:creationId xmlns:a16="http://schemas.microsoft.com/office/drawing/2014/main" id="{19889D20-A263-DA67-9E3C-D875F4BECBDA}"/>
                    </a:ext>
                  </a:extLst>
                </p:cNvPr>
                <p:cNvPicPr/>
                <p:nvPr/>
              </p:nvPicPr>
              <p:blipFill>
                <a:blip r:embed="rId139"/>
                <a:stretch>
                  <a:fillRect/>
                </a:stretch>
              </p:blipFill>
              <p:spPr>
                <a:xfrm>
                  <a:off x="7509280" y="2101773"/>
                  <a:ext cx="105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6" name="Freihand 105">
                  <a:extLst>
                    <a:ext uri="{FF2B5EF4-FFF2-40B4-BE49-F238E27FC236}">
                      <a16:creationId xmlns:a16="http://schemas.microsoft.com/office/drawing/2014/main" id="{BCFEEE11-3E60-B1FD-B598-489595B35082}"/>
                    </a:ext>
                  </a:extLst>
                </p14:cNvPr>
                <p14:cNvContentPartPr/>
                <p14:nvPr/>
              </p14:nvContentPartPr>
              <p14:xfrm>
                <a:off x="7696840" y="1962813"/>
                <a:ext cx="136440" cy="125280"/>
              </p14:xfrm>
            </p:contentPart>
          </mc:Choice>
          <mc:Fallback>
            <p:pic>
              <p:nvPicPr>
                <p:cNvPr id="106" name="Freihand 105">
                  <a:extLst>
                    <a:ext uri="{FF2B5EF4-FFF2-40B4-BE49-F238E27FC236}">
                      <a16:creationId xmlns:a16="http://schemas.microsoft.com/office/drawing/2014/main" id="{BCFEEE11-3E60-B1FD-B598-489595B35082}"/>
                    </a:ext>
                  </a:extLst>
                </p:cNvPr>
                <p:cNvPicPr/>
                <p:nvPr/>
              </p:nvPicPr>
              <p:blipFill>
                <a:blip r:embed="rId141"/>
                <a:stretch>
                  <a:fillRect/>
                </a:stretch>
              </p:blipFill>
              <p:spPr>
                <a:xfrm>
                  <a:off x="7688200" y="1953813"/>
                  <a:ext cx="154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7" name="Freihand 106">
                  <a:extLst>
                    <a:ext uri="{FF2B5EF4-FFF2-40B4-BE49-F238E27FC236}">
                      <a16:creationId xmlns:a16="http://schemas.microsoft.com/office/drawing/2014/main" id="{A758A922-4B7F-A8BE-720C-A8F34E50331E}"/>
                    </a:ext>
                  </a:extLst>
                </p14:cNvPr>
                <p14:cNvContentPartPr/>
                <p14:nvPr/>
              </p14:nvContentPartPr>
              <p14:xfrm>
                <a:off x="7852720" y="1979373"/>
                <a:ext cx="294120" cy="70560"/>
              </p14:xfrm>
            </p:contentPart>
          </mc:Choice>
          <mc:Fallback>
            <p:pic>
              <p:nvPicPr>
                <p:cNvPr id="107" name="Freihand 106">
                  <a:extLst>
                    <a:ext uri="{FF2B5EF4-FFF2-40B4-BE49-F238E27FC236}">
                      <a16:creationId xmlns:a16="http://schemas.microsoft.com/office/drawing/2014/main" id="{A758A922-4B7F-A8BE-720C-A8F34E50331E}"/>
                    </a:ext>
                  </a:extLst>
                </p:cNvPr>
                <p:cNvPicPr/>
                <p:nvPr/>
              </p:nvPicPr>
              <p:blipFill>
                <a:blip r:embed="rId143"/>
                <a:stretch>
                  <a:fillRect/>
                </a:stretch>
              </p:blipFill>
              <p:spPr>
                <a:xfrm>
                  <a:off x="7843720" y="1970373"/>
                  <a:ext cx="311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Freihand 108">
                  <a:extLst>
                    <a:ext uri="{FF2B5EF4-FFF2-40B4-BE49-F238E27FC236}">
                      <a16:creationId xmlns:a16="http://schemas.microsoft.com/office/drawing/2014/main" id="{C7041249-A497-228D-8FA7-C95AB4D209AC}"/>
                    </a:ext>
                  </a:extLst>
                </p14:cNvPr>
                <p14:cNvContentPartPr/>
                <p14:nvPr/>
              </p14:nvContentPartPr>
              <p14:xfrm>
                <a:off x="8395240" y="1872813"/>
                <a:ext cx="268200" cy="106560"/>
              </p14:xfrm>
            </p:contentPart>
          </mc:Choice>
          <mc:Fallback>
            <p:pic>
              <p:nvPicPr>
                <p:cNvPr id="109" name="Freihand 108">
                  <a:extLst>
                    <a:ext uri="{FF2B5EF4-FFF2-40B4-BE49-F238E27FC236}">
                      <a16:creationId xmlns:a16="http://schemas.microsoft.com/office/drawing/2014/main" id="{C7041249-A497-228D-8FA7-C95AB4D209AC}"/>
                    </a:ext>
                  </a:extLst>
                </p:cNvPr>
                <p:cNvPicPr/>
                <p:nvPr/>
              </p:nvPicPr>
              <p:blipFill>
                <a:blip r:embed="rId145"/>
                <a:stretch>
                  <a:fillRect/>
                </a:stretch>
              </p:blipFill>
              <p:spPr>
                <a:xfrm>
                  <a:off x="8386240" y="1864173"/>
                  <a:ext cx="285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0" name="Freihand 109">
                  <a:extLst>
                    <a:ext uri="{FF2B5EF4-FFF2-40B4-BE49-F238E27FC236}">
                      <a16:creationId xmlns:a16="http://schemas.microsoft.com/office/drawing/2014/main" id="{53F66557-85A9-6EAF-F102-5243ECE0E48B}"/>
                    </a:ext>
                  </a:extLst>
                </p14:cNvPr>
                <p14:cNvContentPartPr/>
                <p14:nvPr/>
              </p14:nvContentPartPr>
              <p14:xfrm>
                <a:off x="8713840" y="1714773"/>
                <a:ext cx="97200" cy="321480"/>
              </p14:xfrm>
            </p:contentPart>
          </mc:Choice>
          <mc:Fallback>
            <p:pic>
              <p:nvPicPr>
                <p:cNvPr id="110" name="Freihand 109">
                  <a:extLst>
                    <a:ext uri="{FF2B5EF4-FFF2-40B4-BE49-F238E27FC236}">
                      <a16:creationId xmlns:a16="http://schemas.microsoft.com/office/drawing/2014/main" id="{53F66557-85A9-6EAF-F102-5243ECE0E48B}"/>
                    </a:ext>
                  </a:extLst>
                </p:cNvPr>
                <p:cNvPicPr/>
                <p:nvPr/>
              </p:nvPicPr>
              <p:blipFill>
                <a:blip r:embed="rId147"/>
                <a:stretch>
                  <a:fillRect/>
                </a:stretch>
              </p:blipFill>
              <p:spPr>
                <a:xfrm>
                  <a:off x="8705200" y="1705773"/>
                  <a:ext cx="1148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2" name="Freihand 111">
                  <a:extLst>
                    <a:ext uri="{FF2B5EF4-FFF2-40B4-BE49-F238E27FC236}">
                      <a16:creationId xmlns:a16="http://schemas.microsoft.com/office/drawing/2014/main" id="{AE26F775-1053-4EB1-5AEC-2A88FD3A77E4}"/>
                    </a:ext>
                  </a:extLst>
                </p14:cNvPr>
                <p14:cNvContentPartPr/>
                <p14:nvPr/>
              </p14:nvContentPartPr>
              <p14:xfrm>
                <a:off x="8883400" y="1828893"/>
                <a:ext cx="340560" cy="267480"/>
              </p14:xfrm>
            </p:contentPart>
          </mc:Choice>
          <mc:Fallback>
            <p:pic>
              <p:nvPicPr>
                <p:cNvPr id="112" name="Freihand 111">
                  <a:extLst>
                    <a:ext uri="{FF2B5EF4-FFF2-40B4-BE49-F238E27FC236}">
                      <a16:creationId xmlns:a16="http://schemas.microsoft.com/office/drawing/2014/main" id="{AE26F775-1053-4EB1-5AEC-2A88FD3A77E4}"/>
                    </a:ext>
                  </a:extLst>
                </p:cNvPr>
                <p:cNvPicPr/>
                <p:nvPr/>
              </p:nvPicPr>
              <p:blipFill>
                <a:blip r:embed="rId149"/>
                <a:stretch>
                  <a:fillRect/>
                </a:stretch>
              </p:blipFill>
              <p:spPr>
                <a:xfrm>
                  <a:off x="8874760" y="1820253"/>
                  <a:ext cx="3582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3" name="Freihand 112">
                  <a:extLst>
                    <a:ext uri="{FF2B5EF4-FFF2-40B4-BE49-F238E27FC236}">
                      <a16:creationId xmlns:a16="http://schemas.microsoft.com/office/drawing/2014/main" id="{004C60B3-E40C-6E77-F19E-403E8F305AC9}"/>
                    </a:ext>
                  </a:extLst>
                </p14:cNvPr>
                <p14:cNvContentPartPr/>
                <p14:nvPr/>
              </p14:nvContentPartPr>
              <p14:xfrm>
                <a:off x="9265360" y="1744293"/>
                <a:ext cx="200520" cy="134640"/>
              </p14:xfrm>
            </p:contentPart>
          </mc:Choice>
          <mc:Fallback>
            <p:pic>
              <p:nvPicPr>
                <p:cNvPr id="113" name="Freihand 112">
                  <a:extLst>
                    <a:ext uri="{FF2B5EF4-FFF2-40B4-BE49-F238E27FC236}">
                      <a16:creationId xmlns:a16="http://schemas.microsoft.com/office/drawing/2014/main" id="{004C60B3-E40C-6E77-F19E-403E8F305AC9}"/>
                    </a:ext>
                  </a:extLst>
                </p:cNvPr>
                <p:cNvPicPr/>
                <p:nvPr/>
              </p:nvPicPr>
              <p:blipFill>
                <a:blip r:embed="rId151"/>
                <a:stretch>
                  <a:fillRect/>
                </a:stretch>
              </p:blipFill>
              <p:spPr>
                <a:xfrm>
                  <a:off x="9256720" y="1735293"/>
                  <a:ext cx="218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4" name="Freihand 113">
                  <a:extLst>
                    <a:ext uri="{FF2B5EF4-FFF2-40B4-BE49-F238E27FC236}">
                      <a16:creationId xmlns:a16="http://schemas.microsoft.com/office/drawing/2014/main" id="{669659B8-B590-7304-0299-6616B641A905}"/>
                    </a:ext>
                  </a:extLst>
                </p14:cNvPr>
                <p14:cNvContentPartPr/>
                <p14:nvPr/>
              </p14:nvContentPartPr>
              <p14:xfrm>
                <a:off x="9630400" y="1692453"/>
                <a:ext cx="311040" cy="136440"/>
              </p14:xfrm>
            </p:contentPart>
          </mc:Choice>
          <mc:Fallback>
            <p:pic>
              <p:nvPicPr>
                <p:cNvPr id="114" name="Freihand 113">
                  <a:extLst>
                    <a:ext uri="{FF2B5EF4-FFF2-40B4-BE49-F238E27FC236}">
                      <a16:creationId xmlns:a16="http://schemas.microsoft.com/office/drawing/2014/main" id="{669659B8-B590-7304-0299-6616B641A905}"/>
                    </a:ext>
                  </a:extLst>
                </p:cNvPr>
                <p:cNvPicPr/>
                <p:nvPr/>
              </p:nvPicPr>
              <p:blipFill>
                <a:blip r:embed="rId153"/>
                <a:stretch>
                  <a:fillRect/>
                </a:stretch>
              </p:blipFill>
              <p:spPr>
                <a:xfrm>
                  <a:off x="9621400" y="1683453"/>
                  <a:ext cx="328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Freihand 115">
                  <a:extLst>
                    <a:ext uri="{FF2B5EF4-FFF2-40B4-BE49-F238E27FC236}">
                      <a16:creationId xmlns:a16="http://schemas.microsoft.com/office/drawing/2014/main" id="{F9F2B5A7-CEE7-1005-971C-448008DEEA1C}"/>
                    </a:ext>
                  </a:extLst>
                </p14:cNvPr>
                <p14:cNvContentPartPr/>
                <p14:nvPr/>
              </p14:nvContentPartPr>
              <p14:xfrm>
                <a:off x="9804640" y="1711893"/>
                <a:ext cx="164520" cy="118440"/>
              </p14:xfrm>
            </p:contentPart>
          </mc:Choice>
          <mc:Fallback>
            <p:pic>
              <p:nvPicPr>
                <p:cNvPr id="116" name="Freihand 115">
                  <a:extLst>
                    <a:ext uri="{FF2B5EF4-FFF2-40B4-BE49-F238E27FC236}">
                      <a16:creationId xmlns:a16="http://schemas.microsoft.com/office/drawing/2014/main" id="{F9F2B5A7-CEE7-1005-971C-448008DEEA1C}"/>
                    </a:ext>
                  </a:extLst>
                </p:cNvPr>
                <p:cNvPicPr/>
                <p:nvPr/>
              </p:nvPicPr>
              <p:blipFill>
                <a:blip r:embed="rId155"/>
                <a:stretch>
                  <a:fillRect/>
                </a:stretch>
              </p:blipFill>
              <p:spPr>
                <a:xfrm>
                  <a:off x="9795640" y="1702893"/>
                  <a:ext cx="182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Freihand 116">
                  <a:extLst>
                    <a:ext uri="{FF2B5EF4-FFF2-40B4-BE49-F238E27FC236}">
                      <a16:creationId xmlns:a16="http://schemas.microsoft.com/office/drawing/2014/main" id="{AA5B2363-6036-CF2D-7FDE-D73CE3D8F749}"/>
                    </a:ext>
                  </a:extLst>
                </p14:cNvPr>
                <p14:cNvContentPartPr/>
                <p14:nvPr/>
              </p14:nvContentPartPr>
              <p14:xfrm>
                <a:off x="9963760" y="1666893"/>
                <a:ext cx="96840" cy="154440"/>
              </p14:xfrm>
            </p:contentPart>
          </mc:Choice>
          <mc:Fallback>
            <p:pic>
              <p:nvPicPr>
                <p:cNvPr id="117" name="Freihand 116">
                  <a:extLst>
                    <a:ext uri="{FF2B5EF4-FFF2-40B4-BE49-F238E27FC236}">
                      <a16:creationId xmlns:a16="http://schemas.microsoft.com/office/drawing/2014/main" id="{AA5B2363-6036-CF2D-7FDE-D73CE3D8F749}"/>
                    </a:ext>
                  </a:extLst>
                </p:cNvPr>
                <p:cNvPicPr/>
                <p:nvPr/>
              </p:nvPicPr>
              <p:blipFill>
                <a:blip r:embed="rId157"/>
                <a:stretch>
                  <a:fillRect/>
                </a:stretch>
              </p:blipFill>
              <p:spPr>
                <a:xfrm>
                  <a:off x="9954760" y="1658253"/>
                  <a:ext cx="114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8" name="Freihand 117">
                  <a:extLst>
                    <a:ext uri="{FF2B5EF4-FFF2-40B4-BE49-F238E27FC236}">
                      <a16:creationId xmlns:a16="http://schemas.microsoft.com/office/drawing/2014/main" id="{DE85FB08-0331-6218-273C-51E1ABDA59DF}"/>
                    </a:ext>
                  </a:extLst>
                </p14:cNvPr>
                <p14:cNvContentPartPr/>
                <p14:nvPr/>
              </p14:nvContentPartPr>
              <p14:xfrm>
                <a:off x="10223320" y="1589133"/>
                <a:ext cx="188640" cy="186480"/>
              </p14:xfrm>
            </p:contentPart>
          </mc:Choice>
          <mc:Fallback>
            <p:pic>
              <p:nvPicPr>
                <p:cNvPr id="118" name="Freihand 117">
                  <a:extLst>
                    <a:ext uri="{FF2B5EF4-FFF2-40B4-BE49-F238E27FC236}">
                      <a16:creationId xmlns:a16="http://schemas.microsoft.com/office/drawing/2014/main" id="{DE85FB08-0331-6218-273C-51E1ABDA59DF}"/>
                    </a:ext>
                  </a:extLst>
                </p:cNvPr>
                <p:cNvPicPr/>
                <p:nvPr/>
              </p:nvPicPr>
              <p:blipFill>
                <a:blip r:embed="rId159"/>
                <a:stretch>
                  <a:fillRect/>
                </a:stretch>
              </p:blipFill>
              <p:spPr>
                <a:xfrm>
                  <a:off x="10214320" y="1580493"/>
                  <a:ext cx="206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Freihand 118">
                  <a:extLst>
                    <a:ext uri="{FF2B5EF4-FFF2-40B4-BE49-F238E27FC236}">
                      <a16:creationId xmlns:a16="http://schemas.microsoft.com/office/drawing/2014/main" id="{0CCBA538-0728-9658-D681-DEB4D7C4174C}"/>
                    </a:ext>
                  </a:extLst>
                </p14:cNvPr>
                <p14:cNvContentPartPr/>
                <p14:nvPr/>
              </p14:nvContentPartPr>
              <p14:xfrm>
                <a:off x="10461640" y="1671573"/>
                <a:ext cx="277920" cy="96480"/>
              </p14:xfrm>
            </p:contentPart>
          </mc:Choice>
          <mc:Fallback>
            <p:pic>
              <p:nvPicPr>
                <p:cNvPr id="119" name="Freihand 118">
                  <a:extLst>
                    <a:ext uri="{FF2B5EF4-FFF2-40B4-BE49-F238E27FC236}">
                      <a16:creationId xmlns:a16="http://schemas.microsoft.com/office/drawing/2014/main" id="{0CCBA538-0728-9658-D681-DEB4D7C4174C}"/>
                    </a:ext>
                  </a:extLst>
                </p:cNvPr>
                <p:cNvPicPr/>
                <p:nvPr/>
              </p:nvPicPr>
              <p:blipFill>
                <a:blip r:embed="rId161"/>
                <a:stretch>
                  <a:fillRect/>
                </a:stretch>
              </p:blipFill>
              <p:spPr>
                <a:xfrm>
                  <a:off x="10453000" y="1662933"/>
                  <a:ext cx="295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Freihand 119">
                  <a:extLst>
                    <a:ext uri="{FF2B5EF4-FFF2-40B4-BE49-F238E27FC236}">
                      <a16:creationId xmlns:a16="http://schemas.microsoft.com/office/drawing/2014/main" id="{E9DD35B6-32BA-0681-036C-1241D932DED7}"/>
                    </a:ext>
                  </a:extLst>
                </p14:cNvPr>
                <p14:cNvContentPartPr/>
                <p14:nvPr/>
              </p14:nvContentPartPr>
              <p14:xfrm>
                <a:off x="10782400" y="1644933"/>
                <a:ext cx="80280" cy="111600"/>
              </p14:xfrm>
            </p:contentPart>
          </mc:Choice>
          <mc:Fallback>
            <p:pic>
              <p:nvPicPr>
                <p:cNvPr id="120" name="Freihand 119">
                  <a:extLst>
                    <a:ext uri="{FF2B5EF4-FFF2-40B4-BE49-F238E27FC236}">
                      <a16:creationId xmlns:a16="http://schemas.microsoft.com/office/drawing/2014/main" id="{E9DD35B6-32BA-0681-036C-1241D932DED7}"/>
                    </a:ext>
                  </a:extLst>
                </p:cNvPr>
                <p:cNvPicPr/>
                <p:nvPr/>
              </p:nvPicPr>
              <p:blipFill>
                <a:blip r:embed="rId163"/>
                <a:stretch>
                  <a:fillRect/>
                </a:stretch>
              </p:blipFill>
              <p:spPr>
                <a:xfrm>
                  <a:off x="10773760" y="1636293"/>
                  <a:ext cx="97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Freihand 120">
                  <a:extLst>
                    <a:ext uri="{FF2B5EF4-FFF2-40B4-BE49-F238E27FC236}">
                      <a16:creationId xmlns:a16="http://schemas.microsoft.com/office/drawing/2014/main" id="{C0F03E3F-0337-2A46-CCAF-DD53955ECBF2}"/>
                    </a:ext>
                  </a:extLst>
                </p14:cNvPr>
                <p14:cNvContentPartPr/>
                <p14:nvPr/>
              </p14:nvContentPartPr>
              <p14:xfrm>
                <a:off x="10915240" y="1534053"/>
                <a:ext cx="151920" cy="203760"/>
              </p14:xfrm>
            </p:contentPart>
          </mc:Choice>
          <mc:Fallback>
            <p:pic>
              <p:nvPicPr>
                <p:cNvPr id="121" name="Freihand 120">
                  <a:extLst>
                    <a:ext uri="{FF2B5EF4-FFF2-40B4-BE49-F238E27FC236}">
                      <a16:creationId xmlns:a16="http://schemas.microsoft.com/office/drawing/2014/main" id="{C0F03E3F-0337-2A46-CCAF-DD53955ECBF2}"/>
                    </a:ext>
                  </a:extLst>
                </p:cNvPr>
                <p:cNvPicPr/>
                <p:nvPr/>
              </p:nvPicPr>
              <p:blipFill>
                <a:blip r:embed="rId165"/>
                <a:stretch>
                  <a:fillRect/>
                </a:stretch>
              </p:blipFill>
              <p:spPr>
                <a:xfrm>
                  <a:off x="10906240" y="1525413"/>
                  <a:ext cx="1695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Freihand 121">
                  <a:extLst>
                    <a:ext uri="{FF2B5EF4-FFF2-40B4-BE49-F238E27FC236}">
                      <a16:creationId xmlns:a16="http://schemas.microsoft.com/office/drawing/2014/main" id="{53E5E71B-75C7-BD8D-4700-5B8510994447}"/>
                    </a:ext>
                  </a:extLst>
                </p14:cNvPr>
                <p14:cNvContentPartPr/>
                <p14:nvPr/>
              </p14:nvContentPartPr>
              <p14:xfrm>
                <a:off x="11098840" y="1611093"/>
                <a:ext cx="236160" cy="109440"/>
              </p14:xfrm>
            </p:contentPart>
          </mc:Choice>
          <mc:Fallback>
            <p:pic>
              <p:nvPicPr>
                <p:cNvPr id="122" name="Freihand 121">
                  <a:extLst>
                    <a:ext uri="{FF2B5EF4-FFF2-40B4-BE49-F238E27FC236}">
                      <a16:creationId xmlns:a16="http://schemas.microsoft.com/office/drawing/2014/main" id="{53E5E71B-75C7-BD8D-4700-5B8510994447}"/>
                    </a:ext>
                  </a:extLst>
                </p:cNvPr>
                <p:cNvPicPr/>
                <p:nvPr/>
              </p:nvPicPr>
              <p:blipFill>
                <a:blip r:embed="rId167"/>
                <a:stretch>
                  <a:fillRect/>
                </a:stretch>
              </p:blipFill>
              <p:spPr>
                <a:xfrm>
                  <a:off x="11090200" y="1602093"/>
                  <a:ext cx="253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Freihand 122">
                  <a:extLst>
                    <a:ext uri="{FF2B5EF4-FFF2-40B4-BE49-F238E27FC236}">
                      <a16:creationId xmlns:a16="http://schemas.microsoft.com/office/drawing/2014/main" id="{F8B64007-8314-3111-A38A-404E5AB0F045}"/>
                    </a:ext>
                  </a:extLst>
                </p14:cNvPr>
                <p14:cNvContentPartPr/>
                <p14:nvPr/>
              </p14:nvContentPartPr>
              <p14:xfrm>
                <a:off x="9362560" y="2134173"/>
                <a:ext cx="389160" cy="86040"/>
              </p14:xfrm>
            </p:contentPart>
          </mc:Choice>
          <mc:Fallback>
            <p:pic>
              <p:nvPicPr>
                <p:cNvPr id="123" name="Freihand 122">
                  <a:extLst>
                    <a:ext uri="{FF2B5EF4-FFF2-40B4-BE49-F238E27FC236}">
                      <a16:creationId xmlns:a16="http://schemas.microsoft.com/office/drawing/2014/main" id="{F8B64007-8314-3111-A38A-404E5AB0F045}"/>
                    </a:ext>
                  </a:extLst>
                </p:cNvPr>
                <p:cNvPicPr/>
                <p:nvPr/>
              </p:nvPicPr>
              <p:blipFill>
                <a:blip r:embed="rId169"/>
                <a:stretch>
                  <a:fillRect/>
                </a:stretch>
              </p:blipFill>
              <p:spPr>
                <a:xfrm>
                  <a:off x="9353560" y="2125173"/>
                  <a:ext cx="406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Freihand 123">
                  <a:extLst>
                    <a:ext uri="{FF2B5EF4-FFF2-40B4-BE49-F238E27FC236}">
                      <a16:creationId xmlns:a16="http://schemas.microsoft.com/office/drawing/2014/main" id="{14159222-9C78-5B8A-28B6-DC2D6158273E}"/>
                    </a:ext>
                  </a:extLst>
                </p14:cNvPr>
                <p14:cNvContentPartPr/>
                <p14:nvPr/>
              </p14:nvContentPartPr>
              <p14:xfrm>
                <a:off x="9684040" y="1989813"/>
                <a:ext cx="3960" cy="6120"/>
              </p14:xfrm>
            </p:contentPart>
          </mc:Choice>
          <mc:Fallback>
            <p:pic>
              <p:nvPicPr>
                <p:cNvPr id="124" name="Freihand 123">
                  <a:extLst>
                    <a:ext uri="{FF2B5EF4-FFF2-40B4-BE49-F238E27FC236}">
                      <a16:creationId xmlns:a16="http://schemas.microsoft.com/office/drawing/2014/main" id="{14159222-9C78-5B8A-28B6-DC2D6158273E}"/>
                    </a:ext>
                  </a:extLst>
                </p:cNvPr>
                <p:cNvPicPr/>
                <p:nvPr/>
              </p:nvPicPr>
              <p:blipFill>
                <a:blip r:embed="rId120"/>
                <a:stretch>
                  <a:fillRect/>
                </a:stretch>
              </p:blipFill>
              <p:spPr>
                <a:xfrm>
                  <a:off x="9675400" y="1980813"/>
                  <a:ext cx="216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5" name="Freihand 124">
                  <a:extLst>
                    <a:ext uri="{FF2B5EF4-FFF2-40B4-BE49-F238E27FC236}">
                      <a16:creationId xmlns:a16="http://schemas.microsoft.com/office/drawing/2014/main" id="{38B2D330-03F3-92B2-8C5D-BA07CCBE7A93}"/>
                    </a:ext>
                  </a:extLst>
                </p14:cNvPr>
                <p14:cNvContentPartPr/>
                <p14:nvPr/>
              </p14:nvContentPartPr>
              <p14:xfrm>
                <a:off x="10019920" y="2078013"/>
                <a:ext cx="133200" cy="219960"/>
              </p14:xfrm>
            </p:contentPart>
          </mc:Choice>
          <mc:Fallback>
            <p:pic>
              <p:nvPicPr>
                <p:cNvPr id="125" name="Freihand 124">
                  <a:extLst>
                    <a:ext uri="{FF2B5EF4-FFF2-40B4-BE49-F238E27FC236}">
                      <a16:creationId xmlns:a16="http://schemas.microsoft.com/office/drawing/2014/main" id="{38B2D330-03F3-92B2-8C5D-BA07CCBE7A93}"/>
                    </a:ext>
                  </a:extLst>
                </p:cNvPr>
                <p:cNvPicPr/>
                <p:nvPr/>
              </p:nvPicPr>
              <p:blipFill>
                <a:blip r:embed="rId172"/>
                <a:stretch>
                  <a:fillRect/>
                </a:stretch>
              </p:blipFill>
              <p:spPr>
                <a:xfrm>
                  <a:off x="10011280" y="2069373"/>
                  <a:ext cx="150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6" name="Freihand 125">
                  <a:extLst>
                    <a:ext uri="{FF2B5EF4-FFF2-40B4-BE49-F238E27FC236}">
                      <a16:creationId xmlns:a16="http://schemas.microsoft.com/office/drawing/2014/main" id="{E87A20C9-8FA7-F118-057D-CBAB67855EC1}"/>
                    </a:ext>
                  </a:extLst>
                </p14:cNvPr>
                <p14:cNvContentPartPr/>
                <p14:nvPr/>
              </p14:nvContentPartPr>
              <p14:xfrm>
                <a:off x="10175080" y="2061093"/>
                <a:ext cx="312840" cy="117360"/>
              </p14:xfrm>
            </p:contentPart>
          </mc:Choice>
          <mc:Fallback>
            <p:pic>
              <p:nvPicPr>
                <p:cNvPr id="126" name="Freihand 125">
                  <a:extLst>
                    <a:ext uri="{FF2B5EF4-FFF2-40B4-BE49-F238E27FC236}">
                      <a16:creationId xmlns:a16="http://schemas.microsoft.com/office/drawing/2014/main" id="{E87A20C9-8FA7-F118-057D-CBAB67855EC1}"/>
                    </a:ext>
                  </a:extLst>
                </p:cNvPr>
                <p:cNvPicPr/>
                <p:nvPr/>
              </p:nvPicPr>
              <p:blipFill>
                <a:blip r:embed="rId174"/>
                <a:stretch>
                  <a:fillRect/>
                </a:stretch>
              </p:blipFill>
              <p:spPr>
                <a:xfrm>
                  <a:off x="10166080" y="2052453"/>
                  <a:ext cx="330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7" name="Freihand 126">
                  <a:extLst>
                    <a:ext uri="{FF2B5EF4-FFF2-40B4-BE49-F238E27FC236}">
                      <a16:creationId xmlns:a16="http://schemas.microsoft.com/office/drawing/2014/main" id="{DFB24FC1-CCD4-6EE0-7857-2CF5A79DC997}"/>
                    </a:ext>
                  </a:extLst>
                </p14:cNvPr>
                <p14:cNvContentPartPr/>
                <p14:nvPr/>
              </p14:nvContentPartPr>
              <p14:xfrm>
                <a:off x="10460920" y="1945893"/>
                <a:ext cx="501120" cy="169200"/>
              </p14:xfrm>
            </p:contentPart>
          </mc:Choice>
          <mc:Fallback>
            <p:pic>
              <p:nvPicPr>
                <p:cNvPr id="127" name="Freihand 126">
                  <a:extLst>
                    <a:ext uri="{FF2B5EF4-FFF2-40B4-BE49-F238E27FC236}">
                      <a16:creationId xmlns:a16="http://schemas.microsoft.com/office/drawing/2014/main" id="{DFB24FC1-CCD4-6EE0-7857-2CF5A79DC997}"/>
                    </a:ext>
                  </a:extLst>
                </p:cNvPr>
                <p:cNvPicPr/>
                <p:nvPr/>
              </p:nvPicPr>
              <p:blipFill>
                <a:blip r:embed="rId176"/>
                <a:stretch>
                  <a:fillRect/>
                </a:stretch>
              </p:blipFill>
              <p:spPr>
                <a:xfrm>
                  <a:off x="10451920" y="1937253"/>
                  <a:ext cx="518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8" name="Freihand 127">
                  <a:extLst>
                    <a:ext uri="{FF2B5EF4-FFF2-40B4-BE49-F238E27FC236}">
                      <a16:creationId xmlns:a16="http://schemas.microsoft.com/office/drawing/2014/main" id="{1C900C18-E40F-60C3-F482-2B102B895646}"/>
                    </a:ext>
                  </a:extLst>
                </p14:cNvPr>
                <p14:cNvContentPartPr/>
                <p14:nvPr/>
              </p14:nvContentPartPr>
              <p14:xfrm>
                <a:off x="9885640" y="2386533"/>
                <a:ext cx="199080" cy="213840"/>
              </p14:xfrm>
            </p:contentPart>
          </mc:Choice>
          <mc:Fallback>
            <p:pic>
              <p:nvPicPr>
                <p:cNvPr id="128" name="Freihand 127">
                  <a:extLst>
                    <a:ext uri="{FF2B5EF4-FFF2-40B4-BE49-F238E27FC236}">
                      <a16:creationId xmlns:a16="http://schemas.microsoft.com/office/drawing/2014/main" id="{1C900C18-E40F-60C3-F482-2B102B895646}"/>
                    </a:ext>
                  </a:extLst>
                </p:cNvPr>
                <p:cNvPicPr/>
                <p:nvPr/>
              </p:nvPicPr>
              <p:blipFill>
                <a:blip r:embed="rId178"/>
                <a:stretch>
                  <a:fillRect/>
                </a:stretch>
              </p:blipFill>
              <p:spPr>
                <a:xfrm>
                  <a:off x="9877000" y="2377533"/>
                  <a:ext cx="216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9" name="Freihand 128">
                  <a:extLst>
                    <a:ext uri="{FF2B5EF4-FFF2-40B4-BE49-F238E27FC236}">
                      <a16:creationId xmlns:a16="http://schemas.microsoft.com/office/drawing/2014/main" id="{DE482C0C-251D-72D4-CAA8-6DF9212996F0}"/>
                    </a:ext>
                  </a:extLst>
                </p14:cNvPr>
                <p14:cNvContentPartPr/>
                <p14:nvPr/>
              </p14:nvContentPartPr>
              <p14:xfrm>
                <a:off x="10098760" y="2420013"/>
                <a:ext cx="156960" cy="127080"/>
              </p14:xfrm>
            </p:contentPart>
          </mc:Choice>
          <mc:Fallback>
            <p:pic>
              <p:nvPicPr>
                <p:cNvPr id="129" name="Freihand 128">
                  <a:extLst>
                    <a:ext uri="{FF2B5EF4-FFF2-40B4-BE49-F238E27FC236}">
                      <a16:creationId xmlns:a16="http://schemas.microsoft.com/office/drawing/2014/main" id="{DE482C0C-251D-72D4-CAA8-6DF9212996F0}"/>
                    </a:ext>
                  </a:extLst>
                </p:cNvPr>
                <p:cNvPicPr/>
                <p:nvPr/>
              </p:nvPicPr>
              <p:blipFill>
                <a:blip r:embed="rId180"/>
                <a:stretch>
                  <a:fillRect/>
                </a:stretch>
              </p:blipFill>
              <p:spPr>
                <a:xfrm>
                  <a:off x="10089760" y="2411373"/>
                  <a:ext cx="174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0" name="Freihand 129">
                  <a:extLst>
                    <a:ext uri="{FF2B5EF4-FFF2-40B4-BE49-F238E27FC236}">
                      <a16:creationId xmlns:a16="http://schemas.microsoft.com/office/drawing/2014/main" id="{51216059-3864-DE75-C5AB-C1E5086D9782}"/>
                    </a:ext>
                  </a:extLst>
                </p14:cNvPr>
                <p14:cNvContentPartPr/>
                <p14:nvPr/>
              </p14:nvContentPartPr>
              <p14:xfrm>
                <a:off x="10244920" y="2313453"/>
                <a:ext cx="165960" cy="245520"/>
              </p14:xfrm>
            </p:contentPart>
          </mc:Choice>
          <mc:Fallback>
            <p:pic>
              <p:nvPicPr>
                <p:cNvPr id="130" name="Freihand 129">
                  <a:extLst>
                    <a:ext uri="{FF2B5EF4-FFF2-40B4-BE49-F238E27FC236}">
                      <a16:creationId xmlns:a16="http://schemas.microsoft.com/office/drawing/2014/main" id="{51216059-3864-DE75-C5AB-C1E5086D9782}"/>
                    </a:ext>
                  </a:extLst>
                </p:cNvPr>
                <p:cNvPicPr/>
                <p:nvPr/>
              </p:nvPicPr>
              <p:blipFill>
                <a:blip r:embed="rId182"/>
                <a:stretch>
                  <a:fillRect/>
                </a:stretch>
              </p:blipFill>
              <p:spPr>
                <a:xfrm>
                  <a:off x="10235920" y="2304453"/>
                  <a:ext cx="1836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1" name="Freihand 130">
                  <a:extLst>
                    <a:ext uri="{FF2B5EF4-FFF2-40B4-BE49-F238E27FC236}">
                      <a16:creationId xmlns:a16="http://schemas.microsoft.com/office/drawing/2014/main" id="{4A230C42-FA34-2692-3F3E-FFE39B75FAE6}"/>
                    </a:ext>
                  </a:extLst>
                </p14:cNvPr>
                <p14:cNvContentPartPr/>
                <p14:nvPr/>
              </p14:nvContentPartPr>
              <p14:xfrm>
                <a:off x="10475680" y="2383293"/>
                <a:ext cx="342360" cy="313920"/>
              </p14:xfrm>
            </p:contentPart>
          </mc:Choice>
          <mc:Fallback>
            <p:pic>
              <p:nvPicPr>
                <p:cNvPr id="131" name="Freihand 130">
                  <a:extLst>
                    <a:ext uri="{FF2B5EF4-FFF2-40B4-BE49-F238E27FC236}">
                      <a16:creationId xmlns:a16="http://schemas.microsoft.com/office/drawing/2014/main" id="{4A230C42-FA34-2692-3F3E-FFE39B75FAE6}"/>
                    </a:ext>
                  </a:extLst>
                </p:cNvPr>
                <p:cNvPicPr/>
                <p:nvPr/>
              </p:nvPicPr>
              <p:blipFill>
                <a:blip r:embed="rId184"/>
                <a:stretch>
                  <a:fillRect/>
                </a:stretch>
              </p:blipFill>
              <p:spPr>
                <a:xfrm>
                  <a:off x="10467040" y="2374653"/>
                  <a:ext cx="3600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2" name="Freihand 131">
                  <a:extLst>
                    <a:ext uri="{FF2B5EF4-FFF2-40B4-BE49-F238E27FC236}">
                      <a16:creationId xmlns:a16="http://schemas.microsoft.com/office/drawing/2014/main" id="{CFCF9E96-C5C1-4240-7102-9CA5E41BC3C1}"/>
                    </a:ext>
                  </a:extLst>
                </p14:cNvPr>
                <p14:cNvContentPartPr/>
                <p14:nvPr/>
              </p14:nvContentPartPr>
              <p14:xfrm>
                <a:off x="10865920" y="2341893"/>
                <a:ext cx="7200" cy="34560"/>
              </p14:xfrm>
            </p:contentPart>
          </mc:Choice>
          <mc:Fallback>
            <p:pic>
              <p:nvPicPr>
                <p:cNvPr id="132" name="Freihand 131">
                  <a:extLst>
                    <a:ext uri="{FF2B5EF4-FFF2-40B4-BE49-F238E27FC236}">
                      <a16:creationId xmlns:a16="http://schemas.microsoft.com/office/drawing/2014/main" id="{CFCF9E96-C5C1-4240-7102-9CA5E41BC3C1}"/>
                    </a:ext>
                  </a:extLst>
                </p:cNvPr>
                <p:cNvPicPr/>
                <p:nvPr/>
              </p:nvPicPr>
              <p:blipFill>
                <a:blip r:embed="rId186"/>
                <a:stretch>
                  <a:fillRect/>
                </a:stretch>
              </p:blipFill>
              <p:spPr>
                <a:xfrm>
                  <a:off x="10857280" y="2332893"/>
                  <a:ext cx="24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3" name="Freihand 132">
                  <a:extLst>
                    <a:ext uri="{FF2B5EF4-FFF2-40B4-BE49-F238E27FC236}">
                      <a16:creationId xmlns:a16="http://schemas.microsoft.com/office/drawing/2014/main" id="{8804AFD1-0E97-5ED7-195D-ED6D147A9FAC}"/>
                    </a:ext>
                  </a:extLst>
                </p14:cNvPr>
                <p14:cNvContentPartPr/>
                <p14:nvPr/>
              </p14:nvContentPartPr>
              <p14:xfrm>
                <a:off x="10910200" y="2258733"/>
                <a:ext cx="190440" cy="236520"/>
              </p14:xfrm>
            </p:contentPart>
          </mc:Choice>
          <mc:Fallback>
            <p:pic>
              <p:nvPicPr>
                <p:cNvPr id="133" name="Freihand 132">
                  <a:extLst>
                    <a:ext uri="{FF2B5EF4-FFF2-40B4-BE49-F238E27FC236}">
                      <a16:creationId xmlns:a16="http://schemas.microsoft.com/office/drawing/2014/main" id="{8804AFD1-0E97-5ED7-195D-ED6D147A9FAC}"/>
                    </a:ext>
                  </a:extLst>
                </p:cNvPr>
                <p:cNvPicPr/>
                <p:nvPr/>
              </p:nvPicPr>
              <p:blipFill>
                <a:blip r:embed="rId188"/>
                <a:stretch>
                  <a:fillRect/>
                </a:stretch>
              </p:blipFill>
              <p:spPr>
                <a:xfrm>
                  <a:off x="10901560" y="2249733"/>
                  <a:ext cx="2080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4" name="Freihand 133">
                  <a:extLst>
                    <a:ext uri="{FF2B5EF4-FFF2-40B4-BE49-F238E27FC236}">
                      <a16:creationId xmlns:a16="http://schemas.microsoft.com/office/drawing/2014/main" id="{8BA4013D-ACCB-108D-439F-E97AD7282B15}"/>
                    </a:ext>
                  </a:extLst>
                </p14:cNvPr>
                <p14:cNvContentPartPr/>
                <p14:nvPr/>
              </p14:nvContentPartPr>
              <p14:xfrm>
                <a:off x="11123680" y="2343333"/>
                <a:ext cx="489240" cy="332640"/>
              </p14:xfrm>
            </p:contentPart>
          </mc:Choice>
          <mc:Fallback>
            <p:pic>
              <p:nvPicPr>
                <p:cNvPr id="134" name="Freihand 133">
                  <a:extLst>
                    <a:ext uri="{FF2B5EF4-FFF2-40B4-BE49-F238E27FC236}">
                      <a16:creationId xmlns:a16="http://schemas.microsoft.com/office/drawing/2014/main" id="{8BA4013D-ACCB-108D-439F-E97AD7282B15}"/>
                    </a:ext>
                  </a:extLst>
                </p:cNvPr>
                <p:cNvPicPr/>
                <p:nvPr/>
              </p:nvPicPr>
              <p:blipFill>
                <a:blip r:embed="rId190"/>
                <a:stretch>
                  <a:fillRect/>
                </a:stretch>
              </p:blipFill>
              <p:spPr>
                <a:xfrm>
                  <a:off x="11115040" y="2334333"/>
                  <a:ext cx="50688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5" name="Freihand 134">
                  <a:extLst>
                    <a:ext uri="{FF2B5EF4-FFF2-40B4-BE49-F238E27FC236}">
                      <a16:creationId xmlns:a16="http://schemas.microsoft.com/office/drawing/2014/main" id="{33EB7A6C-8437-B7B2-962F-5CA4AC3D19A5}"/>
                    </a:ext>
                  </a:extLst>
                </p14:cNvPr>
                <p14:cNvContentPartPr/>
                <p14:nvPr/>
              </p14:nvContentPartPr>
              <p14:xfrm>
                <a:off x="11623720" y="2267373"/>
                <a:ext cx="28080" cy="67680"/>
              </p14:xfrm>
            </p:contentPart>
          </mc:Choice>
          <mc:Fallback>
            <p:pic>
              <p:nvPicPr>
                <p:cNvPr id="135" name="Freihand 134">
                  <a:extLst>
                    <a:ext uri="{FF2B5EF4-FFF2-40B4-BE49-F238E27FC236}">
                      <a16:creationId xmlns:a16="http://schemas.microsoft.com/office/drawing/2014/main" id="{33EB7A6C-8437-B7B2-962F-5CA4AC3D19A5}"/>
                    </a:ext>
                  </a:extLst>
                </p:cNvPr>
                <p:cNvPicPr/>
                <p:nvPr/>
              </p:nvPicPr>
              <p:blipFill>
                <a:blip r:embed="rId192"/>
                <a:stretch>
                  <a:fillRect/>
                </a:stretch>
              </p:blipFill>
              <p:spPr>
                <a:xfrm>
                  <a:off x="11615080" y="2258373"/>
                  <a:ext cx="45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6" name="Freihand 135">
                  <a:extLst>
                    <a:ext uri="{FF2B5EF4-FFF2-40B4-BE49-F238E27FC236}">
                      <a16:creationId xmlns:a16="http://schemas.microsoft.com/office/drawing/2014/main" id="{921D8716-5343-E95E-BC0C-340985C4DC8C}"/>
                    </a:ext>
                  </a:extLst>
                </p14:cNvPr>
                <p14:cNvContentPartPr/>
                <p14:nvPr/>
              </p14:nvContentPartPr>
              <p14:xfrm>
                <a:off x="11679160" y="2200053"/>
                <a:ext cx="158760" cy="207720"/>
              </p14:xfrm>
            </p:contentPart>
          </mc:Choice>
          <mc:Fallback>
            <p:pic>
              <p:nvPicPr>
                <p:cNvPr id="136" name="Freihand 135">
                  <a:extLst>
                    <a:ext uri="{FF2B5EF4-FFF2-40B4-BE49-F238E27FC236}">
                      <a16:creationId xmlns:a16="http://schemas.microsoft.com/office/drawing/2014/main" id="{921D8716-5343-E95E-BC0C-340985C4DC8C}"/>
                    </a:ext>
                  </a:extLst>
                </p:cNvPr>
                <p:cNvPicPr/>
                <p:nvPr/>
              </p:nvPicPr>
              <p:blipFill>
                <a:blip r:embed="rId194"/>
                <a:stretch>
                  <a:fillRect/>
                </a:stretch>
              </p:blipFill>
              <p:spPr>
                <a:xfrm>
                  <a:off x="11670520" y="2191053"/>
                  <a:ext cx="1764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7" name="Freihand 136">
                  <a:extLst>
                    <a:ext uri="{FF2B5EF4-FFF2-40B4-BE49-F238E27FC236}">
                      <a16:creationId xmlns:a16="http://schemas.microsoft.com/office/drawing/2014/main" id="{9FF83D24-8DDA-8B21-3605-746693875639}"/>
                    </a:ext>
                  </a:extLst>
                </p14:cNvPr>
                <p14:cNvContentPartPr/>
                <p14:nvPr/>
              </p14:nvContentPartPr>
              <p14:xfrm>
                <a:off x="11863840" y="2214813"/>
                <a:ext cx="72000" cy="207000"/>
              </p14:xfrm>
            </p:contentPart>
          </mc:Choice>
          <mc:Fallback>
            <p:pic>
              <p:nvPicPr>
                <p:cNvPr id="137" name="Freihand 136">
                  <a:extLst>
                    <a:ext uri="{FF2B5EF4-FFF2-40B4-BE49-F238E27FC236}">
                      <a16:creationId xmlns:a16="http://schemas.microsoft.com/office/drawing/2014/main" id="{9FF83D24-8DDA-8B21-3605-746693875639}"/>
                    </a:ext>
                  </a:extLst>
                </p:cNvPr>
                <p:cNvPicPr/>
                <p:nvPr/>
              </p:nvPicPr>
              <p:blipFill>
                <a:blip r:embed="rId196"/>
                <a:stretch>
                  <a:fillRect/>
                </a:stretch>
              </p:blipFill>
              <p:spPr>
                <a:xfrm>
                  <a:off x="11855200" y="2205813"/>
                  <a:ext cx="896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 name="Freihand 137">
                  <a:extLst>
                    <a:ext uri="{FF2B5EF4-FFF2-40B4-BE49-F238E27FC236}">
                      <a16:creationId xmlns:a16="http://schemas.microsoft.com/office/drawing/2014/main" id="{9136012F-D4D6-8C2F-AE23-4BC0609539FA}"/>
                    </a:ext>
                  </a:extLst>
                </p14:cNvPr>
                <p14:cNvContentPartPr/>
                <p14:nvPr/>
              </p14:nvContentPartPr>
              <p14:xfrm>
                <a:off x="11571160" y="2129133"/>
                <a:ext cx="33840" cy="4680"/>
              </p14:xfrm>
            </p:contentPart>
          </mc:Choice>
          <mc:Fallback>
            <p:pic>
              <p:nvPicPr>
                <p:cNvPr id="138" name="Freihand 137">
                  <a:extLst>
                    <a:ext uri="{FF2B5EF4-FFF2-40B4-BE49-F238E27FC236}">
                      <a16:creationId xmlns:a16="http://schemas.microsoft.com/office/drawing/2014/main" id="{9136012F-D4D6-8C2F-AE23-4BC0609539FA}"/>
                    </a:ext>
                  </a:extLst>
                </p:cNvPr>
                <p:cNvPicPr/>
                <p:nvPr/>
              </p:nvPicPr>
              <p:blipFill>
                <a:blip r:embed="rId198"/>
                <a:stretch>
                  <a:fillRect/>
                </a:stretch>
              </p:blipFill>
              <p:spPr>
                <a:xfrm>
                  <a:off x="11562520" y="2120133"/>
                  <a:ext cx="51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9" name="Freihand 138">
                  <a:extLst>
                    <a:ext uri="{FF2B5EF4-FFF2-40B4-BE49-F238E27FC236}">
                      <a16:creationId xmlns:a16="http://schemas.microsoft.com/office/drawing/2014/main" id="{FBF8F809-17DB-A3CF-102B-3F38A93382C8}"/>
                    </a:ext>
                  </a:extLst>
                </p14:cNvPr>
                <p14:cNvContentPartPr/>
                <p14:nvPr/>
              </p14:nvContentPartPr>
              <p14:xfrm>
                <a:off x="4906840" y="2483013"/>
                <a:ext cx="754560" cy="258840"/>
              </p14:xfrm>
            </p:contentPart>
          </mc:Choice>
          <mc:Fallback>
            <p:pic>
              <p:nvPicPr>
                <p:cNvPr id="139" name="Freihand 138">
                  <a:extLst>
                    <a:ext uri="{FF2B5EF4-FFF2-40B4-BE49-F238E27FC236}">
                      <a16:creationId xmlns:a16="http://schemas.microsoft.com/office/drawing/2014/main" id="{FBF8F809-17DB-A3CF-102B-3F38A93382C8}"/>
                    </a:ext>
                  </a:extLst>
                </p:cNvPr>
                <p:cNvPicPr/>
                <p:nvPr/>
              </p:nvPicPr>
              <p:blipFill>
                <a:blip r:embed="rId200"/>
                <a:stretch>
                  <a:fillRect/>
                </a:stretch>
              </p:blipFill>
              <p:spPr>
                <a:xfrm>
                  <a:off x="4898200" y="2474373"/>
                  <a:ext cx="7722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0" name="Freihand 139">
                  <a:extLst>
                    <a:ext uri="{FF2B5EF4-FFF2-40B4-BE49-F238E27FC236}">
                      <a16:creationId xmlns:a16="http://schemas.microsoft.com/office/drawing/2014/main" id="{E77DAEB1-9DA4-4A80-4FBE-68C8EBFF3FA4}"/>
                    </a:ext>
                  </a:extLst>
                </p14:cNvPr>
                <p14:cNvContentPartPr/>
                <p14:nvPr/>
              </p14:nvContentPartPr>
              <p14:xfrm>
                <a:off x="4973800" y="2794413"/>
                <a:ext cx="677880" cy="419400"/>
              </p14:xfrm>
            </p:contentPart>
          </mc:Choice>
          <mc:Fallback>
            <p:pic>
              <p:nvPicPr>
                <p:cNvPr id="140" name="Freihand 139">
                  <a:extLst>
                    <a:ext uri="{FF2B5EF4-FFF2-40B4-BE49-F238E27FC236}">
                      <a16:creationId xmlns:a16="http://schemas.microsoft.com/office/drawing/2014/main" id="{E77DAEB1-9DA4-4A80-4FBE-68C8EBFF3FA4}"/>
                    </a:ext>
                  </a:extLst>
                </p:cNvPr>
                <p:cNvPicPr/>
                <p:nvPr/>
              </p:nvPicPr>
              <p:blipFill>
                <a:blip r:embed="rId202"/>
                <a:stretch>
                  <a:fillRect/>
                </a:stretch>
              </p:blipFill>
              <p:spPr>
                <a:xfrm>
                  <a:off x="4964800" y="2785413"/>
                  <a:ext cx="69552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1" name="Freihand 140">
                  <a:extLst>
                    <a:ext uri="{FF2B5EF4-FFF2-40B4-BE49-F238E27FC236}">
                      <a16:creationId xmlns:a16="http://schemas.microsoft.com/office/drawing/2014/main" id="{560B2736-95A5-0B02-10F9-4F65896298A3}"/>
                    </a:ext>
                  </a:extLst>
                </p14:cNvPr>
                <p14:cNvContentPartPr/>
                <p14:nvPr/>
              </p14:nvContentPartPr>
              <p14:xfrm>
                <a:off x="5325160" y="1558173"/>
                <a:ext cx="1342800" cy="1273320"/>
              </p14:xfrm>
            </p:contentPart>
          </mc:Choice>
          <mc:Fallback>
            <p:pic>
              <p:nvPicPr>
                <p:cNvPr id="141" name="Freihand 140">
                  <a:extLst>
                    <a:ext uri="{FF2B5EF4-FFF2-40B4-BE49-F238E27FC236}">
                      <a16:creationId xmlns:a16="http://schemas.microsoft.com/office/drawing/2014/main" id="{560B2736-95A5-0B02-10F9-4F65896298A3}"/>
                    </a:ext>
                  </a:extLst>
                </p:cNvPr>
                <p:cNvPicPr/>
                <p:nvPr/>
              </p:nvPicPr>
              <p:blipFill>
                <a:blip r:embed="rId204"/>
                <a:stretch>
                  <a:fillRect/>
                </a:stretch>
              </p:blipFill>
              <p:spPr>
                <a:xfrm>
                  <a:off x="5316160" y="1549173"/>
                  <a:ext cx="1360440" cy="12909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2" name="Freihand 141">
                  <a:extLst>
                    <a:ext uri="{FF2B5EF4-FFF2-40B4-BE49-F238E27FC236}">
                      <a16:creationId xmlns:a16="http://schemas.microsoft.com/office/drawing/2014/main" id="{1B794F87-8C20-9F7A-5806-120F65BAEE09}"/>
                    </a:ext>
                  </a:extLst>
                </p14:cNvPr>
                <p14:cNvContentPartPr/>
                <p14:nvPr/>
              </p14:nvContentPartPr>
              <p14:xfrm>
                <a:off x="5279440" y="2599293"/>
                <a:ext cx="367200" cy="345600"/>
              </p14:xfrm>
            </p:contentPart>
          </mc:Choice>
          <mc:Fallback>
            <p:pic>
              <p:nvPicPr>
                <p:cNvPr id="142" name="Freihand 141">
                  <a:extLst>
                    <a:ext uri="{FF2B5EF4-FFF2-40B4-BE49-F238E27FC236}">
                      <a16:creationId xmlns:a16="http://schemas.microsoft.com/office/drawing/2014/main" id="{1B794F87-8C20-9F7A-5806-120F65BAEE09}"/>
                    </a:ext>
                  </a:extLst>
                </p:cNvPr>
                <p:cNvPicPr/>
                <p:nvPr/>
              </p:nvPicPr>
              <p:blipFill>
                <a:blip r:embed="rId206"/>
                <a:stretch>
                  <a:fillRect/>
                </a:stretch>
              </p:blipFill>
              <p:spPr>
                <a:xfrm>
                  <a:off x="5270440" y="2590653"/>
                  <a:ext cx="38484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3" name="Freihand 142">
                  <a:extLst>
                    <a:ext uri="{FF2B5EF4-FFF2-40B4-BE49-F238E27FC236}">
                      <a16:creationId xmlns:a16="http://schemas.microsoft.com/office/drawing/2014/main" id="{BD9C6032-405E-0CF5-DBB9-D025A05F1227}"/>
                    </a:ext>
                  </a:extLst>
                </p14:cNvPr>
                <p14:cNvContentPartPr/>
                <p14:nvPr/>
              </p14:nvContentPartPr>
              <p14:xfrm>
                <a:off x="6754000" y="1180173"/>
                <a:ext cx="336600" cy="254520"/>
              </p14:xfrm>
            </p:contentPart>
          </mc:Choice>
          <mc:Fallback>
            <p:pic>
              <p:nvPicPr>
                <p:cNvPr id="143" name="Freihand 142">
                  <a:extLst>
                    <a:ext uri="{FF2B5EF4-FFF2-40B4-BE49-F238E27FC236}">
                      <a16:creationId xmlns:a16="http://schemas.microsoft.com/office/drawing/2014/main" id="{BD9C6032-405E-0CF5-DBB9-D025A05F1227}"/>
                    </a:ext>
                  </a:extLst>
                </p:cNvPr>
                <p:cNvPicPr/>
                <p:nvPr/>
              </p:nvPicPr>
              <p:blipFill>
                <a:blip r:embed="rId208"/>
                <a:stretch>
                  <a:fillRect/>
                </a:stretch>
              </p:blipFill>
              <p:spPr>
                <a:xfrm>
                  <a:off x="6745360" y="1171533"/>
                  <a:ext cx="3542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4" name="Freihand 143">
                  <a:extLst>
                    <a:ext uri="{FF2B5EF4-FFF2-40B4-BE49-F238E27FC236}">
                      <a16:creationId xmlns:a16="http://schemas.microsoft.com/office/drawing/2014/main" id="{75AFAB8A-0A38-875F-F3AC-1F46572D0D50}"/>
                    </a:ext>
                  </a:extLst>
                </p14:cNvPr>
                <p14:cNvContentPartPr/>
                <p14:nvPr/>
              </p14:nvContentPartPr>
              <p14:xfrm>
                <a:off x="7135960" y="1242813"/>
                <a:ext cx="99720" cy="118080"/>
              </p14:xfrm>
            </p:contentPart>
          </mc:Choice>
          <mc:Fallback>
            <p:pic>
              <p:nvPicPr>
                <p:cNvPr id="144" name="Freihand 143">
                  <a:extLst>
                    <a:ext uri="{FF2B5EF4-FFF2-40B4-BE49-F238E27FC236}">
                      <a16:creationId xmlns:a16="http://schemas.microsoft.com/office/drawing/2014/main" id="{75AFAB8A-0A38-875F-F3AC-1F46572D0D50}"/>
                    </a:ext>
                  </a:extLst>
                </p:cNvPr>
                <p:cNvPicPr/>
                <p:nvPr/>
              </p:nvPicPr>
              <p:blipFill>
                <a:blip r:embed="rId210"/>
                <a:stretch>
                  <a:fillRect/>
                </a:stretch>
              </p:blipFill>
              <p:spPr>
                <a:xfrm>
                  <a:off x="7127320" y="1234173"/>
                  <a:ext cx="117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5" name="Freihand 144">
                  <a:extLst>
                    <a:ext uri="{FF2B5EF4-FFF2-40B4-BE49-F238E27FC236}">
                      <a16:creationId xmlns:a16="http://schemas.microsoft.com/office/drawing/2014/main" id="{4FAD2D13-68EE-2054-F793-4620321D8889}"/>
                    </a:ext>
                  </a:extLst>
                </p14:cNvPr>
                <p14:cNvContentPartPr/>
                <p14:nvPr/>
              </p14:nvContentPartPr>
              <p14:xfrm>
                <a:off x="7274560" y="1138053"/>
                <a:ext cx="95400" cy="174240"/>
              </p14:xfrm>
            </p:contentPart>
          </mc:Choice>
          <mc:Fallback>
            <p:pic>
              <p:nvPicPr>
                <p:cNvPr id="145" name="Freihand 144">
                  <a:extLst>
                    <a:ext uri="{FF2B5EF4-FFF2-40B4-BE49-F238E27FC236}">
                      <a16:creationId xmlns:a16="http://schemas.microsoft.com/office/drawing/2014/main" id="{4FAD2D13-68EE-2054-F793-4620321D8889}"/>
                    </a:ext>
                  </a:extLst>
                </p:cNvPr>
                <p:cNvPicPr/>
                <p:nvPr/>
              </p:nvPicPr>
              <p:blipFill>
                <a:blip r:embed="rId212"/>
                <a:stretch>
                  <a:fillRect/>
                </a:stretch>
              </p:blipFill>
              <p:spPr>
                <a:xfrm>
                  <a:off x="7265560" y="1129053"/>
                  <a:ext cx="1130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6" name="Freihand 145">
                  <a:extLst>
                    <a:ext uri="{FF2B5EF4-FFF2-40B4-BE49-F238E27FC236}">
                      <a16:creationId xmlns:a16="http://schemas.microsoft.com/office/drawing/2014/main" id="{3EBA0E7B-C9E8-9C55-3D5D-1F0E39C9AEE4}"/>
                    </a:ext>
                  </a:extLst>
                </p14:cNvPr>
                <p14:cNvContentPartPr/>
                <p14:nvPr/>
              </p14:nvContentPartPr>
              <p14:xfrm>
                <a:off x="7429360" y="1052373"/>
                <a:ext cx="40320" cy="232200"/>
              </p14:xfrm>
            </p:contentPart>
          </mc:Choice>
          <mc:Fallback>
            <p:pic>
              <p:nvPicPr>
                <p:cNvPr id="146" name="Freihand 145">
                  <a:extLst>
                    <a:ext uri="{FF2B5EF4-FFF2-40B4-BE49-F238E27FC236}">
                      <a16:creationId xmlns:a16="http://schemas.microsoft.com/office/drawing/2014/main" id="{3EBA0E7B-C9E8-9C55-3D5D-1F0E39C9AEE4}"/>
                    </a:ext>
                  </a:extLst>
                </p:cNvPr>
                <p:cNvPicPr/>
                <p:nvPr/>
              </p:nvPicPr>
              <p:blipFill>
                <a:blip r:embed="rId214"/>
                <a:stretch>
                  <a:fillRect/>
                </a:stretch>
              </p:blipFill>
              <p:spPr>
                <a:xfrm>
                  <a:off x="7420720" y="1043373"/>
                  <a:ext cx="579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7" name="Freihand 146">
                  <a:extLst>
                    <a:ext uri="{FF2B5EF4-FFF2-40B4-BE49-F238E27FC236}">
                      <a16:creationId xmlns:a16="http://schemas.microsoft.com/office/drawing/2014/main" id="{4EDA02C4-7D29-E5F3-DE46-19944C086671}"/>
                    </a:ext>
                  </a:extLst>
                </p14:cNvPr>
                <p14:cNvContentPartPr/>
                <p14:nvPr/>
              </p14:nvContentPartPr>
              <p14:xfrm>
                <a:off x="7525120" y="994413"/>
                <a:ext cx="65520" cy="313920"/>
              </p14:xfrm>
            </p:contentPart>
          </mc:Choice>
          <mc:Fallback>
            <p:pic>
              <p:nvPicPr>
                <p:cNvPr id="147" name="Freihand 146">
                  <a:extLst>
                    <a:ext uri="{FF2B5EF4-FFF2-40B4-BE49-F238E27FC236}">
                      <a16:creationId xmlns:a16="http://schemas.microsoft.com/office/drawing/2014/main" id="{4EDA02C4-7D29-E5F3-DE46-19944C086671}"/>
                    </a:ext>
                  </a:extLst>
                </p:cNvPr>
                <p:cNvPicPr/>
                <p:nvPr/>
              </p:nvPicPr>
              <p:blipFill>
                <a:blip r:embed="rId216"/>
                <a:stretch>
                  <a:fillRect/>
                </a:stretch>
              </p:blipFill>
              <p:spPr>
                <a:xfrm>
                  <a:off x="7516120" y="985413"/>
                  <a:ext cx="831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8" name="Freihand 147">
                  <a:extLst>
                    <a:ext uri="{FF2B5EF4-FFF2-40B4-BE49-F238E27FC236}">
                      <a16:creationId xmlns:a16="http://schemas.microsoft.com/office/drawing/2014/main" id="{20D5C4E7-D2CB-C49A-43A4-FD40A5BE2716}"/>
                    </a:ext>
                  </a:extLst>
                </p14:cNvPr>
                <p14:cNvContentPartPr/>
                <p14:nvPr/>
              </p14:nvContentPartPr>
              <p14:xfrm>
                <a:off x="7616560" y="1118253"/>
                <a:ext cx="81360" cy="72720"/>
              </p14:xfrm>
            </p:contentPart>
          </mc:Choice>
          <mc:Fallback>
            <p:pic>
              <p:nvPicPr>
                <p:cNvPr id="148" name="Freihand 147">
                  <a:extLst>
                    <a:ext uri="{FF2B5EF4-FFF2-40B4-BE49-F238E27FC236}">
                      <a16:creationId xmlns:a16="http://schemas.microsoft.com/office/drawing/2014/main" id="{20D5C4E7-D2CB-C49A-43A4-FD40A5BE2716}"/>
                    </a:ext>
                  </a:extLst>
                </p:cNvPr>
                <p:cNvPicPr/>
                <p:nvPr/>
              </p:nvPicPr>
              <p:blipFill>
                <a:blip r:embed="rId218"/>
                <a:stretch>
                  <a:fillRect/>
                </a:stretch>
              </p:blipFill>
              <p:spPr>
                <a:xfrm>
                  <a:off x="7607560" y="1109253"/>
                  <a:ext cx="99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9" name="Freihand 148">
                  <a:extLst>
                    <a:ext uri="{FF2B5EF4-FFF2-40B4-BE49-F238E27FC236}">
                      <a16:creationId xmlns:a16="http://schemas.microsoft.com/office/drawing/2014/main" id="{7108B44A-6D95-6F22-F65B-3A5703CAD764}"/>
                    </a:ext>
                  </a:extLst>
                </p14:cNvPr>
                <p14:cNvContentPartPr/>
                <p14:nvPr/>
              </p14:nvContentPartPr>
              <p14:xfrm>
                <a:off x="7760920" y="955893"/>
                <a:ext cx="194400" cy="215640"/>
              </p14:xfrm>
            </p:contentPart>
          </mc:Choice>
          <mc:Fallback>
            <p:pic>
              <p:nvPicPr>
                <p:cNvPr id="149" name="Freihand 148">
                  <a:extLst>
                    <a:ext uri="{FF2B5EF4-FFF2-40B4-BE49-F238E27FC236}">
                      <a16:creationId xmlns:a16="http://schemas.microsoft.com/office/drawing/2014/main" id="{7108B44A-6D95-6F22-F65B-3A5703CAD764}"/>
                    </a:ext>
                  </a:extLst>
                </p:cNvPr>
                <p:cNvPicPr/>
                <p:nvPr/>
              </p:nvPicPr>
              <p:blipFill>
                <a:blip r:embed="rId220"/>
                <a:stretch>
                  <a:fillRect/>
                </a:stretch>
              </p:blipFill>
              <p:spPr>
                <a:xfrm>
                  <a:off x="7752280" y="946893"/>
                  <a:ext cx="2120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0" name="Freihand 149">
                  <a:extLst>
                    <a:ext uri="{FF2B5EF4-FFF2-40B4-BE49-F238E27FC236}">
                      <a16:creationId xmlns:a16="http://schemas.microsoft.com/office/drawing/2014/main" id="{4EE7168B-7A88-FBAC-CEE2-55AB07293CBD}"/>
                    </a:ext>
                  </a:extLst>
                </p14:cNvPr>
                <p14:cNvContentPartPr/>
                <p14:nvPr/>
              </p14:nvContentPartPr>
              <p14:xfrm>
                <a:off x="7989520" y="896853"/>
                <a:ext cx="177840" cy="212040"/>
              </p14:xfrm>
            </p:contentPart>
          </mc:Choice>
          <mc:Fallback>
            <p:pic>
              <p:nvPicPr>
                <p:cNvPr id="150" name="Freihand 149">
                  <a:extLst>
                    <a:ext uri="{FF2B5EF4-FFF2-40B4-BE49-F238E27FC236}">
                      <a16:creationId xmlns:a16="http://schemas.microsoft.com/office/drawing/2014/main" id="{4EE7168B-7A88-FBAC-CEE2-55AB07293CBD}"/>
                    </a:ext>
                  </a:extLst>
                </p:cNvPr>
                <p:cNvPicPr/>
                <p:nvPr/>
              </p:nvPicPr>
              <p:blipFill>
                <a:blip r:embed="rId222"/>
                <a:stretch>
                  <a:fillRect/>
                </a:stretch>
              </p:blipFill>
              <p:spPr>
                <a:xfrm>
                  <a:off x="7980520" y="888213"/>
                  <a:ext cx="195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2" name="Freihand 151">
                  <a:extLst>
                    <a:ext uri="{FF2B5EF4-FFF2-40B4-BE49-F238E27FC236}">
                      <a16:creationId xmlns:a16="http://schemas.microsoft.com/office/drawing/2014/main" id="{88370630-3B89-A998-713D-CAF00AF52A43}"/>
                    </a:ext>
                  </a:extLst>
                </p14:cNvPr>
                <p14:cNvContentPartPr/>
                <p14:nvPr/>
              </p14:nvContentPartPr>
              <p14:xfrm>
                <a:off x="8238640" y="880293"/>
                <a:ext cx="306360" cy="192960"/>
              </p14:xfrm>
            </p:contentPart>
          </mc:Choice>
          <mc:Fallback>
            <p:pic>
              <p:nvPicPr>
                <p:cNvPr id="152" name="Freihand 151">
                  <a:extLst>
                    <a:ext uri="{FF2B5EF4-FFF2-40B4-BE49-F238E27FC236}">
                      <a16:creationId xmlns:a16="http://schemas.microsoft.com/office/drawing/2014/main" id="{88370630-3B89-A998-713D-CAF00AF52A43}"/>
                    </a:ext>
                  </a:extLst>
                </p:cNvPr>
                <p:cNvPicPr/>
                <p:nvPr/>
              </p:nvPicPr>
              <p:blipFill>
                <a:blip r:embed="rId224"/>
                <a:stretch>
                  <a:fillRect/>
                </a:stretch>
              </p:blipFill>
              <p:spPr>
                <a:xfrm>
                  <a:off x="8229640" y="871293"/>
                  <a:ext cx="324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3" name="Freihand 152">
                  <a:extLst>
                    <a:ext uri="{FF2B5EF4-FFF2-40B4-BE49-F238E27FC236}">
                      <a16:creationId xmlns:a16="http://schemas.microsoft.com/office/drawing/2014/main" id="{636C4DBC-00BF-7C0B-2043-5BF0BCCAD5DC}"/>
                    </a:ext>
                  </a:extLst>
                </p14:cNvPr>
                <p14:cNvContentPartPr/>
                <p14:nvPr/>
              </p14:nvContentPartPr>
              <p14:xfrm>
                <a:off x="8592880" y="759333"/>
                <a:ext cx="231480" cy="152280"/>
              </p14:xfrm>
            </p:contentPart>
          </mc:Choice>
          <mc:Fallback>
            <p:pic>
              <p:nvPicPr>
                <p:cNvPr id="153" name="Freihand 152">
                  <a:extLst>
                    <a:ext uri="{FF2B5EF4-FFF2-40B4-BE49-F238E27FC236}">
                      <a16:creationId xmlns:a16="http://schemas.microsoft.com/office/drawing/2014/main" id="{636C4DBC-00BF-7C0B-2043-5BF0BCCAD5DC}"/>
                    </a:ext>
                  </a:extLst>
                </p:cNvPr>
                <p:cNvPicPr/>
                <p:nvPr/>
              </p:nvPicPr>
              <p:blipFill>
                <a:blip r:embed="rId226"/>
                <a:stretch>
                  <a:fillRect/>
                </a:stretch>
              </p:blipFill>
              <p:spPr>
                <a:xfrm>
                  <a:off x="8584240" y="750693"/>
                  <a:ext cx="249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4" name="Freihand 153">
                  <a:extLst>
                    <a:ext uri="{FF2B5EF4-FFF2-40B4-BE49-F238E27FC236}">
                      <a16:creationId xmlns:a16="http://schemas.microsoft.com/office/drawing/2014/main" id="{FFF5E887-42FC-5724-C485-0FF2053E2088}"/>
                    </a:ext>
                  </a:extLst>
                </p14:cNvPr>
                <p14:cNvContentPartPr/>
                <p14:nvPr/>
              </p14:nvContentPartPr>
              <p14:xfrm>
                <a:off x="8816800" y="759333"/>
                <a:ext cx="74520" cy="129960"/>
              </p14:xfrm>
            </p:contentPart>
          </mc:Choice>
          <mc:Fallback>
            <p:pic>
              <p:nvPicPr>
                <p:cNvPr id="154" name="Freihand 153">
                  <a:extLst>
                    <a:ext uri="{FF2B5EF4-FFF2-40B4-BE49-F238E27FC236}">
                      <a16:creationId xmlns:a16="http://schemas.microsoft.com/office/drawing/2014/main" id="{FFF5E887-42FC-5724-C485-0FF2053E2088}"/>
                    </a:ext>
                  </a:extLst>
                </p:cNvPr>
                <p:cNvPicPr/>
                <p:nvPr/>
              </p:nvPicPr>
              <p:blipFill>
                <a:blip r:embed="rId228"/>
                <a:stretch>
                  <a:fillRect/>
                </a:stretch>
              </p:blipFill>
              <p:spPr>
                <a:xfrm>
                  <a:off x="8808160" y="750693"/>
                  <a:ext cx="92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5" name="Freihand 154">
                  <a:extLst>
                    <a:ext uri="{FF2B5EF4-FFF2-40B4-BE49-F238E27FC236}">
                      <a16:creationId xmlns:a16="http://schemas.microsoft.com/office/drawing/2014/main" id="{581BCAF2-AD5E-3AE3-BBE3-6B9E9FA921C5}"/>
                    </a:ext>
                  </a:extLst>
                </p14:cNvPr>
                <p14:cNvContentPartPr/>
                <p14:nvPr/>
              </p14:nvContentPartPr>
              <p14:xfrm>
                <a:off x="8897080" y="637653"/>
                <a:ext cx="147240" cy="235080"/>
              </p14:xfrm>
            </p:contentPart>
          </mc:Choice>
          <mc:Fallback>
            <p:pic>
              <p:nvPicPr>
                <p:cNvPr id="155" name="Freihand 154">
                  <a:extLst>
                    <a:ext uri="{FF2B5EF4-FFF2-40B4-BE49-F238E27FC236}">
                      <a16:creationId xmlns:a16="http://schemas.microsoft.com/office/drawing/2014/main" id="{581BCAF2-AD5E-3AE3-BBE3-6B9E9FA921C5}"/>
                    </a:ext>
                  </a:extLst>
                </p:cNvPr>
                <p:cNvPicPr/>
                <p:nvPr/>
              </p:nvPicPr>
              <p:blipFill>
                <a:blip r:embed="rId230"/>
                <a:stretch>
                  <a:fillRect/>
                </a:stretch>
              </p:blipFill>
              <p:spPr>
                <a:xfrm>
                  <a:off x="8888080" y="628653"/>
                  <a:ext cx="164880" cy="252720"/>
                </a:xfrm>
                <a:prstGeom prst="rect">
                  <a:avLst/>
                </a:prstGeom>
              </p:spPr>
            </p:pic>
          </mc:Fallback>
        </mc:AlternateContent>
      </p:grpSp>
    </p:spTree>
    <p:extLst>
      <p:ext uri="{BB962C8B-B14F-4D97-AF65-F5344CB8AC3E}">
        <p14:creationId xmlns:p14="http://schemas.microsoft.com/office/powerpoint/2010/main" val="2837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558329B-0AD8-28C3-4253-61FC5D03363D}"/>
                  </a:ext>
                </a:extLst>
              </p14:cNvPr>
              <p14:cNvContentPartPr/>
              <p14:nvPr/>
            </p14:nvContentPartPr>
            <p14:xfrm>
              <a:off x="7436920" y="3034893"/>
              <a:ext cx="4378680" cy="125640"/>
            </p14:xfrm>
          </p:contentPart>
        </mc:Choice>
        <mc:Fallback>
          <p:pic>
            <p:nvPicPr>
              <p:cNvPr id="2" name="Freihand 1">
                <a:extLst>
                  <a:ext uri="{FF2B5EF4-FFF2-40B4-BE49-F238E27FC236}">
                    <a16:creationId xmlns:a16="http://schemas.microsoft.com/office/drawing/2014/main" id="{8558329B-0AD8-28C3-4253-61FC5D03363D}"/>
                  </a:ext>
                </a:extLst>
              </p:cNvPr>
              <p:cNvPicPr/>
              <p:nvPr/>
            </p:nvPicPr>
            <p:blipFill>
              <a:blip r:embed="rId4"/>
              <a:stretch>
                <a:fillRect/>
              </a:stretch>
            </p:blipFill>
            <p:spPr>
              <a:xfrm>
                <a:off x="7428280" y="3026253"/>
                <a:ext cx="4396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EAB74D4-1E33-6EC3-910D-568EED466383}"/>
                  </a:ext>
                </a:extLst>
              </p14:cNvPr>
              <p14:cNvContentPartPr/>
              <p14:nvPr/>
            </p14:nvContentPartPr>
            <p14:xfrm>
              <a:off x="578920" y="3385893"/>
              <a:ext cx="3421800" cy="95040"/>
            </p14:xfrm>
          </p:contentPart>
        </mc:Choice>
        <mc:Fallback>
          <p:pic>
            <p:nvPicPr>
              <p:cNvPr id="5" name="Freihand 4">
                <a:extLst>
                  <a:ext uri="{FF2B5EF4-FFF2-40B4-BE49-F238E27FC236}">
                    <a16:creationId xmlns:a16="http://schemas.microsoft.com/office/drawing/2014/main" id="{EEAB74D4-1E33-6EC3-910D-568EED466383}"/>
                  </a:ext>
                </a:extLst>
              </p:cNvPr>
              <p:cNvPicPr/>
              <p:nvPr/>
            </p:nvPicPr>
            <p:blipFill>
              <a:blip r:embed="rId6"/>
              <a:stretch>
                <a:fillRect/>
              </a:stretch>
            </p:blipFill>
            <p:spPr>
              <a:xfrm>
                <a:off x="570280" y="3376893"/>
                <a:ext cx="3439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E43BAA7E-867F-4FF1-A17A-63E45D2EE4BF}"/>
                  </a:ext>
                </a:extLst>
              </p14:cNvPr>
              <p14:cNvContentPartPr/>
              <p14:nvPr/>
            </p14:nvContentPartPr>
            <p14:xfrm>
              <a:off x="327280" y="1812333"/>
              <a:ext cx="2370960" cy="99000"/>
            </p14:xfrm>
          </p:contentPart>
        </mc:Choice>
        <mc:Fallback>
          <p:pic>
            <p:nvPicPr>
              <p:cNvPr id="7" name="Freihand 6">
                <a:extLst>
                  <a:ext uri="{FF2B5EF4-FFF2-40B4-BE49-F238E27FC236}">
                    <a16:creationId xmlns:a16="http://schemas.microsoft.com/office/drawing/2014/main" id="{E43BAA7E-867F-4FF1-A17A-63E45D2EE4BF}"/>
                  </a:ext>
                </a:extLst>
              </p:cNvPr>
              <p:cNvPicPr/>
              <p:nvPr/>
            </p:nvPicPr>
            <p:blipFill>
              <a:blip r:embed="rId8"/>
              <a:stretch>
                <a:fillRect/>
              </a:stretch>
            </p:blipFill>
            <p:spPr>
              <a:xfrm>
                <a:off x="318640" y="1803693"/>
                <a:ext cx="2388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6905E24-1DB2-31AA-E240-8C1132BC4233}"/>
                  </a:ext>
                </a:extLst>
              </p14:cNvPr>
              <p14:cNvContentPartPr/>
              <p14:nvPr/>
            </p14:nvContentPartPr>
            <p14:xfrm>
              <a:off x="6355120" y="1790013"/>
              <a:ext cx="2095920" cy="61200"/>
            </p14:xfrm>
          </p:contentPart>
        </mc:Choice>
        <mc:Fallback>
          <p:pic>
            <p:nvPicPr>
              <p:cNvPr id="8" name="Freihand 7">
                <a:extLst>
                  <a:ext uri="{FF2B5EF4-FFF2-40B4-BE49-F238E27FC236}">
                    <a16:creationId xmlns:a16="http://schemas.microsoft.com/office/drawing/2014/main" id="{C6905E24-1DB2-31AA-E240-8C1132BC4233}"/>
                  </a:ext>
                </a:extLst>
              </p:cNvPr>
              <p:cNvPicPr/>
              <p:nvPr/>
            </p:nvPicPr>
            <p:blipFill>
              <a:blip r:embed="rId10"/>
              <a:stretch>
                <a:fillRect/>
              </a:stretch>
            </p:blipFill>
            <p:spPr>
              <a:xfrm>
                <a:off x="6346480" y="1781013"/>
                <a:ext cx="2113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3457FB3-6E01-FD52-5598-F3A80CA6112D}"/>
                  </a:ext>
                </a:extLst>
              </p14:cNvPr>
              <p14:cNvContentPartPr/>
              <p14:nvPr/>
            </p14:nvContentPartPr>
            <p14:xfrm>
              <a:off x="1129360" y="4819413"/>
              <a:ext cx="7267680" cy="147960"/>
            </p14:xfrm>
          </p:contentPart>
        </mc:Choice>
        <mc:Fallback>
          <p:pic>
            <p:nvPicPr>
              <p:cNvPr id="9" name="Freihand 8">
                <a:extLst>
                  <a:ext uri="{FF2B5EF4-FFF2-40B4-BE49-F238E27FC236}">
                    <a16:creationId xmlns:a16="http://schemas.microsoft.com/office/drawing/2014/main" id="{33457FB3-6E01-FD52-5598-F3A80CA6112D}"/>
                  </a:ext>
                </a:extLst>
              </p:cNvPr>
              <p:cNvPicPr/>
              <p:nvPr/>
            </p:nvPicPr>
            <p:blipFill>
              <a:blip r:embed="rId12"/>
              <a:stretch>
                <a:fillRect/>
              </a:stretch>
            </p:blipFill>
            <p:spPr>
              <a:xfrm>
                <a:off x="1120360" y="4810773"/>
                <a:ext cx="7285320" cy="165600"/>
              </a:xfrm>
              <a:prstGeom prst="rect">
                <a:avLst/>
              </a:prstGeom>
            </p:spPr>
          </p:pic>
        </mc:Fallback>
      </mc:AlternateContent>
    </p:spTree>
    <p:extLst>
      <p:ext uri="{BB962C8B-B14F-4D97-AF65-F5344CB8AC3E}">
        <p14:creationId xmlns:p14="http://schemas.microsoft.com/office/powerpoint/2010/main" val="3813074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4" name="Freihand 13">
                <a:extLst>
                  <a:ext uri="{FF2B5EF4-FFF2-40B4-BE49-F238E27FC236}">
                    <a16:creationId xmlns:a16="http://schemas.microsoft.com/office/drawing/2014/main" id="{E6186FEC-87B9-6E1F-B4E8-809E804D21E9}"/>
                  </a:ext>
                </a:extLst>
              </p14:cNvPr>
              <p14:cNvContentPartPr/>
              <p14:nvPr/>
            </p14:nvContentPartPr>
            <p14:xfrm>
              <a:off x="5578960" y="4929573"/>
              <a:ext cx="8280" cy="66960"/>
            </p14:xfrm>
          </p:contentPart>
        </mc:Choice>
        <mc:Fallback>
          <p:pic>
            <p:nvPicPr>
              <p:cNvPr id="14" name="Freihand 13">
                <a:extLst>
                  <a:ext uri="{FF2B5EF4-FFF2-40B4-BE49-F238E27FC236}">
                    <a16:creationId xmlns:a16="http://schemas.microsoft.com/office/drawing/2014/main" id="{E6186FEC-87B9-6E1F-B4E8-809E804D21E9}"/>
                  </a:ext>
                </a:extLst>
              </p:cNvPr>
              <p:cNvPicPr/>
              <p:nvPr/>
            </p:nvPicPr>
            <p:blipFill>
              <a:blip r:embed="rId4"/>
              <a:stretch>
                <a:fillRect/>
              </a:stretch>
            </p:blipFill>
            <p:spPr>
              <a:xfrm>
                <a:off x="5570320" y="4920573"/>
                <a:ext cx="25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8" name="Freihand 37">
                <a:extLst>
                  <a:ext uri="{FF2B5EF4-FFF2-40B4-BE49-F238E27FC236}">
                    <a16:creationId xmlns:a16="http://schemas.microsoft.com/office/drawing/2014/main" id="{1C347FF5-8A50-BD87-6052-2AB31D627751}"/>
                  </a:ext>
                </a:extLst>
              </p14:cNvPr>
              <p14:cNvContentPartPr/>
              <p14:nvPr/>
            </p14:nvContentPartPr>
            <p14:xfrm>
              <a:off x="2931520" y="3583533"/>
              <a:ext cx="213120" cy="47160"/>
            </p14:xfrm>
          </p:contentPart>
        </mc:Choice>
        <mc:Fallback>
          <p:pic>
            <p:nvPicPr>
              <p:cNvPr id="38" name="Freihand 37">
                <a:extLst>
                  <a:ext uri="{FF2B5EF4-FFF2-40B4-BE49-F238E27FC236}">
                    <a16:creationId xmlns:a16="http://schemas.microsoft.com/office/drawing/2014/main" id="{1C347FF5-8A50-BD87-6052-2AB31D627751}"/>
                  </a:ext>
                </a:extLst>
              </p:cNvPr>
              <p:cNvPicPr/>
              <p:nvPr/>
            </p:nvPicPr>
            <p:blipFill>
              <a:blip r:embed="rId6"/>
              <a:stretch>
                <a:fillRect/>
              </a:stretch>
            </p:blipFill>
            <p:spPr>
              <a:xfrm>
                <a:off x="2922520" y="3574893"/>
                <a:ext cx="230760" cy="64800"/>
              </a:xfrm>
              <a:prstGeom prst="rect">
                <a:avLst/>
              </a:prstGeom>
            </p:spPr>
          </p:pic>
        </mc:Fallback>
      </mc:AlternateContent>
      <p:grpSp>
        <p:nvGrpSpPr>
          <p:cNvPr id="54" name="Gruppieren 53">
            <a:extLst>
              <a:ext uri="{FF2B5EF4-FFF2-40B4-BE49-F238E27FC236}">
                <a16:creationId xmlns:a16="http://schemas.microsoft.com/office/drawing/2014/main" id="{02573A06-2B00-4174-2BC6-FED11A5DD9BE}"/>
              </a:ext>
            </a:extLst>
          </p:cNvPr>
          <p:cNvGrpSpPr/>
          <p:nvPr/>
        </p:nvGrpSpPr>
        <p:grpSpPr>
          <a:xfrm>
            <a:off x="2358760" y="3379053"/>
            <a:ext cx="363600" cy="342720"/>
            <a:chOff x="2358760" y="3379053"/>
            <a:chExt cx="363600" cy="342720"/>
          </a:xfrm>
        </p:grpSpPr>
        <mc:AlternateContent xmlns:mc="http://schemas.openxmlformats.org/markup-compatibility/2006">
          <mc:Choice xmlns:p14="http://schemas.microsoft.com/office/powerpoint/2010/main" Requires="p14">
            <p:contentPart p14:bwMode="auto" r:id="rId7">
              <p14:nvContentPartPr>
                <p14:cNvPr id="49" name="Freihand 48">
                  <a:extLst>
                    <a:ext uri="{FF2B5EF4-FFF2-40B4-BE49-F238E27FC236}">
                      <a16:creationId xmlns:a16="http://schemas.microsoft.com/office/drawing/2014/main" id="{F2C2B219-3B1A-502C-3065-21D9C3B80098}"/>
                    </a:ext>
                  </a:extLst>
                </p14:cNvPr>
                <p14:cNvContentPartPr/>
                <p14:nvPr/>
              </p14:nvContentPartPr>
              <p14:xfrm>
                <a:off x="2358760" y="3495333"/>
                <a:ext cx="75240" cy="226440"/>
              </p14:xfrm>
            </p:contentPart>
          </mc:Choice>
          <mc:Fallback>
            <p:pic>
              <p:nvPicPr>
                <p:cNvPr id="49" name="Freihand 48">
                  <a:extLst>
                    <a:ext uri="{FF2B5EF4-FFF2-40B4-BE49-F238E27FC236}">
                      <a16:creationId xmlns:a16="http://schemas.microsoft.com/office/drawing/2014/main" id="{F2C2B219-3B1A-502C-3065-21D9C3B80098}"/>
                    </a:ext>
                  </a:extLst>
                </p:cNvPr>
                <p:cNvPicPr/>
                <p:nvPr/>
              </p:nvPicPr>
              <p:blipFill>
                <a:blip r:embed="rId8"/>
                <a:stretch>
                  <a:fillRect/>
                </a:stretch>
              </p:blipFill>
              <p:spPr>
                <a:xfrm>
                  <a:off x="2349760" y="3486333"/>
                  <a:ext cx="92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0" name="Freihand 49">
                  <a:extLst>
                    <a:ext uri="{FF2B5EF4-FFF2-40B4-BE49-F238E27FC236}">
                      <a16:creationId xmlns:a16="http://schemas.microsoft.com/office/drawing/2014/main" id="{4CBB1CDC-CED2-BC5D-1740-846E76ADCFC4}"/>
                    </a:ext>
                  </a:extLst>
                </p14:cNvPr>
                <p14:cNvContentPartPr/>
                <p14:nvPr/>
              </p14:nvContentPartPr>
              <p14:xfrm>
                <a:off x="2451280" y="3404613"/>
                <a:ext cx="78480" cy="110880"/>
              </p14:xfrm>
            </p:contentPart>
          </mc:Choice>
          <mc:Fallback>
            <p:pic>
              <p:nvPicPr>
                <p:cNvPr id="50" name="Freihand 49">
                  <a:extLst>
                    <a:ext uri="{FF2B5EF4-FFF2-40B4-BE49-F238E27FC236}">
                      <a16:creationId xmlns:a16="http://schemas.microsoft.com/office/drawing/2014/main" id="{4CBB1CDC-CED2-BC5D-1740-846E76ADCFC4}"/>
                    </a:ext>
                  </a:extLst>
                </p:cNvPr>
                <p:cNvPicPr/>
                <p:nvPr/>
              </p:nvPicPr>
              <p:blipFill>
                <a:blip r:embed="rId10"/>
                <a:stretch>
                  <a:fillRect/>
                </a:stretch>
              </p:blipFill>
              <p:spPr>
                <a:xfrm>
                  <a:off x="2442640" y="3395613"/>
                  <a:ext cx="961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1" name="Freihand 50">
                  <a:extLst>
                    <a:ext uri="{FF2B5EF4-FFF2-40B4-BE49-F238E27FC236}">
                      <a16:creationId xmlns:a16="http://schemas.microsoft.com/office/drawing/2014/main" id="{6FCFDEE3-713B-EFFB-42AE-1F9318DD77D6}"/>
                    </a:ext>
                  </a:extLst>
                </p14:cNvPr>
                <p14:cNvContentPartPr/>
                <p14:nvPr/>
              </p14:nvContentPartPr>
              <p14:xfrm>
                <a:off x="2557120" y="3415053"/>
                <a:ext cx="30960" cy="72360"/>
              </p14:xfrm>
            </p:contentPart>
          </mc:Choice>
          <mc:Fallback>
            <p:pic>
              <p:nvPicPr>
                <p:cNvPr id="51" name="Freihand 50">
                  <a:extLst>
                    <a:ext uri="{FF2B5EF4-FFF2-40B4-BE49-F238E27FC236}">
                      <a16:creationId xmlns:a16="http://schemas.microsoft.com/office/drawing/2014/main" id="{6FCFDEE3-713B-EFFB-42AE-1F9318DD77D6}"/>
                    </a:ext>
                  </a:extLst>
                </p:cNvPr>
                <p:cNvPicPr/>
                <p:nvPr/>
              </p:nvPicPr>
              <p:blipFill>
                <a:blip r:embed="rId12"/>
                <a:stretch>
                  <a:fillRect/>
                </a:stretch>
              </p:blipFill>
              <p:spPr>
                <a:xfrm>
                  <a:off x="2548480" y="3406053"/>
                  <a:ext cx="48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3" name="Freihand 52">
                  <a:extLst>
                    <a:ext uri="{FF2B5EF4-FFF2-40B4-BE49-F238E27FC236}">
                      <a16:creationId xmlns:a16="http://schemas.microsoft.com/office/drawing/2014/main" id="{CCF78E59-E2B6-1BB2-E1E9-F7E9D80A4FE9}"/>
                    </a:ext>
                  </a:extLst>
                </p14:cNvPr>
                <p14:cNvContentPartPr/>
                <p14:nvPr/>
              </p14:nvContentPartPr>
              <p14:xfrm>
                <a:off x="2621920" y="3379053"/>
                <a:ext cx="100440" cy="116640"/>
              </p14:xfrm>
            </p:contentPart>
          </mc:Choice>
          <mc:Fallback>
            <p:pic>
              <p:nvPicPr>
                <p:cNvPr id="53" name="Freihand 52">
                  <a:extLst>
                    <a:ext uri="{FF2B5EF4-FFF2-40B4-BE49-F238E27FC236}">
                      <a16:creationId xmlns:a16="http://schemas.microsoft.com/office/drawing/2014/main" id="{CCF78E59-E2B6-1BB2-E1E9-F7E9D80A4FE9}"/>
                    </a:ext>
                  </a:extLst>
                </p:cNvPr>
                <p:cNvPicPr/>
                <p:nvPr/>
              </p:nvPicPr>
              <p:blipFill>
                <a:blip r:embed="rId14"/>
                <a:stretch>
                  <a:fillRect/>
                </a:stretch>
              </p:blipFill>
              <p:spPr>
                <a:xfrm>
                  <a:off x="2613280" y="3370053"/>
                  <a:ext cx="118080" cy="134280"/>
                </a:xfrm>
                <a:prstGeom prst="rect">
                  <a:avLst/>
                </a:prstGeom>
              </p:spPr>
            </p:pic>
          </mc:Fallback>
        </mc:AlternateContent>
      </p:grpSp>
      <p:grpSp>
        <p:nvGrpSpPr>
          <p:cNvPr id="61" name="Gruppieren 60">
            <a:extLst>
              <a:ext uri="{FF2B5EF4-FFF2-40B4-BE49-F238E27FC236}">
                <a16:creationId xmlns:a16="http://schemas.microsoft.com/office/drawing/2014/main" id="{E438B10F-877C-8E0A-EE6B-55AE51288F58}"/>
              </a:ext>
            </a:extLst>
          </p:cNvPr>
          <p:cNvGrpSpPr/>
          <p:nvPr/>
        </p:nvGrpSpPr>
        <p:grpSpPr>
          <a:xfrm>
            <a:off x="2026480" y="2894493"/>
            <a:ext cx="191160" cy="500040"/>
            <a:chOff x="2026480" y="2894493"/>
            <a:chExt cx="191160" cy="500040"/>
          </a:xfrm>
        </p:grpSpPr>
        <mc:AlternateContent xmlns:mc="http://schemas.openxmlformats.org/markup-compatibility/2006">
          <mc:Choice xmlns:p14="http://schemas.microsoft.com/office/powerpoint/2010/main" Requires="p14">
            <p:contentPart p14:bwMode="auto" r:id="rId15">
              <p14:nvContentPartPr>
                <p14:cNvPr id="59" name="Freihand 58">
                  <a:extLst>
                    <a:ext uri="{FF2B5EF4-FFF2-40B4-BE49-F238E27FC236}">
                      <a16:creationId xmlns:a16="http://schemas.microsoft.com/office/drawing/2014/main" id="{99757B1D-3657-83F3-2343-DBA7A6B6B65C}"/>
                    </a:ext>
                  </a:extLst>
                </p14:cNvPr>
                <p14:cNvContentPartPr/>
                <p14:nvPr/>
              </p14:nvContentPartPr>
              <p14:xfrm>
                <a:off x="2077240" y="2894493"/>
                <a:ext cx="23760" cy="444960"/>
              </p14:xfrm>
            </p:contentPart>
          </mc:Choice>
          <mc:Fallback>
            <p:pic>
              <p:nvPicPr>
                <p:cNvPr id="59" name="Freihand 58">
                  <a:extLst>
                    <a:ext uri="{FF2B5EF4-FFF2-40B4-BE49-F238E27FC236}">
                      <a16:creationId xmlns:a16="http://schemas.microsoft.com/office/drawing/2014/main" id="{99757B1D-3657-83F3-2343-DBA7A6B6B65C}"/>
                    </a:ext>
                  </a:extLst>
                </p:cNvPr>
                <p:cNvPicPr/>
                <p:nvPr/>
              </p:nvPicPr>
              <p:blipFill>
                <a:blip r:embed="rId16"/>
                <a:stretch>
                  <a:fillRect/>
                </a:stretch>
              </p:blipFill>
              <p:spPr>
                <a:xfrm>
                  <a:off x="2068600" y="2885853"/>
                  <a:ext cx="4140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0" name="Freihand 59">
                  <a:extLst>
                    <a:ext uri="{FF2B5EF4-FFF2-40B4-BE49-F238E27FC236}">
                      <a16:creationId xmlns:a16="http://schemas.microsoft.com/office/drawing/2014/main" id="{3757964B-2CF3-885E-F3E2-290009918966}"/>
                    </a:ext>
                  </a:extLst>
                </p14:cNvPr>
                <p14:cNvContentPartPr/>
                <p14:nvPr/>
              </p14:nvContentPartPr>
              <p14:xfrm>
                <a:off x="2026480" y="3208413"/>
                <a:ext cx="191160" cy="186120"/>
              </p14:xfrm>
            </p:contentPart>
          </mc:Choice>
          <mc:Fallback>
            <p:pic>
              <p:nvPicPr>
                <p:cNvPr id="60" name="Freihand 59">
                  <a:extLst>
                    <a:ext uri="{FF2B5EF4-FFF2-40B4-BE49-F238E27FC236}">
                      <a16:creationId xmlns:a16="http://schemas.microsoft.com/office/drawing/2014/main" id="{3757964B-2CF3-885E-F3E2-290009918966}"/>
                    </a:ext>
                  </a:extLst>
                </p:cNvPr>
                <p:cNvPicPr/>
                <p:nvPr/>
              </p:nvPicPr>
              <p:blipFill>
                <a:blip r:embed="rId18"/>
                <a:stretch>
                  <a:fillRect/>
                </a:stretch>
              </p:blipFill>
              <p:spPr>
                <a:xfrm>
                  <a:off x="2017480" y="3199413"/>
                  <a:ext cx="208800" cy="203760"/>
                </a:xfrm>
                <a:prstGeom prst="rect">
                  <a:avLst/>
                </a:prstGeom>
              </p:spPr>
            </p:pic>
          </mc:Fallback>
        </mc:AlternateContent>
      </p:grpSp>
      <p:grpSp>
        <p:nvGrpSpPr>
          <p:cNvPr id="74" name="Gruppieren 73">
            <a:extLst>
              <a:ext uri="{FF2B5EF4-FFF2-40B4-BE49-F238E27FC236}">
                <a16:creationId xmlns:a16="http://schemas.microsoft.com/office/drawing/2014/main" id="{D52F8C74-DB9B-A711-97B1-AEDF9A329200}"/>
              </a:ext>
            </a:extLst>
          </p:cNvPr>
          <p:cNvGrpSpPr/>
          <p:nvPr/>
        </p:nvGrpSpPr>
        <p:grpSpPr>
          <a:xfrm>
            <a:off x="4973080" y="5136213"/>
            <a:ext cx="1147320" cy="408960"/>
            <a:chOff x="4973080" y="5136213"/>
            <a:chExt cx="1147320" cy="408960"/>
          </a:xfrm>
        </p:grpSpPr>
        <mc:AlternateContent xmlns:mc="http://schemas.openxmlformats.org/markup-compatibility/2006">
          <mc:Choice xmlns:p14="http://schemas.microsoft.com/office/powerpoint/2010/main" Requires="p14">
            <p:contentPart p14:bwMode="auto" r:id="rId19">
              <p14:nvContentPartPr>
                <p14:cNvPr id="41" name="Freihand 40">
                  <a:extLst>
                    <a:ext uri="{FF2B5EF4-FFF2-40B4-BE49-F238E27FC236}">
                      <a16:creationId xmlns:a16="http://schemas.microsoft.com/office/drawing/2014/main" id="{43C9870B-2CFD-6623-CFB0-B2CE86541266}"/>
                    </a:ext>
                  </a:extLst>
                </p14:cNvPr>
                <p14:cNvContentPartPr/>
                <p14:nvPr/>
              </p14:nvContentPartPr>
              <p14:xfrm>
                <a:off x="5532880" y="5203173"/>
                <a:ext cx="123840" cy="169200"/>
              </p14:xfrm>
            </p:contentPart>
          </mc:Choice>
          <mc:Fallback>
            <p:pic>
              <p:nvPicPr>
                <p:cNvPr id="41" name="Freihand 40">
                  <a:extLst>
                    <a:ext uri="{FF2B5EF4-FFF2-40B4-BE49-F238E27FC236}">
                      <a16:creationId xmlns:a16="http://schemas.microsoft.com/office/drawing/2014/main" id="{43C9870B-2CFD-6623-CFB0-B2CE86541266}"/>
                    </a:ext>
                  </a:extLst>
                </p:cNvPr>
                <p:cNvPicPr/>
                <p:nvPr/>
              </p:nvPicPr>
              <p:blipFill>
                <a:blip r:embed="rId20"/>
                <a:stretch>
                  <a:fillRect/>
                </a:stretch>
              </p:blipFill>
              <p:spPr>
                <a:xfrm>
                  <a:off x="5523880" y="5194533"/>
                  <a:ext cx="1414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 name="Freihand 42">
                  <a:extLst>
                    <a:ext uri="{FF2B5EF4-FFF2-40B4-BE49-F238E27FC236}">
                      <a16:creationId xmlns:a16="http://schemas.microsoft.com/office/drawing/2014/main" id="{547006AC-E31E-F606-C574-245AE9BD43DB}"/>
                    </a:ext>
                  </a:extLst>
                </p14:cNvPr>
                <p14:cNvContentPartPr/>
                <p14:nvPr/>
              </p14:nvContentPartPr>
              <p14:xfrm>
                <a:off x="5555560" y="5236293"/>
                <a:ext cx="128520" cy="126360"/>
              </p14:xfrm>
            </p:contentPart>
          </mc:Choice>
          <mc:Fallback>
            <p:pic>
              <p:nvPicPr>
                <p:cNvPr id="43" name="Freihand 42">
                  <a:extLst>
                    <a:ext uri="{FF2B5EF4-FFF2-40B4-BE49-F238E27FC236}">
                      <a16:creationId xmlns:a16="http://schemas.microsoft.com/office/drawing/2014/main" id="{547006AC-E31E-F606-C574-245AE9BD43DB}"/>
                    </a:ext>
                  </a:extLst>
                </p:cNvPr>
                <p:cNvPicPr/>
                <p:nvPr/>
              </p:nvPicPr>
              <p:blipFill>
                <a:blip r:embed="rId22"/>
                <a:stretch>
                  <a:fillRect/>
                </a:stretch>
              </p:blipFill>
              <p:spPr>
                <a:xfrm>
                  <a:off x="5546560" y="5227653"/>
                  <a:ext cx="146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Freihand 43">
                  <a:extLst>
                    <a:ext uri="{FF2B5EF4-FFF2-40B4-BE49-F238E27FC236}">
                      <a16:creationId xmlns:a16="http://schemas.microsoft.com/office/drawing/2014/main" id="{4783158F-0893-0408-21F0-231FF3977D29}"/>
                    </a:ext>
                  </a:extLst>
                </p14:cNvPr>
                <p14:cNvContentPartPr/>
                <p14:nvPr/>
              </p14:nvContentPartPr>
              <p14:xfrm>
                <a:off x="5742040" y="5136213"/>
                <a:ext cx="69480" cy="126720"/>
              </p14:xfrm>
            </p:contentPart>
          </mc:Choice>
          <mc:Fallback>
            <p:pic>
              <p:nvPicPr>
                <p:cNvPr id="44" name="Freihand 43">
                  <a:extLst>
                    <a:ext uri="{FF2B5EF4-FFF2-40B4-BE49-F238E27FC236}">
                      <a16:creationId xmlns:a16="http://schemas.microsoft.com/office/drawing/2014/main" id="{4783158F-0893-0408-21F0-231FF3977D29}"/>
                    </a:ext>
                  </a:extLst>
                </p:cNvPr>
                <p:cNvPicPr/>
                <p:nvPr/>
              </p:nvPicPr>
              <p:blipFill>
                <a:blip r:embed="rId24"/>
                <a:stretch>
                  <a:fillRect/>
                </a:stretch>
              </p:blipFill>
              <p:spPr>
                <a:xfrm>
                  <a:off x="5733040" y="5127213"/>
                  <a:ext cx="87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5" name="Freihand 44">
                  <a:extLst>
                    <a:ext uri="{FF2B5EF4-FFF2-40B4-BE49-F238E27FC236}">
                      <a16:creationId xmlns:a16="http://schemas.microsoft.com/office/drawing/2014/main" id="{4B615E5C-1C82-C470-D3AE-C2E008054789}"/>
                    </a:ext>
                  </a:extLst>
                </p14:cNvPr>
                <p14:cNvContentPartPr/>
                <p14:nvPr/>
              </p14:nvContentPartPr>
              <p14:xfrm>
                <a:off x="5866960" y="5193813"/>
                <a:ext cx="53280" cy="57960"/>
              </p14:xfrm>
            </p:contentPart>
          </mc:Choice>
          <mc:Fallback>
            <p:pic>
              <p:nvPicPr>
                <p:cNvPr id="45" name="Freihand 44">
                  <a:extLst>
                    <a:ext uri="{FF2B5EF4-FFF2-40B4-BE49-F238E27FC236}">
                      <a16:creationId xmlns:a16="http://schemas.microsoft.com/office/drawing/2014/main" id="{4B615E5C-1C82-C470-D3AE-C2E008054789}"/>
                    </a:ext>
                  </a:extLst>
                </p:cNvPr>
                <p:cNvPicPr/>
                <p:nvPr/>
              </p:nvPicPr>
              <p:blipFill>
                <a:blip r:embed="rId26"/>
                <a:stretch>
                  <a:fillRect/>
                </a:stretch>
              </p:blipFill>
              <p:spPr>
                <a:xfrm>
                  <a:off x="5858320" y="5184813"/>
                  <a:ext cx="70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6" name="Freihand 45">
                  <a:extLst>
                    <a:ext uri="{FF2B5EF4-FFF2-40B4-BE49-F238E27FC236}">
                      <a16:creationId xmlns:a16="http://schemas.microsoft.com/office/drawing/2014/main" id="{5EA507DD-2AA7-1E81-16DD-A8AEF274D9FE}"/>
                    </a:ext>
                  </a:extLst>
                </p14:cNvPr>
                <p14:cNvContentPartPr/>
                <p14:nvPr/>
              </p14:nvContentPartPr>
              <p14:xfrm>
                <a:off x="5952280" y="5150613"/>
                <a:ext cx="168120" cy="108000"/>
              </p14:xfrm>
            </p:contentPart>
          </mc:Choice>
          <mc:Fallback>
            <p:pic>
              <p:nvPicPr>
                <p:cNvPr id="46" name="Freihand 45">
                  <a:extLst>
                    <a:ext uri="{FF2B5EF4-FFF2-40B4-BE49-F238E27FC236}">
                      <a16:creationId xmlns:a16="http://schemas.microsoft.com/office/drawing/2014/main" id="{5EA507DD-2AA7-1E81-16DD-A8AEF274D9FE}"/>
                    </a:ext>
                  </a:extLst>
                </p:cNvPr>
                <p:cNvPicPr/>
                <p:nvPr/>
              </p:nvPicPr>
              <p:blipFill>
                <a:blip r:embed="rId28"/>
                <a:stretch>
                  <a:fillRect/>
                </a:stretch>
              </p:blipFill>
              <p:spPr>
                <a:xfrm>
                  <a:off x="5943280" y="5141973"/>
                  <a:ext cx="1857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6" name="Freihand 55">
                  <a:extLst>
                    <a:ext uri="{FF2B5EF4-FFF2-40B4-BE49-F238E27FC236}">
                      <a16:creationId xmlns:a16="http://schemas.microsoft.com/office/drawing/2014/main" id="{8824A1E0-B64B-293E-C0F2-60BF30D8F34D}"/>
                    </a:ext>
                  </a:extLst>
                </p14:cNvPr>
                <p14:cNvContentPartPr/>
                <p14:nvPr/>
              </p14:nvContentPartPr>
              <p14:xfrm>
                <a:off x="4973080" y="5429253"/>
                <a:ext cx="281880" cy="14760"/>
              </p14:xfrm>
            </p:contentPart>
          </mc:Choice>
          <mc:Fallback>
            <p:pic>
              <p:nvPicPr>
                <p:cNvPr id="56" name="Freihand 55">
                  <a:extLst>
                    <a:ext uri="{FF2B5EF4-FFF2-40B4-BE49-F238E27FC236}">
                      <a16:creationId xmlns:a16="http://schemas.microsoft.com/office/drawing/2014/main" id="{8824A1E0-B64B-293E-C0F2-60BF30D8F34D}"/>
                    </a:ext>
                  </a:extLst>
                </p:cNvPr>
                <p:cNvPicPr/>
                <p:nvPr/>
              </p:nvPicPr>
              <p:blipFill>
                <a:blip r:embed="rId30"/>
                <a:stretch>
                  <a:fillRect/>
                </a:stretch>
              </p:blipFill>
              <p:spPr>
                <a:xfrm>
                  <a:off x="4964440" y="5420253"/>
                  <a:ext cx="2995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7" name="Freihand 56">
                  <a:extLst>
                    <a:ext uri="{FF2B5EF4-FFF2-40B4-BE49-F238E27FC236}">
                      <a16:creationId xmlns:a16="http://schemas.microsoft.com/office/drawing/2014/main" id="{D1338358-9866-2037-AC75-FB61C541133E}"/>
                    </a:ext>
                  </a:extLst>
                </p14:cNvPr>
                <p14:cNvContentPartPr/>
                <p14:nvPr/>
              </p14:nvContentPartPr>
              <p14:xfrm>
                <a:off x="5208520" y="5341773"/>
                <a:ext cx="199440" cy="195480"/>
              </p14:xfrm>
            </p:contentPart>
          </mc:Choice>
          <mc:Fallback>
            <p:pic>
              <p:nvPicPr>
                <p:cNvPr id="57" name="Freihand 56">
                  <a:extLst>
                    <a:ext uri="{FF2B5EF4-FFF2-40B4-BE49-F238E27FC236}">
                      <a16:creationId xmlns:a16="http://schemas.microsoft.com/office/drawing/2014/main" id="{D1338358-9866-2037-AC75-FB61C541133E}"/>
                    </a:ext>
                  </a:extLst>
                </p:cNvPr>
                <p:cNvPicPr/>
                <p:nvPr/>
              </p:nvPicPr>
              <p:blipFill>
                <a:blip r:embed="rId32"/>
                <a:stretch>
                  <a:fillRect/>
                </a:stretch>
              </p:blipFill>
              <p:spPr>
                <a:xfrm>
                  <a:off x="5199880" y="5332773"/>
                  <a:ext cx="217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2" name="Freihand 71">
                  <a:extLst>
                    <a:ext uri="{FF2B5EF4-FFF2-40B4-BE49-F238E27FC236}">
                      <a16:creationId xmlns:a16="http://schemas.microsoft.com/office/drawing/2014/main" id="{EE3D5764-9F47-DA2B-2628-32F8048BE9B6}"/>
                    </a:ext>
                  </a:extLst>
                </p14:cNvPr>
                <p14:cNvContentPartPr/>
                <p14:nvPr/>
              </p14:nvContentPartPr>
              <p14:xfrm>
                <a:off x="5009080" y="5423853"/>
                <a:ext cx="254520" cy="15480"/>
              </p14:xfrm>
            </p:contentPart>
          </mc:Choice>
          <mc:Fallback>
            <p:pic>
              <p:nvPicPr>
                <p:cNvPr id="72" name="Freihand 71">
                  <a:extLst>
                    <a:ext uri="{FF2B5EF4-FFF2-40B4-BE49-F238E27FC236}">
                      <a16:creationId xmlns:a16="http://schemas.microsoft.com/office/drawing/2014/main" id="{EE3D5764-9F47-DA2B-2628-32F8048BE9B6}"/>
                    </a:ext>
                  </a:extLst>
                </p:cNvPr>
                <p:cNvPicPr/>
                <p:nvPr/>
              </p:nvPicPr>
              <p:blipFill>
                <a:blip r:embed="rId34"/>
                <a:stretch>
                  <a:fillRect/>
                </a:stretch>
              </p:blipFill>
              <p:spPr>
                <a:xfrm>
                  <a:off x="5000080" y="5415213"/>
                  <a:ext cx="272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3" name="Freihand 72">
                  <a:extLst>
                    <a:ext uri="{FF2B5EF4-FFF2-40B4-BE49-F238E27FC236}">
                      <a16:creationId xmlns:a16="http://schemas.microsoft.com/office/drawing/2014/main" id="{458267B1-DB30-DBFA-AA39-8BC762A0AD3C}"/>
                    </a:ext>
                  </a:extLst>
                </p14:cNvPr>
                <p14:cNvContentPartPr/>
                <p14:nvPr/>
              </p14:nvContentPartPr>
              <p14:xfrm>
                <a:off x="5256040" y="5339253"/>
                <a:ext cx="157320" cy="205920"/>
              </p14:xfrm>
            </p:contentPart>
          </mc:Choice>
          <mc:Fallback>
            <p:pic>
              <p:nvPicPr>
                <p:cNvPr id="73" name="Freihand 72">
                  <a:extLst>
                    <a:ext uri="{FF2B5EF4-FFF2-40B4-BE49-F238E27FC236}">
                      <a16:creationId xmlns:a16="http://schemas.microsoft.com/office/drawing/2014/main" id="{458267B1-DB30-DBFA-AA39-8BC762A0AD3C}"/>
                    </a:ext>
                  </a:extLst>
                </p:cNvPr>
                <p:cNvPicPr/>
                <p:nvPr/>
              </p:nvPicPr>
              <p:blipFill>
                <a:blip r:embed="rId36"/>
                <a:stretch>
                  <a:fillRect/>
                </a:stretch>
              </p:blipFill>
              <p:spPr>
                <a:xfrm>
                  <a:off x="5247400" y="5330253"/>
                  <a:ext cx="174960" cy="223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12" name="Freihand 11">
                <a:extLst>
                  <a:ext uri="{FF2B5EF4-FFF2-40B4-BE49-F238E27FC236}">
                    <a16:creationId xmlns:a16="http://schemas.microsoft.com/office/drawing/2014/main" id="{32D55579-F0EA-7741-3DA6-3E4665459DC0}"/>
                  </a:ext>
                </a:extLst>
              </p14:cNvPr>
              <p14:cNvContentPartPr/>
              <p14:nvPr/>
            </p14:nvContentPartPr>
            <p14:xfrm>
              <a:off x="5576800" y="3763893"/>
              <a:ext cx="15480" cy="757080"/>
            </p14:xfrm>
          </p:contentPart>
        </mc:Choice>
        <mc:Fallback>
          <p:pic>
            <p:nvPicPr>
              <p:cNvPr id="12" name="Freihand 11">
                <a:extLst>
                  <a:ext uri="{FF2B5EF4-FFF2-40B4-BE49-F238E27FC236}">
                    <a16:creationId xmlns:a16="http://schemas.microsoft.com/office/drawing/2014/main" id="{32D55579-F0EA-7741-3DA6-3E4665459DC0}"/>
                  </a:ext>
                </a:extLst>
              </p:cNvPr>
              <p:cNvPicPr/>
              <p:nvPr/>
            </p:nvPicPr>
            <p:blipFill>
              <a:blip r:embed="rId38"/>
              <a:stretch>
                <a:fillRect/>
              </a:stretch>
            </p:blipFill>
            <p:spPr>
              <a:xfrm>
                <a:off x="5568160" y="3754893"/>
                <a:ext cx="33120" cy="774720"/>
              </a:xfrm>
              <a:prstGeom prst="rect">
                <a:avLst/>
              </a:prstGeom>
            </p:spPr>
          </p:pic>
        </mc:Fallback>
      </mc:AlternateContent>
      <p:grpSp>
        <p:nvGrpSpPr>
          <p:cNvPr id="127" name="Gruppieren 126">
            <a:extLst>
              <a:ext uri="{FF2B5EF4-FFF2-40B4-BE49-F238E27FC236}">
                <a16:creationId xmlns:a16="http://schemas.microsoft.com/office/drawing/2014/main" id="{118410FA-D142-DB5B-618E-43235BD1A42F}"/>
              </a:ext>
            </a:extLst>
          </p:cNvPr>
          <p:cNvGrpSpPr/>
          <p:nvPr/>
        </p:nvGrpSpPr>
        <p:grpSpPr>
          <a:xfrm>
            <a:off x="3599320" y="429573"/>
            <a:ext cx="7810920" cy="3218400"/>
            <a:chOff x="3599320" y="429573"/>
            <a:chExt cx="7810920" cy="3218400"/>
          </a:xfrm>
        </p:grpSpPr>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BD4C1B1C-E6E5-4939-87AD-3A2541E4DB8E}"/>
                    </a:ext>
                  </a:extLst>
                </p14:cNvPr>
                <p14:cNvContentPartPr/>
                <p14:nvPr/>
              </p14:nvContentPartPr>
              <p14:xfrm>
                <a:off x="9631840" y="1471413"/>
                <a:ext cx="185040" cy="177120"/>
              </p14:xfrm>
            </p:contentPart>
          </mc:Choice>
          <mc:Fallback>
            <p:pic>
              <p:nvPicPr>
                <p:cNvPr id="31" name="Freihand 30">
                  <a:extLst>
                    <a:ext uri="{FF2B5EF4-FFF2-40B4-BE49-F238E27FC236}">
                      <a16:creationId xmlns:a16="http://schemas.microsoft.com/office/drawing/2014/main" id="{BD4C1B1C-E6E5-4939-87AD-3A2541E4DB8E}"/>
                    </a:ext>
                  </a:extLst>
                </p:cNvPr>
                <p:cNvPicPr/>
                <p:nvPr/>
              </p:nvPicPr>
              <p:blipFill>
                <a:blip r:embed="rId40"/>
                <a:stretch>
                  <a:fillRect/>
                </a:stretch>
              </p:blipFill>
              <p:spPr>
                <a:xfrm>
                  <a:off x="9623200" y="1462773"/>
                  <a:ext cx="2026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4B8D31EB-DB7F-4C04-92E7-8E187A312E99}"/>
                    </a:ext>
                  </a:extLst>
                </p14:cNvPr>
                <p14:cNvContentPartPr/>
                <p14:nvPr/>
              </p14:nvContentPartPr>
              <p14:xfrm>
                <a:off x="9810400" y="1529733"/>
                <a:ext cx="136440" cy="221040"/>
              </p14:xfrm>
            </p:contentPart>
          </mc:Choice>
          <mc:Fallback>
            <p:pic>
              <p:nvPicPr>
                <p:cNvPr id="32" name="Freihand 31">
                  <a:extLst>
                    <a:ext uri="{FF2B5EF4-FFF2-40B4-BE49-F238E27FC236}">
                      <a16:creationId xmlns:a16="http://schemas.microsoft.com/office/drawing/2014/main" id="{4B8D31EB-DB7F-4C04-92E7-8E187A312E99}"/>
                    </a:ext>
                  </a:extLst>
                </p:cNvPr>
                <p:cNvPicPr/>
                <p:nvPr/>
              </p:nvPicPr>
              <p:blipFill>
                <a:blip r:embed="rId42"/>
                <a:stretch>
                  <a:fillRect/>
                </a:stretch>
              </p:blipFill>
              <p:spPr>
                <a:xfrm>
                  <a:off x="9801400" y="1521093"/>
                  <a:ext cx="1540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CEB275BE-455E-3DCE-5760-C2255CB4F164}"/>
                    </a:ext>
                  </a:extLst>
                </p14:cNvPr>
                <p14:cNvContentPartPr/>
                <p14:nvPr/>
              </p14:nvContentPartPr>
              <p14:xfrm>
                <a:off x="9994000" y="1384293"/>
                <a:ext cx="476640" cy="222480"/>
              </p14:xfrm>
            </p:contentPart>
          </mc:Choice>
          <mc:Fallback>
            <p:pic>
              <p:nvPicPr>
                <p:cNvPr id="33" name="Freihand 32">
                  <a:extLst>
                    <a:ext uri="{FF2B5EF4-FFF2-40B4-BE49-F238E27FC236}">
                      <a16:creationId xmlns:a16="http://schemas.microsoft.com/office/drawing/2014/main" id="{CEB275BE-455E-3DCE-5760-C2255CB4F164}"/>
                    </a:ext>
                  </a:extLst>
                </p:cNvPr>
                <p:cNvPicPr/>
                <p:nvPr/>
              </p:nvPicPr>
              <p:blipFill>
                <a:blip r:embed="rId44"/>
                <a:stretch>
                  <a:fillRect/>
                </a:stretch>
              </p:blipFill>
              <p:spPr>
                <a:xfrm>
                  <a:off x="9985360" y="1375653"/>
                  <a:ext cx="494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F96CA31F-03C1-787C-2736-79052271FDB3}"/>
                    </a:ext>
                  </a:extLst>
                </p14:cNvPr>
                <p14:cNvContentPartPr/>
                <p14:nvPr/>
              </p14:nvContentPartPr>
              <p14:xfrm>
                <a:off x="10424560" y="1378893"/>
                <a:ext cx="24480" cy="14040"/>
              </p14:xfrm>
            </p:contentPart>
          </mc:Choice>
          <mc:Fallback>
            <p:pic>
              <p:nvPicPr>
                <p:cNvPr id="35" name="Freihand 34">
                  <a:extLst>
                    <a:ext uri="{FF2B5EF4-FFF2-40B4-BE49-F238E27FC236}">
                      <a16:creationId xmlns:a16="http://schemas.microsoft.com/office/drawing/2014/main" id="{F96CA31F-03C1-787C-2736-79052271FDB3}"/>
                    </a:ext>
                  </a:extLst>
                </p:cNvPr>
                <p:cNvPicPr/>
                <p:nvPr/>
              </p:nvPicPr>
              <p:blipFill>
                <a:blip r:embed="rId46"/>
                <a:stretch>
                  <a:fillRect/>
                </a:stretch>
              </p:blipFill>
              <p:spPr>
                <a:xfrm>
                  <a:off x="10415560" y="1370253"/>
                  <a:ext cx="42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CE54EB78-31AA-C76D-FF3F-EEEF528B98AF}"/>
                    </a:ext>
                  </a:extLst>
                </p14:cNvPr>
                <p14:cNvContentPartPr/>
                <p14:nvPr/>
              </p14:nvContentPartPr>
              <p14:xfrm>
                <a:off x="10561360" y="1455213"/>
                <a:ext cx="582480" cy="93960"/>
              </p14:xfrm>
            </p:contentPart>
          </mc:Choice>
          <mc:Fallback>
            <p:pic>
              <p:nvPicPr>
                <p:cNvPr id="36" name="Freihand 35">
                  <a:extLst>
                    <a:ext uri="{FF2B5EF4-FFF2-40B4-BE49-F238E27FC236}">
                      <a16:creationId xmlns:a16="http://schemas.microsoft.com/office/drawing/2014/main" id="{CE54EB78-31AA-C76D-FF3F-EEEF528B98AF}"/>
                    </a:ext>
                  </a:extLst>
                </p:cNvPr>
                <p:cNvPicPr/>
                <p:nvPr/>
              </p:nvPicPr>
              <p:blipFill>
                <a:blip r:embed="rId48"/>
                <a:stretch>
                  <a:fillRect/>
                </a:stretch>
              </p:blipFill>
              <p:spPr>
                <a:xfrm>
                  <a:off x="10552360" y="1446573"/>
                  <a:ext cx="600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 name="Freihand 1">
                  <a:extLst>
                    <a:ext uri="{FF2B5EF4-FFF2-40B4-BE49-F238E27FC236}">
                      <a16:creationId xmlns:a16="http://schemas.microsoft.com/office/drawing/2014/main" id="{D413BA29-21CC-3372-A556-3E0C71BDFAE3}"/>
                    </a:ext>
                  </a:extLst>
                </p14:cNvPr>
                <p14:cNvContentPartPr/>
                <p14:nvPr/>
              </p14:nvContentPartPr>
              <p14:xfrm>
                <a:off x="4779400" y="2341533"/>
                <a:ext cx="166320" cy="260640"/>
              </p14:xfrm>
            </p:contentPart>
          </mc:Choice>
          <mc:Fallback>
            <p:pic>
              <p:nvPicPr>
                <p:cNvPr id="2" name="Freihand 1">
                  <a:extLst>
                    <a:ext uri="{FF2B5EF4-FFF2-40B4-BE49-F238E27FC236}">
                      <a16:creationId xmlns:a16="http://schemas.microsoft.com/office/drawing/2014/main" id="{D413BA29-21CC-3372-A556-3E0C71BDFAE3}"/>
                    </a:ext>
                  </a:extLst>
                </p:cNvPr>
                <p:cNvPicPr/>
                <p:nvPr/>
              </p:nvPicPr>
              <p:blipFill>
                <a:blip r:embed="rId50"/>
                <a:stretch>
                  <a:fillRect/>
                </a:stretch>
              </p:blipFill>
              <p:spPr>
                <a:xfrm>
                  <a:off x="4770760" y="2332893"/>
                  <a:ext cx="1839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 name="Freihand 3">
                  <a:extLst>
                    <a:ext uri="{FF2B5EF4-FFF2-40B4-BE49-F238E27FC236}">
                      <a16:creationId xmlns:a16="http://schemas.microsoft.com/office/drawing/2014/main" id="{B4217174-5605-F01D-B4D7-0846D92FA7A2}"/>
                    </a:ext>
                  </a:extLst>
                </p14:cNvPr>
                <p14:cNvContentPartPr/>
                <p14:nvPr/>
              </p14:nvContentPartPr>
              <p14:xfrm>
                <a:off x="5592280" y="3345573"/>
                <a:ext cx="16200" cy="181080"/>
              </p14:xfrm>
            </p:contentPart>
          </mc:Choice>
          <mc:Fallback>
            <p:pic>
              <p:nvPicPr>
                <p:cNvPr id="4" name="Freihand 3">
                  <a:extLst>
                    <a:ext uri="{FF2B5EF4-FFF2-40B4-BE49-F238E27FC236}">
                      <a16:creationId xmlns:a16="http://schemas.microsoft.com/office/drawing/2014/main" id="{B4217174-5605-F01D-B4D7-0846D92FA7A2}"/>
                    </a:ext>
                  </a:extLst>
                </p:cNvPr>
                <p:cNvPicPr/>
                <p:nvPr/>
              </p:nvPicPr>
              <p:blipFill>
                <a:blip r:embed="rId52"/>
                <a:stretch>
                  <a:fillRect/>
                </a:stretch>
              </p:blipFill>
              <p:spPr>
                <a:xfrm>
                  <a:off x="5583280" y="3336573"/>
                  <a:ext cx="33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F29693AD-1050-CFFE-1CA3-0A77939FABF9}"/>
                    </a:ext>
                  </a:extLst>
                </p14:cNvPr>
                <p14:cNvContentPartPr/>
                <p14:nvPr/>
              </p14:nvContentPartPr>
              <p14:xfrm>
                <a:off x="5781280" y="1834653"/>
                <a:ext cx="2256480" cy="1342080"/>
              </p14:xfrm>
            </p:contentPart>
          </mc:Choice>
          <mc:Fallback>
            <p:pic>
              <p:nvPicPr>
                <p:cNvPr id="18" name="Freihand 17">
                  <a:extLst>
                    <a:ext uri="{FF2B5EF4-FFF2-40B4-BE49-F238E27FC236}">
                      <a16:creationId xmlns:a16="http://schemas.microsoft.com/office/drawing/2014/main" id="{F29693AD-1050-CFFE-1CA3-0A77939FABF9}"/>
                    </a:ext>
                  </a:extLst>
                </p:cNvPr>
                <p:cNvPicPr/>
                <p:nvPr/>
              </p:nvPicPr>
              <p:blipFill>
                <a:blip r:embed="rId54"/>
                <a:stretch>
                  <a:fillRect/>
                </a:stretch>
              </p:blipFill>
              <p:spPr>
                <a:xfrm>
                  <a:off x="5772640" y="1826013"/>
                  <a:ext cx="2274120" cy="135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9" name="Freihand 18">
                  <a:extLst>
                    <a:ext uri="{FF2B5EF4-FFF2-40B4-BE49-F238E27FC236}">
                      <a16:creationId xmlns:a16="http://schemas.microsoft.com/office/drawing/2014/main" id="{569C4600-5F66-AD86-313F-2B3EE9B3F31B}"/>
                    </a:ext>
                  </a:extLst>
                </p14:cNvPr>
                <p14:cNvContentPartPr/>
                <p14:nvPr/>
              </p14:nvContentPartPr>
              <p14:xfrm>
                <a:off x="5744560" y="2938773"/>
                <a:ext cx="258480" cy="258120"/>
              </p14:xfrm>
            </p:contentPart>
          </mc:Choice>
          <mc:Fallback>
            <p:pic>
              <p:nvPicPr>
                <p:cNvPr id="19" name="Freihand 18">
                  <a:extLst>
                    <a:ext uri="{FF2B5EF4-FFF2-40B4-BE49-F238E27FC236}">
                      <a16:creationId xmlns:a16="http://schemas.microsoft.com/office/drawing/2014/main" id="{569C4600-5F66-AD86-313F-2B3EE9B3F31B}"/>
                    </a:ext>
                  </a:extLst>
                </p:cNvPr>
                <p:cNvPicPr/>
                <p:nvPr/>
              </p:nvPicPr>
              <p:blipFill>
                <a:blip r:embed="rId56"/>
                <a:stretch>
                  <a:fillRect/>
                </a:stretch>
              </p:blipFill>
              <p:spPr>
                <a:xfrm>
                  <a:off x="5735920" y="2930133"/>
                  <a:ext cx="2761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 name="Freihand 19">
                  <a:extLst>
                    <a:ext uri="{FF2B5EF4-FFF2-40B4-BE49-F238E27FC236}">
                      <a16:creationId xmlns:a16="http://schemas.microsoft.com/office/drawing/2014/main" id="{8955B981-8F8E-A40B-3708-2381D5F424BE}"/>
                    </a:ext>
                  </a:extLst>
                </p14:cNvPr>
                <p14:cNvContentPartPr/>
                <p14:nvPr/>
              </p14:nvContentPartPr>
              <p14:xfrm>
                <a:off x="8195440" y="1661133"/>
                <a:ext cx="143280" cy="210960"/>
              </p14:xfrm>
            </p:contentPart>
          </mc:Choice>
          <mc:Fallback>
            <p:pic>
              <p:nvPicPr>
                <p:cNvPr id="20" name="Freihand 19">
                  <a:extLst>
                    <a:ext uri="{FF2B5EF4-FFF2-40B4-BE49-F238E27FC236}">
                      <a16:creationId xmlns:a16="http://schemas.microsoft.com/office/drawing/2014/main" id="{8955B981-8F8E-A40B-3708-2381D5F424BE}"/>
                    </a:ext>
                  </a:extLst>
                </p:cNvPr>
                <p:cNvPicPr/>
                <p:nvPr/>
              </p:nvPicPr>
              <p:blipFill>
                <a:blip r:embed="rId58"/>
                <a:stretch>
                  <a:fillRect/>
                </a:stretch>
              </p:blipFill>
              <p:spPr>
                <a:xfrm>
                  <a:off x="8186440" y="1652133"/>
                  <a:ext cx="160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 name="Freihand 20">
                  <a:extLst>
                    <a:ext uri="{FF2B5EF4-FFF2-40B4-BE49-F238E27FC236}">
                      <a16:creationId xmlns:a16="http://schemas.microsoft.com/office/drawing/2014/main" id="{EF7CEBCF-C7BC-70C0-EAB1-9D5ED3BA6F84}"/>
                    </a:ext>
                  </a:extLst>
                </p14:cNvPr>
                <p14:cNvContentPartPr/>
                <p14:nvPr/>
              </p14:nvContentPartPr>
              <p14:xfrm>
                <a:off x="8388040" y="1719093"/>
                <a:ext cx="96840" cy="79200"/>
              </p14:xfrm>
            </p:contentPart>
          </mc:Choice>
          <mc:Fallback>
            <p:pic>
              <p:nvPicPr>
                <p:cNvPr id="21" name="Freihand 20">
                  <a:extLst>
                    <a:ext uri="{FF2B5EF4-FFF2-40B4-BE49-F238E27FC236}">
                      <a16:creationId xmlns:a16="http://schemas.microsoft.com/office/drawing/2014/main" id="{EF7CEBCF-C7BC-70C0-EAB1-9D5ED3BA6F84}"/>
                    </a:ext>
                  </a:extLst>
                </p:cNvPr>
                <p:cNvPicPr/>
                <p:nvPr/>
              </p:nvPicPr>
              <p:blipFill>
                <a:blip r:embed="rId60"/>
                <a:stretch>
                  <a:fillRect/>
                </a:stretch>
              </p:blipFill>
              <p:spPr>
                <a:xfrm>
                  <a:off x="8379400" y="1710093"/>
                  <a:ext cx="114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2" name="Freihand 21">
                  <a:extLst>
                    <a:ext uri="{FF2B5EF4-FFF2-40B4-BE49-F238E27FC236}">
                      <a16:creationId xmlns:a16="http://schemas.microsoft.com/office/drawing/2014/main" id="{FF720816-13DF-CC81-C7E9-AD75D03769A2}"/>
                    </a:ext>
                  </a:extLst>
                </p14:cNvPr>
                <p14:cNvContentPartPr/>
                <p14:nvPr/>
              </p14:nvContentPartPr>
              <p14:xfrm>
                <a:off x="8518360" y="1673733"/>
                <a:ext cx="160200" cy="119520"/>
              </p14:xfrm>
            </p:contentPart>
          </mc:Choice>
          <mc:Fallback>
            <p:pic>
              <p:nvPicPr>
                <p:cNvPr id="22" name="Freihand 21">
                  <a:extLst>
                    <a:ext uri="{FF2B5EF4-FFF2-40B4-BE49-F238E27FC236}">
                      <a16:creationId xmlns:a16="http://schemas.microsoft.com/office/drawing/2014/main" id="{FF720816-13DF-CC81-C7E9-AD75D03769A2}"/>
                    </a:ext>
                  </a:extLst>
                </p:cNvPr>
                <p:cNvPicPr/>
                <p:nvPr/>
              </p:nvPicPr>
              <p:blipFill>
                <a:blip r:embed="rId62"/>
                <a:stretch>
                  <a:fillRect/>
                </a:stretch>
              </p:blipFill>
              <p:spPr>
                <a:xfrm>
                  <a:off x="8509720" y="1665093"/>
                  <a:ext cx="177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 name="Freihand 23">
                  <a:extLst>
                    <a:ext uri="{FF2B5EF4-FFF2-40B4-BE49-F238E27FC236}">
                      <a16:creationId xmlns:a16="http://schemas.microsoft.com/office/drawing/2014/main" id="{53F6E588-9D42-C30E-EE68-28C0A997F704}"/>
                    </a:ext>
                  </a:extLst>
                </p14:cNvPr>
                <p14:cNvContentPartPr/>
                <p14:nvPr/>
              </p14:nvContentPartPr>
              <p14:xfrm>
                <a:off x="8555800" y="1569333"/>
                <a:ext cx="252000" cy="217440"/>
              </p14:xfrm>
            </p:contentPart>
          </mc:Choice>
          <mc:Fallback>
            <p:pic>
              <p:nvPicPr>
                <p:cNvPr id="24" name="Freihand 23">
                  <a:extLst>
                    <a:ext uri="{FF2B5EF4-FFF2-40B4-BE49-F238E27FC236}">
                      <a16:creationId xmlns:a16="http://schemas.microsoft.com/office/drawing/2014/main" id="{53F6E588-9D42-C30E-EE68-28C0A997F704}"/>
                    </a:ext>
                  </a:extLst>
                </p:cNvPr>
                <p:cNvPicPr/>
                <p:nvPr/>
              </p:nvPicPr>
              <p:blipFill>
                <a:blip r:embed="rId64"/>
                <a:stretch>
                  <a:fillRect/>
                </a:stretch>
              </p:blipFill>
              <p:spPr>
                <a:xfrm>
                  <a:off x="8546800" y="1560333"/>
                  <a:ext cx="269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EC2D7CD6-596C-215F-9059-782C2DB1F7F1}"/>
                    </a:ext>
                  </a:extLst>
                </p14:cNvPr>
                <p14:cNvContentPartPr/>
                <p14:nvPr/>
              </p14:nvContentPartPr>
              <p14:xfrm>
                <a:off x="8849560" y="1674453"/>
                <a:ext cx="137520" cy="92880"/>
              </p14:xfrm>
            </p:contentPart>
          </mc:Choice>
          <mc:Fallback>
            <p:pic>
              <p:nvPicPr>
                <p:cNvPr id="26" name="Freihand 25">
                  <a:extLst>
                    <a:ext uri="{FF2B5EF4-FFF2-40B4-BE49-F238E27FC236}">
                      <a16:creationId xmlns:a16="http://schemas.microsoft.com/office/drawing/2014/main" id="{EC2D7CD6-596C-215F-9059-782C2DB1F7F1}"/>
                    </a:ext>
                  </a:extLst>
                </p:cNvPr>
                <p:cNvPicPr/>
                <p:nvPr/>
              </p:nvPicPr>
              <p:blipFill>
                <a:blip r:embed="rId66"/>
                <a:stretch>
                  <a:fillRect/>
                </a:stretch>
              </p:blipFill>
              <p:spPr>
                <a:xfrm>
                  <a:off x="8840920" y="1665813"/>
                  <a:ext cx="155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 name="Freihand 26">
                  <a:extLst>
                    <a:ext uri="{FF2B5EF4-FFF2-40B4-BE49-F238E27FC236}">
                      <a16:creationId xmlns:a16="http://schemas.microsoft.com/office/drawing/2014/main" id="{0C6BA39E-ED32-2615-2508-D622F7271960}"/>
                    </a:ext>
                  </a:extLst>
                </p14:cNvPr>
                <p14:cNvContentPartPr/>
                <p14:nvPr/>
              </p14:nvContentPartPr>
              <p14:xfrm>
                <a:off x="9056200" y="1521093"/>
                <a:ext cx="9720" cy="205920"/>
              </p14:xfrm>
            </p:contentPart>
          </mc:Choice>
          <mc:Fallback>
            <p:pic>
              <p:nvPicPr>
                <p:cNvPr id="27" name="Freihand 26">
                  <a:extLst>
                    <a:ext uri="{FF2B5EF4-FFF2-40B4-BE49-F238E27FC236}">
                      <a16:creationId xmlns:a16="http://schemas.microsoft.com/office/drawing/2014/main" id="{0C6BA39E-ED32-2615-2508-D622F7271960}"/>
                    </a:ext>
                  </a:extLst>
                </p:cNvPr>
                <p:cNvPicPr/>
                <p:nvPr/>
              </p:nvPicPr>
              <p:blipFill>
                <a:blip r:embed="rId68"/>
                <a:stretch>
                  <a:fillRect/>
                </a:stretch>
              </p:blipFill>
              <p:spPr>
                <a:xfrm>
                  <a:off x="9047200" y="1512093"/>
                  <a:ext cx="273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8" name="Freihand 27">
                  <a:extLst>
                    <a:ext uri="{FF2B5EF4-FFF2-40B4-BE49-F238E27FC236}">
                      <a16:creationId xmlns:a16="http://schemas.microsoft.com/office/drawing/2014/main" id="{AEE36586-0E82-BF31-6FE1-278CC6EEBC49}"/>
                    </a:ext>
                  </a:extLst>
                </p14:cNvPr>
                <p14:cNvContentPartPr/>
                <p14:nvPr/>
              </p14:nvContentPartPr>
              <p14:xfrm>
                <a:off x="9127480" y="1616133"/>
                <a:ext cx="116280" cy="142200"/>
              </p14:xfrm>
            </p:contentPart>
          </mc:Choice>
          <mc:Fallback>
            <p:pic>
              <p:nvPicPr>
                <p:cNvPr id="28" name="Freihand 27">
                  <a:extLst>
                    <a:ext uri="{FF2B5EF4-FFF2-40B4-BE49-F238E27FC236}">
                      <a16:creationId xmlns:a16="http://schemas.microsoft.com/office/drawing/2014/main" id="{AEE36586-0E82-BF31-6FE1-278CC6EEBC49}"/>
                    </a:ext>
                  </a:extLst>
                </p:cNvPr>
                <p:cNvPicPr/>
                <p:nvPr/>
              </p:nvPicPr>
              <p:blipFill>
                <a:blip r:embed="rId70"/>
                <a:stretch>
                  <a:fillRect/>
                </a:stretch>
              </p:blipFill>
              <p:spPr>
                <a:xfrm>
                  <a:off x="9118840" y="1607493"/>
                  <a:ext cx="133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9" name="Freihand 28">
                  <a:extLst>
                    <a:ext uri="{FF2B5EF4-FFF2-40B4-BE49-F238E27FC236}">
                      <a16:creationId xmlns:a16="http://schemas.microsoft.com/office/drawing/2014/main" id="{4670B584-67F6-7E89-1B68-B59C59AB82E2}"/>
                    </a:ext>
                  </a:extLst>
                </p14:cNvPr>
                <p14:cNvContentPartPr/>
                <p14:nvPr/>
              </p14:nvContentPartPr>
              <p14:xfrm>
                <a:off x="9307120" y="1615053"/>
                <a:ext cx="73440" cy="124200"/>
              </p14:xfrm>
            </p:contentPart>
          </mc:Choice>
          <mc:Fallback>
            <p:pic>
              <p:nvPicPr>
                <p:cNvPr id="29" name="Freihand 28">
                  <a:extLst>
                    <a:ext uri="{FF2B5EF4-FFF2-40B4-BE49-F238E27FC236}">
                      <a16:creationId xmlns:a16="http://schemas.microsoft.com/office/drawing/2014/main" id="{4670B584-67F6-7E89-1B68-B59C59AB82E2}"/>
                    </a:ext>
                  </a:extLst>
                </p:cNvPr>
                <p:cNvPicPr/>
                <p:nvPr/>
              </p:nvPicPr>
              <p:blipFill>
                <a:blip r:embed="rId72"/>
                <a:stretch>
                  <a:fillRect/>
                </a:stretch>
              </p:blipFill>
              <p:spPr>
                <a:xfrm>
                  <a:off x="9298480" y="1606413"/>
                  <a:ext cx="91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15402889-6612-945E-D21D-876D6C7B59B8}"/>
                    </a:ext>
                  </a:extLst>
                </p14:cNvPr>
                <p14:cNvContentPartPr/>
                <p14:nvPr/>
              </p14:nvContentPartPr>
              <p14:xfrm>
                <a:off x="3599320" y="3455013"/>
                <a:ext cx="840600" cy="78120"/>
              </p14:xfrm>
            </p:contentPart>
          </mc:Choice>
          <mc:Fallback>
            <p:pic>
              <p:nvPicPr>
                <p:cNvPr id="39" name="Freihand 38">
                  <a:extLst>
                    <a:ext uri="{FF2B5EF4-FFF2-40B4-BE49-F238E27FC236}">
                      <a16:creationId xmlns:a16="http://schemas.microsoft.com/office/drawing/2014/main" id="{15402889-6612-945E-D21D-876D6C7B59B8}"/>
                    </a:ext>
                  </a:extLst>
                </p:cNvPr>
                <p:cNvPicPr/>
                <p:nvPr/>
              </p:nvPicPr>
              <p:blipFill>
                <a:blip r:embed="rId74"/>
                <a:stretch>
                  <a:fillRect/>
                </a:stretch>
              </p:blipFill>
              <p:spPr>
                <a:xfrm>
                  <a:off x="3590680" y="3446013"/>
                  <a:ext cx="858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0" name="Freihand 39">
                  <a:extLst>
                    <a:ext uri="{FF2B5EF4-FFF2-40B4-BE49-F238E27FC236}">
                      <a16:creationId xmlns:a16="http://schemas.microsoft.com/office/drawing/2014/main" id="{6477904D-89AC-C3A2-C46A-2B197C4BB144}"/>
                    </a:ext>
                  </a:extLst>
                </p14:cNvPr>
                <p14:cNvContentPartPr/>
                <p14:nvPr/>
              </p14:nvContentPartPr>
              <p14:xfrm>
                <a:off x="5290960" y="3367533"/>
                <a:ext cx="159120" cy="18720"/>
              </p14:xfrm>
            </p:contentPart>
          </mc:Choice>
          <mc:Fallback>
            <p:pic>
              <p:nvPicPr>
                <p:cNvPr id="40" name="Freihand 39">
                  <a:extLst>
                    <a:ext uri="{FF2B5EF4-FFF2-40B4-BE49-F238E27FC236}">
                      <a16:creationId xmlns:a16="http://schemas.microsoft.com/office/drawing/2014/main" id="{6477904D-89AC-C3A2-C46A-2B197C4BB144}"/>
                    </a:ext>
                  </a:extLst>
                </p:cNvPr>
                <p:cNvPicPr/>
                <p:nvPr/>
              </p:nvPicPr>
              <p:blipFill>
                <a:blip r:embed="rId76"/>
                <a:stretch>
                  <a:fillRect/>
                </a:stretch>
              </p:blipFill>
              <p:spPr>
                <a:xfrm>
                  <a:off x="5282320" y="3358893"/>
                  <a:ext cx="176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2" name="Freihand 61">
                  <a:extLst>
                    <a:ext uri="{FF2B5EF4-FFF2-40B4-BE49-F238E27FC236}">
                      <a16:creationId xmlns:a16="http://schemas.microsoft.com/office/drawing/2014/main" id="{EE38D0C1-B9A5-7EF8-B356-7665B66CA5E8}"/>
                    </a:ext>
                  </a:extLst>
                </p14:cNvPr>
                <p14:cNvContentPartPr/>
                <p14:nvPr/>
              </p14:nvContentPartPr>
              <p14:xfrm>
                <a:off x="4795960" y="2734293"/>
                <a:ext cx="41040" cy="68760"/>
              </p14:xfrm>
            </p:contentPart>
          </mc:Choice>
          <mc:Fallback>
            <p:pic>
              <p:nvPicPr>
                <p:cNvPr id="62" name="Freihand 61">
                  <a:extLst>
                    <a:ext uri="{FF2B5EF4-FFF2-40B4-BE49-F238E27FC236}">
                      <a16:creationId xmlns:a16="http://schemas.microsoft.com/office/drawing/2014/main" id="{EE38D0C1-B9A5-7EF8-B356-7665B66CA5E8}"/>
                    </a:ext>
                  </a:extLst>
                </p:cNvPr>
                <p:cNvPicPr/>
                <p:nvPr/>
              </p:nvPicPr>
              <p:blipFill>
                <a:blip r:embed="rId78"/>
                <a:stretch>
                  <a:fillRect/>
                </a:stretch>
              </p:blipFill>
              <p:spPr>
                <a:xfrm>
                  <a:off x="4787320" y="2725293"/>
                  <a:ext cx="586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3" name="Freihand 62">
                  <a:extLst>
                    <a:ext uri="{FF2B5EF4-FFF2-40B4-BE49-F238E27FC236}">
                      <a16:creationId xmlns:a16="http://schemas.microsoft.com/office/drawing/2014/main" id="{685E49B9-EBEC-1DFE-D85D-3CB1CB2DD8D5}"/>
                    </a:ext>
                  </a:extLst>
                </p14:cNvPr>
                <p14:cNvContentPartPr/>
                <p14:nvPr/>
              </p14:nvContentPartPr>
              <p14:xfrm>
                <a:off x="4817560" y="2760573"/>
                <a:ext cx="6120" cy="75960"/>
              </p14:xfrm>
            </p:contentPart>
          </mc:Choice>
          <mc:Fallback>
            <p:pic>
              <p:nvPicPr>
                <p:cNvPr id="63" name="Freihand 62">
                  <a:extLst>
                    <a:ext uri="{FF2B5EF4-FFF2-40B4-BE49-F238E27FC236}">
                      <a16:creationId xmlns:a16="http://schemas.microsoft.com/office/drawing/2014/main" id="{685E49B9-EBEC-1DFE-D85D-3CB1CB2DD8D5}"/>
                    </a:ext>
                  </a:extLst>
                </p:cNvPr>
                <p:cNvPicPr/>
                <p:nvPr/>
              </p:nvPicPr>
              <p:blipFill>
                <a:blip r:embed="rId80"/>
                <a:stretch>
                  <a:fillRect/>
                </a:stretch>
              </p:blipFill>
              <p:spPr>
                <a:xfrm>
                  <a:off x="4808560" y="2751933"/>
                  <a:ext cx="23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DF785F81-BB39-9B67-70F0-23ED1FC2921B}"/>
                    </a:ext>
                  </a:extLst>
                </p14:cNvPr>
                <p14:cNvContentPartPr/>
                <p14:nvPr/>
              </p14:nvContentPartPr>
              <p14:xfrm>
                <a:off x="4814320" y="3005013"/>
                <a:ext cx="15120" cy="287640"/>
              </p14:xfrm>
            </p:contentPart>
          </mc:Choice>
          <mc:Fallback>
            <p:pic>
              <p:nvPicPr>
                <p:cNvPr id="64" name="Freihand 63">
                  <a:extLst>
                    <a:ext uri="{FF2B5EF4-FFF2-40B4-BE49-F238E27FC236}">
                      <a16:creationId xmlns:a16="http://schemas.microsoft.com/office/drawing/2014/main" id="{DF785F81-BB39-9B67-70F0-23ED1FC2921B}"/>
                    </a:ext>
                  </a:extLst>
                </p:cNvPr>
                <p:cNvPicPr/>
                <p:nvPr/>
              </p:nvPicPr>
              <p:blipFill>
                <a:blip r:embed="rId82"/>
                <a:stretch>
                  <a:fillRect/>
                </a:stretch>
              </p:blipFill>
              <p:spPr>
                <a:xfrm>
                  <a:off x="4805680" y="2996373"/>
                  <a:ext cx="327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D00CEE2E-3762-CCE2-C9A8-6D2169AB0089}"/>
                    </a:ext>
                  </a:extLst>
                </p14:cNvPr>
                <p14:cNvContentPartPr/>
                <p14:nvPr/>
              </p14:nvContentPartPr>
              <p14:xfrm>
                <a:off x="4832680" y="3355653"/>
                <a:ext cx="14400" cy="205920"/>
              </p14:xfrm>
            </p:contentPart>
          </mc:Choice>
          <mc:Fallback>
            <p:pic>
              <p:nvPicPr>
                <p:cNvPr id="65" name="Freihand 64">
                  <a:extLst>
                    <a:ext uri="{FF2B5EF4-FFF2-40B4-BE49-F238E27FC236}">
                      <a16:creationId xmlns:a16="http://schemas.microsoft.com/office/drawing/2014/main" id="{D00CEE2E-3762-CCE2-C9A8-6D2169AB0089}"/>
                    </a:ext>
                  </a:extLst>
                </p:cNvPr>
                <p:cNvPicPr/>
                <p:nvPr/>
              </p:nvPicPr>
              <p:blipFill>
                <a:blip r:embed="rId84"/>
                <a:stretch>
                  <a:fillRect/>
                </a:stretch>
              </p:blipFill>
              <p:spPr>
                <a:xfrm>
                  <a:off x="4824040" y="3346653"/>
                  <a:ext cx="32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6EE330B8-18ED-DB25-27BC-3E8BC7893F5E}"/>
                    </a:ext>
                  </a:extLst>
                </p14:cNvPr>
                <p14:cNvContentPartPr/>
                <p14:nvPr/>
              </p14:nvContentPartPr>
              <p14:xfrm>
                <a:off x="4820080" y="2788653"/>
                <a:ext cx="9360" cy="426600"/>
              </p14:xfrm>
            </p:contentPart>
          </mc:Choice>
          <mc:Fallback>
            <p:pic>
              <p:nvPicPr>
                <p:cNvPr id="66" name="Freihand 65">
                  <a:extLst>
                    <a:ext uri="{FF2B5EF4-FFF2-40B4-BE49-F238E27FC236}">
                      <a16:creationId xmlns:a16="http://schemas.microsoft.com/office/drawing/2014/main" id="{6EE330B8-18ED-DB25-27BC-3E8BC7893F5E}"/>
                    </a:ext>
                  </a:extLst>
                </p:cNvPr>
                <p:cNvPicPr/>
                <p:nvPr/>
              </p:nvPicPr>
              <p:blipFill>
                <a:blip r:embed="rId86"/>
                <a:stretch>
                  <a:fillRect/>
                </a:stretch>
              </p:blipFill>
              <p:spPr>
                <a:xfrm>
                  <a:off x="4811440" y="2779653"/>
                  <a:ext cx="27000" cy="444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A6318D1F-CE83-2ECF-BA7A-BBF88B3AD2F6}"/>
                    </a:ext>
                  </a:extLst>
                </p14:cNvPr>
                <p14:cNvContentPartPr/>
                <p14:nvPr/>
              </p14:nvContentPartPr>
              <p14:xfrm>
                <a:off x="4820800" y="3563733"/>
                <a:ext cx="5760" cy="33120"/>
              </p14:xfrm>
            </p:contentPart>
          </mc:Choice>
          <mc:Fallback>
            <p:pic>
              <p:nvPicPr>
                <p:cNvPr id="67" name="Freihand 66">
                  <a:extLst>
                    <a:ext uri="{FF2B5EF4-FFF2-40B4-BE49-F238E27FC236}">
                      <a16:creationId xmlns:a16="http://schemas.microsoft.com/office/drawing/2014/main" id="{A6318D1F-CE83-2ECF-BA7A-BBF88B3AD2F6}"/>
                    </a:ext>
                  </a:extLst>
                </p:cNvPr>
                <p:cNvPicPr/>
                <p:nvPr/>
              </p:nvPicPr>
              <p:blipFill>
                <a:blip r:embed="rId88"/>
                <a:stretch>
                  <a:fillRect/>
                </a:stretch>
              </p:blipFill>
              <p:spPr>
                <a:xfrm>
                  <a:off x="4811800" y="3554733"/>
                  <a:ext cx="23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B2FE23C2-95C4-2D06-72AC-CACEC8F1FB01}"/>
                    </a:ext>
                  </a:extLst>
                </p14:cNvPr>
                <p14:cNvContentPartPr/>
                <p14:nvPr/>
              </p14:nvContentPartPr>
              <p14:xfrm>
                <a:off x="4825840" y="2769573"/>
                <a:ext cx="28800" cy="768960"/>
              </p14:xfrm>
            </p:contentPart>
          </mc:Choice>
          <mc:Fallback>
            <p:pic>
              <p:nvPicPr>
                <p:cNvPr id="68" name="Freihand 67">
                  <a:extLst>
                    <a:ext uri="{FF2B5EF4-FFF2-40B4-BE49-F238E27FC236}">
                      <a16:creationId xmlns:a16="http://schemas.microsoft.com/office/drawing/2014/main" id="{B2FE23C2-95C4-2D06-72AC-CACEC8F1FB01}"/>
                    </a:ext>
                  </a:extLst>
                </p:cNvPr>
                <p:cNvPicPr/>
                <p:nvPr/>
              </p:nvPicPr>
              <p:blipFill>
                <a:blip r:embed="rId90"/>
                <a:stretch>
                  <a:fillRect/>
                </a:stretch>
              </p:blipFill>
              <p:spPr>
                <a:xfrm>
                  <a:off x="4817200" y="2760933"/>
                  <a:ext cx="46440" cy="786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0" name="Freihand 69">
                  <a:extLst>
                    <a:ext uri="{FF2B5EF4-FFF2-40B4-BE49-F238E27FC236}">
                      <a16:creationId xmlns:a16="http://schemas.microsoft.com/office/drawing/2014/main" id="{11332089-22BC-8F17-604D-30AB925FF757}"/>
                    </a:ext>
                  </a:extLst>
                </p14:cNvPr>
                <p14:cNvContentPartPr/>
                <p14:nvPr/>
              </p14:nvContentPartPr>
              <p14:xfrm>
                <a:off x="4619920" y="2818893"/>
                <a:ext cx="148680" cy="829080"/>
              </p14:xfrm>
            </p:contentPart>
          </mc:Choice>
          <mc:Fallback>
            <p:pic>
              <p:nvPicPr>
                <p:cNvPr id="70" name="Freihand 69">
                  <a:extLst>
                    <a:ext uri="{FF2B5EF4-FFF2-40B4-BE49-F238E27FC236}">
                      <a16:creationId xmlns:a16="http://schemas.microsoft.com/office/drawing/2014/main" id="{11332089-22BC-8F17-604D-30AB925FF757}"/>
                    </a:ext>
                  </a:extLst>
                </p:cNvPr>
                <p:cNvPicPr/>
                <p:nvPr/>
              </p:nvPicPr>
              <p:blipFill>
                <a:blip r:embed="rId92"/>
                <a:stretch>
                  <a:fillRect/>
                </a:stretch>
              </p:blipFill>
              <p:spPr>
                <a:xfrm>
                  <a:off x="4611280" y="2810253"/>
                  <a:ext cx="166320" cy="846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5" name="Freihand 74">
                  <a:extLst>
                    <a:ext uri="{FF2B5EF4-FFF2-40B4-BE49-F238E27FC236}">
                      <a16:creationId xmlns:a16="http://schemas.microsoft.com/office/drawing/2014/main" id="{F0ACD65D-955F-778B-774E-872256DBBFB9}"/>
                    </a:ext>
                  </a:extLst>
                </p14:cNvPr>
                <p14:cNvContentPartPr/>
                <p14:nvPr/>
              </p14:nvContentPartPr>
              <p14:xfrm>
                <a:off x="4957960" y="2896293"/>
                <a:ext cx="36000" cy="552600"/>
              </p14:xfrm>
            </p:contentPart>
          </mc:Choice>
          <mc:Fallback>
            <p:pic>
              <p:nvPicPr>
                <p:cNvPr id="75" name="Freihand 74">
                  <a:extLst>
                    <a:ext uri="{FF2B5EF4-FFF2-40B4-BE49-F238E27FC236}">
                      <a16:creationId xmlns:a16="http://schemas.microsoft.com/office/drawing/2014/main" id="{F0ACD65D-955F-778B-774E-872256DBBFB9}"/>
                    </a:ext>
                  </a:extLst>
                </p:cNvPr>
                <p:cNvPicPr/>
                <p:nvPr/>
              </p:nvPicPr>
              <p:blipFill>
                <a:blip r:embed="rId94"/>
                <a:stretch>
                  <a:fillRect/>
                </a:stretch>
              </p:blipFill>
              <p:spPr>
                <a:xfrm>
                  <a:off x="4948960" y="2887293"/>
                  <a:ext cx="5364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6" name="Freihand 75">
                  <a:extLst>
                    <a:ext uri="{FF2B5EF4-FFF2-40B4-BE49-F238E27FC236}">
                      <a16:creationId xmlns:a16="http://schemas.microsoft.com/office/drawing/2014/main" id="{B104BD59-FFF7-9D46-E4C5-AA8A991F225D}"/>
                    </a:ext>
                  </a:extLst>
                </p14:cNvPr>
                <p14:cNvContentPartPr/>
                <p14:nvPr/>
              </p14:nvContentPartPr>
              <p14:xfrm>
                <a:off x="5071360" y="2932653"/>
                <a:ext cx="50400" cy="470160"/>
              </p14:xfrm>
            </p:contentPart>
          </mc:Choice>
          <mc:Fallback>
            <p:pic>
              <p:nvPicPr>
                <p:cNvPr id="76" name="Freihand 75">
                  <a:extLst>
                    <a:ext uri="{FF2B5EF4-FFF2-40B4-BE49-F238E27FC236}">
                      <a16:creationId xmlns:a16="http://schemas.microsoft.com/office/drawing/2014/main" id="{B104BD59-FFF7-9D46-E4C5-AA8A991F225D}"/>
                    </a:ext>
                  </a:extLst>
                </p:cNvPr>
                <p:cNvPicPr/>
                <p:nvPr/>
              </p:nvPicPr>
              <p:blipFill>
                <a:blip r:embed="rId96"/>
                <a:stretch>
                  <a:fillRect/>
                </a:stretch>
              </p:blipFill>
              <p:spPr>
                <a:xfrm>
                  <a:off x="5062720" y="2923653"/>
                  <a:ext cx="6804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7" name="Freihand 76">
                  <a:extLst>
                    <a:ext uri="{FF2B5EF4-FFF2-40B4-BE49-F238E27FC236}">
                      <a16:creationId xmlns:a16="http://schemas.microsoft.com/office/drawing/2014/main" id="{0089242D-B2B2-47EB-7414-A7503E7933AB}"/>
                    </a:ext>
                  </a:extLst>
                </p14:cNvPr>
                <p14:cNvContentPartPr/>
                <p14:nvPr/>
              </p14:nvContentPartPr>
              <p14:xfrm>
                <a:off x="5178280" y="3073413"/>
                <a:ext cx="29880" cy="378720"/>
              </p14:xfrm>
            </p:contentPart>
          </mc:Choice>
          <mc:Fallback>
            <p:pic>
              <p:nvPicPr>
                <p:cNvPr id="77" name="Freihand 76">
                  <a:extLst>
                    <a:ext uri="{FF2B5EF4-FFF2-40B4-BE49-F238E27FC236}">
                      <a16:creationId xmlns:a16="http://schemas.microsoft.com/office/drawing/2014/main" id="{0089242D-B2B2-47EB-7414-A7503E7933AB}"/>
                    </a:ext>
                  </a:extLst>
                </p:cNvPr>
                <p:cNvPicPr/>
                <p:nvPr/>
              </p:nvPicPr>
              <p:blipFill>
                <a:blip r:embed="rId98"/>
                <a:stretch>
                  <a:fillRect/>
                </a:stretch>
              </p:blipFill>
              <p:spPr>
                <a:xfrm>
                  <a:off x="5169280" y="3064413"/>
                  <a:ext cx="4752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8" name="Freihand 77">
                  <a:extLst>
                    <a:ext uri="{FF2B5EF4-FFF2-40B4-BE49-F238E27FC236}">
                      <a16:creationId xmlns:a16="http://schemas.microsoft.com/office/drawing/2014/main" id="{10D24976-0D10-5728-8554-72A23014E34E}"/>
                    </a:ext>
                  </a:extLst>
                </p14:cNvPr>
                <p14:cNvContentPartPr/>
                <p14:nvPr/>
              </p14:nvContentPartPr>
              <p14:xfrm>
                <a:off x="5260720" y="3143613"/>
                <a:ext cx="113760" cy="254880"/>
              </p14:xfrm>
            </p:contentPart>
          </mc:Choice>
          <mc:Fallback>
            <p:pic>
              <p:nvPicPr>
                <p:cNvPr id="78" name="Freihand 77">
                  <a:extLst>
                    <a:ext uri="{FF2B5EF4-FFF2-40B4-BE49-F238E27FC236}">
                      <a16:creationId xmlns:a16="http://schemas.microsoft.com/office/drawing/2014/main" id="{10D24976-0D10-5728-8554-72A23014E34E}"/>
                    </a:ext>
                  </a:extLst>
                </p:cNvPr>
                <p:cNvPicPr/>
                <p:nvPr/>
              </p:nvPicPr>
              <p:blipFill>
                <a:blip r:embed="rId100"/>
                <a:stretch>
                  <a:fillRect/>
                </a:stretch>
              </p:blipFill>
              <p:spPr>
                <a:xfrm>
                  <a:off x="5251720" y="3134973"/>
                  <a:ext cx="131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9" name="Freihand 78">
                  <a:extLst>
                    <a:ext uri="{FF2B5EF4-FFF2-40B4-BE49-F238E27FC236}">
                      <a16:creationId xmlns:a16="http://schemas.microsoft.com/office/drawing/2014/main" id="{3D75BB6A-AFF4-E284-DEE5-C1DDDEA5057E}"/>
                    </a:ext>
                  </a:extLst>
                </p14:cNvPr>
                <p14:cNvContentPartPr/>
                <p14:nvPr/>
              </p14:nvContentPartPr>
              <p14:xfrm>
                <a:off x="5423440" y="3258813"/>
                <a:ext cx="55800" cy="50760"/>
              </p14:xfrm>
            </p:contentPart>
          </mc:Choice>
          <mc:Fallback>
            <p:pic>
              <p:nvPicPr>
                <p:cNvPr id="79" name="Freihand 78">
                  <a:extLst>
                    <a:ext uri="{FF2B5EF4-FFF2-40B4-BE49-F238E27FC236}">
                      <a16:creationId xmlns:a16="http://schemas.microsoft.com/office/drawing/2014/main" id="{3D75BB6A-AFF4-E284-DEE5-C1DDDEA5057E}"/>
                    </a:ext>
                  </a:extLst>
                </p:cNvPr>
                <p:cNvPicPr/>
                <p:nvPr/>
              </p:nvPicPr>
              <p:blipFill>
                <a:blip r:embed="rId102"/>
                <a:stretch>
                  <a:fillRect/>
                </a:stretch>
              </p:blipFill>
              <p:spPr>
                <a:xfrm>
                  <a:off x="5414440" y="3250173"/>
                  <a:ext cx="73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1" name="Freihand 80">
                  <a:extLst>
                    <a:ext uri="{FF2B5EF4-FFF2-40B4-BE49-F238E27FC236}">
                      <a16:creationId xmlns:a16="http://schemas.microsoft.com/office/drawing/2014/main" id="{1DC58ED6-531D-C175-1256-0A8CE92E698F}"/>
                    </a:ext>
                  </a:extLst>
                </p14:cNvPr>
                <p14:cNvContentPartPr/>
                <p14:nvPr/>
              </p14:nvContentPartPr>
              <p14:xfrm>
                <a:off x="5038240" y="1111053"/>
                <a:ext cx="479160" cy="2011680"/>
              </p14:xfrm>
            </p:contentPart>
          </mc:Choice>
          <mc:Fallback>
            <p:pic>
              <p:nvPicPr>
                <p:cNvPr id="81" name="Freihand 80">
                  <a:extLst>
                    <a:ext uri="{FF2B5EF4-FFF2-40B4-BE49-F238E27FC236}">
                      <a16:creationId xmlns:a16="http://schemas.microsoft.com/office/drawing/2014/main" id="{1DC58ED6-531D-C175-1256-0A8CE92E698F}"/>
                    </a:ext>
                  </a:extLst>
                </p:cNvPr>
                <p:cNvPicPr/>
                <p:nvPr/>
              </p:nvPicPr>
              <p:blipFill>
                <a:blip r:embed="rId104"/>
                <a:stretch>
                  <a:fillRect/>
                </a:stretch>
              </p:blipFill>
              <p:spPr>
                <a:xfrm>
                  <a:off x="5029600" y="1102413"/>
                  <a:ext cx="496800" cy="2029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2" name="Freihand 81">
                  <a:extLst>
                    <a:ext uri="{FF2B5EF4-FFF2-40B4-BE49-F238E27FC236}">
                      <a16:creationId xmlns:a16="http://schemas.microsoft.com/office/drawing/2014/main" id="{54EFB2BC-77C4-9AEA-03CD-E96C18447BAA}"/>
                    </a:ext>
                  </a:extLst>
                </p14:cNvPr>
                <p14:cNvContentPartPr/>
                <p14:nvPr/>
              </p14:nvContentPartPr>
              <p14:xfrm>
                <a:off x="5078200" y="724413"/>
                <a:ext cx="309600" cy="179280"/>
              </p14:xfrm>
            </p:contentPart>
          </mc:Choice>
          <mc:Fallback>
            <p:pic>
              <p:nvPicPr>
                <p:cNvPr id="82" name="Freihand 81">
                  <a:extLst>
                    <a:ext uri="{FF2B5EF4-FFF2-40B4-BE49-F238E27FC236}">
                      <a16:creationId xmlns:a16="http://schemas.microsoft.com/office/drawing/2014/main" id="{54EFB2BC-77C4-9AEA-03CD-E96C18447BAA}"/>
                    </a:ext>
                  </a:extLst>
                </p:cNvPr>
                <p:cNvPicPr/>
                <p:nvPr/>
              </p:nvPicPr>
              <p:blipFill>
                <a:blip r:embed="rId106"/>
                <a:stretch>
                  <a:fillRect/>
                </a:stretch>
              </p:blipFill>
              <p:spPr>
                <a:xfrm>
                  <a:off x="5069560" y="715773"/>
                  <a:ext cx="327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3" name="Freihand 82">
                  <a:extLst>
                    <a:ext uri="{FF2B5EF4-FFF2-40B4-BE49-F238E27FC236}">
                      <a16:creationId xmlns:a16="http://schemas.microsoft.com/office/drawing/2014/main" id="{7C9105AB-ADFE-846C-78D6-923368052A45}"/>
                    </a:ext>
                  </a:extLst>
                </p14:cNvPr>
                <p14:cNvContentPartPr/>
                <p14:nvPr/>
              </p14:nvContentPartPr>
              <p14:xfrm>
                <a:off x="5424880" y="811533"/>
                <a:ext cx="58680" cy="77400"/>
              </p14:xfrm>
            </p:contentPart>
          </mc:Choice>
          <mc:Fallback>
            <p:pic>
              <p:nvPicPr>
                <p:cNvPr id="83" name="Freihand 82">
                  <a:extLst>
                    <a:ext uri="{FF2B5EF4-FFF2-40B4-BE49-F238E27FC236}">
                      <a16:creationId xmlns:a16="http://schemas.microsoft.com/office/drawing/2014/main" id="{7C9105AB-ADFE-846C-78D6-923368052A45}"/>
                    </a:ext>
                  </a:extLst>
                </p:cNvPr>
                <p:cNvPicPr/>
                <p:nvPr/>
              </p:nvPicPr>
              <p:blipFill>
                <a:blip r:embed="rId108"/>
                <a:stretch>
                  <a:fillRect/>
                </a:stretch>
              </p:blipFill>
              <p:spPr>
                <a:xfrm>
                  <a:off x="5415880" y="802533"/>
                  <a:ext cx="76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4" name="Freihand 83">
                  <a:extLst>
                    <a:ext uri="{FF2B5EF4-FFF2-40B4-BE49-F238E27FC236}">
                      <a16:creationId xmlns:a16="http://schemas.microsoft.com/office/drawing/2014/main" id="{5019A629-91A9-7CE7-8EEE-B88CC90AFBB3}"/>
                    </a:ext>
                  </a:extLst>
                </p14:cNvPr>
                <p14:cNvContentPartPr/>
                <p14:nvPr/>
              </p14:nvContentPartPr>
              <p14:xfrm>
                <a:off x="5527480" y="724773"/>
                <a:ext cx="104040" cy="184320"/>
              </p14:xfrm>
            </p:contentPart>
          </mc:Choice>
          <mc:Fallback>
            <p:pic>
              <p:nvPicPr>
                <p:cNvPr id="84" name="Freihand 83">
                  <a:extLst>
                    <a:ext uri="{FF2B5EF4-FFF2-40B4-BE49-F238E27FC236}">
                      <a16:creationId xmlns:a16="http://schemas.microsoft.com/office/drawing/2014/main" id="{5019A629-91A9-7CE7-8EEE-B88CC90AFBB3}"/>
                    </a:ext>
                  </a:extLst>
                </p:cNvPr>
                <p:cNvPicPr/>
                <p:nvPr/>
              </p:nvPicPr>
              <p:blipFill>
                <a:blip r:embed="rId110"/>
                <a:stretch>
                  <a:fillRect/>
                </a:stretch>
              </p:blipFill>
              <p:spPr>
                <a:xfrm>
                  <a:off x="5518480" y="716133"/>
                  <a:ext cx="121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5" name="Freihand 84">
                  <a:extLst>
                    <a:ext uri="{FF2B5EF4-FFF2-40B4-BE49-F238E27FC236}">
                      <a16:creationId xmlns:a16="http://schemas.microsoft.com/office/drawing/2014/main" id="{827FB80D-8176-34E3-64D8-9411C5611ED4}"/>
                    </a:ext>
                  </a:extLst>
                </p14:cNvPr>
                <p14:cNvContentPartPr/>
                <p14:nvPr/>
              </p14:nvContentPartPr>
              <p14:xfrm>
                <a:off x="5679400" y="712173"/>
                <a:ext cx="78840" cy="173160"/>
              </p14:xfrm>
            </p:contentPart>
          </mc:Choice>
          <mc:Fallback>
            <p:pic>
              <p:nvPicPr>
                <p:cNvPr id="85" name="Freihand 84">
                  <a:extLst>
                    <a:ext uri="{FF2B5EF4-FFF2-40B4-BE49-F238E27FC236}">
                      <a16:creationId xmlns:a16="http://schemas.microsoft.com/office/drawing/2014/main" id="{827FB80D-8176-34E3-64D8-9411C5611ED4}"/>
                    </a:ext>
                  </a:extLst>
                </p:cNvPr>
                <p:cNvPicPr/>
                <p:nvPr/>
              </p:nvPicPr>
              <p:blipFill>
                <a:blip r:embed="rId112"/>
                <a:stretch>
                  <a:fillRect/>
                </a:stretch>
              </p:blipFill>
              <p:spPr>
                <a:xfrm>
                  <a:off x="5670400" y="703533"/>
                  <a:ext cx="96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8" name="Freihand 87">
                  <a:extLst>
                    <a:ext uri="{FF2B5EF4-FFF2-40B4-BE49-F238E27FC236}">
                      <a16:creationId xmlns:a16="http://schemas.microsoft.com/office/drawing/2014/main" id="{784BF2B7-C72E-8536-4819-0CFBCD28678A}"/>
                    </a:ext>
                  </a:extLst>
                </p14:cNvPr>
                <p14:cNvContentPartPr/>
                <p14:nvPr/>
              </p14:nvContentPartPr>
              <p14:xfrm>
                <a:off x="5791360" y="667893"/>
                <a:ext cx="198360" cy="228600"/>
              </p14:xfrm>
            </p:contentPart>
          </mc:Choice>
          <mc:Fallback>
            <p:pic>
              <p:nvPicPr>
                <p:cNvPr id="88" name="Freihand 87">
                  <a:extLst>
                    <a:ext uri="{FF2B5EF4-FFF2-40B4-BE49-F238E27FC236}">
                      <a16:creationId xmlns:a16="http://schemas.microsoft.com/office/drawing/2014/main" id="{784BF2B7-C72E-8536-4819-0CFBCD28678A}"/>
                    </a:ext>
                  </a:extLst>
                </p:cNvPr>
                <p:cNvPicPr/>
                <p:nvPr/>
              </p:nvPicPr>
              <p:blipFill>
                <a:blip r:embed="rId114"/>
                <a:stretch>
                  <a:fillRect/>
                </a:stretch>
              </p:blipFill>
              <p:spPr>
                <a:xfrm>
                  <a:off x="5782720" y="659253"/>
                  <a:ext cx="2160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9" name="Freihand 88">
                  <a:extLst>
                    <a:ext uri="{FF2B5EF4-FFF2-40B4-BE49-F238E27FC236}">
                      <a16:creationId xmlns:a16="http://schemas.microsoft.com/office/drawing/2014/main" id="{7F6A4A7F-474B-C1E5-9EF6-BF476AF18A44}"/>
                    </a:ext>
                  </a:extLst>
                </p14:cNvPr>
                <p14:cNvContentPartPr/>
                <p14:nvPr/>
              </p14:nvContentPartPr>
              <p14:xfrm>
                <a:off x="6019600" y="696333"/>
                <a:ext cx="182160" cy="137880"/>
              </p14:xfrm>
            </p:contentPart>
          </mc:Choice>
          <mc:Fallback>
            <p:pic>
              <p:nvPicPr>
                <p:cNvPr id="89" name="Freihand 88">
                  <a:extLst>
                    <a:ext uri="{FF2B5EF4-FFF2-40B4-BE49-F238E27FC236}">
                      <a16:creationId xmlns:a16="http://schemas.microsoft.com/office/drawing/2014/main" id="{7F6A4A7F-474B-C1E5-9EF6-BF476AF18A44}"/>
                    </a:ext>
                  </a:extLst>
                </p:cNvPr>
                <p:cNvPicPr/>
                <p:nvPr/>
              </p:nvPicPr>
              <p:blipFill>
                <a:blip r:embed="rId116"/>
                <a:stretch>
                  <a:fillRect/>
                </a:stretch>
              </p:blipFill>
              <p:spPr>
                <a:xfrm>
                  <a:off x="6010600" y="687693"/>
                  <a:ext cx="1998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0" name="Freihand 89">
                  <a:extLst>
                    <a:ext uri="{FF2B5EF4-FFF2-40B4-BE49-F238E27FC236}">
                      <a16:creationId xmlns:a16="http://schemas.microsoft.com/office/drawing/2014/main" id="{09C3D5EE-0BD9-8CAE-8AA2-4A6D7263CB2F}"/>
                    </a:ext>
                  </a:extLst>
                </p14:cNvPr>
                <p14:cNvContentPartPr/>
                <p14:nvPr/>
              </p14:nvContentPartPr>
              <p14:xfrm>
                <a:off x="6167560" y="692373"/>
                <a:ext cx="76680" cy="23040"/>
              </p14:xfrm>
            </p:contentPart>
          </mc:Choice>
          <mc:Fallback>
            <p:pic>
              <p:nvPicPr>
                <p:cNvPr id="90" name="Freihand 89">
                  <a:extLst>
                    <a:ext uri="{FF2B5EF4-FFF2-40B4-BE49-F238E27FC236}">
                      <a16:creationId xmlns:a16="http://schemas.microsoft.com/office/drawing/2014/main" id="{09C3D5EE-0BD9-8CAE-8AA2-4A6D7263CB2F}"/>
                    </a:ext>
                  </a:extLst>
                </p:cNvPr>
                <p:cNvPicPr/>
                <p:nvPr/>
              </p:nvPicPr>
              <p:blipFill>
                <a:blip r:embed="rId118"/>
                <a:stretch>
                  <a:fillRect/>
                </a:stretch>
              </p:blipFill>
              <p:spPr>
                <a:xfrm>
                  <a:off x="6158920" y="683373"/>
                  <a:ext cx="943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1" name="Freihand 90">
                  <a:extLst>
                    <a:ext uri="{FF2B5EF4-FFF2-40B4-BE49-F238E27FC236}">
                      <a16:creationId xmlns:a16="http://schemas.microsoft.com/office/drawing/2014/main" id="{879754E0-3C2D-7CBB-4353-2F558527B552}"/>
                    </a:ext>
                  </a:extLst>
                </p14:cNvPr>
                <p14:cNvContentPartPr/>
                <p14:nvPr/>
              </p14:nvContentPartPr>
              <p14:xfrm>
                <a:off x="6282760" y="637653"/>
                <a:ext cx="133560" cy="203760"/>
              </p14:xfrm>
            </p:contentPart>
          </mc:Choice>
          <mc:Fallback>
            <p:pic>
              <p:nvPicPr>
                <p:cNvPr id="91" name="Freihand 90">
                  <a:extLst>
                    <a:ext uri="{FF2B5EF4-FFF2-40B4-BE49-F238E27FC236}">
                      <a16:creationId xmlns:a16="http://schemas.microsoft.com/office/drawing/2014/main" id="{879754E0-3C2D-7CBB-4353-2F558527B552}"/>
                    </a:ext>
                  </a:extLst>
                </p:cNvPr>
                <p:cNvPicPr/>
                <p:nvPr/>
              </p:nvPicPr>
              <p:blipFill>
                <a:blip r:embed="rId120"/>
                <a:stretch>
                  <a:fillRect/>
                </a:stretch>
              </p:blipFill>
              <p:spPr>
                <a:xfrm>
                  <a:off x="6273760" y="629013"/>
                  <a:ext cx="15120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2" name="Freihand 91">
                  <a:extLst>
                    <a:ext uri="{FF2B5EF4-FFF2-40B4-BE49-F238E27FC236}">
                      <a16:creationId xmlns:a16="http://schemas.microsoft.com/office/drawing/2014/main" id="{1EF372AC-B59D-2B31-CC5C-0A9F01D12214}"/>
                    </a:ext>
                  </a:extLst>
                </p14:cNvPr>
                <p14:cNvContentPartPr/>
                <p14:nvPr/>
              </p14:nvContentPartPr>
              <p14:xfrm>
                <a:off x="6490120" y="715773"/>
                <a:ext cx="245520" cy="127800"/>
              </p14:xfrm>
            </p:contentPart>
          </mc:Choice>
          <mc:Fallback>
            <p:pic>
              <p:nvPicPr>
                <p:cNvPr id="92" name="Freihand 91">
                  <a:extLst>
                    <a:ext uri="{FF2B5EF4-FFF2-40B4-BE49-F238E27FC236}">
                      <a16:creationId xmlns:a16="http://schemas.microsoft.com/office/drawing/2014/main" id="{1EF372AC-B59D-2B31-CC5C-0A9F01D12214}"/>
                    </a:ext>
                  </a:extLst>
                </p:cNvPr>
                <p:cNvPicPr/>
                <p:nvPr/>
              </p:nvPicPr>
              <p:blipFill>
                <a:blip r:embed="rId122"/>
                <a:stretch>
                  <a:fillRect/>
                </a:stretch>
              </p:blipFill>
              <p:spPr>
                <a:xfrm>
                  <a:off x="6481120" y="707133"/>
                  <a:ext cx="263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3" name="Freihand 92">
                  <a:extLst>
                    <a:ext uri="{FF2B5EF4-FFF2-40B4-BE49-F238E27FC236}">
                      <a16:creationId xmlns:a16="http://schemas.microsoft.com/office/drawing/2014/main" id="{04DC4DF5-57FB-C0D0-B9EC-10E06F606DE7}"/>
                    </a:ext>
                  </a:extLst>
                </p14:cNvPr>
                <p14:cNvContentPartPr/>
                <p14:nvPr/>
              </p14:nvContentPartPr>
              <p14:xfrm>
                <a:off x="6770200" y="661773"/>
                <a:ext cx="203040" cy="141120"/>
              </p14:xfrm>
            </p:contentPart>
          </mc:Choice>
          <mc:Fallback>
            <p:pic>
              <p:nvPicPr>
                <p:cNvPr id="93" name="Freihand 92">
                  <a:extLst>
                    <a:ext uri="{FF2B5EF4-FFF2-40B4-BE49-F238E27FC236}">
                      <a16:creationId xmlns:a16="http://schemas.microsoft.com/office/drawing/2014/main" id="{04DC4DF5-57FB-C0D0-B9EC-10E06F606DE7}"/>
                    </a:ext>
                  </a:extLst>
                </p:cNvPr>
                <p:cNvPicPr/>
                <p:nvPr/>
              </p:nvPicPr>
              <p:blipFill>
                <a:blip r:embed="rId124"/>
                <a:stretch>
                  <a:fillRect/>
                </a:stretch>
              </p:blipFill>
              <p:spPr>
                <a:xfrm>
                  <a:off x="6761200" y="652773"/>
                  <a:ext cx="220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4" name="Freihand 93">
                  <a:extLst>
                    <a:ext uri="{FF2B5EF4-FFF2-40B4-BE49-F238E27FC236}">
                      <a16:creationId xmlns:a16="http://schemas.microsoft.com/office/drawing/2014/main" id="{814F0177-B195-F007-2643-1961976BADE5}"/>
                    </a:ext>
                  </a:extLst>
                </p14:cNvPr>
                <p14:cNvContentPartPr/>
                <p14:nvPr/>
              </p14:nvContentPartPr>
              <p14:xfrm>
                <a:off x="6988360" y="710733"/>
                <a:ext cx="91080" cy="102960"/>
              </p14:xfrm>
            </p:contentPart>
          </mc:Choice>
          <mc:Fallback>
            <p:pic>
              <p:nvPicPr>
                <p:cNvPr id="94" name="Freihand 93">
                  <a:extLst>
                    <a:ext uri="{FF2B5EF4-FFF2-40B4-BE49-F238E27FC236}">
                      <a16:creationId xmlns:a16="http://schemas.microsoft.com/office/drawing/2014/main" id="{814F0177-B195-F007-2643-1961976BADE5}"/>
                    </a:ext>
                  </a:extLst>
                </p:cNvPr>
                <p:cNvPicPr/>
                <p:nvPr/>
              </p:nvPicPr>
              <p:blipFill>
                <a:blip r:embed="rId126"/>
                <a:stretch>
                  <a:fillRect/>
                </a:stretch>
              </p:blipFill>
              <p:spPr>
                <a:xfrm>
                  <a:off x="6979720" y="701733"/>
                  <a:ext cx="108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5" name="Freihand 94">
                  <a:extLst>
                    <a:ext uri="{FF2B5EF4-FFF2-40B4-BE49-F238E27FC236}">
                      <a16:creationId xmlns:a16="http://schemas.microsoft.com/office/drawing/2014/main" id="{BD6AD2EF-A753-EC71-0746-B9968A862E69}"/>
                    </a:ext>
                  </a:extLst>
                </p14:cNvPr>
                <p14:cNvContentPartPr/>
                <p14:nvPr/>
              </p14:nvContentPartPr>
              <p14:xfrm>
                <a:off x="7061080" y="621813"/>
                <a:ext cx="115920" cy="164160"/>
              </p14:xfrm>
            </p:contentPart>
          </mc:Choice>
          <mc:Fallback>
            <p:pic>
              <p:nvPicPr>
                <p:cNvPr id="95" name="Freihand 94">
                  <a:extLst>
                    <a:ext uri="{FF2B5EF4-FFF2-40B4-BE49-F238E27FC236}">
                      <a16:creationId xmlns:a16="http://schemas.microsoft.com/office/drawing/2014/main" id="{BD6AD2EF-A753-EC71-0746-B9968A862E69}"/>
                    </a:ext>
                  </a:extLst>
                </p:cNvPr>
                <p:cNvPicPr/>
                <p:nvPr/>
              </p:nvPicPr>
              <p:blipFill>
                <a:blip r:embed="rId128"/>
                <a:stretch>
                  <a:fillRect/>
                </a:stretch>
              </p:blipFill>
              <p:spPr>
                <a:xfrm>
                  <a:off x="7052080" y="612813"/>
                  <a:ext cx="133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7" name="Freihand 96">
                  <a:extLst>
                    <a:ext uri="{FF2B5EF4-FFF2-40B4-BE49-F238E27FC236}">
                      <a16:creationId xmlns:a16="http://schemas.microsoft.com/office/drawing/2014/main" id="{19BBF84A-8CEC-9A96-7DD0-B271D44224B4}"/>
                    </a:ext>
                  </a:extLst>
                </p14:cNvPr>
                <p14:cNvContentPartPr/>
                <p14:nvPr/>
              </p14:nvContentPartPr>
              <p14:xfrm>
                <a:off x="7342600" y="627573"/>
                <a:ext cx="327960" cy="222480"/>
              </p14:xfrm>
            </p:contentPart>
          </mc:Choice>
          <mc:Fallback>
            <p:pic>
              <p:nvPicPr>
                <p:cNvPr id="97" name="Freihand 96">
                  <a:extLst>
                    <a:ext uri="{FF2B5EF4-FFF2-40B4-BE49-F238E27FC236}">
                      <a16:creationId xmlns:a16="http://schemas.microsoft.com/office/drawing/2014/main" id="{19BBF84A-8CEC-9A96-7DD0-B271D44224B4}"/>
                    </a:ext>
                  </a:extLst>
                </p:cNvPr>
                <p:cNvPicPr/>
                <p:nvPr/>
              </p:nvPicPr>
              <p:blipFill>
                <a:blip r:embed="rId130"/>
                <a:stretch>
                  <a:fillRect/>
                </a:stretch>
              </p:blipFill>
              <p:spPr>
                <a:xfrm>
                  <a:off x="7333600" y="618933"/>
                  <a:ext cx="3456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8" name="Freihand 97">
                  <a:extLst>
                    <a:ext uri="{FF2B5EF4-FFF2-40B4-BE49-F238E27FC236}">
                      <a16:creationId xmlns:a16="http://schemas.microsoft.com/office/drawing/2014/main" id="{E5F75AAA-A6AF-A738-FDC0-436F628303DA}"/>
                    </a:ext>
                  </a:extLst>
                </p14:cNvPr>
                <p14:cNvContentPartPr/>
                <p14:nvPr/>
              </p14:nvContentPartPr>
              <p14:xfrm>
                <a:off x="7727440" y="683733"/>
                <a:ext cx="299520" cy="177840"/>
              </p14:xfrm>
            </p:contentPart>
          </mc:Choice>
          <mc:Fallback>
            <p:pic>
              <p:nvPicPr>
                <p:cNvPr id="98" name="Freihand 97">
                  <a:extLst>
                    <a:ext uri="{FF2B5EF4-FFF2-40B4-BE49-F238E27FC236}">
                      <a16:creationId xmlns:a16="http://schemas.microsoft.com/office/drawing/2014/main" id="{E5F75AAA-A6AF-A738-FDC0-436F628303DA}"/>
                    </a:ext>
                  </a:extLst>
                </p:cNvPr>
                <p:cNvPicPr/>
                <p:nvPr/>
              </p:nvPicPr>
              <p:blipFill>
                <a:blip r:embed="rId132"/>
                <a:stretch>
                  <a:fillRect/>
                </a:stretch>
              </p:blipFill>
              <p:spPr>
                <a:xfrm>
                  <a:off x="7718440" y="675093"/>
                  <a:ext cx="317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9" name="Freihand 98">
                  <a:extLst>
                    <a:ext uri="{FF2B5EF4-FFF2-40B4-BE49-F238E27FC236}">
                      <a16:creationId xmlns:a16="http://schemas.microsoft.com/office/drawing/2014/main" id="{F0CABE08-BAE6-A9E5-764A-F9FBB6D2A9F5}"/>
                    </a:ext>
                  </a:extLst>
                </p14:cNvPr>
                <p14:cNvContentPartPr/>
                <p14:nvPr/>
              </p14:nvContentPartPr>
              <p14:xfrm>
                <a:off x="8049280" y="623973"/>
                <a:ext cx="127440" cy="109440"/>
              </p14:xfrm>
            </p:contentPart>
          </mc:Choice>
          <mc:Fallback>
            <p:pic>
              <p:nvPicPr>
                <p:cNvPr id="99" name="Freihand 98">
                  <a:extLst>
                    <a:ext uri="{FF2B5EF4-FFF2-40B4-BE49-F238E27FC236}">
                      <a16:creationId xmlns:a16="http://schemas.microsoft.com/office/drawing/2014/main" id="{F0CABE08-BAE6-A9E5-764A-F9FBB6D2A9F5}"/>
                    </a:ext>
                  </a:extLst>
                </p:cNvPr>
                <p:cNvPicPr/>
                <p:nvPr/>
              </p:nvPicPr>
              <p:blipFill>
                <a:blip r:embed="rId134"/>
                <a:stretch>
                  <a:fillRect/>
                </a:stretch>
              </p:blipFill>
              <p:spPr>
                <a:xfrm>
                  <a:off x="8040280" y="615333"/>
                  <a:ext cx="145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0" name="Freihand 99">
                  <a:extLst>
                    <a:ext uri="{FF2B5EF4-FFF2-40B4-BE49-F238E27FC236}">
                      <a16:creationId xmlns:a16="http://schemas.microsoft.com/office/drawing/2014/main" id="{57B65E8B-C7BB-41CA-6EC2-21667E586BA1}"/>
                    </a:ext>
                  </a:extLst>
                </p14:cNvPr>
                <p14:cNvContentPartPr/>
                <p14:nvPr/>
              </p14:nvContentPartPr>
              <p14:xfrm>
                <a:off x="8353120" y="603813"/>
                <a:ext cx="220680" cy="135000"/>
              </p14:xfrm>
            </p:contentPart>
          </mc:Choice>
          <mc:Fallback>
            <p:pic>
              <p:nvPicPr>
                <p:cNvPr id="100" name="Freihand 99">
                  <a:extLst>
                    <a:ext uri="{FF2B5EF4-FFF2-40B4-BE49-F238E27FC236}">
                      <a16:creationId xmlns:a16="http://schemas.microsoft.com/office/drawing/2014/main" id="{57B65E8B-C7BB-41CA-6EC2-21667E586BA1}"/>
                    </a:ext>
                  </a:extLst>
                </p:cNvPr>
                <p:cNvPicPr/>
                <p:nvPr/>
              </p:nvPicPr>
              <p:blipFill>
                <a:blip r:embed="rId136"/>
                <a:stretch>
                  <a:fillRect/>
                </a:stretch>
              </p:blipFill>
              <p:spPr>
                <a:xfrm>
                  <a:off x="8344120" y="594813"/>
                  <a:ext cx="238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1" name="Freihand 100">
                  <a:extLst>
                    <a:ext uri="{FF2B5EF4-FFF2-40B4-BE49-F238E27FC236}">
                      <a16:creationId xmlns:a16="http://schemas.microsoft.com/office/drawing/2014/main" id="{31663A96-E74D-E2C3-4A16-6608BE5582AA}"/>
                    </a:ext>
                  </a:extLst>
                </p14:cNvPr>
                <p14:cNvContentPartPr/>
                <p14:nvPr/>
              </p14:nvContentPartPr>
              <p14:xfrm>
                <a:off x="8624200" y="638013"/>
                <a:ext cx="88200" cy="109440"/>
              </p14:xfrm>
            </p:contentPart>
          </mc:Choice>
          <mc:Fallback>
            <p:pic>
              <p:nvPicPr>
                <p:cNvPr id="101" name="Freihand 100">
                  <a:extLst>
                    <a:ext uri="{FF2B5EF4-FFF2-40B4-BE49-F238E27FC236}">
                      <a16:creationId xmlns:a16="http://schemas.microsoft.com/office/drawing/2014/main" id="{31663A96-E74D-E2C3-4A16-6608BE5582AA}"/>
                    </a:ext>
                  </a:extLst>
                </p:cNvPr>
                <p:cNvPicPr/>
                <p:nvPr/>
              </p:nvPicPr>
              <p:blipFill>
                <a:blip r:embed="rId138"/>
                <a:stretch>
                  <a:fillRect/>
                </a:stretch>
              </p:blipFill>
              <p:spPr>
                <a:xfrm>
                  <a:off x="8615200" y="629373"/>
                  <a:ext cx="105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2" name="Freihand 101">
                  <a:extLst>
                    <a:ext uri="{FF2B5EF4-FFF2-40B4-BE49-F238E27FC236}">
                      <a16:creationId xmlns:a16="http://schemas.microsoft.com/office/drawing/2014/main" id="{79D822A6-CDAA-F17E-D151-1930393D627B}"/>
                    </a:ext>
                  </a:extLst>
                </p14:cNvPr>
                <p14:cNvContentPartPr/>
                <p14:nvPr/>
              </p14:nvContentPartPr>
              <p14:xfrm>
                <a:off x="8923000" y="583293"/>
                <a:ext cx="42480" cy="151560"/>
              </p14:xfrm>
            </p:contentPart>
          </mc:Choice>
          <mc:Fallback>
            <p:pic>
              <p:nvPicPr>
                <p:cNvPr id="102" name="Freihand 101">
                  <a:extLst>
                    <a:ext uri="{FF2B5EF4-FFF2-40B4-BE49-F238E27FC236}">
                      <a16:creationId xmlns:a16="http://schemas.microsoft.com/office/drawing/2014/main" id="{79D822A6-CDAA-F17E-D151-1930393D627B}"/>
                    </a:ext>
                  </a:extLst>
                </p:cNvPr>
                <p:cNvPicPr/>
                <p:nvPr/>
              </p:nvPicPr>
              <p:blipFill>
                <a:blip r:embed="rId140"/>
                <a:stretch>
                  <a:fillRect/>
                </a:stretch>
              </p:blipFill>
              <p:spPr>
                <a:xfrm>
                  <a:off x="8914360" y="574653"/>
                  <a:ext cx="60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3" name="Freihand 102">
                  <a:extLst>
                    <a:ext uri="{FF2B5EF4-FFF2-40B4-BE49-F238E27FC236}">
                      <a16:creationId xmlns:a16="http://schemas.microsoft.com/office/drawing/2014/main" id="{DD12C799-6540-D97C-5E58-3E3A5BA1A08E}"/>
                    </a:ext>
                  </a:extLst>
                </p14:cNvPr>
                <p14:cNvContentPartPr/>
                <p14:nvPr/>
              </p14:nvContentPartPr>
              <p14:xfrm>
                <a:off x="8856400" y="523893"/>
                <a:ext cx="241200" cy="15120"/>
              </p14:xfrm>
            </p:contentPart>
          </mc:Choice>
          <mc:Fallback>
            <p:pic>
              <p:nvPicPr>
                <p:cNvPr id="103" name="Freihand 102">
                  <a:extLst>
                    <a:ext uri="{FF2B5EF4-FFF2-40B4-BE49-F238E27FC236}">
                      <a16:creationId xmlns:a16="http://schemas.microsoft.com/office/drawing/2014/main" id="{DD12C799-6540-D97C-5E58-3E3A5BA1A08E}"/>
                    </a:ext>
                  </a:extLst>
                </p:cNvPr>
                <p:cNvPicPr/>
                <p:nvPr/>
              </p:nvPicPr>
              <p:blipFill>
                <a:blip r:embed="rId142"/>
                <a:stretch>
                  <a:fillRect/>
                </a:stretch>
              </p:blipFill>
              <p:spPr>
                <a:xfrm>
                  <a:off x="8847400" y="515253"/>
                  <a:ext cx="258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4" name="Freihand 103">
                  <a:extLst>
                    <a:ext uri="{FF2B5EF4-FFF2-40B4-BE49-F238E27FC236}">
                      <a16:creationId xmlns:a16="http://schemas.microsoft.com/office/drawing/2014/main" id="{A562AD9A-1CBE-4DE6-9080-8DEAB18664D6}"/>
                    </a:ext>
                  </a:extLst>
                </p14:cNvPr>
                <p14:cNvContentPartPr/>
                <p14:nvPr/>
              </p14:nvContentPartPr>
              <p14:xfrm>
                <a:off x="9037840" y="643053"/>
                <a:ext cx="239040" cy="86760"/>
              </p14:xfrm>
            </p:contentPart>
          </mc:Choice>
          <mc:Fallback>
            <p:pic>
              <p:nvPicPr>
                <p:cNvPr id="104" name="Freihand 103">
                  <a:extLst>
                    <a:ext uri="{FF2B5EF4-FFF2-40B4-BE49-F238E27FC236}">
                      <a16:creationId xmlns:a16="http://schemas.microsoft.com/office/drawing/2014/main" id="{A562AD9A-1CBE-4DE6-9080-8DEAB18664D6}"/>
                    </a:ext>
                  </a:extLst>
                </p:cNvPr>
                <p:cNvPicPr/>
                <p:nvPr/>
              </p:nvPicPr>
              <p:blipFill>
                <a:blip r:embed="rId144"/>
                <a:stretch>
                  <a:fillRect/>
                </a:stretch>
              </p:blipFill>
              <p:spPr>
                <a:xfrm>
                  <a:off x="9029200" y="634413"/>
                  <a:ext cx="256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 name="Freihand 104">
                  <a:extLst>
                    <a:ext uri="{FF2B5EF4-FFF2-40B4-BE49-F238E27FC236}">
                      <a16:creationId xmlns:a16="http://schemas.microsoft.com/office/drawing/2014/main" id="{8DAFDB12-D51D-510E-B53F-ADA03F409D8B}"/>
                    </a:ext>
                  </a:extLst>
                </p14:cNvPr>
                <p14:cNvContentPartPr/>
                <p14:nvPr/>
              </p14:nvContentPartPr>
              <p14:xfrm>
                <a:off x="9331240" y="625053"/>
                <a:ext cx="95760" cy="79560"/>
              </p14:xfrm>
            </p:contentPart>
          </mc:Choice>
          <mc:Fallback>
            <p:pic>
              <p:nvPicPr>
                <p:cNvPr id="105" name="Freihand 104">
                  <a:extLst>
                    <a:ext uri="{FF2B5EF4-FFF2-40B4-BE49-F238E27FC236}">
                      <a16:creationId xmlns:a16="http://schemas.microsoft.com/office/drawing/2014/main" id="{8DAFDB12-D51D-510E-B53F-ADA03F409D8B}"/>
                    </a:ext>
                  </a:extLst>
                </p:cNvPr>
                <p:cNvPicPr/>
                <p:nvPr/>
              </p:nvPicPr>
              <p:blipFill>
                <a:blip r:embed="rId146"/>
                <a:stretch>
                  <a:fillRect/>
                </a:stretch>
              </p:blipFill>
              <p:spPr>
                <a:xfrm>
                  <a:off x="9322240" y="616413"/>
                  <a:ext cx="113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6" name="Freihand 105">
                  <a:extLst>
                    <a:ext uri="{FF2B5EF4-FFF2-40B4-BE49-F238E27FC236}">
                      <a16:creationId xmlns:a16="http://schemas.microsoft.com/office/drawing/2014/main" id="{768ADCB2-0C8A-92DD-C50B-0919864E0906}"/>
                    </a:ext>
                  </a:extLst>
                </p14:cNvPr>
                <p14:cNvContentPartPr/>
                <p14:nvPr/>
              </p14:nvContentPartPr>
              <p14:xfrm>
                <a:off x="9457960" y="514533"/>
                <a:ext cx="138240" cy="214920"/>
              </p14:xfrm>
            </p:contentPart>
          </mc:Choice>
          <mc:Fallback>
            <p:pic>
              <p:nvPicPr>
                <p:cNvPr id="106" name="Freihand 105">
                  <a:extLst>
                    <a:ext uri="{FF2B5EF4-FFF2-40B4-BE49-F238E27FC236}">
                      <a16:creationId xmlns:a16="http://schemas.microsoft.com/office/drawing/2014/main" id="{768ADCB2-0C8A-92DD-C50B-0919864E0906}"/>
                    </a:ext>
                  </a:extLst>
                </p:cNvPr>
                <p:cNvPicPr/>
                <p:nvPr/>
              </p:nvPicPr>
              <p:blipFill>
                <a:blip r:embed="rId148"/>
                <a:stretch>
                  <a:fillRect/>
                </a:stretch>
              </p:blipFill>
              <p:spPr>
                <a:xfrm>
                  <a:off x="9448960" y="505893"/>
                  <a:ext cx="1558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7" name="Freihand 106">
                  <a:extLst>
                    <a:ext uri="{FF2B5EF4-FFF2-40B4-BE49-F238E27FC236}">
                      <a16:creationId xmlns:a16="http://schemas.microsoft.com/office/drawing/2014/main" id="{30DAD6F2-2C46-BC9B-2923-B9F7078F2E70}"/>
                    </a:ext>
                  </a:extLst>
                </p14:cNvPr>
                <p14:cNvContentPartPr/>
                <p14:nvPr/>
              </p14:nvContentPartPr>
              <p14:xfrm>
                <a:off x="9618520" y="617493"/>
                <a:ext cx="100080" cy="86760"/>
              </p14:xfrm>
            </p:contentPart>
          </mc:Choice>
          <mc:Fallback>
            <p:pic>
              <p:nvPicPr>
                <p:cNvPr id="107" name="Freihand 106">
                  <a:extLst>
                    <a:ext uri="{FF2B5EF4-FFF2-40B4-BE49-F238E27FC236}">
                      <a16:creationId xmlns:a16="http://schemas.microsoft.com/office/drawing/2014/main" id="{30DAD6F2-2C46-BC9B-2923-B9F7078F2E70}"/>
                    </a:ext>
                  </a:extLst>
                </p:cNvPr>
                <p:cNvPicPr/>
                <p:nvPr/>
              </p:nvPicPr>
              <p:blipFill>
                <a:blip r:embed="rId150"/>
                <a:stretch>
                  <a:fillRect/>
                </a:stretch>
              </p:blipFill>
              <p:spPr>
                <a:xfrm>
                  <a:off x="9609880" y="608493"/>
                  <a:ext cx="117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8" name="Freihand 107">
                  <a:extLst>
                    <a:ext uri="{FF2B5EF4-FFF2-40B4-BE49-F238E27FC236}">
                      <a16:creationId xmlns:a16="http://schemas.microsoft.com/office/drawing/2014/main" id="{2C54358C-D163-43E5-4467-A2E44D3D6E87}"/>
                    </a:ext>
                  </a:extLst>
                </p14:cNvPr>
                <p14:cNvContentPartPr/>
                <p14:nvPr/>
              </p14:nvContentPartPr>
              <p14:xfrm>
                <a:off x="9758920" y="603093"/>
                <a:ext cx="90360" cy="97200"/>
              </p14:xfrm>
            </p:contentPart>
          </mc:Choice>
          <mc:Fallback>
            <p:pic>
              <p:nvPicPr>
                <p:cNvPr id="108" name="Freihand 107">
                  <a:extLst>
                    <a:ext uri="{FF2B5EF4-FFF2-40B4-BE49-F238E27FC236}">
                      <a16:creationId xmlns:a16="http://schemas.microsoft.com/office/drawing/2014/main" id="{2C54358C-D163-43E5-4467-A2E44D3D6E87}"/>
                    </a:ext>
                  </a:extLst>
                </p:cNvPr>
                <p:cNvPicPr/>
                <p:nvPr/>
              </p:nvPicPr>
              <p:blipFill>
                <a:blip r:embed="rId152"/>
                <a:stretch>
                  <a:fillRect/>
                </a:stretch>
              </p:blipFill>
              <p:spPr>
                <a:xfrm>
                  <a:off x="9750280" y="594453"/>
                  <a:ext cx="108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9" name="Freihand 108">
                  <a:extLst>
                    <a:ext uri="{FF2B5EF4-FFF2-40B4-BE49-F238E27FC236}">
                      <a16:creationId xmlns:a16="http://schemas.microsoft.com/office/drawing/2014/main" id="{8ECA9A1A-9ABA-FEB5-0DD9-6484E6983B9F}"/>
                    </a:ext>
                  </a:extLst>
                </p14:cNvPr>
                <p14:cNvContentPartPr/>
                <p14:nvPr/>
              </p14:nvContentPartPr>
              <p14:xfrm>
                <a:off x="10031080" y="584013"/>
                <a:ext cx="299160" cy="119160"/>
              </p14:xfrm>
            </p:contentPart>
          </mc:Choice>
          <mc:Fallback>
            <p:pic>
              <p:nvPicPr>
                <p:cNvPr id="109" name="Freihand 108">
                  <a:extLst>
                    <a:ext uri="{FF2B5EF4-FFF2-40B4-BE49-F238E27FC236}">
                      <a16:creationId xmlns:a16="http://schemas.microsoft.com/office/drawing/2014/main" id="{8ECA9A1A-9ABA-FEB5-0DD9-6484E6983B9F}"/>
                    </a:ext>
                  </a:extLst>
                </p:cNvPr>
                <p:cNvPicPr/>
                <p:nvPr/>
              </p:nvPicPr>
              <p:blipFill>
                <a:blip r:embed="rId154"/>
                <a:stretch>
                  <a:fillRect/>
                </a:stretch>
              </p:blipFill>
              <p:spPr>
                <a:xfrm>
                  <a:off x="10022440" y="575013"/>
                  <a:ext cx="316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0" name="Freihand 109">
                  <a:extLst>
                    <a:ext uri="{FF2B5EF4-FFF2-40B4-BE49-F238E27FC236}">
                      <a16:creationId xmlns:a16="http://schemas.microsoft.com/office/drawing/2014/main" id="{834B4518-30B4-E77C-568D-D0920E777CCC}"/>
                    </a:ext>
                  </a:extLst>
                </p14:cNvPr>
                <p14:cNvContentPartPr/>
                <p14:nvPr/>
              </p14:nvContentPartPr>
              <p14:xfrm>
                <a:off x="10336360" y="461973"/>
                <a:ext cx="360" cy="2520"/>
              </p14:xfrm>
            </p:contentPart>
          </mc:Choice>
          <mc:Fallback>
            <p:pic>
              <p:nvPicPr>
                <p:cNvPr id="110" name="Freihand 109">
                  <a:extLst>
                    <a:ext uri="{FF2B5EF4-FFF2-40B4-BE49-F238E27FC236}">
                      <a16:creationId xmlns:a16="http://schemas.microsoft.com/office/drawing/2014/main" id="{834B4518-30B4-E77C-568D-D0920E777CCC}"/>
                    </a:ext>
                  </a:extLst>
                </p:cNvPr>
                <p:cNvPicPr/>
                <p:nvPr/>
              </p:nvPicPr>
              <p:blipFill>
                <a:blip r:embed="rId156"/>
                <a:stretch>
                  <a:fillRect/>
                </a:stretch>
              </p:blipFill>
              <p:spPr>
                <a:xfrm>
                  <a:off x="10327360" y="453333"/>
                  <a:ext cx="18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1" name="Freihand 110">
                  <a:extLst>
                    <a:ext uri="{FF2B5EF4-FFF2-40B4-BE49-F238E27FC236}">
                      <a16:creationId xmlns:a16="http://schemas.microsoft.com/office/drawing/2014/main" id="{99AE22E7-8542-A71B-7115-A1E8FCA083D2}"/>
                    </a:ext>
                  </a:extLst>
                </p14:cNvPr>
                <p14:cNvContentPartPr/>
                <p14:nvPr/>
              </p14:nvContentPartPr>
              <p14:xfrm>
                <a:off x="10516000" y="559893"/>
                <a:ext cx="158400" cy="264240"/>
              </p14:xfrm>
            </p:contentPart>
          </mc:Choice>
          <mc:Fallback>
            <p:pic>
              <p:nvPicPr>
                <p:cNvPr id="111" name="Freihand 110">
                  <a:extLst>
                    <a:ext uri="{FF2B5EF4-FFF2-40B4-BE49-F238E27FC236}">
                      <a16:creationId xmlns:a16="http://schemas.microsoft.com/office/drawing/2014/main" id="{99AE22E7-8542-A71B-7115-A1E8FCA083D2}"/>
                    </a:ext>
                  </a:extLst>
                </p:cNvPr>
                <p:cNvPicPr/>
                <p:nvPr/>
              </p:nvPicPr>
              <p:blipFill>
                <a:blip r:embed="rId158"/>
                <a:stretch>
                  <a:fillRect/>
                </a:stretch>
              </p:blipFill>
              <p:spPr>
                <a:xfrm>
                  <a:off x="10507000" y="550893"/>
                  <a:ext cx="1760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2" name="Freihand 111">
                  <a:extLst>
                    <a:ext uri="{FF2B5EF4-FFF2-40B4-BE49-F238E27FC236}">
                      <a16:creationId xmlns:a16="http://schemas.microsoft.com/office/drawing/2014/main" id="{FCDB66CF-07D9-21AB-F27A-0C601D7D1904}"/>
                    </a:ext>
                  </a:extLst>
                </p14:cNvPr>
                <p14:cNvContentPartPr/>
                <p14:nvPr/>
              </p14:nvContentPartPr>
              <p14:xfrm>
                <a:off x="10681240" y="538293"/>
                <a:ext cx="250200" cy="129240"/>
              </p14:xfrm>
            </p:contentPart>
          </mc:Choice>
          <mc:Fallback>
            <p:pic>
              <p:nvPicPr>
                <p:cNvPr id="112" name="Freihand 111">
                  <a:extLst>
                    <a:ext uri="{FF2B5EF4-FFF2-40B4-BE49-F238E27FC236}">
                      <a16:creationId xmlns:a16="http://schemas.microsoft.com/office/drawing/2014/main" id="{FCDB66CF-07D9-21AB-F27A-0C601D7D1904}"/>
                    </a:ext>
                  </a:extLst>
                </p:cNvPr>
                <p:cNvPicPr/>
                <p:nvPr/>
              </p:nvPicPr>
              <p:blipFill>
                <a:blip r:embed="rId160"/>
                <a:stretch>
                  <a:fillRect/>
                </a:stretch>
              </p:blipFill>
              <p:spPr>
                <a:xfrm>
                  <a:off x="10672600" y="529293"/>
                  <a:ext cx="2678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3" name="Freihand 112">
                  <a:extLst>
                    <a:ext uri="{FF2B5EF4-FFF2-40B4-BE49-F238E27FC236}">
                      <a16:creationId xmlns:a16="http://schemas.microsoft.com/office/drawing/2014/main" id="{27991E31-6C3A-EC03-A0CC-1FBBE9A62CDB}"/>
                    </a:ext>
                  </a:extLst>
                </p14:cNvPr>
                <p14:cNvContentPartPr/>
                <p14:nvPr/>
              </p14:nvContentPartPr>
              <p14:xfrm>
                <a:off x="10905880" y="469893"/>
                <a:ext cx="67680" cy="59760"/>
              </p14:xfrm>
            </p:contentPart>
          </mc:Choice>
          <mc:Fallback>
            <p:pic>
              <p:nvPicPr>
                <p:cNvPr id="113" name="Freihand 112">
                  <a:extLst>
                    <a:ext uri="{FF2B5EF4-FFF2-40B4-BE49-F238E27FC236}">
                      <a16:creationId xmlns:a16="http://schemas.microsoft.com/office/drawing/2014/main" id="{27991E31-6C3A-EC03-A0CC-1FBBE9A62CDB}"/>
                    </a:ext>
                  </a:extLst>
                </p:cNvPr>
                <p:cNvPicPr/>
                <p:nvPr/>
              </p:nvPicPr>
              <p:blipFill>
                <a:blip r:embed="rId162"/>
                <a:stretch>
                  <a:fillRect/>
                </a:stretch>
              </p:blipFill>
              <p:spPr>
                <a:xfrm>
                  <a:off x="10897240" y="461253"/>
                  <a:ext cx="85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4" name="Freihand 113">
                  <a:extLst>
                    <a:ext uri="{FF2B5EF4-FFF2-40B4-BE49-F238E27FC236}">
                      <a16:creationId xmlns:a16="http://schemas.microsoft.com/office/drawing/2014/main" id="{A3D8C40C-6B48-0477-91C7-77671B0F5F1A}"/>
                    </a:ext>
                  </a:extLst>
                </p14:cNvPr>
                <p14:cNvContentPartPr/>
                <p14:nvPr/>
              </p14:nvContentPartPr>
              <p14:xfrm>
                <a:off x="10983640" y="429573"/>
                <a:ext cx="426600" cy="209880"/>
              </p14:xfrm>
            </p:contentPart>
          </mc:Choice>
          <mc:Fallback>
            <p:pic>
              <p:nvPicPr>
                <p:cNvPr id="114" name="Freihand 113">
                  <a:extLst>
                    <a:ext uri="{FF2B5EF4-FFF2-40B4-BE49-F238E27FC236}">
                      <a16:creationId xmlns:a16="http://schemas.microsoft.com/office/drawing/2014/main" id="{A3D8C40C-6B48-0477-91C7-77671B0F5F1A}"/>
                    </a:ext>
                  </a:extLst>
                </p:cNvPr>
                <p:cNvPicPr/>
                <p:nvPr/>
              </p:nvPicPr>
              <p:blipFill>
                <a:blip r:embed="rId164"/>
                <a:stretch>
                  <a:fillRect/>
                </a:stretch>
              </p:blipFill>
              <p:spPr>
                <a:xfrm>
                  <a:off x="10975000" y="420573"/>
                  <a:ext cx="444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 name="Freihand 114">
                  <a:extLst>
                    <a:ext uri="{FF2B5EF4-FFF2-40B4-BE49-F238E27FC236}">
                      <a16:creationId xmlns:a16="http://schemas.microsoft.com/office/drawing/2014/main" id="{68A9AED1-D988-099D-C40C-0C015CC3388C}"/>
                    </a:ext>
                  </a:extLst>
                </p14:cNvPr>
                <p14:cNvContentPartPr/>
                <p14:nvPr/>
              </p14:nvContentPartPr>
              <p14:xfrm>
                <a:off x="9080320" y="883173"/>
                <a:ext cx="180000" cy="190440"/>
              </p14:xfrm>
            </p:contentPart>
          </mc:Choice>
          <mc:Fallback>
            <p:pic>
              <p:nvPicPr>
                <p:cNvPr id="115" name="Freihand 114">
                  <a:extLst>
                    <a:ext uri="{FF2B5EF4-FFF2-40B4-BE49-F238E27FC236}">
                      <a16:creationId xmlns:a16="http://schemas.microsoft.com/office/drawing/2014/main" id="{68A9AED1-D988-099D-C40C-0C015CC3388C}"/>
                    </a:ext>
                  </a:extLst>
                </p:cNvPr>
                <p:cNvPicPr/>
                <p:nvPr/>
              </p:nvPicPr>
              <p:blipFill>
                <a:blip r:embed="rId166"/>
                <a:stretch>
                  <a:fillRect/>
                </a:stretch>
              </p:blipFill>
              <p:spPr>
                <a:xfrm>
                  <a:off x="9071320" y="874533"/>
                  <a:ext cx="197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6" name="Freihand 115">
                  <a:extLst>
                    <a:ext uri="{FF2B5EF4-FFF2-40B4-BE49-F238E27FC236}">
                      <a16:creationId xmlns:a16="http://schemas.microsoft.com/office/drawing/2014/main" id="{19096A23-AAAD-3C96-0946-6141E61D7A1D}"/>
                    </a:ext>
                  </a:extLst>
                </p14:cNvPr>
                <p14:cNvContentPartPr/>
                <p14:nvPr/>
              </p14:nvContentPartPr>
              <p14:xfrm>
                <a:off x="9272560" y="964533"/>
                <a:ext cx="160920" cy="90000"/>
              </p14:xfrm>
            </p:contentPart>
          </mc:Choice>
          <mc:Fallback>
            <p:pic>
              <p:nvPicPr>
                <p:cNvPr id="116" name="Freihand 115">
                  <a:extLst>
                    <a:ext uri="{FF2B5EF4-FFF2-40B4-BE49-F238E27FC236}">
                      <a16:creationId xmlns:a16="http://schemas.microsoft.com/office/drawing/2014/main" id="{19096A23-AAAD-3C96-0946-6141E61D7A1D}"/>
                    </a:ext>
                  </a:extLst>
                </p:cNvPr>
                <p:cNvPicPr/>
                <p:nvPr/>
              </p:nvPicPr>
              <p:blipFill>
                <a:blip r:embed="rId168"/>
                <a:stretch>
                  <a:fillRect/>
                </a:stretch>
              </p:blipFill>
              <p:spPr>
                <a:xfrm>
                  <a:off x="9263920" y="955893"/>
                  <a:ext cx="178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7" name="Freihand 116">
                  <a:extLst>
                    <a:ext uri="{FF2B5EF4-FFF2-40B4-BE49-F238E27FC236}">
                      <a16:creationId xmlns:a16="http://schemas.microsoft.com/office/drawing/2014/main" id="{12A808B0-F857-FA16-EA04-26596F0488DF}"/>
                    </a:ext>
                  </a:extLst>
                </p14:cNvPr>
                <p14:cNvContentPartPr/>
                <p14:nvPr/>
              </p14:nvContentPartPr>
              <p14:xfrm>
                <a:off x="9499000" y="839253"/>
                <a:ext cx="93960" cy="187560"/>
              </p14:xfrm>
            </p:contentPart>
          </mc:Choice>
          <mc:Fallback>
            <p:pic>
              <p:nvPicPr>
                <p:cNvPr id="117" name="Freihand 116">
                  <a:extLst>
                    <a:ext uri="{FF2B5EF4-FFF2-40B4-BE49-F238E27FC236}">
                      <a16:creationId xmlns:a16="http://schemas.microsoft.com/office/drawing/2014/main" id="{12A808B0-F857-FA16-EA04-26596F0488DF}"/>
                    </a:ext>
                  </a:extLst>
                </p:cNvPr>
                <p:cNvPicPr/>
                <p:nvPr/>
              </p:nvPicPr>
              <p:blipFill>
                <a:blip r:embed="rId170"/>
                <a:stretch>
                  <a:fillRect/>
                </a:stretch>
              </p:blipFill>
              <p:spPr>
                <a:xfrm>
                  <a:off x="9490360" y="830613"/>
                  <a:ext cx="111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8" name="Freihand 117">
                  <a:extLst>
                    <a:ext uri="{FF2B5EF4-FFF2-40B4-BE49-F238E27FC236}">
                      <a16:creationId xmlns:a16="http://schemas.microsoft.com/office/drawing/2014/main" id="{95B07DEA-D30E-9114-C0CC-DA87FF6FAC04}"/>
                    </a:ext>
                  </a:extLst>
                </p14:cNvPr>
                <p14:cNvContentPartPr/>
                <p14:nvPr/>
              </p14:nvContentPartPr>
              <p14:xfrm>
                <a:off x="9537880" y="992973"/>
                <a:ext cx="42840" cy="55440"/>
              </p14:xfrm>
            </p:contentPart>
          </mc:Choice>
          <mc:Fallback>
            <p:pic>
              <p:nvPicPr>
                <p:cNvPr id="118" name="Freihand 117">
                  <a:extLst>
                    <a:ext uri="{FF2B5EF4-FFF2-40B4-BE49-F238E27FC236}">
                      <a16:creationId xmlns:a16="http://schemas.microsoft.com/office/drawing/2014/main" id="{95B07DEA-D30E-9114-C0CC-DA87FF6FAC04}"/>
                    </a:ext>
                  </a:extLst>
                </p:cNvPr>
                <p:cNvPicPr/>
                <p:nvPr/>
              </p:nvPicPr>
              <p:blipFill>
                <a:blip r:embed="rId172"/>
                <a:stretch>
                  <a:fillRect/>
                </a:stretch>
              </p:blipFill>
              <p:spPr>
                <a:xfrm>
                  <a:off x="9529240" y="983973"/>
                  <a:ext cx="60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9" name="Freihand 118">
                  <a:extLst>
                    <a:ext uri="{FF2B5EF4-FFF2-40B4-BE49-F238E27FC236}">
                      <a16:creationId xmlns:a16="http://schemas.microsoft.com/office/drawing/2014/main" id="{61F0984B-F458-F0C0-B419-446F57402B01}"/>
                    </a:ext>
                  </a:extLst>
                </p14:cNvPr>
                <p14:cNvContentPartPr/>
                <p14:nvPr/>
              </p14:nvContentPartPr>
              <p14:xfrm>
                <a:off x="9607360" y="848253"/>
                <a:ext cx="121320" cy="178920"/>
              </p14:xfrm>
            </p:contentPart>
          </mc:Choice>
          <mc:Fallback>
            <p:pic>
              <p:nvPicPr>
                <p:cNvPr id="119" name="Freihand 118">
                  <a:extLst>
                    <a:ext uri="{FF2B5EF4-FFF2-40B4-BE49-F238E27FC236}">
                      <a16:creationId xmlns:a16="http://schemas.microsoft.com/office/drawing/2014/main" id="{61F0984B-F458-F0C0-B419-446F57402B01}"/>
                    </a:ext>
                  </a:extLst>
                </p:cNvPr>
                <p:cNvPicPr/>
                <p:nvPr/>
              </p:nvPicPr>
              <p:blipFill>
                <a:blip r:embed="rId174"/>
                <a:stretch>
                  <a:fillRect/>
                </a:stretch>
              </p:blipFill>
              <p:spPr>
                <a:xfrm>
                  <a:off x="9598360" y="839613"/>
                  <a:ext cx="138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0" name="Freihand 119">
                  <a:extLst>
                    <a:ext uri="{FF2B5EF4-FFF2-40B4-BE49-F238E27FC236}">
                      <a16:creationId xmlns:a16="http://schemas.microsoft.com/office/drawing/2014/main" id="{B231E6ED-7739-AC6F-A69D-CD60EACB1BEC}"/>
                    </a:ext>
                  </a:extLst>
                </p14:cNvPr>
                <p14:cNvContentPartPr/>
                <p14:nvPr/>
              </p14:nvContentPartPr>
              <p14:xfrm>
                <a:off x="9739120" y="810813"/>
                <a:ext cx="314280" cy="407160"/>
              </p14:xfrm>
            </p:contentPart>
          </mc:Choice>
          <mc:Fallback>
            <p:pic>
              <p:nvPicPr>
                <p:cNvPr id="120" name="Freihand 119">
                  <a:extLst>
                    <a:ext uri="{FF2B5EF4-FFF2-40B4-BE49-F238E27FC236}">
                      <a16:creationId xmlns:a16="http://schemas.microsoft.com/office/drawing/2014/main" id="{B231E6ED-7739-AC6F-A69D-CD60EACB1BEC}"/>
                    </a:ext>
                  </a:extLst>
                </p:cNvPr>
                <p:cNvPicPr/>
                <p:nvPr/>
              </p:nvPicPr>
              <p:blipFill>
                <a:blip r:embed="rId176"/>
                <a:stretch>
                  <a:fillRect/>
                </a:stretch>
              </p:blipFill>
              <p:spPr>
                <a:xfrm>
                  <a:off x="9730120" y="802173"/>
                  <a:ext cx="33192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1" name="Freihand 120">
                  <a:extLst>
                    <a:ext uri="{FF2B5EF4-FFF2-40B4-BE49-F238E27FC236}">
                      <a16:creationId xmlns:a16="http://schemas.microsoft.com/office/drawing/2014/main" id="{7DC44081-DE20-3469-EF23-DBE2B6D64FB3}"/>
                    </a:ext>
                  </a:extLst>
                </p14:cNvPr>
                <p14:cNvContentPartPr/>
                <p14:nvPr/>
              </p14:nvContentPartPr>
              <p14:xfrm>
                <a:off x="10086160" y="856533"/>
                <a:ext cx="20880" cy="39240"/>
              </p14:xfrm>
            </p:contentPart>
          </mc:Choice>
          <mc:Fallback>
            <p:pic>
              <p:nvPicPr>
                <p:cNvPr id="121" name="Freihand 120">
                  <a:extLst>
                    <a:ext uri="{FF2B5EF4-FFF2-40B4-BE49-F238E27FC236}">
                      <a16:creationId xmlns:a16="http://schemas.microsoft.com/office/drawing/2014/main" id="{7DC44081-DE20-3469-EF23-DBE2B6D64FB3}"/>
                    </a:ext>
                  </a:extLst>
                </p:cNvPr>
                <p:cNvPicPr/>
                <p:nvPr/>
              </p:nvPicPr>
              <p:blipFill>
                <a:blip r:embed="rId178"/>
                <a:stretch>
                  <a:fillRect/>
                </a:stretch>
              </p:blipFill>
              <p:spPr>
                <a:xfrm>
                  <a:off x="10077160" y="847893"/>
                  <a:ext cx="385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2" name="Freihand 121">
                  <a:extLst>
                    <a:ext uri="{FF2B5EF4-FFF2-40B4-BE49-F238E27FC236}">
                      <a16:creationId xmlns:a16="http://schemas.microsoft.com/office/drawing/2014/main" id="{CDADB4A0-41CC-4676-1555-92218300105E}"/>
                    </a:ext>
                  </a:extLst>
                </p14:cNvPr>
                <p14:cNvContentPartPr/>
                <p14:nvPr/>
              </p14:nvContentPartPr>
              <p14:xfrm>
                <a:off x="10121800" y="808653"/>
                <a:ext cx="145800" cy="198000"/>
              </p14:xfrm>
            </p:contentPart>
          </mc:Choice>
          <mc:Fallback>
            <p:pic>
              <p:nvPicPr>
                <p:cNvPr id="122" name="Freihand 121">
                  <a:extLst>
                    <a:ext uri="{FF2B5EF4-FFF2-40B4-BE49-F238E27FC236}">
                      <a16:creationId xmlns:a16="http://schemas.microsoft.com/office/drawing/2014/main" id="{CDADB4A0-41CC-4676-1555-92218300105E}"/>
                    </a:ext>
                  </a:extLst>
                </p:cNvPr>
                <p:cNvPicPr/>
                <p:nvPr/>
              </p:nvPicPr>
              <p:blipFill>
                <a:blip r:embed="rId180"/>
                <a:stretch>
                  <a:fillRect/>
                </a:stretch>
              </p:blipFill>
              <p:spPr>
                <a:xfrm>
                  <a:off x="10113160" y="799653"/>
                  <a:ext cx="163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3" name="Freihand 122">
                  <a:extLst>
                    <a:ext uri="{FF2B5EF4-FFF2-40B4-BE49-F238E27FC236}">
                      <a16:creationId xmlns:a16="http://schemas.microsoft.com/office/drawing/2014/main" id="{798E9975-D771-FF56-48A0-57943D7C0A7E}"/>
                    </a:ext>
                  </a:extLst>
                </p14:cNvPr>
                <p14:cNvContentPartPr/>
                <p14:nvPr/>
              </p14:nvContentPartPr>
              <p14:xfrm>
                <a:off x="10334920" y="905493"/>
                <a:ext cx="547560" cy="330840"/>
              </p14:xfrm>
            </p:contentPart>
          </mc:Choice>
          <mc:Fallback>
            <p:pic>
              <p:nvPicPr>
                <p:cNvPr id="123" name="Freihand 122">
                  <a:extLst>
                    <a:ext uri="{FF2B5EF4-FFF2-40B4-BE49-F238E27FC236}">
                      <a16:creationId xmlns:a16="http://schemas.microsoft.com/office/drawing/2014/main" id="{798E9975-D771-FF56-48A0-57943D7C0A7E}"/>
                    </a:ext>
                  </a:extLst>
                </p:cNvPr>
                <p:cNvPicPr/>
                <p:nvPr/>
              </p:nvPicPr>
              <p:blipFill>
                <a:blip r:embed="rId182"/>
                <a:stretch>
                  <a:fillRect/>
                </a:stretch>
              </p:blipFill>
              <p:spPr>
                <a:xfrm>
                  <a:off x="10326280" y="896493"/>
                  <a:ext cx="56520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4" name="Freihand 123">
                  <a:extLst>
                    <a:ext uri="{FF2B5EF4-FFF2-40B4-BE49-F238E27FC236}">
                      <a16:creationId xmlns:a16="http://schemas.microsoft.com/office/drawing/2014/main" id="{916FB11E-8879-5D58-5875-F266FFE41EBA}"/>
                    </a:ext>
                  </a:extLst>
                </p14:cNvPr>
                <p14:cNvContentPartPr/>
                <p14:nvPr/>
              </p14:nvContentPartPr>
              <p14:xfrm>
                <a:off x="10902640" y="812613"/>
                <a:ext cx="23400" cy="61920"/>
              </p14:xfrm>
            </p:contentPart>
          </mc:Choice>
          <mc:Fallback>
            <p:pic>
              <p:nvPicPr>
                <p:cNvPr id="124" name="Freihand 123">
                  <a:extLst>
                    <a:ext uri="{FF2B5EF4-FFF2-40B4-BE49-F238E27FC236}">
                      <a16:creationId xmlns:a16="http://schemas.microsoft.com/office/drawing/2014/main" id="{916FB11E-8879-5D58-5875-F266FFE41EBA}"/>
                    </a:ext>
                  </a:extLst>
                </p:cNvPr>
                <p:cNvPicPr/>
                <p:nvPr/>
              </p:nvPicPr>
              <p:blipFill>
                <a:blip r:embed="rId184"/>
                <a:stretch>
                  <a:fillRect/>
                </a:stretch>
              </p:blipFill>
              <p:spPr>
                <a:xfrm>
                  <a:off x="10894000" y="803613"/>
                  <a:ext cx="41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5" name="Freihand 124">
                  <a:extLst>
                    <a:ext uri="{FF2B5EF4-FFF2-40B4-BE49-F238E27FC236}">
                      <a16:creationId xmlns:a16="http://schemas.microsoft.com/office/drawing/2014/main" id="{D8989DF7-D484-F6E1-7C65-0714A0D7F7EB}"/>
                    </a:ext>
                  </a:extLst>
                </p14:cNvPr>
                <p14:cNvContentPartPr/>
                <p14:nvPr/>
              </p14:nvContentPartPr>
              <p14:xfrm>
                <a:off x="10949080" y="810453"/>
                <a:ext cx="183600" cy="182520"/>
              </p14:xfrm>
            </p:contentPart>
          </mc:Choice>
          <mc:Fallback>
            <p:pic>
              <p:nvPicPr>
                <p:cNvPr id="125" name="Freihand 124">
                  <a:extLst>
                    <a:ext uri="{FF2B5EF4-FFF2-40B4-BE49-F238E27FC236}">
                      <a16:creationId xmlns:a16="http://schemas.microsoft.com/office/drawing/2014/main" id="{D8989DF7-D484-F6E1-7C65-0714A0D7F7EB}"/>
                    </a:ext>
                  </a:extLst>
                </p:cNvPr>
                <p:cNvPicPr/>
                <p:nvPr/>
              </p:nvPicPr>
              <p:blipFill>
                <a:blip r:embed="rId186"/>
                <a:stretch>
                  <a:fillRect/>
                </a:stretch>
              </p:blipFill>
              <p:spPr>
                <a:xfrm>
                  <a:off x="10940440" y="801813"/>
                  <a:ext cx="2012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6" name="Freihand 125">
                  <a:extLst>
                    <a:ext uri="{FF2B5EF4-FFF2-40B4-BE49-F238E27FC236}">
                      <a16:creationId xmlns:a16="http://schemas.microsoft.com/office/drawing/2014/main" id="{15BAF198-C3A2-8CFB-9BD3-B5092DEBCC8B}"/>
                    </a:ext>
                  </a:extLst>
                </p14:cNvPr>
                <p14:cNvContentPartPr/>
                <p14:nvPr/>
              </p14:nvContentPartPr>
              <p14:xfrm>
                <a:off x="11147080" y="796773"/>
                <a:ext cx="117720" cy="216000"/>
              </p14:xfrm>
            </p:contentPart>
          </mc:Choice>
          <mc:Fallback>
            <p:pic>
              <p:nvPicPr>
                <p:cNvPr id="126" name="Freihand 125">
                  <a:extLst>
                    <a:ext uri="{FF2B5EF4-FFF2-40B4-BE49-F238E27FC236}">
                      <a16:creationId xmlns:a16="http://schemas.microsoft.com/office/drawing/2014/main" id="{15BAF198-C3A2-8CFB-9BD3-B5092DEBCC8B}"/>
                    </a:ext>
                  </a:extLst>
                </p:cNvPr>
                <p:cNvPicPr/>
                <p:nvPr/>
              </p:nvPicPr>
              <p:blipFill>
                <a:blip r:embed="rId188"/>
                <a:stretch>
                  <a:fillRect/>
                </a:stretch>
              </p:blipFill>
              <p:spPr>
                <a:xfrm>
                  <a:off x="11138080" y="788133"/>
                  <a:ext cx="135360" cy="233640"/>
                </a:xfrm>
                <a:prstGeom prst="rect">
                  <a:avLst/>
                </a:prstGeom>
              </p:spPr>
            </p:pic>
          </mc:Fallback>
        </mc:AlternateContent>
      </p:grpSp>
      <p:sp>
        <p:nvSpPr>
          <p:cNvPr id="129" name="Textfeld 128">
            <a:extLst>
              <a:ext uri="{FF2B5EF4-FFF2-40B4-BE49-F238E27FC236}">
                <a16:creationId xmlns:a16="http://schemas.microsoft.com/office/drawing/2014/main" id="{DCA4D950-80D7-335D-943D-B681C031C29B}"/>
              </a:ext>
            </a:extLst>
          </p:cNvPr>
          <p:cNvSpPr txBox="1"/>
          <p:nvPr/>
        </p:nvSpPr>
        <p:spPr>
          <a:xfrm>
            <a:off x="658937" y="5812627"/>
            <a:ext cx="6100232" cy="646331"/>
          </a:xfrm>
          <a:prstGeom prst="rect">
            <a:avLst/>
          </a:prstGeom>
          <a:noFill/>
        </p:spPr>
        <p:txBody>
          <a:bodyPr wrap="square">
            <a:spAutoFit/>
          </a:bodyPr>
          <a:lstStyle/>
          <a:p>
            <a:r>
              <a:rPr lang="de-DE">
                <a:hlinkClick r:id="rId189"/>
              </a:rPr>
              <a:t>https://www.youtube.com/watch?v=8dNAJ29T64c</a:t>
            </a:r>
            <a:endParaRPr lang="de-DE"/>
          </a:p>
          <a:p>
            <a:r>
              <a:rPr lang="de-DE"/>
              <a:t>Video Externe Effekte</a:t>
            </a:r>
          </a:p>
        </p:txBody>
      </p:sp>
    </p:spTree>
    <p:extLst>
      <p:ext uri="{BB962C8B-B14F-4D97-AF65-F5344CB8AC3E}">
        <p14:creationId xmlns:p14="http://schemas.microsoft.com/office/powerpoint/2010/main" val="1007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34631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7055C618-9DFE-7033-1B5E-ABC7FBC87683}"/>
              </a:ext>
            </a:extLst>
          </p:cNvPr>
          <p:cNvSpPr txBox="1"/>
          <p:nvPr/>
        </p:nvSpPr>
        <p:spPr>
          <a:xfrm>
            <a:off x="7794969" y="117833"/>
            <a:ext cx="2645833" cy="369332"/>
          </a:xfrm>
          <a:prstGeom prst="rect">
            <a:avLst/>
          </a:prstGeom>
          <a:noFill/>
        </p:spPr>
        <p:txBody>
          <a:bodyPr wrap="square">
            <a:spAutoFit/>
          </a:bodyPr>
          <a:lstStyle/>
          <a:p>
            <a:pPr algn="ctr"/>
            <a:r>
              <a:rPr lang="de-DE" sz="1800">
                <a:latin typeface="Times New Roman" panose="02020603050405020304" pitchFamily="18" charset="0"/>
                <a:cs typeface="Times New Roman" panose="02020603050405020304" pitchFamily="18" charset="0"/>
              </a:rPr>
              <a:t>p=20-x</a:t>
            </a:r>
            <a:endParaRPr lang="de-DE" sz="1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6537519B-1DE1-632E-D12C-F0BC7C6106F3}"/>
              </a:ext>
            </a:extLst>
          </p:cNvPr>
          <p:cNvSpPr txBox="1"/>
          <p:nvPr/>
        </p:nvSpPr>
        <p:spPr>
          <a:xfrm>
            <a:off x="9204707" y="111935"/>
            <a:ext cx="2119460" cy="369332"/>
          </a:xfrm>
          <a:prstGeom prst="rect">
            <a:avLst/>
          </a:prstGeom>
          <a:noFill/>
        </p:spPr>
        <p:txBody>
          <a:bodyPr wrap="square">
            <a:spAutoFit/>
          </a:bodyPr>
          <a:lstStyle/>
          <a:p>
            <a:pPr algn="ctr"/>
            <a:r>
              <a:rPr lang="de-DE" sz="1800">
                <a:latin typeface="Times New Roman" panose="02020603050405020304" pitchFamily="18" charset="0"/>
                <a:cs typeface="Times New Roman" panose="02020603050405020304" pitchFamily="18" charset="0"/>
              </a:rPr>
              <a:t>p=2+x</a:t>
            </a:r>
            <a:endParaRPr lang="de-DE" sz="1800"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E388E4D6-955E-F7A4-F3BA-E82799B3AE3C}"/>
              </a:ext>
            </a:extLst>
          </p:cNvPr>
          <p:cNvSpPr txBox="1"/>
          <p:nvPr/>
        </p:nvSpPr>
        <p:spPr>
          <a:xfrm>
            <a:off x="10861379" y="144437"/>
            <a:ext cx="1272794" cy="369332"/>
          </a:xfrm>
          <a:prstGeom prst="rect">
            <a:avLst/>
          </a:prstGeom>
          <a:noFill/>
        </p:spPr>
        <p:txBody>
          <a:bodyPr wrap="square">
            <a:spAutoFit/>
          </a:bodyPr>
          <a:lstStyle/>
          <a:p>
            <a:pPr algn="ctr"/>
            <a:r>
              <a:rPr lang="de-DE" sz="1800">
                <a:latin typeface="Times New Roman" panose="02020603050405020304" pitchFamily="18" charset="0"/>
                <a:cs typeface="Times New Roman" panose="02020603050405020304" pitchFamily="18" charset="0"/>
              </a:rPr>
              <a:t>S=4x</a:t>
            </a:r>
            <a:endParaRPr lang="de-DE" sz="1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3">
            <p14:nvContentPartPr>
              <p14:cNvPr id="13" name="Freihand 12">
                <a:extLst>
                  <a:ext uri="{FF2B5EF4-FFF2-40B4-BE49-F238E27FC236}">
                    <a16:creationId xmlns:a16="http://schemas.microsoft.com/office/drawing/2014/main" id="{95525E56-2D43-4B79-1541-00BBC51AAF77}"/>
                  </a:ext>
                </a:extLst>
              </p14:cNvPr>
              <p14:cNvContentPartPr/>
              <p14:nvPr/>
            </p14:nvContentPartPr>
            <p14:xfrm>
              <a:off x="8536360" y="1288173"/>
              <a:ext cx="8280" cy="12600"/>
            </p14:xfrm>
          </p:contentPart>
        </mc:Choice>
        <mc:Fallback>
          <p:pic>
            <p:nvPicPr>
              <p:cNvPr id="13" name="Freihand 12">
                <a:extLst>
                  <a:ext uri="{FF2B5EF4-FFF2-40B4-BE49-F238E27FC236}">
                    <a16:creationId xmlns:a16="http://schemas.microsoft.com/office/drawing/2014/main" id="{95525E56-2D43-4B79-1541-00BBC51AAF77}"/>
                  </a:ext>
                </a:extLst>
              </p:cNvPr>
              <p:cNvPicPr/>
              <p:nvPr/>
            </p:nvPicPr>
            <p:blipFill>
              <a:blip r:embed="rId4"/>
              <a:stretch>
                <a:fillRect/>
              </a:stretch>
            </p:blipFill>
            <p:spPr>
              <a:xfrm>
                <a:off x="8527360" y="1279173"/>
                <a:ext cx="25920" cy="30240"/>
              </a:xfrm>
              <a:prstGeom prst="rect">
                <a:avLst/>
              </a:prstGeom>
            </p:spPr>
          </p:pic>
        </mc:Fallback>
      </mc:AlternateContent>
      <p:grpSp>
        <p:nvGrpSpPr>
          <p:cNvPr id="31" name="Gruppieren 30">
            <a:extLst>
              <a:ext uri="{FF2B5EF4-FFF2-40B4-BE49-F238E27FC236}">
                <a16:creationId xmlns:a16="http://schemas.microsoft.com/office/drawing/2014/main" id="{C8D08058-BD55-621D-BD6B-4C1C74F79357}"/>
              </a:ext>
            </a:extLst>
          </p:cNvPr>
          <p:cNvGrpSpPr/>
          <p:nvPr/>
        </p:nvGrpSpPr>
        <p:grpSpPr>
          <a:xfrm>
            <a:off x="11358760" y="43653"/>
            <a:ext cx="708480" cy="167760"/>
            <a:chOff x="11358760" y="43653"/>
            <a:chExt cx="708480" cy="167760"/>
          </a:xfrm>
        </p:grpSpPr>
        <mc:AlternateContent xmlns:mc="http://schemas.openxmlformats.org/markup-compatibility/2006">
          <mc:Choice xmlns:p14="http://schemas.microsoft.com/office/powerpoint/2010/main" Requires="p14">
            <p:contentPart p14:bwMode="auto" r:id="rId5">
              <p14:nvContentPartPr>
                <p14:cNvPr id="26" name="Freihand 25">
                  <a:extLst>
                    <a:ext uri="{FF2B5EF4-FFF2-40B4-BE49-F238E27FC236}">
                      <a16:creationId xmlns:a16="http://schemas.microsoft.com/office/drawing/2014/main" id="{34AAD54F-E199-9699-BDE9-C07B24851765}"/>
                    </a:ext>
                  </a:extLst>
                </p14:cNvPr>
                <p14:cNvContentPartPr/>
                <p14:nvPr/>
              </p14:nvContentPartPr>
              <p14:xfrm>
                <a:off x="11358760" y="51933"/>
                <a:ext cx="76320" cy="135360"/>
              </p14:xfrm>
            </p:contentPart>
          </mc:Choice>
          <mc:Fallback>
            <p:pic>
              <p:nvPicPr>
                <p:cNvPr id="26" name="Freihand 25">
                  <a:extLst>
                    <a:ext uri="{FF2B5EF4-FFF2-40B4-BE49-F238E27FC236}">
                      <a16:creationId xmlns:a16="http://schemas.microsoft.com/office/drawing/2014/main" id="{34AAD54F-E199-9699-BDE9-C07B24851765}"/>
                    </a:ext>
                  </a:extLst>
                </p:cNvPr>
                <p:cNvPicPr/>
                <p:nvPr/>
              </p:nvPicPr>
              <p:blipFill>
                <a:blip r:embed="rId6"/>
                <a:stretch>
                  <a:fillRect/>
                </a:stretch>
              </p:blipFill>
              <p:spPr>
                <a:xfrm>
                  <a:off x="11350120" y="43293"/>
                  <a:ext cx="93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7" name="Freihand 26">
                  <a:extLst>
                    <a:ext uri="{FF2B5EF4-FFF2-40B4-BE49-F238E27FC236}">
                      <a16:creationId xmlns:a16="http://schemas.microsoft.com/office/drawing/2014/main" id="{FD9C5A98-CA70-8BAD-2280-4EFEAB11DEFF}"/>
                    </a:ext>
                  </a:extLst>
                </p14:cNvPr>
                <p14:cNvContentPartPr/>
                <p14:nvPr/>
              </p14:nvContentPartPr>
              <p14:xfrm>
                <a:off x="11489080" y="43653"/>
                <a:ext cx="129240" cy="138600"/>
              </p14:xfrm>
            </p:contentPart>
          </mc:Choice>
          <mc:Fallback>
            <p:pic>
              <p:nvPicPr>
                <p:cNvPr id="27" name="Freihand 26">
                  <a:extLst>
                    <a:ext uri="{FF2B5EF4-FFF2-40B4-BE49-F238E27FC236}">
                      <a16:creationId xmlns:a16="http://schemas.microsoft.com/office/drawing/2014/main" id="{FD9C5A98-CA70-8BAD-2280-4EFEAB11DEFF}"/>
                    </a:ext>
                  </a:extLst>
                </p:cNvPr>
                <p:cNvPicPr/>
                <p:nvPr/>
              </p:nvPicPr>
              <p:blipFill>
                <a:blip r:embed="rId8"/>
                <a:stretch>
                  <a:fillRect/>
                </a:stretch>
              </p:blipFill>
              <p:spPr>
                <a:xfrm>
                  <a:off x="11480440" y="35013"/>
                  <a:ext cx="146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 name="Freihand 27">
                  <a:extLst>
                    <a:ext uri="{FF2B5EF4-FFF2-40B4-BE49-F238E27FC236}">
                      <a16:creationId xmlns:a16="http://schemas.microsoft.com/office/drawing/2014/main" id="{5DB169F1-1234-BDB8-8DDC-C1B6865859D7}"/>
                    </a:ext>
                  </a:extLst>
                </p14:cNvPr>
                <p14:cNvContentPartPr/>
                <p14:nvPr/>
              </p14:nvContentPartPr>
              <p14:xfrm>
                <a:off x="11673040" y="139053"/>
                <a:ext cx="60480" cy="49320"/>
              </p14:xfrm>
            </p:contentPart>
          </mc:Choice>
          <mc:Fallback>
            <p:pic>
              <p:nvPicPr>
                <p:cNvPr id="28" name="Freihand 27">
                  <a:extLst>
                    <a:ext uri="{FF2B5EF4-FFF2-40B4-BE49-F238E27FC236}">
                      <a16:creationId xmlns:a16="http://schemas.microsoft.com/office/drawing/2014/main" id="{5DB169F1-1234-BDB8-8DDC-C1B6865859D7}"/>
                    </a:ext>
                  </a:extLst>
                </p:cNvPr>
                <p:cNvPicPr/>
                <p:nvPr/>
              </p:nvPicPr>
              <p:blipFill>
                <a:blip r:embed="rId10"/>
                <a:stretch>
                  <a:fillRect/>
                </a:stretch>
              </p:blipFill>
              <p:spPr>
                <a:xfrm>
                  <a:off x="11664400" y="130413"/>
                  <a:ext cx="78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 name="Freihand 28">
                  <a:extLst>
                    <a:ext uri="{FF2B5EF4-FFF2-40B4-BE49-F238E27FC236}">
                      <a16:creationId xmlns:a16="http://schemas.microsoft.com/office/drawing/2014/main" id="{A42F684E-F960-D699-6A09-B9678507DC21}"/>
                    </a:ext>
                  </a:extLst>
                </p14:cNvPr>
                <p14:cNvContentPartPr/>
                <p14:nvPr/>
              </p14:nvContentPartPr>
              <p14:xfrm>
                <a:off x="11784280" y="78933"/>
                <a:ext cx="82080" cy="132480"/>
              </p14:xfrm>
            </p:contentPart>
          </mc:Choice>
          <mc:Fallback>
            <p:pic>
              <p:nvPicPr>
                <p:cNvPr id="29" name="Freihand 28">
                  <a:extLst>
                    <a:ext uri="{FF2B5EF4-FFF2-40B4-BE49-F238E27FC236}">
                      <a16:creationId xmlns:a16="http://schemas.microsoft.com/office/drawing/2014/main" id="{A42F684E-F960-D699-6A09-B9678507DC21}"/>
                    </a:ext>
                  </a:extLst>
                </p:cNvPr>
                <p:cNvPicPr/>
                <p:nvPr/>
              </p:nvPicPr>
              <p:blipFill>
                <a:blip r:embed="rId12"/>
                <a:stretch>
                  <a:fillRect/>
                </a:stretch>
              </p:blipFill>
              <p:spPr>
                <a:xfrm>
                  <a:off x="11775280" y="69933"/>
                  <a:ext cx="99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0" name="Freihand 29">
                  <a:extLst>
                    <a:ext uri="{FF2B5EF4-FFF2-40B4-BE49-F238E27FC236}">
                      <a16:creationId xmlns:a16="http://schemas.microsoft.com/office/drawing/2014/main" id="{5BD5AC99-9AEE-19FD-7951-70EB6611D010}"/>
                    </a:ext>
                  </a:extLst>
                </p14:cNvPr>
                <p14:cNvContentPartPr/>
                <p14:nvPr/>
              </p14:nvContentPartPr>
              <p14:xfrm>
                <a:off x="11886880" y="137613"/>
                <a:ext cx="180360" cy="54000"/>
              </p14:xfrm>
            </p:contentPart>
          </mc:Choice>
          <mc:Fallback>
            <p:pic>
              <p:nvPicPr>
                <p:cNvPr id="30" name="Freihand 29">
                  <a:extLst>
                    <a:ext uri="{FF2B5EF4-FFF2-40B4-BE49-F238E27FC236}">
                      <a16:creationId xmlns:a16="http://schemas.microsoft.com/office/drawing/2014/main" id="{5BD5AC99-9AEE-19FD-7951-70EB6611D010}"/>
                    </a:ext>
                  </a:extLst>
                </p:cNvPr>
                <p:cNvPicPr/>
                <p:nvPr/>
              </p:nvPicPr>
              <p:blipFill>
                <a:blip r:embed="rId14"/>
                <a:stretch>
                  <a:fillRect/>
                </a:stretch>
              </p:blipFill>
              <p:spPr>
                <a:xfrm>
                  <a:off x="11877880" y="128973"/>
                  <a:ext cx="198000" cy="71640"/>
                </a:xfrm>
                <a:prstGeom prst="rect">
                  <a:avLst/>
                </a:prstGeom>
              </p:spPr>
            </p:pic>
          </mc:Fallback>
        </mc:AlternateContent>
      </p:grpSp>
      <p:grpSp>
        <p:nvGrpSpPr>
          <p:cNvPr id="37" name="Gruppieren 36">
            <a:extLst>
              <a:ext uri="{FF2B5EF4-FFF2-40B4-BE49-F238E27FC236}">
                <a16:creationId xmlns:a16="http://schemas.microsoft.com/office/drawing/2014/main" id="{A59DF135-B327-1D42-BA83-C3E7EFDD7C41}"/>
              </a:ext>
            </a:extLst>
          </p:cNvPr>
          <p:cNvGrpSpPr/>
          <p:nvPr/>
        </p:nvGrpSpPr>
        <p:grpSpPr>
          <a:xfrm>
            <a:off x="8778640" y="23133"/>
            <a:ext cx="777960" cy="397800"/>
            <a:chOff x="8778640" y="23133"/>
            <a:chExt cx="777960" cy="397800"/>
          </a:xfrm>
        </p:grpSpPr>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178F3E22-B674-EBFD-FCD6-B7E356739DCD}"/>
                    </a:ext>
                  </a:extLst>
                </p14:cNvPr>
                <p14:cNvContentPartPr/>
                <p14:nvPr/>
              </p14:nvContentPartPr>
              <p14:xfrm>
                <a:off x="8778640" y="55893"/>
                <a:ext cx="19800" cy="119160"/>
              </p14:xfrm>
            </p:contentPart>
          </mc:Choice>
          <mc:Fallback>
            <p:pic>
              <p:nvPicPr>
                <p:cNvPr id="14" name="Freihand 13">
                  <a:extLst>
                    <a:ext uri="{FF2B5EF4-FFF2-40B4-BE49-F238E27FC236}">
                      <a16:creationId xmlns:a16="http://schemas.microsoft.com/office/drawing/2014/main" id="{178F3E22-B674-EBFD-FCD6-B7E356739DCD}"/>
                    </a:ext>
                  </a:extLst>
                </p:cNvPr>
                <p:cNvPicPr/>
                <p:nvPr/>
              </p:nvPicPr>
              <p:blipFill>
                <a:blip r:embed="rId16"/>
                <a:stretch>
                  <a:fillRect/>
                </a:stretch>
              </p:blipFill>
              <p:spPr>
                <a:xfrm>
                  <a:off x="8769640" y="46893"/>
                  <a:ext cx="37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A1D0AC08-FC76-C969-71B0-F68DF08A55B3}"/>
                    </a:ext>
                  </a:extLst>
                </p14:cNvPr>
                <p14:cNvContentPartPr/>
                <p14:nvPr/>
              </p14:nvContentPartPr>
              <p14:xfrm>
                <a:off x="8797720" y="60573"/>
                <a:ext cx="85680" cy="121680"/>
              </p14:xfrm>
            </p:contentPart>
          </mc:Choice>
          <mc:Fallback>
            <p:pic>
              <p:nvPicPr>
                <p:cNvPr id="15" name="Freihand 14">
                  <a:extLst>
                    <a:ext uri="{FF2B5EF4-FFF2-40B4-BE49-F238E27FC236}">
                      <a16:creationId xmlns:a16="http://schemas.microsoft.com/office/drawing/2014/main" id="{A1D0AC08-FC76-C969-71B0-F68DF08A55B3}"/>
                    </a:ext>
                  </a:extLst>
                </p:cNvPr>
                <p:cNvPicPr/>
                <p:nvPr/>
              </p:nvPicPr>
              <p:blipFill>
                <a:blip r:embed="rId18"/>
                <a:stretch>
                  <a:fillRect/>
                </a:stretch>
              </p:blipFill>
              <p:spPr>
                <a:xfrm>
                  <a:off x="8789080" y="51573"/>
                  <a:ext cx="1033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D8EA1757-B43B-80A3-1B53-FAF3B2B90638}"/>
                    </a:ext>
                  </a:extLst>
                </p14:cNvPr>
                <p14:cNvContentPartPr/>
                <p14:nvPr/>
              </p14:nvContentPartPr>
              <p14:xfrm>
                <a:off x="8923000" y="126813"/>
                <a:ext cx="93240" cy="55080"/>
              </p14:xfrm>
            </p:contentPart>
          </mc:Choice>
          <mc:Fallback>
            <p:pic>
              <p:nvPicPr>
                <p:cNvPr id="16" name="Freihand 15">
                  <a:extLst>
                    <a:ext uri="{FF2B5EF4-FFF2-40B4-BE49-F238E27FC236}">
                      <a16:creationId xmlns:a16="http://schemas.microsoft.com/office/drawing/2014/main" id="{D8EA1757-B43B-80A3-1B53-FAF3B2B90638}"/>
                    </a:ext>
                  </a:extLst>
                </p:cNvPr>
                <p:cNvPicPr/>
                <p:nvPr/>
              </p:nvPicPr>
              <p:blipFill>
                <a:blip r:embed="rId20"/>
                <a:stretch>
                  <a:fillRect/>
                </a:stretch>
              </p:blipFill>
              <p:spPr>
                <a:xfrm>
                  <a:off x="8914360" y="118173"/>
                  <a:ext cx="110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4744EABC-3FA0-273A-F278-EDB954FDE8D0}"/>
                    </a:ext>
                  </a:extLst>
                </p14:cNvPr>
                <p14:cNvContentPartPr/>
                <p14:nvPr/>
              </p14:nvContentPartPr>
              <p14:xfrm>
                <a:off x="9058360" y="61653"/>
                <a:ext cx="56880" cy="142200"/>
              </p14:xfrm>
            </p:contentPart>
          </mc:Choice>
          <mc:Fallback>
            <p:pic>
              <p:nvPicPr>
                <p:cNvPr id="17" name="Freihand 16">
                  <a:extLst>
                    <a:ext uri="{FF2B5EF4-FFF2-40B4-BE49-F238E27FC236}">
                      <a16:creationId xmlns:a16="http://schemas.microsoft.com/office/drawing/2014/main" id="{4744EABC-3FA0-273A-F278-EDB954FDE8D0}"/>
                    </a:ext>
                  </a:extLst>
                </p:cNvPr>
                <p:cNvPicPr/>
                <p:nvPr/>
              </p:nvPicPr>
              <p:blipFill>
                <a:blip r:embed="rId22"/>
                <a:stretch>
                  <a:fillRect/>
                </a:stretch>
              </p:blipFill>
              <p:spPr>
                <a:xfrm>
                  <a:off x="9049360" y="53013"/>
                  <a:ext cx="74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6E373A0F-79FD-6F12-DEA7-74A3A483E7F9}"/>
                    </a:ext>
                  </a:extLst>
                </p14:cNvPr>
                <p14:cNvContentPartPr/>
                <p14:nvPr/>
              </p14:nvContentPartPr>
              <p14:xfrm>
                <a:off x="9167080" y="23133"/>
                <a:ext cx="163800" cy="131040"/>
              </p14:xfrm>
            </p:contentPart>
          </mc:Choice>
          <mc:Fallback>
            <p:pic>
              <p:nvPicPr>
                <p:cNvPr id="18" name="Freihand 17">
                  <a:extLst>
                    <a:ext uri="{FF2B5EF4-FFF2-40B4-BE49-F238E27FC236}">
                      <a16:creationId xmlns:a16="http://schemas.microsoft.com/office/drawing/2014/main" id="{6E373A0F-79FD-6F12-DEA7-74A3A483E7F9}"/>
                    </a:ext>
                  </a:extLst>
                </p:cNvPr>
                <p:cNvPicPr/>
                <p:nvPr/>
              </p:nvPicPr>
              <p:blipFill>
                <a:blip r:embed="rId24"/>
                <a:stretch>
                  <a:fillRect/>
                </a:stretch>
              </p:blipFill>
              <p:spPr>
                <a:xfrm>
                  <a:off x="9158080" y="14493"/>
                  <a:ext cx="181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55CE4EE5-BE70-84B1-6902-E8028DFB57BA}"/>
                    </a:ext>
                  </a:extLst>
                </p14:cNvPr>
                <p14:cNvContentPartPr/>
                <p14:nvPr/>
              </p14:nvContentPartPr>
              <p14:xfrm>
                <a:off x="9354640" y="112053"/>
                <a:ext cx="201960" cy="97560"/>
              </p14:xfrm>
            </p:contentPart>
          </mc:Choice>
          <mc:Fallback>
            <p:pic>
              <p:nvPicPr>
                <p:cNvPr id="19" name="Freihand 18">
                  <a:extLst>
                    <a:ext uri="{FF2B5EF4-FFF2-40B4-BE49-F238E27FC236}">
                      <a16:creationId xmlns:a16="http://schemas.microsoft.com/office/drawing/2014/main" id="{55CE4EE5-BE70-84B1-6902-E8028DFB57BA}"/>
                    </a:ext>
                  </a:extLst>
                </p:cNvPr>
                <p:cNvPicPr/>
                <p:nvPr/>
              </p:nvPicPr>
              <p:blipFill>
                <a:blip r:embed="rId26"/>
                <a:stretch>
                  <a:fillRect/>
                </a:stretch>
              </p:blipFill>
              <p:spPr>
                <a:xfrm>
                  <a:off x="9346000" y="103053"/>
                  <a:ext cx="219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 name="Freihand 35">
                  <a:extLst>
                    <a:ext uri="{FF2B5EF4-FFF2-40B4-BE49-F238E27FC236}">
                      <a16:creationId xmlns:a16="http://schemas.microsoft.com/office/drawing/2014/main" id="{55008970-A5E7-C2BF-7218-C57AD742319B}"/>
                    </a:ext>
                  </a:extLst>
                </p14:cNvPr>
                <p14:cNvContentPartPr/>
                <p14:nvPr/>
              </p14:nvContentPartPr>
              <p14:xfrm>
                <a:off x="9286600" y="199893"/>
                <a:ext cx="70560" cy="221040"/>
              </p14:xfrm>
            </p:contentPart>
          </mc:Choice>
          <mc:Fallback>
            <p:pic>
              <p:nvPicPr>
                <p:cNvPr id="36" name="Freihand 35">
                  <a:extLst>
                    <a:ext uri="{FF2B5EF4-FFF2-40B4-BE49-F238E27FC236}">
                      <a16:creationId xmlns:a16="http://schemas.microsoft.com/office/drawing/2014/main" id="{55008970-A5E7-C2BF-7218-C57AD742319B}"/>
                    </a:ext>
                  </a:extLst>
                </p:cNvPr>
                <p:cNvPicPr/>
                <p:nvPr/>
              </p:nvPicPr>
              <p:blipFill>
                <a:blip r:embed="rId28"/>
                <a:stretch>
                  <a:fillRect/>
                </a:stretch>
              </p:blipFill>
              <p:spPr>
                <a:xfrm>
                  <a:off x="9277960" y="190893"/>
                  <a:ext cx="88200" cy="23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46" name="Freihand 45">
                <a:extLst>
                  <a:ext uri="{FF2B5EF4-FFF2-40B4-BE49-F238E27FC236}">
                    <a16:creationId xmlns:a16="http://schemas.microsoft.com/office/drawing/2014/main" id="{D7C0722E-37F3-2572-5B41-AFCF0F3B9DC9}"/>
                  </a:ext>
                </a:extLst>
              </p14:cNvPr>
              <p14:cNvContentPartPr/>
              <p14:nvPr/>
            </p14:nvContentPartPr>
            <p14:xfrm>
              <a:off x="3862840" y="3465453"/>
              <a:ext cx="130680" cy="256320"/>
            </p14:xfrm>
          </p:contentPart>
        </mc:Choice>
        <mc:Fallback>
          <p:pic>
            <p:nvPicPr>
              <p:cNvPr id="46" name="Freihand 45">
                <a:extLst>
                  <a:ext uri="{FF2B5EF4-FFF2-40B4-BE49-F238E27FC236}">
                    <a16:creationId xmlns:a16="http://schemas.microsoft.com/office/drawing/2014/main" id="{D7C0722E-37F3-2572-5B41-AFCF0F3B9DC9}"/>
                  </a:ext>
                </a:extLst>
              </p:cNvPr>
              <p:cNvPicPr/>
              <p:nvPr/>
            </p:nvPicPr>
            <p:blipFill>
              <a:blip r:embed="rId30"/>
              <a:stretch>
                <a:fillRect/>
              </a:stretch>
            </p:blipFill>
            <p:spPr>
              <a:xfrm>
                <a:off x="3853840" y="3456453"/>
                <a:ext cx="148320" cy="273960"/>
              </a:xfrm>
              <a:prstGeom prst="rect">
                <a:avLst/>
              </a:prstGeom>
            </p:spPr>
          </p:pic>
        </mc:Fallback>
      </mc:AlternateContent>
      <p:grpSp>
        <p:nvGrpSpPr>
          <p:cNvPr id="53" name="Gruppieren 52">
            <a:extLst>
              <a:ext uri="{FF2B5EF4-FFF2-40B4-BE49-F238E27FC236}">
                <a16:creationId xmlns:a16="http://schemas.microsoft.com/office/drawing/2014/main" id="{A36A6572-ABDE-6FE5-B28B-D90A5D1D37AA}"/>
              </a:ext>
            </a:extLst>
          </p:cNvPr>
          <p:cNvGrpSpPr/>
          <p:nvPr/>
        </p:nvGrpSpPr>
        <p:grpSpPr>
          <a:xfrm>
            <a:off x="10027120" y="37893"/>
            <a:ext cx="702360" cy="325800"/>
            <a:chOff x="10027120" y="37893"/>
            <a:chExt cx="702360" cy="325800"/>
          </a:xfrm>
        </p:grpSpPr>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4F1648CB-211C-F152-194E-31CE5A11CF0A}"/>
                    </a:ext>
                  </a:extLst>
                </p14:cNvPr>
                <p14:cNvContentPartPr/>
                <p14:nvPr/>
              </p14:nvContentPartPr>
              <p14:xfrm>
                <a:off x="10027120" y="38613"/>
                <a:ext cx="209160" cy="155520"/>
              </p14:xfrm>
            </p:contentPart>
          </mc:Choice>
          <mc:Fallback>
            <p:pic>
              <p:nvPicPr>
                <p:cNvPr id="20" name="Freihand 19">
                  <a:extLst>
                    <a:ext uri="{FF2B5EF4-FFF2-40B4-BE49-F238E27FC236}">
                      <a16:creationId xmlns:a16="http://schemas.microsoft.com/office/drawing/2014/main" id="{4F1648CB-211C-F152-194E-31CE5A11CF0A}"/>
                    </a:ext>
                  </a:extLst>
                </p:cNvPr>
                <p:cNvPicPr/>
                <p:nvPr/>
              </p:nvPicPr>
              <p:blipFill>
                <a:blip r:embed="rId32"/>
                <a:stretch>
                  <a:fillRect/>
                </a:stretch>
              </p:blipFill>
              <p:spPr>
                <a:xfrm>
                  <a:off x="10018120" y="29973"/>
                  <a:ext cx="226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A5BFFD3-FD80-00BC-CBE9-F1C5F58B8F82}"/>
                    </a:ext>
                  </a:extLst>
                </p14:cNvPr>
                <p14:cNvContentPartPr/>
                <p14:nvPr/>
              </p14:nvContentPartPr>
              <p14:xfrm>
                <a:off x="10282000" y="124293"/>
                <a:ext cx="93240" cy="98280"/>
              </p14:xfrm>
            </p:contentPart>
          </mc:Choice>
          <mc:Fallback>
            <p:pic>
              <p:nvPicPr>
                <p:cNvPr id="21" name="Freihand 20">
                  <a:extLst>
                    <a:ext uri="{FF2B5EF4-FFF2-40B4-BE49-F238E27FC236}">
                      <a16:creationId xmlns:a16="http://schemas.microsoft.com/office/drawing/2014/main" id="{6A5BFFD3-FD80-00BC-CBE9-F1C5F58B8F82}"/>
                    </a:ext>
                  </a:extLst>
                </p:cNvPr>
                <p:cNvPicPr/>
                <p:nvPr/>
              </p:nvPicPr>
              <p:blipFill>
                <a:blip r:embed="rId34"/>
                <a:stretch>
                  <a:fillRect/>
                </a:stretch>
              </p:blipFill>
              <p:spPr>
                <a:xfrm>
                  <a:off x="10273360" y="115293"/>
                  <a:ext cx="110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617982A5-30C7-A8BC-7EC3-0D7CC4B0DC1F}"/>
                    </a:ext>
                  </a:extLst>
                </p14:cNvPr>
                <p14:cNvContentPartPr/>
                <p14:nvPr/>
              </p14:nvContentPartPr>
              <p14:xfrm>
                <a:off x="10463800" y="37893"/>
                <a:ext cx="61200" cy="113760"/>
              </p14:xfrm>
            </p:contentPart>
          </mc:Choice>
          <mc:Fallback>
            <p:pic>
              <p:nvPicPr>
                <p:cNvPr id="22" name="Freihand 21">
                  <a:extLst>
                    <a:ext uri="{FF2B5EF4-FFF2-40B4-BE49-F238E27FC236}">
                      <a16:creationId xmlns:a16="http://schemas.microsoft.com/office/drawing/2014/main" id="{617982A5-30C7-A8BC-7EC3-0D7CC4B0DC1F}"/>
                    </a:ext>
                  </a:extLst>
                </p:cNvPr>
                <p:cNvPicPr/>
                <p:nvPr/>
              </p:nvPicPr>
              <p:blipFill>
                <a:blip r:embed="rId36"/>
                <a:stretch>
                  <a:fillRect/>
                </a:stretch>
              </p:blipFill>
              <p:spPr>
                <a:xfrm>
                  <a:off x="10455160" y="29253"/>
                  <a:ext cx="78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E0AFE79A-1201-2812-6973-11737AFD218E}"/>
                    </a:ext>
                  </a:extLst>
                </p14:cNvPr>
                <p14:cNvContentPartPr/>
                <p14:nvPr/>
              </p14:nvContentPartPr>
              <p14:xfrm>
                <a:off x="10561000" y="47253"/>
                <a:ext cx="168480" cy="122040"/>
              </p14:xfrm>
            </p:contentPart>
          </mc:Choice>
          <mc:Fallback>
            <p:pic>
              <p:nvPicPr>
                <p:cNvPr id="23" name="Freihand 22">
                  <a:extLst>
                    <a:ext uri="{FF2B5EF4-FFF2-40B4-BE49-F238E27FC236}">
                      <a16:creationId xmlns:a16="http://schemas.microsoft.com/office/drawing/2014/main" id="{E0AFE79A-1201-2812-6973-11737AFD218E}"/>
                    </a:ext>
                  </a:extLst>
                </p:cNvPr>
                <p:cNvPicPr/>
                <p:nvPr/>
              </p:nvPicPr>
              <p:blipFill>
                <a:blip r:embed="rId38"/>
                <a:stretch>
                  <a:fillRect/>
                </a:stretch>
              </p:blipFill>
              <p:spPr>
                <a:xfrm>
                  <a:off x="10552000" y="38253"/>
                  <a:ext cx="186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2" name="Freihand 51">
                  <a:extLst>
                    <a:ext uri="{FF2B5EF4-FFF2-40B4-BE49-F238E27FC236}">
                      <a16:creationId xmlns:a16="http://schemas.microsoft.com/office/drawing/2014/main" id="{D5F67624-45DE-25AC-CD99-FFCB92F1BF6A}"/>
                    </a:ext>
                  </a:extLst>
                </p14:cNvPr>
                <p14:cNvContentPartPr/>
                <p14:nvPr/>
              </p14:nvContentPartPr>
              <p14:xfrm>
                <a:off x="10397560" y="190893"/>
                <a:ext cx="84960" cy="172800"/>
              </p14:xfrm>
            </p:contentPart>
          </mc:Choice>
          <mc:Fallback>
            <p:pic>
              <p:nvPicPr>
                <p:cNvPr id="52" name="Freihand 51">
                  <a:extLst>
                    <a:ext uri="{FF2B5EF4-FFF2-40B4-BE49-F238E27FC236}">
                      <a16:creationId xmlns:a16="http://schemas.microsoft.com/office/drawing/2014/main" id="{D5F67624-45DE-25AC-CD99-FFCB92F1BF6A}"/>
                    </a:ext>
                  </a:extLst>
                </p:cNvPr>
                <p:cNvPicPr/>
                <p:nvPr/>
              </p:nvPicPr>
              <p:blipFill>
                <a:blip r:embed="rId40"/>
                <a:stretch>
                  <a:fillRect/>
                </a:stretch>
              </p:blipFill>
              <p:spPr>
                <a:xfrm>
                  <a:off x="10388560" y="181893"/>
                  <a:ext cx="102600" cy="1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54" name="Freihand 53">
                <a:extLst>
                  <a:ext uri="{FF2B5EF4-FFF2-40B4-BE49-F238E27FC236}">
                    <a16:creationId xmlns:a16="http://schemas.microsoft.com/office/drawing/2014/main" id="{DB45D50C-5319-4462-9571-A2FBF50D7E92}"/>
                  </a:ext>
                </a:extLst>
              </p14:cNvPr>
              <p14:cNvContentPartPr/>
              <p14:nvPr/>
            </p14:nvContentPartPr>
            <p14:xfrm>
              <a:off x="4112680" y="3887373"/>
              <a:ext cx="25560" cy="308880"/>
            </p14:xfrm>
          </p:contentPart>
        </mc:Choice>
        <mc:Fallback>
          <p:pic>
            <p:nvPicPr>
              <p:cNvPr id="54" name="Freihand 53">
                <a:extLst>
                  <a:ext uri="{FF2B5EF4-FFF2-40B4-BE49-F238E27FC236}">
                    <a16:creationId xmlns:a16="http://schemas.microsoft.com/office/drawing/2014/main" id="{DB45D50C-5319-4462-9571-A2FBF50D7E92}"/>
                  </a:ext>
                </a:extLst>
              </p:cNvPr>
              <p:cNvPicPr/>
              <p:nvPr/>
            </p:nvPicPr>
            <p:blipFill>
              <a:blip r:embed="rId42"/>
              <a:stretch>
                <a:fillRect/>
              </a:stretch>
            </p:blipFill>
            <p:spPr>
              <a:xfrm>
                <a:off x="4104040" y="3878733"/>
                <a:ext cx="43200" cy="326520"/>
              </a:xfrm>
              <a:prstGeom prst="rect">
                <a:avLst/>
              </a:prstGeom>
            </p:spPr>
          </p:pic>
        </mc:Fallback>
      </mc:AlternateContent>
      <p:grpSp>
        <p:nvGrpSpPr>
          <p:cNvPr id="86" name="Gruppieren 85">
            <a:extLst>
              <a:ext uri="{FF2B5EF4-FFF2-40B4-BE49-F238E27FC236}">
                <a16:creationId xmlns:a16="http://schemas.microsoft.com/office/drawing/2014/main" id="{880439FE-87C6-738F-BA28-898DD9EAB07C}"/>
              </a:ext>
            </a:extLst>
          </p:cNvPr>
          <p:cNvGrpSpPr/>
          <p:nvPr/>
        </p:nvGrpSpPr>
        <p:grpSpPr>
          <a:xfrm>
            <a:off x="8587840" y="546213"/>
            <a:ext cx="242280" cy="385560"/>
            <a:chOff x="8587840" y="546213"/>
            <a:chExt cx="242280" cy="385560"/>
          </a:xfrm>
        </p:grpSpPr>
        <mc:AlternateContent xmlns:mc="http://schemas.openxmlformats.org/markup-compatibility/2006">
          <mc:Choice xmlns:p14="http://schemas.microsoft.com/office/powerpoint/2010/main" Requires="p14">
            <p:contentPart p14:bwMode="auto" r:id="rId43">
              <p14:nvContentPartPr>
                <p14:cNvPr id="77" name="Freihand 76">
                  <a:extLst>
                    <a:ext uri="{FF2B5EF4-FFF2-40B4-BE49-F238E27FC236}">
                      <a16:creationId xmlns:a16="http://schemas.microsoft.com/office/drawing/2014/main" id="{79F8E2D7-F123-8312-9C50-9C3F8CF5D16E}"/>
                    </a:ext>
                  </a:extLst>
                </p14:cNvPr>
                <p14:cNvContentPartPr/>
                <p14:nvPr/>
              </p14:nvContentPartPr>
              <p14:xfrm>
                <a:off x="8669560" y="695613"/>
                <a:ext cx="138600" cy="196200"/>
              </p14:xfrm>
            </p:contentPart>
          </mc:Choice>
          <mc:Fallback>
            <p:pic>
              <p:nvPicPr>
                <p:cNvPr id="77" name="Freihand 76">
                  <a:extLst>
                    <a:ext uri="{FF2B5EF4-FFF2-40B4-BE49-F238E27FC236}">
                      <a16:creationId xmlns:a16="http://schemas.microsoft.com/office/drawing/2014/main" id="{79F8E2D7-F123-8312-9C50-9C3F8CF5D16E}"/>
                    </a:ext>
                  </a:extLst>
                </p:cNvPr>
                <p:cNvPicPr/>
                <p:nvPr/>
              </p:nvPicPr>
              <p:blipFill>
                <a:blip r:embed="rId44"/>
                <a:stretch>
                  <a:fillRect/>
                </a:stretch>
              </p:blipFill>
              <p:spPr>
                <a:xfrm>
                  <a:off x="8660560" y="686613"/>
                  <a:ext cx="1562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8" name="Freihand 77">
                  <a:extLst>
                    <a:ext uri="{FF2B5EF4-FFF2-40B4-BE49-F238E27FC236}">
                      <a16:creationId xmlns:a16="http://schemas.microsoft.com/office/drawing/2014/main" id="{4A3D5EE9-5F7F-C4E5-E723-17AA3CBEB38D}"/>
                    </a:ext>
                  </a:extLst>
                </p14:cNvPr>
                <p14:cNvContentPartPr/>
                <p14:nvPr/>
              </p14:nvContentPartPr>
              <p14:xfrm>
                <a:off x="8704120" y="690573"/>
                <a:ext cx="126000" cy="241200"/>
              </p14:xfrm>
            </p:contentPart>
          </mc:Choice>
          <mc:Fallback>
            <p:pic>
              <p:nvPicPr>
                <p:cNvPr id="78" name="Freihand 77">
                  <a:extLst>
                    <a:ext uri="{FF2B5EF4-FFF2-40B4-BE49-F238E27FC236}">
                      <a16:creationId xmlns:a16="http://schemas.microsoft.com/office/drawing/2014/main" id="{4A3D5EE9-5F7F-C4E5-E723-17AA3CBEB38D}"/>
                    </a:ext>
                  </a:extLst>
                </p:cNvPr>
                <p:cNvPicPr/>
                <p:nvPr/>
              </p:nvPicPr>
              <p:blipFill>
                <a:blip r:embed="rId46"/>
                <a:stretch>
                  <a:fillRect/>
                </a:stretch>
              </p:blipFill>
              <p:spPr>
                <a:xfrm>
                  <a:off x="8695120" y="681933"/>
                  <a:ext cx="1436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9" name="Freihand 78">
                  <a:extLst>
                    <a:ext uri="{FF2B5EF4-FFF2-40B4-BE49-F238E27FC236}">
                      <a16:creationId xmlns:a16="http://schemas.microsoft.com/office/drawing/2014/main" id="{762D320A-1A87-3FFB-517A-6FD2EB3E9FCC}"/>
                    </a:ext>
                  </a:extLst>
                </p14:cNvPr>
                <p14:cNvContentPartPr/>
                <p14:nvPr/>
              </p14:nvContentPartPr>
              <p14:xfrm>
                <a:off x="8587840" y="546213"/>
                <a:ext cx="87480" cy="102600"/>
              </p14:xfrm>
            </p:contentPart>
          </mc:Choice>
          <mc:Fallback>
            <p:pic>
              <p:nvPicPr>
                <p:cNvPr id="79" name="Freihand 78">
                  <a:extLst>
                    <a:ext uri="{FF2B5EF4-FFF2-40B4-BE49-F238E27FC236}">
                      <a16:creationId xmlns:a16="http://schemas.microsoft.com/office/drawing/2014/main" id="{762D320A-1A87-3FFB-517A-6FD2EB3E9FCC}"/>
                    </a:ext>
                  </a:extLst>
                </p:cNvPr>
                <p:cNvPicPr/>
                <p:nvPr/>
              </p:nvPicPr>
              <p:blipFill>
                <a:blip r:embed="rId48"/>
                <a:stretch>
                  <a:fillRect/>
                </a:stretch>
              </p:blipFill>
              <p:spPr>
                <a:xfrm>
                  <a:off x="8578840" y="537573"/>
                  <a:ext cx="105120" cy="120240"/>
                </a:xfrm>
                <a:prstGeom prst="rect">
                  <a:avLst/>
                </a:prstGeom>
              </p:spPr>
            </p:pic>
          </mc:Fallback>
        </mc:AlternateContent>
      </p:grpSp>
      <p:grpSp>
        <p:nvGrpSpPr>
          <p:cNvPr id="85" name="Gruppieren 84">
            <a:extLst>
              <a:ext uri="{FF2B5EF4-FFF2-40B4-BE49-F238E27FC236}">
                <a16:creationId xmlns:a16="http://schemas.microsoft.com/office/drawing/2014/main" id="{91F32681-F716-6C31-ED1C-B865EF4E112B}"/>
              </a:ext>
            </a:extLst>
          </p:cNvPr>
          <p:cNvGrpSpPr/>
          <p:nvPr/>
        </p:nvGrpSpPr>
        <p:grpSpPr>
          <a:xfrm>
            <a:off x="9018040" y="714693"/>
            <a:ext cx="259920" cy="88200"/>
            <a:chOff x="9018040" y="714693"/>
            <a:chExt cx="259920" cy="88200"/>
          </a:xfrm>
        </p:grpSpPr>
        <mc:AlternateContent xmlns:mc="http://schemas.openxmlformats.org/markup-compatibility/2006">
          <mc:Choice xmlns:p14="http://schemas.microsoft.com/office/powerpoint/2010/main" Requires="p14">
            <p:contentPart p14:bwMode="auto" r:id="rId49">
              <p14:nvContentPartPr>
                <p14:cNvPr id="80" name="Freihand 79">
                  <a:extLst>
                    <a:ext uri="{FF2B5EF4-FFF2-40B4-BE49-F238E27FC236}">
                      <a16:creationId xmlns:a16="http://schemas.microsoft.com/office/drawing/2014/main" id="{A576DEF5-0ED8-44C7-C758-2030D9540226}"/>
                    </a:ext>
                  </a:extLst>
                </p14:cNvPr>
                <p14:cNvContentPartPr/>
                <p14:nvPr/>
              </p14:nvContentPartPr>
              <p14:xfrm>
                <a:off x="9018040" y="714693"/>
                <a:ext cx="181800" cy="8640"/>
              </p14:xfrm>
            </p:contentPart>
          </mc:Choice>
          <mc:Fallback>
            <p:pic>
              <p:nvPicPr>
                <p:cNvPr id="80" name="Freihand 79">
                  <a:extLst>
                    <a:ext uri="{FF2B5EF4-FFF2-40B4-BE49-F238E27FC236}">
                      <a16:creationId xmlns:a16="http://schemas.microsoft.com/office/drawing/2014/main" id="{A576DEF5-0ED8-44C7-C758-2030D9540226}"/>
                    </a:ext>
                  </a:extLst>
                </p:cNvPr>
                <p:cNvPicPr/>
                <p:nvPr/>
              </p:nvPicPr>
              <p:blipFill>
                <a:blip r:embed="rId50"/>
                <a:stretch>
                  <a:fillRect/>
                </a:stretch>
              </p:blipFill>
              <p:spPr>
                <a:xfrm>
                  <a:off x="9009400" y="706053"/>
                  <a:ext cx="199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1" name="Freihand 80">
                  <a:extLst>
                    <a:ext uri="{FF2B5EF4-FFF2-40B4-BE49-F238E27FC236}">
                      <a16:creationId xmlns:a16="http://schemas.microsoft.com/office/drawing/2014/main" id="{CC807E16-5387-B15F-F22A-81794B33EA9D}"/>
                    </a:ext>
                  </a:extLst>
                </p14:cNvPr>
                <p14:cNvContentPartPr/>
                <p14:nvPr/>
              </p14:nvContentPartPr>
              <p14:xfrm>
                <a:off x="9081400" y="760053"/>
                <a:ext cx="196560" cy="42840"/>
              </p14:xfrm>
            </p:contentPart>
          </mc:Choice>
          <mc:Fallback>
            <p:pic>
              <p:nvPicPr>
                <p:cNvPr id="81" name="Freihand 80">
                  <a:extLst>
                    <a:ext uri="{FF2B5EF4-FFF2-40B4-BE49-F238E27FC236}">
                      <a16:creationId xmlns:a16="http://schemas.microsoft.com/office/drawing/2014/main" id="{CC807E16-5387-B15F-F22A-81794B33EA9D}"/>
                    </a:ext>
                  </a:extLst>
                </p:cNvPr>
                <p:cNvPicPr/>
                <p:nvPr/>
              </p:nvPicPr>
              <p:blipFill>
                <a:blip r:embed="rId52"/>
                <a:stretch>
                  <a:fillRect/>
                </a:stretch>
              </p:blipFill>
              <p:spPr>
                <a:xfrm>
                  <a:off x="9072400" y="751053"/>
                  <a:ext cx="214200" cy="60480"/>
                </a:xfrm>
                <a:prstGeom prst="rect">
                  <a:avLst/>
                </a:prstGeom>
              </p:spPr>
            </p:pic>
          </mc:Fallback>
        </mc:AlternateContent>
      </p:grpSp>
      <p:grpSp>
        <p:nvGrpSpPr>
          <p:cNvPr id="84" name="Gruppieren 83">
            <a:extLst>
              <a:ext uri="{FF2B5EF4-FFF2-40B4-BE49-F238E27FC236}">
                <a16:creationId xmlns:a16="http://schemas.microsoft.com/office/drawing/2014/main" id="{52F4ECB9-C1D6-83E9-2CFD-F115D8464CC4}"/>
              </a:ext>
            </a:extLst>
          </p:cNvPr>
          <p:cNvGrpSpPr/>
          <p:nvPr/>
        </p:nvGrpSpPr>
        <p:grpSpPr>
          <a:xfrm>
            <a:off x="9431320" y="518133"/>
            <a:ext cx="369720" cy="316080"/>
            <a:chOff x="9431320" y="518133"/>
            <a:chExt cx="369720" cy="316080"/>
          </a:xfrm>
        </p:grpSpPr>
        <mc:AlternateContent xmlns:mc="http://schemas.openxmlformats.org/markup-compatibility/2006">
          <mc:Choice xmlns:p14="http://schemas.microsoft.com/office/powerpoint/2010/main" Requires="p14">
            <p:contentPart p14:bwMode="auto" r:id="rId53">
              <p14:nvContentPartPr>
                <p14:cNvPr id="82" name="Freihand 81">
                  <a:extLst>
                    <a:ext uri="{FF2B5EF4-FFF2-40B4-BE49-F238E27FC236}">
                      <a16:creationId xmlns:a16="http://schemas.microsoft.com/office/drawing/2014/main" id="{331CBECF-F9AA-F764-0DCC-95EA620D60A3}"/>
                    </a:ext>
                  </a:extLst>
                </p14:cNvPr>
                <p14:cNvContentPartPr/>
                <p14:nvPr/>
              </p14:nvContentPartPr>
              <p14:xfrm>
                <a:off x="9431320" y="623613"/>
                <a:ext cx="199800" cy="210600"/>
              </p14:xfrm>
            </p:contentPart>
          </mc:Choice>
          <mc:Fallback>
            <p:pic>
              <p:nvPicPr>
                <p:cNvPr id="82" name="Freihand 81">
                  <a:extLst>
                    <a:ext uri="{FF2B5EF4-FFF2-40B4-BE49-F238E27FC236}">
                      <a16:creationId xmlns:a16="http://schemas.microsoft.com/office/drawing/2014/main" id="{331CBECF-F9AA-F764-0DCC-95EA620D60A3}"/>
                    </a:ext>
                  </a:extLst>
                </p:cNvPr>
                <p:cNvPicPr/>
                <p:nvPr/>
              </p:nvPicPr>
              <p:blipFill>
                <a:blip r:embed="rId54"/>
                <a:stretch>
                  <a:fillRect/>
                </a:stretch>
              </p:blipFill>
              <p:spPr>
                <a:xfrm>
                  <a:off x="9422680" y="614613"/>
                  <a:ext cx="217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3" name="Freihand 82">
                  <a:extLst>
                    <a:ext uri="{FF2B5EF4-FFF2-40B4-BE49-F238E27FC236}">
                      <a16:creationId xmlns:a16="http://schemas.microsoft.com/office/drawing/2014/main" id="{F7E17373-1623-C957-7D20-F23F3B2069CB}"/>
                    </a:ext>
                  </a:extLst>
                </p14:cNvPr>
                <p14:cNvContentPartPr/>
                <p14:nvPr/>
              </p14:nvContentPartPr>
              <p14:xfrm>
                <a:off x="9679720" y="518133"/>
                <a:ext cx="121320" cy="90360"/>
              </p14:xfrm>
            </p:contentPart>
          </mc:Choice>
          <mc:Fallback>
            <p:pic>
              <p:nvPicPr>
                <p:cNvPr id="83" name="Freihand 82">
                  <a:extLst>
                    <a:ext uri="{FF2B5EF4-FFF2-40B4-BE49-F238E27FC236}">
                      <a16:creationId xmlns:a16="http://schemas.microsoft.com/office/drawing/2014/main" id="{F7E17373-1623-C957-7D20-F23F3B2069CB}"/>
                    </a:ext>
                  </a:extLst>
                </p:cNvPr>
                <p:cNvPicPr/>
                <p:nvPr/>
              </p:nvPicPr>
              <p:blipFill>
                <a:blip r:embed="rId56"/>
                <a:stretch>
                  <a:fillRect/>
                </a:stretch>
              </p:blipFill>
              <p:spPr>
                <a:xfrm>
                  <a:off x="9670720" y="509133"/>
                  <a:ext cx="138960" cy="108000"/>
                </a:xfrm>
                <a:prstGeom prst="rect">
                  <a:avLst/>
                </a:prstGeom>
              </p:spPr>
            </p:pic>
          </mc:Fallback>
        </mc:AlternateContent>
      </p:grpSp>
      <p:grpSp>
        <p:nvGrpSpPr>
          <p:cNvPr id="96" name="Gruppieren 95">
            <a:extLst>
              <a:ext uri="{FF2B5EF4-FFF2-40B4-BE49-F238E27FC236}">
                <a16:creationId xmlns:a16="http://schemas.microsoft.com/office/drawing/2014/main" id="{494259EB-36DF-CF3B-DAA4-A104B3C05A48}"/>
              </a:ext>
            </a:extLst>
          </p:cNvPr>
          <p:cNvGrpSpPr/>
          <p:nvPr/>
        </p:nvGrpSpPr>
        <p:grpSpPr>
          <a:xfrm>
            <a:off x="8306680" y="1128333"/>
            <a:ext cx="603000" cy="203040"/>
            <a:chOff x="8306680" y="1128333"/>
            <a:chExt cx="603000" cy="203040"/>
          </a:xfrm>
        </p:grpSpPr>
        <mc:AlternateContent xmlns:mc="http://schemas.openxmlformats.org/markup-compatibility/2006">
          <mc:Choice xmlns:p14="http://schemas.microsoft.com/office/powerpoint/2010/main" Requires="p14">
            <p:contentPart p14:bwMode="auto" r:id="rId57">
              <p14:nvContentPartPr>
                <p14:cNvPr id="87" name="Freihand 86">
                  <a:extLst>
                    <a:ext uri="{FF2B5EF4-FFF2-40B4-BE49-F238E27FC236}">
                      <a16:creationId xmlns:a16="http://schemas.microsoft.com/office/drawing/2014/main" id="{EA19FCE7-E83C-803D-3E09-CBD119F19C54}"/>
                    </a:ext>
                  </a:extLst>
                </p14:cNvPr>
                <p14:cNvContentPartPr/>
                <p14:nvPr/>
              </p14:nvContentPartPr>
              <p14:xfrm>
                <a:off x="8306680" y="1128333"/>
                <a:ext cx="131040" cy="187200"/>
              </p14:xfrm>
            </p:contentPart>
          </mc:Choice>
          <mc:Fallback>
            <p:pic>
              <p:nvPicPr>
                <p:cNvPr id="87" name="Freihand 86">
                  <a:extLst>
                    <a:ext uri="{FF2B5EF4-FFF2-40B4-BE49-F238E27FC236}">
                      <a16:creationId xmlns:a16="http://schemas.microsoft.com/office/drawing/2014/main" id="{EA19FCE7-E83C-803D-3E09-CBD119F19C54}"/>
                    </a:ext>
                  </a:extLst>
                </p:cNvPr>
                <p:cNvPicPr/>
                <p:nvPr/>
              </p:nvPicPr>
              <p:blipFill>
                <a:blip r:embed="rId58"/>
                <a:stretch>
                  <a:fillRect/>
                </a:stretch>
              </p:blipFill>
              <p:spPr>
                <a:xfrm>
                  <a:off x="8297680" y="1119333"/>
                  <a:ext cx="148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8" name="Freihand 87">
                  <a:extLst>
                    <a:ext uri="{FF2B5EF4-FFF2-40B4-BE49-F238E27FC236}">
                      <a16:creationId xmlns:a16="http://schemas.microsoft.com/office/drawing/2014/main" id="{870550E0-02DA-8AC2-23B1-0203295930B6}"/>
                    </a:ext>
                  </a:extLst>
                </p14:cNvPr>
                <p14:cNvContentPartPr/>
                <p14:nvPr/>
              </p14:nvContentPartPr>
              <p14:xfrm>
                <a:off x="8522680" y="1139853"/>
                <a:ext cx="170280" cy="191520"/>
              </p14:xfrm>
            </p:contentPart>
          </mc:Choice>
          <mc:Fallback>
            <p:pic>
              <p:nvPicPr>
                <p:cNvPr id="88" name="Freihand 87">
                  <a:extLst>
                    <a:ext uri="{FF2B5EF4-FFF2-40B4-BE49-F238E27FC236}">
                      <a16:creationId xmlns:a16="http://schemas.microsoft.com/office/drawing/2014/main" id="{870550E0-02DA-8AC2-23B1-0203295930B6}"/>
                    </a:ext>
                  </a:extLst>
                </p:cNvPr>
                <p:cNvPicPr/>
                <p:nvPr/>
              </p:nvPicPr>
              <p:blipFill>
                <a:blip r:embed="rId60"/>
                <a:stretch>
                  <a:fillRect/>
                </a:stretch>
              </p:blipFill>
              <p:spPr>
                <a:xfrm>
                  <a:off x="8513680" y="1131213"/>
                  <a:ext cx="187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9" name="Freihand 88">
                  <a:extLst>
                    <a:ext uri="{FF2B5EF4-FFF2-40B4-BE49-F238E27FC236}">
                      <a16:creationId xmlns:a16="http://schemas.microsoft.com/office/drawing/2014/main" id="{A3E3D5A5-84F7-983E-014E-342761ADCAE6}"/>
                    </a:ext>
                  </a:extLst>
                </p14:cNvPr>
                <p14:cNvContentPartPr/>
                <p14:nvPr/>
              </p14:nvContentPartPr>
              <p14:xfrm>
                <a:off x="8698000" y="1160373"/>
                <a:ext cx="211680" cy="145800"/>
              </p14:xfrm>
            </p:contentPart>
          </mc:Choice>
          <mc:Fallback>
            <p:pic>
              <p:nvPicPr>
                <p:cNvPr id="89" name="Freihand 88">
                  <a:extLst>
                    <a:ext uri="{FF2B5EF4-FFF2-40B4-BE49-F238E27FC236}">
                      <a16:creationId xmlns:a16="http://schemas.microsoft.com/office/drawing/2014/main" id="{A3E3D5A5-84F7-983E-014E-342761ADCAE6}"/>
                    </a:ext>
                  </a:extLst>
                </p:cNvPr>
                <p:cNvPicPr/>
                <p:nvPr/>
              </p:nvPicPr>
              <p:blipFill>
                <a:blip r:embed="rId62"/>
                <a:stretch>
                  <a:fillRect/>
                </a:stretch>
              </p:blipFill>
              <p:spPr>
                <a:xfrm>
                  <a:off x="8689360" y="1151733"/>
                  <a:ext cx="229320" cy="16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
            <p14:nvContentPartPr>
              <p14:cNvPr id="90" name="Freihand 89">
                <a:extLst>
                  <a:ext uri="{FF2B5EF4-FFF2-40B4-BE49-F238E27FC236}">
                    <a16:creationId xmlns:a16="http://schemas.microsoft.com/office/drawing/2014/main" id="{CB7A9317-6076-DC70-BA22-454A5EFB087C}"/>
                  </a:ext>
                </a:extLst>
              </p14:cNvPr>
              <p14:cNvContentPartPr/>
              <p14:nvPr/>
            </p14:nvContentPartPr>
            <p14:xfrm>
              <a:off x="9131080" y="1155693"/>
              <a:ext cx="147960" cy="67680"/>
            </p14:xfrm>
          </p:contentPart>
        </mc:Choice>
        <mc:Fallback>
          <p:pic>
            <p:nvPicPr>
              <p:cNvPr id="90" name="Freihand 89">
                <a:extLst>
                  <a:ext uri="{FF2B5EF4-FFF2-40B4-BE49-F238E27FC236}">
                    <a16:creationId xmlns:a16="http://schemas.microsoft.com/office/drawing/2014/main" id="{CB7A9317-6076-DC70-BA22-454A5EFB087C}"/>
                  </a:ext>
                </a:extLst>
              </p:cNvPr>
              <p:cNvPicPr/>
              <p:nvPr/>
            </p:nvPicPr>
            <p:blipFill>
              <a:blip r:embed="rId64"/>
              <a:stretch>
                <a:fillRect/>
              </a:stretch>
            </p:blipFill>
            <p:spPr>
              <a:xfrm>
                <a:off x="9122440" y="1147053"/>
                <a:ext cx="165600" cy="85320"/>
              </a:xfrm>
              <a:prstGeom prst="rect">
                <a:avLst/>
              </a:prstGeom>
            </p:spPr>
          </p:pic>
        </mc:Fallback>
      </mc:AlternateContent>
      <p:grpSp>
        <p:nvGrpSpPr>
          <p:cNvPr id="95" name="Gruppieren 94">
            <a:extLst>
              <a:ext uri="{FF2B5EF4-FFF2-40B4-BE49-F238E27FC236}">
                <a16:creationId xmlns:a16="http://schemas.microsoft.com/office/drawing/2014/main" id="{5ABE00D4-F9B4-ED14-2FD7-850FBFC5F7E6}"/>
              </a:ext>
            </a:extLst>
          </p:cNvPr>
          <p:cNvGrpSpPr/>
          <p:nvPr/>
        </p:nvGrpSpPr>
        <p:grpSpPr>
          <a:xfrm>
            <a:off x="9480640" y="1046253"/>
            <a:ext cx="957960" cy="180720"/>
            <a:chOff x="9480640" y="1046253"/>
            <a:chExt cx="957960" cy="180720"/>
          </a:xfrm>
        </p:grpSpPr>
        <mc:AlternateContent xmlns:mc="http://schemas.openxmlformats.org/markup-compatibility/2006">
          <mc:Choice xmlns:p14="http://schemas.microsoft.com/office/powerpoint/2010/main" Requires="p14">
            <p:contentPart p14:bwMode="auto" r:id="rId65">
              <p14:nvContentPartPr>
                <p14:cNvPr id="91" name="Freihand 90">
                  <a:extLst>
                    <a:ext uri="{FF2B5EF4-FFF2-40B4-BE49-F238E27FC236}">
                      <a16:creationId xmlns:a16="http://schemas.microsoft.com/office/drawing/2014/main" id="{118D0370-AFD1-6A3D-78A7-6EAA8EC3750C}"/>
                    </a:ext>
                  </a:extLst>
                </p14:cNvPr>
                <p14:cNvContentPartPr/>
                <p14:nvPr/>
              </p14:nvContentPartPr>
              <p14:xfrm>
                <a:off x="9480640" y="1085133"/>
                <a:ext cx="120240" cy="141840"/>
              </p14:xfrm>
            </p:contentPart>
          </mc:Choice>
          <mc:Fallback>
            <p:pic>
              <p:nvPicPr>
                <p:cNvPr id="91" name="Freihand 90">
                  <a:extLst>
                    <a:ext uri="{FF2B5EF4-FFF2-40B4-BE49-F238E27FC236}">
                      <a16:creationId xmlns:a16="http://schemas.microsoft.com/office/drawing/2014/main" id="{118D0370-AFD1-6A3D-78A7-6EAA8EC3750C}"/>
                    </a:ext>
                  </a:extLst>
                </p:cNvPr>
                <p:cNvPicPr/>
                <p:nvPr/>
              </p:nvPicPr>
              <p:blipFill>
                <a:blip r:embed="rId66"/>
                <a:stretch>
                  <a:fillRect/>
                </a:stretch>
              </p:blipFill>
              <p:spPr>
                <a:xfrm>
                  <a:off x="9472000" y="1076493"/>
                  <a:ext cx="137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2" name="Freihand 91">
                  <a:extLst>
                    <a:ext uri="{FF2B5EF4-FFF2-40B4-BE49-F238E27FC236}">
                      <a16:creationId xmlns:a16="http://schemas.microsoft.com/office/drawing/2014/main" id="{D2CDB016-359F-344F-10B6-13AF124E0B04}"/>
                    </a:ext>
                  </a:extLst>
                </p14:cNvPr>
                <p14:cNvContentPartPr/>
                <p14:nvPr/>
              </p14:nvContentPartPr>
              <p14:xfrm>
                <a:off x="9749200" y="1069653"/>
                <a:ext cx="143280" cy="120600"/>
              </p14:xfrm>
            </p:contentPart>
          </mc:Choice>
          <mc:Fallback>
            <p:pic>
              <p:nvPicPr>
                <p:cNvPr id="92" name="Freihand 91">
                  <a:extLst>
                    <a:ext uri="{FF2B5EF4-FFF2-40B4-BE49-F238E27FC236}">
                      <a16:creationId xmlns:a16="http://schemas.microsoft.com/office/drawing/2014/main" id="{D2CDB016-359F-344F-10B6-13AF124E0B04}"/>
                    </a:ext>
                  </a:extLst>
                </p:cNvPr>
                <p:cNvPicPr/>
                <p:nvPr/>
              </p:nvPicPr>
              <p:blipFill>
                <a:blip r:embed="rId68"/>
                <a:stretch>
                  <a:fillRect/>
                </a:stretch>
              </p:blipFill>
              <p:spPr>
                <a:xfrm>
                  <a:off x="9740200" y="1060653"/>
                  <a:ext cx="160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3" name="Freihand 92">
                  <a:extLst>
                    <a:ext uri="{FF2B5EF4-FFF2-40B4-BE49-F238E27FC236}">
                      <a16:creationId xmlns:a16="http://schemas.microsoft.com/office/drawing/2014/main" id="{98106466-749E-BBA5-1CE7-5863E2D74B6F}"/>
                    </a:ext>
                  </a:extLst>
                </p14:cNvPr>
                <p14:cNvContentPartPr/>
                <p14:nvPr/>
              </p14:nvContentPartPr>
              <p14:xfrm>
                <a:off x="10035040" y="1055973"/>
                <a:ext cx="403560" cy="121680"/>
              </p14:xfrm>
            </p:contentPart>
          </mc:Choice>
          <mc:Fallback>
            <p:pic>
              <p:nvPicPr>
                <p:cNvPr id="93" name="Freihand 92">
                  <a:extLst>
                    <a:ext uri="{FF2B5EF4-FFF2-40B4-BE49-F238E27FC236}">
                      <a16:creationId xmlns:a16="http://schemas.microsoft.com/office/drawing/2014/main" id="{98106466-749E-BBA5-1CE7-5863E2D74B6F}"/>
                    </a:ext>
                  </a:extLst>
                </p:cNvPr>
                <p:cNvPicPr/>
                <p:nvPr/>
              </p:nvPicPr>
              <p:blipFill>
                <a:blip r:embed="rId70"/>
                <a:stretch>
                  <a:fillRect/>
                </a:stretch>
              </p:blipFill>
              <p:spPr>
                <a:xfrm>
                  <a:off x="10026400" y="1046973"/>
                  <a:ext cx="421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4" name="Freihand 93">
                  <a:extLst>
                    <a:ext uri="{FF2B5EF4-FFF2-40B4-BE49-F238E27FC236}">
                      <a16:creationId xmlns:a16="http://schemas.microsoft.com/office/drawing/2014/main" id="{D62D9FB4-D2F8-7D04-3DEE-DE022337C0FC}"/>
                    </a:ext>
                  </a:extLst>
                </p14:cNvPr>
                <p14:cNvContentPartPr/>
                <p14:nvPr/>
              </p14:nvContentPartPr>
              <p14:xfrm>
                <a:off x="10269400" y="1046253"/>
                <a:ext cx="165960" cy="111240"/>
              </p14:xfrm>
            </p:contentPart>
          </mc:Choice>
          <mc:Fallback>
            <p:pic>
              <p:nvPicPr>
                <p:cNvPr id="94" name="Freihand 93">
                  <a:extLst>
                    <a:ext uri="{FF2B5EF4-FFF2-40B4-BE49-F238E27FC236}">
                      <a16:creationId xmlns:a16="http://schemas.microsoft.com/office/drawing/2014/main" id="{D62D9FB4-D2F8-7D04-3DEE-DE022337C0FC}"/>
                    </a:ext>
                  </a:extLst>
                </p:cNvPr>
                <p:cNvPicPr/>
                <p:nvPr/>
              </p:nvPicPr>
              <p:blipFill>
                <a:blip r:embed="rId72"/>
                <a:stretch>
                  <a:fillRect/>
                </a:stretch>
              </p:blipFill>
              <p:spPr>
                <a:xfrm>
                  <a:off x="10260760" y="1037613"/>
                  <a:ext cx="18360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97" name="Freihand 96">
                <a:extLst>
                  <a:ext uri="{FF2B5EF4-FFF2-40B4-BE49-F238E27FC236}">
                    <a16:creationId xmlns:a16="http://schemas.microsoft.com/office/drawing/2014/main" id="{CD33F522-5832-1923-B39D-1ED8781CD117}"/>
                  </a:ext>
                </a:extLst>
              </p14:cNvPr>
              <p14:cNvContentPartPr/>
              <p14:nvPr/>
            </p14:nvContentPartPr>
            <p14:xfrm>
              <a:off x="10878160" y="932853"/>
              <a:ext cx="18360" cy="358920"/>
            </p14:xfrm>
          </p:contentPart>
        </mc:Choice>
        <mc:Fallback>
          <p:pic>
            <p:nvPicPr>
              <p:cNvPr id="97" name="Freihand 96">
                <a:extLst>
                  <a:ext uri="{FF2B5EF4-FFF2-40B4-BE49-F238E27FC236}">
                    <a16:creationId xmlns:a16="http://schemas.microsoft.com/office/drawing/2014/main" id="{CD33F522-5832-1923-B39D-1ED8781CD117}"/>
                  </a:ext>
                </a:extLst>
              </p:cNvPr>
              <p:cNvPicPr/>
              <p:nvPr/>
            </p:nvPicPr>
            <p:blipFill>
              <a:blip r:embed="rId74"/>
              <a:stretch>
                <a:fillRect/>
              </a:stretch>
            </p:blipFill>
            <p:spPr>
              <a:xfrm>
                <a:off x="10869160" y="924213"/>
                <a:ext cx="36000" cy="376560"/>
              </a:xfrm>
              <a:prstGeom prst="rect">
                <a:avLst/>
              </a:prstGeom>
            </p:spPr>
          </p:pic>
        </mc:Fallback>
      </mc:AlternateContent>
      <p:grpSp>
        <p:nvGrpSpPr>
          <p:cNvPr id="103" name="Gruppieren 102">
            <a:extLst>
              <a:ext uri="{FF2B5EF4-FFF2-40B4-BE49-F238E27FC236}">
                <a16:creationId xmlns:a16="http://schemas.microsoft.com/office/drawing/2014/main" id="{2F290380-4206-1992-D860-ABFDBCE8A1FB}"/>
              </a:ext>
            </a:extLst>
          </p:cNvPr>
          <p:cNvGrpSpPr/>
          <p:nvPr/>
        </p:nvGrpSpPr>
        <p:grpSpPr>
          <a:xfrm>
            <a:off x="11091280" y="1073253"/>
            <a:ext cx="168480" cy="194400"/>
            <a:chOff x="11091280" y="1073253"/>
            <a:chExt cx="168480" cy="194400"/>
          </a:xfrm>
        </p:grpSpPr>
        <mc:AlternateContent xmlns:mc="http://schemas.openxmlformats.org/markup-compatibility/2006">
          <mc:Choice xmlns:p14="http://schemas.microsoft.com/office/powerpoint/2010/main" Requires="p14">
            <p:contentPart p14:bwMode="auto" r:id="rId75">
              <p14:nvContentPartPr>
                <p14:cNvPr id="98" name="Freihand 97">
                  <a:extLst>
                    <a:ext uri="{FF2B5EF4-FFF2-40B4-BE49-F238E27FC236}">
                      <a16:creationId xmlns:a16="http://schemas.microsoft.com/office/drawing/2014/main" id="{4AD7BE45-ECA4-B111-6088-59B769579A90}"/>
                    </a:ext>
                  </a:extLst>
                </p14:cNvPr>
                <p14:cNvContentPartPr/>
                <p14:nvPr/>
              </p14:nvContentPartPr>
              <p14:xfrm>
                <a:off x="11150320" y="1073253"/>
                <a:ext cx="17640" cy="194400"/>
              </p14:xfrm>
            </p:contentPart>
          </mc:Choice>
          <mc:Fallback>
            <p:pic>
              <p:nvPicPr>
                <p:cNvPr id="98" name="Freihand 97">
                  <a:extLst>
                    <a:ext uri="{FF2B5EF4-FFF2-40B4-BE49-F238E27FC236}">
                      <a16:creationId xmlns:a16="http://schemas.microsoft.com/office/drawing/2014/main" id="{4AD7BE45-ECA4-B111-6088-59B769579A90}"/>
                    </a:ext>
                  </a:extLst>
                </p:cNvPr>
                <p:cNvPicPr/>
                <p:nvPr/>
              </p:nvPicPr>
              <p:blipFill>
                <a:blip r:embed="rId76"/>
                <a:stretch>
                  <a:fillRect/>
                </a:stretch>
              </p:blipFill>
              <p:spPr>
                <a:xfrm>
                  <a:off x="11141320" y="1064253"/>
                  <a:ext cx="352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9" name="Freihand 98">
                  <a:extLst>
                    <a:ext uri="{FF2B5EF4-FFF2-40B4-BE49-F238E27FC236}">
                      <a16:creationId xmlns:a16="http://schemas.microsoft.com/office/drawing/2014/main" id="{18642394-3DE5-74CE-E251-F937A9D00DB9}"/>
                    </a:ext>
                  </a:extLst>
                </p14:cNvPr>
                <p14:cNvContentPartPr/>
                <p14:nvPr/>
              </p14:nvContentPartPr>
              <p14:xfrm>
                <a:off x="11091280" y="1155333"/>
                <a:ext cx="168480" cy="9360"/>
              </p14:xfrm>
            </p:contentPart>
          </mc:Choice>
          <mc:Fallback>
            <p:pic>
              <p:nvPicPr>
                <p:cNvPr id="99" name="Freihand 98">
                  <a:extLst>
                    <a:ext uri="{FF2B5EF4-FFF2-40B4-BE49-F238E27FC236}">
                      <a16:creationId xmlns:a16="http://schemas.microsoft.com/office/drawing/2014/main" id="{18642394-3DE5-74CE-E251-F937A9D00DB9}"/>
                    </a:ext>
                  </a:extLst>
                </p:cNvPr>
                <p:cNvPicPr/>
                <p:nvPr/>
              </p:nvPicPr>
              <p:blipFill>
                <a:blip r:embed="rId78"/>
                <a:stretch>
                  <a:fillRect/>
                </a:stretch>
              </p:blipFill>
              <p:spPr>
                <a:xfrm>
                  <a:off x="11082640" y="1146333"/>
                  <a:ext cx="186120" cy="27000"/>
                </a:xfrm>
                <a:prstGeom prst="rect">
                  <a:avLst/>
                </a:prstGeom>
              </p:spPr>
            </p:pic>
          </mc:Fallback>
        </mc:AlternateContent>
      </p:grpSp>
      <p:grpSp>
        <p:nvGrpSpPr>
          <p:cNvPr id="102" name="Gruppieren 101">
            <a:extLst>
              <a:ext uri="{FF2B5EF4-FFF2-40B4-BE49-F238E27FC236}">
                <a16:creationId xmlns:a16="http://schemas.microsoft.com/office/drawing/2014/main" id="{8ED1AA29-49ED-E41F-5CE9-65D098F21A34}"/>
              </a:ext>
            </a:extLst>
          </p:cNvPr>
          <p:cNvGrpSpPr/>
          <p:nvPr/>
        </p:nvGrpSpPr>
        <p:grpSpPr>
          <a:xfrm>
            <a:off x="11427880" y="1009533"/>
            <a:ext cx="182880" cy="241200"/>
            <a:chOff x="11427880" y="1009533"/>
            <a:chExt cx="182880" cy="241200"/>
          </a:xfrm>
        </p:grpSpPr>
        <mc:AlternateContent xmlns:mc="http://schemas.openxmlformats.org/markup-compatibility/2006">
          <mc:Choice xmlns:p14="http://schemas.microsoft.com/office/powerpoint/2010/main" Requires="p14">
            <p:contentPart p14:bwMode="auto" r:id="rId79">
              <p14:nvContentPartPr>
                <p14:cNvPr id="100" name="Freihand 99">
                  <a:extLst>
                    <a:ext uri="{FF2B5EF4-FFF2-40B4-BE49-F238E27FC236}">
                      <a16:creationId xmlns:a16="http://schemas.microsoft.com/office/drawing/2014/main" id="{6154A796-ECF3-215D-D142-7DD442980485}"/>
                    </a:ext>
                  </a:extLst>
                </p14:cNvPr>
                <p14:cNvContentPartPr/>
                <p14:nvPr/>
              </p14:nvContentPartPr>
              <p14:xfrm>
                <a:off x="11427880" y="1009533"/>
                <a:ext cx="182880" cy="241200"/>
              </p14:xfrm>
            </p:contentPart>
          </mc:Choice>
          <mc:Fallback>
            <p:pic>
              <p:nvPicPr>
                <p:cNvPr id="100" name="Freihand 99">
                  <a:extLst>
                    <a:ext uri="{FF2B5EF4-FFF2-40B4-BE49-F238E27FC236}">
                      <a16:creationId xmlns:a16="http://schemas.microsoft.com/office/drawing/2014/main" id="{6154A796-ECF3-215D-D142-7DD442980485}"/>
                    </a:ext>
                  </a:extLst>
                </p:cNvPr>
                <p:cNvPicPr/>
                <p:nvPr/>
              </p:nvPicPr>
              <p:blipFill>
                <a:blip r:embed="rId80"/>
                <a:stretch>
                  <a:fillRect/>
                </a:stretch>
              </p:blipFill>
              <p:spPr>
                <a:xfrm>
                  <a:off x="11418880" y="1000893"/>
                  <a:ext cx="200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01" name="Freihand 100">
                  <a:extLst>
                    <a:ext uri="{FF2B5EF4-FFF2-40B4-BE49-F238E27FC236}">
                      <a16:creationId xmlns:a16="http://schemas.microsoft.com/office/drawing/2014/main" id="{C8CF15EF-19B2-09DE-B9B6-490D47B05CC7}"/>
                    </a:ext>
                  </a:extLst>
                </p14:cNvPr>
                <p14:cNvContentPartPr/>
                <p14:nvPr/>
              </p14:nvContentPartPr>
              <p14:xfrm>
                <a:off x="11465680" y="1096293"/>
                <a:ext cx="128520" cy="95400"/>
              </p14:xfrm>
            </p:contentPart>
          </mc:Choice>
          <mc:Fallback>
            <p:pic>
              <p:nvPicPr>
                <p:cNvPr id="101" name="Freihand 100">
                  <a:extLst>
                    <a:ext uri="{FF2B5EF4-FFF2-40B4-BE49-F238E27FC236}">
                      <a16:creationId xmlns:a16="http://schemas.microsoft.com/office/drawing/2014/main" id="{C8CF15EF-19B2-09DE-B9B6-490D47B05CC7}"/>
                    </a:ext>
                  </a:extLst>
                </p:cNvPr>
                <p:cNvPicPr/>
                <p:nvPr/>
              </p:nvPicPr>
              <p:blipFill>
                <a:blip r:embed="rId82"/>
                <a:stretch>
                  <a:fillRect/>
                </a:stretch>
              </p:blipFill>
              <p:spPr>
                <a:xfrm>
                  <a:off x="11456680" y="1087653"/>
                  <a:ext cx="146160" cy="113040"/>
                </a:xfrm>
                <a:prstGeom prst="rect">
                  <a:avLst/>
                </a:prstGeom>
              </p:spPr>
            </p:pic>
          </mc:Fallback>
        </mc:AlternateContent>
      </p:grpSp>
      <p:grpSp>
        <p:nvGrpSpPr>
          <p:cNvPr id="111" name="Gruppieren 110">
            <a:extLst>
              <a:ext uri="{FF2B5EF4-FFF2-40B4-BE49-F238E27FC236}">
                <a16:creationId xmlns:a16="http://schemas.microsoft.com/office/drawing/2014/main" id="{759AC395-7CB9-BBCD-0917-D5D6DC306D3D}"/>
              </a:ext>
            </a:extLst>
          </p:cNvPr>
          <p:cNvGrpSpPr/>
          <p:nvPr/>
        </p:nvGrpSpPr>
        <p:grpSpPr>
          <a:xfrm>
            <a:off x="8227840" y="1595973"/>
            <a:ext cx="802440" cy="245880"/>
            <a:chOff x="8227840" y="1595973"/>
            <a:chExt cx="802440" cy="245880"/>
          </a:xfrm>
        </p:grpSpPr>
        <mc:AlternateContent xmlns:mc="http://schemas.openxmlformats.org/markup-compatibility/2006">
          <mc:Choice xmlns:p14="http://schemas.microsoft.com/office/powerpoint/2010/main" Requires="p14">
            <p:contentPart p14:bwMode="auto" r:id="rId83">
              <p14:nvContentPartPr>
                <p14:cNvPr id="104" name="Freihand 103">
                  <a:extLst>
                    <a:ext uri="{FF2B5EF4-FFF2-40B4-BE49-F238E27FC236}">
                      <a16:creationId xmlns:a16="http://schemas.microsoft.com/office/drawing/2014/main" id="{78815478-7496-96F8-52C7-C594B40D503A}"/>
                    </a:ext>
                  </a:extLst>
                </p14:cNvPr>
                <p14:cNvContentPartPr/>
                <p14:nvPr/>
              </p14:nvContentPartPr>
              <p14:xfrm>
                <a:off x="8227840" y="1626213"/>
                <a:ext cx="149040" cy="215640"/>
              </p14:xfrm>
            </p:contentPart>
          </mc:Choice>
          <mc:Fallback>
            <p:pic>
              <p:nvPicPr>
                <p:cNvPr id="104" name="Freihand 103">
                  <a:extLst>
                    <a:ext uri="{FF2B5EF4-FFF2-40B4-BE49-F238E27FC236}">
                      <a16:creationId xmlns:a16="http://schemas.microsoft.com/office/drawing/2014/main" id="{78815478-7496-96F8-52C7-C594B40D503A}"/>
                    </a:ext>
                  </a:extLst>
                </p:cNvPr>
                <p:cNvPicPr/>
                <p:nvPr/>
              </p:nvPicPr>
              <p:blipFill>
                <a:blip r:embed="rId84"/>
                <a:stretch>
                  <a:fillRect/>
                </a:stretch>
              </p:blipFill>
              <p:spPr>
                <a:xfrm>
                  <a:off x="8218840" y="1617573"/>
                  <a:ext cx="1666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05" name="Freihand 104">
                  <a:extLst>
                    <a:ext uri="{FF2B5EF4-FFF2-40B4-BE49-F238E27FC236}">
                      <a16:creationId xmlns:a16="http://schemas.microsoft.com/office/drawing/2014/main" id="{11C6A974-2407-62CB-70C5-9B10E96E873C}"/>
                    </a:ext>
                  </a:extLst>
                </p14:cNvPr>
                <p14:cNvContentPartPr/>
                <p14:nvPr/>
              </p14:nvContentPartPr>
              <p14:xfrm>
                <a:off x="8532760" y="1619733"/>
                <a:ext cx="28080" cy="193320"/>
              </p14:xfrm>
            </p:contentPart>
          </mc:Choice>
          <mc:Fallback>
            <p:pic>
              <p:nvPicPr>
                <p:cNvPr id="105" name="Freihand 104">
                  <a:extLst>
                    <a:ext uri="{FF2B5EF4-FFF2-40B4-BE49-F238E27FC236}">
                      <a16:creationId xmlns:a16="http://schemas.microsoft.com/office/drawing/2014/main" id="{11C6A974-2407-62CB-70C5-9B10E96E873C}"/>
                    </a:ext>
                  </a:extLst>
                </p:cNvPr>
                <p:cNvPicPr/>
                <p:nvPr/>
              </p:nvPicPr>
              <p:blipFill>
                <a:blip r:embed="rId86"/>
                <a:stretch>
                  <a:fillRect/>
                </a:stretch>
              </p:blipFill>
              <p:spPr>
                <a:xfrm>
                  <a:off x="8523760" y="1611093"/>
                  <a:ext cx="457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06" name="Freihand 105">
                  <a:extLst>
                    <a:ext uri="{FF2B5EF4-FFF2-40B4-BE49-F238E27FC236}">
                      <a16:creationId xmlns:a16="http://schemas.microsoft.com/office/drawing/2014/main" id="{4CE55F40-CD60-C231-553B-8EF7EB0965EC}"/>
                    </a:ext>
                  </a:extLst>
                </p14:cNvPr>
                <p14:cNvContentPartPr/>
                <p14:nvPr/>
              </p14:nvContentPartPr>
              <p14:xfrm>
                <a:off x="8497480" y="1595973"/>
                <a:ext cx="262080" cy="174600"/>
              </p14:xfrm>
            </p:contentPart>
          </mc:Choice>
          <mc:Fallback>
            <p:pic>
              <p:nvPicPr>
                <p:cNvPr id="106" name="Freihand 105">
                  <a:extLst>
                    <a:ext uri="{FF2B5EF4-FFF2-40B4-BE49-F238E27FC236}">
                      <a16:creationId xmlns:a16="http://schemas.microsoft.com/office/drawing/2014/main" id="{4CE55F40-CD60-C231-553B-8EF7EB0965EC}"/>
                    </a:ext>
                  </a:extLst>
                </p:cNvPr>
                <p:cNvPicPr/>
                <p:nvPr/>
              </p:nvPicPr>
              <p:blipFill>
                <a:blip r:embed="rId88"/>
                <a:stretch>
                  <a:fillRect/>
                </a:stretch>
              </p:blipFill>
              <p:spPr>
                <a:xfrm>
                  <a:off x="8488480" y="1587333"/>
                  <a:ext cx="279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7" name="Freihand 106">
                  <a:extLst>
                    <a:ext uri="{FF2B5EF4-FFF2-40B4-BE49-F238E27FC236}">
                      <a16:creationId xmlns:a16="http://schemas.microsoft.com/office/drawing/2014/main" id="{A129F25A-68AE-4765-C2F7-82970756EFEB}"/>
                    </a:ext>
                  </a:extLst>
                </p14:cNvPr>
                <p14:cNvContentPartPr/>
                <p14:nvPr/>
              </p14:nvContentPartPr>
              <p14:xfrm>
                <a:off x="8847400" y="1633053"/>
                <a:ext cx="182880" cy="173160"/>
              </p14:xfrm>
            </p:contentPart>
          </mc:Choice>
          <mc:Fallback>
            <p:pic>
              <p:nvPicPr>
                <p:cNvPr id="107" name="Freihand 106">
                  <a:extLst>
                    <a:ext uri="{FF2B5EF4-FFF2-40B4-BE49-F238E27FC236}">
                      <a16:creationId xmlns:a16="http://schemas.microsoft.com/office/drawing/2014/main" id="{A129F25A-68AE-4765-C2F7-82970756EFEB}"/>
                    </a:ext>
                  </a:extLst>
                </p:cNvPr>
                <p:cNvPicPr/>
                <p:nvPr/>
              </p:nvPicPr>
              <p:blipFill>
                <a:blip r:embed="rId90"/>
                <a:stretch>
                  <a:fillRect/>
                </a:stretch>
              </p:blipFill>
              <p:spPr>
                <a:xfrm>
                  <a:off x="8838400" y="1624053"/>
                  <a:ext cx="200520" cy="190800"/>
                </a:xfrm>
                <a:prstGeom prst="rect">
                  <a:avLst/>
                </a:prstGeom>
              </p:spPr>
            </p:pic>
          </mc:Fallback>
        </mc:AlternateContent>
      </p:grpSp>
      <p:grpSp>
        <p:nvGrpSpPr>
          <p:cNvPr id="110" name="Gruppieren 109">
            <a:extLst>
              <a:ext uri="{FF2B5EF4-FFF2-40B4-BE49-F238E27FC236}">
                <a16:creationId xmlns:a16="http://schemas.microsoft.com/office/drawing/2014/main" id="{D8C4CBA8-A475-7D23-6614-A5227D2D9939}"/>
              </a:ext>
            </a:extLst>
          </p:cNvPr>
          <p:cNvGrpSpPr/>
          <p:nvPr/>
        </p:nvGrpSpPr>
        <p:grpSpPr>
          <a:xfrm>
            <a:off x="9201640" y="1565013"/>
            <a:ext cx="710640" cy="182880"/>
            <a:chOff x="9201640" y="1565013"/>
            <a:chExt cx="710640" cy="182880"/>
          </a:xfrm>
        </p:grpSpPr>
        <mc:AlternateContent xmlns:mc="http://schemas.openxmlformats.org/markup-compatibility/2006">
          <mc:Choice xmlns:p14="http://schemas.microsoft.com/office/powerpoint/2010/main" Requires="p14">
            <p:contentPart p14:bwMode="auto" r:id="rId91">
              <p14:nvContentPartPr>
                <p14:cNvPr id="108" name="Freihand 107">
                  <a:extLst>
                    <a:ext uri="{FF2B5EF4-FFF2-40B4-BE49-F238E27FC236}">
                      <a16:creationId xmlns:a16="http://schemas.microsoft.com/office/drawing/2014/main" id="{75C05969-298B-B388-1CC7-685C8B78C0B8}"/>
                    </a:ext>
                  </a:extLst>
                </p14:cNvPr>
                <p14:cNvContentPartPr/>
                <p14:nvPr/>
              </p14:nvContentPartPr>
              <p14:xfrm>
                <a:off x="9201640" y="1662933"/>
                <a:ext cx="218880" cy="84960"/>
              </p14:xfrm>
            </p:contentPart>
          </mc:Choice>
          <mc:Fallback>
            <p:pic>
              <p:nvPicPr>
                <p:cNvPr id="108" name="Freihand 107">
                  <a:extLst>
                    <a:ext uri="{FF2B5EF4-FFF2-40B4-BE49-F238E27FC236}">
                      <a16:creationId xmlns:a16="http://schemas.microsoft.com/office/drawing/2014/main" id="{75C05969-298B-B388-1CC7-685C8B78C0B8}"/>
                    </a:ext>
                  </a:extLst>
                </p:cNvPr>
                <p:cNvPicPr/>
                <p:nvPr/>
              </p:nvPicPr>
              <p:blipFill>
                <a:blip r:embed="rId92"/>
                <a:stretch>
                  <a:fillRect/>
                </a:stretch>
              </p:blipFill>
              <p:spPr>
                <a:xfrm>
                  <a:off x="9192640" y="1653933"/>
                  <a:ext cx="236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9" name="Freihand 108">
                  <a:extLst>
                    <a:ext uri="{FF2B5EF4-FFF2-40B4-BE49-F238E27FC236}">
                      <a16:creationId xmlns:a16="http://schemas.microsoft.com/office/drawing/2014/main" id="{5E5CCE28-90ED-7069-963C-DAFCC19A0AE6}"/>
                    </a:ext>
                  </a:extLst>
                </p14:cNvPr>
                <p14:cNvContentPartPr/>
                <p14:nvPr/>
              </p14:nvContentPartPr>
              <p14:xfrm>
                <a:off x="9564160" y="1565013"/>
                <a:ext cx="348120" cy="119880"/>
              </p14:xfrm>
            </p:contentPart>
          </mc:Choice>
          <mc:Fallback>
            <p:pic>
              <p:nvPicPr>
                <p:cNvPr id="109" name="Freihand 108">
                  <a:extLst>
                    <a:ext uri="{FF2B5EF4-FFF2-40B4-BE49-F238E27FC236}">
                      <a16:creationId xmlns:a16="http://schemas.microsoft.com/office/drawing/2014/main" id="{5E5CCE28-90ED-7069-963C-DAFCC19A0AE6}"/>
                    </a:ext>
                  </a:extLst>
                </p:cNvPr>
                <p:cNvPicPr/>
                <p:nvPr/>
              </p:nvPicPr>
              <p:blipFill>
                <a:blip r:embed="rId94"/>
                <a:stretch>
                  <a:fillRect/>
                </a:stretch>
              </p:blipFill>
              <p:spPr>
                <a:xfrm>
                  <a:off x="9555520" y="1556373"/>
                  <a:ext cx="365760" cy="13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112" name="Freihand 111">
                <a:extLst>
                  <a:ext uri="{FF2B5EF4-FFF2-40B4-BE49-F238E27FC236}">
                    <a16:creationId xmlns:a16="http://schemas.microsoft.com/office/drawing/2014/main" id="{0A6B1EFB-759D-2312-EBB2-8D7DE09BFD32}"/>
                  </a:ext>
                </a:extLst>
              </p14:cNvPr>
              <p14:cNvContentPartPr/>
              <p14:nvPr/>
            </p14:nvContentPartPr>
            <p14:xfrm>
              <a:off x="10912720" y="1480413"/>
              <a:ext cx="39240" cy="230040"/>
            </p14:xfrm>
          </p:contentPart>
        </mc:Choice>
        <mc:Fallback>
          <p:pic>
            <p:nvPicPr>
              <p:cNvPr id="112" name="Freihand 111">
                <a:extLst>
                  <a:ext uri="{FF2B5EF4-FFF2-40B4-BE49-F238E27FC236}">
                    <a16:creationId xmlns:a16="http://schemas.microsoft.com/office/drawing/2014/main" id="{0A6B1EFB-759D-2312-EBB2-8D7DE09BFD32}"/>
                  </a:ext>
                </a:extLst>
              </p:cNvPr>
              <p:cNvPicPr/>
              <p:nvPr/>
            </p:nvPicPr>
            <p:blipFill>
              <a:blip r:embed="rId96"/>
              <a:stretch>
                <a:fillRect/>
              </a:stretch>
            </p:blipFill>
            <p:spPr>
              <a:xfrm>
                <a:off x="10904080" y="1471773"/>
                <a:ext cx="56880" cy="247680"/>
              </a:xfrm>
              <a:prstGeom prst="rect">
                <a:avLst/>
              </a:prstGeom>
            </p:spPr>
          </p:pic>
        </mc:Fallback>
      </mc:AlternateContent>
      <p:grpSp>
        <p:nvGrpSpPr>
          <p:cNvPr id="115" name="Gruppieren 114">
            <a:extLst>
              <a:ext uri="{FF2B5EF4-FFF2-40B4-BE49-F238E27FC236}">
                <a16:creationId xmlns:a16="http://schemas.microsoft.com/office/drawing/2014/main" id="{42D83068-3A50-7E18-E70D-287C1F20D377}"/>
              </a:ext>
            </a:extLst>
          </p:cNvPr>
          <p:cNvGrpSpPr/>
          <p:nvPr/>
        </p:nvGrpSpPr>
        <p:grpSpPr>
          <a:xfrm>
            <a:off x="11129800" y="1493733"/>
            <a:ext cx="456120" cy="189360"/>
            <a:chOff x="11129800" y="1493733"/>
            <a:chExt cx="456120" cy="189360"/>
          </a:xfrm>
        </p:grpSpPr>
        <mc:AlternateContent xmlns:mc="http://schemas.openxmlformats.org/markup-compatibility/2006">
          <mc:Choice xmlns:p14="http://schemas.microsoft.com/office/powerpoint/2010/main" Requires="p14">
            <p:contentPart p14:bwMode="auto" r:id="rId97">
              <p14:nvContentPartPr>
                <p14:cNvPr id="113" name="Freihand 112">
                  <a:extLst>
                    <a:ext uri="{FF2B5EF4-FFF2-40B4-BE49-F238E27FC236}">
                      <a16:creationId xmlns:a16="http://schemas.microsoft.com/office/drawing/2014/main" id="{DE8A5334-DD89-1FFE-8D0E-F9D139189DBB}"/>
                    </a:ext>
                  </a:extLst>
                </p14:cNvPr>
                <p14:cNvContentPartPr/>
                <p14:nvPr/>
              </p14:nvContentPartPr>
              <p14:xfrm>
                <a:off x="11129800" y="1594533"/>
                <a:ext cx="164160" cy="32040"/>
              </p14:xfrm>
            </p:contentPart>
          </mc:Choice>
          <mc:Fallback>
            <p:pic>
              <p:nvPicPr>
                <p:cNvPr id="113" name="Freihand 112">
                  <a:extLst>
                    <a:ext uri="{FF2B5EF4-FFF2-40B4-BE49-F238E27FC236}">
                      <a16:creationId xmlns:a16="http://schemas.microsoft.com/office/drawing/2014/main" id="{DE8A5334-DD89-1FFE-8D0E-F9D139189DBB}"/>
                    </a:ext>
                  </a:extLst>
                </p:cNvPr>
                <p:cNvPicPr/>
                <p:nvPr/>
              </p:nvPicPr>
              <p:blipFill>
                <a:blip r:embed="rId98"/>
                <a:stretch>
                  <a:fillRect/>
                </a:stretch>
              </p:blipFill>
              <p:spPr>
                <a:xfrm>
                  <a:off x="11121160" y="1585533"/>
                  <a:ext cx="1818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4" name="Freihand 113">
                  <a:extLst>
                    <a:ext uri="{FF2B5EF4-FFF2-40B4-BE49-F238E27FC236}">
                      <a16:creationId xmlns:a16="http://schemas.microsoft.com/office/drawing/2014/main" id="{48555F80-AE0B-69FB-7384-C3D0D40C0006}"/>
                    </a:ext>
                  </a:extLst>
                </p14:cNvPr>
                <p14:cNvContentPartPr/>
                <p14:nvPr/>
              </p14:nvContentPartPr>
              <p14:xfrm>
                <a:off x="11422120" y="1493733"/>
                <a:ext cx="163800" cy="189360"/>
              </p14:xfrm>
            </p:contentPart>
          </mc:Choice>
          <mc:Fallback>
            <p:pic>
              <p:nvPicPr>
                <p:cNvPr id="114" name="Freihand 113">
                  <a:extLst>
                    <a:ext uri="{FF2B5EF4-FFF2-40B4-BE49-F238E27FC236}">
                      <a16:creationId xmlns:a16="http://schemas.microsoft.com/office/drawing/2014/main" id="{48555F80-AE0B-69FB-7384-C3D0D40C0006}"/>
                    </a:ext>
                  </a:extLst>
                </p:cNvPr>
                <p:cNvPicPr/>
                <p:nvPr/>
              </p:nvPicPr>
              <p:blipFill>
                <a:blip r:embed="rId100"/>
                <a:stretch>
                  <a:fillRect/>
                </a:stretch>
              </p:blipFill>
              <p:spPr>
                <a:xfrm>
                  <a:off x="11413120" y="1485093"/>
                  <a:ext cx="181440" cy="207000"/>
                </a:xfrm>
                <a:prstGeom prst="rect">
                  <a:avLst/>
                </a:prstGeom>
              </p:spPr>
            </p:pic>
          </mc:Fallback>
        </mc:AlternateContent>
      </p:grpSp>
      <p:grpSp>
        <p:nvGrpSpPr>
          <p:cNvPr id="121" name="Gruppieren 120">
            <a:extLst>
              <a:ext uri="{FF2B5EF4-FFF2-40B4-BE49-F238E27FC236}">
                <a16:creationId xmlns:a16="http://schemas.microsoft.com/office/drawing/2014/main" id="{1F7C995B-6C1A-4F54-A2CB-64740DB535A6}"/>
              </a:ext>
            </a:extLst>
          </p:cNvPr>
          <p:cNvGrpSpPr/>
          <p:nvPr/>
        </p:nvGrpSpPr>
        <p:grpSpPr>
          <a:xfrm>
            <a:off x="8657680" y="2110413"/>
            <a:ext cx="417240" cy="193320"/>
            <a:chOff x="8657680" y="2110413"/>
            <a:chExt cx="417240" cy="193320"/>
          </a:xfrm>
        </p:grpSpPr>
        <mc:AlternateContent xmlns:mc="http://schemas.openxmlformats.org/markup-compatibility/2006">
          <mc:Choice xmlns:p14="http://schemas.microsoft.com/office/powerpoint/2010/main" Requires="p14">
            <p:contentPart p14:bwMode="auto" r:id="rId101">
              <p14:nvContentPartPr>
                <p14:cNvPr id="116" name="Freihand 115">
                  <a:extLst>
                    <a:ext uri="{FF2B5EF4-FFF2-40B4-BE49-F238E27FC236}">
                      <a16:creationId xmlns:a16="http://schemas.microsoft.com/office/drawing/2014/main" id="{095DFCF2-887F-6C21-665B-1EBABB6620D7}"/>
                    </a:ext>
                  </a:extLst>
                </p14:cNvPr>
                <p14:cNvContentPartPr/>
                <p14:nvPr/>
              </p14:nvContentPartPr>
              <p14:xfrm>
                <a:off x="8657680" y="2110413"/>
                <a:ext cx="129600" cy="193320"/>
              </p14:xfrm>
            </p:contentPart>
          </mc:Choice>
          <mc:Fallback>
            <p:pic>
              <p:nvPicPr>
                <p:cNvPr id="116" name="Freihand 115">
                  <a:extLst>
                    <a:ext uri="{FF2B5EF4-FFF2-40B4-BE49-F238E27FC236}">
                      <a16:creationId xmlns:a16="http://schemas.microsoft.com/office/drawing/2014/main" id="{095DFCF2-887F-6C21-665B-1EBABB6620D7}"/>
                    </a:ext>
                  </a:extLst>
                </p:cNvPr>
                <p:cNvPicPr/>
                <p:nvPr/>
              </p:nvPicPr>
              <p:blipFill>
                <a:blip r:embed="rId102"/>
                <a:stretch>
                  <a:fillRect/>
                </a:stretch>
              </p:blipFill>
              <p:spPr>
                <a:xfrm>
                  <a:off x="8648680" y="2101413"/>
                  <a:ext cx="1472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7" name="Freihand 116">
                  <a:extLst>
                    <a:ext uri="{FF2B5EF4-FFF2-40B4-BE49-F238E27FC236}">
                      <a16:creationId xmlns:a16="http://schemas.microsoft.com/office/drawing/2014/main" id="{1F3C90D2-91C1-336C-0FA8-CAA54F6C3F95}"/>
                    </a:ext>
                  </a:extLst>
                </p14:cNvPr>
                <p14:cNvContentPartPr/>
                <p14:nvPr/>
              </p14:nvContentPartPr>
              <p14:xfrm>
                <a:off x="8907880" y="2111493"/>
                <a:ext cx="167040" cy="189000"/>
              </p14:xfrm>
            </p:contentPart>
          </mc:Choice>
          <mc:Fallback>
            <p:pic>
              <p:nvPicPr>
                <p:cNvPr id="117" name="Freihand 116">
                  <a:extLst>
                    <a:ext uri="{FF2B5EF4-FFF2-40B4-BE49-F238E27FC236}">
                      <a16:creationId xmlns:a16="http://schemas.microsoft.com/office/drawing/2014/main" id="{1F3C90D2-91C1-336C-0FA8-CAA54F6C3F95}"/>
                    </a:ext>
                  </a:extLst>
                </p:cNvPr>
                <p:cNvPicPr/>
                <p:nvPr/>
              </p:nvPicPr>
              <p:blipFill>
                <a:blip r:embed="rId104"/>
                <a:stretch>
                  <a:fillRect/>
                </a:stretch>
              </p:blipFill>
              <p:spPr>
                <a:xfrm>
                  <a:off x="8898880" y="2102853"/>
                  <a:ext cx="184680" cy="206640"/>
                </a:xfrm>
                <a:prstGeom prst="rect">
                  <a:avLst/>
                </a:prstGeom>
              </p:spPr>
            </p:pic>
          </mc:Fallback>
        </mc:AlternateContent>
      </p:grpSp>
      <p:grpSp>
        <p:nvGrpSpPr>
          <p:cNvPr id="120" name="Gruppieren 119">
            <a:extLst>
              <a:ext uri="{FF2B5EF4-FFF2-40B4-BE49-F238E27FC236}">
                <a16:creationId xmlns:a16="http://schemas.microsoft.com/office/drawing/2014/main" id="{02CCB4F5-D588-E57F-B00F-7492D7580B01}"/>
              </a:ext>
            </a:extLst>
          </p:cNvPr>
          <p:cNvGrpSpPr/>
          <p:nvPr/>
        </p:nvGrpSpPr>
        <p:grpSpPr>
          <a:xfrm>
            <a:off x="9244120" y="2132733"/>
            <a:ext cx="151200" cy="87120"/>
            <a:chOff x="9244120" y="2132733"/>
            <a:chExt cx="151200" cy="87120"/>
          </a:xfrm>
        </p:grpSpPr>
        <mc:AlternateContent xmlns:mc="http://schemas.openxmlformats.org/markup-compatibility/2006">
          <mc:Choice xmlns:p14="http://schemas.microsoft.com/office/powerpoint/2010/main" Requires="p14">
            <p:contentPart p14:bwMode="auto" r:id="rId105">
              <p14:nvContentPartPr>
                <p14:cNvPr id="118" name="Freihand 117">
                  <a:extLst>
                    <a:ext uri="{FF2B5EF4-FFF2-40B4-BE49-F238E27FC236}">
                      <a16:creationId xmlns:a16="http://schemas.microsoft.com/office/drawing/2014/main" id="{B47C0E92-2E91-FB6F-25A7-EBB90BDC6C11}"/>
                    </a:ext>
                  </a:extLst>
                </p14:cNvPr>
                <p14:cNvContentPartPr/>
                <p14:nvPr/>
              </p14:nvContentPartPr>
              <p14:xfrm>
                <a:off x="9244120" y="2132733"/>
                <a:ext cx="147960" cy="9360"/>
              </p14:xfrm>
            </p:contentPart>
          </mc:Choice>
          <mc:Fallback>
            <p:pic>
              <p:nvPicPr>
                <p:cNvPr id="118" name="Freihand 117">
                  <a:extLst>
                    <a:ext uri="{FF2B5EF4-FFF2-40B4-BE49-F238E27FC236}">
                      <a16:creationId xmlns:a16="http://schemas.microsoft.com/office/drawing/2014/main" id="{B47C0E92-2E91-FB6F-25A7-EBB90BDC6C11}"/>
                    </a:ext>
                  </a:extLst>
                </p:cNvPr>
                <p:cNvPicPr/>
                <p:nvPr/>
              </p:nvPicPr>
              <p:blipFill>
                <a:blip r:embed="rId106"/>
                <a:stretch>
                  <a:fillRect/>
                </a:stretch>
              </p:blipFill>
              <p:spPr>
                <a:xfrm>
                  <a:off x="9235480" y="2123733"/>
                  <a:ext cx="165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9" name="Freihand 118">
                  <a:extLst>
                    <a:ext uri="{FF2B5EF4-FFF2-40B4-BE49-F238E27FC236}">
                      <a16:creationId xmlns:a16="http://schemas.microsoft.com/office/drawing/2014/main" id="{12882E5F-AF64-8948-E7D8-F984EEFD7557}"/>
                    </a:ext>
                  </a:extLst>
                </p14:cNvPr>
                <p14:cNvContentPartPr/>
                <p14:nvPr/>
              </p14:nvContentPartPr>
              <p14:xfrm>
                <a:off x="9259960" y="2200413"/>
                <a:ext cx="135360" cy="19440"/>
              </p14:xfrm>
            </p:contentPart>
          </mc:Choice>
          <mc:Fallback>
            <p:pic>
              <p:nvPicPr>
                <p:cNvPr id="119" name="Freihand 118">
                  <a:extLst>
                    <a:ext uri="{FF2B5EF4-FFF2-40B4-BE49-F238E27FC236}">
                      <a16:creationId xmlns:a16="http://schemas.microsoft.com/office/drawing/2014/main" id="{12882E5F-AF64-8948-E7D8-F984EEFD7557}"/>
                    </a:ext>
                  </a:extLst>
                </p:cNvPr>
                <p:cNvPicPr/>
                <p:nvPr/>
              </p:nvPicPr>
              <p:blipFill>
                <a:blip r:embed="rId108"/>
                <a:stretch>
                  <a:fillRect/>
                </a:stretch>
              </p:blipFill>
              <p:spPr>
                <a:xfrm>
                  <a:off x="9250960" y="2191773"/>
                  <a:ext cx="153000" cy="37080"/>
                </a:xfrm>
                <a:prstGeom prst="rect">
                  <a:avLst/>
                </a:prstGeom>
              </p:spPr>
            </p:pic>
          </mc:Fallback>
        </mc:AlternateContent>
      </p:grpSp>
      <p:grpSp>
        <p:nvGrpSpPr>
          <p:cNvPr id="139" name="Gruppieren 138">
            <a:extLst>
              <a:ext uri="{FF2B5EF4-FFF2-40B4-BE49-F238E27FC236}">
                <a16:creationId xmlns:a16="http://schemas.microsoft.com/office/drawing/2014/main" id="{EB21F3E7-8B07-16E0-C621-620049337385}"/>
              </a:ext>
            </a:extLst>
          </p:cNvPr>
          <p:cNvGrpSpPr/>
          <p:nvPr/>
        </p:nvGrpSpPr>
        <p:grpSpPr>
          <a:xfrm>
            <a:off x="9689800" y="1975053"/>
            <a:ext cx="254880" cy="281160"/>
            <a:chOff x="9689800" y="1975053"/>
            <a:chExt cx="254880" cy="281160"/>
          </a:xfrm>
        </p:grpSpPr>
        <mc:AlternateContent xmlns:mc="http://schemas.openxmlformats.org/markup-compatibility/2006">
          <mc:Choice xmlns:p14="http://schemas.microsoft.com/office/powerpoint/2010/main" Requires="p14">
            <p:contentPart p14:bwMode="auto" r:id="rId109">
              <p14:nvContentPartPr>
                <p14:cNvPr id="122" name="Freihand 121">
                  <a:extLst>
                    <a:ext uri="{FF2B5EF4-FFF2-40B4-BE49-F238E27FC236}">
                      <a16:creationId xmlns:a16="http://schemas.microsoft.com/office/drawing/2014/main" id="{2187446E-269D-610D-237F-372F161F4B02}"/>
                    </a:ext>
                  </a:extLst>
                </p14:cNvPr>
                <p14:cNvContentPartPr/>
                <p14:nvPr/>
              </p14:nvContentPartPr>
              <p14:xfrm>
                <a:off x="9689800" y="2004573"/>
                <a:ext cx="21240" cy="251640"/>
              </p14:xfrm>
            </p:contentPart>
          </mc:Choice>
          <mc:Fallback>
            <p:pic>
              <p:nvPicPr>
                <p:cNvPr id="122" name="Freihand 121">
                  <a:extLst>
                    <a:ext uri="{FF2B5EF4-FFF2-40B4-BE49-F238E27FC236}">
                      <a16:creationId xmlns:a16="http://schemas.microsoft.com/office/drawing/2014/main" id="{2187446E-269D-610D-237F-372F161F4B02}"/>
                    </a:ext>
                  </a:extLst>
                </p:cNvPr>
                <p:cNvPicPr/>
                <p:nvPr/>
              </p:nvPicPr>
              <p:blipFill>
                <a:blip r:embed="rId110"/>
                <a:stretch>
                  <a:fillRect/>
                </a:stretch>
              </p:blipFill>
              <p:spPr>
                <a:xfrm>
                  <a:off x="9681160" y="1995573"/>
                  <a:ext cx="38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3" name="Freihand 122">
                  <a:extLst>
                    <a:ext uri="{FF2B5EF4-FFF2-40B4-BE49-F238E27FC236}">
                      <a16:creationId xmlns:a16="http://schemas.microsoft.com/office/drawing/2014/main" id="{B612F13D-09A9-694B-2AA8-AFAA79B9A5D8}"/>
                    </a:ext>
                  </a:extLst>
                </p14:cNvPr>
                <p14:cNvContentPartPr/>
                <p14:nvPr/>
              </p14:nvContentPartPr>
              <p14:xfrm>
                <a:off x="9787000" y="1975053"/>
                <a:ext cx="157680" cy="279360"/>
              </p14:xfrm>
            </p:contentPart>
          </mc:Choice>
          <mc:Fallback>
            <p:pic>
              <p:nvPicPr>
                <p:cNvPr id="123" name="Freihand 122">
                  <a:extLst>
                    <a:ext uri="{FF2B5EF4-FFF2-40B4-BE49-F238E27FC236}">
                      <a16:creationId xmlns:a16="http://schemas.microsoft.com/office/drawing/2014/main" id="{B612F13D-09A9-694B-2AA8-AFAA79B9A5D8}"/>
                    </a:ext>
                  </a:extLst>
                </p:cNvPr>
                <p:cNvPicPr/>
                <p:nvPr/>
              </p:nvPicPr>
              <p:blipFill>
                <a:blip r:embed="rId112"/>
                <a:stretch>
                  <a:fillRect/>
                </a:stretch>
              </p:blipFill>
              <p:spPr>
                <a:xfrm>
                  <a:off x="9778000" y="1966053"/>
                  <a:ext cx="175320" cy="29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124" name="Freihand 123">
                <a:extLst>
                  <a:ext uri="{FF2B5EF4-FFF2-40B4-BE49-F238E27FC236}">
                    <a16:creationId xmlns:a16="http://schemas.microsoft.com/office/drawing/2014/main" id="{2E2BC7CC-FE29-7A8C-4DE8-D39B221BD7CD}"/>
                  </a:ext>
                </a:extLst>
              </p14:cNvPr>
              <p14:cNvContentPartPr/>
              <p14:nvPr/>
            </p14:nvContentPartPr>
            <p14:xfrm>
              <a:off x="10939720" y="1979373"/>
              <a:ext cx="26640" cy="229320"/>
            </p14:xfrm>
          </p:contentPart>
        </mc:Choice>
        <mc:Fallback>
          <p:pic>
            <p:nvPicPr>
              <p:cNvPr id="124" name="Freihand 123">
                <a:extLst>
                  <a:ext uri="{FF2B5EF4-FFF2-40B4-BE49-F238E27FC236}">
                    <a16:creationId xmlns:a16="http://schemas.microsoft.com/office/drawing/2014/main" id="{2E2BC7CC-FE29-7A8C-4DE8-D39B221BD7CD}"/>
                  </a:ext>
                </a:extLst>
              </p:cNvPr>
              <p:cNvPicPr/>
              <p:nvPr/>
            </p:nvPicPr>
            <p:blipFill>
              <a:blip r:embed="rId114"/>
              <a:stretch>
                <a:fillRect/>
              </a:stretch>
            </p:blipFill>
            <p:spPr>
              <a:xfrm>
                <a:off x="10930720" y="1970373"/>
                <a:ext cx="442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25" name="Freihand 124">
                <a:extLst>
                  <a:ext uri="{FF2B5EF4-FFF2-40B4-BE49-F238E27FC236}">
                    <a16:creationId xmlns:a16="http://schemas.microsoft.com/office/drawing/2014/main" id="{25FD4DE3-8AA2-E6EF-CF7D-8069F79D16E4}"/>
                  </a:ext>
                </a:extLst>
              </p14:cNvPr>
              <p14:cNvContentPartPr/>
              <p14:nvPr/>
            </p14:nvContentPartPr>
            <p14:xfrm>
              <a:off x="11266600" y="2034453"/>
              <a:ext cx="31320" cy="5040"/>
            </p14:xfrm>
          </p:contentPart>
        </mc:Choice>
        <mc:Fallback>
          <p:pic>
            <p:nvPicPr>
              <p:cNvPr id="125" name="Freihand 124">
                <a:extLst>
                  <a:ext uri="{FF2B5EF4-FFF2-40B4-BE49-F238E27FC236}">
                    <a16:creationId xmlns:a16="http://schemas.microsoft.com/office/drawing/2014/main" id="{25FD4DE3-8AA2-E6EF-CF7D-8069F79D16E4}"/>
                  </a:ext>
                </a:extLst>
              </p:cNvPr>
              <p:cNvPicPr/>
              <p:nvPr/>
            </p:nvPicPr>
            <p:blipFill>
              <a:blip r:embed="rId116"/>
              <a:stretch>
                <a:fillRect/>
              </a:stretch>
            </p:blipFill>
            <p:spPr>
              <a:xfrm>
                <a:off x="11257600" y="2025453"/>
                <a:ext cx="489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6" name="Freihand 125">
                <a:extLst>
                  <a:ext uri="{FF2B5EF4-FFF2-40B4-BE49-F238E27FC236}">
                    <a16:creationId xmlns:a16="http://schemas.microsoft.com/office/drawing/2014/main" id="{FB38AFAE-EC2B-77BD-781C-AF5F786B0304}"/>
                  </a:ext>
                </a:extLst>
              </p14:cNvPr>
              <p14:cNvContentPartPr/>
              <p14:nvPr/>
            </p14:nvContentPartPr>
            <p14:xfrm>
              <a:off x="11271280" y="2156133"/>
              <a:ext cx="22320" cy="29880"/>
            </p14:xfrm>
          </p:contentPart>
        </mc:Choice>
        <mc:Fallback>
          <p:pic>
            <p:nvPicPr>
              <p:cNvPr id="126" name="Freihand 125">
                <a:extLst>
                  <a:ext uri="{FF2B5EF4-FFF2-40B4-BE49-F238E27FC236}">
                    <a16:creationId xmlns:a16="http://schemas.microsoft.com/office/drawing/2014/main" id="{FB38AFAE-EC2B-77BD-781C-AF5F786B0304}"/>
                  </a:ext>
                </a:extLst>
              </p:cNvPr>
              <p:cNvPicPr/>
              <p:nvPr/>
            </p:nvPicPr>
            <p:blipFill>
              <a:blip r:embed="rId118"/>
              <a:stretch>
                <a:fillRect/>
              </a:stretch>
            </p:blipFill>
            <p:spPr>
              <a:xfrm>
                <a:off x="11262280" y="2147493"/>
                <a:ext cx="39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7" name="Freihand 126">
                <a:extLst>
                  <a:ext uri="{FF2B5EF4-FFF2-40B4-BE49-F238E27FC236}">
                    <a16:creationId xmlns:a16="http://schemas.microsoft.com/office/drawing/2014/main" id="{F0DA596B-8E1F-9A28-BE2A-6DCA909C49C2}"/>
                  </a:ext>
                </a:extLst>
              </p14:cNvPr>
              <p14:cNvContentPartPr/>
              <p14:nvPr/>
            </p14:nvContentPartPr>
            <p14:xfrm>
              <a:off x="11467120" y="1939413"/>
              <a:ext cx="157680" cy="199440"/>
            </p14:xfrm>
          </p:contentPart>
        </mc:Choice>
        <mc:Fallback>
          <p:pic>
            <p:nvPicPr>
              <p:cNvPr id="127" name="Freihand 126">
                <a:extLst>
                  <a:ext uri="{FF2B5EF4-FFF2-40B4-BE49-F238E27FC236}">
                    <a16:creationId xmlns:a16="http://schemas.microsoft.com/office/drawing/2014/main" id="{F0DA596B-8E1F-9A28-BE2A-6DCA909C49C2}"/>
                  </a:ext>
                </a:extLst>
              </p:cNvPr>
              <p:cNvPicPr/>
              <p:nvPr/>
            </p:nvPicPr>
            <p:blipFill>
              <a:blip r:embed="rId120"/>
              <a:stretch>
                <a:fillRect/>
              </a:stretch>
            </p:blipFill>
            <p:spPr>
              <a:xfrm>
                <a:off x="11458480" y="1930413"/>
                <a:ext cx="175320" cy="217080"/>
              </a:xfrm>
              <a:prstGeom prst="rect">
                <a:avLst/>
              </a:prstGeom>
            </p:spPr>
          </p:pic>
        </mc:Fallback>
      </mc:AlternateContent>
      <p:grpSp>
        <p:nvGrpSpPr>
          <p:cNvPr id="138" name="Gruppieren 137">
            <a:extLst>
              <a:ext uri="{FF2B5EF4-FFF2-40B4-BE49-F238E27FC236}">
                <a16:creationId xmlns:a16="http://schemas.microsoft.com/office/drawing/2014/main" id="{581ADEE7-CA02-252B-3C87-C9D32DF1914E}"/>
              </a:ext>
            </a:extLst>
          </p:cNvPr>
          <p:cNvGrpSpPr/>
          <p:nvPr/>
        </p:nvGrpSpPr>
        <p:grpSpPr>
          <a:xfrm>
            <a:off x="8886280" y="2554293"/>
            <a:ext cx="720000" cy="303480"/>
            <a:chOff x="8886280" y="2554293"/>
            <a:chExt cx="720000" cy="303480"/>
          </a:xfrm>
        </p:grpSpPr>
        <mc:AlternateContent xmlns:mc="http://schemas.openxmlformats.org/markup-compatibility/2006">
          <mc:Choice xmlns:p14="http://schemas.microsoft.com/office/powerpoint/2010/main" Requires="p14">
            <p:contentPart p14:bwMode="auto" r:id="rId121">
              <p14:nvContentPartPr>
                <p14:cNvPr id="128" name="Freihand 127">
                  <a:extLst>
                    <a:ext uri="{FF2B5EF4-FFF2-40B4-BE49-F238E27FC236}">
                      <a16:creationId xmlns:a16="http://schemas.microsoft.com/office/drawing/2014/main" id="{A8A71FD6-5ECC-FFC4-9030-03CEC1DE5718}"/>
                    </a:ext>
                  </a:extLst>
                </p14:cNvPr>
                <p14:cNvContentPartPr/>
                <p14:nvPr/>
              </p14:nvContentPartPr>
              <p14:xfrm>
                <a:off x="8886280" y="2655453"/>
                <a:ext cx="153360" cy="202320"/>
              </p14:xfrm>
            </p:contentPart>
          </mc:Choice>
          <mc:Fallback>
            <p:pic>
              <p:nvPicPr>
                <p:cNvPr id="128" name="Freihand 127">
                  <a:extLst>
                    <a:ext uri="{FF2B5EF4-FFF2-40B4-BE49-F238E27FC236}">
                      <a16:creationId xmlns:a16="http://schemas.microsoft.com/office/drawing/2014/main" id="{A8A71FD6-5ECC-FFC4-9030-03CEC1DE5718}"/>
                    </a:ext>
                  </a:extLst>
                </p:cNvPr>
                <p:cNvPicPr/>
                <p:nvPr/>
              </p:nvPicPr>
              <p:blipFill>
                <a:blip r:embed="rId122"/>
                <a:stretch>
                  <a:fillRect/>
                </a:stretch>
              </p:blipFill>
              <p:spPr>
                <a:xfrm>
                  <a:off x="8877280" y="2646813"/>
                  <a:ext cx="1710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9" name="Freihand 128">
                  <a:extLst>
                    <a:ext uri="{FF2B5EF4-FFF2-40B4-BE49-F238E27FC236}">
                      <a16:creationId xmlns:a16="http://schemas.microsoft.com/office/drawing/2014/main" id="{15DE9E46-D9F6-4869-64D8-EB4E51DF5854}"/>
                    </a:ext>
                  </a:extLst>
                </p14:cNvPr>
                <p14:cNvContentPartPr/>
                <p14:nvPr/>
              </p14:nvContentPartPr>
              <p14:xfrm>
                <a:off x="8918320" y="2700813"/>
                <a:ext cx="119520" cy="93960"/>
              </p14:xfrm>
            </p:contentPart>
          </mc:Choice>
          <mc:Fallback>
            <p:pic>
              <p:nvPicPr>
                <p:cNvPr id="129" name="Freihand 128">
                  <a:extLst>
                    <a:ext uri="{FF2B5EF4-FFF2-40B4-BE49-F238E27FC236}">
                      <a16:creationId xmlns:a16="http://schemas.microsoft.com/office/drawing/2014/main" id="{15DE9E46-D9F6-4869-64D8-EB4E51DF5854}"/>
                    </a:ext>
                  </a:extLst>
                </p:cNvPr>
                <p:cNvPicPr/>
                <p:nvPr/>
              </p:nvPicPr>
              <p:blipFill>
                <a:blip r:embed="rId124"/>
                <a:stretch>
                  <a:fillRect/>
                </a:stretch>
              </p:blipFill>
              <p:spPr>
                <a:xfrm>
                  <a:off x="8909680" y="2691813"/>
                  <a:ext cx="137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0" name="Freihand 129">
                  <a:extLst>
                    <a:ext uri="{FF2B5EF4-FFF2-40B4-BE49-F238E27FC236}">
                      <a16:creationId xmlns:a16="http://schemas.microsoft.com/office/drawing/2014/main" id="{11A53F34-1EE0-AB4B-D49F-954422FD3544}"/>
                    </a:ext>
                  </a:extLst>
                </p14:cNvPr>
                <p14:cNvContentPartPr/>
                <p14:nvPr/>
              </p14:nvContentPartPr>
              <p14:xfrm>
                <a:off x="9148000" y="2554293"/>
                <a:ext cx="154440" cy="171360"/>
              </p14:xfrm>
            </p:contentPart>
          </mc:Choice>
          <mc:Fallback>
            <p:pic>
              <p:nvPicPr>
                <p:cNvPr id="130" name="Freihand 129">
                  <a:extLst>
                    <a:ext uri="{FF2B5EF4-FFF2-40B4-BE49-F238E27FC236}">
                      <a16:creationId xmlns:a16="http://schemas.microsoft.com/office/drawing/2014/main" id="{11A53F34-1EE0-AB4B-D49F-954422FD3544}"/>
                    </a:ext>
                  </a:extLst>
                </p:cNvPr>
                <p:cNvPicPr/>
                <p:nvPr/>
              </p:nvPicPr>
              <p:blipFill>
                <a:blip r:embed="rId126"/>
                <a:stretch>
                  <a:fillRect/>
                </a:stretch>
              </p:blipFill>
              <p:spPr>
                <a:xfrm>
                  <a:off x="9139360" y="2545293"/>
                  <a:ext cx="172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1" name="Freihand 130">
                  <a:extLst>
                    <a:ext uri="{FF2B5EF4-FFF2-40B4-BE49-F238E27FC236}">
                      <a16:creationId xmlns:a16="http://schemas.microsoft.com/office/drawing/2014/main" id="{F9C2E948-B199-7F51-3EB4-12CA2AA80FE3}"/>
                    </a:ext>
                  </a:extLst>
                </p14:cNvPr>
                <p14:cNvContentPartPr/>
                <p14:nvPr/>
              </p14:nvContentPartPr>
              <p14:xfrm>
                <a:off x="9387760" y="2726013"/>
                <a:ext cx="218520" cy="86400"/>
              </p14:xfrm>
            </p:contentPart>
          </mc:Choice>
          <mc:Fallback>
            <p:pic>
              <p:nvPicPr>
                <p:cNvPr id="131" name="Freihand 130">
                  <a:extLst>
                    <a:ext uri="{FF2B5EF4-FFF2-40B4-BE49-F238E27FC236}">
                      <a16:creationId xmlns:a16="http://schemas.microsoft.com/office/drawing/2014/main" id="{F9C2E948-B199-7F51-3EB4-12CA2AA80FE3}"/>
                    </a:ext>
                  </a:extLst>
                </p:cNvPr>
                <p:cNvPicPr/>
                <p:nvPr/>
              </p:nvPicPr>
              <p:blipFill>
                <a:blip r:embed="rId128"/>
                <a:stretch>
                  <a:fillRect/>
                </a:stretch>
              </p:blipFill>
              <p:spPr>
                <a:xfrm>
                  <a:off x="9378760" y="2717013"/>
                  <a:ext cx="23616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132" name="Freihand 131">
                <a:extLst>
                  <a:ext uri="{FF2B5EF4-FFF2-40B4-BE49-F238E27FC236}">
                    <a16:creationId xmlns:a16="http://schemas.microsoft.com/office/drawing/2014/main" id="{13E7D4DE-208F-3B95-4B95-DD4247CAA5A5}"/>
                  </a:ext>
                </a:extLst>
              </p14:cNvPr>
              <p14:cNvContentPartPr/>
              <p14:nvPr/>
            </p14:nvContentPartPr>
            <p14:xfrm>
              <a:off x="9803200" y="2593533"/>
              <a:ext cx="228600" cy="254880"/>
            </p14:xfrm>
          </p:contentPart>
        </mc:Choice>
        <mc:Fallback>
          <p:pic>
            <p:nvPicPr>
              <p:cNvPr id="132" name="Freihand 131">
                <a:extLst>
                  <a:ext uri="{FF2B5EF4-FFF2-40B4-BE49-F238E27FC236}">
                    <a16:creationId xmlns:a16="http://schemas.microsoft.com/office/drawing/2014/main" id="{13E7D4DE-208F-3B95-4B95-DD4247CAA5A5}"/>
                  </a:ext>
                </a:extLst>
              </p:cNvPr>
              <p:cNvPicPr/>
              <p:nvPr/>
            </p:nvPicPr>
            <p:blipFill>
              <a:blip r:embed="rId130"/>
              <a:stretch>
                <a:fillRect/>
              </a:stretch>
            </p:blipFill>
            <p:spPr>
              <a:xfrm>
                <a:off x="9794560" y="2584893"/>
                <a:ext cx="246240" cy="272520"/>
              </a:xfrm>
              <a:prstGeom prst="rect">
                <a:avLst/>
              </a:prstGeom>
            </p:spPr>
          </p:pic>
        </mc:Fallback>
      </mc:AlternateContent>
      <p:grpSp>
        <p:nvGrpSpPr>
          <p:cNvPr id="137" name="Gruppieren 136">
            <a:extLst>
              <a:ext uri="{FF2B5EF4-FFF2-40B4-BE49-F238E27FC236}">
                <a16:creationId xmlns:a16="http://schemas.microsoft.com/office/drawing/2014/main" id="{23D2FE80-4135-4527-1903-EAF3D7FA7F1E}"/>
              </a:ext>
            </a:extLst>
          </p:cNvPr>
          <p:cNvGrpSpPr/>
          <p:nvPr/>
        </p:nvGrpSpPr>
        <p:grpSpPr>
          <a:xfrm>
            <a:off x="8995720" y="3109413"/>
            <a:ext cx="331200" cy="406080"/>
            <a:chOff x="8995720" y="3109413"/>
            <a:chExt cx="331200" cy="406080"/>
          </a:xfrm>
        </p:grpSpPr>
        <mc:AlternateContent xmlns:mc="http://schemas.openxmlformats.org/markup-compatibility/2006">
          <mc:Choice xmlns:p14="http://schemas.microsoft.com/office/powerpoint/2010/main" Requires="p14">
            <p:contentPart p14:bwMode="auto" r:id="rId131">
              <p14:nvContentPartPr>
                <p14:cNvPr id="133" name="Freihand 132">
                  <a:extLst>
                    <a:ext uri="{FF2B5EF4-FFF2-40B4-BE49-F238E27FC236}">
                      <a16:creationId xmlns:a16="http://schemas.microsoft.com/office/drawing/2014/main" id="{DFC8A0F2-46C6-8676-67C1-7FBDF22A5400}"/>
                    </a:ext>
                  </a:extLst>
                </p14:cNvPr>
                <p14:cNvContentPartPr/>
                <p14:nvPr/>
              </p14:nvContentPartPr>
              <p14:xfrm>
                <a:off x="8995720" y="3232533"/>
                <a:ext cx="122760" cy="282960"/>
              </p14:xfrm>
            </p:contentPart>
          </mc:Choice>
          <mc:Fallback>
            <p:pic>
              <p:nvPicPr>
                <p:cNvPr id="133" name="Freihand 132">
                  <a:extLst>
                    <a:ext uri="{FF2B5EF4-FFF2-40B4-BE49-F238E27FC236}">
                      <a16:creationId xmlns:a16="http://schemas.microsoft.com/office/drawing/2014/main" id="{DFC8A0F2-46C6-8676-67C1-7FBDF22A5400}"/>
                    </a:ext>
                  </a:extLst>
                </p:cNvPr>
                <p:cNvPicPr/>
                <p:nvPr/>
              </p:nvPicPr>
              <p:blipFill>
                <a:blip r:embed="rId132"/>
                <a:stretch>
                  <a:fillRect/>
                </a:stretch>
              </p:blipFill>
              <p:spPr>
                <a:xfrm>
                  <a:off x="8986720" y="3223533"/>
                  <a:ext cx="1404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4" name="Freihand 133">
                  <a:extLst>
                    <a:ext uri="{FF2B5EF4-FFF2-40B4-BE49-F238E27FC236}">
                      <a16:creationId xmlns:a16="http://schemas.microsoft.com/office/drawing/2014/main" id="{F19EB704-30AB-2CD4-9D80-65F5633B18DB}"/>
                    </a:ext>
                  </a:extLst>
                </p14:cNvPr>
                <p14:cNvContentPartPr/>
                <p14:nvPr/>
              </p14:nvContentPartPr>
              <p14:xfrm>
                <a:off x="9204160" y="3109413"/>
                <a:ext cx="122760" cy="167040"/>
              </p14:xfrm>
            </p:contentPart>
          </mc:Choice>
          <mc:Fallback>
            <p:pic>
              <p:nvPicPr>
                <p:cNvPr id="134" name="Freihand 133">
                  <a:extLst>
                    <a:ext uri="{FF2B5EF4-FFF2-40B4-BE49-F238E27FC236}">
                      <a16:creationId xmlns:a16="http://schemas.microsoft.com/office/drawing/2014/main" id="{F19EB704-30AB-2CD4-9D80-65F5633B18DB}"/>
                    </a:ext>
                  </a:extLst>
                </p:cNvPr>
                <p:cNvPicPr/>
                <p:nvPr/>
              </p:nvPicPr>
              <p:blipFill>
                <a:blip r:embed="rId134"/>
                <a:stretch>
                  <a:fillRect/>
                </a:stretch>
              </p:blipFill>
              <p:spPr>
                <a:xfrm>
                  <a:off x="9195520" y="3100413"/>
                  <a:ext cx="140400" cy="184680"/>
                </a:xfrm>
                <a:prstGeom prst="rect">
                  <a:avLst/>
                </a:prstGeom>
              </p:spPr>
            </p:pic>
          </mc:Fallback>
        </mc:AlternateContent>
      </p:grpSp>
      <p:grpSp>
        <p:nvGrpSpPr>
          <p:cNvPr id="162" name="Gruppieren 161">
            <a:extLst>
              <a:ext uri="{FF2B5EF4-FFF2-40B4-BE49-F238E27FC236}">
                <a16:creationId xmlns:a16="http://schemas.microsoft.com/office/drawing/2014/main" id="{180D7AAB-24F8-5D43-7019-6A0E9D59A5AF}"/>
              </a:ext>
            </a:extLst>
          </p:cNvPr>
          <p:cNvGrpSpPr/>
          <p:nvPr/>
        </p:nvGrpSpPr>
        <p:grpSpPr>
          <a:xfrm>
            <a:off x="9513400" y="2937333"/>
            <a:ext cx="2323800" cy="430200"/>
            <a:chOff x="9513400" y="2937333"/>
            <a:chExt cx="2323800" cy="430200"/>
          </a:xfrm>
        </p:grpSpPr>
        <mc:AlternateContent xmlns:mc="http://schemas.openxmlformats.org/markup-compatibility/2006">
          <mc:Choice xmlns:p14="http://schemas.microsoft.com/office/powerpoint/2010/main" Requires="p14">
            <p:contentPart p14:bwMode="auto" r:id="rId135">
              <p14:nvContentPartPr>
                <p14:cNvPr id="135" name="Freihand 134">
                  <a:extLst>
                    <a:ext uri="{FF2B5EF4-FFF2-40B4-BE49-F238E27FC236}">
                      <a16:creationId xmlns:a16="http://schemas.microsoft.com/office/drawing/2014/main" id="{29CA475B-08C1-55DB-7FE5-E6B84184AD72}"/>
                    </a:ext>
                  </a:extLst>
                </p14:cNvPr>
                <p14:cNvContentPartPr/>
                <p14:nvPr/>
              </p14:nvContentPartPr>
              <p14:xfrm>
                <a:off x="9513400" y="3253413"/>
                <a:ext cx="194760" cy="12960"/>
              </p14:xfrm>
            </p:contentPart>
          </mc:Choice>
          <mc:Fallback>
            <p:pic>
              <p:nvPicPr>
                <p:cNvPr id="135" name="Freihand 134">
                  <a:extLst>
                    <a:ext uri="{FF2B5EF4-FFF2-40B4-BE49-F238E27FC236}">
                      <a16:creationId xmlns:a16="http://schemas.microsoft.com/office/drawing/2014/main" id="{29CA475B-08C1-55DB-7FE5-E6B84184AD72}"/>
                    </a:ext>
                  </a:extLst>
                </p:cNvPr>
                <p:cNvPicPr/>
                <p:nvPr/>
              </p:nvPicPr>
              <p:blipFill>
                <a:blip r:embed="rId136"/>
                <a:stretch>
                  <a:fillRect/>
                </a:stretch>
              </p:blipFill>
              <p:spPr>
                <a:xfrm>
                  <a:off x="9504400" y="3244773"/>
                  <a:ext cx="212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6" name="Freihand 135">
                  <a:extLst>
                    <a:ext uri="{FF2B5EF4-FFF2-40B4-BE49-F238E27FC236}">
                      <a16:creationId xmlns:a16="http://schemas.microsoft.com/office/drawing/2014/main" id="{12BE29EE-CE5D-A72A-C885-2DA798663FE8}"/>
                    </a:ext>
                  </a:extLst>
                </p14:cNvPr>
                <p14:cNvContentPartPr/>
                <p14:nvPr/>
              </p14:nvContentPartPr>
              <p14:xfrm>
                <a:off x="9583600" y="3346653"/>
                <a:ext cx="156600" cy="20880"/>
              </p14:xfrm>
            </p:contentPart>
          </mc:Choice>
          <mc:Fallback>
            <p:pic>
              <p:nvPicPr>
                <p:cNvPr id="136" name="Freihand 135">
                  <a:extLst>
                    <a:ext uri="{FF2B5EF4-FFF2-40B4-BE49-F238E27FC236}">
                      <a16:creationId xmlns:a16="http://schemas.microsoft.com/office/drawing/2014/main" id="{12BE29EE-CE5D-A72A-C885-2DA798663FE8}"/>
                    </a:ext>
                  </a:extLst>
                </p:cNvPr>
                <p:cNvPicPr/>
                <p:nvPr/>
              </p:nvPicPr>
              <p:blipFill>
                <a:blip r:embed="rId138"/>
                <a:stretch>
                  <a:fillRect/>
                </a:stretch>
              </p:blipFill>
              <p:spPr>
                <a:xfrm>
                  <a:off x="9574960" y="3337653"/>
                  <a:ext cx="174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0" name="Freihand 139">
                  <a:extLst>
                    <a:ext uri="{FF2B5EF4-FFF2-40B4-BE49-F238E27FC236}">
                      <a16:creationId xmlns:a16="http://schemas.microsoft.com/office/drawing/2014/main" id="{516AA135-B670-1CE5-C8E4-2BBC8CB971D8}"/>
                    </a:ext>
                  </a:extLst>
                </p14:cNvPr>
                <p14:cNvContentPartPr/>
                <p14:nvPr/>
              </p14:nvContentPartPr>
              <p14:xfrm>
                <a:off x="9829120" y="3146493"/>
                <a:ext cx="97920" cy="176760"/>
              </p14:xfrm>
            </p:contentPart>
          </mc:Choice>
          <mc:Fallback>
            <p:pic>
              <p:nvPicPr>
                <p:cNvPr id="140" name="Freihand 139">
                  <a:extLst>
                    <a:ext uri="{FF2B5EF4-FFF2-40B4-BE49-F238E27FC236}">
                      <a16:creationId xmlns:a16="http://schemas.microsoft.com/office/drawing/2014/main" id="{516AA135-B670-1CE5-C8E4-2BBC8CB971D8}"/>
                    </a:ext>
                  </a:extLst>
                </p:cNvPr>
                <p:cNvPicPr/>
                <p:nvPr/>
              </p:nvPicPr>
              <p:blipFill>
                <a:blip r:embed="rId140"/>
                <a:stretch>
                  <a:fillRect/>
                </a:stretch>
              </p:blipFill>
              <p:spPr>
                <a:xfrm>
                  <a:off x="9820120" y="3137493"/>
                  <a:ext cx="115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1" name="Freihand 140">
                  <a:extLst>
                    <a:ext uri="{FF2B5EF4-FFF2-40B4-BE49-F238E27FC236}">
                      <a16:creationId xmlns:a16="http://schemas.microsoft.com/office/drawing/2014/main" id="{E254897A-0B58-F21C-8CE5-00352EF5D580}"/>
                    </a:ext>
                  </a:extLst>
                </p14:cNvPr>
                <p14:cNvContentPartPr/>
                <p14:nvPr/>
              </p14:nvContentPartPr>
              <p14:xfrm>
                <a:off x="9998680" y="3151893"/>
                <a:ext cx="179640" cy="160200"/>
              </p14:xfrm>
            </p:contentPart>
          </mc:Choice>
          <mc:Fallback>
            <p:pic>
              <p:nvPicPr>
                <p:cNvPr id="141" name="Freihand 140">
                  <a:extLst>
                    <a:ext uri="{FF2B5EF4-FFF2-40B4-BE49-F238E27FC236}">
                      <a16:creationId xmlns:a16="http://schemas.microsoft.com/office/drawing/2014/main" id="{E254897A-0B58-F21C-8CE5-00352EF5D580}"/>
                    </a:ext>
                  </a:extLst>
                </p:cNvPr>
                <p:cNvPicPr/>
                <p:nvPr/>
              </p:nvPicPr>
              <p:blipFill>
                <a:blip r:embed="rId142"/>
                <a:stretch>
                  <a:fillRect/>
                </a:stretch>
              </p:blipFill>
              <p:spPr>
                <a:xfrm>
                  <a:off x="9990040" y="3142893"/>
                  <a:ext cx="197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2" name="Freihand 141">
                  <a:extLst>
                    <a:ext uri="{FF2B5EF4-FFF2-40B4-BE49-F238E27FC236}">
                      <a16:creationId xmlns:a16="http://schemas.microsoft.com/office/drawing/2014/main" id="{710434A4-7FAE-F6D0-FFD8-4B9C55CBCFC7}"/>
                    </a:ext>
                  </a:extLst>
                </p14:cNvPr>
                <p14:cNvContentPartPr/>
                <p14:nvPr/>
              </p14:nvContentPartPr>
              <p14:xfrm>
                <a:off x="10263640" y="3193293"/>
                <a:ext cx="103320" cy="18360"/>
              </p14:xfrm>
            </p:contentPart>
          </mc:Choice>
          <mc:Fallback>
            <p:pic>
              <p:nvPicPr>
                <p:cNvPr id="142" name="Freihand 141">
                  <a:extLst>
                    <a:ext uri="{FF2B5EF4-FFF2-40B4-BE49-F238E27FC236}">
                      <a16:creationId xmlns:a16="http://schemas.microsoft.com/office/drawing/2014/main" id="{710434A4-7FAE-F6D0-FFD8-4B9C55CBCFC7}"/>
                    </a:ext>
                  </a:extLst>
                </p:cNvPr>
                <p:cNvPicPr/>
                <p:nvPr/>
              </p:nvPicPr>
              <p:blipFill>
                <a:blip r:embed="rId144"/>
                <a:stretch>
                  <a:fillRect/>
                </a:stretch>
              </p:blipFill>
              <p:spPr>
                <a:xfrm>
                  <a:off x="10255000" y="3184293"/>
                  <a:ext cx="120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4" name="Freihand 143">
                  <a:extLst>
                    <a:ext uri="{FF2B5EF4-FFF2-40B4-BE49-F238E27FC236}">
                      <a16:creationId xmlns:a16="http://schemas.microsoft.com/office/drawing/2014/main" id="{6DBB5B3D-3467-26C6-3CD0-A18578034CC5}"/>
                    </a:ext>
                  </a:extLst>
                </p14:cNvPr>
                <p14:cNvContentPartPr/>
                <p14:nvPr/>
              </p14:nvContentPartPr>
              <p14:xfrm>
                <a:off x="10470640" y="3098613"/>
                <a:ext cx="75960" cy="172080"/>
              </p14:xfrm>
            </p:contentPart>
          </mc:Choice>
          <mc:Fallback>
            <p:pic>
              <p:nvPicPr>
                <p:cNvPr id="144" name="Freihand 143">
                  <a:extLst>
                    <a:ext uri="{FF2B5EF4-FFF2-40B4-BE49-F238E27FC236}">
                      <a16:creationId xmlns:a16="http://schemas.microsoft.com/office/drawing/2014/main" id="{6DBB5B3D-3467-26C6-3CD0-A18578034CC5}"/>
                    </a:ext>
                  </a:extLst>
                </p:cNvPr>
                <p:cNvPicPr/>
                <p:nvPr/>
              </p:nvPicPr>
              <p:blipFill>
                <a:blip r:embed="rId146"/>
                <a:stretch>
                  <a:fillRect/>
                </a:stretch>
              </p:blipFill>
              <p:spPr>
                <a:xfrm>
                  <a:off x="10462000" y="3089613"/>
                  <a:ext cx="936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5" name="Freihand 144">
                  <a:extLst>
                    <a:ext uri="{FF2B5EF4-FFF2-40B4-BE49-F238E27FC236}">
                      <a16:creationId xmlns:a16="http://schemas.microsoft.com/office/drawing/2014/main" id="{C2226B93-61A4-7441-A05C-AAC318EDFA73}"/>
                    </a:ext>
                  </a:extLst>
                </p14:cNvPr>
                <p14:cNvContentPartPr/>
                <p14:nvPr/>
              </p14:nvContentPartPr>
              <p14:xfrm>
                <a:off x="10444000" y="3136773"/>
                <a:ext cx="147960" cy="101880"/>
              </p14:xfrm>
            </p:contentPart>
          </mc:Choice>
          <mc:Fallback>
            <p:pic>
              <p:nvPicPr>
                <p:cNvPr id="145" name="Freihand 144">
                  <a:extLst>
                    <a:ext uri="{FF2B5EF4-FFF2-40B4-BE49-F238E27FC236}">
                      <a16:creationId xmlns:a16="http://schemas.microsoft.com/office/drawing/2014/main" id="{C2226B93-61A4-7441-A05C-AAC318EDFA73}"/>
                    </a:ext>
                  </a:extLst>
                </p:cNvPr>
                <p:cNvPicPr/>
                <p:nvPr/>
              </p:nvPicPr>
              <p:blipFill>
                <a:blip r:embed="rId148"/>
                <a:stretch>
                  <a:fillRect/>
                </a:stretch>
              </p:blipFill>
              <p:spPr>
                <a:xfrm>
                  <a:off x="10435000" y="3128133"/>
                  <a:ext cx="165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6" name="Freihand 145">
                  <a:extLst>
                    <a:ext uri="{FF2B5EF4-FFF2-40B4-BE49-F238E27FC236}">
                      <a16:creationId xmlns:a16="http://schemas.microsoft.com/office/drawing/2014/main" id="{E56F4771-6975-B1F3-6364-B3D7D0995F5E}"/>
                    </a:ext>
                  </a:extLst>
                </p14:cNvPr>
                <p14:cNvContentPartPr/>
                <p14:nvPr/>
              </p14:nvContentPartPr>
              <p14:xfrm>
                <a:off x="10588360" y="2978733"/>
                <a:ext cx="146160" cy="150840"/>
              </p14:xfrm>
            </p:contentPart>
          </mc:Choice>
          <mc:Fallback>
            <p:pic>
              <p:nvPicPr>
                <p:cNvPr id="146" name="Freihand 145">
                  <a:extLst>
                    <a:ext uri="{FF2B5EF4-FFF2-40B4-BE49-F238E27FC236}">
                      <a16:creationId xmlns:a16="http://schemas.microsoft.com/office/drawing/2014/main" id="{E56F4771-6975-B1F3-6364-B3D7D0995F5E}"/>
                    </a:ext>
                  </a:extLst>
                </p:cNvPr>
                <p:cNvPicPr/>
                <p:nvPr/>
              </p:nvPicPr>
              <p:blipFill>
                <a:blip r:embed="rId150"/>
                <a:stretch>
                  <a:fillRect/>
                </a:stretch>
              </p:blipFill>
              <p:spPr>
                <a:xfrm>
                  <a:off x="10579360" y="2969733"/>
                  <a:ext cx="163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7" name="Freihand 146">
                  <a:extLst>
                    <a:ext uri="{FF2B5EF4-FFF2-40B4-BE49-F238E27FC236}">
                      <a16:creationId xmlns:a16="http://schemas.microsoft.com/office/drawing/2014/main" id="{87E1E583-1DF2-4F10-AA1D-8CE68EE7FE3E}"/>
                    </a:ext>
                  </a:extLst>
                </p14:cNvPr>
                <p14:cNvContentPartPr/>
                <p14:nvPr/>
              </p14:nvContentPartPr>
              <p14:xfrm>
                <a:off x="10764040" y="3194373"/>
                <a:ext cx="173160" cy="26280"/>
              </p14:xfrm>
            </p:contentPart>
          </mc:Choice>
          <mc:Fallback>
            <p:pic>
              <p:nvPicPr>
                <p:cNvPr id="147" name="Freihand 146">
                  <a:extLst>
                    <a:ext uri="{FF2B5EF4-FFF2-40B4-BE49-F238E27FC236}">
                      <a16:creationId xmlns:a16="http://schemas.microsoft.com/office/drawing/2014/main" id="{87E1E583-1DF2-4F10-AA1D-8CE68EE7FE3E}"/>
                    </a:ext>
                  </a:extLst>
                </p:cNvPr>
                <p:cNvPicPr/>
                <p:nvPr/>
              </p:nvPicPr>
              <p:blipFill>
                <a:blip r:embed="rId152"/>
                <a:stretch>
                  <a:fillRect/>
                </a:stretch>
              </p:blipFill>
              <p:spPr>
                <a:xfrm>
                  <a:off x="10755040" y="3185373"/>
                  <a:ext cx="190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8" name="Freihand 147">
                  <a:extLst>
                    <a:ext uri="{FF2B5EF4-FFF2-40B4-BE49-F238E27FC236}">
                      <a16:creationId xmlns:a16="http://schemas.microsoft.com/office/drawing/2014/main" id="{CBD6055C-C605-4394-EB5C-4DAFCABE45DC}"/>
                    </a:ext>
                  </a:extLst>
                </p14:cNvPr>
                <p14:cNvContentPartPr/>
                <p14:nvPr/>
              </p14:nvContentPartPr>
              <p14:xfrm>
                <a:off x="10786000" y="3242613"/>
                <a:ext cx="161280" cy="16200"/>
              </p14:xfrm>
            </p:contentPart>
          </mc:Choice>
          <mc:Fallback>
            <p:pic>
              <p:nvPicPr>
                <p:cNvPr id="148" name="Freihand 147">
                  <a:extLst>
                    <a:ext uri="{FF2B5EF4-FFF2-40B4-BE49-F238E27FC236}">
                      <a16:creationId xmlns:a16="http://schemas.microsoft.com/office/drawing/2014/main" id="{CBD6055C-C605-4394-EB5C-4DAFCABE45DC}"/>
                    </a:ext>
                  </a:extLst>
                </p:cNvPr>
                <p:cNvPicPr/>
                <p:nvPr/>
              </p:nvPicPr>
              <p:blipFill>
                <a:blip r:embed="rId154"/>
                <a:stretch>
                  <a:fillRect/>
                </a:stretch>
              </p:blipFill>
              <p:spPr>
                <a:xfrm>
                  <a:off x="10777360" y="3233613"/>
                  <a:ext cx="178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50" name="Freihand 149">
                  <a:extLst>
                    <a:ext uri="{FF2B5EF4-FFF2-40B4-BE49-F238E27FC236}">
                      <a16:creationId xmlns:a16="http://schemas.microsoft.com/office/drawing/2014/main" id="{D97A555B-FF40-0EBE-A051-EB9B70390F7B}"/>
                    </a:ext>
                  </a:extLst>
                </p14:cNvPr>
                <p14:cNvContentPartPr/>
                <p14:nvPr/>
              </p14:nvContentPartPr>
              <p14:xfrm>
                <a:off x="11077960" y="3058653"/>
                <a:ext cx="130320" cy="156960"/>
              </p14:xfrm>
            </p:contentPart>
          </mc:Choice>
          <mc:Fallback>
            <p:pic>
              <p:nvPicPr>
                <p:cNvPr id="150" name="Freihand 149">
                  <a:extLst>
                    <a:ext uri="{FF2B5EF4-FFF2-40B4-BE49-F238E27FC236}">
                      <a16:creationId xmlns:a16="http://schemas.microsoft.com/office/drawing/2014/main" id="{D97A555B-FF40-0EBE-A051-EB9B70390F7B}"/>
                    </a:ext>
                  </a:extLst>
                </p:cNvPr>
                <p:cNvPicPr/>
                <p:nvPr/>
              </p:nvPicPr>
              <p:blipFill>
                <a:blip r:embed="rId156"/>
                <a:stretch>
                  <a:fillRect/>
                </a:stretch>
              </p:blipFill>
              <p:spPr>
                <a:xfrm>
                  <a:off x="11068960" y="3050013"/>
                  <a:ext cx="1479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1" name="Freihand 150">
                  <a:extLst>
                    <a:ext uri="{FF2B5EF4-FFF2-40B4-BE49-F238E27FC236}">
                      <a16:creationId xmlns:a16="http://schemas.microsoft.com/office/drawing/2014/main" id="{BA940BD7-2612-1D0A-69D9-1A49714BECC3}"/>
                    </a:ext>
                  </a:extLst>
                </p14:cNvPr>
                <p14:cNvContentPartPr/>
                <p14:nvPr/>
              </p14:nvContentPartPr>
              <p14:xfrm>
                <a:off x="11370640" y="3082773"/>
                <a:ext cx="18360" cy="145440"/>
              </p14:xfrm>
            </p:contentPart>
          </mc:Choice>
          <mc:Fallback>
            <p:pic>
              <p:nvPicPr>
                <p:cNvPr id="151" name="Freihand 150">
                  <a:extLst>
                    <a:ext uri="{FF2B5EF4-FFF2-40B4-BE49-F238E27FC236}">
                      <a16:creationId xmlns:a16="http://schemas.microsoft.com/office/drawing/2014/main" id="{BA940BD7-2612-1D0A-69D9-1A49714BECC3}"/>
                    </a:ext>
                  </a:extLst>
                </p:cNvPr>
                <p:cNvPicPr/>
                <p:nvPr/>
              </p:nvPicPr>
              <p:blipFill>
                <a:blip r:embed="rId158"/>
                <a:stretch>
                  <a:fillRect/>
                </a:stretch>
              </p:blipFill>
              <p:spPr>
                <a:xfrm>
                  <a:off x="11361640" y="3074133"/>
                  <a:ext cx="36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2" name="Freihand 151">
                  <a:extLst>
                    <a:ext uri="{FF2B5EF4-FFF2-40B4-BE49-F238E27FC236}">
                      <a16:creationId xmlns:a16="http://schemas.microsoft.com/office/drawing/2014/main" id="{C134E0F4-7692-6063-300E-B86BEE039365}"/>
                    </a:ext>
                  </a:extLst>
                </p14:cNvPr>
                <p14:cNvContentPartPr/>
                <p14:nvPr/>
              </p14:nvContentPartPr>
              <p14:xfrm>
                <a:off x="11326360" y="3144333"/>
                <a:ext cx="131760" cy="13320"/>
              </p14:xfrm>
            </p:contentPart>
          </mc:Choice>
          <mc:Fallback>
            <p:pic>
              <p:nvPicPr>
                <p:cNvPr id="152" name="Freihand 151">
                  <a:extLst>
                    <a:ext uri="{FF2B5EF4-FFF2-40B4-BE49-F238E27FC236}">
                      <a16:creationId xmlns:a16="http://schemas.microsoft.com/office/drawing/2014/main" id="{C134E0F4-7692-6063-300E-B86BEE039365}"/>
                    </a:ext>
                  </a:extLst>
                </p:cNvPr>
                <p:cNvPicPr/>
                <p:nvPr/>
              </p:nvPicPr>
              <p:blipFill>
                <a:blip r:embed="rId160"/>
                <a:stretch>
                  <a:fillRect/>
                </a:stretch>
              </p:blipFill>
              <p:spPr>
                <a:xfrm>
                  <a:off x="11317720" y="3135333"/>
                  <a:ext cx="149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3" name="Freihand 152">
                  <a:extLst>
                    <a:ext uri="{FF2B5EF4-FFF2-40B4-BE49-F238E27FC236}">
                      <a16:creationId xmlns:a16="http://schemas.microsoft.com/office/drawing/2014/main" id="{D6EAAA6F-D719-F139-AB6E-21F416278B38}"/>
                    </a:ext>
                  </a:extLst>
                </p14:cNvPr>
                <p14:cNvContentPartPr/>
                <p14:nvPr/>
              </p14:nvContentPartPr>
              <p14:xfrm>
                <a:off x="11538400" y="3062973"/>
                <a:ext cx="123480" cy="150480"/>
              </p14:xfrm>
            </p:contentPart>
          </mc:Choice>
          <mc:Fallback>
            <p:pic>
              <p:nvPicPr>
                <p:cNvPr id="153" name="Freihand 152">
                  <a:extLst>
                    <a:ext uri="{FF2B5EF4-FFF2-40B4-BE49-F238E27FC236}">
                      <a16:creationId xmlns:a16="http://schemas.microsoft.com/office/drawing/2014/main" id="{D6EAAA6F-D719-F139-AB6E-21F416278B38}"/>
                    </a:ext>
                  </a:extLst>
                </p:cNvPr>
                <p:cNvPicPr/>
                <p:nvPr/>
              </p:nvPicPr>
              <p:blipFill>
                <a:blip r:embed="rId162"/>
                <a:stretch>
                  <a:fillRect/>
                </a:stretch>
              </p:blipFill>
              <p:spPr>
                <a:xfrm>
                  <a:off x="11529760" y="3053973"/>
                  <a:ext cx="1411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4" name="Freihand 153">
                  <a:extLst>
                    <a:ext uri="{FF2B5EF4-FFF2-40B4-BE49-F238E27FC236}">
                      <a16:creationId xmlns:a16="http://schemas.microsoft.com/office/drawing/2014/main" id="{201150C9-FFA6-C70A-335E-FE6A49B8A4F2}"/>
                    </a:ext>
                  </a:extLst>
                </p14:cNvPr>
                <p14:cNvContentPartPr/>
                <p14:nvPr/>
              </p14:nvContentPartPr>
              <p14:xfrm>
                <a:off x="11719120" y="2937333"/>
                <a:ext cx="118080" cy="111240"/>
              </p14:xfrm>
            </p:contentPart>
          </mc:Choice>
          <mc:Fallback>
            <p:pic>
              <p:nvPicPr>
                <p:cNvPr id="154" name="Freihand 153">
                  <a:extLst>
                    <a:ext uri="{FF2B5EF4-FFF2-40B4-BE49-F238E27FC236}">
                      <a16:creationId xmlns:a16="http://schemas.microsoft.com/office/drawing/2014/main" id="{201150C9-FFA6-C70A-335E-FE6A49B8A4F2}"/>
                    </a:ext>
                  </a:extLst>
                </p:cNvPr>
                <p:cNvPicPr/>
                <p:nvPr/>
              </p:nvPicPr>
              <p:blipFill>
                <a:blip r:embed="rId164"/>
                <a:stretch>
                  <a:fillRect/>
                </a:stretch>
              </p:blipFill>
              <p:spPr>
                <a:xfrm>
                  <a:off x="11710480" y="2928333"/>
                  <a:ext cx="135720" cy="128880"/>
                </a:xfrm>
                <a:prstGeom prst="rect">
                  <a:avLst/>
                </a:prstGeom>
              </p:spPr>
            </p:pic>
          </mc:Fallback>
        </mc:AlternateContent>
      </p:grpSp>
      <p:grpSp>
        <p:nvGrpSpPr>
          <p:cNvPr id="161" name="Gruppieren 160">
            <a:extLst>
              <a:ext uri="{FF2B5EF4-FFF2-40B4-BE49-F238E27FC236}">
                <a16:creationId xmlns:a16="http://schemas.microsoft.com/office/drawing/2014/main" id="{26E26561-0DE3-49BB-F7B9-0E685437901D}"/>
              </a:ext>
            </a:extLst>
          </p:cNvPr>
          <p:cNvGrpSpPr/>
          <p:nvPr/>
        </p:nvGrpSpPr>
        <p:grpSpPr>
          <a:xfrm>
            <a:off x="9589000" y="3650853"/>
            <a:ext cx="713520" cy="169200"/>
            <a:chOff x="9589000" y="3650853"/>
            <a:chExt cx="713520" cy="169200"/>
          </a:xfrm>
        </p:grpSpPr>
        <mc:AlternateContent xmlns:mc="http://schemas.openxmlformats.org/markup-compatibility/2006">
          <mc:Choice xmlns:p14="http://schemas.microsoft.com/office/powerpoint/2010/main" Requires="p14">
            <p:contentPart p14:bwMode="auto" r:id="rId165">
              <p14:nvContentPartPr>
                <p14:cNvPr id="155" name="Freihand 154">
                  <a:extLst>
                    <a:ext uri="{FF2B5EF4-FFF2-40B4-BE49-F238E27FC236}">
                      <a16:creationId xmlns:a16="http://schemas.microsoft.com/office/drawing/2014/main" id="{90D38A1A-9B19-173C-F335-C0BEE293171B}"/>
                    </a:ext>
                  </a:extLst>
                </p14:cNvPr>
                <p14:cNvContentPartPr/>
                <p14:nvPr/>
              </p14:nvContentPartPr>
              <p14:xfrm>
                <a:off x="9601960" y="3724293"/>
                <a:ext cx="138600" cy="17280"/>
              </p14:xfrm>
            </p:contentPart>
          </mc:Choice>
          <mc:Fallback>
            <p:pic>
              <p:nvPicPr>
                <p:cNvPr id="155" name="Freihand 154">
                  <a:extLst>
                    <a:ext uri="{FF2B5EF4-FFF2-40B4-BE49-F238E27FC236}">
                      <a16:creationId xmlns:a16="http://schemas.microsoft.com/office/drawing/2014/main" id="{90D38A1A-9B19-173C-F335-C0BEE293171B}"/>
                    </a:ext>
                  </a:extLst>
                </p:cNvPr>
                <p:cNvPicPr/>
                <p:nvPr/>
              </p:nvPicPr>
              <p:blipFill>
                <a:blip r:embed="rId166"/>
                <a:stretch>
                  <a:fillRect/>
                </a:stretch>
              </p:blipFill>
              <p:spPr>
                <a:xfrm>
                  <a:off x="9593320" y="3715653"/>
                  <a:ext cx="156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6" name="Freihand 155">
                  <a:extLst>
                    <a:ext uri="{FF2B5EF4-FFF2-40B4-BE49-F238E27FC236}">
                      <a16:creationId xmlns:a16="http://schemas.microsoft.com/office/drawing/2014/main" id="{2F74E276-5A0B-D981-240E-501936FD77FD}"/>
                    </a:ext>
                  </a:extLst>
                </p14:cNvPr>
                <p14:cNvContentPartPr/>
                <p14:nvPr/>
              </p14:nvContentPartPr>
              <p14:xfrm>
                <a:off x="9589000" y="3775053"/>
                <a:ext cx="164880" cy="31320"/>
              </p14:xfrm>
            </p:contentPart>
          </mc:Choice>
          <mc:Fallback>
            <p:pic>
              <p:nvPicPr>
                <p:cNvPr id="156" name="Freihand 155">
                  <a:extLst>
                    <a:ext uri="{FF2B5EF4-FFF2-40B4-BE49-F238E27FC236}">
                      <a16:creationId xmlns:a16="http://schemas.microsoft.com/office/drawing/2014/main" id="{2F74E276-5A0B-D981-240E-501936FD77FD}"/>
                    </a:ext>
                  </a:extLst>
                </p:cNvPr>
                <p:cNvPicPr/>
                <p:nvPr/>
              </p:nvPicPr>
              <p:blipFill>
                <a:blip r:embed="rId168"/>
                <a:stretch>
                  <a:fillRect/>
                </a:stretch>
              </p:blipFill>
              <p:spPr>
                <a:xfrm>
                  <a:off x="9580000" y="3766053"/>
                  <a:ext cx="1825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7" name="Freihand 156">
                  <a:extLst>
                    <a:ext uri="{FF2B5EF4-FFF2-40B4-BE49-F238E27FC236}">
                      <a16:creationId xmlns:a16="http://schemas.microsoft.com/office/drawing/2014/main" id="{E3FFDE58-65FB-E642-FD80-2C28EB7DD7F2}"/>
                    </a:ext>
                  </a:extLst>
                </p14:cNvPr>
                <p14:cNvContentPartPr/>
                <p14:nvPr/>
              </p14:nvContentPartPr>
              <p14:xfrm>
                <a:off x="9854680" y="3650853"/>
                <a:ext cx="91080" cy="169200"/>
              </p14:xfrm>
            </p:contentPart>
          </mc:Choice>
          <mc:Fallback>
            <p:pic>
              <p:nvPicPr>
                <p:cNvPr id="157" name="Freihand 156">
                  <a:extLst>
                    <a:ext uri="{FF2B5EF4-FFF2-40B4-BE49-F238E27FC236}">
                      <a16:creationId xmlns:a16="http://schemas.microsoft.com/office/drawing/2014/main" id="{E3FFDE58-65FB-E642-FD80-2C28EB7DD7F2}"/>
                    </a:ext>
                  </a:extLst>
                </p:cNvPr>
                <p:cNvPicPr/>
                <p:nvPr/>
              </p:nvPicPr>
              <p:blipFill>
                <a:blip r:embed="rId170"/>
                <a:stretch>
                  <a:fillRect/>
                </a:stretch>
              </p:blipFill>
              <p:spPr>
                <a:xfrm>
                  <a:off x="9846040" y="3642213"/>
                  <a:ext cx="108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8" name="Freihand 157">
                  <a:extLst>
                    <a:ext uri="{FF2B5EF4-FFF2-40B4-BE49-F238E27FC236}">
                      <a16:creationId xmlns:a16="http://schemas.microsoft.com/office/drawing/2014/main" id="{F74ABAF6-B906-434C-5979-AD385A230874}"/>
                    </a:ext>
                  </a:extLst>
                </p14:cNvPr>
                <p14:cNvContentPartPr/>
                <p14:nvPr/>
              </p14:nvContentPartPr>
              <p14:xfrm>
                <a:off x="10023160" y="3658053"/>
                <a:ext cx="94680" cy="135360"/>
              </p14:xfrm>
            </p:contentPart>
          </mc:Choice>
          <mc:Fallback>
            <p:pic>
              <p:nvPicPr>
                <p:cNvPr id="158" name="Freihand 157">
                  <a:extLst>
                    <a:ext uri="{FF2B5EF4-FFF2-40B4-BE49-F238E27FC236}">
                      <a16:creationId xmlns:a16="http://schemas.microsoft.com/office/drawing/2014/main" id="{F74ABAF6-B906-434C-5979-AD385A230874}"/>
                    </a:ext>
                  </a:extLst>
                </p:cNvPr>
                <p:cNvPicPr/>
                <p:nvPr/>
              </p:nvPicPr>
              <p:blipFill>
                <a:blip r:embed="rId172"/>
                <a:stretch>
                  <a:fillRect/>
                </a:stretch>
              </p:blipFill>
              <p:spPr>
                <a:xfrm>
                  <a:off x="10014160" y="3649413"/>
                  <a:ext cx="112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9" name="Freihand 158">
                  <a:extLst>
                    <a:ext uri="{FF2B5EF4-FFF2-40B4-BE49-F238E27FC236}">
                      <a16:creationId xmlns:a16="http://schemas.microsoft.com/office/drawing/2014/main" id="{198748D0-6B53-BFAA-FF52-2D2409CE60EB}"/>
                    </a:ext>
                  </a:extLst>
                </p14:cNvPr>
                <p14:cNvContentPartPr/>
                <p14:nvPr/>
              </p14:nvContentPartPr>
              <p14:xfrm>
                <a:off x="10237000" y="3726453"/>
                <a:ext cx="65520" cy="20880"/>
              </p14:xfrm>
            </p:contentPart>
          </mc:Choice>
          <mc:Fallback>
            <p:pic>
              <p:nvPicPr>
                <p:cNvPr id="159" name="Freihand 158">
                  <a:extLst>
                    <a:ext uri="{FF2B5EF4-FFF2-40B4-BE49-F238E27FC236}">
                      <a16:creationId xmlns:a16="http://schemas.microsoft.com/office/drawing/2014/main" id="{198748D0-6B53-BFAA-FF52-2D2409CE60EB}"/>
                    </a:ext>
                  </a:extLst>
                </p:cNvPr>
                <p:cNvPicPr/>
                <p:nvPr/>
              </p:nvPicPr>
              <p:blipFill>
                <a:blip r:embed="rId174"/>
                <a:stretch>
                  <a:fillRect/>
                </a:stretch>
              </p:blipFill>
              <p:spPr>
                <a:xfrm>
                  <a:off x="10228000" y="3717813"/>
                  <a:ext cx="83160" cy="3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60" name="Freihand 159">
                <a:extLst>
                  <a:ext uri="{FF2B5EF4-FFF2-40B4-BE49-F238E27FC236}">
                    <a16:creationId xmlns:a16="http://schemas.microsoft.com/office/drawing/2014/main" id="{171F0F2A-82E1-7934-A7C7-1909835CFF1F}"/>
                  </a:ext>
                </a:extLst>
              </p14:cNvPr>
              <p14:cNvContentPartPr/>
              <p14:nvPr/>
            </p14:nvContentPartPr>
            <p14:xfrm>
              <a:off x="10507720" y="3616293"/>
              <a:ext cx="104040" cy="164520"/>
            </p14:xfrm>
          </p:contentPart>
        </mc:Choice>
        <mc:Fallback>
          <p:pic>
            <p:nvPicPr>
              <p:cNvPr id="160" name="Freihand 159">
                <a:extLst>
                  <a:ext uri="{FF2B5EF4-FFF2-40B4-BE49-F238E27FC236}">
                    <a16:creationId xmlns:a16="http://schemas.microsoft.com/office/drawing/2014/main" id="{171F0F2A-82E1-7934-A7C7-1909835CFF1F}"/>
                  </a:ext>
                </a:extLst>
              </p:cNvPr>
              <p:cNvPicPr/>
              <p:nvPr/>
            </p:nvPicPr>
            <p:blipFill>
              <a:blip r:embed="rId176"/>
              <a:stretch>
                <a:fillRect/>
              </a:stretch>
            </p:blipFill>
            <p:spPr>
              <a:xfrm>
                <a:off x="10498720" y="3607293"/>
                <a:ext cx="121680" cy="182160"/>
              </a:xfrm>
              <a:prstGeom prst="rect">
                <a:avLst/>
              </a:prstGeom>
            </p:spPr>
          </p:pic>
        </mc:Fallback>
      </mc:AlternateContent>
      <p:grpSp>
        <p:nvGrpSpPr>
          <p:cNvPr id="172" name="Gruppieren 171">
            <a:extLst>
              <a:ext uri="{FF2B5EF4-FFF2-40B4-BE49-F238E27FC236}">
                <a16:creationId xmlns:a16="http://schemas.microsoft.com/office/drawing/2014/main" id="{85463EA8-A08B-57C0-E471-243F16697682}"/>
              </a:ext>
            </a:extLst>
          </p:cNvPr>
          <p:cNvGrpSpPr/>
          <p:nvPr/>
        </p:nvGrpSpPr>
        <p:grpSpPr>
          <a:xfrm>
            <a:off x="10780240" y="3497853"/>
            <a:ext cx="910440" cy="211680"/>
            <a:chOff x="10780240" y="3497853"/>
            <a:chExt cx="910440" cy="211680"/>
          </a:xfrm>
        </p:grpSpPr>
        <mc:AlternateContent xmlns:mc="http://schemas.openxmlformats.org/markup-compatibility/2006">
          <mc:Choice xmlns:p14="http://schemas.microsoft.com/office/powerpoint/2010/main" Requires="p14">
            <p:contentPart p14:bwMode="auto" r:id="rId177">
              <p14:nvContentPartPr>
                <p14:cNvPr id="163" name="Freihand 162">
                  <a:extLst>
                    <a:ext uri="{FF2B5EF4-FFF2-40B4-BE49-F238E27FC236}">
                      <a16:creationId xmlns:a16="http://schemas.microsoft.com/office/drawing/2014/main" id="{5AD7F324-6D89-3868-F1F3-3C7BC8CD01D0}"/>
                    </a:ext>
                  </a:extLst>
                </p14:cNvPr>
                <p14:cNvContentPartPr/>
                <p14:nvPr/>
              </p14:nvContentPartPr>
              <p14:xfrm>
                <a:off x="10780240" y="3635733"/>
                <a:ext cx="182160" cy="9720"/>
              </p14:xfrm>
            </p:contentPart>
          </mc:Choice>
          <mc:Fallback>
            <p:pic>
              <p:nvPicPr>
                <p:cNvPr id="163" name="Freihand 162">
                  <a:extLst>
                    <a:ext uri="{FF2B5EF4-FFF2-40B4-BE49-F238E27FC236}">
                      <a16:creationId xmlns:a16="http://schemas.microsoft.com/office/drawing/2014/main" id="{5AD7F324-6D89-3868-F1F3-3C7BC8CD01D0}"/>
                    </a:ext>
                  </a:extLst>
                </p:cNvPr>
                <p:cNvPicPr/>
                <p:nvPr/>
              </p:nvPicPr>
              <p:blipFill>
                <a:blip r:embed="rId178"/>
                <a:stretch>
                  <a:fillRect/>
                </a:stretch>
              </p:blipFill>
              <p:spPr>
                <a:xfrm>
                  <a:off x="10771600" y="3626733"/>
                  <a:ext cx="199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4" name="Freihand 163">
                  <a:extLst>
                    <a:ext uri="{FF2B5EF4-FFF2-40B4-BE49-F238E27FC236}">
                      <a16:creationId xmlns:a16="http://schemas.microsoft.com/office/drawing/2014/main" id="{8E1C0546-5F2E-D6C3-DF6B-E62D8440DF55}"/>
                    </a:ext>
                  </a:extLst>
                </p14:cNvPr>
                <p14:cNvContentPartPr/>
                <p14:nvPr/>
              </p14:nvContentPartPr>
              <p14:xfrm>
                <a:off x="10798240" y="3706653"/>
                <a:ext cx="174240" cy="2880"/>
              </p14:xfrm>
            </p:contentPart>
          </mc:Choice>
          <mc:Fallback>
            <p:pic>
              <p:nvPicPr>
                <p:cNvPr id="164" name="Freihand 163">
                  <a:extLst>
                    <a:ext uri="{FF2B5EF4-FFF2-40B4-BE49-F238E27FC236}">
                      <a16:creationId xmlns:a16="http://schemas.microsoft.com/office/drawing/2014/main" id="{8E1C0546-5F2E-D6C3-DF6B-E62D8440DF55}"/>
                    </a:ext>
                  </a:extLst>
                </p:cNvPr>
                <p:cNvPicPr/>
                <p:nvPr/>
              </p:nvPicPr>
              <p:blipFill>
                <a:blip r:embed="rId180"/>
                <a:stretch>
                  <a:fillRect/>
                </a:stretch>
              </p:blipFill>
              <p:spPr>
                <a:xfrm>
                  <a:off x="10789240" y="3697653"/>
                  <a:ext cx="191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5" name="Freihand 164">
                  <a:extLst>
                    <a:ext uri="{FF2B5EF4-FFF2-40B4-BE49-F238E27FC236}">
                      <a16:creationId xmlns:a16="http://schemas.microsoft.com/office/drawing/2014/main" id="{53D93CE1-38E7-0A6C-248D-8BC8BAB42462}"/>
                    </a:ext>
                  </a:extLst>
                </p14:cNvPr>
                <p14:cNvContentPartPr/>
                <p14:nvPr/>
              </p14:nvContentPartPr>
              <p14:xfrm>
                <a:off x="11119360" y="3520533"/>
                <a:ext cx="286200" cy="169200"/>
              </p14:xfrm>
            </p:contentPart>
          </mc:Choice>
          <mc:Fallback>
            <p:pic>
              <p:nvPicPr>
                <p:cNvPr id="165" name="Freihand 164">
                  <a:extLst>
                    <a:ext uri="{FF2B5EF4-FFF2-40B4-BE49-F238E27FC236}">
                      <a16:creationId xmlns:a16="http://schemas.microsoft.com/office/drawing/2014/main" id="{53D93CE1-38E7-0A6C-248D-8BC8BAB42462}"/>
                    </a:ext>
                  </a:extLst>
                </p:cNvPr>
                <p:cNvPicPr/>
                <p:nvPr/>
              </p:nvPicPr>
              <p:blipFill>
                <a:blip r:embed="rId182"/>
                <a:stretch>
                  <a:fillRect/>
                </a:stretch>
              </p:blipFill>
              <p:spPr>
                <a:xfrm>
                  <a:off x="11110360" y="3511533"/>
                  <a:ext cx="303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6" name="Freihand 165">
                  <a:extLst>
                    <a:ext uri="{FF2B5EF4-FFF2-40B4-BE49-F238E27FC236}">
                      <a16:creationId xmlns:a16="http://schemas.microsoft.com/office/drawing/2014/main" id="{6684F4E8-2D7B-D556-340D-EA5B6982FDC3}"/>
                    </a:ext>
                  </a:extLst>
                </p14:cNvPr>
                <p14:cNvContentPartPr/>
                <p14:nvPr/>
              </p14:nvContentPartPr>
              <p14:xfrm>
                <a:off x="11313400" y="3576693"/>
                <a:ext cx="190440" cy="26640"/>
              </p14:xfrm>
            </p:contentPart>
          </mc:Choice>
          <mc:Fallback>
            <p:pic>
              <p:nvPicPr>
                <p:cNvPr id="166" name="Freihand 165">
                  <a:extLst>
                    <a:ext uri="{FF2B5EF4-FFF2-40B4-BE49-F238E27FC236}">
                      <a16:creationId xmlns:a16="http://schemas.microsoft.com/office/drawing/2014/main" id="{6684F4E8-2D7B-D556-340D-EA5B6982FDC3}"/>
                    </a:ext>
                  </a:extLst>
                </p:cNvPr>
                <p:cNvPicPr/>
                <p:nvPr/>
              </p:nvPicPr>
              <p:blipFill>
                <a:blip r:embed="rId184"/>
                <a:stretch>
                  <a:fillRect/>
                </a:stretch>
              </p:blipFill>
              <p:spPr>
                <a:xfrm>
                  <a:off x="11304400" y="3568053"/>
                  <a:ext cx="208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7" name="Freihand 166">
                  <a:extLst>
                    <a:ext uri="{FF2B5EF4-FFF2-40B4-BE49-F238E27FC236}">
                      <a16:creationId xmlns:a16="http://schemas.microsoft.com/office/drawing/2014/main" id="{798C6D83-68C2-0E43-9033-4E07B72E5F08}"/>
                    </a:ext>
                  </a:extLst>
                </p14:cNvPr>
                <p14:cNvContentPartPr/>
                <p14:nvPr/>
              </p14:nvContentPartPr>
              <p14:xfrm>
                <a:off x="11542720" y="3497853"/>
                <a:ext cx="147960" cy="208800"/>
              </p14:xfrm>
            </p:contentPart>
          </mc:Choice>
          <mc:Fallback>
            <p:pic>
              <p:nvPicPr>
                <p:cNvPr id="167" name="Freihand 166">
                  <a:extLst>
                    <a:ext uri="{FF2B5EF4-FFF2-40B4-BE49-F238E27FC236}">
                      <a16:creationId xmlns:a16="http://schemas.microsoft.com/office/drawing/2014/main" id="{798C6D83-68C2-0E43-9033-4E07B72E5F08}"/>
                    </a:ext>
                  </a:extLst>
                </p:cNvPr>
                <p:cNvPicPr/>
                <p:nvPr/>
              </p:nvPicPr>
              <p:blipFill>
                <a:blip r:embed="rId186"/>
                <a:stretch>
                  <a:fillRect/>
                </a:stretch>
              </p:blipFill>
              <p:spPr>
                <a:xfrm>
                  <a:off x="11534080" y="3489213"/>
                  <a:ext cx="165600" cy="226440"/>
                </a:xfrm>
                <a:prstGeom prst="rect">
                  <a:avLst/>
                </a:prstGeom>
              </p:spPr>
            </p:pic>
          </mc:Fallback>
        </mc:AlternateContent>
      </p:grpSp>
      <p:grpSp>
        <p:nvGrpSpPr>
          <p:cNvPr id="171" name="Gruppieren 170">
            <a:extLst>
              <a:ext uri="{FF2B5EF4-FFF2-40B4-BE49-F238E27FC236}">
                <a16:creationId xmlns:a16="http://schemas.microsoft.com/office/drawing/2014/main" id="{CB8A0638-D37D-58F1-AE08-58665252F7BE}"/>
              </a:ext>
            </a:extLst>
          </p:cNvPr>
          <p:cNvGrpSpPr/>
          <p:nvPr/>
        </p:nvGrpSpPr>
        <p:grpSpPr>
          <a:xfrm>
            <a:off x="9630400" y="3931653"/>
            <a:ext cx="630360" cy="165960"/>
            <a:chOff x="9630400" y="3931653"/>
            <a:chExt cx="630360" cy="165960"/>
          </a:xfrm>
        </p:grpSpPr>
        <mc:AlternateContent xmlns:mc="http://schemas.openxmlformats.org/markup-compatibility/2006">
          <mc:Choice xmlns:p14="http://schemas.microsoft.com/office/powerpoint/2010/main" Requires="p14">
            <p:contentPart p14:bwMode="auto" r:id="rId187">
              <p14:nvContentPartPr>
                <p14:cNvPr id="168" name="Freihand 167">
                  <a:extLst>
                    <a:ext uri="{FF2B5EF4-FFF2-40B4-BE49-F238E27FC236}">
                      <a16:creationId xmlns:a16="http://schemas.microsoft.com/office/drawing/2014/main" id="{1AA9B1A0-2422-3D0F-7B92-329DDF865F94}"/>
                    </a:ext>
                  </a:extLst>
                </p14:cNvPr>
                <p14:cNvContentPartPr/>
                <p14:nvPr/>
              </p14:nvContentPartPr>
              <p14:xfrm>
                <a:off x="9637960" y="3994653"/>
                <a:ext cx="186840" cy="19800"/>
              </p14:xfrm>
            </p:contentPart>
          </mc:Choice>
          <mc:Fallback>
            <p:pic>
              <p:nvPicPr>
                <p:cNvPr id="168" name="Freihand 167">
                  <a:extLst>
                    <a:ext uri="{FF2B5EF4-FFF2-40B4-BE49-F238E27FC236}">
                      <a16:creationId xmlns:a16="http://schemas.microsoft.com/office/drawing/2014/main" id="{1AA9B1A0-2422-3D0F-7B92-329DDF865F94}"/>
                    </a:ext>
                  </a:extLst>
                </p:cNvPr>
                <p:cNvPicPr/>
                <p:nvPr/>
              </p:nvPicPr>
              <p:blipFill>
                <a:blip r:embed="rId188"/>
                <a:stretch>
                  <a:fillRect/>
                </a:stretch>
              </p:blipFill>
              <p:spPr>
                <a:xfrm>
                  <a:off x="9628960" y="3985653"/>
                  <a:ext cx="204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9" name="Freihand 168">
                  <a:extLst>
                    <a:ext uri="{FF2B5EF4-FFF2-40B4-BE49-F238E27FC236}">
                      <a16:creationId xmlns:a16="http://schemas.microsoft.com/office/drawing/2014/main" id="{E7506422-2DA2-74C5-D9F0-D7C5A5CD28CA}"/>
                    </a:ext>
                  </a:extLst>
                </p14:cNvPr>
                <p14:cNvContentPartPr/>
                <p14:nvPr/>
              </p14:nvContentPartPr>
              <p14:xfrm>
                <a:off x="9630400" y="4073493"/>
                <a:ext cx="183240" cy="24120"/>
              </p14:xfrm>
            </p:contentPart>
          </mc:Choice>
          <mc:Fallback>
            <p:pic>
              <p:nvPicPr>
                <p:cNvPr id="169" name="Freihand 168">
                  <a:extLst>
                    <a:ext uri="{FF2B5EF4-FFF2-40B4-BE49-F238E27FC236}">
                      <a16:creationId xmlns:a16="http://schemas.microsoft.com/office/drawing/2014/main" id="{E7506422-2DA2-74C5-D9F0-D7C5A5CD28CA}"/>
                    </a:ext>
                  </a:extLst>
                </p:cNvPr>
                <p:cNvPicPr/>
                <p:nvPr/>
              </p:nvPicPr>
              <p:blipFill>
                <a:blip r:embed="rId190"/>
                <a:stretch>
                  <a:fillRect/>
                </a:stretch>
              </p:blipFill>
              <p:spPr>
                <a:xfrm>
                  <a:off x="9621760" y="4064493"/>
                  <a:ext cx="200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0" name="Freihand 169">
                  <a:extLst>
                    <a:ext uri="{FF2B5EF4-FFF2-40B4-BE49-F238E27FC236}">
                      <a16:creationId xmlns:a16="http://schemas.microsoft.com/office/drawing/2014/main" id="{CA20688A-6F26-020D-6AA8-D007FC1B78E8}"/>
                    </a:ext>
                  </a:extLst>
                </p14:cNvPr>
                <p14:cNvContentPartPr/>
                <p14:nvPr/>
              </p14:nvContentPartPr>
              <p14:xfrm>
                <a:off x="9949360" y="3931653"/>
                <a:ext cx="311400" cy="151920"/>
              </p14:xfrm>
            </p:contentPart>
          </mc:Choice>
          <mc:Fallback>
            <p:pic>
              <p:nvPicPr>
                <p:cNvPr id="170" name="Freihand 169">
                  <a:extLst>
                    <a:ext uri="{FF2B5EF4-FFF2-40B4-BE49-F238E27FC236}">
                      <a16:creationId xmlns:a16="http://schemas.microsoft.com/office/drawing/2014/main" id="{CA20688A-6F26-020D-6AA8-D007FC1B78E8}"/>
                    </a:ext>
                  </a:extLst>
                </p:cNvPr>
                <p:cNvPicPr/>
                <p:nvPr/>
              </p:nvPicPr>
              <p:blipFill>
                <a:blip r:embed="rId192"/>
                <a:stretch>
                  <a:fillRect/>
                </a:stretch>
              </p:blipFill>
              <p:spPr>
                <a:xfrm>
                  <a:off x="9940720" y="3923013"/>
                  <a:ext cx="329040" cy="169560"/>
                </a:xfrm>
                <a:prstGeom prst="rect">
                  <a:avLst/>
                </a:prstGeom>
              </p:spPr>
            </p:pic>
          </mc:Fallback>
        </mc:AlternateContent>
      </p:grpSp>
      <p:grpSp>
        <p:nvGrpSpPr>
          <p:cNvPr id="174" name="Gruppieren 173">
            <a:extLst>
              <a:ext uri="{FF2B5EF4-FFF2-40B4-BE49-F238E27FC236}">
                <a16:creationId xmlns:a16="http://schemas.microsoft.com/office/drawing/2014/main" id="{07BD958C-AA97-7424-721D-EDB0E287A7E7}"/>
              </a:ext>
            </a:extLst>
          </p:cNvPr>
          <p:cNvGrpSpPr/>
          <p:nvPr/>
        </p:nvGrpSpPr>
        <p:grpSpPr>
          <a:xfrm>
            <a:off x="206680" y="515253"/>
            <a:ext cx="4283640" cy="4002840"/>
            <a:chOff x="206680" y="515253"/>
            <a:chExt cx="4283640" cy="4002840"/>
          </a:xfrm>
        </p:grpSpPr>
        <mc:AlternateContent xmlns:mc="http://schemas.openxmlformats.org/markup-compatibility/2006">
          <mc:Choice xmlns:p14="http://schemas.microsoft.com/office/powerpoint/2010/main" Requires="p14">
            <p:contentPart p14:bwMode="auto" r:id="rId193">
              <p14:nvContentPartPr>
                <p14:cNvPr id="32" name="Freihand 31">
                  <a:extLst>
                    <a:ext uri="{FF2B5EF4-FFF2-40B4-BE49-F238E27FC236}">
                      <a16:creationId xmlns:a16="http://schemas.microsoft.com/office/drawing/2014/main" id="{D0AC654D-4E36-3361-D9E1-09973EAB7D0E}"/>
                    </a:ext>
                  </a:extLst>
                </p14:cNvPr>
                <p14:cNvContentPartPr/>
                <p14:nvPr/>
              </p14:nvContentPartPr>
              <p14:xfrm>
                <a:off x="550840" y="1123653"/>
                <a:ext cx="234360" cy="28800"/>
              </p14:xfrm>
            </p:contentPart>
          </mc:Choice>
          <mc:Fallback>
            <p:pic>
              <p:nvPicPr>
                <p:cNvPr id="32" name="Freihand 31">
                  <a:extLst>
                    <a:ext uri="{FF2B5EF4-FFF2-40B4-BE49-F238E27FC236}">
                      <a16:creationId xmlns:a16="http://schemas.microsoft.com/office/drawing/2014/main" id="{D0AC654D-4E36-3361-D9E1-09973EAB7D0E}"/>
                    </a:ext>
                  </a:extLst>
                </p:cNvPr>
                <p:cNvPicPr/>
                <p:nvPr/>
              </p:nvPicPr>
              <p:blipFill>
                <a:blip r:embed="rId194"/>
                <a:stretch>
                  <a:fillRect/>
                </a:stretch>
              </p:blipFill>
              <p:spPr>
                <a:xfrm>
                  <a:off x="541840" y="1115013"/>
                  <a:ext cx="252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3" name="Freihand 32">
                  <a:extLst>
                    <a:ext uri="{FF2B5EF4-FFF2-40B4-BE49-F238E27FC236}">
                      <a16:creationId xmlns:a16="http://schemas.microsoft.com/office/drawing/2014/main" id="{AC147B44-E1B2-9968-5E31-F9FC8238FFF0}"/>
                    </a:ext>
                  </a:extLst>
                </p14:cNvPr>
                <p14:cNvContentPartPr/>
                <p14:nvPr/>
              </p14:nvContentPartPr>
              <p14:xfrm>
                <a:off x="284440" y="1052733"/>
                <a:ext cx="77040" cy="189720"/>
              </p14:xfrm>
            </p:contentPart>
          </mc:Choice>
          <mc:Fallback>
            <p:pic>
              <p:nvPicPr>
                <p:cNvPr id="33" name="Freihand 32">
                  <a:extLst>
                    <a:ext uri="{FF2B5EF4-FFF2-40B4-BE49-F238E27FC236}">
                      <a16:creationId xmlns:a16="http://schemas.microsoft.com/office/drawing/2014/main" id="{AC147B44-E1B2-9968-5E31-F9FC8238FFF0}"/>
                    </a:ext>
                  </a:extLst>
                </p:cNvPr>
                <p:cNvPicPr/>
                <p:nvPr/>
              </p:nvPicPr>
              <p:blipFill>
                <a:blip r:embed="rId196"/>
                <a:stretch>
                  <a:fillRect/>
                </a:stretch>
              </p:blipFill>
              <p:spPr>
                <a:xfrm>
                  <a:off x="275800" y="1043733"/>
                  <a:ext cx="946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4" name="Freihand 33">
                  <a:extLst>
                    <a:ext uri="{FF2B5EF4-FFF2-40B4-BE49-F238E27FC236}">
                      <a16:creationId xmlns:a16="http://schemas.microsoft.com/office/drawing/2014/main" id="{934D00C2-D808-5450-D6CF-A3A24D0D2C3C}"/>
                    </a:ext>
                  </a:extLst>
                </p14:cNvPr>
                <p14:cNvContentPartPr/>
                <p14:nvPr/>
              </p14:nvContentPartPr>
              <p14:xfrm>
                <a:off x="415480" y="1056333"/>
                <a:ext cx="128520" cy="115200"/>
              </p14:xfrm>
            </p:contentPart>
          </mc:Choice>
          <mc:Fallback>
            <p:pic>
              <p:nvPicPr>
                <p:cNvPr id="34" name="Freihand 33">
                  <a:extLst>
                    <a:ext uri="{FF2B5EF4-FFF2-40B4-BE49-F238E27FC236}">
                      <a16:creationId xmlns:a16="http://schemas.microsoft.com/office/drawing/2014/main" id="{934D00C2-D808-5450-D6CF-A3A24D0D2C3C}"/>
                    </a:ext>
                  </a:extLst>
                </p:cNvPr>
                <p:cNvPicPr/>
                <p:nvPr/>
              </p:nvPicPr>
              <p:blipFill>
                <a:blip r:embed="rId198"/>
                <a:stretch>
                  <a:fillRect/>
                </a:stretch>
              </p:blipFill>
              <p:spPr>
                <a:xfrm>
                  <a:off x="406840" y="1047693"/>
                  <a:ext cx="146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9" name="Freihand 38">
                  <a:extLst>
                    <a:ext uri="{FF2B5EF4-FFF2-40B4-BE49-F238E27FC236}">
                      <a16:creationId xmlns:a16="http://schemas.microsoft.com/office/drawing/2014/main" id="{CA4AE968-D851-35DC-06DF-C0F00F304BC0}"/>
                    </a:ext>
                  </a:extLst>
                </p14:cNvPr>
                <p14:cNvContentPartPr/>
                <p14:nvPr/>
              </p14:nvContentPartPr>
              <p14:xfrm>
                <a:off x="4171360" y="4303893"/>
                <a:ext cx="97200" cy="214200"/>
              </p14:xfrm>
            </p:contentPart>
          </mc:Choice>
          <mc:Fallback>
            <p:pic>
              <p:nvPicPr>
                <p:cNvPr id="39" name="Freihand 38">
                  <a:extLst>
                    <a:ext uri="{FF2B5EF4-FFF2-40B4-BE49-F238E27FC236}">
                      <a16:creationId xmlns:a16="http://schemas.microsoft.com/office/drawing/2014/main" id="{CA4AE968-D851-35DC-06DF-C0F00F304BC0}"/>
                    </a:ext>
                  </a:extLst>
                </p:cNvPr>
                <p:cNvPicPr/>
                <p:nvPr/>
              </p:nvPicPr>
              <p:blipFill>
                <a:blip r:embed="rId200"/>
                <a:stretch>
                  <a:fillRect/>
                </a:stretch>
              </p:blipFill>
              <p:spPr>
                <a:xfrm>
                  <a:off x="4162720" y="4295253"/>
                  <a:ext cx="114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0" name="Freihand 39">
                  <a:extLst>
                    <a:ext uri="{FF2B5EF4-FFF2-40B4-BE49-F238E27FC236}">
                      <a16:creationId xmlns:a16="http://schemas.microsoft.com/office/drawing/2014/main" id="{8D18F9FA-0068-A8B0-347D-BC47A523C5A1}"/>
                    </a:ext>
                  </a:extLst>
                </p14:cNvPr>
                <p14:cNvContentPartPr/>
                <p14:nvPr/>
              </p14:nvContentPartPr>
              <p14:xfrm>
                <a:off x="4399960" y="4304253"/>
                <a:ext cx="90360" cy="135360"/>
              </p14:xfrm>
            </p:contentPart>
          </mc:Choice>
          <mc:Fallback>
            <p:pic>
              <p:nvPicPr>
                <p:cNvPr id="40" name="Freihand 39">
                  <a:extLst>
                    <a:ext uri="{FF2B5EF4-FFF2-40B4-BE49-F238E27FC236}">
                      <a16:creationId xmlns:a16="http://schemas.microsoft.com/office/drawing/2014/main" id="{8D18F9FA-0068-A8B0-347D-BC47A523C5A1}"/>
                    </a:ext>
                  </a:extLst>
                </p:cNvPr>
                <p:cNvPicPr/>
                <p:nvPr/>
              </p:nvPicPr>
              <p:blipFill>
                <a:blip r:embed="rId202"/>
                <a:stretch>
                  <a:fillRect/>
                </a:stretch>
              </p:blipFill>
              <p:spPr>
                <a:xfrm>
                  <a:off x="4391320" y="4295253"/>
                  <a:ext cx="108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2" name="Freihand 41">
                  <a:extLst>
                    <a:ext uri="{FF2B5EF4-FFF2-40B4-BE49-F238E27FC236}">
                      <a16:creationId xmlns:a16="http://schemas.microsoft.com/office/drawing/2014/main" id="{7BE1539D-BFCC-DDB8-A2CA-1241DB57AB5D}"/>
                    </a:ext>
                  </a:extLst>
                </p14:cNvPr>
                <p14:cNvContentPartPr/>
                <p14:nvPr/>
              </p14:nvContentPartPr>
              <p14:xfrm>
                <a:off x="652720" y="1163613"/>
                <a:ext cx="3702600" cy="2989440"/>
              </p14:xfrm>
            </p:contentPart>
          </mc:Choice>
          <mc:Fallback>
            <p:pic>
              <p:nvPicPr>
                <p:cNvPr id="42" name="Freihand 41">
                  <a:extLst>
                    <a:ext uri="{FF2B5EF4-FFF2-40B4-BE49-F238E27FC236}">
                      <a16:creationId xmlns:a16="http://schemas.microsoft.com/office/drawing/2014/main" id="{7BE1539D-BFCC-DDB8-A2CA-1241DB57AB5D}"/>
                    </a:ext>
                  </a:extLst>
                </p:cNvPr>
                <p:cNvPicPr/>
                <p:nvPr/>
              </p:nvPicPr>
              <p:blipFill>
                <a:blip r:embed="rId204"/>
                <a:stretch>
                  <a:fillRect/>
                </a:stretch>
              </p:blipFill>
              <p:spPr>
                <a:xfrm>
                  <a:off x="643720" y="1154613"/>
                  <a:ext cx="3720240" cy="3007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4" name="Freihand 43">
                  <a:extLst>
                    <a:ext uri="{FF2B5EF4-FFF2-40B4-BE49-F238E27FC236}">
                      <a16:creationId xmlns:a16="http://schemas.microsoft.com/office/drawing/2014/main" id="{00738BA1-963A-5280-800E-065BE2EC7846}"/>
                    </a:ext>
                  </a:extLst>
                </p14:cNvPr>
                <p14:cNvContentPartPr/>
                <p14:nvPr/>
              </p14:nvContentPartPr>
              <p14:xfrm>
                <a:off x="4128520" y="3923013"/>
                <a:ext cx="15840" cy="272160"/>
              </p14:xfrm>
            </p:contentPart>
          </mc:Choice>
          <mc:Fallback>
            <p:pic>
              <p:nvPicPr>
                <p:cNvPr id="44" name="Freihand 43">
                  <a:extLst>
                    <a:ext uri="{FF2B5EF4-FFF2-40B4-BE49-F238E27FC236}">
                      <a16:creationId xmlns:a16="http://schemas.microsoft.com/office/drawing/2014/main" id="{00738BA1-963A-5280-800E-065BE2EC7846}"/>
                    </a:ext>
                  </a:extLst>
                </p:cNvPr>
                <p:cNvPicPr/>
                <p:nvPr/>
              </p:nvPicPr>
              <p:blipFill>
                <a:blip r:embed="rId206"/>
                <a:stretch>
                  <a:fillRect/>
                </a:stretch>
              </p:blipFill>
              <p:spPr>
                <a:xfrm>
                  <a:off x="4119520" y="3914373"/>
                  <a:ext cx="334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 name="Freihand 47">
                  <a:extLst>
                    <a:ext uri="{FF2B5EF4-FFF2-40B4-BE49-F238E27FC236}">
                      <a16:creationId xmlns:a16="http://schemas.microsoft.com/office/drawing/2014/main" id="{3920767B-62E9-4B08-7DA5-2018EC12DEB1}"/>
                    </a:ext>
                  </a:extLst>
                </p14:cNvPr>
                <p14:cNvContentPartPr/>
                <p14:nvPr/>
              </p14:nvContentPartPr>
              <p14:xfrm>
                <a:off x="510520" y="3569853"/>
                <a:ext cx="275400" cy="17640"/>
              </p14:xfrm>
            </p:contentPart>
          </mc:Choice>
          <mc:Fallback>
            <p:pic>
              <p:nvPicPr>
                <p:cNvPr id="48" name="Freihand 47">
                  <a:extLst>
                    <a:ext uri="{FF2B5EF4-FFF2-40B4-BE49-F238E27FC236}">
                      <a16:creationId xmlns:a16="http://schemas.microsoft.com/office/drawing/2014/main" id="{3920767B-62E9-4B08-7DA5-2018EC12DEB1}"/>
                    </a:ext>
                  </a:extLst>
                </p:cNvPr>
                <p:cNvPicPr/>
                <p:nvPr/>
              </p:nvPicPr>
              <p:blipFill>
                <a:blip r:embed="rId208"/>
                <a:stretch>
                  <a:fillRect/>
                </a:stretch>
              </p:blipFill>
              <p:spPr>
                <a:xfrm>
                  <a:off x="501880" y="3561213"/>
                  <a:ext cx="2930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0" name="Freihand 49">
                  <a:extLst>
                    <a:ext uri="{FF2B5EF4-FFF2-40B4-BE49-F238E27FC236}">
                      <a16:creationId xmlns:a16="http://schemas.microsoft.com/office/drawing/2014/main" id="{597B01FE-C5FC-A9FE-38B9-601CDA9E6594}"/>
                    </a:ext>
                  </a:extLst>
                </p14:cNvPr>
                <p14:cNvContentPartPr/>
                <p14:nvPr/>
              </p14:nvContentPartPr>
              <p14:xfrm>
                <a:off x="206680" y="3482733"/>
                <a:ext cx="174600" cy="273240"/>
              </p14:xfrm>
            </p:contentPart>
          </mc:Choice>
          <mc:Fallback>
            <p:pic>
              <p:nvPicPr>
                <p:cNvPr id="50" name="Freihand 49">
                  <a:extLst>
                    <a:ext uri="{FF2B5EF4-FFF2-40B4-BE49-F238E27FC236}">
                      <a16:creationId xmlns:a16="http://schemas.microsoft.com/office/drawing/2014/main" id="{597B01FE-C5FC-A9FE-38B9-601CDA9E6594}"/>
                    </a:ext>
                  </a:extLst>
                </p:cNvPr>
                <p:cNvPicPr/>
                <p:nvPr/>
              </p:nvPicPr>
              <p:blipFill>
                <a:blip r:embed="rId210"/>
                <a:stretch>
                  <a:fillRect/>
                </a:stretch>
              </p:blipFill>
              <p:spPr>
                <a:xfrm>
                  <a:off x="197680" y="3473733"/>
                  <a:ext cx="1922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6" name="Freihand 55">
                  <a:extLst>
                    <a:ext uri="{FF2B5EF4-FFF2-40B4-BE49-F238E27FC236}">
                      <a16:creationId xmlns:a16="http://schemas.microsoft.com/office/drawing/2014/main" id="{50CEFEAF-4D62-C535-401A-9173158901E0}"/>
                    </a:ext>
                  </a:extLst>
                </p14:cNvPr>
                <p14:cNvContentPartPr/>
                <p14:nvPr/>
              </p14:nvContentPartPr>
              <p14:xfrm>
                <a:off x="619600" y="819453"/>
                <a:ext cx="117000" cy="21240"/>
              </p14:xfrm>
            </p:contentPart>
          </mc:Choice>
          <mc:Fallback>
            <p:pic>
              <p:nvPicPr>
                <p:cNvPr id="56" name="Freihand 55">
                  <a:extLst>
                    <a:ext uri="{FF2B5EF4-FFF2-40B4-BE49-F238E27FC236}">
                      <a16:creationId xmlns:a16="http://schemas.microsoft.com/office/drawing/2014/main" id="{50CEFEAF-4D62-C535-401A-9173158901E0}"/>
                    </a:ext>
                  </a:extLst>
                </p:cNvPr>
                <p:cNvPicPr/>
                <p:nvPr/>
              </p:nvPicPr>
              <p:blipFill>
                <a:blip r:embed="rId212"/>
                <a:stretch>
                  <a:fillRect/>
                </a:stretch>
              </p:blipFill>
              <p:spPr>
                <a:xfrm>
                  <a:off x="610600" y="810453"/>
                  <a:ext cx="134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7" name="Freihand 56">
                  <a:extLst>
                    <a:ext uri="{FF2B5EF4-FFF2-40B4-BE49-F238E27FC236}">
                      <a16:creationId xmlns:a16="http://schemas.microsoft.com/office/drawing/2014/main" id="{9925A5D2-D58A-7AC5-23E9-CACD525C92DD}"/>
                    </a:ext>
                  </a:extLst>
                </p14:cNvPr>
                <p14:cNvContentPartPr/>
                <p14:nvPr/>
              </p14:nvContentPartPr>
              <p14:xfrm>
                <a:off x="235480" y="731253"/>
                <a:ext cx="105480" cy="161280"/>
              </p14:xfrm>
            </p:contentPart>
          </mc:Choice>
          <mc:Fallback>
            <p:pic>
              <p:nvPicPr>
                <p:cNvPr id="57" name="Freihand 56">
                  <a:extLst>
                    <a:ext uri="{FF2B5EF4-FFF2-40B4-BE49-F238E27FC236}">
                      <a16:creationId xmlns:a16="http://schemas.microsoft.com/office/drawing/2014/main" id="{9925A5D2-D58A-7AC5-23E9-CACD525C92DD}"/>
                    </a:ext>
                  </a:extLst>
                </p:cNvPr>
                <p:cNvPicPr/>
                <p:nvPr/>
              </p:nvPicPr>
              <p:blipFill>
                <a:blip r:embed="rId214"/>
                <a:stretch>
                  <a:fillRect/>
                </a:stretch>
              </p:blipFill>
              <p:spPr>
                <a:xfrm>
                  <a:off x="226480" y="722613"/>
                  <a:ext cx="1231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8" name="Freihand 57">
                  <a:extLst>
                    <a:ext uri="{FF2B5EF4-FFF2-40B4-BE49-F238E27FC236}">
                      <a16:creationId xmlns:a16="http://schemas.microsoft.com/office/drawing/2014/main" id="{5873895D-306B-7323-7D1E-DE0A4C9DFBD3}"/>
                    </a:ext>
                  </a:extLst>
                </p14:cNvPr>
                <p14:cNvContentPartPr/>
                <p14:nvPr/>
              </p14:nvContentPartPr>
              <p14:xfrm>
                <a:off x="368320" y="716133"/>
                <a:ext cx="70920" cy="126000"/>
              </p14:xfrm>
            </p:contentPart>
          </mc:Choice>
          <mc:Fallback>
            <p:pic>
              <p:nvPicPr>
                <p:cNvPr id="58" name="Freihand 57">
                  <a:extLst>
                    <a:ext uri="{FF2B5EF4-FFF2-40B4-BE49-F238E27FC236}">
                      <a16:creationId xmlns:a16="http://schemas.microsoft.com/office/drawing/2014/main" id="{5873895D-306B-7323-7D1E-DE0A4C9DFBD3}"/>
                    </a:ext>
                  </a:extLst>
                </p:cNvPr>
                <p:cNvPicPr/>
                <p:nvPr/>
              </p:nvPicPr>
              <p:blipFill>
                <a:blip r:embed="rId216"/>
                <a:stretch>
                  <a:fillRect/>
                </a:stretch>
              </p:blipFill>
              <p:spPr>
                <a:xfrm>
                  <a:off x="359680" y="707133"/>
                  <a:ext cx="88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9" name="Freihand 58">
                  <a:extLst>
                    <a:ext uri="{FF2B5EF4-FFF2-40B4-BE49-F238E27FC236}">
                      <a16:creationId xmlns:a16="http://schemas.microsoft.com/office/drawing/2014/main" id="{BA73F5B7-9217-E31A-6525-6A9FF85DFD42}"/>
                    </a:ext>
                  </a:extLst>
                </p14:cNvPr>
                <p14:cNvContentPartPr/>
                <p14:nvPr/>
              </p14:nvContentPartPr>
              <p14:xfrm>
                <a:off x="4076680" y="702813"/>
                <a:ext cx="15840" cy="11880"/>
              </p14:xfrm>
            </p:contentPart>
          </mc:Choice>
          <mc:Fallback>
            <p:pic>
              <p:nvPicPr>
                <p:cNvPr id="59" name="Freihand 58">
                  <a:extLst>
                    <a:ext uri="{FF2B5EF4-FFF2-40B4-BE49-F238E27FC236}">
                      <a16:creationId xmlns:a16="http://schemas.microsoft.com/office/drawing/2014/main" id="{BA73F5B7-9217-E31A-6525-6A9FF85DFD42}"/>
                    </a:ext>
                  </a:extLst>
                </p:cNvPr>
                <p:cNvPicPr/>
                <p:nvPr/>
              </p:nvPicPr>
              <p:blipFill>
                <a:blip r:embed="rId218"/>
                <a:stretch>
                  <a:fillRect/>
                </a:stretch>
              </p:blipFill>
              <p:spPr>
                <a:xfrm>
                  <a:off x="4067680" y="694173"/>
                  <a:ext cx="33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0" name="Freihand 59">
                  <a:extLst>
                    <a:ext uri="{FF2B5EF4-FFF2-40B4-BE49-F238E27FC236}">
                      <a16:creationId xmlns:a16="http://schemas.microsoft.com/office/drawing/2014/main" id="{D8FED919-6346-1AC2-59F8-40A635FF8CD9}"/>
                    </a:ext>
                  </a:extLst>
                </p14:cNvPr>
                <p14:cNvContentPartPr/>
                <p14:nvPr/>
              </p14:nvContentPartPr>
              <p14:xfrm>
                <a:off x="641560" y="658173"/>
                <a:ext cx="3505680" cy="2900880"/>
              </p14:xfrm>
            </p:contentPart>
          </mc:Choice>
          <mc:Fallback>
            <p:pic>
              <p:nvPicPr>
                <p:cNvPr id="60" name="Freihand 59">
                  <a:extLst>
                    <a:ext uri="{FF2B5EF4-FFF2-40B4-BE49-F238E27FC236}">
                      <a16:creationId xmlns:a16="http://schemas.microsoft.com/office/drawing/2014/main" id="{D8FED919-6346-1AC2-59F8-40A635FF8CD9}"/>
                    </a:ext>
                  </a:extLst>
                </p:cNvPr>
                <p:cNvPicPr/>
                <p:nvPr/>
              </p:nvPicPr>
              <p:blipFill>
                <a:blip r:embed="rId220"/>
                <a:stretch>
                  <a:fillRect/>
                </a:stretch>
              </p:blipFill>
              <p:spPr>
                <a:xfrm>
                  <a:off x="632920" y="649173"/>
                  <a:ext cx="3523320" cy="2918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2" name="Freihand 61">
                  <a:extLst>
                    <a:ext uri="{FF2B5EF4-FFF2-40B4-BE49-F238E27FC236}">
                      <a16:creationId xmlns:a16="http://schemas.microsoft.com/office/drawing/2014/main" id="{EA908DF6-F6AE-E398-2400-457539C06A81}"/>
                    </a:ext>
                  </a:extLst>
                </p14:cNvPr>
                <p14:cNvContentPartPr/>
                <p14:nvPr/>
              </p14:nvContentPartPr>
              <p14:xfrm>
                <a:off x="3606520" y="646293"/>
                <a:ext cx="132840" cy="223920"/>
              </p14:xfrm>
            </p:contentPart>
          </mc:Choice>
          <mc:Fallback>
            <p:pic>
              <p:nvPicPr>
                <p:cNvPr id="62" name="Freihand 61">
                  <a:extLst>
                    <a:ext uri="{FF2B5EF4-FFF2-40B4-BE49-F238E27FC236}">
                      <a16:creationId xmlns:a16="http://schemas.microsoft.com/office/drawing/2014/main" id="{EA908DF6-F6AE-E398-2400-457539C06A81}"/>
                    </a:ext>
                  </a:extLst>
                </p:cNvPr>
                <p:cNvPicPr/>
                <p:nvPr/>
              </p:nvPicPr>
              <p:blipFill>
                <a:blip r:embed="rId222"/>
                <a:stretch>
                  <a:fillRect/>
                </a:stretch>
              </p:blipFill>
              <p:spPr>
                <a:xfrm>
                  <a:off x="3597880" y="637653"/>
                  <a:ext cx="150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3" name="Freihand 62">
                  <a:extLst>
                    <a:ext uri="{FF2B5EF4-FFF2-40B4-BE49-F238E27FC236}">
                      <a16:creationId xmlns:a16="http://schemas.microsoft.com/office/drawing/2014/main" id="{A2E5CF05-9F69-48B5-86CC-09096B74C5B5}"/>
                    </a:ext>
                  </a:extLst>
                </p14:cNvPr>
                <p14:cNvContentPartPr/>
                <p14:nvPr/>
              </p14:nvContentPartPr>
              <p14:xfrm>
                <a:off x="3705880" y="640533"/>
                <a:ext cx="105120" cy="158040"/>
              </p14:xfrm>
            </p:contentPart>
          </mc:Choice>
          <mc:Fallback>
            <p:pic>
              <p:nvPicPr>
                <p:cNvPr id="63" name="Freihand 62">
                  <a:extLst>
                    <a:ext uri="{FF2B5EF4-FFF2-40B4-BE49-F238E27FC236}">
                      <a16:creationId xmlns:a16="http://schemas.microsoft.com/office/drawing/2014/main" id="{A2E5CF05-9F69-48B5-86CC-09096B74C5B5}"/>
                    </a:ext>
                  </a:extLst>
                </p:cNvPr>
                <p:cNvPicPr/>
                <p:nvPr/>
              </p:nvPicPr>
              <p:blipFill>
                <a:blip r:embed="rId224"/>
                <a:stretch>
                  <a:fillRect/>
                </a:stretch>
              </p:blipFill>
              <p:spPr>
                <a:xfrm>
                  <a:off x="3697240" y="631893"/>
                  <a:ext cx="122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4" name="Freihand 63">
                  <a:extLst>
                    <a:ext uri="{FF2B5EF4-FFF2-40B4-BE49-F238E27FC236}">
                      <a16:creationId xmlns:a16="http://schemas.microsoft.com/office/drawing/2014/main" id="{E65529E5-4C33-02B2-4213-4CE94C1390BF}"/>
                    </a:ext>
                  </a:extLst>
                </p14:cNvPr>
                <p14:cNvContentPartPr/>
                <p14:nvPr/>
              </p14:nvContentPartPr>
              <p14:xfrm>
                <a:off x="1980040" y="2477253"/>
                <a:ext cx="9360" cy="158040"/>
              </p14:xfrm>
            </p:contentPart>
          </mc:Choice>
          <mc:Fallback>
            <p:pic>
              <p:nvPicPr>
                <p:cNvPr id="64" name="Freihand 63">
                  <a:extLst>
                    <a:ext uri="{FF2B5EF4-FFF2-40B4-BE49-F238E27FC236}">
                      <a16:creationId xmlns:a16="http://schemas.microsoft.com/office/drawing/2014/main" id="{E65529E5-4C33-02B2-4213-4CE94C1390BF}"/>
                    </a:ext>
                  </a:extLst>
                </p:cNvPr>
                <p:cNvPicPr/>
                <p:nvPr/>
              </p:nvPicPr>
              <p:blipFill>
                <a:blip r:embed="rId226"/>
                <a:stretch>
                  <a:fillRect/>
                </a:stretch>
              </p:blipFill>
              <p:spPr>
                <a:xfrm>
                  <a:off x="1971400" y="2468613"/>
                  <a:ext cx="270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5" name="Freihand 64">
                  <a:extLst>
                    <a:ext uri="{FF2B5EF4-FFF2-40B4-BE49-F238E27FC236}">
                      <a16:creationId xmlns:a16="http://schemas.microsoft.com/office/drawing/2014/main" id="{16D6E837-808C-82BC-D71F-CAEDB4B5EAC3}"/>
                    </a:ext>
                  </a:extLst>
                </p14:cNvPr>
                <p14:cNvContentPartPr/>
                <p14:nvPr/>
              </p14:nvContentPartPr>
              <p14:xfrm>
                <a:off x="1965280" y="3179613"/>
                <a:ext cx="18720" cy="685800"/>
              </p14:xfrm>
            </p:contentPart>
          </mc:Choice>
          <mc:Fallback>
            <p:pic>
              <p:nvPicPr>
                <p:cNvPr id="65" name="Freihand 64">
                  <a:extLst>
                    <a:ext uri="{FF2B5EF4-FFF2-40B4-BE49-F238E27FC236}">
                      <a16:creationId xmlns:a16="http://schemas.microsoft.com/office/drawing/2014/main" id="{16D6E837-808C-82BC-D71F-CAEDB4B5EAC3}"/>
                    </a:ext>
                  </a:extLst>
                </p:cNvPr>
                <p:cNvPicPr/>
                <p:nvPr/>
              </p:nvPicPr>
              <p:blipFill>
                <a:blip r:embed="rId228"/>
                <a:stretch>
                  <a:fillRect/>
                </a:stretch>
              </p:blipFill>
              <p:spPr>
                <a:xfrm>
                  <a:off x="1956640" y="3170613"/>
                  <a:ext cx="3636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8" name="Freihand 67">
                  <a:extLst>
                    <a:ext uri="{FF2B5EF4-FFF2-40B4-BE49-F238E27FC236}">
                      <a16:creationId xmlns:a16="http://schemas.microsoft.com/office/drawing/2014/main" id="{47DA2DE2-F5FF-2AD9-1769-1E468B5D7D58}"/>
                    </a:ext>
                  </a:extLst>
                </p14:cNvPr>
                <p14:cNvContentPartPr/>
                <p14:nvPr/>
              </p14:nvContentPartPr>
              <p14:xfrm>
                <a:off x="1554880" y="2416053"/>
                <a:ext cx="303480" cy="50400"/>
              </p14:xfrm>
            </p:contentPart>
          </mc:Choice>
          <mc:Fallback>
            <p:pic>
              <p:nvPicPr>
                <p:cNvPr id="68" name="Freihand 67">
                  <a:extLst>
                    <a:ext uri="{FF2B5EF4-FFF2-40B4-BE49-F238E27FC236}">
                      <a16:creationId xmlns:a16="http://schemas.microsoft.com/office/drawing/2014/main" id="{47DA2DE2-F5FF-2AD9-1769-1E468B5D7D58}"/>
                    </a:ext>
                  </a:extLst>
                </p:cNvPr>
                <p:cNvPicPr/>
                <p:nvPr/>
              </p:nvPicPr>
              <p:blipFill>
                <a:blip r:embed="rId230"/>
                <a:stretch>
                  <a:fillRect/>
                </a:stretch>
              </p:blipFill>
              <p:spPr>
                <a:xfrm>
                  <a:off x="1546240" y="2407053"/>
                  <a:ext cx="321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7" name="Freihand 66">
                  <a:extLst>
                    <a:ext uri="{FF2B5EF4-FFF2-40B4-BE49-F238E27FC236}">
                      <a16:creationId xmlns:a16="http://schemas.microsoft.com/office/drawing/2014/main" id="{3C2A875D-58E9-3852-412F-DC71D2A571CA}"/>
                    </a:ext>
                  </a:extLst>
                </p14:cNvPr>
                <p14:cNvContentPartPr/>
                <p14:nvPr/>
              </p14:nvContentPartPr>
              <p14:xfrm>
                <a:off x="839200" y="2367093"/>
                <a:ext cx="142920" cy="9720"/>
              </p14:xfrm>
            </p:contentPart>
          </mc:Choice>
          <mc:Fallback>
            <p:pic>
              <p:nvPicPr>
                <p:cNvPr id="67" name="Freihand 66">
                  <a:extLst>
                    <a:ext uri="{FF2B5EF4-FFF2-40B4-BE49-F238E27FC236}">
                      <a16:creationId xmlns:a16="http://schemas.microsoft.com/office/drawing/2014/main" id="{3C2A875D-58E9-3852-412F-DC71D2A571CA}"/>
                    </a:ext>
                  </a:extLst>
                </p:cNvPr>
                <p:cNvPicPr/>
                <p:nvPr/>
              </p:nvPicPr>
              <p:blipFill>
                <a:blip r:embed="rId232"/>
                <a:stretch>
                  <a:fillRect/>
                </a:stretch>
              </p:blipFill>
              <p:spPr>
                <a:xfrm>
                  <a:off x="830560" y="2358093"/>
                  <a:ext cx="160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69" name="Freihand 68">
                  <a:extLst>
                    <a:ext uri="{FF2B5EF4-FFF2-40B4-BE49-F238E27FC236}">
                      <a16:creationId xmlns:a16="http://schemas.microsoft.com/office/drawing/2014/main" id="{D1E1573C-B11F-546A-A57D-B9F44E8B82AA}"/>
                    </a:ext>
                  </a:extLst>
                </p14:cNvPr>
                <p14:cNvContentPartPr/>
                <p14:nvPr/>
              </p14:nvContentPartPr>
              <p14:xfrm>
                <a:off x="374800" y="2333253"/>
                <a:ext cx="90360" cy="197280"/>
              </p14:xfrm>
            </p:contentPart>
          </mc:Choice>
          <mc:Fallback>
            <p:pic>
              <p:nvPicPr>
                <p:cNvPr id="69" name="Freihand 68">
                  <a:extLst>
                    <a:ext uri="{FF2B5EF4-FFF2-40B4-BE49-F238E27FC236}">
                      <a16:creationId xmlns:a16="http://schemas.microsoft.com/office/drawing/2014/main" id="{D1E1573C-B11F-546A-A57D-B9F44E8B82AA}"/>
                    </a:ext>
                  </a:extLst>
                </p:cNvPr>
                <p:cNvPicPr/>
                <p:nvPr/>
              </p:nvPicPr>
              <p:blipFill>
                <a:blip r:embed="rId234"/>
                <a:stretch>
                  <a:fillRect/>
                </a:stretch>
              </p:blipFill>
              <p:spPr>
                <a:xfrm>
                  <a:off x="365800" y="2324613"/>
                  <a:ext cx="1080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70" name="Freihand 69">
                  <a:extLst>
                    <a:ext uri="{FF2B5EF4-FFF2-40B4-BE49-F238E27FC236}">
                      <a16:creationId xmlns:a16="http://schemas.microsoft.com/office/drawing/2014/main" id="{B4637145-B499-3781-DFBD-E193BCDED711}"/>
                    </a:ext>
                  </a:extLst>
                </p14:cNvPr>
                <p14:cNvContentPartPr/>
                <p14:nvPr/>
              </p14:nvContentPartPr>
              <p14:xfrm>
                <a:off x="464440" y="2183493"/>
                <a:ext cx="142560" cy="138600"/>
              </p14:xfrm>
            </p:contentPart>
          </mc:Choice>
          <mc:Fallback>
            <p:pic>
              <p:nvPicPr>
                <p:cNvPr id="70" name="Freihand 69">
                  <a:extLst>
                    <a:ext uri="{FF2B5EF4-FFF2-40B4-BE49-F238E27FC236}">
                      <a16:creationId xmlns:a16="http://schemas.microsoft.com/office/drawing/2014/main" id="{B4637145-B499-3781-DFBD-E193BCDED711}"/>
                    </a:ext>
                  </a:extLst>
                </p:cNvPr>
                <p:cNvPicPr/>
                <p:nvPr/>
              </p:nvPicPr>
              <p:blipFill>
                <a:blip r:embed="rId236"/>
                <a:stretch>
                  <a:fillRect/>
                </a:stretch>
              </p:blipFill>
              <p:spPr>
                <a:xfrm>
                  <a:off x="455800" y="2174853"/>
                  <a:ext cx="1602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71" name="Freihand 70">
                  <a:extLst>
                    <a:ext uri="{FF2B5EF4-FFF2-40B4-BE49-F238E27FC236}">
                      <a16:creationId xmlns:a16="http://schemas.microsoft.com/office/drawing/2014/main" id="{2CDD67C9-D59A-8243-F75F-DAAAFA1775CB}"/>
                    </a:ext>
                  </a:extLst>
                </p14:cNvPr>
                <p14:cNvContentPartPr/>
                <p14:nvPr/>
              </p14:nvContentPartPr>
              <p14:xfrm>
                <a:off x="1825240" y="4212813"/>
                <a:ext cx="130320" cy="238320"/>
              </p14:xfrm>
            </p:contentPart>
          </mc:Choice>
          <mc:Fallback>
            <p:pic>
              <p:nvPicPr>
                <p:cNvPr id="71" name="Freihand 70">
                  <a:extLst>
                    <a:ext uri="{FF2B5EF4-FFF2-40B4-BE49-F238E27FC236}">
                      <a16:creationId xmlns:a16="http://schemas.microsoft.com/office/drawing/2014/main" id="{2CDD67C9-D59A-8243-F75F-DAAAFA1775CB}"/>
                    </a:ext>
                  </a:extLst>
                </p:cNvPr>
                <p:cNvPicPr/>
                <p:nvPr/>
              </p:nvPicPr>
              <p:blipFill>
                <a:blip r:embed="rId238"/>
                <a:stretch>
                  <a:fillRect/>
                </a:stretch>
              </p:blipFill>
              <p:spPr>
                <a:xfrm>
                  <a:off x="1816240" y="4203813"/>
                  <a:ext cx="1479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72" name="Freihand 71">
                  <a:extLst>
                    <a:ext uri="{FF2B5EF4-FFF2-40B4-BE49-F238E27FC236}">
                      <a16:creationId xmlns:a16="http://schemas.microsoft.com/office/drawing/2014/main" id="{62147D30-29F1-A40B-DE58-57B87B444354}"/>
                    </a:ext>
                  </a:extLst>
                </p14:cNvPr>
                <p14:cNvContentPartPr/>
                <p14:nvPr/>
              </p14:nvContentPartPr>
              <p14:xfrm>
                <a:off x="1874920" y="4292373"/>
                <a:ext cx="123840" cy="95400"/>
              </p14:xfrm>
            </p:contentPart>
          </mc:Choice>
          <mc:Fallback>
            <p:pic>
              <p:nvPicPr>
                <p:cNvPr id="72" name="Freihand 71">
                  <a:extLst>
                    <a:ext uri="{FF2B5EF4-FFF2-40B4-BE49-F238E27FC236}">
                      <a16:creationId xmlns:a16="http://schemas.microsoft.com/office/drawing/2014/main" id="{62147D30-29F1-A40B-DE58-57B87B444354}"/>
                    </a:ext>
                  </a:extLst>
                </p:cNvPr>
                <p:cNvPicPr/>
                <p:nvPr/>
              </p:nvPicPr>
              <p:blipFill>
                <a:blip r:embed="rId240"/>
                <a:stretch>
                  <a:fillRect/>
                </a:stretch>
              </p:blipFill>
              <p:spPr>
                <a:xfrm>
                  <a:off x="1866280" y="4283733"/>
                  <a:ext cx="1414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73" name="Freihand 72">
                  <a:extLst>
                    <a:ext uri="{FF2B5EF4-FFF2-40B4-BE49-F238E27FC236}">
                      <a16:creationId xmlns:a16="http://schemas.microsoft.com/office/drawing/2014/main" id="{5CA50E9B-7488-43EC-629F-0F0A38D341E4}"/>
                    </a:ext>
                  </a:extLst>
                </p14:cNvPr>
                <p14:cNvContentPartPr/>
                <p14:nvPr/>
              </p14:nvContentPartPr>
              <p14:xfrm>
                <a:off x="2054200" y="4117053"/>
                <a:ext cx="242640" cy="178920"/>
              </p14:xfrm>
            </p:contentPart>
          </mc:Choice>
          <mc:Fallback>
            <p:pic>
              <p:nvPicPr>
                <p:cNvPr id="73" name="Freihand 72">
                  <a:extLst>
                    <a:ext uri="{FF2B5EF4-FFF2-40B4-BE49-F238E27FC236}">
                      <a16:creationId xmlns:a16="http://schemas.microsoft.com/office/drawing/2014/main" id="{5CA50E9B-7488-43EC-629F-0F0A38D341E4}"/>
                    </a:ext>
                  </a:extLst>
                </p:cNvPr>
                <p:cNvPicPr/>
                <p:nvPr/>
              </p:nvPicPr>
              <p:blipFill>
                <a:blip r:embed="rId242"/>
                <a:stretch>
                  <a:fillRect/>
                </a:stretch>
              </p:blipFill>
              <p:spPr>
                <a:xfrm>
                  <a:off x="2045560" y="4108053"/>
                  <a:ext cx="260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3" name="Freihand 172">
                  <a:extLst>
                    <a:ext uri="{FF2B5EF4-FFF2-40B4-BE49-F238E27FC236}">
                      <a16:creationId xmlns:a16="http://schemas.microsoft.com/office/drawing/2014/main" id="{DB78D86D-B617-7305-8D58-9EEF0CAB3C0E}"/>
                    </a:ext>
                  </a:extLst>
                </p14:cNvPr>
                <p14:cNvContentPartPr/>
                <p14:nvPr/>
              </p14:nvContentPartPr>
              <p14:xfrm>
                <a:off x="3503200" y="515253"/>
                <a:ext cx="497520" cy="524160"/>
              </p14:xfrm>
            </p:contentPart>
          </mc:Choice>
          <mc:Fallback>
            <p:pic>
              <p:nvPicPr>
                <p:cNvPr id="173" name="Freihand 172">
                  <a:extLst>
                    <a:ext uri="{FF2B5EF4-FFF2-40B4-BE49-F238E27FC236}">
                      <a16:creationId xmlns:a16="http://schemas.microsoft.com/office/drawing/2014/main" id="{DB78D86D-B617-7305-8D58-9EEF0CAB3C0E}"/>
                    </a:ext>
                  </a:extLst>
                </p:cNvPr>
                <p:cNvPicPr/>
                <p:nvPr/>
              </p:nvPicPr>
              <p:blipFill>
                <a:blip r:embed="rId244"/>
                <a:stretch>
                  <a:fillRect/>
                </a:stretch>
              </p:blipFill>
              <p:spPr>
                <a:xfrm>
                  <a:off x="3494560" y="506253"/>
                  <a:ext cx="515160" cy="541800"/>
                </a:xfrm>
                <a:prstGeom prst="rect">
                  <a:avLst/>
                </a:prstGeom>
              </p:spPr>
            </p:pic>
          </mc:Fallback>
        </mc:AlternateContent>
      </p:grpSp>
      <p:grpSp>
        <p:nvGrpSpPr>
          <p:cNvPr id="180" name="Gruppieren 179">
            <a:extLst>
              <a:ext uri="{FF2B5EF4-FFF2-40B4-BE49-F238E27FC236}">
                <a16:creationId xmlns:a16="http://schemas.microsoft.com/office/drawing/2014/main" id="{3FFB443F-76F8-7462-F710-BA12DC7B7691}"/>
              </a:ext>
            </a:extLst>
          </p:cNvPr>
          <p:cNvGrpSpPr/>
          <p:nvPr/>
        </p:nvGrpSpPr>
        <p:grpSpPr>
          <a:xfrm>
            <a:off x="6037240" y="711813"/>
            <a:ext cx="370080" cy="485640"/>
            <a:chOff x="6037240" y="711813"/>
            <a:chExt cx="370080" cy="485640"/>
          </a:xfrm>
        </p:grpSpPr>
        <mc:AlternateContent xmlns:mc="http://schemas.openxmlformats.org/markup-compatibility/2006">
          <mc:Choice xmlns:p14="http://schemas.microsoft.com/office/powerpoint/2010/main" Requires="p14">
            <p:contentPart p14:bwMode="auto" r:id="rId245">
              <p14:nvContentPartPr>
                <p14:cNvPr id="175" name="Freihand 174">
                  <a:extLst>
                    <a:ext uri="{FF2B5EF4-FFF2-40B4-BE49-F238E27FC236}">
                      <a16:creationId xmlns:a16="http://schemas.microsoft.com/office/drawing/2014/main" id="{D56D7FA3-A02F-92C6-C6AE-BAA80D0201BB}"/>
                    </a:ext>
                  </a:extLst>
                </p14:cNvPr>
                <p14:cNvContentPartPr/>
                <p14:nvPr/>
              </p14:nvContentPartPr>
              <p14:xfrm>
                <a:off x="6037240" y="885693"/>
                <a:ext cx="177480" cy="275040"/>
              </p14:xfrm>
            </p:contentPart>
          </mc:Choice>
          <mc:Fallback>
            <p:pic>
              <p:nvPicPr>
                <p:cNvPr id="175" name="Freihand 174">
                  <a:extLst>
                    <a:ext uri="{FF2B5EF4-FFF2-40B4-BE49-F238E27FC236}">
                      <a16:creationId xmlns:a16="http://schemas.microsoft.com/office/drawing/2014/main" id="{D56D7FA3-A02F-92C6-C6AE-BAA80D0201BB}"/>
                    </a:ext>
                  </a:extLst>
                </p:cNvPr>
                <p:cNvPicPr/>
                <p:nvPr/>
              </p:nvPicPr>
              <p:blipFill>
                <a:blip r:embed="rId246"/>
                <a:stretch>
                  <a:fillRect/>
                </a:stretch>
              </p:blipFill>
              <p:spPr>
                <a:xfrm>
                  <a:off x="6028240" y="877053"/>
                  <a:ext cx="1951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6" name="Freihand 175">
                  <a:extLst>
                    <a:ext uri="{FF2B5EF4-FFF2-40B4-BE49-F238E27FC236}">
                      <a16:creationId xmlns:a16="http://schemas.microsoft.com/office/drawing/2014/main" id="{1BCAC29A-952B-C85E-E49B-70780B56EEA8}"/>
                    </a:ext>
                  </a:extLst>
                </p14:cNvPr>
                <p14:cNvContentPartPr/>
                <p14:nvPr/>
              </p14:nvContentPartPr>
              <p14:xfrm>
                <a:off x="6108880" y="898293"/>
                <a:ext cx="150120" cy="299160"/>
              </p14:xfrm>
            </p:contentPart>
          </mc:Choice>
          <mc:Fallback>
            <p:pic>
              <p:nvPicPr>
                <p:cNvPr id="176" name="Freihand 175">
                  <a:extLst>
                    <a:ext uri="{FF2B5EF4-FFF2-40B4-BE49-F238E27FC236}">
                      <a16:creationId xmlns:a16="http://schemas.microsoft.com/office/drawing/2014/main" id="{1BCAC29A-952B-C85E-E49B-70780B56EEA8}"/>
                    </a:ext>
                  </a:extLst>
                </p:cNvPr>
                <p:cNvPicPr/>
                <p:nvPr/>
              </p:nvPicPr>
              <p:blipFill>
                <a:blip r:embed="rId248"/>
                <a:stretch>
                  <a:fillRect/>
                </a:stretch>
              </p:blipFill>
              <p:spPr>
                <a:xfrm>
                  <a:off x="6099880" y="889653"/>
                  <a:ext cx="1677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7" name="Freihand 176">
                  <a:extLst>
                    <a:ext uri="{FF2B5EF4-FFF2-40B4-BE49-F238E27FC236}">
                      <a16:creationId xmlns:a16="http://schemas.microsoft.com/office/drawing/2014/main" id="{7C98C1FF-132D-93EA-BD04-A1208FC14330}"/>
                    </a:ext>
                  </a:extLst>
                </p14:cNvPr>
                <p14:cNvContentPartPr/>
                <p14:nvPr/>
              </p14:nvContentPartPr>
              <p14:xfrm>
                <a:off x="6291040" y="711813"/>
                <a:ext cx="116280" cy="203400"/>
              </p14:xfrm>
            </p:contentPart>
          </mc:Choice>
          <mc:Fallback>
            <p:pic>
              <p:nvPicPr>
                <p:cNvPr id="177" name="Freihand 176">
                  <a:extLst>
                    <a:ext uri="{FF2B5EF4-FFF2-40B4-BE49-F238E27FC236}">
                      <a16:creationId xmlns:a16="http://schemas.microsoft.com/office/drawing/2014/main" id="{7C98C1FF-132D-93EA-BD04-A1208FC14330}"/>
                    </a:ext>
                  </a:extLst>
                </p:cNvPr>
                <p:cNvPicPr/>
                <p:nvPr/>
              </p:nvPicPr>
              <p:blipFill>
                <a:blip r:embed="rId250"/>
                <a:stretch>
                  <a:fillRect/>
                </a:stretch>
              </p:blipFill>
              <p:spPr>
                <a:xfrm>
                  <a:off x="6282040" y="703173"/>
                  <a:ext cx="133920" cy="22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1">
            <p14:nvContentPartPr>
              <p14:cNvPr id="178" name="Freihand 177">
                <a:extLst>
                  <a:ext uri="{FF2B5EF4-FFF2-40B4-BE49-F238E27FC236}">
                    <a16:creationId xmlns:a16="http://schemas.microsoft.com/office/drawing/2014/main" id="{B70B04DE-3556-BE3A-4C74-5CF708AD4BE8}"/>
                  </a:ext>
                </a:extLst>
              </p14:cNvPr>
              <p14:cNvContentPartPr/>
              <p14:nvPr/>
            </p14:nvContentPartPr>
            <p14:xfrm>
              <a:off x="6596320" y="674373"/>
              <a:ext cx="172080" cy="255600"/>
            </p14:xfrm>
          </p:contentPart>
        </mc:Choice>
        <mc:Fallback>
          <p:pic>
            <p:nvPicPr>
              <p:cNvPr id="178" name="Freihand 177">
                <a:extLst>
                  <a:ext uri="{FF2B5EF4-FFF2-40B4-BE49-F238E27FC236}">
                    <a16:creationId xmlns:a16="http://schemas.microsoft.com/office/drawing/2014/main" id="{B70B04DE-3556-BE3A-4C74-5CF708AD4BE8}"/>
                  </a:ext>
                </a:extLst>
              </p:cNvPr>
              <p:cNvPicPr/>
              <p:nvPr/>
            </p:nvPicPr>
            <p:blipFill>
              <a:blip r:embed="rId252"/>
              <a:stretch>
                <a:fillRect/>
              </a:stretch>
            </p:blipFill>
            <p:spPr>
              <a:xfrm>
                <a:off x="6587320" y="665733"/>
                <a:ext cx="1897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9" name="Freihand 178">
                <a:extLst>
                  <a:ext uri="{FF2B5EF4-FFF2-40B4-BE49-F238E27FC236}">
                    <a16:creationId xmlns:a16="http://schemas.microsoft.com/office/drawing/2014/main" id="{FCD2BCE0-FE0E-9955-FCAF-B32F02404AFC}"/>
                  </a:ext>
                </a:extLst>
              </p14:cNvPr>
              <p14:cNvContentPartPr/>
              <p14:nvPr/>
            </p14:nvContentPartPr>
            <p14:xfrm>
              <a:off x="6641320" y="1079373"/>
              <a:ext cx="25560" cy="25560"/>
            </p14:xfrm>
          </p:contentPart>
        </mc:Choice>
        <mc:Fallback>
          <p:pic>
            <p:nvPicPr>
              <p:cNvPr id="179" name="Freihand 178">
                <a:extLst>
                  <a:ext uri="{FF2B5EF4-FFF2-40B4-BE49-F238E27FC236}">
                    <a16:creationId xmlns:a16="http://schemas.microsoft.com/office/drawing/2014/main" id="{FCD2BCE0-FE0E-9955-FCAF-B32F02404AFC}"/>
                  </a:ext>
                </a:extLst>
              </p:cNvPr>
              <p:cNvPicPr/>
              <p:nvPr/>
            </p:nvPicPr>
            <p:blipFill>
              <a:blip r:embed="rId254"/>
              <a:stretch>
                <a:fillRect/>
              </a:stretch>
            </p:blipFill>
            <p:spPr>
              <a:xfrm>
                <a:off x="6632320" y="1070733"/>
                <a:ext cx="43200" cy="43200"/>
              </a:xfrm>
              <a:prstGeom prst="rect">
                <a:avLst/>
              </a:prstGeom>
            </p:spPr>
          </p:pic>
        </mc:Fallback>
      </mc:AlternateContent>
      <p:grpSp>
        <p:nvGrpSpPr>
          <p:cNvPr id="213" name="Gruppieren 212">
            <a:extLst>
              <a:ext uri="{FF2B5EF4-FFF2-40B4-BE49-F238E27FC236}">
                <a16:creationId xmlns:a16="http://schemas.microsoft.com/office/drawing/2014/main" id="{8CB7B813-A3D5-37E2-F01A-B387070DDF8E}"/>
              </a:ext>
            </a:extLst>
          </p:cNvPr>
          <p:cNvGrpSpPr/>
          <p:nvPr/>
        </p:nvGrpSpPr>
        <p:grpSpPr>
          <a:xfrm>
            <a:off x="5222200" y="1321653"/>
            <a:ext cx="2781360" cy="1761480"/>
            <a:chOff x="5222200" y="1321653"/>
            <a:chExt cx="2781360" cy="1761480"/>
          </a:xfrm>
        </p:grpSpPr>
        <mc:AlternateContent xmlns:mc="http://schemas.openxmlformats.org/markup-compatibility/2006">
          <mc:Choice xmlns:p14="http://schemas.microsoft.com/office/powerpoint/2010/main" Requires="p14">
            <p:contentPart p14:bwMode="auto" r:id="rId255">
              <p14:nvContentPartPr>
                <p14:cNvPr id="181" name="Freihand 180">
                  <a:extLst>
                    <a:ext uri="{FF2B5EF4-FFF2-40B4-BE49-F238E27FC236}">
                      <a16:creationId xmlns:a16="http://schemas.microsoft.com/office/drawing/2014/main" id="{481496D1-3ABC-5E3B-6B11-4C0C4B142D43}"/>
                    </a:ext>
                  </a:extLst>
                </p14:cNvPr>
                <p14:cNvContentPartPr/>
                <p14:nvPr/>
              </p14:nvContentPartPr>
              <p14:xfrm>
                <a:off x="5437120" y="1350813"/>
                <a:ext cx="164160" cy="277920"/>
              </p14:xfrm>
            </p:contentPart>
          </mc:Choice>
          <mc:Fallback>
            <p:pic>
              <p:nvPicPr>
                <p:cNvPr id="181" name="Freihand 180">
                  <a:extLst>
                    <a:ext uri="{FF2B5EF4-FFF2-40B4-BE49-F238E27FC236}">
                      <a16:creationId xmlns:a16="http://schemas.microsoft.com/office/drawing/2014/main" id="{481496D1-3ABC-5E3B-6B11-4C0C4B142D43}"/>
                    </a:ext>
                  </a:extLst>
                </p:cNvPr>
                <p:cNvPicPr/>
                <p:nvPr/>
              </p:nvPicPr>
              <p:blipFill>
                <a:blip r:embed="rId256"/>
                <a:stretch>
                  <a:fillRect/>
                </a:stretch>
              </p:blipFill>
              <p:spPr>
                <a:xfrm>
                  <a:off x="5428480" y="1341813"/>
                  <a:ext cx="1818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2" name="Freihand 181">
                  <a:extLst>
                    <a:ext uri="{FF2B5EF4-FFF2-40B4-BE49-F238E27FC236}">
                      <a16:creationId xmlns:a16="http://schemas.microsoft.com/office/drawing/2014/main" id="{BF415429-012C-90E6-F35B-0D6EFE8B469B}"/>
                    </a:ext>
                  </a:extLst>
                </p14:cNvPr>
                <p14:cNvContentPartPr/>
                <p14:nvPr/>
              </p14:nvContentPartPr>
              <p14:xfrm>
                <a:off x="5521720" y="1363413"/>
                <a:ext cx="99720" cy="292680"/>
              </p14:xfrm>
            </p:contentPart>
          </mc:Choice>
          <mc:Fallback>
            <p:pic>
              <p:nvPicPr>
                <p:cNvPr id="182" name="Freihand 181">
                  <a:extLst>
                    <a:ext uri="{FF2B5EF4-FFF2-40B4-BE49-F238E27FC236}">
                      <a16:creationId xmlns:a16="http://schemas.microsoft.com/office/drawing/2014/main" id="{BF415429-012C-90E6-F35B-0D6EFE8B469B}"/>
                    </a:ext>
                  </a:extLst>
                </p:cNvPr>
                <p:cNvPicPr/>
                <p:nvPr/>
              </p:nvPicPr>
              <p:blipFill>
                <a:blip r:embed="rId258"/>
                <a:stretch>
                  <a:fillRect/>
                </a:stretch>
              </p:blipFill>
              <p:spPr>
                <a:xfrm>
                  <a:off x="5512720" y="1354413"/>
                  <a:ext cx="1173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3" name="Freihand 182">
                  <a:extLst>
                    <a:ext uri="{FF2B5EF4-FFF2-40B4-BE49-F238E27FC236}">
                      <a16:creationId xmlns:a16="http://schemas.microsoft.com/office/drawing/2014/main" id="{E0AAC442-2E1B-5455-7AAB-4B957A1CF53B}"/>
                    </a:ext>
                  </a:extLst>
                </p14:cNvPr>
                <p14:cNvContentPartPr/>
                <p14:nvPr/>
              </p14:nvContentPartPr>
              <p14:xfrm>
                <a:off x="5698120" y="1352613"/>
                <a:ext cx="229320" cy="248040"/>
              </p14:xfrm>
            </p:contentPart>
          </mc:Choice>
          <mc:Fallback>
            <p:pic>
              <p:nvPicPr>
                <p:cNvPr id="183" name="Freihand 182">
                  <a:extLst>
                    <a:ext uri="{FF2B5EF4-FFF2-40B4-BE49-F238E27FC236}">
                      <a16:creationId xmlns:a16="http://schemas.microsoft.com/office/drawing/2014/main" id="{E0AAC442-2E1B-5455-7AAB-4B957A1CF53B}"/>
                    </a:ext>
                  </a:extLst>
                </p:cNvPr>
                <p:cNvPicPr/>
                <p:nvPr/>
              </p:nvPicPr>
              <p:blipFill>
                <a:blip r:embed="rId260"/>
                <a:stretch>
                  <a:fillRect/>
                </a:stretch>
              </p:blipFill>
              <p:spPr>
                <a:xfrm>
                  <a:off x="5689120" y="1343613"/>
                  <a:ext cx="2469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4" name="Freihand 183">
                  <a:extLst>
                    <a:ext uri="{FF2B5EF4-FFF2-40B4-BE49-F238E27FC236}">
                      <a16:creationId xmlns:a16="http://schemas.microsoft.com/office/drawing/2014/main" id="{51A34E99-FA57-A297-9D3C-A7D8AD3A5709}"/>
                    </a:ext>
                  </a:extLst>
                </p14:cNvPr>
                <p14:cNvContentPartPr/>
                <p14:nvPr/>
              </p14:nvContentPartPr>
              <p14:xfrm>
                <a:off x="5991160" y="1321653"/>
                <a:ext cx="479520" cy="391320"/>
              </p14:xfrm>
            </p:contentPart>
          </mc:Choice>
          <mc:Fallback>
            <p:pic>
              <p:nvPicPr>
                <p:cNvPr id="184" name="Freihand 183">
                  <a:extLst>
                    <a:ext uri="{FF2B5EF4-FFF2-40B4-BE49-F238E27FC236}">
                      <a16:creationId xmlns:a16="http://schemas.microsoft.com/office/drawing/2014/main" id="{51A34E99-FA57-A297-9D3C-A7D8AD3A5709}"/>
                    </a:ext>
                  </a:extLst>
                </p:cNvPr>
                <p:cNvPicPr/>
                <p:nvPr/>
              </p:nvPicPr>
              <p:blipFill>
                <a:blip r:embed="rId262"/>
                <a:stretch>
                  <a:fillRect/>
                </a:stretch>
              </p:blipFill>
              <p:spPr>
                <a:xfrm>
                  <a:off x="5982520" y="1313013"/>
                  <a:ext cx="49716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5" name="Freihand 184">
                  <a:extLst>
                    <a:ext uri="{FF2B5EF4-FFF2-40B4-BE49-F238E27FC236}">
                      <a16:creationId xmlns:a16="http://schemas.microsoft.com/office/drawing/2014/main" id="{DA57054E-2E20-841D-68A5-68BE7D7341CE}"/>
                    </a:ext>
                  </a:extLst>
                </p14:cNvPr>
                <p14:cNvContentPartPr/>
                <p14:nvPr/>
              </p14:nvContentPartPr>
              <p14:xfrm>
                <a:off x="5411560" y="1828893"/>
                <a:ext cx="173520" cy="231840"/>
              </p14:xfrm>
            </p:contentPart>
          </mc:Choice>
          <mc:Fallback>
            <p:pic>
              <p:nvPicPr>
                <p:cNvPr id="185" name="Freihand 184">
                  <a:extLst>
                    <a:ext uri="{FF2B5EF4-FFF2-40B4-BE49-F238E27FC236}">
                      <a16:creationId xmlns:a16="http://schemas.microsoft.com/office/drawing/2014/main" id="{DA57054E-2E20-841D-68A5-68BE7D7341CE}"/>
                    </a:ext>
                  </a:extLst>
                </p:cNvPr>
                <p:cNvPicPr/>
                <p:nvPr/>
              </p:nvPicPr>
              <p:blipFill>
                <a:blip r:embed="rId264"/>
                <a:stretch>
                  <a:fillRect/>
                </a:stretch>
              </p:blipFill>
              <p:spPr>
                <a:xfrm>
                  <a:off x="5402920" y="1820253"/>
                  <a:ext cx="1911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6" name="Freihand 185">
                  <a:extLst>
                    <a:ext uri="{FF2B5EF4-FFF2-40B4-BE49-F238E27FC236}">
                      <a16:creationId xmlns:a16="http://schemas.microsoft.com/office/drawing/2014/main" id="{CBDBFBF7-ABBA-6F16-DB06-B00159CA3D5A}"/>
                    </a:ext>
                  </a:extLst>
                </p14:cNvPr>
                <p14:cNvContentPartPr/>
                <p14:nvPr/>
              </p14:nvContentPartPr>
              <p14:xfrm>
                <a:off x="5649520" y="1938333"/>
                <a:ext cx="81720" cy="122760"/>
              </p14:xfrm>
            </p:contentPart>
          </mc:Choice>
          <mc:Fallback>
            <p:pic>
              <p:nvPicPr>
                <p:cNvPr id="186" name="Freihand 185">
                  <a:extLst>
                    <a:ext uri="{FF2B5EF4-FFF2-40B4-BE49-F238E27FC236}">
                      <a16:creationId xmlns:a16="http://schemas.microsoft.com/office/drawing/2014/main" id="{CBDBFBF7-ABBA-6F16-DB06-B00159CA3D5A}"/>
                    </a:ext>
                  </a:extLst>
                </p:cNvPr>
                <p:cNvPicPr/>
                <p:nvPr/>
              </p:nvPicPr>
              <p:blipFill>
                <a:blip r:embed="rId266"/>
                <a:stretch>
                  <a:fillRect/>
                </a:stretch>
              </p:blipFill>
              <p:spPr>
                <a:xfrm>
                  <a:off x="5640880" y="1929333"/>
                  <a:ext cx="99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7" name="Freihand 186">
                  <a:extLst>
                    <a:ext uri="{FF2B5EF4-FFF2-40B4-BE49-F238E27FC236}">
                      <a16:creationId xmlns:a16="http://schemas.microsoft.com/office/drawing/2014/main" id="{14A39E50-94D7-567A-37F9-5EECC1906A8A}"/>
                    </a:ext>
                  </a:extLst>
                </p14:cNvPr>
                <p14:cNvContentPartPr/>
                <p14:nvPr/>
              </p14:nvContentPartPr>
              <p14:xfrm>
                <a:off x="5797840" y="1900893"/>
                <a:ext cx="451800" cy="115560"/>
              </p14:xfrm>
            </p:contentPart>
          </mc:Choice>
          <mc:Fallback>
            <p:pic>
              <p:nvPicPr>
                <p:cNvPr id="187" name="Freihand 186">
                  <a:extLst>
                    <a:ext uri="{FF2B5EF4-FFF2-40B4-BE49-F238E27FC236}">
                      <a16:creationId xmlns:a16="http://schemas.microsoft.com/office/drawing/2014/main" id="{14A39E50-94D7-567A-37F9-5EECC1906A8A}"/>
                    </a:ext>
                  </a:extLst>
                </p:cNvPr>
                <p:cNvPicPr/>
                <p:nvPr/>
              </p:nvPicPr>
              <p:blipFill>
                <a:blip r:embed="rId268"/>
                <a:stretch>
                  <a:fillRect/>
                </a:stretch>
              </p:blipFill>
              <p:spPr>
                <a:xfrm>
                  <a:off x="5788840" y="1892253"/>
                  <a:ext cx="469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8" name="Freihand 187">
                  <a:extLst>
                    <a:ext uri="{FF2B5EF4-FFF2-40B4-BE49-F238E27FC236}">
                      <a16:creationId xmlns:a16="http://schemas.microsoft.com/office/drawing/2014/main" id="{1DFF961B-D247-D16D-1308-60C56B700C67}"/>
                    </a:ext>
                  </a:extLst>
                </p14:cNvPr>
                <p14:cNvContentPartPr/>
                <p14:nvPr/>
              </p14:nvContentPartPr>
              <p14:xfrm>
                <a:off x="6142360" y="1963893"/>
                <a:ext cx="119160" cy="18360"/>
              </p14:xfrm>
            </p:contentPart>
          </mc:Choice>
          <mc:Fallback>
            <p:pic>
              <p:nvPicPr>
                <p:cNvPr id="188" name="Freihand 187">
                  <a:extLst>
                    <a:ext uri="{FF2B5EF4-FFF2-40B4-BE49-F238E27FC236}">
                      <a16:creationId xmlns:a16="http://schemas.microsoft.com/office/drawing/2014/main" id="{1DFF961B-D247-D16D-1308-60C56B700C67}"/>
                    </a:ext>
                  </a:extLst>
                </p:cNvPr>
                <p:cNvPicPr/>
                <p:nvPr/>
              </p:nvPicPr>
              <p:blipFill>
                <a:blip r:embed="rId270"/>
                <a:stretch>
                  <a:fillRect/>
                </a:stretch>
              </p:blipFill>
              <p:spPr>
                <a:xfrm>
                  <a:off x="6133720" y="1955253"/>
                  <a:ext cx="136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9" name="Freihand 188">
                  <a:extLst>
                    <a:ext uri="{FF2B5EF4-FFF2-40B4-BE49-F238E27FC236}">
                      <a16:creationId xmlns:a16="http://schemas.microsoft.com/office/drawing/2014/main" id="{F85D4DAF-3F50-1945-9D06-8F3742D48C31}"/>
                    </a:ext>
                  </a:extLst>
                </p14:cNvPr>
                <p14:cNvContentPartPr/>
                <p14:nvPr/>
              </p14:nvContentPartPr>
              <p14:xfrm>
                <a:off x="6422800" y="1811613"/>
                <a:ext cx="148680" cy="204120"/>
              </p14:xfrm>
            </p:contentPart>
          </mc:Choice>
          <mc:Fallback>
            <p:pic>
              <p:nvPicPr>
                <p:cNvPr id="189" name="Freihand 188">
                  <a:extLst>
                    <a:ext uri="{FF2B5EF4-FFF2-40B4-BE49-F238E27FC236}">
                      <a16:creationId xmlns:a16="http://schemas.microsoft.com/office/drawing/2014/main" id="{F85D4DAF-3F50-1945-9D06-8F3742D48C31}"/>
                    </a:ext>
                  </a:extLst>
                </p:cNvPr>
                <p:cNvPicPr/>
                <p:nvPr/>
              </p:nvPicPr>
              <p:blipFill>
                <a:blip r:embed="rId272"/>
                <a:stretch>
                  <a:fillRect/>
                </a:stretch>
              </p:blipFill>
              <p:spPr>
                <a:xfrm>
                  <a:off x="6414160" y="1802973"/>
                  <a:ext cx="1663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0" name="Freihand 189">
                  <a:extLst>
                    <a:ext uri="{FF2B5EF4-FFF2-40B4-BE49-F238E27FC236}">
                      <a16:creationId xmlns:a16="http://schemas.microsoft.com/office/drawing/2014/main" id="{839771C0-7B0E-76DE-FB8C-45F3B7D62E76}"/>
                    </a:ext>
                  </a:extLst>
                </p14:cNvPr>
                <p14:cNvContentPartPr/>
                <p14:nvPr/>
              </p14:nvContentPartPr>
              <p14:xfrm>
                <a:off x="6641680" y="1905213"/>
                <a:ext cx="94320" cy="93240"/>
              </p14:xfrm>
            </p:contentPart>
          </mc:Choice>
          <mc:Fallback>
            <p:pic>
              <p:nvPicPr>
                <p:cNvPr id="190" name="Freihand 189">
                  <a:extLst>
                    <a:ext uri="{FF2B5EF4-FFF2-40B4-BE49-F238E27FC236}">
                      <a16:creationId xmlns:a16="http://schemas.microsoft.com/office/drawing/2014/main" id="{839771C0-7B0E-76DE-FB8C-45F3B7D62E76}"/>
                    </a:ext>
                  </a:extLst>
                </p:cNvPr>
                <p:cNvPicPr/>
                <p:nvPr/>
              </p:nvPicPr>
              <p:blipFill>
                <a:blip r:embed="rId274"/>
                <a:stretch>
                  <a:fillRect/>
                </a:stretch>
              </p:blipFill>
              <p:spPr>
                <a:xfrm>
                  <a:off x="6632680" y="1896213"/>
                  <a:ext cx="111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1" name="Freihand 190">
                  <a:extLst>
                    <a:ext uri="{FF2B5EF4-FFF2-40B4-BE49-F238E27FC236}">
                      <a16:creationId xmlns:a16="http://schemas.microsoft.com/office/drawing/2014/main" id="{54D13586-EA0C-96D7-1C74-3F8814F84250}"/>
                    </a:ext>
                  </a:extLst>
                </p14:cNvPr>
                <p14:cNvContentPartPr/>
                <p14:nvPr/>
              </p14:nvContentPartPr>
              <p14:xfrm>
                <a:off x="6804400" y="1763373"/>
                <a:ext cx="154440" cy="263880"/>
              </p14:xfrm>
            </p:contentPart>
          </mc:Choice>
          <mc:Fallback>
            <p:pic>
              <p:nvPicPr>
                <p:cNvPr id="191" name="Freihand 190">
                  <a:extLst>
                    <a:ext uri="{FF2B5EF4-FFF2-40B4-BE49-F238E27FC236}">
                      <a16:creationId xmlns:a16="http://schemas.microsoft.com/office/drawing/2014/main" id="{54D13586-EA0C-96D7-1C74-3F8814F84250}"/>
                    </a:ext>
                  </a:extLst>
                </p:cNvPr>
                <p:cNvPicPr/>
                <p:nvPr/>
              </p:nvPicPr>
              <p:blipFill>
                <a:blip r:embed="rId276"/>
                <a:stretch>
                  <a:fillRect/>
                </a:stretch>
              </p:blipFill>
              <p:spPr>
                <a:xfrm>
                  <a:off x="6795760" y="1754373"/>
                  <a:ext cx="1720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2" name="Freihand 191">
                  <a:extLst>
                    <a:ext uri="{FF2B5EF4-FFF2-40B4-BE49-F238E27FC236}">
                      <a16:creationId xmlns:a16="http://schemas.microsoft.com/office/drawing/2014/main" id="{CDFC4B47-BB8D-E6B4-4869-6BB1D307A4D4}"/>
                    </a:ext>
                  </a:extLst>
                </p14:cNvPr>
                <p14:cNvContentPartPr/>
                <p14:nvPr/>
              </p14:nvContentPartPr>
              <p14:xfrm>
                <a:off x="6900880" y="1868853"/>
                <a:ext cx="105120" cy="51480"/>
              </p14:xfrm>
            </p:contentPart>
          </mc:Choice>
          <mc:Fallback>
            <p:pic>
              <p:nvPicPr>
                <p:cNvPr id="192" name="Freihand 191">
                  <a:extLst>
                    <a:ext uri="{FF2B5EF4-FFF2-40B4-BE49-F238E27FC236}">
                      <a16:creationId xmlns:a16="http://schemas.microsoft.com/office/drawing/2014/main" id="{CDFC4B47-BB8D-E6B4-4869-6BB1D307A4D4}"/>
                    </a:ext>
                  </a:extLst>
                </p:cNvPr>
                <p:cNvPicPr/>
                <p:nvPr/>
              </p:nvPicPr>
              <p:blipFill>
                <a:blip r:embed="rId278"/>
                <a:stretch>
                  <a:fillRect/>
                </a:stretch>
              </p:blipFill>
              <p:spPr>
                <a:xfrm>
                  <a:off x="6891880" y="1859853"/>
                  <a:ext cx="122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3" name="Freihand 192">
                  <a:extLst>
                    <a:ext uri="{FF2B5EF4-FFF2-40B4-BE49-F238E27FC236}">
                      <a16:creationId xmlns:a16="http://schemas.microsoft.com/office/drawing/2014/main" id="{5F4DED29-BFB2-6C28-109F-C2DC49C8CF2B}"/>
                    </a:ext>
                  </a:extLst>
                </p14:cNvPr>
                <p14:cNvContentPartPr/>
                <p14:nvPr/>
              </p14:nvContentPartPr>
              <p14:xfrm>
                <a:off x="7088440" y="1856253"/>
                <a:ext cx="359280" cy="97560"/>
              </p14:xfrm>
            </p:contentPart>
          </mc:Choice>
          <mc:Fallback>
            <p:pic>
              <p:nvPicPr>
                <p:cNvPr id="193" name="Freihand 192">
                  <a:extLst>
                    <a:ext uri="{FF2B5EF4-FFF2-40B4-BE49-F238E27FC236}">
                      <a16:creationId xmlns:a16="http://schemas.microsoft.com/office/drawing/2014/main" id="{5F4DED29-BFB2-6C28-109F-C2DC49C8CF2B}"/>
                    </a:ext>
                  </a:extLst>
                </p:cNvPr>
                <p:cNvPicPr/>
                <p:nvPr/>
              </p:nvPicPr>
              <p:blipFill>
                <a:blip r:embed="rId280"/>
                <a:stretch>
                  <a:fillRect/>
                </a:stretch>
              </p:blipFill>
              <p:spPr>
                <a:xfrm>
                  <a:off x="7079440" y="1847613"/>
                  <a:ext cx="376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4" name="Freihand 193">
                  <a:extLst>
                    <a:ext uri="{FF2B5EF4-FFF2-40B4-BE49-F238E27FC236}">
                      <a16:creationId xmlns:a16="http://schemas.microsoft.com/office/drawing/2014/main" id="{7233DF61-F5FF-ED03-57E8-87416BAEF969}"/>
                    </a:ext>
                  </a:extLst>
                </p14:cNvPr>
                <p14:cNvContentPartPr/>
                <p14:nvPr/>
              </p14:nvContentPartPr>
              <p14:xfrm>
                <a:off x="5773360" y="2148213"/>
                <a:ext cx="98280" cy="260280"/>
              </p14:xfrm>
            </p:contentPart>
          </mc:Choice>
          <mc:Fallback>
            <p:pic>
              <p:nvPicPr>
                <p:cNvPr id="194" name="Freihand 193">
                  <a:extLst>
                    <a:ext uri="{FF2B5EF4-FFF2-40B4-BE49-F238E27FC236}">
                      <a16:creationId xmlns:a16="http://schemas.microsoft.com/office/drawing/2014/main" id="{7233DF61-F5FF-ED03-57E8-87416BAEF969}"/>
                    </a:ext>
                  </a:extLst>
                </p:cNvPr>
                <p:cNvPicPr/>
                <p:nvPr/>
              </p:nvPicPr>
              <p:blipFill>
                <a:blip r:embed="rId282"/>
                <a:stretch>
                  <a:fillRect/>
                </a:stretch>
              </p:blipFill>
              <p:spPr>
                <a:xfrm>
                  <a:off x="5764720" y="2139573"/>
                  <a:ext cx="1159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5" name="Freihand 194">
                  <a:extLst>
                    <a:ext uri="{FF2B5EF4-FFF2-40B4-BE49-F238E27FC236}">
                      <a16:creationId xmlns:a16="http://schemas.microsoft.com/office/drawing/2014/main" id="{CBB722A0-F337-0560-573E-CB06FCCBD10C}"/>
                    </a:ext>
                  </a:extLst>
                </p14:cNvPr>
                <p14:cNvContentPartPr/>
                <p14:nvPr/>
              </p14:nvContentPartPr>
              <p14:xfrm>
                <a:off x="5932120" y="2266293"/>
                <a:ext cx="430200" cy="114840"/>
              </p14:xfrm>
            </p:contentPart>
          </mc:Choice>
          <mc:Fallback>
            <p:pic>
              <p:nvPicPr>
                <p:cNvPr id="195" name="Freihand 194">
                  <a:extLst>
                    <a:ext uri="{FF2B5EF4-FFF2-40B4-BE49-F238E27FC236}">
                      <a16:creationId xmlns:a16="http://schemas.microsoft.com/office/drawing/2014/main" id="{CBB722A0-F337-0560-573E-CB06FCCBD10C}"/>
                    </a:ext>
                  </a:extLst>
                </p:cNvPr>
                <p:cNvPicPr/>
                <p:nvPr/>
              </p:nvPicPr>
              <p:blipFill>
                <a:blip r:embed="rId284"/>
                <a:stretch>
                  <a:fillRect/>
                </a:stretch>
              </p:blipFill>
              <p:spPr>
                <a:xfrm>
                  <a:off x="5923480" y="2257653"/>
                  <a:ext cx="447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6" name="Freihand 195">
                  <a:extLst>
                    <a:ext uri="{FF2B5EF4-FFF2-40B4-BE49-F238E27FC236}">
                      <a16:creationId xmlns:a16="http://schemas.microsoft.com/office/drawing/2014/main" id="{4990B9E6-2B1B-B538-E341-D06F43A599D2}"/>
                    </a:ext>
                  </a:extLst>
                </p14:cNvPr>
                <p14:cNvContentPartPr/>
                <p14:nvPr/>
              </p14:nvContentPartPr>
              <p14:xfrm>
                <a:off x="6438280" y="2361693"/>
                <a:ext cx="18360" cy="3600"/>
              </p14:xfrm>
            </p:contentPart>
          </mc:Choice>
          <mc:Fallback>
            <p:pic>
              <p:nvPicPr>
                <p:cNvPr id="196" name="Freihand 195">
                  <a:extLst>
                    <a:ext uri="{FF2B5EF4-FFF2-40B4-BE49-F238E27FC236}">
                      <a16:creationId xmlns:a16="http://schemas.microsoft.com/office/drawing/2014/main" id="{4990B9E6-2B1B-B538-E341-D06F43A599D2}"/>
                    </a:ext>
                  </a:extLst>
                </p:cNvPr>
                <p:cNvPicPr/>
                <p:nvPr/>
              </p:nvPicPr>
              <p:blipFill>
                <a:blip r:embed="rId286"/>
                <a:stretch>
                  <a:fillRect/>
                </a:stretch>
              </p:blipFill>
              <p:spPr>
                <a:xfrm>
                  <a:off x="6429640" y="2353053"/>
                  <a:ext cx="360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7" name="Freihand 196">
                  <a:extLst>
                    <a:ext uri="{FF2B5EF4-FFF2-40B4-BE49-F238E27FC236}">
                      <a16:creationId xmlns:a16="http://schemas.microsoft.com/office/drawing/2014/main" id="{C8EB16D4-8579-40D6-B380-C746B74F8EDD}"/>
                    </a:ext>
                  </a:extLst>
                </p14:cNvPr>
                <p14:cNvContentPartPr/>
                <p14:nvPr/>
              </p14:nvContentPartPr>
              <p14:xfrm>
                <a:off x="5580400" y="2567253"/>
                <a:ext cx="227520" cy="237240"/>
              </p14:xfrm>
            </p:contentPart>
          </mc:Choice>
          <mc:Fallback>
            <p:pic>
              <p:nvPicPr>
                <p:cNvPr id="197" name="Freihand 196">
                  <a:extLst>
                    <a:ext uri="{FF2B5EF4-FFF2-40B4-BE49-F238E27FC236}">
                      <a16:creationId xmlns:a16="http://schemas.microsoft.com/office/drawing/2014/main" id="{C8EB16D4-8579-40D6-B380-C746B74F8EDD}"/>
                    </a:ext>
                  </a:extLst>
                </p:cNvPr>
                <p:cNvPicPr/>
                <p:nvPr/>
              </p:nvPicPr>
              <p:blipFill>
                <a:blip r:embed="rId288"/>
                <a:stretch>
                  <a:fillRect/>
                </a:stretch>
              </p:blipFill>
              <p:spPr>
                <a:xfrm>
                  <a:off x="5571760" y="2558613"/>
                  <a:ext cx="2451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8" name="Freihand 197">
                  <a:extLst>
                    <a:ext uri="{FF2B5EF4-FFF2-40B4-BE49-F238E27FC236}">
                      <a16:creationId xmlns:a16="http://schemas.microsoft.com/office/drawing/2014/main" id="{1A2E55AD-FAE6-C0F0-B8FD-CCDC86022D4B}"/>
                    </a:ext>
                  </a:extLst>
                </p14:cNvPr>
                <p14:cNvContentPartPr/>
                <p14:nvPr/>
              </p14:nvContentPartPr>
              <p14:xfrm>
                <a:off x="5854000" y="2691453"/>
                <a:ext cx="320040" cy="97200"/>
              </p14:xfrm>
            </p:contentPart>
          </mc:Choice>
          <mc:Fallback>
            <p:pic>
              <p:nvPicPr>
                <p:cNvPr id="198" name="Freihand 197">
                  <a:extLst>
                    <a:ext uri="{FF2B5EF4-FFF2-40B4-BE49-F238E27FC236}">
                      <a16:creationId xmlns:a16="http://schemas.microsoft.com/office/drawing/2014/main" id="{1A2E55AD-FAE6-C0F0-B8FD-CCDC86022D4B}"/>
                    </a:ext>
                  </a:extLst>
                </p:cNvPr>
                <p:cNvPicPr/>
                <p:nvPr/>
              </p:nvPicPr>
              <p:blipFill>
                <a:blip r:embed="rId290"/>
                <a:stretch>
                  <a:fillRect/>
                </a:stretch>
              </p:blipFill>
              <p:spPr>
                <a:xfrm>
                  <a:off x="5845000" y="2682453"/>
                  <a:ext cx="3376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9" name="Freihand 198">
                  <a:extLst>
                    <a:ext uri="{FF2B5EF4-FFF2-40B4-BE49-F238E27FC236}">
                      <a16:creationId xmlns:a16="http://schemas.microsoft.com/office/drawing/2014/main" id="{B36CBDCF-1D86-8D69-E5E6-47F25E62F83A}"/>
                    </a:ext>
                  </a:extLst>
                </p14:cNvPr>
                <p14:cNvContentPartPr/>
                <p14:nvPr/>
              </p14:nvContentPartPr>
              <p14:xfrm>
                <a:off x="6267280" y="2653293"/>
                <a:ext cx="83160" cy="104400"/>
              </p14:xfrm>
            </p:contentPart>
          </mc:Choice>
          <mc:Fallback>
            <p:pic>
              <p:nvPicPr>
                <p:cNvPr id="199" name="Freihand 198">
                  <a:extLst>
                    <a:ext uri="{FF2B5EF4-FFF2-40B4-BE49-F238E27FC236}">
                      <a16:creationId xmlns:a16="http://schemas.microsoft.com/office/drawing/2014/main" id="{B36CBDCF-1D86-8D69-E5E6-47F25E62F83A}"/>
                    </a:ext>
                  </a:extLst>
                </p:cNvPr>
                <p:cNvPicPr/>
                <p:nvPr/>
              </p:nvPicPr>
              <p:blipFill>
                <a:blip r:embed="rId292"/>
                <a:stretch>
                  <a:fillRect/>
                </a:stretch>
              </p:blipFill>
              <p:spPr>
                <a:xfrm>
                  <a:off x="6258280" y="2644653"/>
                  <a:ext cx="100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00" name="Freihand 199">
                  <a:extLst>
                    <a:ext uri="{FF2B5EF4-FFF2-40B4-BE49-F238E27FC236}">
                      <a16:creationId xmlns:a16="http://schemas.microsoft.com/office/drawing/2014/main" id="{60BA37FA-02EB-D390-B835-8C98EC5B153E}"/>
                    </a:ext>
                  </a:extLst>
                </p14:cNvPr>
                <p14:cNvContentPartPr/>
                <p14:nvPr/>
              </p14:nvContentPartPr>
              <p14:xfrm>
                <a:off x="6225520" y="2661213"/>
                <a:ext cx="166320" cy="147600"/>
              </p14:xfrm>
            </p:contentPart>
          </mc:Choice>
          <mc:Fallback>
            <p:pic>
              <p:nvPicPr>
                <p:cNvPr id="200" name="Freihand 199">
                  <a:extLst>
                    <a:ext uri="{FF2B5EF4-FFF2-40B4-BE49-F238E27FC236}">
                      <a16:creationId xmlns:a16="http://schemas.microsoft.com/office/drawing/2014/main" id="{60BA37FA-02EB-D390-B835-8C98EC5B153E}"/>
                    </a:ext>
                  </a:extLst>
                </p:cNvPr>
                <p:cNvPicPr/>
                <p:nvPr/>
              </p:nvPicPr>
              <p:blipFill>
                <a:blip r:embed="rId294"/>
                <a:stretch>
                  <a:fillRect/>
                </a:stretch>
              </p:blipFill>
              <p:spPr>
                <a:xfrm>
                  <a:off x="6216880" y="2652213"/>
                  <a:ext cx="183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01" name="Freihand 200">
                  <a:extLst>
                    <a:ext uri="{FF2B5EF4-FFF2-40B4-BE49-F238E27FC236}">
                      <a16:creationId xmlns:a16="http://schemas.microsoft.com/office/drawing/2014/main" id="{6F0D32B2-0FDF-2699-F7B8-512B92A508FD}"/>
                    </a:ext>
                  </a:extLst>
                </p14:cNvPr>
                <p14:cNvContentPartPr/>
                <p14:nvPr/>
              </p14:nvContentPartPr>
              <p14:xfrm>
                <a:off x="6298960" y="2730333"/>
                <a:ext cx="75600" cy="13320"/>
              </p14:xfrm>
            </p:contentPart>
          </mc:Choice>
          <mc:Fallback>
            <p:pic>
              <p:nvPicPr>
                <p:cNvPr id="201" name="Freihand 200">
                  <a:extLst>
                    <a:ext uri="{FF2B5EF4-FFF2-40B4-BE49-F238E27FC236}">
                      <a16:creationId xmlns:a16="http://schemas.microsoft.com/office/drawing/2014/main" id="{6F0D32B2-0FDF-2699-F7B8-512B92A508FD}"/>
                    </a:ext>
                  </a:extLst>
                </p:cNvPr>
                <p:cNvPicPr/>
                <p:nvPr/>
              </p:nvPicPr>
              <p:blipFill>
                <a:blip r:embed="rId296"/>
                <a:stretch>
                  <a:fillRect/>
                </a:stretch>
              </p:blipFill>
              <p:spPr>
                <a:xfrm>
                  <a:off x="6290320" y="2721333"/>
                  <a:ext cx="93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02" name="Freihand 201">
                  <a:extLst>
                    <a:ext uri="{FF2B5EF4-FFF2-40B4-BE49-F238E27FC236}">
                      <a16:creationId xmlns:a16="http://schemas.microsoft.com/office/drawing/2014/main" id="{AD4C8BDA-1E60-8AC3-F152-F440CBA3A74E}"/>
                    </a:ext>
                  </a:extLst>
                </p14:cNvPr>
                <p14:cNvContentPartPr/>
                <p14:nvPr/>
              </p14:nvContentPartPr>
              <p14:xfrm>
                <a:off x="6453400" y="2644293"/>
                <a:ext cx="129960" cy="142560"/>
              </p14:xfrm>
            </p:contentPart>
          </mc:Choice>
          <mc:Fallback>
            <p:pic>
              <p:nvPicPr>
                <p:cNvPr id="202" name="Freihand 201">
                  <a:extLst>
                    <a:ext uri="{FF2B5EF4-FFF2-40B4-BE49-F238E27FC236}">
                      <a16:creationId xmlns:a16="http://schemas.microsoft.com/office/drawing/2014/main" id="{AD4C8BDA-1E60-8AC3-F152-F440CBA3A74E}"/>
                    </a:ext>
                  </a:extLst>
                </p:cNvPr>
                <p:cNvPicPr/>
                <p:nvPr/>
              </p:nvPicPr>
              <p:blipFill>
                <a:blip r:embed="rId298"/>
                <a:stretch>
                  <a:fillRect/>
                </a:stretch>
              </p:blipFill>
              <p:spPr>
                <a:xfrm>
                  <a:off x="6444400" y="2635653"/>
                  <a:ext cx="147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03" name="Freihand 202">
                  <a:extLst>
                    <a:ext uri="{FF2B5EF4-FFF2-40B4-BE49-F238E27FC236}">
                      <a16:creationId xmlns:a16="http://schemas.microsoft.com/office/drawing/2014/main" id="{FBC6335F-8CC9-DE0D-C2A0-E6775DCE03D7}"/>
                    </a:ext>
                  </a:extLst>
                </p14:cNvPr>
                <p14:cNvContentPartPr/>
                <p14:nvPr/>
              </p14:nvContentPartPr>
              <p14:xfrm>
                <a:off x="6652480" y="2521173"/>
                <a:ext cx="203040" cy="275040"/>
              </p14:xfrm>
            </p:contentPart>
          </mc:Choice>
          <mc:Fallback>
            <p:pic>
              <p:nvPicPr>
                <p:cNvPr id="203" name="Freihand 202">
                  <a:extLst>
                    <a:ext uri="{FF2B5EF4-FFF2-40B4-BE49-F238E27FC236}">
                      <a16:creationId xmlns:a16="http://schemas.microsoft.com/office/drawing/2014/main" id="{FBC6335F-8CC9-DE0D-C2A0-E6775DCE03D7}"/>
                    </a:ext>
                  </a:extLst>
                </p:cNvPr>
                <p:cNvPicPr/>
                <p:nvPr/>
              </p:nvPicPr>
              <p:blipFill>
                <a:blip r:embed="rId300"/>
                <a:stretch>
                  <a:fillRect/>
                </a:stretch>
              </p:blipFill>
              <p:spPr>
                <a:xfrm>
                  <a:off x="6643480" y="2512533"/>
                  <a:ext cx="22068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04" name="Freihand 203">
                  <a:extLst>
                    <a:ext uri="{FF2B5EF4-FFF2-40B4-BE49-F238E27FC236}">
                      <a16:creationId xmlns:a16="http://schemas.microsoft.com/office/drawing/2014/main" id="{55227211-B6C7-2868-5A51-0AC63C8BE2EC}"/>
                    </a:ext>
                  </a:extLst>
                </p14:cNvPr>
                <p14:cNvContentPartPr/>
                <p14:nvPr/>
              </p14:nvContentPartPr>
              <p14:xfrm>
                <a:off x="6931840" y="2683533"/>
                <a:ext cx="124200" cy="87480"/>
              </p14:xfrm>
            </p:contentPart>
          </mc:Choice>
          <mc:Fallback>
            <p:pic>
              <p:nvPicPr>
                <p:cNvPr id="204" name="Freihand 203">
                  <a:extLst>
                    <a:ext uri="{FF2B5EF4-FFF2-40B4-BE49-F238E27FC236}">
                      <a16:creationId xmlns:a16="http://schemas.microsoft.com/office/drawing/2014/main" id="{55227211-B6C7-2868-5A51-0AC63C8BE2EC}"/>
                    </a:ext>
                  </a:extLst>
                </p:cNvPr>
                <p:cNvPicPr/>
                <p:nvPr/>
              </p:nvPicPr>
              <p:blipFill>
                <a:blip r:embed="rId302"/>
                <a:stretch>
                  <a:fillRect/>
                </a:stretch>
              </p:blipFill>
              <p:spPr>
                <a:xfrm>
                  <a:off x="6923200" y="2674533"/>
                  <a:ext cx="141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5" name="Freihand 204">
                  <a:extLst>
                    <a:ext uri="{FF2B5EF4-FFF2-40B4-BE49-F238E27FC236}">
                      <a16:creationId xmlns:a16="http://schemas.microsoft.com/office/drawing/2014/main" id="{BFE7EECE-9A9C-638D-446C-E5C51A412EA6}"/>
                    </a:ext>
                  </a:extLst>
                </p14:cNvPr>
                <p14:cNvContentPartPr/>
                <p14:nvPr/>
              </p14:nvContentPartPr>
              <p14:xfrm>
                <a:off x="7178800" y="2518293"/>
                <a:ext cx="151920" cy="278640"/>
              </p14:xfrm>
            </p:contentPart>
          </mc:Choice>
          <mc:Fallback>
            <p:pic>
              <p:nvPicPr>
                <p:cNvPr id="205" name="Freihand 204">
                  <a:extLst>
                    <a:ext uri="{FF2B5EF4-FFF2-40B4-BE49-F238E27FC236}">
                      <a16:creationId xmlns:a16="http://schemas.microsoft.com/office/drawing/2014/main" id="{BFE7EECE-9A9C-638D-446C-E5C51A412EA6}"/>
                    </a:ext>
                  </a:extLst>
                </p:cNvPr>
                <p:cNvPicPr/>
                <p:nvPr/>
              </p:nvPicPr>
              <p:blipFill>
                <a:blip r:embed="rId304"/>
                <a:stretch>
                  <a:fillRect/>
                </a:stretch>
              </p:blipFill>
              <p:spPr>
                <a:xfrm>
                  <a:off x="7170160" y="2509293"/>
                  <a:ext cx="16956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6" name="Freihand 205">
                  <a:extLst>
                    <a:ext uri="{FF2B5EF4-FFF2-40B4-BE49-F238E27FC236}">
                      <a16:creationId xmlns:a16="http://schemas.microsoft.com/office/drawing/2014/main" id="{84685DD2-79FD-420A-936F-D33EAB977C7B}"/>
                    </a:ext>
                  </a:extLst>
                </p14:cNvPr>
                <p14:cNvContentPartPr/>
                <p14:nvPr/>
              </p14:nvContentPartPr>
              <p14:xfrm>
                <a:off x="7376440" y="2669493"/>
                <a:ext cx="307440" cy="131040"/>
              </p14:xfrm>
            </p:contentPart>
          </mc:Choice>
          <mc:Fallback>
            <p:pic>
              <p:nvPicPr>
                <p:cNvPr id="206" name="Freihand 205">
                  <a:extLst>
                    <a:ext uri="{FF2B5EF4-FFF2-40B4-BE49-F238E27FC236}">
                      <a16:creationId xmlns:a16="http://schemas.microsoft.com/office/drawing/2014/main" id="{84685DD2-79FD-420A-936F-D33EAB977C7B}"/>
                    </a:ext>
                  </a:extLst>
                </p:cNvPr>
                <p:cNvPicPr/>
                <p:nvPr/>
              </p:nvPicPr>
              <p:blipFill>
                <a:blip r:embed="rId306"/>
                <a:stretch>
                  <a:fillRect/>
                </a:stretch>
              </p:blipFill>
              <p:spPr>
                <a:xfrm>
                  <a:off x="7367440" y="2660853"/>
                  <a:ext cx="325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0" name="Freihand 209">
                  <a:extLst>
                    <a:ext uri="{FF2B5EF4-FFF2-40B4-BE49-F238E27FC236}">
                      <a16:creationId xmlns:a16="http://schemas.microsoft.com/office/drawing/2014/main" id="{F619D6FB-F2E1-D436-84BD-5D410B8B56CC}"/>
                    </a:ext>
                  </a:extLst>
                </p14:cNvPr>
                <p14:cNvContentPartPr/>
                <p14:nvPr/>
              </p14:nvContentPartPr>
              <p14:xfrm>
                <a:off x="5222200" y="1712613"/>
                <a:ext cx="31680" cy="1218240"/>
              </p14:xfrm>
            </p:contentPart>
          </mc:Choice>
          <mc:Fallback>
            <p:pic>
              <p:nvPicPr>
                <p:cNvPr id="210" name="Freihand 209">
                  <a:extLst>
                    <a:ext uri="{FF2B5EF4-FFF2-40B4-BE49-F238E27FC236}">
                      <a16:creationId xmlns:a16="http://schemas.microsoft.com/office/drawing/2014/main" id="{F619D6FB-F2E1-D436-84BD-5D410B8B56CC}"/>
                    </a:ext>
                  </a:extLst>
                </p:cNvPr>
                <p:cNvPicPr/>
                <p:nvPr/>
              </p:nvPicPr>
              <p:blipFill>
                <a:blip r:embed="rId308"/>
                <a:stretch>
                  <a:fillRect/>
                </a:stretch>
              </p:blipFill>
              <p:spPr>
                <a:xfrm>
                  <a:off x="5213200" y="1703613"/>
                  <a:ext cx="49320" cy="1235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 name="Freihand 210">
                  <a:extLst>
                    <a:ext uri="{FF2B5EF4-FFF2-40B4-BE49-F238E27FC236}">
                      <a16:creationId xmlns:a16="http://schemas.microsoft.com/office/drawing/2014/main" id="{85182179-6210-5357-B951-30E1DDB23A30}"/>
                    </a:ext>
                  </a:extLst>
                </p14:cNvPr>
                <p14:cNvContentPartPr/>
                <p14:nvPr/>
              </p14:nvContentPartPr>
              <p14:xfrm>
                <a:off x="5433880" y="1493013"/>
                <a:ext cx="2569680" cy="1437840"/>
              </p14:xfrm>
            </p:contentPart>
          </mc:Choice>
          <mc:Fallback>
            <p:pic>
              <p:nvPicPr>
                <p:cNvPr id="211" name="Freihand 210">
                  <a:extLst>
                    <a:ext uri="{FF2B5EF4-FFF2-40B4-BE49-F238E27FC236}">
                      <a16:creationId xmlns:a16="http://schemas.microsoft.com/office/drawing/2014/main" id="{85182179-6210-5357-B951-30E1DDB23A30}"/>
                    </a:ext>
                  </a:extLst>
                </p:cNvPr>
                <p:cNvPicPr/>
                <p:nvPr/>
              </p:nvPicPr>
              <p:blipFill>
                <a:blip r:embed="rId310"/>
                <a:stretch>
                  <a:fillRect/>
                </a:stretch>
              </p:blipFill>
              <p:spPr>
                <a:xfrm>
                  <a:off x="5425240" y="1484013"/>
                  <a:ext cx="2587320" cy="14554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2" name="Freihand 211">
                  <a:extLst>
                    <a:ext uri="{FF2B5EF4-FFF2-40B4-BE49-F238E27FC236}">
                      <a16:creationId xmlns:a16="http://schemas.microsoft.com/office/drawing/2014/main" id="{526062B0-2C05-D09B-D56A-E75610A4F953}"/>
                    </a:ext>
                  </a:extLst>
                </p14:cNvPr>
                <p14:cNvContentPartPr/>
                <p14:nvPr/>
              </p14:nvContentPartPr>
              <p14:xfrm>
                <a:off x="5423080" y="2911053"/>
                <a:ext cx="2375640" cy="172080"/>
              </p14:xfrm>
            </p:contentPart>
          </mc:Choice>
          <mc:Fallback>
            <p:pic>
              <p:nvPicPr>
                <p:cNvPr id="212" name="Freihand 211">
                  <a:extLst>
                    <a:ext uri="{FF2B5EF4-FFF2-40B4-BE49-F238E27FC236}">
                      <a16:creationId xmlns:a16="http://schemas.microsoft.com/office/drawing/2014/main" id="{526062B0-2C05-D09B-D56A-E75610A4F953}"/>
                    </a:ext>
                  </a:extLst>
                </p:cNvPr>
                <p:cNvPicPr/>
                <p:nvPr/>
              </p:nvPicPr>
              <p:blipFill>
                <a:blip r:embed="rId312"/>
                <a:stretch>
                  <a:fillRect/>
                </a:stretch>
              </p:blipFill>
              <p:spPr>
                <a:xfrm>
                  <a:off x="5414440" y="2902053"/>
                  <a:ext cx="2393280" cy="189720"/>
                </a:xfrm>
                <a:prstGeom prst="rect">
                  <a:avLst/>
                </a:prstGeom>
              </p:spPr>
            </p:pic>
          </mc:Fallback>
        </mc:AlternateContent>
      </p:grpSp>
    </p:spTree>
    <p:extLst>
      <p:ext uri="{BB962C8B-B14F-4D97-AF65-F5344CB8AC3E}">
        <p14:creationId xmlns:p14="http://schemas.microsoft.com/office/powerpoint/2010/main" val="2602124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975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700" dirty="0" err="1">
                <a:solidFill>
                  <a:sysClr val="windowText" lastClr="000000"/>
                </a:solidFill>
              </a:rPr>
              <a:t>Monopolitische</a:t>
            </a:r>
            <a:r>
              <a:rPr lang="en-US" sz="2700" dirty="0">
                <a:solidFill>
                  <a:sysClr val="windowText" lastClr="000000"/>
                </a:solidFill>
              </a:rPr>
              <a:t> </a:t>
            </a:r>
            <a:r>
              <a:rPr lang="en-US" sz="2700" dirty="0" err="1">
                <a:solidFill>
                  <a:sysClr val="windowText" lastClr="000000"/>
                </a:solidFill>
              </a:rPr>
              <a:t>Konkurrenz</a:t>
            </a:r>
            <a:r>
              <a:rPr lang="en-US" sz="2700" dirty="0">
                <a:solidFill>
                  <a:sysClr val="windowText" lastClr="000000"/>
                </a:solidFill>
              </a:rPr>
              <a:t> vs </a:t>
            </a:r>
            <a:r>
              <a:rPr lang="en-US" sz="2700" dirty="0" err="1">
                <a:solidFill>
                  <a:sysClr val="windowText" lastClr="000000"/>
                </a:solidFill>
              </a:rPr>
              <a:t>komparative</a:t>
            </a:r>
            <a:r>
              <a:rPr lang="en-US" sz="2700" dirty="0">
                <a:solidFill>
                  <a:sysClr val="windowText" lastClr="000000"/>
                </a:solidFill>
              </a:rPr>
              <a:t> </a:t>
            </a:r>
            <a:r>
              <a:rPr lang="en-US" sz="2700" dirty="0" err="1">
                <a:solidFill>
                  <a:sysClr val="windowText" lastClr="000000"/>
                </a:solidFill>
              </a:rPr>
              <a:t>Kostenvorteile</a:t>
            </a:r>
            <a:endParaRPr lang="en-US" sz="27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573505" y="523891"/>
            <a:ext cx="9959788" cy="5519638"/>
          </a:xfrm>
          <a:prstGeom prst="rect">
            <a:avLst/>
          </a:prstGeom>
          <a:noFill/>
        </p:spPr>
        <p:txBody>
          <a:bodyPr wrap="square" rtlCol="0">
            <a:noAutofit/>
          </a:bodyPr>
          <a:lstStyle/>
          <a:p>
            <a:pPr marL="342900" indent="-342900">
              <a:buFont typeface="Arial" panose="020B0604020202020204" pitchFamily="34" charset="0"/>
              <a:buChar char="•"/>
            </a:pPr>
            <a:r>
              <a:rPr lang="en-US" sz="2400" b="1" dirty="0"/>
              <a:t>Inter-</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t>
            </a:r>
            <a:r>
              <a:rPr lang="en-US" sz="2400" dirty="0" err="1"/>
              <a:t>meistens</a:t>
            </a:r>
            <a:r>
              <a:rPr lang="en-US" sz="2400" dirty="0"/>
              <a:t> auf </a:t>
            </a:r>
            <a:r>
              <a:rPr lang="en-US" sz="2400" dirty="0" err="1"/>
              <a:t>komparativen</a:t>
            </a:r>
            <a:r>
              <a:rPr lang="en-US" sz="2400" dirty="0"/>
              <a:t> </a:t>
            </a:r>
            <a:r>
              <a:rPr lang="en-US" sz="2400" dirty="0" err="1"/>
              <a:t>Kostenvorteilen</a:t>
            </a:r>
            <a:endParaRPr lang="en-US" sz="2400" dirty="0"/>
          </a:p>
          <a:p>
            <a:pPr marL="800100" lvl="1" indent="-342900">
              <a:buFont typeface="Arial" panose="020B0604020202020204" pitchFamily="34" charset="0"/>
              <a:buChar char="•"/>
            </a:pPr>
            <a:r>
              <a:rPr lang="en-US" sz="2400" dirty="0" err="1"/>
              <a:t>Spezialisierung</a:t>
            </a:r>
            <a:r>
              <a:rPr lang="en-US" sz="2400" dirty="0"/>
              <a:t> der Länder </a:t>
            </a:r>
            <a:r>
              <a:rPr lang="en-US" sz="2400" dirty="0" err="1"/>
              <a:t>nach</a:t>
            </a:r>
            <a:r>
              <a:rPr lang="en-US" sz="2400" dirty="0"/>
              <a:t> </a:t>
            </a:r>
            <a:r>
              <a:rPr lang="en-US" sz="2400" dirty="0" err="1"/>
              <a:t>Branchen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Bekleidung</a:t>
            </a:r>
            <a:r>
              <a:rPr lang="en-US" sz="2400" dirty="0"/>
              <a:t> vs </a:t>
            </a:r>
            <a:r>
              <a:rPr lang="en-US" sz="2400" dirty="0" err="1"/>
              <a:t>Maschinenbau</a:t>
            </a:r>
            <a:r>
              <a:rPr lang="en-US" sz="2400" dirty="0"/>
              <a:t> (Deutschland/China)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Intra-</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auf </a:t>
            </a:r>
            <a:r>
              <a:rPr lang="en-US" sz="2400" dirty="0" err="1"/>
              <a:t>internen</a:t>
            </a:r>
            <a:r>
              <a:rPr lang="en-US" sz="2400" dirty="0"/>
              <a:t> </a:t>
            </a:r>
            <a:r>
              <a:rPr lang="en-US" sz="2400" dirty="0" err="1"/>
              <a:t>Skalenerträgen</a:t>
            </a:r>
            <a:endParaRPr lang="en-US" sz="2400" dirty="0"/>
          </a:p>
          <a:p>
            <a:pPr marL="800100" lvl="1" indent="-342900">
              <a:buFont typeface="Arial" panose="020B0604020202020204" pitchFamily="34" charset="0"/>
              <a:buChar char="•"/>
            </a:pPr>
            <a:r>
              <a:rPr lang="en-US" sz="2400" dirty="0" err="1"/>
              <a:t>Austausch</a:t>
            </a:r>
            <a:r>
              <a:rPr lang="en-US" sz="2400" dirty="0"/>
              <a:t> von </a:t>
            </a:r>
            <a:r>
              <a:rPr lang="en-US" sz="2400" dirty="0" err="1"/>
              <a:t>Produktvarianten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nicht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Automobilindustrie</a:t>
            </a:r>
            <a:r>
              <a:rPr lang="en-US" sz="2400" dirty="0"/>
              <a:t> (Deutschland/Japan)</a:t>
            </a:r>
            <a:endParaRPr lang="de-DE" sz="2000" dirty="0"/>
          </a:p>
        </p:txBody>
      </p:sp>
      <p:sp>
        <p:nvSpPr>
          <p:cNvPr id="5" name="Rechteck 4">
            <a:extLst>
              <a:ext uri="{FF2B5EF4-FFF2-40B4-BE49-F238E27FC236}">
                <a16:creationId xmlns:a16="http://schemas.microsoft.com/office/drawing/2014/main" id="{3C699AFE-30A1-45F2-91C1-B49FFEA6A04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D8E0A0-9431-443C-19CC-1D31BD4CD81C}"/>
                  </a:ext>
                </a:extLst>
              </p14:cNvPr>
              <p14:cNvContentPartPr/>
              <p14:nvPr/>
            </p14:nvContentPartPr>
            <p14:xfrm>
              <a:off x="3886167" y="1226225"/>
              <a:ext cx="4200840" cy="49680"/>
            </p14:xfrm>
          </p:contentPart>
        </mc:Choice>
        <mc:Fallback xmlns="">
          <p:pic>
            <p:nvPicPr>
              <p:cNvPr id="2" name="Freihand 1">
                <a:extLst>
                  <a:ext uri="{FF2B5EF4-FFF2-40B4-BE49-F238E27FC236}">
                    <a16:creationId xmlns:a16="http://schemas.microsoft.com/office/drawing/2014/main" id="{84D8E0A0-9431-443C-19CC-1D31BD4CD81C}"/>
                  </a:ext>
                </a:extLst>
              </p:cNvPr>
              <p:cNvPicPr/>
              <p:nvPr/>
            </p:nvPicPr>
            <p:blipFill>
              <a:blip r:embed="rId4"/>
              <a:stretch>
                <a:fillRect/>
              </a:stretch>
            </p:blipFill>
            <p:spPr>
              <a:xfrm>
                <a:off x="3877167" y="1217585"/>
                <a:ext cx="4218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2F14A99-A96D-798E-85F5-F8C52C5E7368}"/>
                  </a:ext>
                </a:extLst>
              </p14:cNvPr>
              <p14:cNvContentPartPr/>
              <p14:nvPr/>
            </p14:nvContentPartPr>
            <p14:xfrm>
              <a:off x="3886887" y="1668665"/>
              <a:ext cx="2800440" cy="63360"/>
            </p14:xfrm>
          </p:contentPart>
        </mc:Choice>
        <mc:Fallback xmlns="">
          <p:pic>
            <p:nvPicPr>
              <p:cNvPr id="3" name="Freihand 2">
                <a:extLst>
                  <a:ext uri="{FF2B5EF4-FFF2-40B4-BE49-F238E27FC236}">
                    <a16:creationId xmlns:a16="http://schemas.microsoft.com/office/drawing/2014/main" id="{62F14A99-A96D-798E-85F5-F8C52C5E7368}"/>
                  </a:ext>
                </a:extLst>
              </p:cNvPr>
              <p:cNvPicPr/>
              <p:nvPr/>
            </p:nvPicPr>
            <p:blipFill>
              <a:blip r:embed="rId6"/>
              <a:stretch>
                <a:fillRect/>
              </a:stretch>
            </p:blipFill>
            <p:spPr>
              <a:xfrm>
                <a:off x="3878247" y="1659665"/>
                <a:ext cx="2818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6E34A67C-912E-3F1D-C0A4-A79B9A03D8D1}"/>
                  </a:ext>
                </a:extLst>
              </p14:cNvPr>
              <p14:cNvContentPartPr/>
              <p14:nvPr/>
            </p14:nvContentPartPr>
            <p14:xfrm>
              <a:off x="1666407" y="2360585"/>
              <a:ext cx="6447240" cy="145800"/>
            </p14:xfrm>
          </p:contentPart>
        </mc:Choice>
        <mc:Fallback xmlns="">
          <p:pic>
            <p:nvPicPr>
              <p:cNvPr id="6" name="Freihand 5">
                <a:extLst>
                  <a:ext uri="{FF2B5EF4-FFF2-40B4-BE49-F238E27FC236}">
                    <a16:creationId xmlns:a16="http://schemas.microsoft.com/office/drawing/2014/main" id="{6E34A67C-912E-3F1D-C0A4-A79B9A03D8D1}"/>
                  </a:ext>
                </a:extLst>
              </p:cNvPr>
              <p:cNvPicPr/>
              <p:nvPr/>
            </p:nvPicPr>
            <p:blipFill>
              <a:blip r:embed="rId8"/>
              <a:stretch>
                <a:fillRect/>
              </a:stretch>
            </p:blipFill>
            <p:spPr>
              <a:xfrm>
                <a:off x="1657407" y="2351945"/>
                <a:ext cx="6464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EE671415-0438-42C0-5041-E5FF12519376}"/>
                  </a:ext>
                </a:extLst>
              </p14:cNvPr>
              <p14:cNvContentPartPr/>
              <p14:nvPr/>
            </p14:nvContentPartPr>
            <p14:xfrm>
              <a:off x="1936047" y="3434825"/>
              <a:ext cx="4164840" cy="76320"/>
            </p14:xfrm>
          </p:contentPart>
        </mc:Choice>
        <mc:Fallback xmlns="">
          <p:pic>
            <p:nvPicPr>
              <p:cNvPr id="7" name="Freihand 6">
                <a:extLst>
                  <a:ext uri="{FF2B5EF4-FFF2-40B4-BE49-F238E27FC236}">
                    <a16:creationId xmlns:a16="http://schemas.microsoft.com/office/drawing/2014/main" id="{EE671415-0438-42C0-5041-E5FF12519376}"/>
                  </a:ext>
                </a:extLst>
              </p:cNvPr>
              <p:cNvPicPr/>
              <p:nvPr/>
            </p:nvPicPr>
            <p:blipFill>
              <a:blip r:embed="rId10"/>
              <a:stretch>
                <a:fillRect/>
              </a:stretch>
            </p:blipFill>
            <p:spPr>
              <a:xfrm>
                <a:off x="1927407" y="3426185"/>
                <a:ext cx="4182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09FE36C2-5C0D-7D9E-9AFC-E36E409EC03B}"/>
                  </a:ext>
                </a:extLst>
              </p14:cNvPr>
              <p14:cNvContentPartPr/>
              <p14:nvPr/>
            </p14:nvContentPartPr>
            <p14:xfrm>
              <a:off x="1524567" y="3857825"/>
              <a:ext cx="4179600" cy="56520"/>
            </p14:xfrm>
          </p:contentPart>
        </mc:Choice>
        <mc:Fallback xmlns="">
          <p:pic>
            <p:nvPicPr>
              <p:cNvPr id="8" name="Freihand 7">
                <a:extLst>
                  <a:ext uri="{FF2B5EF4-FFF2-40B4-BE49-F238E27FC236}">
                    <a16:creationId xmlns:a16="http://schemas.microsoft.com/office/drawing/2014/main" id="{09FE36C2-5C0D-7D9E-9AFC-E36E409EC03B}"/>
                  </a:ext>
                </a:extLst>
              </p:cNvPr>
              <p:cNvPicPr/>
              <p:nvPr/>
            </p:nvPicPr>
            <p:blipFill>
              <a:blip r:embed="rId12"/>
              <a:stretch>
                <a:fillRect/>
              </a:stretch>
            </p:blipFill>
            <p:spPr>
              <a:xfrm>
                <a:off x="1515567" y="3848825"/>
                <a:ext cx="4197240" cy="74160"/>
              </a:xfrm>
              <a:prstGeom prst="rect">
                <a:avLst/>
              </a:prstGeom>
            </p:spPr>
          </p:pic>
        </mc:Fallback>
      </mc:AlternateContent>
      <p:grpSp>
        <p:nvGrpSpPr>
          <p:cNvPr id="22" name="Gruppieren 21">
            <a:extLst>
              <a:ext uri="{FF2B5EF4-FFF2-40B4-BE49-F238E27FC236}">
                <a16:creationId xmlns:a16="http://schemas.microsoft.com/office/drawing/2014/main" id="{C045F556-EDCE-EEF1-96E0-1BA37B07C251}"/>
              </a:ext>
            </a:extLst>
          </p:cNvPr>
          <p:cNvGrpSpPr/>
          <p:nvPr/>
        </p:nvGrpSpPr>
        <p:grpSpPr>
          <a:xfrm>
            <a:off x="1890687" y="4565945"/>
            <a:ext cx="2379240" cy="346320"/>
            <a:chOff x="1890687" y="4565945"/>
            <a:chExt cx="2379240" cy="34632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797DA0C-FA98-341F-B1A8-2C20D7476B2A}"/>
                    </a:ext>
                  </a:extLst>
                </p14:cNvPr>
                <p14:cNvContentPartPr/>
                <p14:nvPr/>
              </p14:nvContentPartPr>
              <p14:xfrm>
                <a:off x="2012007" y="4682945"/>
                <a:ext cx="50760" cy="229320"/>
              </p14:xfrm>
            </p:contentPart>
          </mc:Choice>
          <mc:Fallback xmlns="">
            <p:pic>
              <p:nvPicPr>
                <p:cNvPr id="10" name="Freihand 9">
                  <a:extLst>
                    <a:ext uri="{FF2B5EF4-FFF2-40B4-BE49-F238E27FC236}">
                      <a16:creationId xmlns:a16="http://schemas.microsoft.com/office/drawing/2014/main" id="{E797DA0C-FA98-341F-B1A8-2C20D7476B2A}"/>
                    </a:ext>
                  </a:extLst>
                </p:cNvPr>
                <p:cNvPicPr/>
                <p:nvPr/>
              </p:nvPicPr>
              <p:blipFill>
                <a:blip r:embed="rId14"/>
                <a:stretch>
                  <a:fillRect/>
                </a:stretch>
              </p:blipFill>
              <p:spPr>
                <a:xfrm>
                  <a:off x="2003007" y="4674305"/>
                  <a:ext cx="684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01E77A38-05D3-0303-FC09-27A2B1B73FE2}"/>
                    </a:ext>
                  </a:extLst>
                </p14:cNvPr>
                <p14:cNvContentPartPr/>
                <p14:nvPr/>
              </p14:nvContentPartPr>
              <p14:xfrm>
                <a:off x="1890687" y="4638665"/>
                <a:ext cx="232920" cy="122760"/>
              </p14:xfrm>
            </p:contentPart>
          </mc:Choice>
          <mc:Fallback xmlns="">
            <p:pic>
              <p:nvPicPr>
                <p:cNvPr id="11" name="Freihand 10">
                  <a:extLst>
                    <a:ext uri="{FF2B5EF4-FFF2-40B4-BE49-F238E27FC236}">
                      <a16:creationId xmlns:a16="http://schemas.microsoft.com/office/drawing/2014/main" id="{01E77A38-05D3-0303-FC09-27A2B1B73FE2}"/>
                    </a:ext>
                  </a:extLst>
                </p:cNvPr>
                <p:cNvPicPr/>
                <p:nvPr/>
              </p:nvPicPr>
              <p:blipFill>
                <a:blip r:embed="rId16"/>
                <a:stretch>
                  <a:fillRect/>
                </a:stretch>
              </p:blipFill>
              <p:spPr>
                <a:xfrm>
                  <a:off x="1882047" y="4629665"/>
                  <a:ext cx="250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4B42FC2-3508-F17C-4AC7-76300C9A8378}"/>
                    </a:ext>
                  </a:extLst>
                </p14:cNvPr>
                <p14:cNvContentPartPr/>
                <p14:nvPr/>
              </p14:nvContentPartPr>
              <p14:xfrm>
                <a:off x="2160687" y="4625705"/>
                <a:ext cx="93960" cy="241560"/>
              </p14:xfrm>
            </p:contentPart>
          </mc:Choice>
          <mc:Fallback xmlns="">
            <p:pic>
              <p:nvPicPr>
                <p:cNvPr id="12" name="Freihand 11">
                  <a:extLst>
                    <a:ext uri="{FF2B5EF4-FFF2-40B4-BE49-F238E27FC236}">
                      <a16:creationId xmlns:a16="http://schemas.microsoft.com/office/drawing/2014/main" id="{44B42FC2-3508-F17C-4AC7-76300C9A8378}"/>
                    </a:ext>
                  </a:extLst>
                </p:cNvPr>
                <p:cNvPicPr/>
                <p:nvPr/>
              </p:nvPicPr>
              <p:blipFill>
                <a:blip r:embed="rId18"/>
                <a:stretch>
                  <a:fillRect/>
                </a:stretch>
              </p:blipFill>
              <p:spPr>
                <a:xfrm>
                  <a:off x="2151687" y="4617065"/>
                  <a:ext cx="111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5553FF5-2FA7-DFDE-B54A-D295B18AE585}"/>
                    </a:ext>
                  </a:extLst>
                </p14:cNvPr>
                <p14:cNvContentPartPr/>
                <p14:nvPr/>
              </p14:nvContentPartPr>
              <p14:xfrm>
                <a:off x="2339967" y="4768265"/>
                <a:ext cx="88200" cy="109080"/>
              </p14:xfrm>
            </p:contentPart>
          </mc:Choice>
          <mc:Fallback xmlns="">
            <p:pic>
              <p:nvPicPr>
                <p:cNvPr id="13" name="Freihand 12">
                  <a:extLst>
                    <a:ext uri="{FF2B5EF4-FFF2-40B4-BE49-F238E27FC236}">
                      <a16:creationId xmlns:a16="http://schemas.microsoft.com/office/drawing/2014/main" id="{45553FF5-2FA7-DFDE-B54A-D295B18AE585}"/>
                    </a:ext>
                  </a:extLst>
                </p:cNvPr>
                <p:cNvPicPr/>
                <p:nvPr/>
              </p:nvPicPr>
              <p:blipFill>
                <a:blip r:embed="rId20"/>
                <a:stretch>
                  <a:fillRect/>
                </a:stretch>
              </p:blipFill>
              <p:spPr>
                <a:xfrm>
                  <a:off x="2330967" y="4759625"/>
                  <a:ext cx="105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1752A366-09C5-4AEA-4537-07260A4290FB}"/>
                    </a:ext>
                  </a:extLst>
                </p14:cNvPr>
                <p14:cNvContentPartPr/>
                <p14:nvPr/>
              </p14:nvContentPartPr>
              <p14:xfrm>
                <a:off x="2479287" y="4766825"/>
                <a:ext cx="273240" cy="110880"/>
              </p14:xfrm>
            </p:contentPart>
          </mc:Choice>
          <mc:Fallback xmlns="">
            <p:pic>
              <p:nvPicPr>
                <p:cNvPr id="14" name="Freihand 13">
                  <a:extLst>
                    <a:ext uri="{FF2B5EF4-FFF2-40B4-BE49-F238E27FC236}">
                      <a16:creationId xmlns:a16="http://schemas.microsoft.com/office/drawing/2014/main" id="{1752A366-09C5-4AEA-4537-07260A4290FB}"/>
                    </a:ext>
                  </a:extLst>
                </p:cNvPr>
                <p:cNvPicPr/>
                <p:nvPr/>
              </p:nvPicPr>
              <p:blipFill>
                <a:blip r:embed="rId22"/>
                <a:stretch>
                  <a:fillRect/>
                </a:stretch>
              </p:blipFill>
              <p:spPr>
                <a:xfrm>
                  <a:off x="2470647" y="4758185"/>
                  <a:ext cx="290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5D52D65-15C1-5849-2BAD-AAB8C9DAE3B2}"/>
                    </a:ext>
                  </a:extLst>
                </p14:cNvPr>
                <p14:cNvContentPartPr/>
                <p14:nvPr/>
              </p14:nvContentPartPr>
              <p14:xfrm>
                <a:off x="2849007" y="4779425"/>
                <a:ext cx="174600" cy="109440"/>
              </p14:xfrm>
            </p:contentPart>
          </mc:Choice>
          <mc:Fallback xmlns="">
            <p:pic>
              <p:nvPicPr>
                <p:cNvPr id="15" name="Freihand 14">
                  <a:extLst>
                    <a:ext uri="{FF2B5EF4-FFF2-40B4-BE49-F238E27FC236}">
                      <a16:creationId xmlns:a16="http://schemas.microsoft.com/office/drawing/2014/main" id="{25D52D65-15C1-5849-2BAD-AAB8C9DAE3B2}"/>
                    </a:ext>
                  </a:extLst>
                </p:cNvPr>
                <p:cNvPicPr/>
                <p:nvPr/>
              </p:nvPicPr>
              <p:blipFill>
                <a:blip r:embed="rId24"/>
                <a:stretch>
                  <a:fillRect/>
                </a:stretch>
              </p:blipFill>
              <p:spPr>
                <a:xfrm>
                  <a:off x="2840367" y="4770785"/>
                  <a:ext cx="192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0FBD5652-50EF-5D7A-2230-8F57BFA57B78}"/>
                    </a:ext>
                  </a:extLst>
                </p14:cNvPr>
                <p14:cNvContentPartPr/>
                <p14:nvPr/>
              </p14:nvContentPartPr>
              <p14:xfrm>
                <a:off x="3127647" y="4786265"/>
                <a:ext cx="206640" cy="62640"/>
              </p14:xfrm>
            </p:contentPart>
          </mc:Choice>
          <mc:Fallback xmlns="">
            <p:pic>
              <p:nvPicPr>
                <p:cNvPr id="16" name="Freihand 15">
                  <a:extLst>
                    <a:ext uri="{FF2B5EF4-FFF2-40B4-BE49-F238E27FC236}">
                      <a16:creationId xmlns:a16="http://schemas.microsoft.com/office/drawing/2014/main" id="{0FBD5652-50EF-5D7A-2230-8F57BFA57B78}"/>
                    </a:ext>
                  </a:extLst>
                </p:cNvPr>
                <p:cNvPicPr/>
                <p:nvPr/>
              </p:nvPicPr>
              <p:blipFill>
                <a:blip r:embed="rId26"/>
                <a:stretch>
                  <a:fillRect/>
                </a:stretch>
              </p:blipFill>
              <p:spPr>
                <a:xfrm>
                  <a:off x="3118647" y="4777625"/>
                  <a:ext cx="224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56E360F1-4892-44A9-6DC7-AFE7801024B4}"/>
                    </a:ext>
                  </a:extLst>
                </p14:cNvPr>
                <p14:cNvContentPartPr/>
                <p14:nvPr/>
              </p14:nvContentPartPr>
              <p14:xfrm>
                <a:off x="3275247" y="4684745"/>
                <a:ext cx="40680" cy="49320"/>
              </p14:xfrm>
            </p:contentPart>
          </mc:Choice>
          <mc:Fallback xmlns="">
            <p:pic>
              <p:nvPicPr>
                <p:cNvPr id="17" name="Freihand 16">
                  <a:extLst>
                    <a:ext uri="{FF2B5EF4-FFF2-40B4-BE49-F238E27FC236}">
                      <a16:creationId xmlns:a16="http://schemas.microsoft.com/office/drawing/2014/main" id="{56E360F1-4892-44A9-6DC7-AFE7801024B4}"/>
                    </a:ext>
                  </a:extLst>
                </p:cNvPr>
                <p:cNvPicPr/>
                <p:nvPr/>
              </p:nvPicPr>
              <p:blipFill>
                <a:blip r:embed="rId28"/>
                <a:stretch>
                  <a:fillRect/>
                </a:stretch>
              </p:blipFill>
              <p:spPr>
                <a:xfrm>
                  <a:off x="3266247" y="4675745"/>
                  <a:ext cx="58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153FED47-4CE0-1F36-F6D6-D1A167353FCB}"/>
                    </a:ext>
                  </a:extLst>
                </p14:cNvPr>
                <p14:cNvContentPartPr/>
                <p14:nvPr/>
              </p14:nvContentPartPr>
              <p14:xfrm>
                <a:off x="3399447" y="4701665"/>
                <a:ext cx="275040" cy="119880"/>
              </p14:xfrm>
            </p:contentPart>
          </mc:Choice>
          <mc:Fallback xmlns="">
            <p:pic>
              <p:nvPicPr>
                <p:cNvPr id="18" name="Freihand 17">
                  <a:extLst>
                    <a:ext uri="{FF2B5EF4-FFF2-40B4-BE49-F238E27FC236}">
                      <a16:creationId xmlns:a16="http://schemas.microsoft.com/office/drawing/2014/main" id="{153FED47-4CE0-1F36-F6D6-D1A167353FCB}"/>
                    </a:ext>
                  </a:extLst>
                </p:cNvPr>
                <p:cNvPicPr/>
                <p:nvPr/>
              </p:nvPicPr>
              <p:blipFill>
                <a:blip r:embed="rId30"/>
                <a:stretch>
                  <a:fillRect/>
                </a:stretch>
              </p:blipFill>
              <p:spPr>
                <a:xfrm>
                  <a:off x="3390447" y="4692665"/>
                  <a:ext cx="292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484C104F-964E-825A-B9A0-1AF67B03E690}"/>
                    </a:ext>
                  </a:extLst>
                </p14:cNvPr>
                <p14:cNvContentPartPr/>
                <p14:nvPr/>
              </p14:nvContentPartPr>
              <p14:xfrm>
                <a:off x="3737127" y="4758545"/>
                <a:ext cx="108000" cy="107280"/>
              </p14:xfrm>
            </p:contentPart>
          </mc:Choice>
          <mc:Fallback xmlns="">
            <p:pic>
              <p:nvPicPr>
                <p:cNvPr id="19" name="Freihand 18">
                  <a:extLst>
                    <a:ext uri="{FF2B5EF4-FFF2-40B4-BE49-F238E27FC236}">
                      <a16:creationId xmlns:a16="http://schemas.microsoft.com/office/drawing/2014/main" id="{484C104F-964E-825A-B9A0-1AF67B03E690}"/>
                    </a:ext>
                  </a:extLst>
                </p:cNvPr>
                <p:cNvPicPr/>
                <p:nvPr/>
              </p:nvPicPr>
              <p:blipFill>
                <a:blip r:embed="rId32"/>
                <a:stretch>
                  <a:fillRect/>
                </a:stretch>
              </p:blipFill>
              <p:spPr>
                <a:xfrm>
                  <a:off x="3728487" y="4749905"/>
                  <a:ext cx="125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0C6533DE-DD20-C3BB-7C51-1E5BC9D3A544}"/>
                    </a:ext>
                  </a:extLst>
                </p14:cNvPr>
                <p14:cNvContentPartPr/>
                <p14:nvPr/>
              </p14:nvContentPartPr>
              <p14:xfrm>
                <a:off x="3846927" y="4619225"/>
                <a:ext cx="423000" cy="196560"/>
              </p14:xfrm>
            </p:contentPart>
          </mc:Choice>
          <mc:Fallback xmlns="">
            <p:pic>
              <p:nvPicPr>
                <p:cNvPr id="20" name="Freihand 19">
                  <a:extLst>
                    <a:ext uri="{FF2B5EF4-FFF2-40B4-BE49-F238E27FC236}">
                      <a16:creationId xmlns:a16="http://schemas.microsoft.com/office/drawing/2014/main" id="{0C6533DE-DD20-C3BB-7C51-1E5BC9D3A544}"/>
                    </a:ext>
                  </a:extLst>
                </p:cNvPr>
                <p:cNvPicPr/>
                <p:nvPr/>
              </p:nvPicPr>
              <p:blipFill>
                <a:blip r:embed="rId34"/>
                <a:stretch>
                  <a:fillRect/>
                </a:stretch>
              </p:blipFill>
              <p:spPr>
                <a:xfrm>
                  <a:off x="3837927" y="4610225"/>
                  <a:ext cx="440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61045B35-EE3B-4F3A-D762-8024ADEC709D}"/>
                    </a:ext>
                  </a:extLst>
                </p14:cNvPr>
                <p14:cNvContentPartPr/>
                <p14:nvPr/>
              </p14:nvContentPartPr>
              <p14:xfrm>
                <a:off x="4123767" y="4565945"/>
                <a:ext cx="27360" cy="5040"/>
              </p14:xfrm>
            </p:contentPart>
          </mc:Choice>
          <mc:Fallback xmlns="">
            <p:pic>
              <p:nvPicPr>
                <p:cNvPr id="21" name="Freihand 20">
                  <a:extLst>
                    <a:ext uri="{FF2B5EF4-FFF2-40B4-BE49-F238E27FC236}">
                      <a16:creationId xmlns:a16="http://schemas.microsoft.com/office/drawing/2014/main" id="{61045B35-EE3B-4F3A-D762-8024ADEC709D}"/>
                    </a:ext>
                  </a:extLst>
                </p:cNvPr>
                <p:cNvPicPr/>
                <p:nvPr/>
              </p:nvPicPr>
              <p:blipFill>
                <a:blip r:embed="rId36"/>
                <a:stretch>
                  <a:fillRect/>
                </a:stretch>
              </p:blipFill>
              <p:spPr>
                <a:xfrm>
                  <a:off x="4115127" y="4557305"/>
                  <a:ext cx="45000" cy="22680"/>
                </a:xfrm>
                <a:prstGeom prst="rect">
                  <a:avLst/>
                </a:prstGeom>
              </p:spPr>
            </p:pic>
          </mc:Fallback>
        </mc:AlternateContent>
      </p:grpSp>
      <p:grpSp>
        <p:nvGrpSpPr>
          <p:cNvPr id="25" name="Gruppieren 24">
            <a:extLst>
              <a:ext uri="{FF2B5EF4-FFF2-40B4-BE49-F238E27FC236}">
                <a16:creationId xmlns:a16="http://schemas.microsoft.com/office/drawing/2014/main" id="{CBA925B9-17F6-3059-1593-F35C4F0F7BFE}"/>
              </a:ext>
            </a:extLst>
          </p:cNvPr>
          <p:cNvGrpSpPr/>
          <p:nvPr/>
        </p:nvGrpSpPr>
        <p:grpSpPr>
          <a:xfrm>
            <a:off x="654520" y="2574987"/>
            <a:ext cx="5857560" cy="2829240"/>
            <a:chOff x="654520" y="2574987"/>
            <a:chExt cx="5857560" cy="2829240"/>
          </a:xfrm>
        </p:grpSpPr>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0494E117-851E-16CA-AD8B-DEA88E2A2A40}"/>
                    </a:ext>
                  </a:extLst>
                </p14:cNvPr>
                <p14:cNvContentPartPr/>
                <p14:nvPr/>
              </p14:nvContentPartPr>
              <p14:xfrm>
                <a:off x="2099920" y="2598387"/>
                <a:ext cx="1785600" cy="84600"/>
              </p14:xfrm>
            </p:contentPart>
          </mc:Choice>
          <mc:Fallback>
            <p:pic>
              <p:nvPicPr>
                <p:cNvPr id="23" name="Freihand 22">
                  <a:extLst>
                    <a:ext uri="{FF2B5EF4-FFF2-40B4-BE49-F238E27FC236}">
                      <a16:creationId xmlns:a16="http://schemas.microsoft.com/office/drawing/2014/main" id="{0494E117-851E-16CA-AD8B-DEA88E2A2A40}"/>
                    </a:ext>
                  </a:extLst>
                </p:cNvPr>
                <p:cNvPicPr/>
                <p:nvPr/>
              </p:nvPicPr>
              <p:blipFill>
                <a:blip r:embed="rId38"/>
                <a:stretch>
                  <a:fillRect/>
                </a:stretch>
              </p:blipFill>
              <p:spPr>
                <a:xfrm>
                  <a:off x="2091280" y="2589387"/>
                  <a:ext cx="1803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C5E4CC3-EE9D-F050-AC29-D6D8084B44B9}"/>
                    </a:ext>
                  </a:extLst>
                </p14:cNvPr>
                <p14:cNvContentPartPr/>
                <p14:nvPr/>
              </p14:nvContentPartPr>
              <p14:xfrm>
                <a:off x="654520" y="2574987"/>
                <a:ext cx="5857560" cy="2829240"/>
              </p14:xfrm>
            </p:contentPart>
          </mc:Choice>
          <mc:Fallback>
            <p:pic>
              <p:nvPicPr>
                <p:cNvPr id="24" name="Freihand 23">
                  <a:extLst>
                    <a:ext uri="{FF2B5EF4-FFF2-40B4-BE49-F238E27FC236}">
                      <a16:creationId xmlns:a16="http://schemas.microsoft.com/office/drawing/2014/main" id="{BC5E4CC3-EE9D-F050-AC29-D6D8084B44B9}"/>
                    </a:ext>
                  </a:extLst>
                </p:cNvPr>
                <p:cNvPicPr/>
                <p:nvPr/>
              </p:nvPicPr>
              <p:blipFill>
                <a:blip r:embed="rId40"/>
                <a:stretch>
                  <a:fillRect/>
                </a:stretch>
              </p:blipFill>
              <p:spPr>
                <a:xfrm>
                  <a:off x="645880" y="2566347"/>
                  <a:ext cx="5875200" cy="28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6A783DC5-3DCE-CB45-C2A4-5A3715E55B38}"/>
                  </a:ext>
                </a:extLst>
              </p14:cNvPr>
              <p14:cNvContentPartPr/>
              <p14:nvPr/>
            </p14:nvContentPartPr>
            <p14:xfrm>
              <a:off x="789880" y="441627"/>
              <a:ext cx="4051080" cy="699120"/>
            </p14:xfrm>
          </p:contentPart>
        </mc:Choice>
        <mc:Fallback>
          <p:pic>
            <p:nvPicPr>
              <p:cNvPr id="26" name="Freihand 25">
                <a:extLst>
                  <a:ext uri="{FF2B5EF4-FFF2-40B4-BE49-F238E27FC236}">
                    <a16:creationId xmlns:a16="http://schemas.microsoft.com/office/drawing/2014/main" id="{6A783DC5-3DCE-CB45-C2A4-5A3715E55B38}"/>
                  </a:ext>
                </a:extLst>
              </p:cNvPr>
              <p:cNvPicPr/>
              <p:nvPr/>
            </p:nvPicPr>
            <p:blipFill>
              <a:blip r:embed="rId42"/>
              <a:stretch>
                <a:fillRect/>
              </a:stretch>
            </p:blipFill>
            <p:spPr>
              <a:xfrm>
                <a:off x="780880" y="432987"/>
                <a:ext cx="4068720" cy="716760"/>
              </a:xfrm>
              <a:prstGeom prst="rect">
                <a:avLst/>
              </a:prstGeom>
            </p:spPr>
          </p:pic>
        </mc:Fallback>
      </mc:AlternateContent>
    </p:spTree>
    <p:extLst>
      <p:ext uri="{BB962C8B-B14F-4D97-AF65-F5344CB8AC3E}">
        <p14:creationId xmlns:p14="http://schemas.microsoft.com/office/powerpoint/2010/main" val="75935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62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805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a:t>
            </a:r>
            <a:r>
              <a:rPr lang="en-US" sz="2800" dirty="0" err="1">
                <a:solidFill>
                  <a:sysClr val="windowText" lastClr="000000"/>
                </a:solidFill>
              </a:rPr>
              <a:t>Gründe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25853" y="842092"/>
            <a:ext cx="8185276" cy="1669820"/>
          </a:xfrm>
          <a:prstGeom prst="rect">
            <a:avLst/>
          </a:prstGeom>
          <a:noFill/>
        </p:spPr>
        <p:txBody>
          <a:bodyPr wrap="square" rtlCol="0">
            <a:noAutofit/>
          </a:bodyPr>
          <a:lstStyle/>
          <a:p>
            <a:r>
              <a:rPr lang="de-DE" sz="2800" b="1" dirty="0"/>
              <a:t>Spezialisierte Anbieter</a:t>
            </a:r>
            <a:r>
              <a:rPr lang="de-DE" sz="2400" b="1" dirty="0"/>
              <a:t> </a:t>
            </a:r>
          </a:p>
          <a:p>
            <a:endParaRPr lang="de-DE" sz="2400" dirty="0"/>
          </a:p>
          <a:p>
            <a:pPr marL="342900" indent="-342900">
              <a:buFont typeface="Wingdings" panose="05000000000000000000" pitchFamily="2" charset="2"/>
              <a:buChar char="Ø"/>
            </a:pPr>
            <a:r>
              <a:rPr lang="de-DE" sz="2400" dirty="0"/>
              <a:t>In vielen Branchen erfordert die Produktion den Einsatz hoch spezialisierter Geräte oder unterstützender Dienstleistungen.</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endParaRPr lang="de-DE" sz="2400" dirty="0"/>
          </a:p>
        </p:txBody>
      </p:sp>
      <p:sp>
        <p:nvSpPr>
          <p:cNvPr id="2" name="Rechteck 1"/>
          <p:cNvSpPr/>
          <p:nvPr/>
        </p:nvSpPr>
        <p:spPr>
          <a:xfrm>
            <a:off x="952805" y="2616362"/>
            <a:ext cx="6008568" cy="1200329"/>
          </a:xfrm>
          <a:prstGeom prst="rect">
            <a:avLst/>
          </a:prstGeom>
        </p:spPr>
        <p:txBody>
          <a:bodyPr wrap="square">
            <a:spAutoFit/>
          </a:bodyPr>
          <a:lstStyle/>
          <a:p>
            <a:pPr marL="342900" indent="-342900">
              <a:buFont typeface="Wingdings" panose="05000000000000000000" pitchFamily="2" charset="2"/>
              <a:buChar char="Ø"/>
            </a:pPr>
            <a:r>
              <a:rPr lang="de-DE" sz="2400" dirty="0"/>
              <a:t>Der von einem einzelnen Unternehmen gebotene Markt ist zu klein, um deren Anbietern das Überleben zu sichern.</a:t>
            </a:r>
          </a:p>
        </p:txBody>
      </p:sp>
      <p:sp>
        <p:nvSpPr>
          <p:cNvPr id="3" name="Rechteck 2"/>
          <p:cNvSpPr/>
          <p:nvPr/>
        </p:nvSpPr>
        <p:spPr>
          <a:xfrm>
            <a:off x="1684322" y="4061838"/>
            <a:ext cx="7005283" cy="1200329"/>
          </a:xfrm>
          <a:prstGeom prst="rect">
            <a:avLst/>
          </a:prstGeom>
        </p:spPr>
        <p:txBody>
          <a:bodyPr wrap="square">
            <a:spAutoFit/>
          </a:bodyPr>
          <a:lstStyle/>
          <a:p>
            <a:pPr marL="342900" indent="-342900">
              <a:buFont typeface="Wingdings" panose="05000000000000000000" pitchFamily="2" charset="2"/>
              <a:buChar char="Ø"/>
            </a:pPr>
            <a:r>
              <a:rPr lang="de-DE" sz="2400" dirty="0"/>
              <a:t>Ein geografisch konzentriertes Branchencluster führt viele Unternehmen zusammen, die gemeinsam einen großen Markt bilden.</a:t>
            </a:r>
          </a:p>
        </p:txBody>
      </p:sp>
      <p:sp>
        <p:nvSpPr>
          <p:cNvPr id="6" name="Rechteck 5">
            <a:extLst>
              <a:ext uri="{FF2B5EF4-FFF2-40B4-BE49-F238E27FC236}">
                <a16:creationId xmlns:a16="http://schemas.microsoft.com/office/drawing/2014/main" id="{05344B57-87E1-4A5D-80AC-16BEB6C7758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7BF87093-6669-B308-91B6-31A577CDCFD4}"/>
                  </a:ext>
                </a:extLst>
              </p14:cNvPr>
              <p14:cNvContentPartPr/>
              <p14:nvPr/>
            </p14:nvContentPartPr>
            <p14:xfrm>
              <a:off x="300567" y="1246745"/>
              <a:ext cx="3070800" cy="119160"/>
            </p14:xfrm>
          </p:contentPart>
        </mc:Choice>
        <mc:Fallback xmlns="">
          <p:pic>
            <p:nvPicPr>
              <p:cNvPr id="5" name="Freihand 4">
                <a:extLst>
                  <a:ext uri="{FF2B5EF4-FFF2-40B4-BE49-F238E27FC236}">
                    <a16:creationId xmlns:a16="http://schemas.microsoft.com/office/drawing/2014/main" id="{7BF87093-6669-B308-91B6-31A577CDCFD4}"/>
                  </a:ext>
                </a:extLst>
              </p:cNvPr>
              <p:cNvPicPr/>
              <p:nvPr/>
            </p:nvPicPr>
            <p:blipFill>
              <a:blip r:embed="rId4"/>
              <a:stretch>
                <a:fillRect/>
              </a:stretch>
            </p:blipFill>
            <p:spPr>
              <a:xfrm>
                <a:off x="291567" y="1237745"/>
                <a:ext cx="3088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96FF854B-5112-8FF9-6283-EEEB177B6598}"/>
                  </a:ext>
                </a:extLst>
              </p14:cNvPr>
              <p14:cNvContentPartPr/>
              <p14:nvPr/>
            </p14:nvContentPartPr>
            <p14:xfrm>
              <a:off x="405687" y="2399825"/>
              <a:ext cx="2640960" cy="151920"/>
            </p14:xfrm>
          </p:contentPart>
        </mc:Choice>
        <mc:Fallback xmlns="">
          <p:pic>
            <p:nvPicPr>
              <p:cNvPr id="7" name="Freihand 6">
                <a:extLst>
                  <a:ext uri="{FF2B5EF4-FFF2-40B4-BE49-F238E27FC236}">
                    <a16:creationId xmlns:a16="http://schemas.microsoft.com/office/drawing/2014/main" id="{96FF854B-5112-8FF9-6283-EEEB177B6598}"/>
                  </a:ext>
                </a:extLst>
              </p:cNvPr>
              <p:cNvPicPr/>
              <p:nvPr/>
            </p:nvPicPr>
            <p:blipFill>
              <a:blip r:embed="rId6"/>
              <a:stretch>
                <a:fillRect/>
              </a:stretch>
            </p:blipFill>
            <p:spPr>
              <a:xfrm>
                <a:off x="397047" y="2391185"/>
                <a:ext cx="2658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922CEA70-5092-8A5D-71AD-8C30BD21812D}"/>
                  </a:ext>
                </a:extLst>
              </p14:cNvPr>
              <p14:cNvContentPartPr/>
              <p14:nvPr/>
            </p14:nvContentPartPr>
            <p14:xfrm>
              <a:off x="3559000" y="459987"/>
              <a:ext cx="3463560" cy="54360"/>
            </p14:xfrm>
          </p:contentPart>
        </mc:Choice>
        <mc:Fallback>
          <p:pic>
            <p:nvPicPr>
              <p:cNvPr id="8" name="Freihand 7">
                <a:extLst>
                  <a:ext uri="{FF2B5EF4-FFF2-40B4-BE49-F238E27FC236}">
                    <a16:creationId xmlns:a16="http://schemas.microsoft.com/office/drawing/2014/main" id="{922CEA70-5092-8A5D-71AD-8C30BD21812D}"/>
                  </a:ext>
                </a:extLst>
              </p:cNvPr>
              <p:cNvPicPr/>
              <p:nvPr/>
            </p:nvPicPr>
            <p:blipFill>
              <a:blip r:embed="rId8"/>
              <a:stretch>
                <a:fillRect/>
              </a:stretch>
            </p:blipFill>
            <p:spPr>
              <a:xfrm>
                <a:off x="3550000" y="450987"/>
                <a:ext cx="3481200" cy="72000"/>
              </a:xfrm>
              <a:prstGeom prst="rect">
                <a:avLst/>
              </a:prstGeom>
            </p:spPr>
          </p:pic>
        </mc:Fallback>
      </mc:AlternateContent>
    </p:spTree>
    <p:extLst>
      <p:ext uri="{BB962C8B-B14F-4D97-AF65-F5344CB8AC3E}">
        <p14:creationId xmlns:p14="http://schemas.microsoft.com/office/powerpoint/2010/main" val="9950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1524000" y="836712"/>
            <a:ext cx="9144000" cy="1868836"/>
          </a:xfrm>
          <a:prstGeom prst="rect">
            <a:avLst/>
          </a:prstGeom>
          <a:noFill/>
        </p:spPr>
        <p:txBody>
          <a:bodyPr wrap="square" rtlCol="0">
            <a:noAutofit/>
          </a:bodyPr>
          <a:lstStyle/>
          <a:p>
            <a:r>
              <a:rPr lang="de-DE" sz="2800" b="1" dirty="0"/>
              <a:t>Arbeitskräfte-Pooling</a:t>
            </a:r>
          </a:p>
          <a:p>
            <a:endParaRPr lang="de-DE" sz="2400" dirty="0"/>
          </a:p>
          <a:p>
            <a:pPr marL="457200" indent="-457200">
              <a:buFont typeface="Arial" panose="020B0604020202020204" pitchFamily="34" charset="0"/>
              <a:buChar char="•"/>
            </a:pPr>
            <a:r>
              <a:rPr lang="de-DE" sz="2400" dirty="0"/>
              <a:t>In einem Unternehmenscluster kann einen Pool hoch qualifizierter Arbeitskräfte für genau diesen Produktionssektor entstehen.</a:t>
            </a:r>
          </a:p>
          <a:p>
            <a:pPr marL="457200" indent="-457200">
              <a:buFont typeface="Arial" panose="020B0604020202020204" pitchFamily="34" charset="0"/>
              <a:buChar char="•"/>
            </a:pPr>
            <a:endParaRPr lang="de-DE" sz="2400" dirty="0"/>
          </a:p>
        </p:txBody>
      </p:sp>
      <p:sp>
        <p:nvSpPr>
          <p:cNvPr id="2" name="Rechteck 1"/>
          <p:cNvSpPr/>
          <p:nvPr/>
        </p:nvSpPr>
        <p:spPr>
          <a:xfrm>
            <a:off x="2284207" y="2929159"/>
            <a:ext cx="6096000" cy="1200329"/>
          </a:xfrm>
          <a:prstGeom prst="rect">
            <a:avLst/>
          </a:prstGeom>
        </p:spPr>
        <p:txBody>
          <a:bodyPr>
            <a:spAutoFit/>
          </a:bodyPr>
          <a:lstStyle/>
          <a:p>
            <a:pPr marL="457200" indent="-457200">
              <a:buFont typeface="Wingdings" panose="05000000000000000000" pitchFamily="2" charset="2"/>
              <a:buChar char="Ø"/>
            </a:pPr>
            <a:r>
              <a:rPr lang="de-DE" sz="2400" dirty="0"/>
              <a:t>Vorteil für:</a:t>
            </a:r>
          </a:p>
          <a:p>
            <a:pPr marL="914400" lvl="1" indent="-457200">
              <a:buFont typeface="Arial" panose="020B0604020202020204" pitchFamily="34" charset="0"/>
              <a:buChar char="•"/>
            </a:pPr>
            <a:endParaRPr lang="de-DE" sz="2400" u="sng" dirty="0"/>
          </a:p>
          <a:p>
            <a:pPr marL="914400" lvl="1" indent="-457200">
              <a:buFont typeface="Wingdings" panose="05000000000000000000" pitchFamily="2" charset="2"/>
              <a:buChar char="§"/>
            </a:pPr>
            <a:endParaRPr lang="de-DE" sz="2400" dirty="0"/>
          </a:p>
        </p:txBody>
      </p:sp>
      <p:sp>
        <p:nvSpPr>
          <p:cNvPr id="3" name="Rechteck 2"/>
          <p:cNvSpPr/>
          <p:nvPr/>
        </p:nvSpPr>
        <p:spPr>
          <a:xfrm>
            <a:off x="2304023" y="3615384"/>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Produzenten</a:t>
            </a:r>
            <a:r>
              <a:rPr lang="de-DE" sz="2400" dirty="0"/>
              <a:t>: die Wahrscheinlichkeit von Arbeitskräftemangel wird gesenkt.</a:t>
            </a:r>
          </a:p>
        </p:txBody>
      </p:sp>
      <p:sp>
        <p:nvSpPr>
          <p:cNvPr id="6" name="Rechteck 5"/>
          <p:cNvSpPr/>
          <p:nvPr/>
        </p:nvSpPr>
        <p:spPr>
          <a:xfrm>
            <a:off x="2304023" y="4552697"/>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Arbeitnehmer</a:t>
            </a:r>
            <a:r>
              <a:rPr lang="de-DE" sz="2400" dirty="0"/>
              <a:t>: das Risiko der Arbeitslosigkeit nimmt ab</a:t>
            </a:r>
          </a:p>
        </p:txBody>
      </p:sp>
      <p:sp>
        <p:nvSpPr>
          <p:cNvPr id="7" name="Rechteck 6">
            <a:extLst>
              <a:ext uri="{FF2B5EF4-FFF2-40B4-BE49-F238E27FC236}">
                <a16:creationId xmlns:a16="http://schemas.microsoft.com/office/drawing/2014/main" id="{059447C2-2062-409D-83CF-618DBF00E69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3FF88E1-E601-A16B-2D6C-7866F5C6BDCD}"/>
                  </a:ext>
                </a:extLst>
              </p14:cNvPr>
              <p14:cNvContentPartPr/>
              <p14:nvPr/>
            </p14:nvContentPartPr>
            <p14:xfrm>
              <a:off x="3825687" y="4374065"/>
              <a:ext cx="2637720" cy="31680"/>
            </p14:xfrm>
          </p:contentPart>
        </mc:Choice>
        <mc:Fallback xmlns="">
          <p:pic>
            <p:nvPicPr>
              <p:cNvPr id="5" name="Freihand 4">
                <a:extLst>
                  <a:ext uri="{FF2B5EF4-FFF2-40B4-BE49-F238E27FC236}">
                    <a16:creationId xmlns:a16="http://schemas.microsoft.com/office/drawing/2014/main" id="{A3FF88E1-E601-A16B-2D6C-7866F5C6BDCD}"/>
                  </a:ext>
                </a:extLst>
              </p:cNvPr>
              <p:cNvPicPr/>
              <p:nvPr/>
            </p:nvPicPr>
            <p:blipFill>
              <a:blip r:embed="rId4"/>
              <a:stretch>
                <a:fillRect/>
              </a:stretch>
            </p:blipFill>
            <p:spPr>
              <a:xfrm>
                <a:off x="3817047" y="4365065"/>
                <a:ext cx="2655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C3804FD6-76F9-95DC-C85F-957B9235168C}"/>
                  </a:ext>
                </a:extLst>
              </p14:cNvPr>
              <p14:cNvContentPartPr/>
              <p14:nvPr/>
            </p14:nvContentPartPr>
            <p14:xfrm>
              <a:off x="3149247" y="5295305"/>
              <a:ext cx="1926720" cy="111240"/>
            </p14:xfrm>
          </p:contentPart>
        </mc:Choice>
        <mc:Fallback xmlns="">
          <p:pic>
            <p:nvPicPr>
              <p:cNvPr id="8" name="Freihand 7">
                <a:extLst>
                  <a:ext uri="{FF2B5EF4-FFF2-40B4-BE49-F238E27FC236}">
                    <a16:creationId xmlns:a16="http://schemas.microsoft.com/office/drawing/2014/main" id="{C3804FD6-76F9-95DC-C85F-957B9235168C}"/>
                  </a:ext>
                </a:extLst>
              </p:cNvPr>
              <p:cNvPicPr/>
              <p:nvPr/>
            </p:nvPicPr>
            <p:blipFill>
              <a:blip r:embed="rId6"/>
              <a:stretch>
                <a:fillRect/>
              </a:stretch>
            </p:blipFill>
            <p:spPr>
              <a:xfrm>
                <a:off x="3140247" y="5286305"/>
                <a:ext cx="1944360" cy="128880"/>
              </a:xfrm>
              <a:prstGeom prst="rect">
                <a:avLst/>
              </a:prstGeom>
            </p:spPr>
          </p:pic>
        </mc:Fallback>
      </mc:AlternateContent>
    </p:spTree>
    <p:extLst>
      <p:ext uri="{BB962C8B-B14F-4D97-AF65-F5344CB8AC3E}">
        <p14:creationId xmlns:p14="http://schemas.microsoft.com/office/powerpoint/2010/main" val="10026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7352" y="713399"/>
            <a:ext cx="11874648" cy="2212795"/>
          </a:xfrm>
          <a:prstGeom prst="rect">
            <a:avLst/>
          </a:prstGeom>
          <a:noFill/>
        </p:spPr>
        <p:txBody>
          <a:bodyPr wrap="square" rtlCol="0">
            <a:noAutofit/>
          </a:bodyPr>
          <a:lstStyle/>
          <a:p>
            <a:r>
              <a:rPr lang="de-DE" sz="2800" b="1" dirty="0" err="1"/>
              <a:t>Wissensexternalitäten</a:t>
            </a:r>
            <a:endParaRPr lang="de-DE" sz="2800" b="1" dirty="0"/>
          </a:p>
          <a:p>
            <a:endParaRPr lang="de-DE" sz="2400" dirty="0"/>
          </a:p>
          <a:p>
            <a:pPr marL="457200" indent="-457200">
              <a:buFont typeface="Arial" panose="020B0604020202020204" pitchFamily="34" charset="0"/>
              <a:buChar char="•"/>
            </a:pPr>
            <a:r>
              <a:rPr lang="de-DE" sz="2400" dirty="0"/>
              <a:t>Wissen ist in hoch innovativen Branchen ein wichtiger Produktionsfaktor.</a:t>
            </a:r>
          </a:p>
          <a:p>
            <a:pPr marL="457200" indent="-457200">
              <a:buFont typeface="Arial" panose="020B0604020202020204" pitchFamily="34" charset="0"/>
              <a:buChar char="•"/>
            </a:pPr>
            <a:endParaRPr lang="de-DE" sz="2400" dirty="0"/>
          </a:p>
          <a:p>
            <a:pPr marL="457200" indent="-457200">
              <a:buFont typeface="Arial" panose="020B0604020202020204" pitchFamily="34" charset="0"/>
              <a:buChar char="•"/>
            </a:pPr>
            <a:r>
              <a:rPr lang="de-DE" sz="2400" dirty="0"/>
              <a:t>Das Spezialwissen, das über den Erfolg in innovativen Branchen entscheidet, entstammt</a:t>
            </a:r>
          </a:p>
          <a:p>
            <a:pPr marL="914400" lvl="1" indent="-457200">
              <a:buFont typeface="Arial" panose="020B0604020202020204" pitchFamily="34" charset="0"/>
              <a:buChar char="•"/>
            </a:pPr>
            <a:endParaRPr lang="de-DE" sz="2400" u="sng" dirty="0"/>
          </a:p>
          <a:p>
            <a:pPr lvl="1"/>
            <a:endParaRPr lang="de-DE" sz="2400" dirty="0"/>
          </a:p>
        </p:txBody>
      </p:sp>
      <p:sp>
        <p:nvSpPr>
          <p:cNvPr id="2" name="Rechteck 1"/>
          <p:cNvSpPr/>
          <p:nvPr/>
        </p:nvSpPr>
        <p:spPr>
          <a:xfrm>
            <a:off x="1301200" y="2599538"/>
            <a:ext cx="6093784" cy="461665"/>
          </a:xfrm>
          <a:prstGeom prst="rect">
            <a:avLst/>
          </a:prstGeom>
        </p:spPr>
        <p:txBody>
          <a:bodyPr wrap="none">
            <a:spAutoFit/>
          </a:bodyPr>
          <a:lstStyle/>
          <a:p>
            <a:pPr marL="914400" lvl="1" indent="-457200">
              <a:buFont typeface="Wingdings" panose="05000000000000000000" pitchFamily="2" charset="2"/>
              <a:buChar char="Ø"/>
            </a:pPr>
            <a:r>
              <a:rPr lang="de-DE" sz="2400" dirty="0"/>
              <a:t>der Forschungs- und Entwicklungsarbeit</a:t>
            </a:r>
          </a:p>
        </p:txBody>
      </p:sp>
      <p:sp>
        <p:nvSpPr>
          <p:cNvPr id="3" name="Rechteck 2"/>
          <p:cNvSpPr/>
          <p:nvPr/>
        </p:nvSpPr>
        <p:spPr>
          <a:xfrm>
            <a:off x="2009886" y="3197936"/>
            <a:ext cx="6676913"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der Analyse der Bauart fremder Produkte</a:t>
            </a:r>
          </a:p>
        </p:txBody>
      </p:sp>
      <p:sp>
        <p:nvSpPr>
          <p:cNvPr id="6" name="Rechteck 5"/>
          <p:cNvSpPr/>
          <p:nvPr/>
        </p:nvSpPr>
        <p:spPr>
          <a:xfrm>
            <a:off x="2719890" y="3826243"/>
            <a:ext cx="8564881"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dem informellen Austausch von Informationen und Ideen</a:t>
            </a:r>
          </a:p>
        </p:txBody>
      </p:sp>
      <p:sp>
        <p:nvSpPr>
          <p:cNvPr id="8" name="Rechteck 7"/>
          <p:cNvSpPr/>
          <p:nvPr/>
        </p:nvSpPr>
        <p:spPr>
          <a:xfrm>
            <a:off x="181984" y="5450305"/>
            <a:ext cx="8504816" cy="830997"/>
          </a:xfrm>
          <a:prstGeom prst="rect">
            <a:avLst/>
          </a:prstGeom>
        </p:spPr>
        <p:txBody>
          <a:bodyPr wrap="square">
            <a:spAutoFit/>
          </a:bodyPr>
          <a:lstStyle/>
          <a:p>
            <a:pPr marL="914400" lvl="1" indent="-457200">
              <a:buFont typeface="Wingdings" panose="05000000000000000000" pitchFamily="2" charset="2"/>
              <a:buChar char="§"/>
            </a:pPr>
            <a:r>
              <a:rPr lang="de-DE" sz="2400" b="1" dirty="0"/>
              <a:t>Diese Spill-</a:t>
            </a:r>
            <a:r>
              <a:rPr lang="de-DE" sz="2400" b="1" dirty="0" err="1"/>
              <a:t>over</a:t>
            </a:r>
            <a:r>
              <a:rPr lang="de-DE" sz="2400" b="1" dirty="0"/>
              <a:t>-Effekte treten in Clustern mit einer höheren Wahrscheinlichkeit auf</a:t>
            </a:r>
          </a:p>
        </p:txBody>
      </p:sp>
      <p:sp>
        <p:nvSpPr>
          <p:cNvPr id="10" name="Rechteck 9">
            <a:extLst>
              <a:ext uri="{FF2B5EF4-FFF2-40B4-BE49-F238E27FC236}">
                <a16:creationId xmlns:a16="http://schemas.microsoft.com/office/drawing/2014/main" id="{CF065294-7E8F-4199-A4EB-81C7D66562D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6720F2DC-36AA-DF86-EDA0-D231B89EAA47}"/>
                  </a:ext>
                </a:extLst>
              </p14:cNvPr>
              <p14:cNvContentPartPr/>
              <p14:nvPr/>
            </p14:nvContentPartPr>
            <p14:xfrm>
              <a:off x="2581167" y="1987625"/>
              <a:ext cx="3104640" cy="155520"/>
            </p14:xfrm>
          </p:contentPart>
        </mc:Choice>
        <mc:Fallback xmlns="">
          <p:pic>
            <p:nvPicPr>
              <p:cNvPr id="5" name="Freihand 4">
                <a:extLst>
                  <a:ext uri="{FF2B5EF4-FFF2-40B4-BE49-F238E27FC236}">
                    <a16:creationId xmlns:a16="http://schemas.microsoft.com/office/drawing/2014/main" id="{6720F2DC-36AA-DF86-EDA0-D231B89EAA47}"/>
                  </a:ext>
                </a:extLst>
              </p:cNvPr>
              <p:cNvPicPr/>
              <p:nvPr/>
            </p:nvPicPr>
            <p:blipFill>
              <a:blip r:embed="rId4"/>
              <a:stretch>
                <a:fillRect/>
              </a:stretch>
            </p:blipFill>
            <p:spPr>
              <a:xfrm>
                <a:off x="2572167" y="1978985"/>
                <a:ext cx="3122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0B276D46-40C9-1414-DA4A-DD4E72794755}"/>
                  </a:ext>
                </a:extLst>
              </p14:cNvPr>
              <p14:cNvContentPartPr/>
              <p14:nvPr/>
            </p14:nvContentPartPr>
            <p14:xfrm>
              <a:off x="1548687" y="2572985"/>
              <a:ext cx="1792440" cy="93960"/>
            </p14:xfrm>
          </p:contentPart>
        </mc:Choice>
        <mc:Fallback xmlns="">
          <p:pic>
            <p:nvPicPr>
              <p:cNvPr id="7" name="Freihand 6">
                <a:extLst>
                  <a:ext uri="{FF2B5EF4-FFF2-40B4-BE49-F238E27FC236}">
                    <a16:creationId xmlns:a16="http://schemas.microsoft.com/office/drawing/2014/main" id="{0B276D46-40C9-1414-DA4A-DD4E72794755}"/>
                  </a:ext>
                </a:extLst>
              </p:cNvPr>
              <p:cNvPicPr/>
              <p:nvPr/>
            </p:nvPicPr>
            <p:blipFill>
              <a:blip r:embed="rId6"/>
              <a:stretch>
                <a:fillRect/>
              </a:stretch>
            </p:blipFill>
            <p:spPr>
              <a:xfrm>
                <a:off x="1539687" y="2563985"/>
                <a:ext cx="1810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EE16630B-2BD0-A3F1-0C47-D140B501128F}"/>
                  </a:ext>
                </a:extLst>
              </p14:cNvPr>
              <p14:cNvContentPartPr/>
              <p14:nvPr/>
            </p14:nvContentPartPr>
            <p14:xfrm>
              <a:off x="4434447" y="4144745"/>
              <a:ext cx="6828120" cy="193320"/>
            </p14:xfrm>
          </p:contentPart>
        </mc:Choice>
        <mc:Fallback xmlns="">
          <p:pic>
            <p:nvPicPr>
              <p:cNvPr id="11" name="Freihand 10">
                <a:extLst>
                  <a:ext uri="{FF2B5EF4-FFF2-40B4-BE49-F238E27FC236}">
                    <a16:creationId xmlns:a16="http://schemas.microsoft.com/office/drawing/2014/main" id="{EE16630B-2BD0-A3F1-0C47-D140B501128F}"/>
                  </a:ext>
                </a:extLst>
              </p:cNvPr>
              <p:cNvPicPr/>
              <p:nvPr/>
            </p:nvPicPr>
            <p:blipFill>
              <a:blip r:embed="rId8"/>
              <a:stretch>
                <a:fillRect/>
              </a:stretch>
            </p:blipFill>
            <p:spPr>
              <a:xfrm>
                <a:off x="4425807" y="4135745"/>
                <a:ext cx="68457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351A27ED-1F09-E332-3CE8-3F4786F7DFC5}"/>
                  </a:ext>
                </a:extLst>
              </p14:cNvPr>
              <p14:cNvContentPartPr/>
              <p14:nvPr/>
            </p14:nvContentPartPr>
            <p14:xfrm>
              <a:off x="1915527" y="5299265"/>
              <a:ext cx="2300400" cy="623160"/>
            </p14:xfrm>
          </p:contentPart>
        </mc:Choice>
        <mc:Fallback xmlns="">
          <p:pic>
            <p:nvPicPr>
              <p:cNvPr id="12" name="Freihand 11">
                <a:extLst>
                  <a:ext uri="{FF2B5EF4-FFF2-40B4-BE49-F238E27FC236}">
                    <a16:creationId xmlns:a16="http://schemas.microsoft.com/office/drawing/2014/main" id="{351A27ED-1F09-E332-3CE8-3F4786F7DFC5}"/>
                  </a:ext>
                </a:extLst>
              </p:cNvPr>
              <p:cNvPicPr/>
              <p:nvPr/>
            </p:nvPicPr>
            <p:blipFill>
              <a:blip r:embed="rId10"/>
              <a:stretch>
                <a:fillRect/>
              </a:stretch>
            </p:blipFill>
            <p:spPr>
              <a:xfrm>
                <a:off x="1906527" y="5290625"/>
                <a:ext cx="2318040" cy="640800"/>
              </a:xfrm>
              <a:prstGeom prst="rect">
                <a:avLst/>
              </a:prstGeom>
            </p:spPr>
          </p:pic>
        </mc:Fallback>
      </mc:AlternateContent>
    </p:spTree>
    <p:extLst>
      <p:ext uri="{BB962C8B-B14F-4D97-AF65-F5344CB8AC3E}">
        <p14:creationId xmlns:p14="http://schemas.microsoft.com/office/powerpoint/2010/main" val="109242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8876" y="916761"/>
            <a:ext cx="9518766" cy="1062648"/>
          </a:xfrm>
          <a:prstGeom prst="rect">
            <a:avLst/>
          </a:prstGeom>
          <a:noFill/>
        </p:spPr>
        <p:txBody>
          <a:bodyPr wrap="square" rtlCol="0">
            <a:noAutofit/>
          </a:bodyPr>
          <a:lstStyle/>
          <a:p>
            <a:pPr marL="342900" indent="-342900">
              <a:buFont typeface="Arial" panose="020B0604020202020204" pitchFamily="34" charset="0"/>
              <a:buChar char="•"/>
            </a:pPr>
            <a:r>
              <a:rPr lang="de-DE" sz="2400" dirty="0"/>
              <a:t>Ein Land mit umfangreicher Produktion in einer bestimmten Branche hat normalerweise geringe Produktionskosten für das betreffende Gut.</a:t>
            </a:r>
          </a:p>
          <a:p>
            <a:pPr marL="342900" indent="-342900">
              <a:buFont typeface="Arial" panose="020B0604020202020204" pitchFamily="34" charset="0"/>
              <a:buChar char="•"/>
            </a:pPr>
            <a:endParaRPr lang="de-DE" sz="2400" dirty="0"/>
          </a:p>
        </p:txBody>
      </p:sp>
      <p:sp>
        <p:nvSpPr>
          <p:cNvPr id="2" name="Rechteck 1"/>
          <p:cNvSpPr/>
          <p:nvPr/>
        </p:nvSpPr>
        <p:spPr>
          <a:xfrm>
            <a:off x="429215" y="1797145"/>
            <a:ext cx="10829365" cy="830997"/>
          </a:xfrm>
          <a:prstGeom prst="rect">
            <a:avLst/>
          </a:prstGeom>
        </p:spPr>
        <p:txBody>
          <a:bodyPr wrap="square">
            <a:spAutoFit/>
          </a:bodyPr>
          <a:lstStyle/>
          <a:p>
            <a:pPr marL="342900" indent="-342900">
              <a:buFont typeface="Arial" panose="020B0604020202020204" pitchFamily="34" charset="0"/>
              <a:buChar char="•"/>
            </a:pPr>
            <a:r>
              <a:rPr lang="de-DE" sz="2400" dirty="0"/>
              <a:t>Außenhandel vergrößert den Markt und führt aufgrund von zunehmenden Skalenerträgen zu einem niedrigerem Preis</a:t>
            </a:r>
          </a:p>
        </p:txBody>
      </p:sp>
      <p:sp>
        <p:nvSpPr>
          <p:cNvPr id="3" name="Rechteck 2"/>
          <p:cNvSpPr/>
          <p:nvPr/>
        </p:nvSpPr>
        <p:spPr>
          <a:xfrm>
            <a:off x="1056415" y="3095739"/>
            <a:ext cx="9377082" cy="1200329"/>
          </a:xfrm>
          <a:prstGeom prst="rect">
            <a:avLst/>
          </a:prstGeom>
        </p:spPr>
        <p:txBody>
          <a:bodyPr wrap="square">
            <a:spAutoFit/>
          </a:bodyPr>
          <a:lstStyle/>
          <a:p>
            <a:pPr marL="342900" indent="-342900">
              <a:buFont typeface="Arial" panose="020B0604020202020204" pitchFamily="34" charset="0"/>
              <a:buChar char="•"/>
            </a:pPr>
            <a:r>
              <a:rPr lang="de-DE" sz="2400" dirty="0"/>
              <a:t>Länder, die in bestimmten Branchen von vorneherein Großproduzenten sind, bleiben dies normalerweise selbst dann, wenn ein anderes Land über das Potenzial verfügt, diese Güter kostengünstiger herzustellen.</a:t>
            </a:r>
          </a:p>
        </p:txBody>
      </p:sp>
      <p:sp>
        <p:nvSpPr>
          <p:cNvPr id="7" name="Rechteck 6">
            <a:extLst>
              <a:ext uri="{FF2B5EF4-FFF2-40B4-BE49-F238E27FC236}">
                <a16:creationId xmlns:a16="http://schemas.microsoft.com/office/drawing/2014/main" id="{FAA077B5-EAF0-4BDF-85D2-AADCDA8E58A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F910F49-682F-80DE-6BE6-E14ADE6B96CE}"/>
                  </a:ext>
                </a:extLst>
              </p14:cNvPr>
              <p14:cNvContentPartPr/>
              <p14:nvPr/>
            </p14:nvContentPartPr>
            <p14:xfrm>
              <a:off x="8939487" y="3932476"/>
              <a:ext cx="67320" cy="123840"/>
            </p14:xfrm>
          </p:contentPart>
        </mc:Choice>
        <mc:Fallback xmlns="">
          <p:pic>
            <p:nvPicPr>
              <p:cNvPr id="5" name="Freihand 4">
                <a:extLst>
                  <a:ext uri="{FF2B5EF4-FFF2-40B4-BE49-F238E27FC236}">
                    <a16:creationId xmlns:a16="http://schemas.microsoft.com/office/drawing/2014/main" id="{DF910F49-682F-80DE-6BE6-E14ADE6B96CE}"/>
                  </a:ext>
                </a:extLst>
              </p:cNvPr>
              <p:cNvPicPr/>
              <p:nvPr/>
            </p:nvPicPr>
            <p:blipFill>
              <a:blip r:embed="rId4"/>
              <a:stretch>
                <a:fillRect/>
              </a:stretch>
            </p:blipFill>
            <p:spPr>
              <a:xfrm>
                <a:off x="8930487" y="3923476"/>
                <a:ext cx="84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C46E5544-452A-9EF1-008E-0C7055BE0AF5}"/>
                  </a:ext>
                </a:extLst>
              </p14:cNvPr>
              <p14:cNvContentPartPr/>
              <p14:nvPr/>
            </p14:nvContentPartPr>
            <p14:xfrm>
              <a:off x="3760527" y="2491036"/>
              <a:ext cx="2428920" cy="160200"/>
            </p14:xfrm>
          </p:contentPart>
        </mc:Choice>
        <mc:Fallback xmlns="">
          <p:pic>
            <p:nvPicPr>
              <p:cNvPr id="6" name="Freihand 5">
                <a:extLst>
                  <a:ext uri="{FF2B5EF4-FFF2-40B4-BE49-F238E27FC236}">
                    <a16:creationId xmlns:a16="http://schemas.microsoft.com/office/drawing/2014/main" id="{C46E5544-452A-9EF1-008E-0C7055BE0AF5}"/>
                  </a:ext>
                </a:extLst>
              </p:cNvPr>
              <p:cNvPicPr/>
              <p:nvPr/>
            </p:nvPicPr>
            <p:blipFill>
              <a:blip r:embed="rId6"/>
              <a:stretch>
                <a:fillRect/>
              </a:stretch>
            </p:blipFill>
            <p:spPr>
              <a:xfrm>
                <a:off x="3751887" y="2482036"/>
                <a:ext cx="2446560" cy="177840"/>
              </a:xfrm>
              <a:prstGeom prst="rect">
                <a:avLst/>
              </a:prstGeom>
            </p:spPr>
          </p:pic>
        </mc:Fallback>
      </mc:AlternateContent>
    </p:spTree>
    <p:extLst>
      <p:ext uri="{BB962C8B-B14F-4D97-AF65-F5344CB8AC3E}">
        <p14:creationId xmlns:p14="http://schemas.microsoft.com/office/powerpoint/2010/main" val="19420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A66E258-8245-4EE8-9B19-BB1BAC4D268E}"/>
              </a:ext>
            </a:extLst>
          </p:cNvPr>
          <p:cNvSpPr txBox="1"/>
          <p:nvPr/>
        </p:nvSpPr>
        <p:spPr>
          <a:xfrm>
            <a:off x="313764" y="708886"/>
            <a:ext cx="2805954" cy="509358"/>
          </a:xfrm>
          <a:prstGeom prst="rect">
            <a:avLst/>
          </a:prstGeom>
          <a:noFill/>
        </p:spPr>
        <p:txBody>
          <a:bodyPr wrap="square" rtlCol="0">
            <a:noAutofit/>
          </a:bodyPr>
          <a:lstStyle/>
          <a:p>
            <a:r>
              <a:rPr lang="de-DE" sz="2400" dirty="0"/>
              <a:t>↑ Anzahl der Firmen</a:t>
            </a:r>
          </a:p>
          <a:p>
            <a:endParaRPr lang="de-DE" sz="2000" dirty="0"/>
          </a:p>
        </p:txBody>
      </p:sp>
      <p:cxnSp>
        <p:nvCxnSpPr>
          <p:cNvPr id="6" name="Gerade Verbindung mit Pfeil 5">
            <a:extLst>
              <a:ext uri="{FF2B5EF4-FFF2-40B4-BE49-F238E27FC236}">
                <a16:creationId xmlns:a16="http://schemas.microsoft.com/office/drawing/2014/main" id="{809F5781-0EDF-4FD9-A74D-C6473CBDA7DB}"/>
              </a:ext>
            </a:extLst>
          </p:cNvPr>
          <p:cNvCxnSpPr>
            <a:cxnSpLocks/>
          </p:cNvCxnSpPr>
          <p:nvPr/>
        </p:nvCxnSpPr>
        <p:spPr>
          <a:xfrm flipH="1" flipV="1">
            <a:off x="1882596" y="335565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10F67A1B-B7C0-4531-93B2-557CCD320705}"/>
              </a:ext>
            </a:extLst>
          </p:cNvPr>
          <p:cNvCxnSpPr>
            <a:cxnSpLocks/>
          </p:cNvCxnSpPr>
          <p:nvPr/>
        </p:nvCxnSpPr>
        <p:spPr>
          <a:xfrm>
            <a:off x="1888721" y="6062412"/>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3F84DA8-19BC-43DD-B2A1-0A0C2F7FAB94}"/>
              </a:ext>
            </a:extLst>
          </p:cNvPr>
          <p:cNvSpPr txBox="1"/>
          <p:nvPr/>
        </p:nvSpPr>
        <p:spPr>
          <a:xfrm>
            <a:off x="6060497" y="6073286"/>
            <a:ext cx="993862" cy="369332"/>
          </a:xfrm>
          <a:prstGeom prst="rect">
            <a:avLst/>
          </a:prstGeom>
          <a:noFill/>
        </p:spPr>
        <p:txBody>
          <a:bodyPr wrap="none" rtlCol="0">
            <a:spAutoFit/>
          </a:bodyPr>
          <a:lstStyle/>
          <a:p>
            <a:r>
              <a:rPr lang="de-DE" dirty="0"/>
              <a:t>Menge x</a:t>
            </a:r>
          </a:p>
        </p:txBody>
      </p:sp>
      <p:sp>
        <p:nvSpPr>
          <p:cNvPr id="10" name="Textfeld 9">
            <a:extLst>
              <a:ext uri="{FF2B5EF4-FFF2-40B4-BE49-F238E27FC236}">
                <a16:creationId xmlns:a16="http://schemas.microsoft.com/office/drawing/2014/main" id="{14EF60A5-45D6-449F-B964-646CF51B1630}"/>
              </a:ext>
            </a:extLst>
          </p:cNvPr>
          <p:cNvSpPr txBox="1"/>
          <p:nvPr/>
        </p:nvSpPr>
        <p:spPr>
          <a:xfrm>
            <a:off x="1091547" y="3336361"/>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D3A006A3-B463-42F7-9A9C-246013CE88FD}"/>
              </a:ext>
            </a:extLst>
          </p:cNvPr>
          <p:cNvSpPr/>
          <p:nvPr/>
        </p:nvSpPr>
        <p:spPr>
          <a:xfrm>
            <a:off x="2290565" y="3514858"/>
            <a:ext cx="4213448" cy="1476725"/>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E29670A6-1447-441C-BE1C-5BE7200EE7D5}"/>
              </a:ext>
            </a:extLst>
          </p:cNvPr>
          <p:cNvCxnSpPr>
            <a:cxnSpLocks/>
          </p:cNvCxnSpPr>
          <p:nvPr/>
        </p:nvCxnSpPr>
        <p:spPr>
          <a:xfrm>
            <a:off x="3969625" y="3321067"/>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CB378FD-8774-46E4-894D-ADE5D06CFC95}"/>
              </a:ext>
            </a:extLst>
          </p:cNvPr>
          <p:cNvSpPr txBox="1"/>
          <p:nvPr/>
        </p:nvSpPr>
        <p:spPr>
          <a:xfrm>
            <a:off x="6591700" y="4771347"/>
            <a:ext cx="2007158" cy="369332"/>
          </a:xfrm>
          <a:prstGeom prst="rect">
            <a:avLst/>
          </a:prstGeom>
          <a:noFill/>
        </p:spPr>
        <p:txBody>
          <a:bodyPr wrap="square" rtlCol="0">
            <a:spAutoFit/>
          </a:bodyPr>
          <a:lstStyle/>
          <a:p>
            <a:r>
              <a:rPr lang="de-DE" dirty="0"/>
              <a:t>DK=Angebotskurve</a:t>
            </a:r>
          </a:p>
        </p:txBody>
      </p:sp>
      <p:sp>
        <p:nvSpPr>
          <p:cNvPr id="16" name="Textfeld 15">
            <a:extLst>
              <a:ext uri="{FF2B5EF4-FFF2-40B4-BE49-F238E27FC236}">
                <a16:creationId xmlns:a16="http://schemas.microsoft.com/office/drawing/2014/main" id="{6D5DFE60-E4C9-4B34-988A-7479D54F5D1A}"/>
              </a:ext>
            </a:extLst>
          </p:cNvPr>
          <p:cNvSpPr txBox="1"/>
          <p:nvPr/>
        </p:nvSpPr>
        <p:spPr>
          <a:xfrm>
            <a:off x="5674941" y="5434664"/>
            <a:ext cx="1919958" cy="369332"/>
          </a:xfrm>
          <a:prstGeom prst="rect">
            <a:avLst/>
          </a:prstGeom>
          <a:noFill/>
        </p:spPr>
        <p:txBody>
          <a:bodyPr wrap="square" rtlCol="0">
            <a:spAutoFit/>
          </a:bodyPr>
          <a:lstStyle/>
          <a:p>
            <a:r>
              <a:rPr lang="de-DE" dirty="0"/>
              <a:t>Nachfragekurve N</a:t>
            </a:r>
          </a:p>
        </p:txBody>
      </p:sp>
      <p:cxnSp>
        <p:nvCxnSpPr>
          <p:cNvPr id="17" name="Gerader Verbinder 16">
            <a:extLst>
              <a:ext uri="{FF2B5EF4-FFF2-40B4-BE49-F238E27FC236}">
                <a16:creationId xmlns:a16="http://schemas.microsoft.com/office/drawing/2014/main" id="{35563751-BCE0-4D09-A7D0-27AC9D412B35}"/>
              </a:ext>
            </a:extLst>
          </p:cNvPr>
          <p:cNvCxnSpPr>
            <a:cxnSpLocks/>
          </p:cNvCxnSpPr>
          <p:nvPr/>
        </p:nvCxnSpPr>
        <p:spPr>
          <a:xfrm flipH="1">
            <a:off x="1940280" y="4723808"/>
            <a:ext cx="30218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0126C893-ED97-4502-AECE-46DCE8408AAC}"/>
              </a:ext>
            </a:extLst>
          </p:cNvPr>
          <p:cNvCxnSpPr>
            <a:cxnSpLocks/>
          </p:cNvCxnSpPr>
          <p:nvPr/>
        </p:nvCxnSpPr>
        <p:spPr>
          <a:xfrm flipV="1">
            <a:off x="4980377" y="4725144"/>
            <a:ext cx="0" cy="1301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10F0FCF9-C380-4765-BA38-8F360BFD0B67}"/>
              </a:ext>
            </a:extLst>
          </p:cNvPr>
          <p:cNvSpPr txBox="1"/>
          <p:nvPr/>
        </p:nvSpPr>
        <p:spPr>
          <a:xfrm>
            <a:off x="1553645" y="4508258"/>
            <a:ext cx="421910" cy="369332"/>
          </a:xfrm>
          <a:prstGeom prst="rect">
            <a:avLst/>
          </a:prstGeom>
          <a:noFill/>
        </p:spPr>
        <p:txBody>
          <a:bodyPr wrap="none" rtlCol="0">
            <a:spAutoFit/>
          </a:bodyPr>
          <a:lstStyle/>
          <a:p>
            <a:r>
              <a:rPr lang="de-DE" dirty="0"/>
              <a:t>p*</a:t>
            </a:r>
          </a:p>
        </p:txBody>
      </p:sp>
      <p:sp>
        <p:nvSpPr>
          <p:cNvPr id="24" name="Textfeld 23">
            <a:extLst>
              <a:ext uri="{FF2B5EF4-FFF2-40B4-BE49-F238E27FC236}">
                <a16:creationId xmlns:a16="http://schemas.microsoft.com/office/drawing/2014/main" id="{D3826526-56A4-4353-A5CD-70D3C20512F2}"/>
              </a:ext>
            </a:extLst>
          </p:cNvPr>
          <p:cNvSpPr txBox="1"/>
          <p:nvPr/>
        </p:nvSpPr>
        <p:spPr>
          <a:xfrm>
            <a:off x="4764353" y="6059741"/>
            <a:ext cx="399468" cy="369332"/>
          </a:xfrm>
          <a:prstGeom prst="rect">
            <a:avLst/>
          </a:prstGeom>
          <a:noFill/>
        </p:spPr>
        <p:txBody>
          <a:bodyPr wrap="none" rtlCol="0">
            <a:spAutoFit/>
          </a:bodyPr>
          <a:lstStyle/>
          <a:p>
            <a:r>
              <a:rPr lang="de-DE" dirty="0"/>
              <a:t>x*</a:t>
            </a:r>
          </a:p>
        </p:txBody>
      </p:sp>
      <p:sp>
        <p:nvSpPr>
          <p:cNvPr id="2" name="Rechteck 1"/>
          <p:cNvSpPr/>
          <p:nvPr/>
        </p:nvSpPr>
        <p:spPr>
          <a:xfrm>
            <a:off x="3564454" y="694178"/>
            <a:ext cx="1843774" cy="461665"/>
          </a:xfrm>
          <a:prstGeom prst="rect">
            <a:avLst/>
          </a:prstGeom>
        </p:spPr>
        <p:txBody>
          <a:bodyPr wrap="none">
            <a:spAutoFit/>
          </a:bodyPr>
          <a:lstStyle/>
          <a:p>
            <a:r>
              <a:rPr lang="de-DE" sz="2400" dirty="0"/>
              <a:t>→ ↑ Output </a:t>
            </a:r>
          </a:p>
        </p:txBody>
      </p:sp>
      <p:sp>
        <p:nvSpPr>
          <p:cNvPr id="3" name="Rechteck 2"/>
          <p:cNvSpPr/>
          <p:nvPr/>
        </p:nvSpPr>
        <p:spPr>
          <a:xfrm>
            <a:off x="5816463" y="684150"/>
            <a:ext cx="3414333" cy="461665"/>
          </a:xfrm>
          <a:prstGeom prst="rect">
            <a:avLst/>
          </a:prstGeom>
        </p:spPr>
        <p:txBody>
          <a:bodyPr wrap="none">
            <a:spAutoFit/>
          </a:bodyPr>
          <a:lstStyle/>
          <a:p>
            <a:r>
              <a:rPr lang="de-DE" sz="2400" dirty="0"/>
              <a:t>→ ↓ Durchschnittskosten</a:t>
            </a:r>
          </a:p>
        </p:txBody>
      </p:sp>
      <p:sp>
        <p:nvSpPr>
          <p:cNvPr id="12" name="Rechteck 11"/>
          <p:cNvSpPr/>
          <p:nvPr/>
        </p:nvSpPr>
        <p:spPr>
          <a:xfrm>
            <a:off x="388161" y="1383983"/>
            <a:ext cx="11492633" cy="461665"/>
          </a:xfrm>
          <a:prstGeom prst="rect">
            <a:avLst/>
          </a:prstGeom>
        </p:spPr>
        <p:txBody>
          <a:bodyPr wrap="square">
            <a:noAutofit/>
          </a:bodyPr>
          <a:lstStyle/>
          <a:p>
            <a:r>
              <a:rPr lang="de-DE" sz="2400" dirty="0"/>
              <a:t>→ leicht fallende Angebotskurve </a:t>
            </a:r>
            <a:r>
              <a:rPr lang="de-DE" sz="2400"/>
              <a:t>im Preis </a:t>
            </a:r>
            <a:r>
              <a:rPr lang="de-DE" sz="2400" dirty="0"/>
              <a:t>entspricht in etwa der Durchschnittskostenkurve, 						ausgelöst durch die steigenden Skalenerträge </a:t>
            </a:r>
          </a:p>
        </p:txBody>
      </p:sp>
      <p:sp>
        <p:nvSpPr>
          <p:cNvPr id="21" name="Textfeld 20">
            <a:extLst>
              <a:ext uri="{FF2B5EF4-FFF2-40B4-BE49-F238E27FC236}">
                <a16:creationId xmlns:a16="http://schemas.microsoft.com/office/drawing/2014/main" id="{D69C35C7-3D10-44E9-BDD9-8798902F61C8}"/>
              </a:ext>
            </a:extLst>
          </p:cNvPr>
          <p:cNvSpPr txBox="1"/>
          <p:nvPr/>
        </p:nvSpPr>
        <p:spPr>
          <a:xfrm>
            <a:off x="2872947" y="2682996"/>
            <a:ext cx="6001240" cy="535412"/>
          </a:xfrm>
          <a:prstGeom prst="rect">
            <a:avLst/>
          </a:prstGeom>
          <a:noFill/>
        </p:spPr>
        <p:txBody>
          <a:bodyPr wrap="square" rtlCol="0">
            <a:noAutofit/>
          </a:bodyPr>
          <a:lstStyle/>
          <a:p>
            <a:r>
              <a:rPr lang="de-DE" sz="2400" dirty="0"/>
              <a:t>Marktgleichgewicht und externe Skalenerträge</a:t>
            </a:r>
          </a:p>
          <a:p>
            <a:endParaRPr lang="de-DE" sz="2000" dirty="0"/>
          </a:p>
        </p:txBody>
      </p:sp>
      <p:sp>
        <p:nvSpPr>
          <p:cNvPr id="22" name="Rechteck 21">
            <a:extLst>
              <a:ext uri="{FF2B5EF4-FFF2-40B4-BE49-F238E27FC236}">
                <a16:creationId xmlns:a16="http://schemas.microsoft.com/office/drawing/2014/main" id="{57DC4441-E7D6-474F-A428-3F946B03BF4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3304B9A4-39BF-EABC-5FB7-BB914DBC9883}"/>
                  </a:ext>
                </a:extLst>
              </p14:cNvPr>
              <p14:cNvContentPartPr/>
              <p14:nvPr/>
            </p14:nvContentPartPr>
            <p14:xfrm>
              <a:off x="6592287" y="4567025"/>
              <a:ext cx="1963440" cy="677520"/>
            </p14:xfrm>
          </p:contentPart>
        </mc:Choice>
        <mc:Fallback xmlns="">
          <p:pic>
            <p:nvPicPr>
              <p:cNvPr id="5" name="Freihand 4">
                <a:extLst>
                  <a:ext uri="{FF2B5EF4-FFF2-40B4-BE49-F238E27FC236}">
                    <a16:creationId xmlns:a16="http://schemas.microsoft.com/office/drawing/2014/main" id="{3304B9A4-39BF-EABC-5FB7-BB914DBC9883}"/>
                  </a:ext>
                </a:extLst>
              </p:cNvPr>
              <p:cNvPicPr/>
              <p:nvPr/>
            </p:nvPicPr>
            <p:blipFill>
              <a:blip r:embed="rId4"/>
              <a:stretch>
                <a:fillRect/>
              </a:stretch>
            </p:blipFill>
            <p:spPr>
              <a:xfrm>
                <a:off x="6583287" y="4558385"/>
                <a:ext cx="198108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F4E3F8BA-C189-7AC3-6D8C-406A3FB02B34}"/>
                  </a:ext>
                </a:extLst>
              </p14:cNvPr>
              <p14:cNvContentPartPr/>
              <p14:nvPr/>
            </p14:nvContentPartPr>
            <p14:xfrm>
              <a:off x="3704367" y="3195065"/>
              <a:ext cx="2438280" cy="2868480"/>
            </p14:xfrm>
          </p:contentPart>
        </mc:Choice>
        <mc:Fallback xmlns="">
          <p:pic>
            <p:nvPicPr>
              <p:cNvPr id="14" name="Freihand 13">
                <a:extLst>
                  <a:ext uri="{FF2B5EF4-FFF2-40B4-BE49-F238E27FC236}">
                    <a16:creationId xmlns:a16="http://schemas.microsoft.com/office/drawing/2014/main" id="{F4E3F8BA-C189-7AC3-6D8C-406A3FB02B34}"/>
                  </a:ext>
                </a:extLst>
              </p:cNvPr>
              <p:cNvPicPr/>
              <p:nvPr/>
            </p:nvPicPr>
            <p:blipFill>
              <a:blip r:embed="rId6"/>
              <a:stretch>
                <a:fillRect/>
              </a:stretch>
            </p:blipFill>
            <p:spPr>
              <a:xfrm>
                <a:off x="3695727" y="3186065"/>
                <a:ext cx="2455920" cy="2886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03A05F48-B6CA-00BB-F727-CD658EF2BEA3}"/>
                  </a:ext>
                </a:extLst>
              </p14:cNvPr>
              <p14:cNvContentPartPr/>
              <p14:nvPr/>
            </p14:nvContentPartPr>
            <p14:xfrm>
              <a:off x="7868127" y="3274985"/>
              <a:ext cx="180720" cy="191520"/>
            </p14:xfrm>
          </p:contentPart>
        </mc:Choice>
        <mc:Fallback xmlns="">
          <p:pic>
            <p:nvPicPr>
              <p:cNvPr id="19" name="Freihand 18">
                <a:extLst>
                  <a:ext uri="{FF2B5EF4-FFF2-40B4-BE49-F238E27FC236}">
                    <a16:creationId xmlns:a16="http://schemas.microsoft.com/office/drawing/2014/main" id="{03A05F48-B6CA-00BB-F727-CD658EF2BEA3}"/>
                  </a:ext>
                </a:extLst>
              </p:cNvPr>
              <p:cNvPicPr/>
              <p:nvPr/>
            </p:nvPicPr>
            <p:blipFill>
              <a:blip r:embed="rId8"/>
              <a:stretch>
                <a:fillRect/>
              </a:stretch>
            </p:blipFill>
            <p:spPr>
              <a:xfrm>
                <a:off x="7859487" y="3266345"/>
                <a:ext cx="198360" cy="209160"/>
              </a:xfrm>
              <a:prstGeom prst="rect">
                <a:avLst/>
              </a:prstGeom>
            </p:spPr>
          </p:pic>
        </mc:Fallback>
      </mc:AlternateContent>
      <p:grpSp>
        <p:nvGrpSpPr>
          <p:cNvPr id="69" name="Gruppieren 68">
            <a:extLst>
              <a:ext uri="{FF2B5EF4-FFF2-40B4-BE49-F238E27FC236}">
                <a16:creationId xmlns:a16="http://schemas.microsoft.com/office/drawing/2014/main" id="{71DE7960-F76A-3AD0-E82C-35B8684B8F60}"/>
              </a:ext>
            </a:extLst>
          </p:cNvPr>
          <p:cNvGrpSpPr/>
          <p:nvPr/>
        </p:nvGrpSpPr>
        <p:grpSpPr>
          <a:xfrm>
            <a:off x="8373207" y="2702585"/>
            <a:ext cx="3425040" cy="1362960"/>
            <a:chOff x="8373207" y="2702585"/>
            <a:chExt cx="3425040" cy="1362960"/>
          </a:xfrm>
        </p:grpSpPr>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580EA364-681F-9377-7FE4-1F01AAB51EBB}"/>
                    </a:ext>
                  </a:extLst>
                </p14:cNvPr>
                <p14:cNvContentPartPr/>
                <p14:nvPr/>
              </p14:nvContentPartPr>
              <p14:xfrm>
                <a:off x="8373207" y="3165905"/>
                <a:ext cx="250920" cy="230400"/>
              </p14:xfrm>
            </p:contentPart>
          </mc:Choice>
          <mc:Fallback xmlns="">
            <p:pic>
              <p:nvPicPr>
                <p:cNvPr id="20" name="Freihand 19">
                  <a:extLst>
                    <a:ext uri="{FF2B5EF4-FFF2-40B4-BE49-F238E27FC236}">
                      <a16:creationId xmlns:a16="http://schemas.microsoft.com/office/drawing/2014/main" id="{580EA364-681F-9377-7FE4-1F01AAB51EBB}"/>
                    </a:ext>
                  </a:extLst>
                </p:cNvPr>
                <p:cNvPicPr/>
                <p:nvPr/>
              </p:nvPicPr>
              <p:blipFill>
                <a:blip r:embed="rId10"/>
                <a:stretch>
                  <a:fillRect/>
                </a:stretch>
              </p:blipFill>
              <p:spPr>
                <a:xfrm>
                  <a:off x="8364567" y="3156905"/>
                  <a:ext cx="2685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A1DAA446-67FF-5A04-3B38-25E8B89F74C3}"/>
                    </a:ext>
                  </a:extLst>
                </p14:cNvPr>
                <p14:cNvContentPartPr/>
                <p14:nvPr/>
              </p14:nvContentPartPr>
              <p14:xfrm>
                <a:off x="8678487" y="3231065"/>
                <a:ext cx="124200" cy="109800"/>
              </p14:xfrm>
            </p:contentPart>
          </mc:Choice>
          <mc:Fallback xmlns="">
            <p:pic>
              <p:nvPicPr>
                <p:cNvPr id="25" name="Freihand 24">
                  <a:extLst>
                    <a:ext uri="{FF2B5EF4-FFF2-40B4-BE49-F238E27FC236}">
                      <a16:creationId xmlns:a16="http://schemas.microsoft.com/office/drawing/2014/main" id="{A1DAA446-67FF-5A04-3B38-25E8B89F74C3}"/>
                    </a:ext>
                  </a:extLst>
                </p:cNvPr>
                <p:cNvPicPr/>
                <p:nvPr/>
              </p:nvPicPr>
              <p:blipFill>
                <a:blip r:embed="rId12"/>
                <a:stretch>
                  <a:fillRect/>
                </a:stretch>
              </p:blipFill>
              <p:spPr>
                <a:xfrm>
                  <a:off x="8669847" y="3222065"/>
                  <a:ext cx="141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80CB33F1-FEE2-0486-56BD-E9CC43BCD736}"/>
                    </a:ext>
                  </a:extLst>
                </p14:cNvPr>
                <p14:cNvContentPartPr/>
                <p14:nvPr/>
              </p14:nvContentPartPr>
              <p14:xfrm>
                <a:off x="8825727" y="3214505"/>
                <a:ext cx="144000" cy="107280"/>
              </p14:xfrm>
            </p:contentPart>
          </mc:Choice>
          <mc:Fallback xmlns="">
            <p:pic>
              <p:nvPicPr>
                <p:cNvPr id="26" name="Freihand 25">
                  <a:extLst>
                    <a:ext uri="{FF2B5EF4-FFF2-40B4-BE49-F238E27FC236}">
                      <a16:creationId xmlns:a16="http://schemas.microsoft.com/office/drawing/2014/main" id="{80CB33F1-FEE2-0486-56BD-E9CC43BCD736}"/>
                    </a:ext>
                  </a:extLst>
                </p:cNvPr>
                <p:cNvPicPr/>
                <p:nvPr/>
              </p:nvPicPr>
              <p:blipFill>
                <a:blip r:embed="rId14"/>
                <a:stretch>
                  <a:fillRect/>
                </a:stretch>
              </p:blipFill>
              <p:spPr>
                <a:xfrm>
                  <a:off x="8816727" y="3205865"/>
                  <a:ext cx="161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Freihand 26">
                  <a:extLst>
                    <a:ext uri="{FF2B5EF4-FFF2-40B4-BE49-F238E27FC236}">
                      <a16:creationId xmlns:a16="http://schemas.microsoft.com/office/drawing/2014/main" id="{937C9D1B-91DD-A26B-3E09-A2DB8A77169E}"/>
                    </a:ext>
                  </a:extLst>
                </p14:cNvPr>
                <p14:cNvContentPartPr/>
                <p14:nvPr/>
              </p14:nvContentPartPr>
              <p14:xfrm>
                <a:off x="9006087" y="3077345"/>
                <a:ext cx="439200" cy="216360"/>
              </p14:xfrm>
            </p:contentPart>
          </mc:Choice>
          <mc:Fallback xmlns="">
            <p:pic>
              <p:nvPicPr>
                <p:cNvPr id="27" name="Freihand 26">
                  <a:extLst>
                    <a:ext uri="{FF2B5EF4-FFF2-40B4-BE49-F238E27FC236}">
                      <a16:creationId xmlns:a16="http://schemas.microsoft.com/office/drawing/2014/main" id="{937C9D1B-91DD-A26B-3E09-A2DB8A77169E}"/>
                    </a:ext>
                  </a:extLst>
                </p:cNvPr>
                <p:cNvPicPr/>
                <p:nvPr/>
              </p:nvPicPr>
              <p:blipFill>
                <a:blip r:embed="rId16"/>
                <a:stretch>
                  <a:fillRect/>
                </a:stretch>
              </p:blipFill>
              <p:spPr>
                <a:xfrm>
                  <a:off x="8997087" y="3068705"/>
                  <a:ext cx="4568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Freihand 27">
                  <a:extLst>
                    <a:ext uri="{FF2B5EF4-FFF2-40B4-BE49-F238E27FC236}">
                      <a16:creationId xmlns:a16="http://schemas.microsoft.com/office/drawing/2014/main" id="{31D1FE77-BC0B-1FD3-C3EC-73027C527E90}"/>
                    </a:ext>
                  </a:extLst>
                </p14:cNvPr>
                <p14:cNvContentPartPr/>
                <p14:nvPr/>
              </p14:nvContentPartPr>
              <p14:xfrm>
                <a:off x="9505767" y="3137105"/>
                <a:ext cx="106920" cy="113040"/>
              </p14:xfrm>
            </p:contentPart>
          </mc:Choice>
          <mc:Fallback xmlns="">
            <p:pic>
              <p:nvPicPr>
                <p:cNvPr id="28" name="Freihand 27">
                  <a:extLst>
                    <a:ext uri="{FF2B5EF4-FFF2-40B4-BE49-F238E27FC236}">
                      <a16:creationId xmlns:a16="http://schemas.microsoft.com/office/drawing/2014/main" id="{31D1FE77-BC0B-1FD3-C3EC-73027C527E90}"/>
                    </a:ext>
                  </a:extLst>
                </p:cNvPr>
                <p:cNvPicPr/>
                <p:nvPr/>
              </p:nvPicPr>
              <p:blipFill>
                <a:blip r:embed="rId18"/>
                <a:stretch>
                  <a:fillRect/>
                </a:stretch>
              </p:blipFill>
              <p:spPr>
                <a:xfrm>
                  <a:off x="9496767" y="3128465"/>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Freihand 29">
                  <a:extLst>
                    <a:ext uri="{FF2B5EF4-FFF2-40B4-BE49-F238E27FC236}">
                      <a16:creationId xmlns:a16="http://schemas.microsoft.com/office/drawing/2014/main" id="{E89FBD13-3942-67C6-CA84-F4DBE633BE4F}"/>
                    </a:ext>
                  </a:extLst>
                </p14:cNvPr>
                <p14:cNvContentPartPr/>
                <p14:nvPr/>
              </p14:nvContentPartPr>
              <p14:xfrm>
                <a:off x="9845607" y="2982305"/>
                <a:ext cx="173160" cy="223200"/>
              </p14:xfrm>
            </p:contentPart>
          </mc:Choice>
          <mc:Fallback xmlns="">
            <p:pic>
              <p:nvPicPr>
                <p:cNvPr id="30" name="Freihand 29">
                  <a:extLst>
                    <a:ext uri="{FF2B5EF4-FFF2-40B4-BE49-F238E27FC236}">
                      <a16:creationId xmlns:a16="http://schemas.microsoft.com/office/drawing/2014/main" id="{E89FBD13-3942-67C6-CA84-F4DBE633BE4F}"/>
                    </a:ext>
                  </a:extLst>
                </p:cNvPr>
                <p:cNvPicPr/>
                <p:nvPr/>
              </p:nvPicPr>
              <p:blipFill>
                <a:blip r:embed="rId20"/>
                <a:stretch>
                  <a:fillRect/>
                </a:stretch>
              </p:blipFill>
              <p:spPr>
                <a:xfrm>
                  <a:off x="9836967" y="2973665"/>
                  <a:ext cx="1908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Freihand 30">
                  <a:extLst>
                    <a:ext uri="{FF2B5EF4-FFF2-40B4-BE49-F238E27FC236}">
                      <a16:creationId xmlns:a16="http://schemas.microsoft.com/office/drawing/2014/main" id="{61F79118-B5D6-95BA-44A8-A979BA48D582}"/>
                    </a:ext>
                  </a:extLst>
                </p14:cNvPr>
                <p14:cNvContentPartPr/>
                <p14:nvPr/>
              </p14:nvContentPartPr>
              <p14:xfrm>
                <a:off x="10069887" y="3033065"/>
                <a:ext cx="124920" cy="99360"/>
              </p14:xfrm>
            </p:contentPart>
          </mc:Choice>
          <mc:Fallback xmlns="">
            <p:pic>
              <p:nvPicPr>
                <p:cNvPr id="31" name="Freihand 30">
                  <a:extLst>
                    <a:ext uri="{FF2B5EF4-FFF2-40B4-BE49-F238E27FC236}">
                      <a16:creationId xmlns:a16="http://schemas.microsoft.com/office/drawing/2014/main" id="{61F79118-B5D6-95BA-44A8-A979BA48D582}"/>
                    </a:ext>
                  </a:extLst>
                </p:cNvPr>
                <p:cNvPicPr/>
                <p:nvPr/>
              </p:nvPicPr>
              <p:blipFill>
                <a:blip r:embed="rId22"/>
                <a:stretch>
                  <a:fillRect/>
                </a:stretch>
              </p:blipFill>
              <p:spPr>
                <a:xfrm>
                  <a:off x="10061247" y="3024065"/>
                  <a:ext cx="142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2" name="Freihand 31">
                  <a:extLst>
                    <a:ext uri="{FF2B5EF4-FFF2-40B4-BE49-F238E27FC236}">
                      <a16:creationId xmlns:a16="http://schemas.microsoft.com/office/drawing/2014/main" id="{1B797961-576A-B2D0-EBAE-3ED3B561DB2E}"/>
                    </a:ext>
                  </a:extLst>
                </p14:cNvPr>
                <p14:cNvContentPartPr/>
                <p14:nvPr/>
              </p14:nvContentPartPr>
              <p14:xfrm>
                <a:off x="10253847" y="2869265"/>
                <a:ext cx="105120" cy="221760"/>
              </p14:xfrm>
            </p:contentPart>
          </mc:Choice>
          <mc:Fallback xmlns="">
            <p:pic>
              <p:nvPicPr>
                <p:cNvPr id="32" name="Freihand 31">
                  <a:extLst>
                    <a:ext uri="{FF2B5EF4-FFF2-40B4-BE49-F238E27FC236}">
                      <a16:creationId xmlns:a16="http://schemas.microsoft.com/office/drawing/2014/main" id="{1B797961-576A-B2D0-EBAE-3ED3B561DB2E}"/>
                    </a:ext>
                  </a:extLst>
                </p:cNvPr>
                <p:cNvPicPr/>
                <p:nvPr/>
              </p:nvPicPr>
              <p:blipFill>
                <a:blip r:embed="rId24"/>
                <a:stretch>
                  <a:fillRect/>
                </a:stretch>
              </p:blipFill>
              <p:spPr>
                <a:xfrm>
                  <a:off x="10244847" y="2860265"/>
                  <a:ext cx="1227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1C254390-9B75-F115-0E83-491921D821F3}"/>
                    </a:ext>
                  </a:extLst>
                </p14:cNvPr>
                <p14:cNvContentPartPr/>
                <p14:nvPr/>
              </p14:nvContentPartPr>
              <p14:xfrm>
                <a:off x="10420527" y="2832905"/>
                <a:ext cx="321480" cy="332280"/>
              </p14:xfrm>
            </p:contentPart>
          </mc:Choice>
          <mc:Fallback xmlns="">
            <p:pic>
              <p:nvPicPr>
                <p:cNvPr id="33" name="Freihand 32">
                  <a:extLst>
                    <a:ext uri="{FF2B5EF4-FFF2-40B4-BE49-F238E27FC236}">
                      <a16:creationId xmlns:a16="http://schemas.microsoft.com/office/drawing/2014/main" id="{1C254390-9B75-F115-0E83-491921D821F3}"/>
                    </a:ext>
                  </a:extLst>
                </p:cNvPr>
                <p:cNvPicPr/>
                <p:nvPr/>
              </p:nvPicPr>
              <p:blipFill>
                <a:blip r:embed="rId26"/>
                <a:stretch>
                  <a:fillRect/>
                </a:stretch>
              </p:blipFill>
              <p:spPr>
                <a:xfrm>
                  <a:off x="10411887" y="2823905"/>
                  <a:ext cx="3391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AA6AE481-12D9-3F98-7217-73FBDE58082C}"/>
                    </a:ext>
                  </a:extLst>
                </p14:cNvPr>
                <p14:cNvContentPartPr/>
                <p14:nvPr/>
              </p14:nvContentPartPr>
              <p14:xfrm>
                <a:off x="10770087" y="2853785"/>
                <a:ext cx="162360" cy="270000"/>
              </p14:xfrm>
            </p:contentPart>
          </mc:Choice>
          <mc:Fallback xmlns="">
            <p:pic>
              <p:nvPicPr>
                <p:cNvPr id="34" name="Freihand 33">
                  <a:extLst>
                    <a:ext uri="{FF2B5EF4-FFF2-40B4-BE49-F238E27FC236}">
                      <a16:creationId xmlns:a16="http://schemas.microsoft.com/office/drawing/2014/main" id="{AA6AE481-12D9-3F98-7217-73FBDE58082C}"/>
                    </a:ext>
                  </a:extLst>
                </p:cNvPr>
                <p:cNvPicPr/>
                <p:nvPr/>
              </p:nvPicPr>
              <p:blipFill>
                <a:blip r:embed="rId28"/>
                <a:stretch>
                  <a:fillRect/>
                </a:stretch>
              </p:blipFill>
              <p:spPr>
                <a:xfrm>
                  <a:off x="10761447" y="2845145"/>
                  <a:ext cx="1800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5" name="Freihand 34">
                  <a:extLst>
                    <a:ext uri="{FF2B5EF4-FFF2-40B4-BE49-F238E27FC236}">
                      <a16:creationId xmlns:a16="http://schemas.microsoft.com/office/drawing/2014/main" id="{8B53C407-ECFF-6401-9B61-EA11F5022E54}"/>
                    </a:ext>
                  </a:extLst>
                </p14:cNvPr>
                <p14:cNvContentPartPr/>
                <p14:nvPr/>
              </p14:nvContentPartPr>
              <p14:xfrm>
                <a:off x="11027847" y="2716265"/>
                <a:ext cx="171720" cy="172440"/>
              </p14:xfrm>
            </p:contentPart>
          </mc:Choice>
          <mc:Fallback xmlns="">
            <p:pic>
              <p:nvPicPr>
                <p:cNvPr id="35" name="Freihand 34">
                  <a:extLst>
                    <a:ext uri="{FF2B5EF4-FFF2-40B4-BE49-F238E27FC236}">
                      <a16:creationId xmlns:a16="http://schemas.microsoft.com/office/drawing/2014/main" id="{8B53C407-ECFF-6401-9B61-EA11F5022E54}"/>
                    </a:ext>
                  </a:extLst>
                </p:cNvPr>
                <p:cNvPicPr/>
                <p:nvPr/>
              </p:nvPicPr>
              <p:blipFill>
                <a:blip r:embed="rId30"/>
                <a:stretch>
                  <a:fillRect/>
                </a:stretch>
              </p:blipFill>
              <p:spPr>
                <a:xfrm>
                  <a:off x="11018847" y="2707625"/>
                  <a:ext cx="189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6" name="Freihand 35">
                  <a:extLst>
                    <a:ext uri="{FF2B5EF4-FFF2-40B4-BE49-F238E27FC236}">
                      <a16:creationId xmlns:a16="http://schemas.microsoft.com/office/drawing/2014/main" id="{1BDAB812-E327-27CD-9D95-DB30D9D3A61C}"/>
                    </a:ext>
                  </a:extLst>
                </p14:cNvPr>
                <p14:cNvContentPartPr/>
                <p14:nvPr/>
              </p14:nvContentPartPr>
              <p14:xfrm>
                <a:off x="11122887" y="2702585"/>
                <a:ext cx="675360" cy="174240"/>
              </p14:xfrm>
            </p:contentPart>
          </mc:Choice>
          <mc:Fallback xmlns="">
            <p:pic>
              <p:nvPicPr>
                <p:cNvPr id="36" name="Freihand 35">
                  <a:extLst>
                    <a:ext uri="{FF2B5EF4-FFF2-40B4-BE49-F238E27FC236}">
                      <a16:creationId xmlns:a16="http://schemas.microsoft.com/office/drawing/2014/main" id="{1BDAB812-E327-27CD-9D95-DB30D9D3A61C}"/>
                    </a:ext>
                  </a:extLst>
                </p:cNvPr>
                <p:cNvPicPr/>
                <p:nvPr/>
              </p:nvPicPr>
              <p:blipFill>
                <a:blip r:embed="rId32"/>
                <a:stretch>
                  <a:fillRect/>
                </a:stretch>
              </p:blipFill>
              <p:spPr>
                <a:xfrm>
                  <a:off x="11113887" y="2693585"/>
                  <a:ext cx="693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7" name="Freihand 36">
                  <a:extLst>
                    <a:ext uri="{FF2B5EF4-FFF2-40B4-BE49-F238E27FC236}">
                      <a16:creationId xmlns:a16="http://schemas.microsoft.com/office/drawing/2014/main" id="{232A808B-C85A-6E98-C756-78B5C494E15F}"/>
                    </a:ext>
                  </a:extLst>
                </p14:cNvPr>
                <p14:cNvContentPartPr/>
                <p14:nvPr/>
              </p14:nvContentPartPr>
              <p14:xfrm>
                <a:off x="8539527" y="3608345"/>
                <a:ext cx="58680" cy="92160"/>
              </p14:xfrm>
            </p:contentPart>
          </mc:Choice>
          <mc:Fallback xmlns="">
            <p:pic>
              <p:nvPicPr>
                <p:cNvPr id="37" name="Freihand 36">
                  <a:extLst>
                    <a:ext uri="{FF2B5EF4-FFF2-40B4-BE49-F238E27FC236}">
                      <a16:creationId xmlns:a16="http://schemas.microsoft.com/office/drawing/2014/main" id="{232A808B-C85A-6E98-C756-78B5C494E15F}"/>
                    </a:ext>
                  </a:extLst>
                </p:cNvPr>
                <p:cNvPicPr/>
                <p:nvPr/>
              </p:nvPicPr>
              <p:blipFill>
                <a:blip r:embed="rId34"/>
                <a:stretch>
                  <a:fillRect/>
                </a:stretch>
              </p:blipFill>
              <p:spPr>
                <a:xfrm>
                  <a:off x="8530887" y="3599705"/>
                  <a:ext cx="76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E138085C-C4AA-25B5-B2FC-E395F4D5E4D6}"/>
                    </a:ext>
                  </a:extLst>
                </p14:cNvPr>
                <p14:cNvContentPartPr/>
                <p14:nvPr/>
              </p14:nvContentPartPr>
              <p14:xfrm>
                <a:off x="8664807" y="3459305"/>
                <a:ext cx="195840" cy="222480"/>
              </p14:xfrm>
            </p:contentPart>
          </mc:Choice>
          <mc:Fallback xmlns="">
            <p:pic>
              <p:nvPicPr>
                <p:cNvPr id="38" name="Freihand 37">
                  <a:extLst>
                    <a:ext uri="{FF2B5EF4-FFF2-40B4-BE49-F238E27FC236}">
                      <a16:creationId xmlns:a16="http://schemas.microsoft.com/office/drawing/2014/main" id="{E138085C-C4AA-25B5-B2FC-E395F4D5E4D6}"/>
                    </a:ext>
                  </a:extLst>
                </p:cNvPr>
                <p:cNvPicPr/>
                <p:nvPr/>
              </p:nvPicPr>
              <p:blipFill>
                <a:blip r:embed="rId36"/>
                <a:stretch>
                  <a:fillRect/>
                </a:stretch>
              </p:blipFill>
              <p:spPr>
                <a:xfrm>
                  <a:off x="8655807" y="3450305"/>
                  <a:ext cx="213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19A40711-F250-C1D7-DD66-BC5AD45BE5BF}"/>
                    </a:ext>
                  </a:extLst>
                </p14:cNvPr>
                <p14:cNvContentPartPr/>
                <p14:nvPr/>
              </p14:nvContentPartPr>
              <p14:xfrm>
                <a:off x="8621247" y="3422585"/>
                <a:ext cx="46800" cy="16200"/>
              </p14:xfrm>
            </p:contentPart>
          </mc:Choice>
          <mc:Fallback xmlns="">
            <p:pic>
              <p:nvPicPr>
                <p:cNvPr id="39" name="Freihand 38">
                  <a:extLst>
                    <a:ext uri="{FF2B5EF4-FFF2-40B4-BE49-F238E27FC236}">
                      <a16:creationId xmlns:a16="http://schemas.microsoft.com/office/drawing/2014/main" id="{19A40711-F250-C1D7-DD66-BC5AD45BE5BF}"/>
                    </a:ext>
                  </a:extLst>
                </p:cNvPr>
                <p:cNvPicPr/>
                <p:nvPr/>
              </p:nvPicPr>
              <p:blipFill>
                <a:blip r:embed="rId38"/>
                <a:stretch>
                  <a:fillRect/>
                </a:stretch>
              </p:blipFill>
              <p:spPr>
                <a:xfrm>
                  <a:off x="8612247" y="3413945"/>
                  <a:ext cx="64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16F7A2B0-275B-7880-04D5-A8D9825F38F4}"/>
                    </a:ext>
                  </a:extLst>
                </p14:cNvPr>
                <p14:cNvContentPartPr/>
                <p14:nvPr/>
              </p14:nvContentPartPr>
              <p14:xfrm>
                <a:off x="9056847" y="3492785"/>
                <a:ext cx="105480" cy="155160"/>
              </p14:xfrm>
            </p:contentPart>
          </mc:Choice>
          <mc:Fallback xmlns="">
            <p:pic>
              <p:nvPicPr>
                <p:cNvPr id="40" name="Freihand 39">
                  <a:extLst>
                    <a:ext uri="{FF2B5EF4-FFF2-40B4-BE49-F238E27FC236}">
                      <a16:creationId xmlns:a16="http://schemas.microsoft.com/office/drawing/2014/main" id="{16F7A2B0-275B-7880-04D5-A8D9825F38F4}"/>
                    </a:ext>
                  </a:extLst>
                </p:cNvPr>
                <p:cNvPicPr/>
                <p:nvPr/>
              </p:nvPicPr>
              <p:blipFill>
                <a:blip r:embed="rId40"/>
                <a:stretch>
                  <a:fillRect/>
                </a:stretch>
              </p:blipFill>
              <p:spPr>
                <a:xfrm>
                  <a:off x="9048207" y="3483785"/>
                  <a:ext cx="123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D1243645-C816-5E17-688E-0AEF2F2C8064}"/>
                    </a:ext>
                  </a:extLst>
                </p14:cNvPr>
                <p14:cNvContentPartPr/>
                <p14:nvPr/>
              </p14:nvContentPartPr>
              <p14:xfrm>
                <a:off x="9149007" y="3400625"/>
                <a:ext cx="294120" cy="223200"/>
              </p14:xfrm>
            </p:contentPart>
          </mc:Choice>
          <mc:Fallback xmlns="">
            <p:pic>
              <p:nvPicPr>
                <p:cNvPr id="41" name="Freihand 40">
                  <a:extLst>
                    <a:ext uri="{FF2B5EF4-FFF2-40B4-BE49-F238E27FC236}">
                      <a16:creationId xmlns:a16="http://schemas.microsoft.com/office/drawing/2014/main" id="{D1243645-C816-5E17-688E-0AEF2F2C8064}"/>
                    </a:ext>
                  </a:extLst>
                </p:cNvPr>
                <p:cNvPicPr/>
                <p:nvPr/>
              </p:nvPicPr>
              <p:blipFill>
                <a:blip r:embed="rId42"/>
                <a:stretch>
                  <a:fillRect/>
                </a:stretch>
              </p:blipFill>
              <p:spPr>
                <a:xfrm>
                  <a:off x="9140367" y="3391985"/>
                  <a:ext cx="3117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555AB444-8324-7A9A-1A7A-94D4F101CF37}"/>
                    </a:ext>
                  </a:extLst>
                </p14:cNvPr>
                <p14:cNvContentPartPr/>
                <p14:nvPr/>
              </p14:nvContentPartPr>
              <p14:xfrm>
                <a:off x="9392007" y="3301985"/>
                <a:ext cx="110880" cy="217440"/>
              </p14:xfrm>
            </p:contentPart>
          </mc:Choice>
          <mc:Fallback xmlns="">
            <p:pic>
              <p:nvPicPr>
                <p:cNvPr id="42" name="Freihand 41">
                  <a:extLst>
                    <a:ext uri="{FF2B5EF4-FFF2-40B4-BE49-F238E27FC236}">
                      <a16:creationId xmlns:a16="http://schemas.microsoft.com/office/drawing/2014/main" id="{555AB444-8324-7A9A-1A7A-94D4F101CF37}"/>
                    </a:ext>
                  </a:extLst>
                </p:cNvPr>
                <p:cNvPicPr/>
                <p:nvPr/>
              </p:nvPicPr>
              <p:blipFill>
                <a:blip r:embed="rId44"/>
                <a:stretch>
                  <a:fillRect/>
                </a:stretch>
              </p:blipFill>
              <p:spPr>
                <a:xfrm>
                  <a:off x="9383367" y="3292985"/>
                  <a:ext cx="128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C9724345-EAC1-7466-24C6-6BE36F09BEE9}"/>
                    </a:ext>
                  </a:extLst>
                </p14:cNvPr>
                <p14:cNvContentPartPr/>
                <p14:nvPr/>
              </p14:nvContentPartPr>
              <p14:xfrm>
                <a:off x="9504687" y="3388745"/>
                <a:ext cx="234720" cy="135720"/>
              </p14:xfrm>
            </p:contentPart>
          </mc:Choice>
          <mc:Fallback xmlns="">
            <p:pic>
              <p:nvPicPr>
                <p:cNvPr id="43" name="Freihand 42">
                  <a:extLst>
                    <a:ext uri="{FF2B5EF4-FFF2-40B4-BE49-F238E27FC236}">
                      <a16:creationId xmlns:a16="http://schemas.microsoft.com/office/drawing/2014/main" id="{C9724345-EAC1-7466-24C6-6BE36F09BEE9}"/>
                    </a:ext>
                  </a:extLst>
                </p:cNvPr>
                <p:cNvPicPr/>
                <p:nvPr/>
              </p:nvPicPr>
              <p:blipFill>
                <a:blip r:embed="rId46"/>
                <a:stretch>
                  <a:fillRect/>
                </a:stretch>
              </p:blipFill>
              <p:spPr>
                <a:xfrm>
                  <a:off x="9495687" y="3380105"/>
                  <a:ext cx="252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AA3E2E28-3535-EF37-D191-D5E42822F521}"/>
                    </a:ext>
                  </a:extLst>
                </p14:cNvPr>
                <p14:cNvContentPartPr/>
                <p14:nvPr/>
              </p14:nvContentPartPr>
              <p14:xfrm>
                <a:off x="9940287" y="3236465"/>
                <a:ext cx="290160" cy="241200"/>
              </p14:xfrm>
            </p:contentPart>
          </mc:Choice>
          <mc:Fallback xmlns="">
            <p:pic>
              <p:nvPicPr>
                <p:cNvPr id="45" name="Freihand 44">
                  <a:extLst>
                    <a:ext uri="{FF2B5EF4-FFF2-40B4-BE49-F238E27FC236}">
                      <a16:creationId xmlns:a16="http://schemas.microsoft.com/office/drawing/2014/main" id="{AA3E2E28-3535-EF37-D191-D5E42822F521}"/>
                    </a:ext>
                  </a:extLst>
                </p:cNvPr>
                <p:cNvPicPr/>
                <p:nvPr/>
              </p:nvPicPr>
              <p:blipFill>
                <a:blip r:embed="rId48"/>
                <a:stretch>
                  <a:fillRect/>
                </a:stretch>
              </p:blipFill>
              <p:spPr>
                <a:xfrm>
                  <a:off x="9931647" y="3227465"/>
                  <a:ext cx="307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43208EDD-8444-F52A-7C79-988F16A74007}"/>
                    </a:ext>
                  </a:extLst>
                </p14:cNvPr>
                <p14:cNvContentPartPr/>
                <p14:nvPr/>
              </p14:nvContentPartPr>
              <p14:xfrm>
                <a:off x="10249167" y="3304865"/>
                <a:ext cx="120600" cy="150480"/>
              </p14:xfrm>
            </p:contentPart>
          </mc:Choice>
          <mc:Fallback xmlns="">
            <p:pic>
              <p:nvPicPr>
                <p:cNvPr id="46" name="Freihand 45">
                  <a:extLst>
                    <a:ext uri="{FF2B5EF4-FFF2-40B4-BE49-F238E27FC236}">
                      <a16:creationId xmlns:a16="http://schemas.microsoft.com/office/drawing/2014/main" id="{43208EDD-8444-F52A-7C79-988F16A74007}"/>
                    </a:ext>
                  </a:extLst>
                </p:cNvPr>
                <p:cNvPicPr/>
                <p:nvPr/>
              </p:nvPicPr>
              <p:blipFill>
                <a:blip r:embed="rId50"/>
                <a:stretch>
                  <a:fillRect/>
                </a:stretch>
              </p:blipFill>
              <p:spPr>
                <a:xfrm>
                  <a:off x="10240167" y="3296225"/>
                  <a:ext cx="138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723194A6-0E96-D34B-2A6B-197E98625190}"/>
                    </a:ext>
                  </a:extLst>
                </p14:cNvPr>
                <p14:cNvContentPartPr/>
                <p14:nvPr/>
              </p14:nvContentPartPr>
              <p14:xfrm>
                <a:off x="10548687" y="3193985"/>
                <a:ext cx="363240" cy="179640"/>
              </p14:xfrm>
            </p:contentPart>
          </mc:Choice>
          <mc:Fallback xmlns="">
            <p:pic>
              <p:nvPicPr>
                <p:cNvPr id="47" name="Freihand 46">
                  <a:extLst>
                    <a:ext uri="{FF2B5EF4-FFF2-40B4-BE49-F238E27FC236}">
                      <a16:creationId xmlns:a16="http://schemas.microsoft.com/office/drawing/2014/main" id="{723194A6-0E96-D34B-2A6B-197E98625190}"/>
                    </a:ext>
                  </a:extLst>
                </p:cNvPr>
                <p:cNvPicPr/>
                <p:nvPr/>
              </p:nvPicPr>
              <p:blipFill>
                <a:blip r:embed="rId52"/>
                <a:stretch>
                  <a:fillRect/>
                </a:stretch>
              </p:blipFill>
              <p:spPr>
                <a:xfrm>
                  <a:off x="10540047" y="3185345"/>
                  <a:ext cx="380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15FD90BF-BD1F-25CA-697A-A254C6FFDE9C}"/>
                    </a:ext>
                  </a:extLst>
                </p14:cNvPr>
                <p14:cNvContentPartPr/>
                <p14:nvPr/>
              </p14:nvContentPartPr>
              <p14:xfrm>
                <a:off x="10839567" y="3053585"/>
                <a:ext cx="6480" cy="24120"/>
              </p14:xfrm>
            </p:contentPart>
          </mc:Choice>
          <mc:Fallback xmlns="">
            <p:pic>
              <p:nvPicPr>
                <p:cNvPr id="48" name="Freihand 47">
                  <a:extLst>
                    <a:ext uri="{FF2B5EF4-FFF2-40B4-BE49-F238E27FC236}">
                      <a16:creationId xmlns:a16="http://schemas.microsoft.com/office/drawing/2014/main" id="{15FD90BF-BD1F-25CA-697A-A254C6FFDE9C}"/>
                    </a:ext>
                  </a:extLst>
                </p:cNvPr>
                <p:cNvPicPr/>
                <p:nvPr/>
              </p:nvPicPr>
              <p:blipFill>
                <a:blip r:embed="rId54"/>
                <a:stretch>
                  <a:fillRect/>
                </a:stretch>
              </p:blipFill>
              <p:spPr>
                <a:xfrm>
                  <a:off x="10830567" y="3044945"/>
                  <a:ext cx="24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4494A3BB-94CA-3BBB-A6CB-758A3C7CBE01}"/>
                    </a:ext>
                  </a:extLst>
                </p14:cNvPr>
                <p14:cNvContentPartPr/>
                <p14:nvPr/>
              </p14:nvContentPartPr>
              <p14:xfrm>
                <a:off x="8778567" y="3890585"/>
                <a:ext cx="45360" cy="150120"/>
              </p14:xfrm>
            </p:contentPart>
          </mc:Choice>
          <mc:Fallback xmlns="">
            <p:pic>
              <p:nvPicPr>
                <p:cNvPr id="49" name="Freihand 48">
                  <a:extLst>
                    <a:ext uri="{FF2B5EF4-FFF2-40B4-BE49-F238E27FC236}">
                      <a16:creationId xmlns:a16="http://schemas.microsoft.com/office/drawing/2014/main" id="{4494A3BB-94CA-3BBB-A6CB-758A3C7CBE01}"/>
                    </a:ext>
                  </a:extLst>
                </p:cNvPr>
                <p:cNvPicPr/>
                <p:nvPr/>
              </p:nvPicPr>
              <p:blipFill>
                <a:blip r:embed="rId56"/>
                <a:stretch>
                  <a:fillRect/>
                </a:stretch>
              </p:blipFill>
              <p:spPr>
                <a:xfrm>
                  <a:off x="8769927" y="3881585"/>
                  <a:ext cx="63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19A13803-974B-1A1B-000F-5F96ED3D05DF}"/>
                    </a:ext>
                  </a:extLst>
                </p14:cNvPr>
                <p14:cNvContentPartPr/>
                <p14:nvPr/>
              </p14:nvContentPartPr>
              <p14:xfrm>
                <a:off x="8664087" y="3877625"/>
                <a:ext cx="215280" cy="187920"/>
              </p14:xfrm>
            </p:contentPart>
          </mc:Choice>
          <mc:Fallback xmlns="">
            <p:pic>
              <p:nvPicPr>
                <p:cNvPr id="50" name="Freihand 49">
                  <a:extLst>
                    <a:ext uri="{FF2B5EF4-FFF2-40B4-BE49-F238E27FC236}">
                      <a16:creationId xmlns:a16="http://schemas.microsoft.com/office/drawing/2014/main" id="{19A13803-974B-1A1B-000F-5F96ED3D05DF}"/>
                    </a:ext>
                  </a:extLst>
                </p:cNvPr>
                <p:cNvPicPr/>
                <p:nvPr/>
              </p:nvPicPr>
              <p:blipFill>
                <a:blip r:embed="rId58"/>
                <a:stretch>
                  <a:fillRect/>
                </a:stretch>
              </p:blipFill>
              <p:spPr>
                <a:xfrm>
                  <a:off x="8655087" y="3868985"/>
                  <a:ext cx="2329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C0C52CFF-9E03-2B16-8C0C-6FF2B8466C92}"/>
                    </a:ext>
                  </a:extLst>
                </p14:cNvPr>
                <p14:cNvContentPartPr/>
                <p14:nvPr/>
              </p14:nvContentPartPr>
              <p14:xfrm>
                <a:off x="8963247" y="3875956"/>
                <a:ext cx="183240" cy="138960"/>
              </p14:xfrm>
            </p:contentPart>
          </mc:Choice>
          <mc:Fallback xmlns="">
            <p:pic>
              <p:nvPicPr>
                <p:cNvPr id="55" name="Freihand 54">
                  <a:extLst>
                    <a:ext uri="{FF2B5EF4-FFF2-40B4-BE49-F238E27FC236}">
                      <a16:creationId xmlns:a16="http://schemas.microsoft.com/office/drawing/2014/main" id="{C0C52CFF-9E03-2B16-8C0C-6FF2B8466C92}"/>
                    </a:ext>
                  </a:extLst>
                </p:cNvPr>
                <p:cNvPicPr/>
                <p:nvPr/>
              </p:nvPicPr>
              <p:blipFill>
                <a:blip r:embed="rId60"/>
                <a:stretch>
                  <a:fillRect/>
                </a:stretch>
              </p:blipFill>
              <p:spPr>
                <a:xfrm>
                  <a:off x="8954607" y="3866956"/>
                  <a:ext cx="200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Freihand 55">
                  <a:extLst>
                    <a:ext uri="{FF2B5EF4-FFF2-40B4-BE49-F238E27FC236}">
                      <a16:creationId xmlns:a16="http://schemas.microsoft.com/office/drawing/2014/main" id="{81CDC588-0401-9EE3-4485-EED6E3AE0645}"/>
                    </a:ext>
                  </a:extLst>
                </p14:cNvPr>
                <p14:cNvContentPartPr/>
                <p14:nvPr/>
              </p14:nvContentPartPr>
              <p14:xfrm>
                <a:off x="9186807" y="3726196"/>
                <a:ext cx="98640" cy="176040"/>
              </p14:xfrm>
            </p:contentPart>
          </mc:Choice>
          <mc:Fallback xmlns="">
            <p:pic>
              <p:nvPicPr>
                <p:cNvPr id="56" name="Freihand 55">
                  <a:extLst>
                    <a:ext uri="{FF2B5EF4-FFF2-40B4-BE49-F238E27FC236}">
                      <a16:creationId xmlns:a16="http://schemas.microsoft.com/office/drawing/2014/main" id="{81CDC588-0401-9EE3-4485-EED6E3AE0645}"/>
                    </a:ext>
                  </a:extLst>
                </p:cNvPr>
                <p:cNvPicPr/>
                <p:nvPr/>
              </p:nvPicPr>
              <p:blipFill>
                <a:blip r:embed="rId62"/>
                <a:stretch>
                  <a:fillRect/>
                </a:stretch>
              </p:blipFill>
              <p:spPr>
                <a:xfrm>
                  <a:off x="9177807" y="3717196"/>
                  <a:ext cx="116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536D96AD-FE47-D3B5-660F-F8F326A90C60}"/>
                    </a:ext>
                  </a:extLst>
                </p14:cNvPr>
                <p14:cNvContentPartPr/>
                <p14:nvPr/>
              </p14:nvContentPartPr>
              <p14:xfrm>
                <a:off x="9322167" y="3786676"/>
                <a:ext cx="76320" cy="101520"/>
              </p14:xfrm>
            </p:contentPart>
          </mc:Choice>
          <mc:Fallback xmlns="">
            <p:pic>
              <p:nvPicPr>
                <p:cNvPr id="57" name="Freihand 56">
                  <a:extLst>
                    <a:ext uri="{FF2B5EF4-FFF2-40B4-BE49-F238E27FC236}">
                      <a16:creationId xmlns:a16="http://schemas.microsoft.com/office/drawing/2014/main" id="{536D96AD-FE47-D3B5-660F-F8F326A90C60}"/>
                    </a:ext>
                  </a:extLst>
                </p:cNvPr>
                <p:cNvPicPr/>
                <p:nvPr/>
              </p:nvPicPr>
              <p:blipFill>
                <a:blip r:embed="rId64"/>
                <a:stretch>
                  <a:fillRect/>
                </a:stretch>
              </p:blipFill>
              <p:spPr>
                <a:xfrm>
                  <a:off x="9313167" y="3778036"/>
                  <a:ext cx="93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8" name="Freihand 57">
                  <a:extLst>
                    <a:ext uri="{FF2B5EF4-FFF2-40B4-BE49-F238E27FC236}">
                      <a16:creationId xmlns:a16="http://schemas.microsoft.com/office/drawing/2014/main" id="{7D12DA65-7D84-A262-441E-51735756ADAE}"/>
                    </a:ext>
                  </a:extLst>
                </p14:cNvPr>
                <p14:cNvContentPartPr/>
                <p14:nvPr/>
              </p14:nvContentPartPr>
              <p14:xfrm>
                <a:off x="9425487" y="3681196"/>
                <a:ext cx="104760" cy="192600"/>
              </p14:xfrm>
            </p:contentPart>
          </mc:Choice>
          <mc:Fallback xmlns="">
            <p:pic>
              <p:nvPicPr>
                <p:cNvPr id="58" name="Freihand 57">
                  <a:extLst>
                    <a:ext uri="{FF2B5EF4-FFF2-40B4-BE49-F238E27FC236}">
                      <a16:creationId xmlns:a16="http://schemas.microsoft.com/office/drawing/2014/main" id="{7D12DA65-7D84-A262-441E-51735756ADAE}"/>
                    </a:ext>
                  </a:extLst>
                </p:cNvPr>
                <p:cNvPicPr/>
                <p:nvPr/>
              </p:nvPicPr>
              <p:blipFill>
                <a:blip r:embed="rId66"/>
                <a:stretch>
                  <a:fillRect/>
                </a:stretch>
              </p:blipFill>
              <p:spPr>
                <a:xfrm>
                  <a:off x="9416847" y="3672556"/>
                  <a:ext cx="122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9" name="Freihand 58">
                  <a:extLst>
                    <a:ext uri="{FF2B5EF4-FFF2-40B4-BE49-F238E27FC236}">
                      <a16:creationId xmlns:a16="http://schemas.microsoft.com/office/drawing/2014/main" id="{F591FA0B-3FA5-0F02-5C1B-7E4F65E5BC48}"/>
                    </a:ext>
                  </a:extLst>
                </p14:cNvPr>
                <p14:cNvContentPartPr/>
                <p14:nvPr/>
              </p14:nvContentPartPr>
              <p14:xfrm>
                <a:off x="9586407" y="3718636"/>
                <a:ext cx="133200" cy="120600"/>
              </p14:xfrm>
            </p:contentPart>
          </mc:Choice>
          <mc:Fallback xmlns="">
            <p:pic>
              <p:nvPicPr>
                <p:cNvPr id="59" name="Freihand 58">
                  <a:extLst>
                    <a:ext uri="{FF2B5EF4-FFF2-40B4-BE49-F238E27FC236}">
                      <a16:creationId xmlns:a16="http://schemas.microsoft.com/office/drawing/2014/main" id="{F591FA0B-3FA5-0F02-5C1B-7E4F65E5BC48}"/>
                    </a:ext>
                  </a:extLst>
                </p:cNvPr>
                <p:cNvPicPr/>
                <p:nvPr/>
              </p:nvPicPr>
              <p:blipFill>
                <a:blip r:embed="rId68"/>
                <a:stretch>
                  <a:fillRect/>
                </a:stretch>
              </p:blipFill>
              <p:spPr>
                <a:xfrm>
                  <a:off x="9577407" y="3709636"/>
                  <a:ext cx="150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D0167620-026E-3102-BD4B-1710CDBC5AB6}"/>
                    </a:ext>
                  </a:extLst>
                </p14:cNvPr>
                <p14:cNvContentPartPr/>
                <p14:nvPr/>
              </p14:nvContentPartPr>
              <p14:xfrm>
                <a:off x="9748047" y="3637996"/>
                <a:ext cx="144360" cy="183240"/>
              </p14:xfrm>
            </p:contentPart>
          </mc:Choice>
          <mc:Fallback xmlns="">
            <p:pic>
              <p:nvPicPr>
                <p:cNvPr id="60" name="Freihand 59">
                  <a:extLst>
                    <a:ext uri="{FF2B5EF4-FFF2-40B4-BE49-F238E27FC236}">
                      <a16:creationId xmlns:a16="http://schemas.microsoft.com/office/drawing/2014/main" id="{D0167620-026E-3102-BD4B-1710CDBC5AB6}"/>
                    </a:ext>
                  </a:extLst>
                </p:cNvPr>
                <p:cNvPicPr/>
                <p:nvPr/>
              </p:nvPicPr>
              <p:blipFill>
                <a:blip r:embed="rId70"/>
                <a:stretch>
                  <a:fillRect/>
                </a:stretch>
              </p:blipFill>
              <p:spPr>
                <a:xfrm>
                  <a:off x="9739407" y="3628996"/>
                  <a:ext cx="162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1" name="Freihand 60">
                  <a:extLst>
                    <a:ext uri="{FF2B5EF4-FFF2-40B4-BE49-F238E27FC236}">
                      <a16:creationId xmlns:a16="http://schemas.microsoft.com/office/drawing/2014/main" id="{E29988A6-EA14-735B-DD68-1F55874B8288}"/>
                    </a:ext>
                  </a:extLst>
                </p14:cNvPr>
                <p14:cNvContentPartPr/>
                <p14:nvPr/>
              </p14:nvContentPartPr>
              <p14:xfrm>
                <a:off x="9887367" y="3680476"/>
                <a:ext cx="62280" cy="100800"/>
              </p14:xfrm>
            </p:contentPart>
          </mc:Choice>
          <mc:Fallback xmlns="">
            <p:pic>
              <p:nvPicPr>
                <p:cNvPr id="61" name="Freihand 60">
                  <a:extLst>
                    <a:ext uri="{FF2B5EF4-FFF2-40B4-BE49-F238E27FC236}">
                      <a16:creationId xmlns:a16="http://schemas.microsoft.com/office/drawing/2014/main" id="{E29988A6-EA14-735B-DD68-1F55874B8288}"/>
                    </a:ext>
                  </a:extLst>
                </p:cNvPr>
                <p:cNvPicPr/>
                <p:nvPr/>
              </p:nvPicPr>
              <p:blipFill>
                <a:blip r:embed="rId72"/>
                <a:stretch>
                  <a:fillRect/>
                </a:stretch>
              </p:blipFill>
              <p:spPr>
                <a:xfrm>
                  <a:off x="9878727" y="3671476"/>
                  <a:ext cx="79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CABA3384-478A-6C12-8974-0776A2C43950}"/>
                    </a:ext>
                  </a:extLst>
                </p14:cNvPr>
                <p14:cNvContentPartPr/>
                <p14:nvPr/>
              </p14:nvContentPartPr>
              <p14:xfrm>
                <a:off x="9663087" y="3598396"/>
                <a:ext cx="16920" cy="15840"/>
              </p14:xfrm>
            </p:contentPart>
          </mc:Choice>
          <mc:Fallback xmlns="">
            <p:pic>
              <p:nvPicPr>
                <p:cNvPr id="62" name="Freihand 61">
                  <a:extLst>
                    <a:ext uri="{FF2B5EF4-FFF2-40B4-BE49-F238E27FC236}">
                      <a16:creationId xmlns:a16="http://schemas.microsoft.com/office/drawing/2014/main" id="{CABA3384-478A-6C12-8974-0776A2C43950}"/>
                    </a:ext>
                  </a:extLst>
                </p:cNvPr>
                <p:cNvPicPr/>
                <p:nvPr/>
              </p:nvPicPr>
              <p:blipFill>
                <a:blip r:embed="rId74"/>
                <a:stretch>
                  <a:fillRect/>
                </a:stretch>
              </p:blipFill>
              <p:spPr>
                <a:xfrm>
                  <a:off x="9654087" y="3589396"/>
                  <a:ext cx="345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7897E15F-6EF1-D0BE-7FA3-EB2C14263FD0}"/>
                    </a:ext>
                  </a:extLst>
                </p14:cNvPr>
                <p14:cNvContentPartPr/>
                <p14:nvPr/>
              </p14:nvContentPartPr>
              <p14:xfrm>
                <a:off x="9957567" y="3558436"/>
                <a:ext cx="98280" cy="199440"/>
              </p14:xfrm>
            </p:contentPart>
          </mc:Choice>
          <mc:Fallback xmlns="">
            <p:pic>
              <p:nvPicPr>
                <p:cNvPr id="63" name="Freihand 62">
                  <a:extLst>
                    <a:ext uri="{FF2B5EF4-FFF2-40B4-BE49-F238E27FC236}">
                      <a16:creationId xmlns:a16="http://schemas.microsoft.com/office/drawing/2014/main" id="{7897E15F-6EF1-D0BE-7FA3-EB2C14263FD0}"/>
                    </a:ext>
                  </a:extLst>
                </p:cNvPr>
                <p:cNvPicPr/>
                <p:nvPr/>
              </p:nvPicPr>
              <p:blipFill>
                <a:blip r:embed="rId76"/>
                <a:stretch>
                  <a:fillRect/>
                </a:stretch>
              </p:blipFill>
              <p:spPr>
                <a:xfrm>
                  <a:off x="9948927" y="3549796"/>
                  <a:ext cx="1159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4" name="Freihand 63">
                  <a:extLst>
                    <a:ext uri="{FF2B5EF4-FFF2-40B4-BE49-F238E27FC236}">
                      <a16:creationId xmlns:a16="http://schemas.microsoft.com/office/drawing/2014/main" id="{B4D5F8E7-CDD0-179D-226B-0FA4780DA5EA}"/>
                    </a:ext>
                  </a:extLst>
                </p14:cNvPr>
                <p14:cNvContentPartPr/>
                <p14:nvPr/>
              </p14:nvContentPartPr>
              <p14:xfrm>
                <a:off x="10028847" y="3720076"/>
                <a:ext cx="64800" cy="23040"/>
              </p14:xfrm>
            </p:contentPart>
          </mc:Choice>
          <mc:Fallback xmlns="">
            <p:pic>
              <p:nvPicPr>
                <p:cNvPr id="64" name="Freihand 63">
                  <a:extLst>
                    <a:ext uri="{FF2B5EF4-FFF2-40B4-BE49-F238E27FC236}">
                      <a16:creationId xmlns:a16="http://schemas.microsoft.com/office/drawing/2014/main" id="{B4D5F8E7-CDD0-179D-226B-0FA4780DA5EA}"/>
                    </a:ext>
                  </a:extLst>
                </p:cNvPr>
                <p:cNvPicPr/>
                <p:nvPr/>
              </p:nvPicPr>
              <p:blipFill>
                <a:blip r:embed="rId78"/>
                <a:stretch>
                  <a:fillRect/>
                </a:stretch>
              </p:blipFill>
              <p:spPr>
                <a:xfrm>
                  <a:off x="10019847" y="3711076"/>
                  <a:ext cx="82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5" name="Freihand 64">
                  <a:extLst>
                    <a:ext uri="{FF2B5EF4-FFF2-40B4-BE49-F238E27FC236}">
                      <a16:creationId xmlns:a16="http://schemas.microsoft.com/office/drawing/2014/main" id="{329C1583-92F5-C163-93CC-83964325E0A9}"/>
                    </a:ext>
                  </a:extLst>
                </p14:cNvPr>
                <p14:cNvContentPartPr/>
                <p14:nvPr/>
              </p14:nvContentPartPr>
              <p14:xfrm>
                <a:off x="10106247" y="3643756"/>
                <a:ext cx="159480" cy="106920"/>
              </p14:xfrm>
            </p:contentPart>
          </mc:Choice>
          <mc:Fallback xmlns="">
            <p:pic>
              <p:nvPicPr>
                <p:cNvPr id="65" name="Freihand 64">
                  <a:extLst>
                    <a:ext uri="{FF2B5EF4-FFF2-40B4-BE49-F238E27FC236}">
                      <a16:creationId xmlns:a16="http://schemas.microsoft.com/office/drawing/2014/main" id="{329C1583-92F5-C163-93CC-83964325E0A9}"/>
                    </a:ext>
                  </a:extLst>
                </p:cNvPr>
                <p:cNvPicPr/>
                <p:nvPr/>
              </p:nvPicPr>
              <p:blipFill>
                <a:blip r:embed="rId80"/>
                <a:stretch>
                  <a:fillRect/>
                </a:stretch>
              </p:blipFill>
              <p:spPr>
                <a:xfrm>
                  <a:off x="10097247" y="3635116"/>
                  <a:ext cx="177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6" name="Freihand 65">
                  <a:extLst>
                    <a:ext uri="{FF2B5EF4-FFF2-40B4-BE49-F238E27FC236}">
                      <a16:creationId xmlns:a16="http://schemas.microsoft.com/office/drawing/2014/main" id="{F43AD793-F83A-CB4A-9AF9-6B1CF4DB629D}"/>
                    </a:ext>
                  </a:extLst>
                </p14:cNvPr>
                <p14:cNvContentPartPr/>
                <p14:nvPr/>
              </p14:nvContentPartPr>
              <p14:xfrm>
                <a:off x="10279047" y="3519196"/>
                <a:ext cx="166320" cy="177840"/>
              </p14:xfrm>
            </p:contentPart>
          </mc:Choice>
          <mc:Fallback xmlns="">
            <p:pic>
              <p:nvPicPr>
                <p:cNvPr id="66" name="Freihand 65">
                  <a:extLst>
                    <a:ext uri="{FF2B5EF4-FFF2-40B4-BE49-F238E27FC236}">
                      <a16:creationId xmlns:a16="http://schemas.microsoft.com/office/drawing/2014/main" id="{F43AD793-F83A-CB4A-9AF9-6B1CF4DB629D}"/>
                    </a:ext>
                  </a:extLst>
                </p:cNvPr>
                <p:cNvPicPr/>
                <p:nvPr/>
              </p:nvPicPr>
              <p:blipFill>
                <a:blip r:embed="rId82"/>
                <a:stretch>
                  <a:fillRect/>
                </a:stretch>
              </p:blipFill>
              <p:spPr>
                <a:xfrm>
                  <a:off x="10270407" y="3510556"/>
                  <a:ext cx="183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7" name="Freihand 66">
                  <a:extLst>
                    <a:ext uri="{FF2B5EF4-FFF2-40B4-BE49-F238E27FC236}">
                      <a16:creationId xmlns:a16="http://schemas.microsoft.com/office/drawing/2014/main" id="{E7E588CE-B22C-299C-CC20-851BAB716C97}"/>
                    </a:ext>
                  </a:extLst>
                </p14:cNvPr>
                <p14:cNvContentPartPr/>
                <p14:nvPr/>
              </p14:nvContentPartPr>
              <p14:xfrm>
                <a:off x="10466247" y="3462676"/>
                <a:ext cx="133560" cy="190800"/>
              </p14:xfrm>
            </p:contentPart>
          </mc:Choice>
          <mc:Fallback xmlns="">
            <p:pic>
              <p:nvPicPr>
                <p:cNvPr id="67" name="Freihand 66">
                  <a:extLst>
                    <a:ext uri="{FF2B5EF4-FFF2-40B4-BE49-F238E27FC236}">
                      <a16:creationId xmlns:a16="http://schemas.microsoft.com/office/drawing/2014/main" id="{E7E588CE-B22C-299C-CC20-851BAB716C97}"/>
                    </a:ext>
                  </a:extLst>
                </p:cNvPr>
                <p:cNvPicPr/>
                <p:nvPr/>
              </p:nvPicPr>
              <p:blipFill>
                <a:blip r:embed="rId84"/>
                <a:stretch>
                  <a:fillRect/>
                </a:stretch>
              </p:blipFill>
              <p:spPr>
                <a:xfrm>
                  <a:off x="10457607" y="3453676"/>
                  <a:ext cx="151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8" name="Freihand 67">
                  <a:extLst>
                    <a:ext uri="{FF2B5EF4-FFF2-40B4-BE49-F238E27FC236}">
                      <a16:creationId xmlns:a16="http://schemas.microsoft.com/office/drawing/2014/main" id="{DFE0DDB7-6075-EFD6-B89D-A831D44DB43E}"/>
                    </a:ext>
                  </a:extLst>
                </p14:cNvPr>
                <p14:cNvContentPartPr/>
                <p14:nvPr/>
              </p14:nvContentPartPr>
              <p14:xfrm>
                <a:off x="10549047" y="3457996"/>
                <a:ext cx="457920" cy="200880"/>
              </p14:xfrm>
            </p:contentPart>
          </mc:Choice>
          <mc:Fallback xmlns="">
            <p:pic>
              <p:nvPicPr>
                <p:cNvPr id="68" name="Freihand 67">
                  <a:extLst>
                    <a:ext uri="{FF2B5EF4-FFF2-40B4-BE49-F238E27FC236}">
                      <a16:creationId xmlns:a16="http://schemas.microsoft.com/office/drawing/2014/main" id="{DFE0DDB7-6075-EFD6-B89D-A831D44DB43E}"/>
                    </a:ext>
                  </a:extLst>
                </p:cNvPr>
                <p:cNvPicPr/>
                <p:nvPr/>
              </p:nvPicPr>
              <p:blipFill>
                <a:blip r:embed="rId86"/>
                <a:stretch>
                  <a:fillRect/>
                </a:stretch>
              </p:blipFill>
              <p:spPr>
                <a:xfrm>
                  <a:off x="10540407" y="3448996"/>
                  <a:ext cx="475560" cy="21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70" name="Freihand 69">
                <a:extLst>
                  <a:ext uri="{FF2B5EF4-FFF2-40B4-BE49-F238E27FC236}">
                    <a16:creationId xmlns:a16="http://schemas.microsoft.com/office/drawing/2014/main" id="{A792124D-FA61-3F40-512B-DB4E0B601395}"/>
                  </a:ext>
                </a:extLst>
              </p14:cNvPr>
              <p14:cNvContentPartPr/>
              <p14:nvPr/>
            </p14:nvContentPartPr>
            <p14:xfrm>
              <a:off x="1285527" y="4494796"/>
              <a:ext cx="837360" cy="527040"/>
            </p14:xfrm>
          </p:contentPart>
        </mc:Choice>
        <mc:Fallback xmlns="">
          <p:pic>
            <p:nvPicPr>
              <p:cNvPr id="70" name="Freihand 69">
                <a:extLst>
                  <a:ext uri="{FF2B5EF4-FFF2-40B4-BE49-F238E27FC236}">
                    <a16:creationId xmlns:a16="http://schemas.microsoft.com/office/drawing/2014/main" id="{A792124D-FA61-3F40-512B-DB4E0B601395}"/>
                  </a:ext>
                </a:extLst>
              </p:cNvPr>
              <p:cNvPicPr/>
              <p:nvPr/>
            </p:nvPicPr>
            <p:blipFill>
              <a:blip r:embed="rId88"/>
              <a:stretch>
                <a:fillRect/>
              </a:stretch>
            </p:blipFill>
            <p:spPr>
              <a:xfrm>
                <a:off x="1276887" y="4486156"/>
                <a:ext cx="85500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 name="Freihand 28">
                <a:extLst>
                  <a:ext uri="{FF2B5EF4-FFF2-40B4-BE49-F238E27FC236}">
                    <a16:creationId xmlns:a16="http://schemas.microsoft.com/office/drawing/2014/main" id="{7581F493-5362-E54F-FEDD-9EE1BC3BE1BD}"/>
                  </a:ext>
                </a:extLst>
              </p14:cNvPr>
              <p14:cNvContentPartPr/>
              <p14:nvPr/>
            </p14:nvContentPartPr>
            <p14:xfrm>
              <a:off x="6590560" y="4592787"/>
              <a:ext cx="2005560" cy="592920"/>
            </p14:xfrm>
          </p:contentPart>
        </mc:Choice>
        <mc:Fallback>
          <p:pic>
            <p:nvPicPr>
              <p:cNvPr id="29" name="Freihand 28">
                <a:extLst>
                  <a:ext uri="{FF2B5EF4-FFF2-40B4-BE49-F238E27FC236}">
                    <a16:creationId xmlns:a16="http://schemas.microsoft.com/office/drawing/2014/main" id="{7581F493-5362-E54F-FEDD-9EE1BC3BE1BD}"/>
                  </a:ext>
                </a:extLst>
              </p:cNvPr>
              <p:cNvPicPr/>
              <p:nvPr/>
            </p:nvPicPr>
            <p:blipFill>
              <a:blip r:embed="rId90"/>
              <a:stretch>
                <a:fillRect/>
              </a:stretch>
            </p:blipFill>
            <p:spPr>
              <a:xfrm>
                <a:off x="6581920" y="4583787"/>
                <a:ext cx="2023200" cy="610560"/>
              </a:xfrm>
              <a:prstGeom prst="rect">
                <a:avLst/>
              </a:prstGeom>
            </p:spPr>
          </p:pic>
        </mc:Fallback>
      </mc:AlternateContent>
    </p:spTree>
    <p:extLst>
      <p:ext uri="{BB962C8B-B14F-4D97-AF65-F5344CB8AC3E}">
        <p14:creationId xmlns:p14="http://schemas.microsoft.com/office/powerpoint/2010/main" val="10138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3" grpId="0"/>
      <p:bldP spid="24" grpId="0"/>
      <p:bldP spid="2" grpId="0"/>
      <p:bldP spid="3"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Beispiele</a:t>
            </a:r>
            <a:r>
              <a:rPr lang="en-US" sz="2903" dirty="0">
                <a:solidFill>
                  <a:sysClr val="windowText" lastClr="000000"/>
                </a:solidFill>
              </a:rPr>
              <a:t> </a:t>
            </a:r>
            <a:r>
              <a:rPr lang="en-US" sz="2903" dirty="0" err="1">
                <a:solidFill>
                  <a:sysClr val="windowText" lastClr="000000"/>
                </a:solidFill>
              </a:rPr>
              <a:t>für</a:t>
            </a:r>
            <a:r>
              <a:rPr lang="en-US" sz="2903" dirty="0">
                <a:solidFill>
                  <a:sysClr val="windowText" lastClr="000000"/>
                </a:solidFill>
              </a:rPr>
              <a:t> </a:t>
            </a:r>
            <a:r>
              <a:rPr lang="en-US" sz="2903" dirty="0" err="1">
                <a:solidFill>
                  <a:sysClr val="windowText" lastClr="000000"/>
                </a:solidFill>
              </a:rPr>
              <a:t>externe</a:t>
            </a:r>
            <a:r>
              <a:rPr lang="en-US" sz="2903" dirty="0">
                <a:solidFill>
                  <a:sysClr val="windowText" lastClr="000000"/>
                </a:solidFill>
              </a:rPr>
              <a:t> </a:t>
            </a:r>
            <a:r>
              <a:rPr lang="en-US" sz="2903" dirty="0" err="1">
                <a:solidFill>
                  <a:sysClr val="windowText" lastClr="000000"/>
                </a:solidFill>
              </a:rPr>
              <a:t>Skalenerträge</a:t>
            </a:r>
            <a:endParaRPr lang="en-US" sz="2903" dirty="0">
              <a:solidFill>
                <a:sysClr val="windowText" lastClr="000000"/>
              </a:solidFill>
            </a:endParaRPr>
          </a:p>
        </p:txBody>
      </p:sp>
      <p:sp>
        <p:nvSpPr>
          <p:cNvPr id="6" name="Content Placeholder 2"/>
          <p:cNvSpPr txBox="1">
            <a:spLocks/>
          </p:cNvSpPr>
          <p:nvPr/>
        </p:nvSpPr>
        <p:spPr>
          <a:xfrm>
            <a:off x="0" y="889967"/>
            <a:ext cx="1219200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New York/Frankfurt: Investment Banking/</a:t>
            </a:r>
            <a:r>
              <a:rPr lang="en-US" altLang="en-US" sz="2400" kern="0" dirty="0" err="1">
                <a:solidFill>
                  <a:sysClr val="windowText" lastClr="000000"/>
                </a:solidFill>
                <a:latin typeface="Arial" panose="020B0604020202020204" pitchFamily="34" charset="0"/>
                <a:cs typeface="Arial" panose="020B0604020202020204" pitchFamily="34" charset="0"/>
              </a:rPr>
              <a:t>Finanzindustrie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Silicon Valley: </a:t>
            </a:r>
            <a:r>
              <a:rPr lang="en-US" altLang="en-US" sz="2400" kern="0" dirty="0" err="1">
                <a:solidFill>
                  <a:sysClr val="windowText" lastClr="000000"/>
                </a:solidFill>
                <a:latin typeface="Arial" panose="020B0604020202020204" pitchFamily="34" charset="0"/>
                <a:cs typeface="Arial" panose="020B0604020202020204" pitchFamily="34" charset="0"/>
              </a:rPr>
              <a:t>Digitale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Technologien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Hollywood/Bollywood: </a:t>
            </a:r>
            <a:r>
              <a:rPr lang="en-US" altLang="en-US" sz="2400" kern="0" dirty="0" err="1">
                <a:solidFill>
                  <a:sysClr val="windowText" lastClr="000000"/>
                </a:solidFill>
                <a:latin typeface="Arial" panose="020B0604020202020204" pitchFamily="34" charset="0"/>
                <a:cs typeface="Arial" panose="020B0604020202020204" pitchFamily="34" charset="0"/>
              </a:rPr>
              <a:t>Filmindustrie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err="1">
                <a:solidFill>
                  <a:sysClr val="windowText" lastClr="000000"/>
                </a:solidFill>
                <a:latin typeface="Arial" panose="020B0604020202020204" pitchFamily="34" charset="0"/>
                <a:cs typeface="Arial" panose="020B0604020202020204" pitchFamily="34" charset="0"/>
              </a:rPr>
              <a:t>Historisches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Beispiel</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hlinkClick r:id="rId3"/>
              </a:rPr>
              <a:t>Musecon</a:t>
            </a:r>
            <a:r>
              <a:rPr lang="en-US" altLang="en-US" sz="2400" kern="0" dirty="0">
                <a:solidFill>
                  <a:sysClr val="windowText" lastClr="000000"/>
                </a:solidFill>
                <a:latin typeface="Arial" panose="020B0604020202020204" pitchFamily="34" charset="0"/>
                <a:cs typeface="Arial" panose="020B0604020202020204" pitchFamily="34" charset="0"/>
                <a:hlinkClick r:id="rId3"/>
              </a:rPr>
              <a:t> Valley</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Bis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Zweiten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Weltkrieg</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befand</a:t>
            </a:r>
            <a:r>
              <a:rPr lang="en-US" altLang="en-US" sz="2400" kern="0" dirty="0">
                <a:solidFill>
                  <a:sysClr val="windowText" lastClr="000000"/>
                </a:solidFill>
                <a:latin typeface="Arial" panose="020B0604020202020204" pitchFamily="34" charset="0"/>
                <a:cs typeface="Arial" panose="020B0604020202020204" pitchFamily="34" charset="0"/>
              </a:rPr>
              <a:t> um die </a:t>
            </a:r>
            <a:r>
              <a:rPr lang="en-US" altLang="en-US" sz="2400" kern="0" dirty="0" err="1">
                <a:solidFill>
                  <a:sysClr val="windowText" lastClr="000000"/>
                </a:solidFill>
                <a:latin typeface="Arial" panose="020B0604020202020204" pitchFamily="34" charset="0"/>
                <a:cs typeface="Arial" panose="020B0604020202020204" pitchFamily="34" charset="0"/>
              </a:rPr>
              <a:t>Städte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Klingenthal</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Graslitz</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Kraslice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tschechisch</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eine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im</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Musikinstrumentebau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weltweit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führdende</a:t>
            </a:r>
            <a:r>
              <a:rPr lang="en-US" altLang="en-US" sz="2400" kern="0" dirty="0">
                <a:solidFill>
                  <a:sysClr val="windowText" lastClr="000000"/>
                </a:solidFill>
                <a:latin typeface="Arial" panose="020B0604020202020204" pitchFamily="34" charset="0"/>
                <a:cs typeface="Arial" panose="020B0604020202020204" pitchFamily="34" charset="0"/>
              </a:rPr>
              <a:t> Region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kleinen</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mittelständischen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Firmen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err="1"/>
              <a:t>Firmen</a:t>
            </a:r>
            <a:r>
              <a:rPr lang="en-US" sz="2400" dirty="0"/>
              <a:t> </a:t>
            </a:r>
            <a:r>
              <a:rPr lang="en-US" sz="2400" dirty="0" err="1"/>
              <a:t>bilden</a:t>
            </a:r>
            <a:r>
              <a:rPr lang="en-US" sz="2400" dirty="0"/>
              <a:t> Cluster →      </a:t>
            </a:r>
            <a:r>
              <a:rPr lang="en-US" sz="2400" dirty="0" err="1"/>
              <a:t>Ansatzpunkt</a:t>
            </a:r>
            <a:r>
              <a:rPr lang="en-US" sz="2400" dirty="0"/>
              <a:t> für </a:t>
            </a:r>
            <a:r>
              <a:rPr lang="en-US" sz="2400" dirty="0" err="1"/>
              <a:t>eine</a:t>
            </a:r>
            <a:endParaRPr lang="en-US" sz="2400" dirty="0"/>
          </a:p>
          <a:p>
            <a:r>
              <a:rPr lang="en-US" sz="2400" dirty="0"/>
              <a:t>				      </a:t>
            </a:r>
            <a:r>
              <a:rPr lang="en-US" sz="2400" dirty="0" err="1"/>
              <a:t>wirtschaftsgeografische</a:t>
            </a:r>
            <a:r>
              <a:rPr lang="en-US" sz="2400" dirty="0"/>
              <a:t> </a:t>
            </a:r>
            <a:r>
              <a:rPr lang="en-US" sz="2400" dirty="0" err="1"/>
              <a:t>Analyse</a:t>
            </a:r>
            <a:r>
              <a:rPr lang="en-US" sz="2400" dirty="0"/>
              <a: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6ED27FA7-B901-465D-9E49-2F0E173761C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6A849B6-63FE-0451-932C-AC38519FAD51}"/>
                  </a:ext>
                </a:extLst>
              </p14:cNvPr>
              <p14:cNvContentPartPr/>
              <p14:nvPr/>
            </p14:nvContentPartPr>
            <p14:xfrm>
              <a:off x="851367" y="1389502"/>
              <a:ext cx="7403760" cy="142200"/>
            </p14:xfrm>
          </p:contentPart>
        </mc:Choice>
        <mc:Fallback xmlns="">
          <p:pic>
            <p:nvPicPr>
              <p:cNvPr id="2" name="Freihand 1">
                <a:extLst>
                  <a:ext uri="{FF2B5EF4-FFF2-40B4-BE49-F238E27FC236}">
                    <a16:creationId xmlns:a16="http://schemas.microsoft.com/office/drawing/2014/main" id="{B6A849B6-63FE-0451-932C-AC38519FAD51}"/>
                  </a:ext>
                </a:extLst>
              </p:cNvPr>
              <p:cNvPicPr/>
              <p:nvPr/>
            </p:nvPicPr>
            <p:blipFill>
              <a:blip r:embed="rId5"/>
              <a:stretch>
                <a:fillRect/>
              </a:stretch>
            </p:blipFill>
            <p:spPr>
              <a:xfrm>
                <a:off x="842727" y="1380862"/>
                <a:ext cx="7421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F1C1C0D-8E76-B85E-C034-85F811DFDD2E}"/>
                  </a:ext>
                </a:extLst>
              </p14:cNvPr>
              <p14:cNvContentPartPr/>
              <p14:nvPr/>
            </p14:nvContentPartPr>
            <p14:xfrm>
              <a:off x="1175727" y="2153062"/>
              <a:ext cx="3847680" cy="165240"/>
            </p14:xfrm>
          </p:contentPart>
        </mc:Choice>
        <mc:Fallback xmlns="">
          <p:pic>
            <p:nvPicPr>
              <p:cNvPr id="3" name="Freihand 2">
                <a:extLst>
                  <a:ext uri="{FF2B5EF4-FFF2-40B4-BE49-F238E27FC236}">
                    <a16:creationId xmlns:a16="http://schemas.microsoft.com/office/drawing/2014/main" id="{0F1C1C0D-8E76-B85E-C034-85F811DFDD2E}"/>
                  </a:ext>
                </a:extLst>
              </p:cNvPr>
              <p:cNvPicPr/>
              <p:nvPr/>
            </p:nvPicPr>
            <p:blipFill>
              <a:blip r:embed="rId7"/>
              <a:stretch>
                <a:fillRect/>
              </a:stretch>
            </p:blipFill>
            <p:spPr>
              <a:xfrm>
                <a:off x="1166727" y="2144422"/>
                <a:ext cx="3865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890EBFD9-F0C7-61C6-B14C-8A189055E8B1}"/>
                  </a:ext>
                </a:extLst>
              </p14:cNvPr>
              <p14:cNvContentPartPr/>
              <p14:nvPr/>
            </p14:nvContentPartPr>
            <p14:xfrm>
              <a:off x="956847" y="2763622"/>
              <a:ext cx="4801680" cy="68760"/>
            </p14:xfrm>
          </p:contentPart>
        </mc:Choice>
        <mc:Fallback xmlns="">
          <p:pic>
            <p:nvPicPr>
              <p:cNvPr id="7" name="Freihand 6">
                <a:extLst>
                  <a:ext uri="{FF2B5EF4-FFF2-40B4-BE49-F238E27FC236}">
                    <a16:creationId xmlns:a16="http://schemas.microsoft.com/office/drawing/2014/main" id="{890EBFD9-F0C7-61C6-B14C-8A189055E8B1}"/>
                  </a:ext>
                </a:extLst>
              </p:cNvPr>
              <p:cNvPicPr/>
              <p:nvPr/>
            </p:nvPicPr>
            <p:blipFill>
              <a:blip r:embed="rId9"/>
              <a:stretch>
                <a:fillRect/>
              </a:stretch>
            </p:blipFill>
            <p:spPr>
              <a:xfrm>
                <a:off x="947847" y="2754982"/>
                <a:ext cx="4819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3AD1F438-04FE-89B1-13A8-F4940D242741}"/>
                  </a:ext>
                </a:extLst>
              </p14:cNvPr>
              <p14:cNvContentPartPr/>
              <p14:nvPr/>
            </p14:nvContentPartPr>
            <p14:xfrm>
              <a:off x="3545247" y="3014902"/>
              <a:ext cx="2732040" cy="595800"/>
            </p14:xfrm>
          </p:contentPart>
        </mc:Choice>
        <mc:Fallback xmlns="">
          <p:pic>
            <p:nvPicPr>
              <p:cNvPr id="8" name="Freihand 7">
                <a:extLst>
                  <a:ext uri="{FF2B5EF4-FFF2-40B4-BE49-F238E27FC236}">
                    <a16:creationId xmlns:a16="http://schemas.microsoft.com/office/drawing/2014/main" id="{3AD1F438-04FE-89B1-13A8-F4940D242741}"/>
                  </a:ext>
                </a:extLst>
              </p:cNvPr>
              <p:cNvPicPr/>
              <p:nvPr/>
            </p:nvPicPr>
            <p:blipFill>
              <a:blip r:embed="rId11"/>
              <a:stretch>
                <a:fillRect/>
              </a:stretch>
            </p:blipFill>
            <p:spPr>
              <a:xfrm>
                <a:off x="3536607" y="3005902"/>
                <a:ext cx="274968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7BF73E5-B5CA-5E58-4E28-E84CC1646C79}"/>
                  </a:ext>
                </a:extLst>
              </p14:cNvPr>
              <p14:cNvContentPartPr/>
              <p14:nvPr/>
            </p14:nvContentPartPr>
            <p14:xfrm>
              <a:off x="3844407" y="3484702"/>
              <a:ext cx="1979280" cy="20880"/>
            </p14:xfrm>
          </p:contentPart>
        </mc:Choice>
        <mc:Fallback xmlns="">
          <p:pic>
            <p:nvPicPr>
              <p:cNvPr id="9" name="Freihand 8">
                <a:extLst>
                  <a:ext uri="{FF2B5EF4-FFF2-40B4-BE49-F238E27FC236}">
                    <a16:creationId xmlns:a16="http://schemas.microsoft.com/office/drawing/2014/main" id="{D7BF73E5-B5CA-5E58-4E28-E84CC1646C79}"/>
                  </a:ext>
                </a:extLst>
              </p:cNvPr>
              <p:cNvPicPr/>
              <p:nvPr/>
            </p:nvPicPr>
            <p:blipFill>
              <a:blip r:embed="rId13"/>
              <a:stretch>
                <a:fillRect/>
              </a:stretch>
            </p:blipFill>
            <p:spPr>
              <a:xfrm>
                <a:off x="3835407" y="3476062"/>
                <a:ext cx="1996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ED53BA6-247F-CD9C-C070-2D16DC186FF5}"/>
                  </a:ext>
                </a:extLst>
              </p14:cNvPr>
              <p14:cNvContentPartPr/>
              <p14:nvPr/>
            </p14:nvContentPartPr>
            <p14:xfrm>
              <a:off x="335487" y="4297222"/>
              <a:ext cx="8380800" cy="1872720"/>
            </p14:xfrm>
          </p:contentPart>
        </mc:Choice>
        <mc:Fallback xmlns="">
          <p:pic>
            <p:nvPicPr>
              <p:cNvPr id="10" name="Freihand 9">
                <a:extLst>
                  <a:ext uri="{FF2B5EF4-FFF2-40B4-BE49-F238E27FC236}">
                    <a16:creationId xmlns:a16="http://schemas.microsoft.com/office/drawing/2014/main" id="{9ED53BA6-247F-CD9C-C070-2D16DC186FF5}"/>
                  </a:ext>
                </a:extLst>
              </p:cNvPr>
              <p:cNvPicPr/>
              <p:nvPr/>
            </p:nvPicPr>
            <p:blipFill>
              <a:blip r:embed="rId15"/>
              <a:stretch>
                <a:fillRect/>
              </a:stretch>
            </p:blipFill>
            <p:spPr>
              <a:xfrm>
                <a:off x="326847" y="4288582"/>
                <a:ext cx="8398440" cy="1890360"/>
              </a:xfrm>
              <a:prstGeom prst="rect">
                <a:avLst/>
              </a:prstGeom>
            </p:spPr>
          </p:pic>
        </mc:Fallback>
      </mc:AlternateContent>
    </p:spTree>
    <p:extLst>
      <p:ext uri="{BB962C8B-B14F-4D97-AF65-F5344CB8AC3E}">
        <p14:creationId xmlns:p14="http://schemas.microsoft.com/office/powerpoint/2010/main" val="5530318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1994</Words>
  <Application>Microsoft Office PowerPoint</Application>
  <PresentationFormat>Breitbild</PresentationFormat>
  <Paragraphs>770</Paragraphs>
  <Slides>32</Slides>
  <Notes>32</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32</vt:i4>
      </vt:variant>
    </vt:vector>
  </HeadingPairs>
  <TitlesOfParts>
    <vt:vector size="46" baseType="lpstr">
      <vt:lpstr>Arial</vt:lpstr>
      <vt:lpstr>Calibri</vt:lpstr>
      <vt:lpstr>Calibri Light</vt:lpstr>
      <vt:lpstr>Cambria</vt:lpstr>
      <vt:lpstr>Cambria Math</vt:lpstr>
      <vt:lpstr>Meta Offc</vt:lpstr>
      <vt:lpstr>Meta Serif Offc</vt:lpstr>
      <vt:lpstr>Meta Serif Offc Book</vt:lpstr>
      <vt:lpstr>MetaCompPro-Normal</vt:lpstr>
      <vt:lpstr>Sparkasse Rg</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550</cp:revision>
  <dcterms:created xsi:type="dcterms:W3CDTF">2019-02-11T10:45:01Z</dcterms:created>
  <dcterms:modified xsi:type="dcterms:W3CDTF">2022-11-14T08:46:14Z</dcterms:modified>
</cp:coreProperties>
</file>